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Barlow Condensed Heavy" charset="1" panose="00000A06000000000000"/>
      <p:regular r:id="rId17"/>
    </p:embeddedFont>
    <p:embeddedFont>
      <p:font typeface="Akzidenz-Grotesk Heavy" charset="1" panose="02000503050000020004"/>
      <p:regular r:id="rId18"/>
    </p:embeddedFont>
    <p:embeddedFont>
      <p:font typeface="Aileron Bold" charset="1" panose="00000800000000000000"/>
      <p:regular r:id="rId19"/>
    </p:embeddedFont>
    <p:embeddedFont>
      <p:font typeface="Aileron Heavy" charset="1" panose="00000A00000000000000"/>
      <p:regular r:id="rId20"/>
    </p:embeddedFont>
    <p:embeddedFont>
      <p:font typeface="Aileron Ultra-Bold" charset="1" panose="00000A00000000000000"/>
      <p:regular r:id="rId21"/>
    </p:embeddedFont>
    <p:embeddedFont>
      <p:font typeface="Canva Sans Bold" charset="1" panose="020B0803030501040103"/>
      <p:regular r:id="rId22"/>
    </p:embeddedFont>
    <p:embeddedFont>
      <p:font typeface="Aileron Bold Italics" charset="1" panose="0000080000000000000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jpe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4.png" Type="http://schemas.openxmlformats.org/officeDocument/2006/relationships/image"/><Relationship Id="rId11" Target="../media/image35.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33.jpe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 Id="rId7" Target="../media/image8.png" Type="http://schemas.openxmlformats.org/officeDocument/2006/relationships/image"/><Relationship Id="rId8" Target="../media/image9.svg" Type="http://schemas.openxmlformats.org/officeDocument/2006/relationships/image"/><Relationship Id="rId9" Target="../media/image10.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png" Type="http://schemas.openxmlformats.org/officeDocument/2006/relationships/image"/><Relationship Id="rId3" Target="../media/image37.svg" Type="http://schemas.openxmlformats.org/officeDocument/2006/relationships/image"/><Relationship Id="rId4" Target="../media/image38.png" Type="http://schemas.openxmlformats.org/officeDocument/2006/relationships/image"/><Relationship Id="rId5" Target="../media/image39.svg" Type="http://schemas.openxmlformats.org/officeDocument/2006/relationships/image"/><Relationship Id="rId6" Target="../media/image10.png" Type="http://schemas.openxmlformats.org/officeDocument/2006/relationships/image"/><Relationship Id="rId7" Target="../media/image40.png" Type="http://schemas.openxmlformats.org/officeDocument/2006/relationships/image"/><Relationship Id="rId8" Target="../media/image41.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svg" Type="http://schemas.openxmlformats.org/officeDocument/2006/relationships/image"/><Relationship Id="rId11" Target="../media/image15.png" Type="http://schemas.openxmlformats.org/officeDocument/2006/relationships/image"/><Relationship Id="rId12" Target="../media/image16.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7.png" Type="http://schemas.openxmlformats.org/officeDocument/2006/relationships/image"/><Relationship Id="rId4" Target="../media/image18.svg" Type="http://schemas.openxmlformats.org/officeDocument/2006/relationships/image"/><Relationship Id="rId5" Target="../media/image19.png" Type="http://schemas.openxmlformats.org/officeDocument/2006/relationships/image"/><Relationship Id="rId6" Target="../media/image20.svg" Type="http://schemas.openxmlformats.org/officeDocument/2006/relationships/image"/><Relationship Id="rId7" Target="../media/image21.png" Type="http://schemas.openxmlformats.org/officeDocument/2006/relationships/image"/><Relationship Id="rId8" Target="../media/image2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sv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25.jpe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10.png" Type="http://schemas.openxmlformats.org/officeDocument/2006/relationships/image"/><Relationship Id="rId8" Target="../media/image26.png" Type="http://schemas.openxmlformats.org/officeDocument/2006/relationships/image"/><Relationship Id="rId9" Target="../media/image1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svg" Type="http://schemas.openxmlformats.org/officeDocument/2006/relationships/image"/><Relationship Id="rId4" Target="../media/image29.png" Type="http://schemas.openxmlformats.org/officeDocument/2006/relationships/image"/><Relationship Id="rId5" Target="../media/image30.svg" Type="http://schemas.openxmlformats.org/officeDocument/2006/relationships/image"/><Relationship Id="rId6" Target="../media/image10.png" Type="http://schemas.openxmlformats.org/officeDocument/2006/relationships/image"/><Relationship Id="rId7" Target="../media/image31.png" Type="http://schemas.openxmlformats.org/officeDocument/2006/relationships/image"/><Relationship Id="rId8" Target="../media/image32.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svg" Type="http://schemas.openxmlformats.org/officeDocument/2006/relationships/image"/><Relationship Id="rId4" Target="../media/image29.png" Type="http://schemas.openxmlformats.org/officeDocument/2006/relationships/image"/><Relationship Id="rId5" Target="../media/image30.svg" Type="http://schemas.openxmlformats.org/officeDocument/2006/relationships/image"/><Relationship Id="rId6" Target="../media/image10.png" Type="http://schemas.openxmlformats.org/officeDocument/2006/relationships/image"/><Relationship Id="rId7" Target="../media/image31.png" Type="http://schemas.openxmlformats.org/officeDocument/2006/relationships/image"/><Relationship Id="rId8" Target="../media/image3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svg" Type="http://schemas.openxmlformats.org/officeDocument/2006/relationships/image"/><Relationship Id="rId4" Target="../media/image29.png" Type="http://schemas.openxmlformats.org/officeDocument/2006/relationships/image"/><Relationship Id="rId5" Target="../media/image30.svg" Type="http://schemas.openxmlformats.org/officeDocument/2006/relationships/image"/><Relationship Id="rId6" Target="../media/image10.png" Type="http://schemas.openxmlformats.org/officeDocument/2006/relationships/image"/><Relationship Id="rId7" Target="../media/image31.png" Type="http://schemas.openxmlformats.org/officeDocument/2006/relationships/image"/><Relationship Id="rId8" Target="../media/image32.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svg" Type="http://schemas.openxmlformats.org/officeDocument/2006/relationships/image"/><Relationship Id="rId4" Target="../media/image29.png" Type="http://schemas.openxmlformats.org/officeDocument/2006/relationships/image"/><Relationship Id="rId5" Target="../media/image30.svg" Type="http://schemas.openxmlformats.org/officeDocument/2006/relationships/image"/><Relationship Id="rId6" Target="../media/image10.png" Type="http://schemas.openxmlformats.org/officeDocument/2006/relationships/image"/><Relationship Id="rId7" Target="../media/image31.png" Type="http://schemas.openxmlformats.org/officeDocument/2006/relationships/image"/><Relationship Id="rId8" Target="../media/image32.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svg" Type="http://schemas.openxmlformats.org/officeDocument/2006/relationships/image"/><Relationship Id="rId4" Target="../media/image29.png" Type="http://schemas.openxmlformats.org/officeDocument/2006/relationships/image"/><Relationship Id="rId5" Target="../media/image30.svg" Type="http://schemas.openxmlformats.org/officeDocument/2006/relationships/image"/><Relationship Id="rId6" Target="../media/image10.png" Type="http://schemas.openxmlformats.org/officeDocument/2006/relationships/image"/><Relationship Id="rId7" Target="../media/image31.png" Type="http://schemas.openxmlformats.org/officeDocument/2006/relationships/image"/><Relationship Id="rId8" Target="../media/image3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469396" y="2719229"/>
            <a:ext cx="2544433" cy="2544433"/>
          </a:xfrm>
          <a:custGeom>
            <a:avLst/>
            <a:gdLst/>
            <a:ahLst/>
            <a:cxnLst/>
            <a:rect r="r" b="b" t="t" l="l"/>
            <a:pathLst>
              <a:path h="2544433" w="2544433">
                <a:moveTo>
                  <a:pt x="0" y="0"/>
                </a:moveTo>
                <a:lnTo>
                  <a:pt x="2544432" y="0"/>
                </a:lnTo>
                <a:lnTo>
                  <a:pt x="2544432" y="2544433"/>
                </a:lnTo>
                <a:lnTo>
                  <a:pt x="0" y="254443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1021269" y="3307946"/>
            <a:ext cx="11071218" cy="5950354"/>
            <a:chOff x="-1270" y="0"/>
            <a:chExt cx="5373370" cy="2887980"/>
          </a:xfrm>
        </p:grpSpPr>
        <p:sp>
          <p:nvSpPr>
            <p:cNvPr name="Freeform 4" id="4"/>
            <p:cNvSpPr/>
            <p:nvPr/>
          </p:nvSpPr>
          <p:spPr>
            <a:xfrm flipH="false" flipV="false" rot="0">
              <a:off x="0" y="0"/>
              <a:ext cx="5373370" cy="2887980"/>
            </a:xfrm>
            <a:custGeom>
              <a:avLst/>
              <a:gdLst/>
              <a:ahLst/>
              <a:cxnLst/>
              <a:rect r="r" b="b" t="t" l="l"/>
              <a:pathLst>
                <a:path h="2887980" w="5373370">
                  <a:moveTo>
                    <a:pt x="5373370" y="621030"/>
                  </a:moveTo>
                  <a:cubicBezTo>
                    <a:pt x="5373370" y="963930"/>
                    <a:pt x="5095240" y="1242060"/>
                    <a:pt x="4752340" y="1242060"/>
                  </a:cubicBezTo>
                  <a:lnTo>
                    <a:pt x="3628390" y="1242060"/>
                  </a:lnTo>
                  <a:cubicBezTo>
                    <a:pt x="3602990" y="1242060"/>
                    <a:pt x="3582670" y="1263650"/>
                    <a:pt x="3582670" y="1289050"/>
                  </a:cubicBezTo>
                  <a:cubicBezTo>
                    <a:pt x="3582670" y="1380490"/>
                    <a:pt x="3562350" y="1466850"/>
                    <a:pt x="3528060" y="1545590"/>
                  </a:cubicBezTo>
                  <a:cubicBezTo>
                    <a:pt x="3506470" y="1592580"/>
                    <a:pt x="3540760" y="1645920"/>
                    <a:pt x="3592830" y="1645920"/>
                  </a:cubicBezTo>
                  <a:cubicBezTo>
                    <a:pt x="3935730" y="1645920"/>
                    <a:pt x="4213860" y="1924050"/>
                    <a:pt x="4213860" y="2266950"/>
                  </a:cubicBezTo>
                  <a:cubicBezTo>
                    <a:pt x="4213860" y="2609850"/>
                    <a:pt x="3935730" y="2887980"/>
                    <a:pt x="3592830" y="2887980"/>
                  </a:cubicBezTo>
                  <a:lnTo>
                    <a:pt x="1252220" y="2887980"/>
                  </a:lnTo>
                  <a:cubicBezTo>
                    <a:pt x="909320" y="2887980"/>
                    <a:pt x="631190" y="2609850"/>
                    <a:pt x="631190" y="2266950"/>
                  </a:cubicBezTo>
                  <a:cubicBezTo>
                    <a:pt x="631190" y="2175510"/>
                    <a:pt x="651510" y="2089150"/>
                    <a:pt x="685800" y="2010410"/>
                  </a:cubicBezTo>
                  <a:cubicBezTo>
                    <a:pt x="707390" y="1963420"/>
                    <a:pt x="673100" y="1910080"/>
                    <a:pt x="621030" y="1910080"/>
                  </a:cubicBezTo>
                  <a:cubicBezTo>
                    <a:pt x="278130" y="1910080"/>
                    <a:pt x="0" y="1631950"/>
                    <a:pt x="0" y="1289050"/>
                  </a:cubicBezTo>
                  <a:cubicBezTo>
                    <a:pt x="0" y="946150"/>
                    <a:pt x="278130" y="668020"/>
                    <a:pt x="621030" y="668020"/>
                  </a:cubicBezTo>
                  <a:lnTo>
                    <a:pt x="1744980" y="668020"/>
                  </a:lnTo>
                  <a:cubicBezTo>
                    <a:pt x="1770380" y="668020"/>
                    <a:pt x="1790700" y="647700"/>
                    <a:pt x="1790700" y="622300"/>
                  </a:cubicBezTo>
                  <a:lnTo>
                    <a:pt x="1790700" y="621030"/>
                  </a:lnTo>
                  <a:cubicBezTo>
                    <a:pt x="1790700" y="278130"/>
                    <a:pt x="2068830" y="0"/>
                    <a:pt x="2411730" y="0"/>
                  </a:cubicBezTo>
                  <a:lnTo>
                    <a:pt x="4751070" y="0"/>
                  </a:lnTo>
                  <a:cubicBezTo>
                    <a:pt x="5095240" y="0"/>
                    <a:pt x="5373370" y="278130"/>
                    <a:pt x="5373370" y="621030"/>
                  </a:cubicBezTo>
                  <a:close/>
                </a:path>
              </a:pathLst>
            </a:custGeom>
            <a:blipFill>
              <a:blip r:embed="rId4"/>
              <a:stretch>
                <a:fillRect l="0" t="-4108" r="0" b="-19931"/>
              </a:stretch>
            </a:blipFill>
          </p:spPr>
        </p:sp>
      </p:grpSp>
      <p:grpSp>
        <p:nvGrpSpPr>
          <p:cNvPr name="Group 5" id="5"/>
          <p:cNvGrpSpPr/>
          <p:nvPr/>
        </p:nvGrpSpPr>
        <p:grpSpPr>
          <a:xfrm rot="0">
            <a:off x="-1136521" y="3307946"/>
            <a:ext cx="2594369" cy="4588246"/>
            <a:chOff x="0" y="0"/>
            <a:chExt cx="683291" cy="1208427"/>
          </a:xfrm>
        </p:grpSpPr>
        <p:sp>
          <p:nvSpPr>
            <p:cNvPr name="Freeform 6" id="6"/>
            <p:cNvSpPr/>
            <p:nvPr/>
          </p:nvSpPr>
          <p:spPr>
            <a:xfrm flipH="false" flipV="false" rot="0">
              <a:off x="0" y="0"/>
              <a:ext cx="683291" cy="1208427"/>
            </a:xfrm>
            <a:custGeom>
              <a:avLst/>
              <a:gdLst/>
              <a:ahLst/>
              <a:cxnLst/>
              <a:rect r="r" b="b" t="t" l="l"/>
              <a:pathLst>
                <a:path h="1208427" w="683291">
                  <a:moveTo>
                    <a:pt x="152190" y="0"/>
                  </a:moveTo>
                  <a:lnTo>
                    <a:pt x="531100" y="0"/>
                  </a:lnTo>
                  <a:cubicBezTo>
                    <a:pt x="571464" y="0"/>
                    <a:pt x="610174" y="16034"/>
                    <a:pt x="638715" y="44576"/>
                  </a:cubicBezTo>
                  <a:cubicBezTo>
                    <a:pt x="667256" y="73117"/>
                    <a:pt x="683291" y="111827"/>
                    <a:pt x="683291" y="152190"/>
                  </a:cubicBezTo>
                  <a:lnTo>
                    <a:pt x="683291" y="1056237"/>
                  </a:lnTo>
                  <a:cubicBezTo>
                    <a:pt x="683291" y="1096600"/>
                    <a:pt x="667256" y="1135310"/>
                    <a:pt x="638715" y="1163852"/>
                  </a:cubicBezTo>
                  <a:cubicBezTo>
                    <a:pt x="610174" y="1192393"/>
                    <a:pt x="571464" y="1208427"/>
                    <a:pt x="531100" y="1208427"/>
                  </a:cubicBezTo>
                  <a:lnTo>
                    <a:pt x="152190" y="1208427"/>
                  </a:lnTo>
                  <a:cubicBezTo>
                    <a:pt x="111827" y="1208427"/>
                    <a:pt x="73117" y="1192393"/>
                    <a:pt x="44576" y="1163852"/>
                  </a:cubicBezTo>
                  <a:cubicBezTo>
                    <a:pt x="16034" y="1135310"/>
                    <a:pt x="0" y="1096600"/>
                    <a:pt x="0" y="1056237"/>
                  </a:cubicBezTo>
                  <a:lnTo>
                    <a:pt x="0" y="152190"/>
                  </a:lnTo>
                  <a:cubicBezTo>
                    <a:pt x="0" y="111827"/>
                    <a:pt x="16034" y="73117"/>
                    <a:pt x="44576" y="44576"/>
                  </a:cubicBezTo>
                  <a:cubicBezTo>
                    <a:pt x="73117" y="16034"/>
                    <a:pt x="111827" y="0"/>
                    <a:pt x="152190" y="0"/>
                  </a:cubicBezTo>
                  <a:close/>
                </a:path>
              </a:pathLst>
            </a:custGeom>
            <a:solidFill>
              <a:srgbClr val="0E2F5F"/>
            </a:solidFill>
          </p:spPr>
        </p:sp>
        <p:sp>
          <p:nvSpPr>
            <p:cNvPr name="TextBox 7" id="7"/>
            <p:cNvSpPr txBox="true"/>
            <p:nvPr/>
          </p:nvSpPr>
          <p:spPr>
            <a:xfrm>
              <a:off x="0" y="-47625"/>
              <a:ext cx="683291" cy="1256052"/>
            </a:xfrm>
            <a:prstGeom prst="rect">
              <a:avLst/>
            </a:prstGeom>
          </p:spPr>
          <p:txBody>
            <a:bodyPr anchor="ctr" rtlCol="false" tIns="50800" lIns="50800" bIns="50800" rIns="50800"/>
            <a:lstStyle/>
            <a:p>
              <a:pPr algn="ctr">
                <a:lnSpc>
                  <a:spcPts val="2800"/>
                </a:lnSpc>
              </a:pPr>
            </a:p>
          </p:txBody>
        </p:sp>
      </p:grpSp>
      <p:sp>
        <p:nvSpPr>
          <p:cNvPr name="Freeform 8" id="8"/>
          <p:cNvSpPr/>
          <p:nvPr/>
        </p:nvSpPr>
        <p:spPr>
          <a:xfrm flipH="false" flipV="false" rot="0">
            <a:off x="1028700" y="-2522313"/>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1958605" y="3307946"/>
            <a:ext cx="1025128" cy="1025128"/>
          </a:xfrm>
          <a:custGeom>
            <a:avLst/>
            <a:gdLst/>
            <a:ahLst/>
            <a:cxnLst/>
            <a:rect r="r" b="b" t="t" l="l"/>
            <a:pathLst>
              <a:path h="1025128" w="1025128">
                <a:moveTo>
                  <a:pt x="0" y="0"/>
                </a:moveTo>
                <a:lnTo>
                  <a:pt x="1025127" y="0"/>
                </a:lnTo>
                <a:lnTo>
                  <a:pt x="1025127" y="1025127"/>
                </a:lnTo>
                <a:lnTo>
                  <a:pt x="0" y="102512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7843805" y="8248617"/>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12769424" y="2436835"/>
            <a:ext cx="806841" cy="564789"/>
          </a:xfrm>
          <a:custGeom>
            <a:avLst/>
            <a:gdLst/>
            <a:ahLst/>
            <a:cxnLst/>
            <a:rect r="r" b="b" t="t" l="l"/>
            <a:pathLst>
              <a:path h="564789" w="806841">
                <a:moveTo>
                  <a:pt x="0" y="0"/>
                </a:moveTo>
                <a:lnTo>
                  <a:pt x="806840" y="0"/>
                </a:lnTo>
                <a:lnTo>
                  <a:pt x="806840" y="564788"/>
                </a:lnTo>
                <a:lnTo>
                  <a:pt x="0" y="56478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2412807" y="8799767"/>
            <a:ext cx="1483489" cy="458533"/>
          </a:xfrm>
          <a:custGeom>
            <a:avLst/>
            <a:gdLst/>
            <a:ahLst/>
            <a:cxnLst/>
            <a:rect r="r" b="b" t="t" l="l"/>
            <a:pathLst>
              <a:path h="458533" w="1483489">
                <a:moveTo>
                  <a:pt x="0" y="0"/>
                </a:moveTo>
                <a:lnTo>
                  <a:pt x="1483489" y="0"/>
                </a:lnTo>
                <a:lnTo>
                  <a:pt x="1483489" y="458533"/>
                </a:lnTo>
                <a:lnTo>
                  <a:pt x="0" y="45853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3" id="13"/>
          <p:cNvSpPr/>
          <p:nvPr/>
        </p:nvSpPr>
        <p:spPr>
          <a:xfrm flipH="false" flipV="false" rot="0">
            <a:off x="16598670" y="261848"/>
            <a:ext cx="1321261" cy="1330639"/>
          </a:xfrm>
          <a:custGeom>
            <a:avLst/>
            <a:gdLst/>
            <a:ahLst/>
            <a:cxnLst/>
            <a:rect r="r" b="b" t="t" l="l"/>
            <a:pathLst>
              <a:path h="1330639" w="1321261">
                <a:moveTo>
                  <a:pt x="0" y="0"/>
                </a:moveTo>
                <a:lnTo>
                  <a:pt x="1321260" y="0"/>
                </a:lnTo>
                <a:lnTo>
                  <a:pt x="1321260" y="1330639"/>
                </a:lnTo>
                <a:lnTo>
                  <a:pt x="0" y="1330639"/>
                </a:lnTo>
                <a:lnTo>
                  <a:pt x="0" y="0"/>
                </a:lnTo>
                <a:close/>
              </a:path>
            </a:pathLst>
          </a:custGeom>
          <a:blipFill>
            <a:blip r:embed="rId11"/>
            <a:stretch>
              <a:fillRect l="0" t="0" r="0" b="0"/>
            </a:stretch>
          </a:blipFill>
        </p:spPr>
      </p:sp>
      <p:sp>
        <p:nvSpPr>
          <p:cNvPr name="TextBox 14" id="14"/>
          <p:cNvSpPr txBox="true"/>
          <p:nvPr/>
        </p:nvSpPr>
        <p:spPr>
          <a:xfrm rot="0">
            <a:off x="1585807" y="1792854"/>
            <a:ext cx="9734623" cy="4844901"/>
          </a:xfrm>
          <a:prstGeom prst="rect">
            <a:avLst/>
          </a:prstGeom>
        </p:spPr>
        <p:txBody>
          <a:bodyPr anchor="t" rtlCol="false" tIns="0" lIns="0" bIns="0" rIns="0">
            <a:spAutoFit/>
          </a:bodyPr>
          <a:lstStyle/>
          <a:p>
            <a:pPr algn="ctr">
              <a:lnSpc>
                <a:spcPts val="12564"/>
              </a:lnSpc>
            </a:pPr>
            <a:r>
              <a:rPr lang="en-US" b="true" sz="12198">
                <a:solidFill>
                  <a:srgbClr val="0E2F5F"/>
                </a:solidFill>
                <a:latin typeface="Barlow Condensed Heavy"/>
                <a:ea typeface="Barlow Condensed Heavy"/>
                <a:cs typeface="Barlow Condensed Heavy"/>
                <a:sym typeface="Barlow Condensed Heavy"/>
              </a:rPr>
              <a:t>SINISME DALAM DIALOG FILM KOMEDI</a:t>
            </a:r>
          </a:p>
        </p:txBody>
      </p:sp>
      <p:sp>
        <p:nvSpPr>
          <p:cNvPr name="TextBox 15" id="15"/>
          <p:cNvSpPr txBox="true"/>
          <p:nvPr/>
        </p:nvSpPr>
        <p:spPr>
          <a:xfrm rot="0">
            <a:off x="3086100" y="6789576"/>
            <a:ext cx="5901866" cy="832867"/>
          </a:xfrm>
          <a:prstGeom prst="rect">
            <a:avLst/>
          </a:prstGeom>
        </p:spPr>
        <p:txBody>
          <a:bodyPr anchor="t" rtlCol="false" tIns="0" lIns="0" bIns="0" rIns="0">
            <a:spAutoFit/>
          </a:bodyPr>
          <a:lstStyle/>
          <a:p>
            <a:pPr algn="ctr">
              <a:lnSpc>
                <a:spcPts val="3179"/>
              </a:lnSpc>
            </a:pPr>
            <a:r>
              <a:rPr lang="en-US" sz="2427" b="true">
                <a:solidFill>
                  <a:srgbClr val="021828"/>
                </a:solidFill>
                <a:latin typeface="Akzidenz-Grotesk Heavy"/>
                <a:ea typeface="Akzidenz-Grotesk Heavy"/>
                <a:cs typeface="Akzidenz-Grotesk Heavy"/>
                <a:sym typeface="Akzidenz-Grotesk Heavy"/>
              </a:rPr>
              <a:t>Viska Fitriastuti</a:t>
            </a:r>
          </a:p>
          <a:p>
            <a:pPr algn="ctr">
              <a:lnSpc>
                <a:spcPts val="3179"/>
              </a:lnSpc>
            </a:pPr>
            <a:r>
              <a:rPr lang="en-US" sz="2427" b="true">
                <a:solidFill>
                  <a:srgbClr val="021828"/>
                </a:solidFill>
                <a:latin typeface="Akzidenz-Grotesk Heavy"/>
                <a:ea typeface="Akzidenz-Grotesk Heavy"/>
                <a:cs typeface="Akzidenz-Grotesk Heavy"/>
                <a:sym typeface="Akzidenz-Grotesk Heavy"/>
              </a:rPr>
              <a:t>2110221037</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780466" y="1028700"/>
            <a:ext cx="3076459" cy="3076459"/>
          </a:xfrm>
          <a:custGeom>
            <a:avLst/>
            <a:gdLst/>
            <a:ahLst/>
            <a:cxnLst/>
            <a:rect r="r" b="b" t="t" l="l"/>
            <a:pathLst>
              <a:path h="3076459" w="3076459">
                <a:moveTo>
                  <a:pt x="0" y="0"/>
                </a:moveTo>
                <a:lnTo>
                  <a:pt x="3076459" y="0"/>
                </a:lnTo>
                <a:lnTo>
                  <a:pt x="3076459" y="3076459"/>
                </a:lnTo>
                <a:lnTo>
                  <a:pt x="0" y="307645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1318696" y="3861098"/>
            <a:ext cx="5291394" cy="6425902"/>
            <a:chOff x="0" y="0"/>
            <a:chExt cx="1393618" cy="1692419"/>
          </a:xfrm>
        </p:grpSpPr>
        <p:sp>
          <p:nvSpPr>
            <p:cNvPr name="Freeform 4" id="4"/>
            <p:cNvSpPr/>
            <p:nvPr/>
          </p:nvSpPr>
          <p:spPr>
            <a:xfrm flipH="false" flipV="false" rot="0">
              <a:off x="0" y="0"/>
              <a:ext cx="1393618" cy="1692419"/>
            </a:xfrm>
            <a:custGeom>
              <a:avLst/>
              <a:gdLst/>
              <a:ahLst/>
              <a:cxnLst/>
              <a:rect r="r" b="b" t="t" l="l"/>
              <a:pathLst>
                <a:path h="1692419" w="1393618">
                  <a:moveTo>
                    <a:pt x="0" y="0"/>
                  </a:moveTo>
                  <a:lnTo>
                    <a:pt x="1393618" y="0"/>
                  </a:lnTo>
                  <a:lnTo>
                    <a:pt x="1393618" y="1692419"/>
                  </a:lnTo>
                  <a:lnTo>
                    <a:pt x="0" y="1692419"/>
                  </a:lnTo>
                  <a:close/>
                </a:path>
              </a:pathLst>
            </a:custGeom>
            <a:solidFill>
              <a:srgbClr val="E1EDFC"/>
            </a:solidFill>
          </p:spPr>
        </p:sp>
        <p:sp>
          <p:nvSpPr>
            <p:cNvPr name="TextBox 5" id="5"/>
            <p:cNvSpPr txBox="true"/>
            <p:nvPr/>
          </p:nvSpPr>
          <p:spPr>
            <a:xfrm>
              <a:off x="0" y="-47625"/>
              <a:ext cx="1393618" cy="1740044"/>
            </a:xfrm>
            <a:prstGeom prst="rect">
              <a:avLst/>
            </a:prstGeom>
          </p:spPr>
          <p:txBody>
            <a:bodyPr anchor="ctr" rtlCol="false" tIns="50800" lIns="50800" bIns="50800" rIns="50800"/>
            <a:lstStyle/>
            <a:p>
              <a:pPr algn="ctr">
                <a:lnSpc>
                  <a:spcPts val="2800"/>
                </a:lnSpc>
              </a:pPr>
            </a:p>
          </p:txBody>
        </p:sp>
      </p:grpSp>
      <p:grpSp>
        <p:nvGrpSpPr>
          <p:cNvPr name="Group 6" id="6"/>
          <p:cNvGrpSpPr/>
          <p:nvPr/>
        </p:nvGrpSpPr>
        <p:grpSpPr>
          <a:xfrm rot="0">
            <a:off x="11287851" y="1452135"/>
            <a:ext cx="5306048" cy="5306048"/>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11619" t="0" r="-11619" b="0"/>
              </a:stretch>
            </a:blipFill>
          </p:spPr>
        </p:sp>
      </p:grpSp>
      <p:sp>
        <p:nvSpPr>
          <p:cNvPr name="Freeform 8" id="8"/>
          <p:cNvSpPr/>
          <p:nvPr/>
        </p:nvSpPr>
        <p:spPr>
          <a:xfrm flipH="false" flipV="false" rot="0">
            <a:off x="290652" y="7966753"/>
            <a:ext cx="1291547" cy="1291547"/>
          </a:xfrm>
          <a:custGeom>
            <a:avLst/>
            <a:gdLst/>
            <a:ahLst/>
            <a:cxnLst/>
            <a:rect r="r" b="b" t="t" l="l"/>
            <a:pathLst>
              <a:path h="1291547" w="1291547">
                <a:moveTo>
                  <a:pt x="0" y="0"/>
                </a:moveTo>
                <a:lnTo>
                  <a:pt x="1291547" y="0"/>
                </a:lnTo>
                <a:lnTo>
                  <a:pt x="1291547" y="1291547"/>
                </a:lnTo>
                <a:lnTo>
                  <a:pt x="0" y="129154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a:ln cap="sq">
            <a:noFill/>
            <a:prstDash val="solid"/>
            <a:miter/>
          </a:ln>
        </p:spPr>
      </p:sp>
      <p:sp>
        <p:nvSpPr>
          <p:cNvPr name="Freeform 9" id="9"/>
          <p:cNvSpPr/>
          <p:nvPr/>
        </p:nvSpPr>
        <p:spPr>
          <a:xfrm flipH="false" flipV="false" rot="0">
            <a:off x="1028700" y="1028700"/>
            <a:ext cx="1519327" cy="469610"/>
          </a:xfrm>
          <a:custGeom>
            <a:avLst/>
            <a:gdLst/>
            <a:ahLst/>
            <a:cxnLst/>
            <a:rect r="r" b="b" t="t" l="l"/>
            <a:pathLst>
              <a:path h="469610" w="1519327">
                <a:moveTo>
                  <a:pt x="0" y="0"/>
                </a:moveTo>
                <a:lnTo>
                  <a:pt x="1519327" y="0"/>
                </a:lnTo>
                <a:lnTo>
                  <a:pt x="1519327" y="469610"/>
                </a:lnTo>
                <a:lnTo>
                  <a:pt x="0" y="46961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13204729" y="8788690"/>
            <a:ext cx="1519327" cy="469610"/>
          </a:xfrm>
          <a:custGeom>
            <a:avLst/>
            <a:gdLst/>
            <a:ahLst/>
            <a:cxnLst/>
            <a:rect r="r" b="b" t="t" l="l"/>
            <a:pathLst>
              <a:path h="469610" w="1519327">
                <a:moveTo>
                  <a:pt x="0" y="0"/>
                </a:moveTo>
                <a:lnTo>
                  <a:pt x="1519327" y="0"/>
                </a:lnTo>
                <a:lnTo>
                  <a:pt x="1519327" y="469610"/>
                </a:lnTo>
                <a:lnTo>
                  <a:pt x="0" y="46961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1" id="11"/>
          <p:cNvSpPr txBox="true"/>
          <p:nvPr/>
        </p:nvSpPr>
        <p:spPr>
          <a:xfrm rot="0">
            <a:off x="290652" y="2922928"/>
            <a:ext cx="9760462" cy="5689598"/>
          </a:xfrm>
          <a:prstGeom prst="rect">
            <a:avLst/>
          </a:prstGeom>
        </p:spPr>
        <p:txBody>
          <a:bodyPr anchor="t" rtlCol="false" tIns="0" lIns="0" bIns="0" rIns="0">
            <a:spAutoFit/>
          </a:bodyPr>
          <a:lstStyle/>
          <a:p>
            <a:pPr algn="just">
              <a:lnSpc>
                <a:spcPts val="3500"/>
              </a:lnSpc>
            </a:pPr>
            <a:r>
              <a:rPr lang="en-US" sz="2500" b="true">
                <a:solidFill>
                  <a:srgbClr val="021828"/>
                </a:solidFill>
                <a:latin typeface="Aileron Bold"/>
                <a:ea typeface="Aileron Bold"/>
                <a:cs typeface="Aileron Bold"/>
                <a:sym typeface="Aileron Bold"/>
              </a:rPr>
              <a:t>Penelitian ini menunjukkan bahwa sinisme dalam dialog film komedi memiliki peran penting tidak hanya sebagai elemen humor, tetapi juga sebagai alat naratif yang kuat untuk menyampaikan kritik sosial dan membangun karakter. </a:t>
            </a:r>
            <a:r>
              <a:rPr lang="en-US" sz="2500" b="true">
                <a:solidFill>
                  <a:srgbClr val="021828"/>
                </a:solidFill>
                <a:latin typeface="Aileron Bold"/>
                <a:ea typeface="Aileron Bold"/>
                <a:cs typeface="Aileron Bold"/>
                <a:sym typeface="Aileron Bold"/>
              </a:rPr>
              <a:t>Secara keseluruhan, sinisme dalam film ini tidak hanya memperkuat elemen komedi, tetapi juga berfungsi sebagai medium kritik sosial yang efektif. Film ini berhasil menggambarkan realitas sosial, seperti body shaming dan tekanan standar kecantikan, dengan pendekatan yang humoris namun tajam. Penelitian ini menggarisbawahi bahwa sinisme, sebagai gaya bahasa, memiliki potensi besar untuk menyampaikan pesan yang kompleks dan menyentuh isu-isu penting secara halus, menjadikannya alat yang relevan dalam menyusun narasi komedi modern.</a:t>
            </a:r>
          </a:p>
        </p:txBody>
      </p:sp>
      <p:sp>
        <p:nvSpPr>
          <p:cNvPr name="Freeform 12" id="12"/>
          <p:cNvSpPr/>
          <p:nvPr/>
        </p:nvSpPr>
        <p:spPr>
          <a:xfrm flipH="false" flipV="false" rot="0">
            <a:off x="16598670" y="261848"/>
            <a:ext cx="1321261" cy="1330639"/>
          </a:xfrm>
          <a:custGeom>
            <a:avLst/>
            <a:gdLst/>
            <a:ahLst/>
            <a:cxnLst/>
            <a:rect r="r" b="b" t="t" l="l"/>
            <a:pathLst>
              <a:path h="1330639" w="1321261">
                <a:moveTo>
                  <a:pt x="0" y="0"/>
                </a:moveTo>
                <a:lnTo>
                  <a:pt x="1321260" y="0"/>
                </a:lnTo>
                <a:lnTo>
                  <a:pt x="1321260" y="1330639"/>
                </a:lnTo>
                <a:lnTo>
                  <a:pt x="0" y="1330639"/>
                </a:lnTo>
                <a:lnTo>
                  <a:pt x="0" y="0"/>
                </a:lnTo>
                <a:close/>
              </a:path>
            </a:pathLst>
          </a:custGeom>
          <a:blipFill>
            <a:blip r:embed="rId9"/>
            <a:stretch>
              <a:fillRect l="0" t="0" r="0" b="0"/>
            </a:stretch>
          </a:blipFill>
        </p:spPr>
      </p:sp>
      <p:sp>
        <p:nvSpPr>
          <p:cNvPr name="Freeform 13" id="13"/>
          <p:cNvSpPr/>
          <p:nvPr/>
        </p:nvSpPr>
        <p:spPr>
          <a:xfrm flipH="false" flipV="false" rot="0">
            <a:off x="17259300" y="5909353"/>
            <a:ext cx="673331" cy="4114800"/>
          </a:xfrm>
          <a:custGeom>
            <a:avLst/>
            <a:gdLst/>
            <a:ahLst/>
            <a:cxnLst/>
            <a:rect r="r" b="b" t="t" l="l"/>
            <a:pathLst>
              <a:path h="4114800" w="673331">
                <a:moveTo>
                  <a:pt x="0" y="0"/>
                </a:moveTo>
                <a:lnTo>
                  <a:pt x="673331" y="0"/>
                </a:lnTo>
                <a:lnTo>
                  <a:pt x="673331"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4" id="14"/>
          <p:cNvSpPr txBox="true"/>
          <p:nvPr/>
        </p:nvSpPr>
        <p:spPr>
          <a:xfrm rot="0">
            <a:off x="606598" y="1639596"/>
            <a:ext cx="5430398" cy="1161415"/>
          </a:xfrm>
          <a:prstGeom prst="rect">
            <a:avLst/>
          </a:prstGeom>
        </p:spPr>
        <p:txBody>
          <a:bodyPr anchor="t" rtlCol="false" tIns="0" lIns="0" bIns="0" rIns="0">
            <a:spAutoFit/>
          </a:bodyPr>
          <a:lstStyle/>
          <a:p>
            <a:pPr algn="l" marL="0" indent="0" lvl="0">
              <a:lnSpc>
                <a:spcPts val="8254"/>
              </a:lnSpc>
              <a:spcBef>
                <a:spcPct val="0"/>
              </a:spcBef>
            </a:pPr>
            <a:r>
              <a:rPr lang="en-US" b="true" sz="6499">
                <a:solidFill>
                  <a:srgbClr val="0E2F5F"/>
                </a:solidFill>
                <a:latin typeface="Akzidenz-Grotesk Heavy"/>
                <a:ea typeface="Akzidenz-Grotesk Heavy"/>
                <a:cs typeface="Akzidenz-Grotesk Heavy"/>
                <a:sym typeface="Akzidenz-Grotesk Heavy"/>
              </a:rPr>
              <a:t>Kesimpulan</a:t>
            </a:r>
          </a:p>
        </p:txBody>
      </p:sp>
    </p:spTree>
  </p:cSld>
  <p:clrMapOvr>
    <a:masterClrMapping/>
  </p:clrMapOvr>
  <p:transition spd="slow">
    <p:push dir="u"/>
  </p:transition>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373551" y="4168544"/>
            <a:ext cx="9346622" cy="1716934"/>
          </a:xfrm>
          <a:prstGeom prst="rect">
            <a:avLst/>
          </a:prstGeom>
        </p:spPr>
        <p:txBody>
          <a:bodyPr anchor="t" rtlCol="false" tIns="0" lIns="0" bIns="0" rIns="0">
            <a:spAutoFit/>
          </a:bodyPr>
          <a:lstStyle/>
          <a:p>
            <a:pPr algn="ctr">
              <a:lnSpc>
                <a:spcPts val="12309"/>
              </a:lnSpc>
            </a:pPr>
            <a:r>
              <a:rPr lang="en-US" b="true" sz="14148">
                <a:solidFill>
                  <a:srgbClr val="0E2F5F"/>
                </a:solidFill>
                <a:latin typeface="Barlow Condensed Heavy"/>
                <a:ea typeface="Barlow Condensed Heavy"/>
                <a:cs typeface="Barlow Condensed Heavy"/>
                <a:sym typeface="Barlow Condensed Heavy"/>
              </a:rPr>
              <a:t>TERIMAKASIH</a:t>
            </a:r>
          </a:p>
        </p:txBody>
      </p:sp>
      <p:grpSp>
        <p:nvGrpSpPr>
          <p:cNvPr name="Group 3" id="3"/>
          <p:cNvGrpSpPr/>
          <p:nvPr/>
        </p:nvGrpSpPr>
        <p:grpSpPr>
          <a:xfrm rot="0">
            <a:off x="7249048" y="7616640"/>
            <a:ext cx="3789904" cy="665701"/>
            <a:chOff x="0" y="0"/>
            <a:chExt cx="998164" cy="175329"/>
          </a:xfrm>
        </p:grpSpPr>
        <p:sp>
          <p:nvSpPr>
            <p:cNvPr name="Freeform 4" id="4"/>
            <p:cNvSpPr/>
            <p:nvPr/>
          </p:nvSpPr>
          <p:spPr>
            <a:xfrm flipH="false" flipV="false" rot="0">
              <a:off x="0" y="0"/>
              <a:ext cx="998164" cy="175329"/>
            </a:xfrm>
            <a:custGeom>
              <a:avLst/>
              <a:gdLst/>
              <a:ahLst/>
              <a:cxnLst/>
              <a:rect r="r" b="b" t="t" l="l"/>
              <a:pathLst>
                <a:path h="175329" w="998164">
                  <a:moveTo>
                    <a:pt x="87664" y="0"/>
                  </a:moveTo>
                  <a:lnTo>
                    <a:pt x="910500" y="0"/>
                  </a:lnTo>
                  <a:cubicBezTo>
                    <a:pt x="958915" y="0"/>
                    <a:pt x="998164" y="39249"/>
                    <a:pt x="998164" y="87664"/>
                  </a:cubicBezTo>
                  <a:lnTo>
                    <a:pt x="998164" y="87664"/>
                  </a:lnTo>
                  <a:cubicBezTo>
                    <a:pt x="998164" y="110914"/>
                    <a:pt x="988928" y="133212"/>
                    <a:pt x="972488" y="149652"/>
                  </a:cubicBezTo>
                  <a:cubicBezTo>
                    <a:pt x="956048" y="166093"/>
                    <a:pt x="933750" y="175329"/>
                    <a:pt x="910500" y="175329"/>
                  </a:cubicBezTo>
                  <a:lnTo>
                    <a:pt x="87664" y="175329"/>
                  </a:lnTo>
                  <a:cubicBezTo>
                    <a:pt x="64414" y="175329"/>
                    <a:pt x="42117" y="166093"/>
                    <a:pt x="25676" y="149652"/>
                  </a:cubicBezTo>
                  <a:cubicBezTo>
                    <a:pt x="9236" y="133212"/>
                    <a:pt x="0" y="110914"/>
                    <a:pt x="0" y="87664"/>
                  </a:cubicBezTo>
                  <a:lnTo>
                    <a:pt x="0" y="87664"/>
                  </a:lnTo>
                  <a:cubicBezTo>
                    <a:pt x="0" y="64414"/>
                    <a:pt x="9236" y="42117"/>
                    <a:pt x="25676" y="25676"/>
                  </a:cubicBezTo>
                  <a:cubicBezTo>
                    <a:pt x="42117" y="9236"/>
                    <a:pt x="64414" y="0"/>
                    <a:pt x="87664" y="0"/>
                  </a:cubicBezTo>
                  <a:close/>
                </a:path>
              </a:pathLst>
            </a:custGeom>
            <a:solidFill>
              <a:srgbClr val="5188CC"/>
            </a:solidFill>
          </p:spPr>
        </p:sp>
        <p:sp>
          <p:nvSpPr>
            <p:cNvPr name="TextBox 5" id="5"/>
            <p:cNvSpPr txBox="true"/>
            <p:nvPr/>
          </p:nvSpPr>
          <p:spPr>
            <a:xfrm>
              <a:off x="0" y="-47625"/>
              <a:ext cx="998164" cy="222954"/>
            </a:xfrm>
            <a:prstGeom prst="rect">
              <a:avLst/>
            </a:prstGeom>
          </p:spPr>
          <p:txBody>
            <a:bodyPr anchor="ctr" rtlCol="false" tIns="50800" lIns="50800" bIns="50800" rIns="50800"/>
            <a:lstStyle/>
            <a:p>
              <a:pPr algn="ctr">
                <a:lnSpc>
                  <a:spcPts val="2800"/>
                </a:lnSpc>
              </a:pPr>
            </a:p>
          </p:txBody>
        </p:sp>
      </p:grpSp>
      <p:grpSp>
        <p:nvGrpSpPr>
          <p:cNvPr name="Group 6" id="6"/>
          <p:cNvGrpSpPr/>
          <p:nvPr/>
        </p:nvGrpSpPr>
        <p:grpSpPr>
          <a:xfrm rot="0">
            <a:off x="3424608" y="-1072654"/>
            <a:ext cx="11438784" cy="2839490"/>
            <a:chOff x="0" y="0"/>
            <a:chExt cx="3012684" cy="747849"/>
          </a:xfrm>
        </p:grpSpPr>
        <p:sp>
          <p:nvSpPr>
            <p:cNvPr name="Freeform 7" id="7"/>
            <p:cNvSpPr/>
            <p:nvPr/>
          </p:nvSpPr>
          <p:spPr>
            <a:xfrm flipH="false" flipV="false" rot="0">
              <a:off x="0" y="0"/>
              <a:ext cx="3012684" cy="747849"/>
            </a:xfrm>
            <a:custGeom>
              <a:avLst/>
              <a:gdLst/>
              <a:ahLst/>
              <a:cxnLst/>
              <a:rect r="r" b="b" t="t" l="l"/>
              <a:pathLst>
                <a:path h="747849" w="3012684">
                  <a:moveTo>
                    <a:pt x="39932" y="0"/>
                  </a:moveTo>
                  <a:lnTo>
                    <a:pt x="2972752" y="0"/>
                  </a:lnTo>
                  <a:cubicBezTo>
                    <a:pt x="2994806" y="0"/>
                    <a:pt x="3012684" y="17878"/>
                    <a:pt x="3012684" y="39932"/>
                  </a:cubicBezTo>
                  <a:lnTo>
                    <a:pt x="3012684" y="707917"/>
                  </a:lnTo>
                  <a:cubicBezTo>
                    <a:pt x="3012684" y="729971"/>
                    <a:pt x="2994806" y="747849"/>
                    <a:pt x="2972752" y="747849"/>
                  </a:cubicBezTo>
                  <a:lnTo>
                    <a:pt x="39932" y="747849"/>
                  </a:lnTo>
                  <a:cubicBezTo>
                    <a:pt x="17878" y="747849"/>
                    <a:pt x="0" y="729971"/>
                    <a:pt x="0" y="707917"/>
                  </a:cubicBezTo>
                  <a:lnTo>
                    <a:pt x="0" y="39932"/>
                  </a:lnTo>
                  <a:cubicBezTo>
                    <a:pt x="0" y="17878"/>
                    <a:pt x="17878" y="0"/>
                    <a:pt x="39932" y="0"/>
                  </a:cubicBezTo>
                  <a:close/>
                </a:path>
              </a:pathLst>
            </a:custGeom>
            <a:solidFill>
              <a:srgbClr val="E1EDFC"/>
            </a:solidFill>
            <a:ln cap="rnd">
              <a:noFill/>
              <a:prstDash val="solid"/>
              <a:round/>
            </a:ln>
          </p:spPr>
        </p:sp>
        <p:sp>
          <p:nvSpPr>
            <p:cNvPr name="TextBox 8" id="8"/>
            <p:cNvSpPr txBox="true"/>
            <p:nvPr/>
          </p:nvSpPr>
          <p:spPr>
            <a:xfrm>
              <a:off x="0" y="-47625"/>
              <a:ext cx="3012684" cy="795474"/>
            </a:xfrm>
            <a:prstGeom prst="rect">
              <a:avLst/>
            </a:prstGeom>
          </p:spPr>
          <p:txBody>
            <a:bodyPr anchor="ctr" rtlCol="false" tIns="50800" lIns="50800" bIns="50800" rIns="50800"/>
            <a:lstStyle/>
            <a:p>
              <a:pPr algn="ctr" marL="0" indent="0" lvl="0">
                <a:lnSpc>
                  <a:spcPts val="2800"/>
                </a:lnSpc>
                <a:spcBef>
                  <a:spcPct val="0"/>
                </a:spcBef>
              </a:pPr>
            </a:p>
          </p:txBody>
        </p:sp>
      </p:grpSp>
      <p:grpSp>
        <p:nvGrpSpPr>
          <p:cNvPr name="Group 9" id="9"/>
          <p:cNvGrpSpPr/>
          <p:nvPr/>
        </p:nvGrpSpPr>
        <p:grpSpPr>
          <a:xfrm rot="0">
            <a:off x="8395527" y="1028700"/>
            <a:ext cx="1496945" cy="1496945"/>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188CC"/>
            </a:solidFill>
          </p:spPr>
        </p:sp>
        <p:sp>
          <p:nvSpPr>
            <p:cNvPr name="TextBox 11" id="11"/>
            <p:cNvSpPr txBox="true"/>
            <p:nvPr/>
          </p:nvSpPr>
          <p:spPr>
            <a:xfrm>
              <a:off x="76200" y="28575"/>
              <a:ext cx="660400" cy="708025"/>
            </a:xfrm>
            <a:prstGeom prst="rect">
              <a:avLst/>
            </a:prstGeom>
          </p:spPr>
          <p:txBody>
            <a:bodyPr anchor="ctr" rtlCol="false" tIns="50800" lIns="50800" bIns="50800" rIns="50800"/>
            <a:lstStyle/>
            <a:p>
              <a:pPr algn="ctr">
                <a:lnSpc>
                  <a:spcPts val="2800"/>
                </a:lnSpc>
              </a:pPr>
            </a:p>
          </p:txBody>
        </p:sp>
      </p:grpSp>
      <p:sp>
        <p:nvSpPr>
          <p:cNvPr name="Freeform 12" id="12"/>
          <p:cNvSpPr/>
          <p:nvPr/>
        </p:nvSpPr>
        <p:spPr>
          <a:xfrm flipH="false" flipV="false" rot="0">
            <a:off x="8673581" y="1447879"/>
            <a:ext cx="940838" cy="658587"/>
          </a:xfrm>
          <a:custGeom>
            <a:avLst/>
            <a:gdLst/>
            <a:ahLst/>
            <a:cxnLst/>
            <a:rect r="r" b="b" t="t" l="l"/>
            <a:pathLst>
              <a:path h="658587" w="940838">
                <a:moveTo>
                  <a:pt x="0" y="0"/>
                </a:moveTo>
                <a:lnTo>
                  <a:pt x="940838" y="0"/>
                </a:lnTo>
                <a:lnTo>
                  <a:pt x="940838" y="658587"/>
                </a:lnTo>
                <a:lnTo>
                  <a:pt x="0" y="65858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2470668" y="4673890"/>
            <a:ext cx="1519327" cy="469610"/>
          </a:xfrm>
          <a:custGeom>
            <a:avLst/>
            <a:gdLst/>
            <a:ahLst/>
            <a:cxnLst/>
            <a:rect r="r" b="b" t="t" l="l"/>
            <a:pathLst>
              <a:path h="469610" w="1519327">
                <a:moveTo>
                  <a:pt x="0" y="0"/>
                </a:moveTo>
                <a:lnTo>
                  <a:pt x="1519328" y="0"/>
                </a:lnTo>
                <a:lnTo>
                  <a:pt x="1519328" y="469610"/>
                </a:lnTo>
                <a:lnTo>
                  <a:pt x="0" y="4696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true" flipV="false" rot="0">
            <a:off x="14103729" y="4673890"/>
            <a:ext cx="1519327" cy="469610"/>
          </a:xfrm>
          <a:custGeom>
            <a:avLst/>
            <a:gdLst/>
            <a:ahLst/>
            <a:cxnLst/>
            <a:rect r="r" b="b" t="t" l="l"/>
            <a:pathLst>
              <a:path h="469610" w="1519327">
                <a:moveTo>
                  <a:pt x="1519327" y="0"/>
                </a:moveTo>
                <a:lnTo>
                  <a:pt x="0" y="0"/>
                </a:lnTo>
                <a:lnTo>
                  <a:pt x="0" y="469610"/>
                </a:lnTo>
                <a:lnTo>
                  <a:pt x="1519327" y="469610"/>
                </a:lnTo>
                <a:lnTo>
                  <a:pt x="1519327"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5" id="15"/>
          <p:cNvGrpSpPr/>
          <p:nvPr/>
        </p:nvGrpSpPr>
        <p:grpSpPr>
          <a:xfrm rot="0">
            <a:off x="0" y="8996715"/>
            <a:ext cx="18288000" cy="1290285"/>
            <a:chOff x="0" y="0"/>
            <a:chExt cx="4816593" cy="339828"/>
          </a:xfrm>
        </p:grpSpPr>
        <p:sp>
          <p:nvSpPr>
            <p:cNvPr name="Freeform 16" id="16"/>
            <p:cNvSpPr/>
            <p:nvPr/>
          </p:nvSpPr>
          <p:spPr>
            <a:xfrm flipH="false" flipV="false" rot="0">
              <a:off x="0" y="0"/>
              <a:ext cx="4816592" cy="339828"/>
            </a:xfrm>
            <a:custGeom>
              <a:avLst/>
              <a:gdLst/>
              <a:ahLst/>
              <a:cxnLst/>
              <a:rect r="r" b="b" t="t" l="l"/>
              <a:pathLst>
                <a:path h="339828" w="4816592">
                  <a:moveTo>
                    <a:pt x="0" y="0"/>
                  </a:moveTo>
                  <a:lnTo>
                    <a:pt x="4816592" y="0"/>
                  </a:lnTo>
                  <a:lnTo>
                    <a:pt x="4816592" y="339828"/>
                  </a:lnTo>
                  <a:lnTo>
                    <a:pt x="0" y="339828"/>
                  </a:lnTo>
                  <a:close/>
                </a:path>
              </a:pathLst>
            </a:custGeom>
            <a:solidFill>
              <a:srgbClr val="0E2F5F"/>
            </a:solidFill>
            <a:ln cap="sq">
              <a:noFill/>
              <a:prstDash val="solid"/>
              <a:miter/>
            </a:ln>
          </p:spPr>
        </p:sp>
        <p:sp>
          <p:nvSpPr>
            <p:cNvPr name="TextBox 17" id="17"/>
            <p:cNvSpPr txBox="true"/>
            <p:nvPr/>
          </p:nvSpPr>
          <p:spPr>
            <a:xfrm>
              <a:off x="0" y="-47625"/>
              <a:ext cx="4816593" cy="387453"/>
            </a:xfrm>
            <a:prstGeom prst="rect">
              <a:avLst/>
            </a:prstGeom>
          </p:spPr>
          <p:txBody>
            <a:bodyPr anchor="ctr" rtlCol="false" tIns="50800" lIns="50800" bIns="50800" rIns="50800"/>
            <a:lstStyle/>
            <a:p>
              <a:pPr algn="ctr" marL="0" indent="0" lvl="0">
                <a:lnSpc>
                  <a:spcPts val="2800"/>
                </a:lnSpc>
                <a:spcBef>
                  <a:spcPct val="0"/>
                </a:spcBef>
              </a:pPr>
            </a:p>
          </p:txBody>
        </p:sp>
      </p:grpSp>
      <p:sp>
        <p:nvSpPr>
          <p:cNvPr name="Freeform 18" id="18"/>
          <p:cNvSpPr/>
          <p:nvPr/>
        </p:nvSpPr>
        <p:spPr>
          <a:xfrm flipH="false" flipV="false" rot="0">
            <a:off x="16598670" y="261848"/>
            <a:ext cx="1321261" cy="1330639"/>
          </a:xfrm>
          <a:custGeom>
            <a:avLst/>
            <a:gdLst/>
            <a:ahLst/>
            <a:cxnLst/>
            <a:rect r="r" b="b" t="t" l="l"/>
            <a:pathLst>
              <a:path h="1330639" w="1321261">
                <a:moveTo>
                  <a:pt x="0" y="0"/>
                </a:moveTo>
                <a:lnTo>
                  <a:pt x="1321260" y="0"/>
                </a:lnTo>
                <a:lnTo>
                  <a:pt x="1321260" y="1330639"/>
                </a:lnTo>
                <a:lnTo>
                  <a:pt x="0" y="1330639"/>
                </a:lnTo>
                <a:lnTo>
                  <a:pt x="0" y="0"/>
                </a:lnTo>
                <a:close/>
              </a:path>
            </a:pathLst>
          </a:custGeom>
          <a:blipFill>
            <a:blip r:embed="rId6"/>
            <a:stretch>
              <a:fillRect l="0" t="0" r="0" b="0"/>
            </a:stretch>
          </a:blipFill>
        </p:spPr>
      </p:sp>
      <p:sp>
        <p:nvSpPr>
          <p:cNvPr name="Freeform 19" id="19"/>
          <p:cNvSpPr/>
          <p:nvPr/>
        </p:nvSpPr>
        <p:spPr>
          <a:xfrm flipH="false" flipV="false" rot="0">
            <a:off x="8141065" y="6169583"/>
            <a:ext cx="1751408" cy="422919"/>
          </a:xfrm>
          <a:custGeom>
            <a:avLst/>
            <a:gdLst/>
            <a:ahLst/>
            <a:cxnLst/>
            <a:rect r="r" b="b" t="t" l="l"/>
            <a:pathLst>
              <a:path h="422919" w="1751408">
                <a:moveTo>
                  <a:pt x="0" y="0"/>
                </a:moveTo>
                <a:lnTo>
                  <a:pt x="1751408" y="0"/>
                </a:lnTo>
                <a:lnTo>
                  <a:pt x="1751408" y="422920"/>
                </a:lnTo>
                <a:lnTo>
                  <a:pt x="0" y="42292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transition spd="slow">
    <p:push dir="d"/>
  </p:transition>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394658" y="7761728"/>
            <a:ext cx="5050544" cy="5050544"/>
          </a:xfrm>
          <a:custGeom>
            <a:avLst/>
            <a:gdLst/>
            <a:ahLst/>
            <a:cxnLst/>
            <a:rect r="r" b="b" t="t" l="l"/>
            <a:pathLst>
              <a:path h="5050544" w="5050544">
                <a:moveTo>
                  <a:pt x="0" y="0"/>
                </a:moveTo>
                <a:lnTo>
                  <a:pt x="5050544" y="0"/>
                </a:lnTo>
                <a:lnTo>
                  <a:pt x="5050544" y="5050544"/>
                </a:lnTo>
                <a:lnTo>
                  <a:pt x="0" y="50505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54502" y="130924"/>
            <a:ext cx="1103589" cy="10025152"/>
            <a:chOff x="0" y="0"/>
            <a:chExt cx="290657" cy="2640369"/>
          </a:xfrm>
        </p:grpSpPr>
        <p:sp>
          <p:nvSpPr>
            <p:cNvPr name="Freeform 4" id="4"/>
            <p:cNvSpPr/>
            <p:nvPr/>
          </p:nvSpPr>
          <p:spPr>
            <a:xfrm flipH="false" flipV="false" rot="0">
              <a:off x="0" y="0"/>
              <a:ext cx="290657" cy="2640369"/>
            </a:xfrm>
            <a:custGeom>
              <a:avLst/>
              <a:gdLst/>
              <a:ahLst/>
              <a:cxnLst/>
              <a:rect r="r" b="b" t="t" l="l"/>
              <a:pathLst>
                <a:path h="2640369" w="290657">
                  <a:moveTo>
                    <a:pt x="0" y="0"/>
                  </a:moveTo>
                  <a:lnTo>
                    <a:pt x="290657" y="0"/>
                  </a:lnTo>
                  <a:lnTo>
                    <a:pt x="290657" y="2640369"/>
                  </a:lnTo>
                  <a:lnTo>
                    <a:pt x="0" y="2640369"/>
                  </a:lnTo>
                  <a:close/>
                </a:path>
              </a:pathLst>
            </a:custGeom>
            <a:solidFill>
              <a:srgbClr val="C5D9F3"/>
            </a:solidFill>
          </p:spPr>
        </p:sp>
        <p:sp>
          <p:nvSpPr>
            <p:cNvPr name="TextBox 5" id="5"/>
            <p:cNvSpPr txBox="true"/>
            <p:nvPr/>
          </p:nvSpPr>
          <p:spPr>
            <a:xfrm>
              <a:off x="0" y="-47625"/>
              <a:ext cx="290657" cy="2687994"/>
            </a:xfrm>
            <a:prstGeom prst="rect">
              <a:avLst/>
            </a:prstGeom>
          </p:spPr>
          <p:txBody>
            <a:bodyPr anchor="ctr" rtlCol="false" tIns="50800" lIns="50800" bIns="50800" rIns="50800"/>
            <a:lstStyle/>
            <a:p>
              <a:pPr algn="ctr">
                <a:lnSpc>
                  <a:spcPts val="2800"/>
                </a:lnSpc>
              </a:pPr>
            </a:p>
          </p:txBody>
        </p:sp>
      </p:grpSp>
      <p:sp>
        <p:nvSpPr>
          <p:cNvPr name="Freeform 6" id="6"/>
          <p:cNvSpPr/>
          <p:nvPr/>
        </p:nvSpPr>
        <p:spPr>
          <a:xfrm flipH="false" flipV="false" rot="0">
            <a:off x="2426418" y="8979787"/>
            <a:ext cx="2763919" cy="882511"/>
          </a:xfrm>
          <a:custGeom>
            <a:avLst/>
            <a:gdLst/>
            <a:ahLst/>
            <a:cxnLst/>
            <a:rect r="r" b="b" t="t" l="l"/>
            <a:pathLst>
              <a:path h="882511" w="2763919">
                <a:moveTo>
                  <a:pt x="0" y="0"/>
                </a:moveTo>
                <a:lnTo>
                  <a:pt x="2763918" y="0"/>
                </a:lnTo>
                <a:lnTo>
                  <a:pt x="2763918" y="882511"/>
                </a:lnTo>
                <a:lnTo>
                  <a:pt x="0" y="88251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8505572" y="9241022"/>
            <a:ext cx="1483489" cy="458533"/>
          </a:xfrm>
          <a:custGeom>
            <a:avLst/>
            <a:gdLst/>
            <a:ahLst/>
            <a:cxnLst/>
            <a:rect r="r" b="b" t="t" l="l"/>
            <a:pathLst>
              <a:path h="458533" w="1483489">
                <a:moveTo>
                  <a:pt x="0" y="0"/>
                </a:moveTo>
                <a:lnTo>
                  <a:pt x="1483489" y="0"/>
                </a:lnTo>
                <a:lnTo>
                  <a:pt x="1483489" y="458533"/>
                </a:lnTo>
                <a:lnTo>
                  <a:pt x="0" y="45853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16598670" y="261848"/>
            <a:ext cx="1321261" cy="1330639"/>
          </a:xfrm>
          <a:custGeom>
            <a:avLst/>
            <a:gdLst/>
            <a:ahLst/>
            <a:cxnLst/>
            <a:rect r="r" b="b" t="t" l="l"/>
            <a:pathLst>
              <a:path h="1330639" w="1321261">
                <a:moveTo>
                  <a:pt x="0" y="0"/>
                </a:moveTo>
                <a:lnTo>
                  <a:pt x="1321260" y="0"/>
                </a:lnTo>
                <a:lnTo>
                  <a:pt x="1321260" y="1330639"/>
                </a:lnTo>
                <a:lnTo>
                  <a:pt x="0" y="1330639"/>
                </a:lnTo>
                <a:lnTo>
                  <a:pt x="0" y="0"/>
                </a:lnTo>
                <a:close/>
              </a:path>
            </a:pathLst>
          </a:custGeom>
          <a:blipFill>
            <a:blip r:embed="rId8"/>
            <a:stretch>
              <a:fillRect l="0" t="0" r="0" b="0"/>
            </a:stretch>
          </a:blipFill>
        </p:spPr>
      </p:sp>
      <p:sp>
        <p:nvSpPr>
          <p:cNvPr name="Freeform 9" id="9"/>
          <p:cNvSpPr/>
          <p:nvPr/>
        </p:nvSpPr>
        <p:spPr>
          <a:xfrm flipH="false" flipV="false" rot="0">
            <a:off x="1550714" y="1381027"/>
            <a:ext cx="1751408" cy="422919"/>
          </a:xfrm>
          <a:custGeom>
            <a:avLst/>
            <a:gdLst/>
            <a:ahLst/>
            <a:cxnLst/>
            <a:rect r="r" b="b" t="t" l="l"/>
            <a:pathLst>
              <a:path h="422919" w="1751408">
                <a:moveTo>
                  <a:pt x="0" y="0"/>
                </a:moveTo>
                <a:lnTo>
                  <a:pt x="1751408" y="0"/>
                </a:lnTo>
                <a:lnTo>
                  <a:pt x="1751408" y="422920"/>
                </a:lnTo>
                <a:lnTo>
                  <a:pt x="0" y="42292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false" flipV="false" rot="0">
            <a:off x="3597397" y="1381027"/>
            <a:ext cx="1751408" cy="422919"/>
          </a:xfrm>
          <a:custGeom>
            <a:avLst/>
            <a:gdLst/>
            <a:ahLst/>
            <a:cxnLst/>
            <a:rect r="r" b="b" t="t" l="l"/>
            <a:pathLst>
              <a:path h="422919" w="1751408">
                <a:moveTo>
                  <a:pt x="0" y="0"/>
                </a:moveTo>
                <a:lnTo>
                  <a:pt x="1751407" y="0"/>
                </a:lnTo>
                <a:lnTo>
                  <a:pt x="1751407" y="422920"/>
                </a:lnTo>
                <a:lnTo>
                  <a:pt x="0" y="42292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11" id="11"/>
          <p:cNvGrpSpPr/>
          <p:nvPr/>
        </p:nvGrpSpPr>
        <p:grpSpPr>
          <a:xfrm rot="0">
            <a:off x="2718822" y="2213359"/>
            <a:ext cx="14540478" cy="1626487"/>
            <a:chOff x="0" y="0"/>
            <a:chExt cx="3829591" cy="428375"/>
          </a:xfrm>
        </p:grpSpPr>
        <p:sp>
          <p:nvSpPr>
            <p:cNvPr name="Freeform 12" id="12"/>
            <p:cNvSpPr/>
            <p:nvPr/>
          </p:nvSpPr>
          <p:spPr>
            <a:xfrm flipH="false" flipV="false" rot="0">
              <a:off x="0" y="0"/>
              <a:ext cx="3829591" cy="428375"/>
            </a:xfrm>
            <a:custGeom>
              <a:avLst/>
              <a:gdLst/>
              <a:ahLst/>
              <a:cxnLst/>
              <a:rect r="r" b="b" t="t" l="l"/>
              <a:pathLst>
                <a:path h="428375" w="3829591">
                  <a:moveTo>
                    <a:pt x="7987" y="0"/>
                  </a:moveTo>
                  <a:lnTo>
                    <a:pt x="3821604" y="0"/>
                  </a:lnTo>
                  <a:cubicBezTo>
                    <a:pt x="3823723" y="0"/>
                    <a:pt x="3825754" y="841"/>
                    <a:pt x="3827252" y="2339"/>
                  </a:cubicBezTo>
                  <a:cubicBezTo>
                    <a:pt x="3828750" y="3837"/>
                    <a:pt x="3829591" y="5868"/>
                    <a:pt x="3829591" y="7987"/>
                  </a:cubicBezTo>
                  <a:lnTo>
                    <a:pt x="3829591" y="420389"/>
                  </a:lnTo>
                  <a:cubicBezTo>
                    <a:pt x="3829591" y="422507"/>
                    <a:pt x="3828750" y="424538"/>
                    <a:pt x="3827252" y="426036"/>
                  </a:cubicBezTo>
                  <a:cubicBezTo>
                    <a:pt x="3825754" y="427534"/>
                    <a:pt x="3823723" y="428375"/>
                    <a:pt x="3821604" y="428375"/>
                  </a:cubicBezTo>
                  <a:lnTo>
                    <a:pt x="7987" y="428375"/>
                  </a:lnTo>
                  <a:cubicBezTo>
                    <a:pt x="5868" y="428375"/>
                    <a:pt x="3837" y="427534"/>
                    <a:pt x="2339" y="426036"/>
                  </a:cubicBezTo>
                  <a:cubicBezTo>
                    <a:pt x="841" y="424538"/>
                    <a:pt x="0" y="422507"/>
                    <a:pt x="0" y="420389"/>
                  </a:cubicBezTo>
                  <a:lnTo>
                    <a:pt x="0" y="7987"/>
                  </a:lnTo>
                  <a:cubicBezTo>
                    <a:pt x="0" y="5868"/>
                    <a:pt x="841" y="3837"/>
                    <a:pt x="2339" y="2339"/>
                  </a:cubicBezTo>
                  <a:cubicBezTo>
                    <a:pt x="3837" y="841"/>
                    <a:pt x="5868" y="0"/>
                    <a:pt x="7987" y="0"/>
                  </a:cubicBezTo>
                  <a:close/>
                </a:path>
              </a:pathLst>
            </a:custGeom>
            <a:solidFill>
              <a:srgbClr val="8EB4E3"/>
            </a:solidFill>
            <a:ln cap="sq">
              <a:noFill/>
              <a:prstDash val="solid"/>
              <a:miter/>
            </a:ln>
          </p:spPr>
        </p:sp>
        <p:sp>
          <p:nvSpPr>
            <p:cNvPr name="TextBox 13" id="13"/>
            <p:cNvSpPr txBox="true"/>
            <p:nvPr/>
          </p:nvSpPr>
          <p:spPr>
            <a:xfrm>
              <a:off x="0" y="-47625"/>
              <a:ext cx="3829591" cy="476000"/>
            </a:xfrm>
            <a:prstGeom prst="rect">
              <a:avLst/>
            </a:prstGeom>
          </p:spPr>
          <p:txBody>
            <a:bodyPr anchor="ctr" rtlCol="false" tIns="50800" lIns="50800" bIns="50800" rIns="50800"/>
            <a:lstStyle/>
            <a:p>
              <a:pPr algn="ctr">
                <a:lnSpc>
                  <a:spcPts val="2800"/>
                </a:lnSpc>
              </a:pPr>
            </a:p>
          </p:txBody>
        </p:sp>
      </p:grpSp>
      <p:sp>
        <p:nvSpPr>
          <p:cNvPr name="Freeform 14" id="14"/>
          <p:cNvSpPr/>
          <p:nvPr/>
        </p:nvSpPr>
        <p:spPr>
          <a:xfrm flipH="false" flipV="false" rot="0">
            <a:off x="1760717" y="2666952"/>
            <a:ext cx="665701" cy="665701"/>
          </a:xfrm>
          <a:custGeom>
            <a:avLst/>
            <a:gdLst/>
            <a:ahLst/>
            <a:cxnLst/>
            <a:rect r="r" b="b" t="t" l="l"/>
            <a:pathLst>
              <a:path h="665701" w="665701">
                <a:moveTo>
                  <a:pt x="0" y="0"/>
                </a:moveTo>
                <a:lnTo>
                  <a:pt x="665701" y="0"/>
                </a:lnTo>
                <a:lnTo>
                  <a:pt x="665701" y="665701"/>
                </a:lnTo>
                <a:lnTo>
                  <a:pt x="0" y="66570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5" id="15"/>
          <p:cNvSpPr txBox="true"/>
          <p:nvPr/>
        </p:nvSpPr>
        <p:spPr>
          <a:xfrm rot="0">
            <a:off x="1467654" y="342904"/>
            <a:ext cx="5813815" cy="1016127"/>
          </a:xfrm>
          <a:prstGeom prst="rect">
            <a:avLst/>
          </a:prstGeom>
        </p:spPr>
        <p:txBody>
          <a:bodyPr anchor="t" rtlCol="false" tIns="0" lIns="0" bIns="0" rIns="0">
            <a:spAutoFit/>
          </a:bodyPr>
          <a:lstStyle/>
          <a:p>
            <a:pPr algn="l">
              <a:lnSpc>
                <a:spcPts val="7238"/>
              </a:lnSpc>
            </a:pPr>
            <a:r>
              <a:rPr lang="en-US" sz="5699" b="true">
                <a:solidFill>
                  <a:srgbClr val="0E2F5F"/>
                </a:solidFill>
                <a:latin typeface="Akzidenz-Grotesk Heavy"/>
                <a:ea typeface="Akzidenz-Grotesk Heavy"/>
                <a:cs typeface="Akzidenz-Grotesk Heavy"/>
                <a:sym typeface="Akzidenz-Grotesk Heavy"/>
              </a:rPr>
              <a:t>Latar Belakang</a:t>
            </a:r>
          </a:p>
        </p:txBody>
      </p:sp>
      <p:sp>
        <p:nvSpPr>
          <p:cNvPr name="TextBox 16" id="16"/>
          <p:cNvSpPr txBox="true"/>
          <p:nvPr/>
        </p:nvSpPr>
        <p:spPr>
          <a:xfrm rot="0">
            <a:off x="2931243" y="2405190"/>
            <a:ext cx="14070882" cy="1151124"/>
          </a:xfrm>
          <a:prstGeom prst="rect">
            <a:avLst/>
          </a:prstGeom>
        </p:spPr>
        <p:txBody>
          <a:bodyPr anchor="t" rtlCol="false" tIns="0" lIns="0" bIns="0" rIns="0">
            <a:spAutoFit/>
          </a:bodyPr>
          <a:lstStyle/>
          <a:p>
            <a:pPr algn="just">
              <a:lnSpc>
                <a:spcPts val="3072"/>
              </a:lnSpc>
            </a:pPr>
            <a:r>
              <a:rPr lang="en-US" sz="2194" b="true">
                <a:solidFill>
                  <a:srgbClr val="021828"/>
                </a:solidFill>
                <a:latin typeface="Aileron Bold"/>
                <a:ea typeface="Aileron Bold"/>
                <a:cs typeface="Aileron Bold"/>
                <a:sym typeface="Aileron Bold"/>
              </a:rPr>
              <a:t>Penelitian ini berfokus  pada bentuk-bentuk dan fungsi sinisme yang digunakan dalam dialog film, serta bagaimana sinisme tersebut mempengaruhi pembentukan karakter tokoh dalam film Imperfect: Karier, Cinta dan Timbangan.</a:t>
            </a:r>
          </a:p>
        </p:txBody>
      </p:sp>
      <p:grpSp>
        <p:nvGrpSpPr>
          <p:cNvPr name="Group 17" id="17"/>
          <p:cNvGrpSpPr/>
          <p:nvPr/>
        </p:nvGrpSpPr>
        <p:grpSpPr>
          <a:xfrm rot="0">
            <a:off x="1760717" y="4330256"/>
            <a:ext cx="14540478" cy="1626487"/>
            <a:chOff x="0" y="0"/>
            <a:chExt cx="3829591" cy="428375"/>
          </a:xfrm>
        </p:grpSpPr>
        <p:sp>
          <p:nvSpPr>
            <p:cNvPr name="Freeform 18" id="18"/>
            <p:cNvSpPr/>
            <p:nvPr/>
          </p:nvSpPr>
          <p:spPr>
            <a:xfrm flipH="false" flipV="false" rot="0">
              <a:off x="0" y="0"/>
              <a:ext cx="3829591" cy="428375"/>
            </a:xfrm>
            <a:custGeom>
              <a:avLst/>
              <a:gdLst/>
              <a:ahLst/>
              <a:cxnLst/>
              <a:rect r="r" b="b" t="t" l="l"/>
              <a:pathLst>
                <a:path h="428375" w="3829591">
                  <a:moveTo>
                    <a:pt x="7987" y="0"/>
                  </a:moveTo>
                  <a:lnTo>
                    <a:pt x="3821604" y="0"/>
                  </a:lnTo>
                  <a:cubicBezTo>
                    <a:pt x="3823723" y="0"/>
                    <a:pt x="3825754" y="841"/>
                    <a:pt x="3827252" y="2339"/>
                  </a:cubicBezTo>
                  <a:cubicBezTo>
                    <a:pt x="3828750" y="3837"/>
                    <a:pt x="3829591" y="5868"/>
                    <a:pt x="3829591" y="7987"/>
                  </a:cubicBezTo>
                  <a:lnTo>
                    <a:pt x="3829591" y="420389"/>
                  </a:lnTo>
                  <a:cubicBezTo>
                    <a:pt x="3829591" y="422507"/>
                    <a:pt x="3828750" y="424538"/>
                    <a:pt x="3827252" y="426036"/>
                  </a:cubicBezTo>
                  <a:cubicBezTo>
                    <a:pt x="3825754" y="427534"/>
                    <a:pt x="3823723" y="428375"/>
                    <a:pt x="3821604" y="428375"/>
                  </a:cubicBezTo>
                  <a:lnTo>
                    <a:pt x="7987" y="428375"/>
                  </a:lnTo>
                  <a:cubicBezTo>
                    <a:pt x="5868" y="428375"/>
                    <a:pt x="3837" y="427534"/>
                    <a:pt x="2339" y="426036"/>
                  </a:cubicBezTo>
                  <a:cubicBezTo>
                    <a:pt x="841" y="424538"/>
                    <a:pt x="0" y="422507"/>
                    <a:pt x="0" y="420389"/>
                  </a:cubicBezTo>
                  <a:lnTo>
                    <a:pt x="0" y="7987"/>
                  </a:lnTo>
                  <a:cubicBezTo>
                    <a:pt x="0" y="5868"/>
                    <a:pt x="841" y="3837"/>
                    <a:pt x="2339" y="2339"/>
                  </a:cubicBezTo>
                  <a:cubicBezTo>
                    <a:pt x="3837" y="841"/>
                    <a:pt x="5868" y="0"/>
                    <a:pt x="7987" y="0"/>
                  </a:cubicBezTo>
                  <a:close/>
                </a:path>
              </a:pathLst>
            </a:custGeom>
            <a:solidFill>
              <a:srgbClr val="A2D2FF"/>
            </a:solidFill>
            <a:ln cap="sq">
              <a:noFill/>
              <a:prstDash val="solid"/>
              <a:miter/>
            </a:ln>
          </p:spPr>
        </p:sp>
        <p:sp>
          <p:nvSpPr>
            <p:cNvPr name="TextBox 19" id="19"/>
            <p:cNvSpPr txBox="true"/>
            <p:nvPr/>
          </p:nvSpPr>
          <p:spPr>
            <a:xfrm>
              <a:off x="0" y="-47625"/>
              <a:ext cx="3829591" cy="476000"/>
            </a:xfrm>
            <a:prstGeom prst="rect">
              <a:avLst/>
            </a:prstGeom>
          </p:spPr>
          <p:txBody>
            <a:bodyPr anchor="ctr" rtlCol="false" tIns="50800" lIns="50800" bIns="50800" rIns="50800"/>
            <a:lstStyle/>
            <a:p>
              <a:pPr algn="ctr">
                <a:lnSpc>
                  <a:spcPts val="2800"/>
                </a:lnSpc>
              </a:pPr>
            </a:p>
          </p:txBody>
        </p:sp>
      </p:grpSp>
      <p:sp>
        <p:nvSpPr>
          <p:cNvPr name="Freeform 20" id="20"/>
          <p:cNvSpPr/>
          <p:nvPr/>
        </p:nvSpPr>
        <p:spPr>
          <a:xfrm flipH="false" flipV="false" rot="-10735144">
            <a:off x="16806021" y="4687572"/>
            <a:ext cx="665701" cy="665701"/>
          </a:xfrm>
          <a:custGeom>
            <a:avLst/>
            <a:gdLst/>
            <a:ahLst/>
            <a:cxnLst/>
            <a:rect r="r" b="b" t="t" l="l"/>
            <a:pathLst>
              <a:path h="665701" w="665701">
                <a:moveTo>
                  <a:pt x="0" y="0"/>
                </a:moveTo>
                <a:lnTo>
                  <a:pt x="665700" y="0"/>
                </a:lnTo>
                <a:lnTo>
                  <a:pt x="665700" y="665700"/>
                </a:lnTo>
                <a:lnTo>
                  <a:pt x="0" y="66570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21" id="21"/>
          <p:cNvSpPr txBox="true"/>
          <p:nvPr/>
        </p:nvSpPr>
        <p:spPr>
          <a:xfrm rot="0">
            <a:off x="2093567" y="4548888"/>
            <a:ext cx="14070882" cy="1151124"/>
          </a:xfrm>
          <a:prstGeom prst="rect">
            <a:avLst/>
          </a:prstGeom>
        </p:spPr>
        <p:txBody>
          <a:bodyPr anchor="t" rtlCol="false" tIns="0" lIns="0" bIns="0" rIns="0">
            <a:spAutoFit/>
          </a:bodyPr>
          <a:lstStyle/>
          <a:p>
            <a:pPr algn="just">
              <a:lnSpc>
                <a:spcPts val="3072"/>
              </a:lnSpc>
            </a:pPr>
            <a:r>
              <a:rPr lang="en-US" sz="2194" b="true">
                <a:solidFill>
                  <a:srgbClr val="021828"/>
                </a:solidFill>
                <a:latin typeface="Aileron Bold"/>
                <a:ea typeface="Aileron Bold"/>
                <a:cs typeface="Aileron Bold"/>
                <a:sym typeface="Aileron Bold"/>
              </a:rPr>
              <a:t>Sinisme pada dialog memberikan suatu nuansa atau perbedaan humor yang berbeda, sinisme merupakan suatu sikap atau pandangan yang menunjukkan suatu ketidakpercayaan terhadap orang lain, kehidupan, atau situasi tertentu. </a:t>
            </a:r>
          </a:p>
        </p:txBody>
      </p:sp>
      <p:grpSp>
        <p:nvGrpSpPr>
          <p:cNvPr name="Group 22" id="22"/>
          <p:cNvGrpSpPr/>
          <p:nvPr/>
        </p:nvGrpSpPr>
        <p:grpSpPr>
          <a:xfrm rot="0">
            <a:off x="2598392" y="6267450"/>
            <a:ext cx="14540478" cy="2016078"/>
            <a:chOff x="0" y="0"/>
            <a:chExt cx="3829591" cy="530983"/>
          </a:xfrm>
        </p:grpSpPr>
        <p:sp>
          <p:nvSpPr>
            <p:cNvPr name="Freeform 23" id="23"/>
            <p:cNvSpPr/>
            <p:nvPr/>
          </p:nvSpPr>
          <p:spPr>
            <a:xfrm flipH="false" flipV="false" rot="0">
              <a:off x="0" y="0"/>
              <a:ext cx="3829591" cy="530983"/>
            </a:xfrm>
            <a:custGeom>
              <a:avLst/>
              <a:gdLst/>
              <a:ahLst/>
              <a:cxnLst/>
              <a:rect r="r" b="b" t="t" l="l"/>
              <a:pathLst>
                <a:path h="530983" w="3829591">
                  <a:moveTo>
                    <a:pt x="7987" y="0"/>
                  </a:moveTo>
                  <a:lnTo>
                    <a:pt x="3821604" y="0"/>
                  </a:lnTo>
                  <a:cubicBezTo>
                    <a:pt x="3823723" y="0"/>
                    <a:pt x="3825754" y="841"/>
                    <a:pt x="3827252" y="2339"/>
                  </a:cubicBezTo>
                  <a:cubicBezTo>
                    <a:pt x="3828750" y="3837"/>
                    <a:pt x="3829591" y="5868"/>
                    <a:pt x="3829591" y="7987"/>
                  </a:cubicBezTo>
                  <a:lnTo>
                    <a:pt x="3829591" y="522997"/>
                  </a:lnTo>
                  <a:cubicBezTo>
                    <a:pt x="3829591" y="525115"/>
                    <a:pt x="3828750" y="527147"/>
                    <a:pt x="3827252" y="528644"/>
                  </a:cubicBezTo>
                  <a:cubicBezTo>
                    <a:pt x="3825754" y="530142"/>
                    <a:pt x="3823723" y="530983"/>
                    <a:pt x="3821604" y="530983"/>
                  </a:cubicBezTo>
                  <a:lnTo>
                    <a:pt x="7987" y="530983"/>
                  </a:lnTo>
                  <a:cubicBezTo>
                    <a:pt x="5868" y="530983"/>
                    <a:pt x="3837" y="530142"/>
                    <a:pt x="2339" y="528644"/>
                  </a:cubicBezTo>
                  <a:cubicBezTo>
                    <a:pt x="841" y="527147"/>
                    <a:pt x="0" y="525115"/>
                    <a:pt x="0" y="522997"/>
                  </a:cubicBezTo>
                  <a:lnTo>
                    <a:pt x="0" y="7987"/>
                  </a:lnTo>
                  <a:cubicBezTo>
                    <a:pt x="0" y="5868"/>
                    <a:pt x="841" y="3837"/>
                    <a:pt x="2339" y="2339"/>
                  </a:cubicBezTo>
                  <a:cubicBezTo>
                    <a:pt x="3837" y="841"/>
                    <a:pt x="5868" y="0"/>
                    <a:pt x="7987" y="0"/>
                  </a:cubicBezTo>
                  <a:close/>
                </a:path>
              </a:pathLst>
            </a:custGeom>
            <a:solidFill>
              <a:srgbClr val="8EB4E3"/>
            </a:solidFill>
            <a:ln cap="sq">
              <a:noFill/>
              <a:prstDash val="solid"/>
              <a:miter/>
            </a:ln>
          </p:spPr>
        </p:sp>
        <p:sp>
          <p:nvSpPr>
            <p:cNvPr name="TextBox 24" id="24"/>
            <p:cNvSpPr txBox="true"/>
            <p:nvPr/>
          </p:nvSpPr>
          <p:spPr>
            <a:xfrm>
              <a:off x="0" y="-47625"/>
              <a:ext cx="3829591" cy="578608"/>
            </a:xfrm>
            <a:prstGeom prst="rect">
              <a:avLst/>
            </a:prstGeom>
          </p:spPr>
          <p:txBody>
            <a:bodyPr anchor="ctr" rtlCol="false" tIns="50800" lIns="50800" bIns="50800" rIns="50800"/>
            <a:lstStyle/>
            <a:p>
              <a:pPr algn="ctr">
                <a:lnSpc>
                  <a:spcPts val="2800"/>
                </a:lnSpc>
              </a:pPr>
            </a:p>
          </p:txBody>
        </p:sp>
      </p:grpSp>
      <p:sp>
        <p:nvSpPr>
          <p:cNvPr name="Freeform 25" id="25"/>
          <p:cNvSpPr/>
          <p:nvPr/>
        </p:nvSpPr>
        <p:spPr>
          <a:xfrm flipH="false" flipV="false" rot="0">
            <a:off x="1595392" y="6747843"/>
            <a:ext cx="665701" cy="665701"/>
          </a:xfrm>
          <a:custGeom>
            <a:avLst/>
            <a:gdLst/>
            <a:ahLst/>
            <a:cxnLst/>
            <a:rect r="r" b="b" t="t" l="l"/>
            <a:pathLst>
              <a:path h="665701" w="665701">
                <a:moveTo>
                  <a:pt x="0" y="0"/>
                </a:moveTo>
                <a:lnTo>
                  <a:pt x="665700" y="0"/>
                </a:lnTo>
                <a:lnTo>
                  <a:pt x="665700" y="665701"/>
                </a:lnTo>
                <a:lnTo>
                  <a:pt x="0" y="66570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26" id="26"/>
          <p:cNvSpPr txBox="true"/>
          <p:nvPr/>
        </p:nvSpPr>
        <p:spPr>
          <a:xfrm rot="0">
            <a:off x="2718822" y="6394894"/>
            <a:ext cx="14283303" cy="1971807"/>
          </a:xfrm>
          <a:prstGeom prst="rect">
            <a:avLst/>
          </a:prstGeom>
        </p:spPr>
        <p:txBody>
          <a:bodyPr anchor="t" rtlCol="false" tIns="0" lIns="0" bIns="0" rIns="0">
            <a:spAutoFit/>
          </a:bodyPr>
          <a:lstStyle/>
          <a:p>
            <a:pPr algn="just">
              <a:lnSpc>
                <a:spcPts val="3212"/>
              </a:lnSpc>
            </a:pPr>
            <a:r>
              <a:rPr lang="en-US" sz="2294" b="true">
                <a:solidFill>
                  <a:srgbClr val="021828"/>
                </a:solidFill>
                <a:latin typeface="Aileron Bold"/>
                <a:ea typeface="Aileron Bold"/>
                <a:cs typeface="Aileron Bold"/>
                <a:sym typeface="Aileron Bold"/>
              </a:rPr>
              <a:t>Alasan peneliti adalah karena penelitian ini berbeda dengan penelitian sebelumnya yang tidak hanya mengkaji gaya bahasa sindiran secara umum, namun lebih spesifik mengenai sinisme dalam memberikan gambaran terperinci mengenai bentuk- bentuk sinisme yang muncul dalam dialog serta bagaimana sinisme tersebut berperan dalam pembentukan karakter tokoh dalam film komedi.</a:t>
            </a:r>
          </a:p>
          <a:p>
            <a:pPr algn="just">
              <a:lnSpc>
                <a:spcPts val="3072"/>
              </a:lnSpc>
            </a:pPr>
          </a:p>
        </p:txBody>
      </p:sp>
    </p:spTree>
  </p:cSld>
  <p:clrMapOvr>
    <a:masterClrMapping/>
  </p:clrMapOvr>
  <p:transition spd="slow">
    <p:push dir="u"/>
  </p:transition>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27168"/>
            <a:ext cx="18288000" cy="8748428"/>
            <a:chOff x="0" y="0"/>
            <a:chExt cx="4816593" cy="2304113"/>
          </a:xfrm>
        </p:grpSpPr>
        <p:sp>
          <p:nvSpPr>
            <p:cNvPr name="Freeform 3" id="3"/>
            <p:cNvSpPr/>
            <p:nvPr/>
          </p:nvSpPr>
          <p:spPr>
            <a:xfrm flipH="false" flipV="false" rot="0">
              <a:off x="0" y="0"/>
              <a:ext cx="4816592" cy="2304113"/>
            </a:xfrm>
            <a:custGeom>
              <a:avLst/>
              <a:gdLst/>
              <a:ahLst/>
              <a:cxnLst/>
              <a:rect r="r" b="b" t="t" l="l"/>
              <a:pathLst>
                <a:path h="2304113" w="4816592">
                  <a:moveTo>
                    <a:pt x="0" y="0"/>
                  </a:moveTo>
                  <a:lnTo>
                    <a:pt x="4816592" y="0"/>
                  </a:lnTo>
                  <a:lnTo>
                    <a:pt x="4816592" y="2304113"/>
                  </a:lnTo>
                  <a:lnTo>
                    <a:pt x="0" y="2304113"/>
                  </a:lnTo>
                  <a:close/>
                </a:path>
              </a:pathLst>
            </a:custGeom>
            <a:solidFill>
              <a:srgbClr val="E1EDFC"/>
            </a:solidFill>
          </p:spPr>
        </p:sp>
        <p:sp>
          <p:nvSpPr>
            <p:cNvPr name="TextBox 4" id="4"/>
            <p:cNvSpPr txBox="true"/>
            <p:nvPr/>
          </p:nvSpPr>
          <p:spPr>
            <a:xfrm>
              <a:off x="0" y="-47625"/>
              <a:ext cx="4816593" cy="2351738"/>
            </a:xfrm>
            <a:prstGeom prst="rect">
              <a:avLst/>
            </a:prstGeom>
          </p:spPr>
          <p:txBody>
            <a:bodyPr anchor="ctr" rtlCol="false" tIns="50800" lIns="50800" bIns="50800" rIns="50800"/>
            <a:lstStyle/>
            <a:p>
              <a:pPr algn="ctr">
                <a:lnSpc>
                  <a:spcPts val="2800"/>
                </a:lnSpc>
              </a:pPr>
            </a:p>
          </p:txBody>
        </p:sp>
      </p:grpSp>
      <p:grpSp>
        <p:nvGrpSpPr>
          <p:cNvPr name="Group 5" id="5"/>
          <p:cNvGrpSpPr/>
          <p:nvPr/>
        </p:nvGrpSpPr>
        <p:grpSpPr>
          <a:xfrm rot="0">
            <a:off x="2988572" y="3684015"/>
            <a:ext cx="5060185" cy="1648215"/>
            <a:chOff x="0" y="0"/>
            <a:chExt cx="1332724" cy="434098"/>
          </a:xfrm>
        </p:grpSpPr>
        <p:sp>
          <p:nvSpPr>
            <p:cNvPr name="Freeform 6" id="6"/>
            <p:cNvSpPr/>
            <p:nvPr/>
          </p:nvSpPr>
          <p:spPr>
            <a:xfrm flipH="false" flipV="false" rot="0">
              <a:off x="0" y="0"/>
              <a:ext cx="1332724" cy="434098"/>
            </a:xfrm>
            <a:custGeom>
              <a:avLst/>
              <a:gdLst/>
              <a:ahLst/>
              <a:cxnLst/>
              <a:rect r="r" b="b" t="t" l="l"/>
              <a:pathLst>
                <a:path h="434098" w="1332724">
                  <a:moveTo>
                    <a:pt x="78028" y="0"/>
                  </a:moveTo>
                  <a:lnTo>
                    <a:pt x="1254695" y="0"/>
                  </a:lnTo>
                  <a:cubicBezTo>
                    <a:pt x="1297789" y="0"/>
                    <a:pt x="1332724" y="34934"/>
                    <a:pt x="1332724" y="78028"/>
                  </a:cubicBezTo>
                  <a:lnTo>
                    <a:pt x="1332724" y="356069"/>
                  </a:lnTo>
                  <a:cubicBezTo>
                    <a:pt x="1332724" y="376764"/>
                    <a:pt x="1324503" y="396611"/>
                    <a:pt x="1309870" y="411244"/>
                  </a:cubicBezTo>
                  <a:cubicBezTo>
                    <a:pt x="1295236" y="425877"/>
                    <a:pt x="1275390" y="434098"/>
                    <a:pt x="1254695" y="434098"/>
                  </a:cubicBezTo>
                  <a:lnTo>
                    <a:pt x="78028" y="434098"/>
                  </a:lnTo>
                  <a:cubicBezTo>
                    <a:pt x="57334" y="434098"/>
                    <a:pt x="37487" y="425877"/>
                    <a:pt x="22854" y="411244"/>
                  </a:cubicBezTo>
                  <a:cubicBezTo>
                    <a:pt x="8221" y="396611"/>
                    <a:pt x="0" y="376764"/>
                    <a:pt x="0" y="356069"/>
                  </a:cubicBezTo>
                  <a:lnTo>
                    <a:pt x="0" y="78028"/>
                  </a:lnTo>
                  <a:cubicBezTo>
                    <a:pt x="0" y="57334"/>
                    <a:pt x="8221" y="37487"/>
                    <a:pt x="22854" y="22854"/>
                  </a:cubicBezTo>
                  <a:cubicBezTo>
                    <a:pt x="37487" y="8221"/>
                    <a:pt x="57334" y="0"/>
                    <a:pt x="78028" y="0"/>
                  </a:cubicBezTo>
                  <a:close/>
                </a:path>
              </a:pathLst>
            </a:custGeom>
            <a:solidFill>
              <a:srgbClr val="5188CC"/>
            </a:solidFill>
          </p:spPr>
        </p:sp>
        <p:sp>
          <p:nvSpPr>
            <p:cNvPr name="TextBox 7" id="7"/>
            <p:cNvSpPr txBox="true"/>
            <p:nvPr/>
          </p:nvSpPr>
          <p:spPr>
            <a:xfrm>
              <a:off x="0" y="-47625"/>
              <a:ext cx="1332724" cy="481723"/>
            </a:xfrm>
            <a:prstGeom prst="rect">
              <a:avLst/>
            </a:prstGeom>
          </p:spPr>
          <p:txBody>
            <a:bodyPr anchor="ctr" rtlCol="false" tIns="50800" lIns="50800" bIns="50800" rIns="50800"/>
            <a:lstStyle/>
            <a:p>
              <a:pPr algn="ctr">
                <a:lnSpc>
                  <a:spcPts val="2800"/>
                </a:lnSpc>
              </a:pPr>
            </a:p>
          </p:txBody>
        </p:sp>
      </p:grpSp>
      <p:grpSp>
        <p:nvGrpSpPr>
          <p:cNvPr name="Group 8" id="8"/>
          <p:cNvGrpSpPr/>
          <p:nvPr/>
        </p:nvGrpSpPr>
        <p:grpSpPr>
          <a:xfrm rot="0">
            <a:off x="2988572" y="5732280"/>
            <a:ext cx="5060185" cy="1648215"/>
            <a:chOff x="0" y="0"/>
            <a:chExt cx="1332724" cy="434098"/>
          </a:xfrm>
        </p:grpSpPr>
        <p:sp>
          <p:nvSpPr>
            <p:cNvPr name="Freeform 9" id="9"/>
            <p:cNvSpPr/>
            <p:nvPr/>
          </p:nvSpPr>
          <p:spPr>
            <a:xfrm flipH="false" flipV="false" rot="0">
              <a:off x="0" y="0"/>
              <a:ext cx="1332724" cy="434098"/>
            </a:xfrm>
            <a:custGeom>
              <a:avLst/>
              <a:gdLst/>
              <a:ahLst/>
              <a:cxnLst/>
              <a:rect r="r" b="b" t="t" l="l"/>
              <a:pathLst>
                <a:path h="434098" w="1332724">
                  <a:moveTo>
                    <a:pt x="78028" y="0"/>
                  </a:moveTo>
                  <a:lnTo>
                    <a:pt x="1254695" y="0"/>
                  </a:lnTo>
                  <a:cubicBezTo>
                    <a:pt x="1297789" y="0"/>
                    <a:pt x="1332724" y="34934"/>
                    <a:pt x="1332724" y="78028"/>
                  </a:cubicBezTo>
                  <a:lnTo>
                    <a:pt x="1332724" y="356069"/>
                  </a:lnTo>
                  <a:cubicBezTo>
                    <a:pt x="1332724" y="376764"/>
                    <a:pt x="1324503" y="396611"/>
                    <a:pt x="1309870" y="411244"/>
                  </a:cubicBezTo>
                  <a:cubicBezTo>
                    <a:pt x="1295236" y="425877"/>
                    <a:pt x="1275390" y="434098"/>
                    <a:pt x="1254695" y="434098"/>
                  </a:cubicBezTo>
                  <a:lnTo>
                    <a:pt x="78028" y="434098"/>
                  </a:lnTo>
                  <a:cubicBezTo>
                    <a:pt x="57334" y="434098"/>
                    <a:pt x="37487" y="425877"/>
                    <a:pt x="22854" y="411244"/>
                  </a:cubicBezTo>
                  <a:cubicBezTo>
                    <a:pt x="8221" y="396611"/>
                    <a:pt x="0" y="376764"/>
                    <a:pt x="0" y="356069"/>
                  </a:cubicBezTo>
                  <a:lnTo>
                    <a:pt x="0" y="78028"/>
                  </a:lnTo>
                  <a:cubicBezTo>
                    <a:pt x="0" y="57334"/>
                    <a:pt x="8221" y="37487"/>
                    <a:pt x="22854" y="22854"/>
                  </a:cubicBezTo>
                  <a:cubicBezTo>
                    <a:pt x="37487" y="8221"/>
                    <a:pt x="57334" y="0"/>
                    <a:pt x="78028" y="0"/>
                  </a:cubicBezTo>
                  <a:close/>
                </a:path>
              </a:pathLst>
            </a:custGeom>
            <a:solidFill>
              <a:srgbClr val="5188CC"/>
            </a:solidFill>
          </p:spPr>
        </p:sp>
        <p:sp>
          <p:nvSpPr>
            <p:cNvPr name="TextBox 10" id="10"/>
            <p:cNvSpPr txBox="true"/>
            <p:nvPr/>
          </p:nvSpPr>
          <p:spPr>
            <a:xfrm>
              <a:off x="0" y="-47625"/>
              <a:ext cx="1332724" cy="481723"/>
            </a:xfrm>
            <a:prstGeom prst="rect">
              <a:avLst/>
            </a:prstGeom>
          </p:spPr>
          <p:txBody>
            <a:bodyPr anchor="ctr" rtlCol="false" tIns="50800" lIns="50800" bIns="50800" rIns="50800"/>
            <a:lstStyle/>
            <a:p>
              <a:pPr algn="ctr">
                <a:lnSpc>
                  <a:spcPts val="2800"/>
                </a:lnSpc>
              </a:pPr>
            </a:p>
          </p:txBody>
        </p:sp>
      </p:grpSp>
      <p:grpSp>
        <p:nvGrpSpPr>
          <p:cNvPr name="Group 11" id="11"/>
          <p:cNvGrpSpPr/>
          <p:nvPr/>
        </p:nvGrpSpPr>
        <p:grpSpPr>
          <a:xfrm rot="0">
            <a:off x="11074557" y="3653167"/>
            <a:ext cx="5060185" cy="1679063"/>
            <a:chOff x="0" y="0"/>
            <a:chExt cx="1332724" cy="442222"/>
          </a:xfrm>
        </p:grpSpPr>
        <p:sp>
          <p:nvSpPr>
            <p:cNvPr name="Freeform 12" id="12"/>
            <p:cNvSpPr/>
            <p:nvPr/>
          </p:nvSpPr>
          <p:spPr>
            <a:xfrm flipH="false" flipV="false" rot="0">
              <a:off x="0" y="0"/>
              <a:ext cx="1332724" cy="442222"/>
            </a:xfrm>
            <a:custGeom>
              <a:avLst/>
              <a:gdLst/>
              <a:ahLst/>
              <a:cxnLst/>
              <a:rect r="r" b="b" t="t" l="l"/>
              <a:pathLst>
                <a:path h="442222" w="1332724">
                  <a:moveTo>
                    <a:pt x="29069" y="0"/>
                  </a:moveTo>
                  <a:lnTo>
                    <a:pt x="1303654" y="0"/>
                  </a:lnTo>
                  <a:cubicBezTo>
                    <a:pt x="1319709" y="0"/>
                    <a:pt x="1332724" y="13015"/>
                    <a:pt x="1332724" y="29069"/>
                  </a:cubicBezTo>
                  <a:lnTo>
                    <a:pt x="1332724" y="413153"/>
                  </a:lnTo>
                  <a:cubicBezTo>
                    <a:pt x="1332724" y="429208"/>
                    <a:pt x="1319709" y="442222"/>
                    <a:pt x="1303654" y="442222"/>
                  </a:cubicBezTo>
                  <a:lnTo>
                    <a:pt x="29069" y="442222"/>
                  </a:lnTo>
                  <a:cubicBezTo>
                    <a:pt x="21360" y="442222"/>
                    <a:pt x="13966" y="439160"/>
                    <a:pt x="8514" y="433708"/>
                  </a:cubicBezTo>
                  <a:cubicBezTo>
                    <a:pt x="3063" y="428257"/>
                    <a:pt x="0" y="420863"/>
                    <a:pt x="0" y="413153"/>
                  </a:cubicBezTo>
                  <a:lnTo>
                    <a:pt x="0" y="29069"/>
                  </a:lnTo>
                  <a:cubicBezTo>
                    <a:pt x="0" y="13015"/>
                    <a:pt x="13015" y="0"/>
                    <a:pt x="29069" y="0"/>
                  </a:cubicBezTo>
                  <a:close/>
                </a:path>
              </a:pathLst>
            </a:custGeom>
            <a:solidFill>
              <a:srgbClr val="0E2F5F"/>
            </a:solidFill>
          </p:spPr>
        </p:sp>
        <p:sp>
          <p:nvSpPr>
            <p:cNvPr name="TextBox 13" id="13"/>
            <p:cNvSpPr txBox="true"/>
            <p:nvPr/>
          </p:nvSpPr>
          <p:spPr>
            <a:xfrm>
              <a:off x="0" y="-47625"/>
              <a:ext cx="1332724" cy="489847"/>
            </a:xfrm>
            <a:prstGeom prst="rect">
              <a:avLst/>
            </a:prstGeom>
          </p:spPr>
          <p:txBody>
            <a:bodyPr anchor="ctr" rtlCol="false" tIns="50800" lIns="50800" bIns="50800" rIns="50800"/>
            <a:lstStyle/>
            <a:p>
              <a:pPr algn="ctr">
                <a:lnSpc>
                  <a:spcPts val="2800"/>
                </a:lnSpc>
              </a:pPr>
            </a:p>
          </p:txBody>
        </p:sp>
      </p:grpSp>
      <p:grpSp>
        <p:nvGrpSpPr>
          <p:cNvPr name="Group 14" id="14"/>
          <p:cNvGrpSpPr/>
          <p:nvPr/>
        </p:nvGrpSpPr>
        <p:grpSpPr>
          <a:xfrm rot="0">
            <a:off x="11074557" y="5732280"/>
            <a:ext cx="5060185" cy="1770378"/>
            <a:chOff x="0" y="0"/>
            <a:chExt cx="1332724" cy="466272"/>
          </a:xfrm>
        </p:grpSpPr>
        <p:sp>
          <p:nvSpPr>
            <p:cNvPr name="Freeform 15" id="15"/>
            <p:cNvSpPr/>
            <p:nvPr/>
          </p:nvSpPr>
          <p:spPr>
            <a:xfrm flipH="false" flipV="false" rot="0">
              <a:off x="0" y="0"/>
              <a:ext cx="1332724" cy="466272"/>
            </a:xfrm>
            <a:custGeom>
              <a:avLst/>
              <a:gdLst/>
              <a:ahLst/>
              <a:cxnLst/>
              <a:rect r="r" b="b" t="t" l="l"/>
              <a:pathLst>
                <a:path h="466272" w="1332724">
                  <a:moveTo>
                    <a:pt x="29069" y="0"/>
                  </a:moveTo>
                  <a:lnTo>
                    <a:pt x="1303654" y="0"/>
                  </a:lnTo>
                  <a:cubicBezTo>
                    <a:pt x="1319709" y="0"/>
                    <a:pt x="1332724" y="13015"/>
                    <a:pt x="1332724" y="29069"/>
                  </a:cubicBezTo>
                  <a:lnTo>
                    <a:pt x="1332724" y="437203"/>
                  </a:lnTo>
                  <a:cubicBezTo>
                    <a:pt x="1332724" y="453258"/>
                    <a:pt x="1319709" y="466272"/>
                    <a:pt x="1303654" y="466272"/>
                  </a:cubicBezTo>
                  <a:lnTo>
                    <a:pt x="29069" y="466272"/>
                  </a:lnTo>
                  <a:cubicBezTo>
                    <a:pt x="21360" y="466272"/>
                    <a:pt x="13966" y="463210"/>
                    <a:pt x="8514" y="457758"/>
                  </a:cubicBezTo>
                  <a:cubicBezTo>
                    <a:pt x="3063" y="452307"/>
                    <a:pt x="0" y="444913"/>
                    <a:pt x="0" y="437203"/>
                  </a:cubicBezTo>
                  <a:lnTo>
                    <a:pt x="0" y="29069"/>
                  </a:lnTo>
                  <a:cubicBezTo>
                    <a:pt x="0" y="13015"/>
                    <a:pt x="13015" y="0"/>
                    <a:pt x="29069" y="0"/>
                  </a:cubicBezTo>
                  <a:close/>
                </a:path>
              </a:pathLst>
            </a:custGeom>
            <a:solidFill>
              <a:srgbClr val="0E2F5F"/>
            </a:solidFill>
          </p:spPr>
        </p:sp>
        <p:sp>
          <p:nvSpPr>
            <p:cNvPr name="TextBox 16" id="16"/>
            <p:cNvSpPr txBox="true"/>
            <p:nvPr/>
          </p:nvSpPr>
          <p:spPr>
            <a:xfrm>
              <a:off x="0" y="-47625"/>
              <a:ext cx="1332724" cy="513897"/>
            </a:xfrm>
            <a:prstGeom prst="rect">
              <a:avLst/>
            </a:prstGeom>
          </p:spPr>
          <p:txBody>
            <a:bodyPr anchor="ctr" rtlCol="false" tIns="50800" lIns="50800" bIns="50800" rIns="50800"/>
            <a:lstStyle/>
            <a:p>
              <a:pPr algn="ctr">
                <a:lnSpc>
                  <a:spcPts val="2800"/>
                </a:lnSpc>
              </a:pPr>
            </a:p>
          </p:txBody>
        </p:sp>
      </p:grpSp>
      <p:sp>
        <p:nvSpPr>
          <p:cNvPr name="Freeform 17" id="17"/>
          <p:cNvSpPr/>
          <p:nvPr/>
        </p:nvSpPr>
        <p:spPr>
          <a:xfrm flipH="false" flipV="false" rot="0">
            <a:off x="16598670" y="261848"/>
            <a:ext cx="1321261" cy="1330639"/>
          </a:xfrm>
          <a:custGeom>
            <a:avLst/>
            <a:gdLst/>
            <a:ahLst/>
            <a:cxnLst/>
            <a:rect r="r" b="b" t="t" l="l"/>
            <a:pathLst>
              <a:path h="1330639" w="1321261">
                <a:moveTo>
                  <a:pt x="0" y="0"/>
                </a:moveTo>
                <a:lnTo>
                  <a:pt x="1321260" y="0"/>
                </a:lnTo>
                <a:lnTo>
                  <a:pt x="1321260" y="1330639"/>
                </a:lnTo>
                <a:lnTo>
                  <a:pt x="0" y="1330639"/>
                </a:lnTo>
                <a:lnTo>
                  <a:pt x="0" y="0"/>
                </a:lnTo>
                <a:close/>
              </a:path>
            </a:pathLst>
          </a:custGeom>
          <a:blipFill>
            <a:blip r:embed="rId2"/>
            <a:stretch>
              <a:fillRect l="0" t="0" r="0" b="0"/>
            </a:stretch>
          </a:blipFill>
        </p:spPr>
      </p:sp>
      <p:grpSp>
        <p:nvGrpSpPr>
          <p:cNvPr name="Group 18" id="18"/>
          <p:cNvGrpSpPr/>
          <p:nvPr/>
        </p:nvGrpSpPr>
        <p:grpSpPr>
          <a:xfrm rot="0">
            <a:off x="2988572" y="2464228"/>
            <a:ext cx="5060185" cy="823186"/>
            <a:chOff x="0" y="0"/>
            <a:chExt cx="1332724" cy="216806"/>
          </a:xfrm>
        </p:grpSpPr>
        <p:sp>
          <p:nvSpPr>
            <p:cNvPr name="Freeform 19" id="19"/>
            <p:cNvSpPr/>
            <p:nvPr/>
          </p:nvSpPr>
          <p:spPr>
            <a:xfrm flipH="false" flipV="false" rot="0">
              <a:off x="0" y="0"/>
              <a:ext cx="1332724" cy="216806"/>
            </a:xfrm>
            <a:custGeom>
              <a:avLst/>
              <a:gdLst/>
              <a:ahLst/>
              <a:cxnLst/>
              <a:rect r="r" b="b" t="t" l="l"/>
              <a:pathLst>
                <a:path h="216806" w="1332724">
                  <a:moveTo>
                    <a:pt x="78028" y="0"/>
                  </a:moveTo>
                  <a:lnTo>
                    <a:pt x="1254695" y="0"/>
                  </a:lnTo>
                  <a:cubicBezTo>
                    <a:pt x="1297789" y="0"/>
                    <a:pt x="1332724" y="34934"/>
                    <a:pt x="1332724" y="78028"/>
                  </a:cubicBezTo>
                  <a:lnTo>
                    <a:pt x="1332724" y="138778"/>
                  </a:lnTo>
                  <a:cubicBezTo>
                    <a:pt x="1332724" y="159472"/>
                    <a:pt x="1324503" y="179319"/>
                    <a:pt x="1309870" y="193952"/>
                  </a:cubicBezTo>
                  <a:cubicBezTo>
                    <a:pt x="1295236" y="208585"/>
                    <a:pt x="1275390" y="216806"/>
                    <a:pt x="1254695" y="216806"/>
                  </a:cubicBezTo>
                  <a:lnTo>
                    <a:pt x="78028" y="216806"/>
                  </a:lnTo>
                  <a:cubicBezTo>
                    <a:pt x="34934" y="216806"/>
                    <a:pt x="0" y="181872"/>
                    <a:pt x="0" y="138778"/>
                  </a:cubicBezTo>
                  <a:lnTo>
                    <a:pt x="0" y="78028"/>
                  </a:lnTo>
                  <a:cubicBezTo>
                    <a:pt x="0" y="57334"/>
                    <a:pt x="8221" y="37487"/>
                    <a:pt x="22854" y="22854"/>
                  </a:cubicBezTo>
                  <a:cubicBezTo>
                    <a:pt x="37487" y="8221"/>
                    <a:pt x="57334" y="0"/>
                    <a:pt x="78028" y="0"/>
                  </a:cubicBezTo>
                  <a:close/>
                </a:path>
              </a:pathLst>
            </a:custGeom>
            <a:solidFill>
              <a:srgbClr val="0E2F5F"/>
            </a:solidFill>
          </p:spPr>
        </p:sp>
        <p:sp>
          <p:nvSpPr>
            <p:cNvPr name="TextBox 20" id="20"/>
            <p:cNvSpPr txBox="true"/>
            <p:nvPr/>
          </p:nvSpPr>
          <p:spPr>
            <a:xfrm>
              <a:off x="0" y="-47625"/>
              <a:ext cx="1332724" cy="264431"/>
            </a:xfrm>
            <a:prstGeom prst="rect">
              <a:avLst/>
            </a:prstGeom>
          </p:spPr>
          <p:txBody>
            <a:bodyPr anchor="ctr" rtlCol="false" tIns="50800" lIns="50800" bIns="50800" rIns="50800"/>
            <a:lstStyle/>
            <a:p>
              <a:pPr algn="ctr">
                <a:lnSpc>
                  <a:spcPts val="2800"/>
                </a:lnSpc>
              </a:pPr>
            </a:p>
          </p:txBody>
        </p:sp>
      </p:grpSp>
      <p:grpSp>
        <p:nvGrpSpPr>
          <p:cNvPr name="Group 21" id="21"/>
          <p:cNvGrpSpPr/>
          <p:nvPr/>
        </p:nvGrpSpPr>
        <p:grpSpPr>
          <a:xfrm rot="0">
            <a:off x="11074557" y="2464228"/>
            <a:ext cx="5060185" cy="823186"/>
            <a:chOff x="0" y="0"/>
            <a:chExt cx="1332724" cy="216806"/>
          </a:xfrm>
        </p:grpSpPr>
        <p:sp>
          <p:nvSpPr>
            <p:cNvPr name="Freeform 22" id="22"/>
            <p:cNvSpPr/>
            <p:nvPr/>
          </p:nvSpPr>
          <p:spPr>
            <a:xfrm flipH="false" flipV="false" rot="0">
              <a:off x="0" y="0"/>
              <a:ext cx="1332724" cy="216806"/>
            </a:xfrm>
            <a:custGeom>
              <a:avLst/>
              <a:gdLst/>
              <a:ahLst/>
              <a:cxnLst/>
              <a:rect r="r" b="b" t="t" l="l"/>
              <a:pathLst>
                <a:path h="216806" w="1332724">
                  <a:moveTo>
                    <a:pt x="78028" y="0"/>
                  </a:moveTo>
                  <a:lnTo>
                    <a:pt x="1254695" y="0"/>
                  </a:lnTo>
                  <a:cubicBezTo>
                    <a:pt x="1297789" y="0"/>
                    <a:pt x="1332724" y="34934"/>
                    <a:pt x="1332724" y="78028"/>
                  </a:cubicBezTo>
                  <a:lnTo>
                    <a:pt x="1332724" y="138778"/>
                  </a:lnTo>
                  <a:cubicBezTo>
                    <a:pt x="1332724" y="159472"/>
                    <a:pt x="1324503" y="179319"/>
                    <a:pt x="1309870" y="193952"/>
                  </a:cubicBezTo>
                  <a:cubicBezTo>
                    <a:pt x="1295236" y="208585"/>
                    <a:pt x="1275390" y="216806"/>
                    <a:pt x="1254695" y="216806"/>
                  </a:cubicBezTo>
                  <a:lnTo>
                    <a:pt x="78028" y="216806"/>
                  </a:lnTo>
                  <a:cubicBezTo>
                    <a:pt x="34934" y="216806"/>
                    <a:pt x="0" y="181872"/>
                    <a:pt x="0" y="138778"/>
                  </a:cubicBezTo>
                  <a:lnTo>
                    <a:pt x="0" y="78028"/>
                  </a:lnTo>
                  <a:cubicBezTo>
                    <a:pt x="0" y="57334"/>
                    <a:pt x="8221" y="37487"/>
                    <a:pt x="22854" y="22854"/>
                  </a:cubicBezTo>
                  <a:cubicBezTo>
                    <a:pt x="37487" y="8221"/>
                    <a:pt x="57334" y="0"/>
                    <a:pt x="78028" y="0"/>
                  </a:cubicBezTo>
                  <a:close/>
                </a:path>
              </a:pathLst>
            </a:custGeom>
            <a:solidFill>
              <a:srgbClr val="0E2F5F"/>
            </a:solidFill>
          </p:spPr>
        </p:sp>
        <p:sp>
          <p:nvSpPr>
            <p:cNvPr name="TextBox 23" id="23"/>
            <p:cNvSpPr txBox="true"/>
            <p:nvPr/>
          </p:nvSpPr>
          <p:spPr>
            <a:xfrm>
              <a:off x="0" y="-47625"/>
              <a:ext cx="1332724" cy="264431"/>
            </a:xfrm>
            <a:prstGeom prst="rect">
              <a:avLst/>
            </a:prstGeom>
          </p:spPr>
          <p:txBody>
            <a:bodyPr anchor="ctr" rtlCol="false" tIns="50800" lIns="50800" bIns="50800" rIns="50800"/>
            <a:lstStyle/>
            <a:p>
              <a:pPr algn="ctr">
                <a:lnSpc>
                  <a:spcPts val="2800"/>
                </a:lnSpc>
              </a:pPr>
            </a:p>
          </p:txBody>
        </p:sp>
      </p:grpSp>
      <p:sp>
        <p:nvSpPr>
          <p:cNvPr name="Freeform 24" id="24"/>
          <p:cNvSpPr/>
          <p:nvPr/>
        </p:nvSpPr>
        <p:spPr>
          <a:xfrm flipH="false" flipV="false" rot="0">
            <a:off x="17561996" y="6013275"/>
            <a:ext cx="673331" cy="4114800"/>
          </a:xfrm>
          <a:custGeom>
            <a:avLst/>
            <a:gdLst/>
            <a:ahLst/>
            <a:cxnLst/>
            <a:rect r="r" b="b" t="t" l="l"/>
            <a:pathLst>
              <a:path h="4114800" w="673331">
                <a:moveTo>
                  <a:pt x="0" y="0"/>
                </a:moveTo>
                <a:lnTo>
                  <a:pt x="673331" y="0"/>
                </a:lnTo>
                <a:lnTo>
                  <a:pt x="673331" y="4114800"/>
                </a:lnTo>
                <a:lnTo>
                  <a:pt x="0" y="4114800"/>
                </a:lnTo>
                <a:lnTo>
                  <a:pt x="0" y="0"/>
                </a:lnTo>
                <a:close/>
              </a:path>
            </a:pathLst>
          </a:custGeom>
          <a:blipFill>
            <a:blip r:embed="rId3">
              <a:alphaModFix amt="57000"/>
              <a:extLst>
                <a:ext uri="{96DAC541-7B7A-43D3-8B79-37D633B846F1}">
                  <asvg:svgBlip xmlns:asvg="http://schemas.microsoft.com/office/drawing/2016/SVG/main" r:embed="rId4"/>
                </a:ext>
              </a:extLst>
            </a:blip>
            <a:stretch>
              <a:fillRect l="0" t="0" r="0" b="0"/>
            </a:stretch>
          </a:blipFill>
        </p:spPr>
      </p:sp>
      <p:sp>
        <p:nvSpPr>
          <p:cNvPr name="Freeform 25" id="25"/>
          <p:cNvSpPr/>
          <p:nvPr/>
        </p:nvSpPr>
        <p:spPr>
          <a:xfrm flipH="false" flipV="false" rot="0">
            <a:off x="106455" y="261848"/>
            <a:ext cx="673331" cy="4114800"/>
          </a:xfrm>
          <a:custGeom>
            <a:avLst/>
            <a:gdLst/>
            <a:ahLst/>
            <a:cxnLst/>
            <a:rect r="r" b="b" t="t" l="l"/>
            <a:pathLst>
              <a:path h="4114800" w="673331">
                <a:moveTo>
                  <a:pt x="0" y="0"/>
                </a:moveTo>
                <a:lnTo>
                  <a:pt x="673330" y="0"/>
                </a:lnTo>
                <a:lnTo>
                  <a:pt x="673330" y="4114800"/>
                </a:lnTo>
                <a:lnTo>
                  <a:pt x="0" y="4114800"/>
                </a:lnTo>
                <a:lnTo>
                  <a:pt x="0" y="0"/>
                </a:lnTo>
                <a:close/>
              </a:path>
            </a:pathLst>
          </a:custGeom>
          <a:blipFill>
            <a:blip r:embed="rId3">
              <a:alphaModFix amt="57000"/>
              <a:extLst>
                <a:ext uri="{96DAC541-7B7A-43D3-8B79-37D633B846F1}">
                  <asvg:svgBlip xmlns:asvg="http://schemas.microsoft.com/office/drawing/2016/SVG/main" r:embed="rId4"/>
                </a:ext>
              </a:extLst>
            </a:blip>
            <a:stretch>
              <a:fillRect l="0" t="0" r="0" b="0"/>
            </a:stretch>
          </a:blipFill>
        </p:spPr>
      </p:sp>
      <p:sp>
        <p:nvSpPr>
          <p:cNvPr name="Freeform 26" id="26"/>
          <p:cNvSpPr/>
          <p:nvPr/>
        </p:nvSpPr>
        <p:spPr>
          <a:xfrm flipH="false" flipV="false" rot="-10800000">
            <a:off x="779785" y="182347"/>
            <a:ext cx="5779003" cy="1176815"/>
          </a:xfrm>
          <a:custGeom>
            <a:avLst/>
            <a:gdLst/>
            <a:ahLst/>
            <a:cxnLst/>
            <a:rect r="r" b="b" t="t" l="l"/>
            <a:pathLst>
              <a:path h="1176815" w="5779003">
                <a:moveTo>
                  <a:pt x="0" y="0"/>
                </a:moveTo>
                <a:lnTo>
                  <a:pt x="5779004" y="0"/>
                </a:lnTo>
                <a:lnTo>
                  <a:pt x="5779004" y="1176815"/>
                </a:lnTo>
                <a:lnTo>
                  <a:pt x="0" y="117681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7" id="27"/>
          <p:cNvSpPr/>
          <p:nvPr/>
        </p:nvSpPr>
        <p:spPr>
          <a:xfrm flipH="false" flipV="false" rot="0">
            <a:off x="14824091" y="8373383"/>
            <a:ext cx="2208787" cy="887531"/>
          </a:xfrm>
          <a:custGeom>
            <a:avLst/>
            <a:gdLst/>
            <a:ahLst/>
            <a:cxnLst/>
            <a:rect r="r" b="b" t="t" l="l"/>
            <a:pathLst>
              <a:path h="887531" w="2208787">
                <a:moveTo>
                  <a:pt x="0" y="0"/>
                </a:moveTo>
                <a:lnTo>
                  <a:pt x="2208787" y="0"/>
                </a:lnTo>
                <a:lnTo>
                  <a:pt x="2208787" y="887531"/>
                </a:lnTo>
                <a:lnTo>
                  <a:pt x="0" y="88753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8" id="28"/>
          <p:cNvSpPr/>
          <p:nvPr/>
        </p:nvSpPr>
        <p:spPr>
          <a:xfrm flipH="false" flipV="false" rot="-10800000">
            <a:off x="779785" y="8373383"/>
            <a:ext cx="2208787" cy="887531"/>
          </a:xfrm>
          <a:custGeom>
            <a:avLst/>
            <a:gdLst/>
            <a:ahLst/>
            <a:cxnLst/>
            <a:rect r="r" b="b" t="t" l="l"/>
            <a:pathLst>
              <a:path h="887531" w="2208787">
                <a:moveTo>
                  <a:pt x="0" y="0"/>
                </a:moveTo>
                <a:lnTo>
                  <a:pt x="2208787" y="0"/>
                </a:lnTo>
                <a:lnTo>
                  <a:pt x="2208787" y="887531"/>
                </a:lnTo>
                <a:lnTo>
                  <a:pt x="0" y="88753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9" id="29"/>
          <p:cNvSpPr txBox="true"/>
          <p:nvPr/>
        </p:nvSpPr>
        <p:spPr>
          <a:xfrm rot="0">
            <a:off x="3152970" y="5865630"/>
            <a:ext cx="4731388" cy="1589403"/>
          </a:xfrm>
          <a:prstGeom prst="rect">
            <a:avLst/>
          </a:prstGeom>
        </p:spPr>
        <p:txBody>
          <a:bodyPr anchor="t" rtlCol="false" tIns="0" lIns="0" bIns="0" rIns="0">
            <a:spAutoFit/>
          </a:bodyPr>
          <a:lstStyle/>
          <a:p>
            <a:pPr algn="ctr">
              <a:lnSpc>
                <a:spcPts val="3220"/>
              </a:lnSpc>
            </a:pPr>
            <a:r>
              <a:rPr lang="en-US" sz="2300" b="true">
                <a:solidFill>
                  <a:srgbClr val="0E2F5F"/>
                </a:solidFill>
                <a:latin typeface="Aileron Heavy"/>
                <a:ea typeface="Aileron Heavy"/>
                <a:cs typeface="Aileron Heavy"/>
                <a:sym typeface="Aileron Heavy"/>
              </a:rPr>
              <a:t>2.Apa fungsi sinisme dalam pembentukan karakter tokoh dalam dialog film komedi?</a:t>
            </a:r>
          </a:p>
          <a:p>
            <a:pPr algn="ctr">
              <a:lnSpc>
                <a:spcPts val="3220"/>
              </a:lnSpc>
            </a:pPr>
          </a:p>
        </p:txBody>
      </p:sp>
      <p:sp>
        <p:nvSpPr>
          <p:cNvPr name="TextBox 30" id="30"/>
          <p:cNvSpPr txBox="true"/>
          <p:nvPr/>
        </p:nvSpPr>
        <p:spPr>
          <a:xfrm rot="0">
            <a:off x="11517444" y="3833732"/>
            <a:ext cx="4174411" cy="1589403"/>
          </a:xfrm>
          <a:prstGeom prst="rect">
            <a:avLst/>
          </a:prstGeom>
        </p:spPr>
        <p:txBody>
          <a:bodyPr anchor="t" rtlCol="false" tIns="0" lIns="0" bIns="0" rIns="0">
            <a:spAutoFit/>
          </a:bodyPr>
          <a:lstStyle/>
          <a:p>
            <a:pPr algn="ctr">
              <a:lnSpc>
                <a:spcPts val="3220"/>
              </a:lnSpc>
            </a:pPr>
            <a:r>
              <a:rPr lang="en-US" sz="2300" b="true">
                <a:solidFill>
                  <a:srgbClr val="8EB4E3"/>
                </a:solidFill>
                <a:latin typeface="Aileron Bold"/>
                <a:ea typeface="Aileron Bold"/>
                <a:cs typeface="Aileron Bold"/>
                <a:sym typeface="Aileron Bold"/>
              </a:rPr>
              <a:t>1.Mengidentifikasi bentuk-bentuk sinisme yang terdapat dalam dialog film komedi</a:t>
            </a:r>
          </a:p>
          <a:p>
            <a:pPr algn="ctr">
              <a:lnSpc>
                <a:spcPts val="3220"/>
              </a:lnSpc>
            </a:pPr>
          </a:p>
        </p:txBody>
      </p:sp>
      <p:sp>
        <p:nvSpPr>
          <p:cNvPr name="TextBox 31" id="31"/>
          <p:cNvSpPr txBox="true"/>
          <p:nvPr/>
        </p:nvSpPr>
        <p:spPr>
          <a:xfrm rot="0">
            <a:off x="3353132" y="3742826"/>
            <a:ext cx="4331066" cy="1589403"/>
          </a:xfrm>
          <a:prstGeom prst="rect">
            <a:avLst/>
          </a:prstGeom>
        </p:spPr>
        <p:txBody>
          <a:bodyPr anchor="t" rtlCol="false" tIns="0" lIns="0" bIns="0" rIns="0">
            <a:spAutoFit/>
          </a:bodyPr>
          <a:lstStyle/>
          <a:p>
            <a:pPr algn="ctr">
              <a:lnSpc>
                <a:spcPts val="3220"/>
              </a:lnSpc>
            </a:pPr>
            <a:r>
              <a:rPr lang="en-US" sz="2300" b="true">
                <a:solidFill>
                  <a:srgbClr val="0E2F5F"/>
                </a:solidFill>
                <a:latin typeface="Aileron Heavy"/>
                <a:ea typeface="Aileron Heavy"/>
                <a:cs typeface="Aileron Heavy"/>
                <a:sym typeface="Aileron Heavy"/>
              </a:rPr>
              <a:t>1.Bagaimana bentuk sinisme yang digunakan dalam dialog film komedi?</a:t>
            </a:r>
          </a:p>
          <a:p>
            <a:pPr algn="ctr">
              <a:lnSpc>
                <a:spcPts val="3220"/>
              </a:lnSpc>
            </a:pPr>
          </a:p>
        </p:txBody>
      </p:sp>
      <p:sp>
        <p:nvSpPr>
          <p:cNvPr name="TextBox 32" id="32"/>
          <p:cNvSpPr txBox="true"/>
          <p:nvPr/>
        </p:nvSpPr>
        <p:spPr>
          <a:xfrm rot="0">
            <a:off x="11517444" y="5865630"/>
            <a:ext cx="4174411" cy="1589403"/>
          </a:xfrm>
          <a:prstGeom prst="rect">
            <a:avLst/>
          </a:prstGeom>
        </p:spPr>
        <p:txBody>
          <a:bodyPr anchor="t" rtlCol="false" tIns="0" lIns="0" bIns="0" rIns="0">
            <a:spAutoFit/>
          </a:bodyPr>
          <a:lstStyle/>
          <a:p>
            <a:pPr algn="ctr">
              <a:lnSpc>
                <a:spcPts val="3220"/>
              </a:lnSpc>
            </a:pPr>
            <a:r>
              <a:rPr lang="en-US" sz="2300" b="true">
                <a:solidFill>
                  <a:srgbClr val="A2D2FF"/>
                </a:solidFill>
                <a:latin typeface="Aileron Bold"/>
                <a:ea typeface="Aileron Bold"/>
                <a:cs typeface="Aileron Bold"/>
                <a:sym typeface="Aileron Bold"/>
              </a:rPr>
              <a:t>2.Menganalisis fungsi sinisme dalam membentuk karakter tokoh dalam film komedi</a:t>
            </a:r>
          </a:p>
          <a:p>
            <a:pPr algn="ctr">
              <a:lnSpc>
                <a:spcPts val="3220"/>
              </a:lnSpc>
            </a:pPr>
          </a:p>
        </p:txBody>
      </p:sp>
      <p:sp>
        <p:nvSpPr>
          <p:cNvPr name="TextBox 33" id="33"/>
          <p:cNvSpPr txBox="true"/>
          <p:nvPr/>
        </p:nvSpPr>
        <p:spPr>
          <a:xfrm rot="0">
            <a:off x="2988572" y="2580547"/>
            <a:ext cx="5060185" cy="523874"/>
          </a:xfrm>
          <a:prstGeom prst="rect">
            <a:avLst/>
          </a:prstGeom>
        </p:spPr>
        <p:txBody>
          <a:bodyPr anchor="t" rtlCol="false" tIns="0" lIns="0" bIns="0" rIns="0">
            <a:spAutoFit/>
          </a:bodyPr>
          <a:lstStyle/>
          <a:p>
            <a:pPr algn="ctr">
              <a:lnSpc>
                <a:spcPts val="4200"/>
              </a:lnSpc>
            </a:pPr>
            <a:r>
              <a:rPr lang="en-US" sz="3000" b="true">
                <a:solidFill>
                  <a:srgbClr val="A2D2FF"/>
                </a:solidFill>
                <a:latin typeface="Aileron Bold"/>
                <a:ea typeface="Aileron Bold"/>
                <a:cs typeface="Aileron Bold"/>
                <a:sym typeface="Aileron Bold"/>
              </a:rPr>
              <a:t>Rumusan Masalah</a:t>
            </a:r>
          </a:p>
        </p:txBody>
      </p:sp>
      <p:sp>
        <p:nvSpPr>
          <p:cNvPr name="TextBox 34" id="34"/>
          <p:cNvSpPr txBox="true"/>
          <p:nvPr/>
        </p:nvSpPr>
        <p:spPr>
          <a:xfrm rot="0">
            <a:off x="11074557" y="2580547"/>
            <a:ext cx="5060185" cy="523874"/>
          </a:xfrm>
          <a:prstGeom prst="rect">
            <a:avLst/>
          </a:prstGeom>
        </p:spPr>
        <p:txBody>
          <a:bodyPr anchor="t" rtlCol="false" tIns="0" lIns="0" bIns="0" rIns="0">
            <a:spAutoFit/>
          </a:bodyPr>
          <a:lstStyle/>
          <a:p>
            <a:pPr algn="ctr">
              <a:lnSpc>
                <a:spcPts val="4200"/>
              </a:lnSpc>
            </a:pPr>
            <a:r>
              <a:rPr lang="en-US" sz="3000" b="true">
                <a:solidFill>
                  <a:srgbClr val="A2D2FF"/>
                </a:solidFill>
                <a:latin typeface="Aileron Bold"/>
                <a:ea typeface="Aileron Bold"/>
                <a:cs typeface="Aileron Bold"/>
                <a:sym typeface="Aileron Bold"/>
              </a:rPr>
              <a:t>Tujuan</a:t>
            </a:r>
          </a:p>
        </p:txBody>
      </p:sp>
    </p:spTree>
  </p:cSld>
  <p:clrMapOvr>
    <a:masterClrMapping/>
  </p:clrMapOvr>
  <p:transition spd="slow">
    <p:push dir="u"/>
  </p:transition>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8436164" y="3407348"/>
            <a:ext cx="4917769" cy="665701"/>
            <a:chOff x="0" y="0"/>
            <a:chExt cx="1295215" cy="175329"/>
          </a:xfrm>
        </p:grpSpPr>
        <p:sp>
          <p:nvSpPr>
            <p:cNvPr name="Freeform 3" id="3"/>
            <p:cNvSpPr/>
            <p:nvPr/>
          </p:nvSpPr>
          <p:spPr>
            <a:xfrm flipH="false" flipV="false" rot="0">
              <a:off x="0" y="0"/>
              <a:ext cx="1295215" cy="175329"/>
            </a:xfrm>
            <a:custGeom>
              <a:avLst/>
              <a:gdLst/>
              <a:ahLst/>
              <a:cxnLst/>
              <a:rect r="r" b="b" t="t" l="l"/>
              <a:pathLst>
                <a:path h="175329" w="1295215">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3A577B"/>
            </a:solidFill>
          </p:spPr>
        </p:sp>
        <p:sp>
          <p:nvSpPr>
            <p:cNvPr name="TextBox 4" id="4"/>
            <p:cNvSpPr txBox="true"/>
            <p:nvPr/>
          </p:nvSpPr>
          <p:spPr>
            <a:xfrm>
              <a:off x="0" y="-47625"/>
              <a:ext cx="1295215" cy="222954"/>
            </a:xfrm>
            <a:prstGeom prst="rect">
              <a:avLst/>
            </a:prstGeom>
          </p:spPr>
          <p:txBody>
            <a:bodyPr anchor="ctr" rtlCol="false" tIns="50800" lIns="50800" bIns="50800" rIns="50800"/>
            <a:lstStyle/>
            <a:p>
              <a:pPr algn="ctr">
                <a:lnSpc>
                  <a:spcPts val="2800"/>
                </a:lnSpc>
              </a:pPr>
            </a:p>
          </p:txBody>
        </p:sp>
      </p:grpSp>
      <p:grpSp>
        <p:nvGrpSpPr>
          <p:cNvPr name="Group 5" id="5"/>
          <p:cNvGrpSpPr/>
          <p:nvPr/>
        </p:nvGrpSpPr>
        <p:grpSpPr>
          <a:xfrm rot="0">
            <a:off x="8451487" y="4980602"/>
            <a:ext cx="4917769" cy="665701"/>
            <a:chOff x="0" y="0"/>
            <a:chExt cx="1295215" cy="175329"/>
          </a:xfrm>
        </p:grpSpPr>
        <p:sp>
          <p:nvSpPr>
            <p:cNvPr name="Freeform 6" id="6"/>
            <p:cNvSpPr/>
            <p:nvPr/>
          </p:nvSpPr>
          <p:spPr>
            <a:xfrm flipH="false" flipV="false" rot="0">
              <a:off x="0" y="0"/>
              <a:ext cx="1295215" cy="175329"/>
            </a:xfrm>
            <a:custGeom>
              <a:avLst/>
              <a:gdLst/>
              <a:ahLst/>
              <a:cxnLst/>
              <a:rect r="r" b="b" t="t" l="l"/>
              <a:pathLst>
                <a:path h="175329" w="1295215">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3A577B"/>
            </a:solidFill>
          </p:spPr>
        </p:sp>
        <p:sp>
          <p:nvSpPr>
            <p:cNvPr name="TextBox 7" id="7"/>
            <p:cNvSpPr txBox="true"/>
            <p:nvPr/>
          </p:nvSpPr>
          <p:spPr>
            <a:xfrm>
              <a:off x="0" y="-47625"/>
              <a:ext cx="1295215" cy="222954"/>
            </a:xfrm>
            <a:prstGeom prst="rect">
              <a:avLst/>
            </a:prstGeom>
          </p:spPr>
          <p:txBody>
            <a:bodyPr anchor="ctr" rtlCol="false" tIns="50800" lIns="50800" bIns="50800" rIns="50800"/>
            <a:lstStyle/>
            <a:p>
              <a:pPr algn="ctr">
                <a:lnSpc>
                  <a:spcPts val="2800"/>
                </a:lnSpc>
              </a:pPr>
            </a:p>
          </p:txBody>
        </p:sp>
      </p:grpSp>
      <p:grpSp>
        <p:nvGrpSpPr>
          <p:cNvPr name="Group 8" id="8"/>
          <p:cNvGrpSpPr/>
          <p:nvPr/>
        </p:nvGrpSpPr>
        <p:grpSpPr>
          <a:xfrm rot="0">
            <a:off x="8436164" y="1824631"/>
            <a:ext cx="4917769" cy="665701"/>
            <a:chOff x="0" y="0"/>
            <a:chExt cx="1295215" cy="175329"/>
          </a:xfrm>
        </p:grpSpPr>
        <p:sp>
          <p:nvSpPr>
            <p:cNvPr name="Freeform 9" id="9"/>
            <p:cNvSpPr/>
            <p:nvPr/>
          </p:nvSpPr>
          <p:spPr>
            <a:xfrm flipH="false" flipV="false" rot="0">
              <a:off x="0" y="0"/>
              <a:ext cx="1295215" cy="175329"/>
            </a:xfrm>
            <a:custGeom>
              <a:avLst/>
              <a:gdLst/>
              <a:ahLst/>
              <a:cxnLst/>
              <a:rect r="r" b="b" t="t" l="l"/>
              <a:pathLst>
                <a:path h="175329" w="1295215">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3A577B"/>
            </a:solidFill>
          </p:spPr>
        </p:sp>
        <p:sp>
          <p:nvSpPr>
            <p:cNvPr name="TextBox 10" id="10"/>
            <p:cNvSpPr txBox="true"/>
            <p:nvPr/>
          </p:nvSpPr>
          <p:spPr>
            <a:xfrm>
              <a:off x="0" y="-47625"/>
              <a:ext cx="1295215" cy="222954"/>
            </a:xfrm>
            <a:prstGeom prst="rect">
              <a:avLst/>
            </a:prstGeom>
          </p:spPr>
          <p:txBody>
            <a:bodyPr anchor="ctr" rtlCol="false" tIns="50800" lIns="50800" bIns="50800" rIns="50800"/>
            <a:lstStyle/>
            <a:p>
              <a:pPr algn="ctr">
                <a:lnSpc>
                  <a:spcPts val="2800"/>
                </a:lnSpc>
              </a:pPr>
            </a:p>
          </p:txBody>
        </p:sp>
      </p:grpSp>
      <p:sp>
        <p:nvSpPr>
          <p:cNvPr name="Freeform 11" id="11"/>
          <p:cNvSpPr/>
          <p:nvPr/>
        </p:nvSpPr>
        <p:spPr>
          <a:xfrm flipH="false" flipV="false" rot="0">
            <a:off x="7461036" y="1824631"/>
            <a:ext cx="665701" cy="665701"/>
          </a:xfrm>
          <a:custGeom>
            <a:avLst/>
            <a:gdLst/>
            <a:ahLst/>
            <a:cxnLst/>
            <a:rect r="r" b="b" t="t" l="l"/>
            <a:pathLst>
              <a:path h="665701" w="665701">
                <a:moveTo>
                  <a:pt x="0" y="0"/>
                </a:moveTo>
                <a:lnTo>
                  <a:pt x="665701" y="0"/>
                </a:lnTo>
                <a:lnTo>
                  <a:pt x="665701" y="665701"/>
                </a:lnTo>
                <a:lnTo>
                  <a:pt x="0" y="66570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7461036" y="3556520"/>
            <a:ext cx="665701" cy="665701"/>
          </a:xfrm>
          <a:custGeom>
            <a:avLst/>
            <a:gdLst/>
            <a:ahLst/>
            <a:cxnLst/>
            <a:rect r="r" b="b" t="t" l="l"/>
            <a:pathLst>
              <a:path h="665701" w="665701">
                <a:moveTo>
                  <a:pt x="0" y="0"/>
                </a:moveTo>
                <a:lnTo>
                  <a:pt x="665701" y="0"/>
                </a:lnTo>
                <a:lnTo>
                  <a:pt x="665701" y="665700"/>
                </a:lnTo>
                <a:lnTo>
                  <a:pt x="0" y="665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7457714" y="5143500"/>
            <a:ext cx="665701" cy="665701"/>
          </a:xfrm>
          <a:custGeom>
            <a:avLst/>
            <a:gdLst/>
            <a:ahLst/>
            <a:cxnLst/>
            <a:rect r="r" b="b" t="t" l="l"/>
            <a:pathLst>
              <a:path h="665701" w="665701">
                <a:moveTo>
                  <a:pt x="0" y="0"/>
                </a:moveTo>
                <a:lnTo>
                  <a:pt x="665700" y="0"/>
                </a:lnTo>
                <a:lnTo>
                  <a:pt x="665700" y="665701"/>
                </a:lnTo>
                <a:lnTo>
                  <a:pt x="0" y="66570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4" id="14"/>
          <p:cNvGrpSpPr/>
          <p:nvPr/>
        </p:nvGrpSpPr>
        <p:grpSpPr>
          <a:xfrm rot="0">
            <a:off x="14959932" y="0"/>
            <a:ext cx="3328068" cy="10287000"/>
            <a:chOff x="0" y="0"/>
            <a:chExt cx="515605" cy="1593725"/>
          </a:xfrm>
        </p:grpSpPr>
        <p:sp>
          <p:nvSpPr>
            <p:cNvPr name="Freeform 15" id="15"/>
            <p:cNvSpPr/>
            <p:nvPr/>
          </p:nvSpPr>
          <p:spPr>
            <a:xfrm flipH="false" flipV="false" rot="0">
              <a:off x="0" y="0"/>
              <a:ext cx="515605" cy="1593725"/>
            </a:xfrm>
            <a:custGeom>
              <a:avLst/>
              <a:gdLst/>
              <a:ahLst/>
              <a:cxnLst/>
              <a:rect r="r" b="b" t="t" l="l"/>
              <a:pathLst>
                <a:path h="1593725" w="515605">
                  <a:moveTo>
                    <a:pt x="0" y="0"/>
                  </a:moveTo>
                  <a:lnTo>
                    <a:pt x="515605" y="0"/>
                  </a:lnTo>
                  <a:lnTo>
                    <a:pt x="515605" y="1593725"/>
                  </a:lnTo>
                  <a:lnTo>
                    <a:pt x="0" y="1593725"/>
                  </a:lnTo>
                  <a:close/>
                </a:path>
              </a:pathLst>
            </a:custGeom>
            <a:blipFill>
              <a:blip r:embed="rId4"/>
              <a:stretch>
                <a:fillRect l="-403535" t="0" r="-76930" b="0"/>
              </a:stretch>
            </a:blipFill>
          </p:spPr>
        </p:sp>
      </p:grpSp>
      <p:sp>
        <p:nvSpPr>
          <p:cNvPr name="Freeform 16" id="16"/>
          <p:cNvSpPr/>
          <p:nvPr/>
        </p:nvSpPr>
        <p:spPr>
          <a:xfrm flipH="false" flipV="false" rot="0">
            <a:off x="10574039" y="1028700"/>
            <a:ext cx="1226460" cy="379088"/>
          </a:xfrm>
          <a:custGeom>
            <a:avLst/>
            <a:gdLst/>
            <a:ahLst/>
            <a:cxnLst/>
            <a:rect r="r" b="b" t="t" l="l"/>
            <a:pathLst>
              <a:path h="379088" w="1226460">
                <a:moveTo>
                  <a:pt x="0" y="0"/>
                </a:moveTo>
                <a:lnTo>
                  <a:pt x="1226460" y="0"/>
                </a:lnTo>
                <a:lnTo>
                  <a:pt x="1226460" y="379088"/>
                </a:lnTo>
                <a:lnTo>
                  <a:pt x="0" y="37908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 id="17"/>
          <p:cNvSpPr/>
          <p:nvPr/>
        </p:nvSpPr>
        <p:spPr>
          <a:xfrm flipH="false" flipV="false" rot="0">
            <a:off x="16598670" y="261848"/>
            <a:ext cx="1321261" cy="1330639"/>
          </a:xfrm>
          <a:custGeom>
            <a:avLst/>
            <a:gdLst/>
            <a:ahLst/>
            <a:cxnLst/>
            <a:rect r="r" b="b" t="t" l="l"/>
            <a:pathLst>
              <a:path h="1330639" w="1321261">
                <a:moveTo>
                  <a:pt x="0" y="0"/>
                </a:moveTo>
                <a:lnTo>
                  <a:pt x="1321260" y="0"/>
                </a:lnTo>
                <a:lnTo>
                  <a:pt x="1321260" y="1330639"/>
                </a:lnTo>
                <a:lnTo>
                  <a:pt x="0" y="1330639"/>
                </a:lnTo>
                <a:lnTo>
                  <a:pt x="0" y="0"/>
                </a:lnTo>
                <a:close/>
              </a:path>
            </a:pathLst>
          </a:custGeom>
          <a:blipFill>
            <a:blip r:embed="rId7"/>
            <a:stretch>
              <a:fillRect l="0" t="0" r="0" b="0"/>
            </a:stretch>
          </a:blipFill>
        </p:spPr>
      </p:sp>
      <p:sp>
        <p:nvSpPr>
          <p:cNvPr name="Freeform 18" id="18"/>
          <p:cNvSpPr/>
          <p:nvPr/>
        </p:nvSpPr>
        <p:spPr>
          <a:xfrm flipH="false" flipV="false" rot="0">
            <a:off x="180475" y="7104686"/>
            <a:ext cx="5854694" cy="2759024"/>
          </a:xfrm>
          <a:custGeom>
            <a:avLst/>
            <a:gdLst/>
            <a:ahLst/>
            <a:cxnLst/>
            <a:rect r="r" b="b" t="t" l="l"/>
            <a:pathLst>
              <a:path h="2759024" w="5854694">
                <a:moveTo>
                  <a:pt x="0" y="0"/>
                </a:moveTo>
                <a:lnTo>
                  <a:pt x="5854694" y="0"/>
                </a:lnTo>
                <a:lnTo>
                  <a:pt x="5854694" y="2759024"/>
                </a:lnTo>
                <a:lnTo>
                  <a:pt x="0" y="2759024"/>
                </a:lnTo>
                <a:lnTo>
                  <a:pt x="0" y="0"/>
                </a:lnTo>
                <a:close/>
              </a:path>
            </a:pathLst>
          </a:custGeom>
          <a:blipFill>
            <a:blip r:embed="rId8"/>
            <a:stretch>
              <a:fillRect l="0" t="0" r="0" b="0"/>
            </a:stretch>
          </a:blipFill>
        </p:spPr>
      </p:sp>
      <p:sp>
        <p:nvSpPr>
          <p:cNvPr name="Freeform 19" id="19"/>
          <p:cNvSpPr/>
          <p:nvPr/>
        </p:nvSpPr>
        <p:spPr>
          <a:xfrm flipH="false" flipV="false" rot="0">
            <a:off x="6424134" y="7104686"/>
            <a:ext cx="438054" cy="2676999"/>
          </a:xfrm>
          <a:custGeom>
            <a:avLst/>
            <a:gdLst/>
            <a:ahLst/>
            <a:cxnLst/>
            <a:rect r="r" b="b" t="t" l="l"/>
            <a:pathLst>
              <a:path h="2676999" w="438054">
                <a:moveTo>
                  <a:pt x="0" y="0"/>
                </a:moveTo>
                <a:lnTo>
                  <a:pt x="438055" y="0"/>
                </a:lnTo>
                <a:lnTo>
                  <a:pt x="438055" y="2676998"/>
                </a:lnTo>
                <a:lnTo>
                  <a:pt x="0" y="267699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20" id="20"/>
          <p:cNvSpPr txBox="true"/>
          <p:nvPr/>
        </p:nvSpPr>
        <p:spPr>
          <a:xfrm rot="0">
            <a:off x="491612" y="509263"/>
            <a:ext cx="6654579" cy="898525"/>
          </a:xfrm>
          <a:prstGeom prst="rect">
            <a:avLst/>
          </a:prstGeom>
        </p:spPr>
        <p:txBody>
          <a:bodyPr anchor="t" rtlCol="false" tIns="0" lIns="0" bIns="0" rIns="0">
            <a:spAutoFit/>
          </a:bodyPr>
          <a:lstStyle/>
          <a:p>
            <a:pPr algn="l" marL="0" indent="0" lvl="0">
              <a:lnSpc>
                <a:spcPts val="6350"/>
              </a:lnSpc>
              <a:spcBef>
                <a:spcPct val="0"/>
              </a:spcBef>
            </a:pPr>
            <a:r>
              <a:rPr lang="en-US" b="true" sz="5000">
                <a:solidFill>
                  <a:srgbClr val="0E2F5F"/>
                </a:solidFill>
                <a:latin typeface="Akzidenz-Grotesk Heavy"/>
                <a:ea typeface="Akzidenz-Grotesk Heavy"/>
                <a:cs typeface="Akzidenz-Grotesk Heavy"/>
                <a:sym typeface="Akzidenz-Grotesk Heavy"/>
              </a:rPr>
              <a:t>Metode Penelitian</a:t>
            </a:r>
          </a:p>
        </p:txBody>
      </p:sp>
      <p:sp>
        <p:nvSpPr>
          <p:cNvPr name="TextBox 21" id="21"/>
          <p:cNvSpPr txBox="true"/>
          <p:nvPr/>
        </p:nvSpPr>
        <p:spPr>
          <a:xfrm rot="0">
            <a:off x="491612" y="1633479"/>
            <a:ext cx="4749790" cy="4311703"/>
          </a:xfrm>
          <a:prstGeom prst="rect">
            <a:avLst/>
          </a:prstGeom>
        </p:spPr>
        <p:txBody>
          <a:bodyPr anchor="t" rtlCol="false" tIns="0" lIns="0" bIns="0" rIns="0">
            <a:spAutoFit/>
          </a:bodyPr>
          <a:lstStyle/>
          <a:p>
            <a:pPr algn="just" marL="0" indent="0" lvl="0">
              <a:lnSpc>
                <a:spcPts val="2621"/>
              </a:lnSpc>
              <a:spcBef>
                <a:spcPct val="0"/>
              </a:spcBef>
            </a:pPr>
            <a:r>
              <a:rPr lang="en-US" b="true" sz="1872">
                <a:solidFill>
                  <a:srgbClr val="021828"/>
                </a:solidFill>
                <a:latin typeface="Aileron Bold"/>
                <a:ea typeface="Aileron Bold"/>
                <a:cs typeface="Aileron Bold"/>
                <a:sym typeface="Aileron Bold"/>
              </a:rPr>
              <a:t>Penelitian ini menggunakan metode deskriptif kualitatif untuk mendeskripsikan dan memahami fenomena sinisme dalam dialog film komedi Imperfect: Karier, Cinta, dan Timbangan. Metode deskriptif dipilih karena penelitian ini mengharuskan peneliti untuk memberikan gambaran terperinci mengenai bentuk- bentuk sinisme yang muncul dalam dialog serta bagaimana sinisme tersebut berperan dalam pembentukan karakter tokoh dalam film.</a:t>
            </a:r>
          </a:p>
        </p:txBody>
      </p:sp>
      <p:sp>
        <p:nvSpPr>
          <p:cNvPr name="TextBox 22" id="22"/>
          <p:cNvSpPr txBox="true"/>
          <p:nvPr/>
        </p:nvSpPr>
        <p:spPr>
          <a:xfrm rot="0">
            <a:off x="8450214" y="2572325"/>
            <a:ext cx="4919042" cy="701673"/>
          </a:xfrm>
          <a:prstGeom prst="rect">
            <a:avLst/>
          </a:prstGeom>
        </p:spPr>
        <p:txBody>
          <a:bodyPr anchor="t" rtlCol="false" tIns="0" lIns="0" bIns="0" rIns="0">
            <a:spAutoFit/>
          </a:bodyPr>
          <a:lstStyle/>
          <a:p>
            <a:pPr algn="just">
              <a:lnSpc>
                <a:spcPts val="2800"/>
              </a:lnSpc>
            </a:pPr>
            <a:r>
              <a:rPr lang="en-US" sz="2000" b="true">
                <a:solidFill>
                  <a:srgbClr val="0E2F5F"/>
                </a:solidFill>
                <a:latin typeface="Aileron Ultra-Bold"/>
                <a:ea typeface="Aileron Ultra-Bold"/>
                <a:cs typeface="Aileron Ultra-Bold"/>
                <a:sym typeface="Aileron Ultra-Bold"/>
              </a:rPr>
              <a:t>dialog-dialog yang mengandung sinisme.</a:t>
            </a:r>
          </a:p>
        </p:txBody>
      </p:sp>
      <p:sp>
        <p:nvSpPr>
          <p:cNvPr name="TextBox 23" id="23"/>
          <p:cNvSpPr txBox="true"/>
          <p:nvPr/>
        </p:nvSpPr>
        <p:spPr>
          <a:xfrm rot="0">
            <a:off x="8450214" y="3518420"/>
            <a:ext cx="4590969" cy="372743"/>
          </a:xfrm>
          <a:prstGeom prst="rect">
            <a:avLst/>
          </a:prstGeom>
        </p:spPr>
        <p:txBody>
          <a:bodyPr anchor="t" rtlCol="false" tIns="0" lIns="0" bIns="0" rIns="0">
            <a:spAutoFit/>
          </a:bodyPr>
          <a:lstStyle/>
          <a:p>
            <a:pPr algn="ctr" marL="0" indent="0" lvl="0">
              <a:lnSpc>
                <a:spcPts val="3080"/>
              </a:lnSpc>
              <a:spcBef>
                <a:spcPct val="0"/>
              </a:spcBef>
            </a:pPr>
            <a:r>
              <a:rPr lang="en-US" b="true" sz="2200">
                <a:solidFill>
                  <a:srgbClr val="A2D2FF"/>
                </a:solidFill>
                <a:latin typeface="Aileron Ultra-Bold"/>
                <a:ea typeface="Aileron Ultra-Bold"/>
                <a:cs typeface="Aileron Ultra-Bold"/>
                <a:sym typeface="Aileron Ultra-Bold"/>
              </a:rPr>
              <a:t>Sumber Data</a:t>
            </a:r>
          </a:p>
        </p:txBody>
      </p:sp>
      <p:sp>
        <p:nvSpPr>
          <p:cNvPr name="TextBox 24" id="24"/>
          <p:cNvSpPr txBox="true"/>
          <p:nvPr/>
        </p:nvSpPr>
        <p:spPr>
          <a:xfrm rot="0">
            <a:off x="8451487" y="5108064"/>
            <a:ext cx="4590969" cy="372743"/>
          </a:xfrm>
          <a:prstGeom prst="rect">
            <a:avLst/>
          </a:prstGeom>
        </p:spPr>
        <p:txBody>
          <a:bodyPr anchor="t" rtlCol="false" tIns="0" lIns="0" bIns="0" rIns="0">
            <a:spAutoFit/>
          </a:bodyPr>
          <a:lstStyle/>
          <a:p>
            <a:pPr algn="ctr" marL="0" indent="0" lvl="0">
              <a:lnSpc>
                <a:spcPts val="3080"/>
              </a:lnSpc>
              <a:spcBef>
                <a:spcPct val="0"/>
              </a:spcBef>
            </a:pPr>
            <a:r>
              <a:rPr lang="en-US" b="true" sz="2200">
                <a:solidFill>
                  <a:srgbClr val="A2D2FF"/>
                </a:solidFill>
                <a:latin typeface="Aileron Ultra-Bold"/>
                <a:ea typeface="Aileron Ultra-Bold"/>
                <a:cs typeface="Aileron Ultra-Bold"/>
                <a:sym typeface="Aileron Ultra-Bold"/>
              </a:rPr>
              <a:t>Teknik Pengumpulan Data</a:t>
            </a:r>
          </a:p>
        </p:txBody>
      </p:sp>
      <p:sp>
        <p:nvSpPr>
          <p:cNvPr name="TextBox 25" id="25"/>
          <p:cNvSpPr txBox="true"/>
          <p:nvPr/>
        </p:nvSpPr>
        <p:spPr>
          <a:xfrm rot="0">
            <a:off x="9515758" y="1952060"/>
            <a:ext cx="2459882" cy="372743"/>
          </a:xfrm>
          <a:prstGeom prst="rect">
            <a:avLst/>
          </a:prstGeom>
        </p:spPr>
        <p:txBody>
          <a:bodyPr anchor="t" rtlCol="false" tIns="0" lIns="0" bIns="0" rIns="0">
            <a:spAutoFit/>
          </a:bodyPr>
          <a:lstStyle/>
          <a:p>
            <a:pPr algn="ctr">
              <a:lnSpc>
                <a:spcPts val="3080"/>
              </a:lnSpc>
            </a:pPr>
            <a:r>
              <a:rPr lang="en-US" sz="2200" b="true">
                <a:solidFill>
                  <a:srgbClr val="A2D2FF"/>
                </a:solidFill>
                <a:latin typeface="Aileron Ultra-Bold"/>
                <a:ea typeface="Aileron Ultra-Bold"/>
                <a:cs typeface="Aileron Ultra-Bold"/>
                <a:sym typeface="Aileron Ultra-Bold"/>
              </a:rPr>
              <a:t>Data Penelitian</a:t>
            </a:r>
          </a:p>
        </p:txBody>
      </p:sp>
      <p:sp>
        <p:nvSpPr>
          <p:cNvPr name="TextBox 26" id="26"/>
          <p:cNvSpPr txBox="true"/>
          <p:nvPr/>
        </p:nvSpPr>
        <p:spPr>
          <a:xfrm rot="0">
            <a:off x="8436164" y="4234941"/>
            <a:ext cx="4919042" cy="701673"/>
          </a:xfrm>
          <a:prstGeom prst="rect">
            <a:avLst/>
          </a:prstGeom>
        </p:spPr>
        <p:txBody>
          <a:bodyPr anchor="t" rtlCol="false" tIns="0" lIns="0" bIns="0" rIns="0">
            <a:spAutoFit/>
          </a:bodyPr>
          <a:lstStyle/>
          <a:p>
            <a:pPr algn="just">
              <a:lnSpc>
                <a:spcPts val="2800"/>
              </a:lnSpc>
            </a:pPr>
            <a:r>
              <a:rPr lang="en-US" sz="2000" b="true">
                <a:solidFill>
                  <a:srgbClr val="0E2F5F"/>
                </a:solidFill>
                <a:latin typeface="Aileron Ultra-Bold"/>
                <a:ea typeface="Aileron Ultra-Bold"/>
                <a:cs typeface="Aileron Ultra-Bold"/>
                <a:sym typeface="Aileron Ultra-Bold"/>
              </a:rPr>
              <a:t>Film Imperfect: Karier, Cinta, dan Timbangan.</a:t>
            </a:r>
          </a:p>
        </p:txBody>
      </p:sp>
      <p:sp>
        <p:nvSpPr>
          <p:cNvPr name="TextBox 27" id="27"/>
          <p:cNvSpPr txBox="true"/>
          <p:nvPr/>
        </p:nvSpPr>
        <p:spPr>
          <a:xfrm rot="0">
            <a:off x="8434891" y="5741553"/>
            <a:ext cx="4919042" cy="4323713"/>
          </a:xfrm>
          <a:prstGeom prst="rect">
            <a:avLst/>
          </a:prstGeom>
        </p:spPr>
        <p:txBody>
          <a:bodyPr anchor="t" rtlCol="false" tIns="0" lIns="0" bIns="0" rIns="0">
            <a:spAutoFit/>
          </a:bodyPr>
          <a:lstStyle/>
          <a:p>
            <a:pPr algn="just">
              <a:lnSpc>
                <a:spcPts val="2660"/>
              </a:lnSpc>
            </a:pPr>
            <a:r>
              <a:rPr lang="en-US" sz="1900" b="true">
                <a:solidFill>
                  <a:srgbClr val="0E2F5F"/>
                </a:solidFill>
                <a:latin typeface="Aileron Ultra-Bold"/>
                <a:ea typeface="Aileron Ultra-Bold"/>
                <a:cs typeface="Aileron Ultra-Bold"/>
                <a:sym typeface="Aileron Ultra-Bold"/>
              </a:rPr>
              <a:t>Teknik Simak, Teknik Catat. analisis data penelitian yang digunakan yaitu (1) menonton film untuk mengamati dialog, (2)menandai dialog-dialog yang mengandung unsur sinisme, (3) mencatat dialog yang dianggap sinis, (4) mengklasifikasikan dialog ke dalam beberapa bentuk, (5) menganalisis secara singkat mengenai dialog sinis agar memahami makna dan fungsinya dalam membentuk karakter tokoh, (6) menyusun kesimpulan berdasar hasil analisis terhadap dialog-dialog tersebut.</a:t>
            </a:r>
          </a:p>
        </p:txBody>
      </p:sp>
    </p:spTree>
  </p:cSld>
  <p:clrMapOvr>
    <a:masterClrMapping/>
  </p:clrMapOvr>
  <p:transition spd="slow">
    <p:cover dir="d"/>
  </p:transition>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25421" y="6106409"/>
            <a:ext cx="7779077" cy="3629655"/>
            <a:chOff x="0" y="0"/>
            <a:chExt cx="2048810" cy="955958"/>
          </a:xfrm>
        </p:grpSpPr>
        <p:sp>
          <p:nvSpPr>
            <p:cNvPr name="Freeform 3" id="3"/>
            <p:cNvSpPr/>
            <p:nvPr/>
          </p:nvSpPr>
          <p:spPr>
            <a:xfrm flipH="false" flipV="false" rot="0">
              <a:off x="0" y="0"/>
              <a:ext cx="2048810" cy="955958"/>
            </a:xfrm>
            <a:custGeom>
              <a:avLst/>
              <a:gdLst/>
              <a:ahLst/>
              <a:cxnLst/>
              <a:rect r="r" b="b" t="t" l="l"/>
              <a:pathLst>
                <a:path h="955958" w="2048810">
                  <a:moveTo>
                    <a:pt x="14928" y="0"/>
                  </a:moveTo>
                  <a:lnTo>
                    <a:pt x="2033882" y="0"/>
                  </a:lnTo>
                  <a:cubicBezTo>
                    <a:pt x="2042127" y="0"/>
                    <a:pt x="2048810" y="6684"/>
                    <a:pt x="2048810" y="14928"/>
                  </a:cubicBezTo>
                  <a:lnTo>
                    <a:pt x="2048810" y="941030"/>
                  </a:lnTo>
                  <a:cubicBezTo>
                    <a:pt x="2048810" y="944989"/>
                    <a:pt x="2047238" y="948786"/>
                    <a:pt x="2044438" y="951586"/>
                  </a:cubicBezTo>
                  <a:cubicBezTo>
                    <a:pt x="2041638" y="954386"/>
                    <a:pt x="2037841" y="955958"/>
                    <a:pt x="2033882" y="955958"/>
                  </a:cubicBezTo>
                  <a:lnTo>
                    <a:pt x="14928" y="955958"/>
                  </a:lnTo>
                  <a:cubicBezTo>
                    <a:pt x="10969" y="955958"/>
                    <a:pt x="7172" y="954386"/>
                    <a:pt x="4372" y="951586"/>
                  </a:cubicBezTo>
                  <a:cubicBezTo>
                    <a:pt x="1573" y="948786"/>
                    <a:pt x="0" y="944989"/>
                    <a:pt x="0" y="941030"/>
                  </a:cubicBezTo>
                  <a:lnTo>
                    <a:pt x="0" y="14928"/>
                  </a:lnTo>
                  <a:cubicBezTo>
                    <a:pt x="0" y="10969"/>
                    <a:pt x="1573" y="7172"/>
                    <a:pt x="4372" y="4372"/>
                  </a:cubicBezTo>
                  <a:cubicBezTo>
                    <a:pt x="7172" y="1573"/>
                    <a:pt x="10969" y="0"/>
                    <a:pt x="14928" y="0"/>
                  </a:cubicBezTo>
                  <a:close/>
                </a:path>
              </a:pathLst>
            </a:custGeom>
            <a:solidFill>
              <a:srgbClr val="B8D3FF"/>
            </a:solidFill>
            <a:ln cap="sq">
              <a:noFill/>
              <a:prstDash val="solid"/>
              <a:miter/>
            </a:ln>
          </p:spPr>
        </p:sp>
        <p:sp>
          <p:nvSpPr>
            <p:cNvPr name="TextBox 4" id="4"/>
            <p:cNvSpPr txBox="true"/>
            <p:nvPr/>
          </p:nvSpPr>
          <p:spPr>
            <a:xfrm>
              <a:off x="0" y="-47625"/>
              <a:ext cx="2048810" cy="1003583"/>
            </a:xfrm>
            <a:prstGeom prst="rect">
              <a:avLst/>
            </a:prstGeom>
          </p:spPr>
          <p:txBody>
            <a:bodyPr anchor="ctr" rtlCol="false" tIns="50800" lIns="50800" bIns="50800" rIns="50800"/>
            <a:lstStyle/>
            <a:p>
              <a:pPr algn="ctr">
                <a:lnSpc>
                  <a:spcPts val="2800"/>
                </a:lnSpc>
              </a:pPr>
            </a:p>
          </p:txBody>
        </p:sp>
      </p:grpSp>
      <p:grpSp>
        <p:nvGrpSpPr>
          <p:cNvPr name="Group 5" id="5"/>
          <p:cNvGrpSpPr/>
          <p:nvPr/>
        </p:nvGrpSpPr>
        <p:grpSpPr>
          <a:xfrm rot="0">
            <a:off x="998827" y="4618814"/>
            <a:ext cx="4048806" cy="998551"/>
            <a:chOff x="0" y="0"/>
            <a:chExt cx="1066352" cy="262993"/>
          </a:xfrm>
        </p:grpSpPr>
        <p:sp>
          <p:nvSpPr>
            <p:cNvPr name="Freeform 6" id="6"/>
            <p:cNvSpPr/>
            <p:nvPr/>
          </p:nvSpPr>
          <p:spPr>
            <a:xfrm flipH="false" flipV="false" rot="0">
              <a:off x="0" y="0"/>
              <a:ext cx="1066352" cy="262993"/>
            </a:xfrm>
            <a:custGeom>
              <a:avLst/>
              <a:gdLst/>
              <a:ahLst/>
              <a:cxnLst/>
              <a:rect r="r" b="b" t="t" l="l"/>
              <a:pathLst>
                <a:path h="262993" w="1066352">
                  <a:moveTo>
                    <a:pt x="97520" y="0"/>
                  </a:moveTo>
                  <a:lnTo>
                    <a:pt x="968833" y="0"/>
                  </a:lnTo>
                  <a:cubicBezTo>
                    <a:pt x="994696" y="0"/>
                    <a:pt x="1019501" y="10274"/>
                    <a:pt x="1037789" y="28563"/>
                  </a:cubicBezTo>
                  <a:cubicBezTo>
                    <a:pt x="1056078" y="46851"/>
                    <a:pt x="1066352" y="71656"/>
                    <a:pt x="1066352" y="97520"/>
                  </a:cubicBezTo>
                  <a:lnTo>
                    <a:pt x="1066352" y="165473"/>
                  </a:lnTo>
                  <a:cubicBezTo>
                    <a:pt x="1066352" y="219332"/>
                    <a:pt x="1022691" y="262993"/>
                    <a:pt x="968833" y="262993"/>
                  </a:cubicBezTo>
                  <a:lnTo>
                    <a:pt x="97520" y="262993"/>
                  </a:lnTo>
                  <a:cubicBezTo>
                    <a:pt x="71656" y="262993"/>
                    <a:pt x="46851" y="252718"/>
                    <a:pt x="28563" y="234430"/>
                  </a:cubicBezTo>
                  <a:cubicBezTo>
                    <a:pt x="10274" y="216141"/>
                    <a:pt x="0" y="191337"/>
                    <a:pt x="0" y="165473"/>
                  </a:cubicBezTo>
                  <a:lnTo>
                    <a:pt x="0" y="97520"/>
                  </a:lnTo>
                  <a:cubicBezTo>
                    <a:pt x="0" y="71656"/>
                    <a:pt x="10274" y="46851"/>
                    <a:pt x="28563" y="28563"/>
                  </a:cubicBezTo>
                  <a:cubicBezTo>
                    <a:pt x="46851" y="10274"/>
                    <a:pt x="71656" y="0"/>
                    <a:pt x="97520" y="0"/>
                  </a:cubicBezTo>
                  <a:close/>
                </a:path>
              </a:pathLst>
            </a:custGeom>
            <a:solidFill>
              <a:srgbClr val="5C81C4"/>
            </a:solidFill>
          </p:spPr>
        </p:sp>
        <p:sp>
          <p:nvSpPr>
            <p:cNvPr name="TextBox 7" id="7"/>
            <p:cNvSpPr txBox="true"/>
            <p:nvPr/>
          </p:nvSpPr>
          <p:spPr>
            <a:xfrm>
              <a:off x="0" y="-47625"/>
              <a:ext cx="1066352" cy="310618"/>
            </a:xfrm>
            <a:prstGeom prst="rect">
              <a:avLst/>
            </a:prstGeom>
          </p:spPr>
          <p:txBody>
            <a:bodyPr anchor="ctr" rtlCol="false" tIns="50800" lIns="50800" bIns="50800" rIns="50800"/>
            <a:lstStyle/>
            <a:p>
              <a:pPr algn="ctr">
                <a:lnSpc>
                  <a:spcPts val="2800"/>
                </a:lnSpc>
              </a:pPr>
            </a:p>
          </p:txBody>
        </p:sp>
      </p:grpSp>
      <p:grpSp>
        <p:nvGrpSpPr>
          <p:cNvPr name="Group 8" id="8"/>
          <p:cNvGrpSpPr/>
          <p:nvPr/>
        </p:nvGrpSpPr>
        <p:grpSpPr>
          <a:xfrm rot="0">
            <a:off x="12597264" y="4618814"/>
            <a:ext cx="4048806" cy="1025744"/>
            <a:chOff x="0" y="0"/>
            <a:chExt cx="1066352" cy="270155"/>
          </a:xfrm>
        </p:grpSpPr>
        <p:sp>
          <p:nvSpPr>
            <p:cNvPr name="Freeform 9" id="9"/>
            <p:cNvSpPr/>
            <p:nvPr/>
          </p:nvSpPr>
          <p:spPr>
            <a:xfrm flipH="false" flipV="false" rot="0">
              <a:off x="0" y="0"/>
              <a:ext cx="1066352" cy="270155"/>
            </a:xfrm>
            <a:custGeom>
              <a:avLst/>
              <a:gdLst/>
              <a:ahLst/>
              <a:cxnLst/>
              <a:rect r="r" b="b" t="t" l="l"/>
              <a:pathLst>
                <a:path h="270155" w="1066352">
                  <a:moveTo>
                    <a:pt x="97520" y="0"/>
                  </a:moveTo>
                  <a:lnTo>
                    <a:pt x="968833" y="0"/>
                  </a:lnTo>
                  <a:cubicBezTo>
                    <a:pt x="994696" y="0"/>
                    <a:pt x="1019501" y="10274"/>
                    <a:pt x="1037789" y="28563"/>
                  </a:cubicBezTo>
                  <a:cubicBezTo>
                    <a:pt x="1056078" y="46851"/>
                    <a:pt x="1066352" y="71656"/>
                    <a:pt x="1066352" y="97520"/>
                  </a:cubicBezTo>
                  <a:lnTo>
                    <a:pt x="1066352" y="172635"/>
                  </a:lnTo>
                  <a:cubicBezTo>
                    <a:pt x="1066352" y="226494"/>
                    <a:pt x="1022691" y="270155"/>
                    <a:pt x="968833" y="270155"/>
                  </a:cubicBezTo>
                  <a:lnTo>
                    <a:pt x="97520" y="270155"/>
                  </a:lnTo>
                  <a:cubicBezTo>
                    <a:pt x="71656" y="270155"/>
                    <a:pt x="46851" y="259880"/>
                    <a:pt x="28563" y="241592"/>
                  </a:cubicBezTo>
                  <a:cubicBezTo>
                    <a:pt x="10274" y="223303"/>
                    <a:pt x="0" y="198499"/>
                    <a:pt x="0" y="172635"/>
                  </a:cubicBezTo>
                  <a:lnTo>
                    <a:pt x="0" y="97520"/>
                  </a:lnTo>
                  <a:cubicBezTo>
                    <a:pt x="0" y="71656"/>
                    <a:pt x="10274" y="46851"/>
                    <a:pt x="28563" y="28563"/>
                  </a:cubicBezTo>
                  <a:cubicBezTo>
                    <a:pt x="46851" y="10274"/>
                    <a:pt x="71656" y="0"/>
                    <a:pt x="97520" y="0"/>
                  </a:cubicBezTo>
                  <a:close/>
                </a:path>
              </a:pathLst>
            </a:custGeom>
            <a:solidFill>
              <a:srgbClr val="5188CC"/>
            </a:solidFill>
          </p:spPr>
        </p:sp>
        <p:sp>
          <p:nvSpPr>
            <p:cNvPr name="TextBox 10" id="10"/>
            <p:cNvSpPr txBox="true"/>
            <p:nvPr/>
          </p:nvSpPr>
          <p:spPr>
            <a:xfrm>
              <a:off x="0" y="-47625"/>
              <a:ext cx="1066352" cy="317780"/>
            </a:xfrm>
            <a:prstGeom prst="rect">
              <a:avLst/>
            </a:prstGeom>
          </p:spPr>
          <p:txBody>
            <a:bodyPr anchor="ctr" rtlCol="false" tIns="50800" lIns="50800" bIns="50800" rIns="50800"/>
            <a:lstStyle/>
            <a:p>
              <a:pPr algn="ctr">
                <a:lnSpc>
                  <a:spcPts val="2800"/>
                </a:lnSpc>
              </a:pPr>
            </a:p>
          </p:txBody>
        </p:sp>
      </p:grpSp>
      <p:grpSp>
        <p:nvGrpSpPr>
          <p:cNvPr name="Group 11" id="11"/>
          <p:cNvGrpSpPr/>
          <p:nvPr/>
        </p:nvGrpSpPr>
        <p:grpSpPr>
          <a:xfrm rot="0">
            <a:off x="2577825" y="3490012"/>
            <a:ext cx="890951" cy="890951"/>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2F5F"/>
            </a:solidFill>
          </p:spPr>
        </p:sp>
        <p:sp>
          <p:nvSpPr>
            <p:cNvPr name="TextBox 13" id="13"/>
            <p:cNvSpPr txBox="true"/>
            <p:nvPr/>
          </p:nvSpPr>
          <p:spPr>
            <a:xfrm>
              <a:off x="76200" y="28575"/>
              <a:ext cx="660400" cy="708025"/>
            </a:xfrm>
            <a:prstGeom prst="rect">
              <a:avLst/>
            </a:prstGeom>
          </p:spPr>
          <p:txBody>
            <a:bodyPr anchor="ctr" rtlCol="false" tIns="50800" lIns="50800" bIns="50800" rIns="50800"/>
            <a:lstStyle/>
            <a:p>
              <a:pPr algn="ctr">
                <a:lnSpc>
                  <a:spcPts val="2800"/>
                </a:lnSpc>
              </a:pPr>
            </a:p>
          </p:txBody>
        </p:sp>
      </p:grpSp>
      <p:grpSp>
        <p:nvGrpSpPr>
          <p:cNvPr name="Group 14" id="14"/>
          <p:cNvGrpSpPr/>
          <p:nvPr/>
        </p:nvGrpSpPr>
        <p:grpSpPr>
          <a:xfrm rot="0">
            <a:off x="14046248" y="3490012"/>
            <a:ext cx="890951" cy="890951"/>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2F5F"/>
            </a:solidFill>
          </p:spPr>
        </p:sp>
        <p:sp>
          <p:nvSpPr>
            <p:cNvPr name="TextBox 16" id="16"/>
            <p:cNvSpPr txBox="true"/>
            <p:nvPr/>
          </p:nvSpPr>
          <p:spPr>
            <a:xfrm>
              <a:off x="76200" y="28575"/>
              <a:ext cx="660400" cy="708025"/>
            </a:xfrm>
            <a:prstGeom prst="rect">
              <a:avLst/>
            </a:prstGeom>
          </p:spPr>
          <p:txBody>
            <a:bodyPr anchor="ctr" rtlCol="false" tIns="50800" lIns="50800" bIns="50800" rIns="50800"/>
            <a:lstStyle/>
            <a:p>
              <a:pPr algn="ctr">
                <a:lnSpc>
                  <a:spcPts val="2800"/>
                </a:lnSpc>
              </a:pPr>
            </a:p>
          </p:txBody>
        </p:sp>
      </p:grpSp>
      <p:sp>
        <p:nvSpPr>
          <p:cNvPr name="Freeform 17" id="17"/>
          <p:cNvSpPr/>
          <p:nvPr/>
        </p:nvSpPr>
        <p:spPr>
          <a:xfrm flipH="false" flipV="false" rot="5400000">
            <a:off x="2828336" y="3762036"/>
            <a:ext cx="389788" cy="389788"/>
          </a:xfrm>
          <a:custGeom>
            <a:avLst/>
            <a:gdLst/>
            <a:ahLst/>
            <a:cxnLst/>
            <a:rect r="r" b="b" t="t" l="l"/>
            <a:pathLst>
              <a:path h="389788" w="389788">
                <a:moveTo>
                  <a:pt x="0" y="0"/>
                </a:moveTo>
                <a:lnTo>
                  <a:pt x="389788" y="0"/>
                </a:lnTo>
                <a:lnTo>
                  <a:pt x="389788" y="389788"/>
                </a:lnTo>
                <a:lnTo>
                  <a:pt x="0" y="3897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8" id="18"/>
          <p:cNvSpPr/>
          <p:nvPr/>
        </p:nvSpPr>
        <p:spPr>
          <a:xfrm flipH="false" flipV="false" rot="5400000">
            <a:off x="14296830" y="3762036"/>
            <a:ext cx="389788" cy="389788"/>
          </a:xfrm>
          <a:custGeom>
            <a:avLst/>
            <a:gdLst/>
            <a:ahLst/>
            <a:cxnLst/>
            <a:rect r="r" b="b" t="t" l="l"/>
            <a:pathLst>
              <a:path h="389788" w="389788">
                <a:moveTo>
                  <a:pt x="0" y="0"/>
                </a:moveTo>
                <a:lnTo>
                  <a:pt x="389788" y="0"/>
                </a:lnTo>
                <a:lnTo>
                  <a:pt x="389788" y="389788"/>
                </a:lnTo>
                <a:lnTo>
                  <a:pt x="0" y="3897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9" id="19"/>
          <p:cNvSpPr/>
          <p:nvPr/>
        </p:nvSpPr>
        <p:spPr>
          <a:xfrm flipH="false" flipV="false" rot="0">
            <a:off x="0" y="-336307"/>
            <a:ext cx="15925099" cy="3033352"/>
          </a:xfrm>
          <a:custGeom>
            <a:avLst/>
            <a:gdLst/>
            <a:ahLst/>
            <a:cxnLst/>
            <a:rect r="r" b="b" t="t" l="l"/>
            <a:pathLst>
              <a:path h="3033352" w="15925099">
                <a:moveTo>
                  <a:pt x="0" y="0"/>
                </a:moveTo>
                <a:lnTo>
                  <a:pt x="15925099" y="0"/>
                </a:lnTo>
                <a:lnTo>
                  <a:pt x="15925099" y="3033353"/>
                </a:lnTo>
                <a:lnTo>
                  <a:pt x="0" y="303335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0" id="20"/>
          <p:cNvSpPr/>
          <p:nvPr/>
        </p:nvSpPr>
        <p:spPr>
          <a:xfrm flipH="false" flipV="false" rot="0">
            <a:off x="16598670" y="261848"/>
            <a:ext cx="1321261" cy="1330639"/>
          </a:xfrm>
          <a:custGeom>
            <a:avLst/>
            <a:gdLst/>
            <a:ahLst/>
            <a:cxnLst/>
            <a:rect r="r" b="b" t="t" l="l"/>
            <a:pathLst>
              <a:path h="1330639" w="1321261">
                <a:moveTo>
                  <a:pt x="0" y="0"/>
                </a:moveTo>
                <a:lnTo>
                  <a:pt x="1321260" y="0"/>
                </a:lnTo>
                <a:lnTo>
                  <a:pt x="1321260" y="1330639"/>
                </a:lnTo>
                <a:lnTo>
                  <a:pt x="0" y="1330639"/>
                </a:lnTo>
                <a:lnTo>
                  <a:pt x="0" y="0"/>
                </a:lnTo>
                <a:close/>
              </a:path>
            </a:pathLst>
          </a:custGeom>
          <a:blipFill>
            <a:blip r:embed="rId6"/>
            <a:stretch>
              <a:fillRect l="0" t="0" r="0" b="0"/>
            </a:stretch>
          </a:blipFill>
        </p:spPr>
      </p:sp>
      <p:sp>
        <p:nvSpPr>
          <p:cNvPr name="AutoShape 21" id="21"/>
          <p:cNvSpPr/>
          <p:nvPr/>
        </p:nvSpPr>
        <p:spPr>
          <a:xfrm>
            <a:off x="3468777" y="3935488"/>
            <a:ext cx="10577471" cy="0"/>
          </a:xfrm>
          <a:prstGeom prst="line">
            <a:avLst/>
          </a:prstGeom>
          <a:ln cap="flat" w="38100">
            <a:solidFill>
              <a:srgbClr val="5C81C4"/>
            </a:solidFill>
            <a:prstDash val="solid"/>
            <a:headEnd type="none" len="sm" w="sm"/>
            <a:tailEnd type="none" len="sm" w="sm"/>
          </a:ln>
        </p:spPr>
      </p:sp>
      <p:grpSp>
        <p:nvGrpSpPr>
          <p:cNvPr name="Group 22" id="22"/>
          <p:cNvGrpSpPr/>
          <p:nvPr/>
        </p:nvGrpSpPr>
        <p:grpSpPr>
          <a:xfrm rot="0">
            <a:off x="10140853" y="6106409"/>
            <a:ext cx="7779077" cy="3629655"/>
            <a:chOff x="0" y="0"/>
            <a:chExt cx="2048810" cy="955958"/>
          </a:xfrm>
        </p:grpSpPr>
        <p:sp>
          <p:nvSpPr>
            <p:cNvPr name="Freeform 23" id="23"/>
            <p:cNvSpPr/>
            <p:nvPr/>
          </p:nvSpPr>
          <p:spPr>
            <a:xfrm flipH="false" flipV="false" rot="0">
              <a:off x="0" y="0"/>
              <a:ext cx="2048810" cy="955958"/>
            </a:xfrm>
            <a:custGeom>
              <a:avLst/>
              <a:gdLst/>
              <a:ahLst/>
              <a:cxnLst/>
              <a:rect r="r" b="b" t="t" l="l"/>
              <a:pathLst>
                <a:path h="955958" w="2048810">
                  <a:moveTo>
                    <a:pt x="14928" y="0"/>
                  </a:moveTo>
                  <a:lnTo>
                    <a:pt x="2033882" y="0"/>
                  </a:lnTo>
                  <a:cubicBezTo>
                    <a:pt x="2042127" y="0"/>
                    <a:pt x="2048810" y="6684"/>
                    <a:pt x="2048810" y="14928"/>
                  </a:cubicBezTo>
                  <a:lnTo>
                    <a:pt x="2048810" y="941030"/>
                  </a:lnTo>
                  <a:cubicBezTo>
                    <a:pt x="2048810" y="944989"/>
                    <a:pt x="2047238" y="948786"/>
                    <a:pt x="2044438" y="951586"/>
                  </a:cubicBezTo>
                  <a:cubicBezTo>
                    <a:pt x="2041638" y="954386"/>
                    <a:pt x="2037841" y="955958"/>
                    <a:pt x="2033882" y="955958"/>
                  </a:cubicBezTo>
                  <a:lnTo>
                    <a:pt x="14928" y="955958"/>
                  </a:lnTo>
                  <a:cubicBezTo>
                    <a:pt x="10969" y="955958"/>
                    <a:pt x="7172" y="954386"/>
                    <a:pt x="4372" y="951586"/>
                  </a:cubicBezTo>
                  <a:cubicBezTo>
                    <a:pt x="1573" y="948786"/>
                    <a:pt x="0" y="944989"/>
                    <a:pt x="0" y="941030"/>
                  </a:cubicBezTo>
                  <a:lnTo>
                    <a:pt x="0" y="14928"/>
                  </a:lnTo>
                  <a:cubicBezTo>
                    <a:pt x="0" y="10969"/>
                    <a:pt x="1573" y="7172"/>
                    <a:pt x="4372" y="4372"/>
                  </a:cubicBezTo>
                  <a:cubicBezTo>
                    <a:pt x="7172" y="1573"/>
                    <a:pt x="10969" y="0"/>
                    <a:pt x="14928" y="0"/>
                  </a:cubicBezTo>
                  <a:close/>
                </a:path>
              </a:pathLst>
            </a:custGeom>
            <a:solidFill>
              <a:srgbClr val="B8D3FF"/>
            </a:solidFill>
            <a:ln cap="sq">
              <a:noFill/>
              <a:prstDash val="solid"/>
              <a:miter/>
            </a:ln>
          </p:spPr>
        </p:sp>
        <p:sp>
          <p:nvSpPr>
            <p:cNvPr name="TextBox 24" id="24"/>
            <p:cNvSpPr txBox="true"/>
            <p:nvPr/>
          </p:nvSpPr>
          <p:spPr>
            <a:xfrm>
              <a:off x="0" y="-47625"/>
              <a:ext cx="2048810" cy="1003583"/>
            </a:xfrm>
            <a:prstGeom prst="rect">
              <a:avLst/>
            </a:prstGeom>
          </p:spPr>
          <p:txBody>
            <a:bodyPr anchor="ctr" rtlCol="false" tIns="50800" lIns="50800" bIns="50800" rIns="50800"/>
            <a:lstStyle/>
            <a:p>
              <a:pPr algn="ctr">
                <a:lnSpc>
                  <a:spcPts val="2800"/>
                </a:lnSpc>
              </a:pPr>
            </a:p>
          </p:txBody>
        </p:sp>
      </p:grpSp>
      <p:sp>
        <p:nvSpPr>
          <p:cNvPr name="Freeform 25" id="25"/>
          <p:cNvSpPr/>
          <p:nvPr/>
        </p:nvSpPr>
        <p:spPr>
          <a:xfrm flipH="false" flipV="false" rot="0">
            <a:off x="8018046" y="4754892"/>
            <a:ext cx="2093304" cy="753589"/>
          </a:xfrm>
          <a:custGeom>
            <a:avLst/>
            <a:gdLst/>
            <a:ahLst/>
            <a:cxnLst/>
            <a:rect r="r" b="b" t="t" l="l"/>
            <a:pathLst>
              <a:path h="753589" w="2093304">
                <a:moveTo>
                  <a:pt x="0" y="0"/>
                </a:moveTo>
                <a:lnTo>
                  <a:pt x="2093304" y="0"/>
                </a:lnTo>
                <a:lnTo>
                  <a:pt x="2093304" y="753589"/>
                </a:lnTo>
                <a:lnTo>
                  <a:pt x="0" y="75358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6" id="26"/>
          <p:cNvSpPr txBox="true"/>
          <p:nvPr/>
        </p:nvSpPr>
        <p:spPr>
          <a:xfrm rot="0">
            <a:off x="3468706" y="448090"/>
            <a:ext cx="8483071" cy="944372"/>
          </a:xfrm>
          <a:prstGeom prst="rect">
            <a:avLst/>
          </a:prstGeom>
        </p:spPr>
        <p:txBody>
          <a:bodyPr anchor="t" rtlCol="false" tIns="0" lIns="0" bIns="0" rIns="0">
            <a:spAutoFit/>
          </a:bodyPr>
          <a:lstStyle/>
          <a:p>
            <a:pPr algn="just" marL="0" indent="0" lvl="0">
              <a:lnSpc>
                <a:spcPts val="6603"/>
              </a:lnSpc>
              <a:spcBef>
                <a:spcPct val="0"/>
              </a:spcBef>
            </a:pPr>
            <a:r>
              <a:rPr lang="en-US" b="true" sz="5199">
                <a:solidFill>
                  <a:srgbClr val="0E2F5F"/>
                </a:solidFill>
                <a:latin typeface="Akzidenz-Grotesk Heavy"/>
                <a:ea typeface="Akzidenz-Grotesk Heavy"/>
                <a:cs typeface="Akzidenz-Grotesk Heavy"/>
                <a:sym typeface="Akzidenz-Grotesk Heavy"/>
              </a:rPr>
              <a:t>Hasil dan Pembahasan </a:t>
            </a:r>
          </a:p>
        </p:txBody>
      </p:sp>
      <p:sp>
        <p:nvSpPr>
          <p:cNvPr name="TextBox 27" id="27"/>
          <p:cNvSpPr txBox="true"/>
          <p:nvPr/>
        </p:nvSpPr>
        <p:spPr>
          <a:xfrm rot="0">
            <a:off x="1427452" y="4742816"/>
            <a:ext cx="3191556" cy="763268"/>
          </a:xfrm>
          <a:prstGeom prst="rect">
            <a:avLst/>
          </a:prstGeom>
        </p:spPr>
        <p:txBody>
          <a:bodyPr anchor="t" rtlCol="false" tIns="0" lIns="0" bIns="0" rIns="0">
            <a:spAutoFit/>
          </a:bodyPr>
          <a:lstStyle/>
          <a:p>
            <a:pPr algn="ctr">
              <a:lnSpc>
                <a:spcPts val="3080"/>
              </a:lnSpc>
            </a:pPr>
            <a:r>
              <a:rPr lang="en-US" sz="2200" b="true">
                <a:solidFill>
                  <a:srgbClr val="0E2F5F"/>
                </a:solidFill>
                <a:latin typeface="Aileron Heavy"/>
                <a:ea typeface="Aileron Heavy"/>
                <a:cs typeface="Aileron Heavy"/>
                <a:sym typeface="Aileron Heavy"/>
              </a:rPr>
              <a:t>Sinisme Verba yang Langsung</a:t>
            </a:r>
          </a:p>
        </p:txBody>
      </p:sp>
      <p:sp>
        <p:nvSpPr>
          <p:cNvPr name="TextBox 28" id="28"/>
          <p:cNvSpPr txBox="true"/>
          <p:nvPr/>
        </p:nvSpPr>
        <p:spPr>
          <a:xfrm rot="0">
            <a:off x="13081764" y="4742816"/>
            <a:ext cx="3209709" cy="763268"/>
          </a:xfrm>
          <a:prstGeom prst="rect">
            <a:avLst/>
          </a:prstGeom>
        </p:spPr>
        <p:txBody>
          <a:bodyPr anchor="t" rtlCol="false" tIns="0" lIns="0" bIns="0" rIns="0">
            <a:spAutoFit/>
          </a:bodyPr>
          <a:lstStyle/>
          <a:p>
            <a:pPr algn="ctr" marL="0" indent="0" lvl="0">
              <a:lnSpc>
                <a:spcPts val="3080"/>
              </a:lnSpc>
              <a:spcBef>
                <a:spcPct val="0"/>
              </a:spcBef>
            </a:pPr>
            <a:r>
              <a:rPr lang="en-US" b="true" sz="2200">
                <a:solidFill>
                  <a:srgbClr val="0E2F5F"/>
                </a:solidFill>
                <a:latin typeface="Aileron Heavy"/>
                <a:ea typeface="Aileron Heavy"/>
                <a:cs typeface="Aileron Heavy"/>
                <a:sym typeface="Aileron Heavy"/>
              </a:rPr>
              <a:t>Sinisme subtil atau terselubung</a:t>
            </a:r>
          </a:p>
        </p:txBody>
      </p:sp>
      <p:sp>
        <p:nvSpPr>
          <p:cNvPr name="TextBox 29" id="29"/>
          <p:cNvSpPr txBox="true"/>
          <p:nvPr/>
        </p:nvSpPr>
        <p:spPr>
          <a:xfrm rot="0">
            <a:off x="722668" y="6160290"/>
            <a:ext cx="7324882" cy="3572092"/>
          </a:xfrm>
          <a:prstGeom prst="rect">
            <a:avLst/>
          </a:prstGeom>
        </p:spPr>
        <p:txBody>
          <a:bodyPr anchor="t" rtlCol="false" tIns="0" lIns="0" bIns="0" rIns="0">
            <a:spAutoFit/>
          </a:bodyPr>
          <a:lstStyle/>
          <a:p>
            <a:pPr algn="just">
              <a:lnSpc>
                <a:spcPts val="3545"/>
              </a:lnSpc>
            </a:pPr>
            <a:r>
              <a:rPr lang="en-US" sz="2532" b="true">
                <a:solidFill>
                  <a:srgbClr val="0E2F5F"/>
                </a:solidFill>
                <a:latin typeface="Aileron Bold"/>
                <a:ea typeface="Aileron Bold"/>
                <a:cs typeface="Aileron Bold"/>
                <a:sym typeface="Aileron Bold"/>
              </a:rPr>
              <a:t>Data 1</a:t>
            </a:r>
          </a:p>
          <a:p>
            <a:pPr algn="just">
              <a:lnSpc>
                <a:spcPts val="3545"/>
              </a:lnSpc>
            </a:pPr>
          </a:p>
          <a:p>
            <a:pPr algn="just">
              <a:lnSpc>
                <a:spcPts val="3545"/>
              </a:lnSpc>
            </a:pPr>
            <a:r>
              <a:rPr lang="en-US" sz="2532" b="true">
                <a:solidFill>
                  <a:srgbClr val="0E2F5F"/>
                </a:solidFill>
                <a:latin typeface="Aileron Bold"/>
                <a:ea typeface="Aileron Bold"/>
                <a:cs typeface="Aileron Bold"/>
                <a:sym typeface="Aileron Bold"/>
              </a:rPr>
              <a:t>Rara: “Ya, aku tahu aku salah. Aku minta maaf. Aku tahu kamu juga lagi bantu Ibu untuk bayar utang. Aku akan ganti semuanya. Apa lagi, Dik? Aku sudah bilang semuanya aku bayar.”</a:t>
            </a:r>
          </a:p>
          <a:p>
            <a:pPr algn="just">
              <a:lnSpc>
                <a:spcPts val="3545"/>
              </a:lnSpc>
            </a:pPr>
            <a:r>
              <a:rPr lang="en-US" sz="2532" b="true">
                <a:solidFill>
                  <a:srgbClr val="0E2F5F"/>
                </a:solidFill>
                <a:latin typeface="Aileron Bold"/>
                <a:ea typeface="Aileron Bold"/>
                <a:cs typeface="Aileron Bold"/>
                <a:sym typeface="Aileron Bold"/>
              </a:rPr>
              <a:t>Dika: “Tidak semua orang yang lagi butuh uang jadi kehilangan harga diri, Ra.”</a:t>
            </a:r>
          </a:p>
        </p:txBody>
      </p:sp>
      <p:sp>
        <p:nvSpPr>
          <p:cNvPr name="TextBox 30" id="30"/>
          <p:cNvSpPr txBox="true"/>
          <p:nvPr/>
        </p:nvSpPr>
        <p:spPr>
          <a:xfrm rot="0">
            <a:off x="5289733" y="1554387"/>
            <a:ext cx="5515634" cy="1100237"/>
          </a:xfrm>
          <a:prstGeom prst="rect">
            <a:avLst/>
          </a:prstGeom>
        </p:spPr>
        <p:txBody>
          <a:bodyPr anchor="t" rtlCol="false" tIns="0" lIns="0" bIns="0" rIns="0">
            <a:spAutoFit/>
          </a:bodyPr>
          <a:lstStyle/>
          <a:p>
            <a:pPr algn="ctr">
              <a:lnSpc>
                <a:spcPts val="2971"/>
              </a:lnSpc>
            </a:pPr>
            <a:r>
              <a:rPr lang="en-US" sz="2122" b="true">
                <a:solidFill>
                  <a:srgbClr val="0E2F5F"/>
                </a:solidFill>
                <a:latin typeface="Canva Sans Bold"/>
                <a:ea typeface="Canva Sans Bold"/>
                <a:cs typeface="Canva Sans Bold"/>
                <a:sym typeface="Canva Sans Bold"/>
              </a:rPr>
              <a:t>Bentuk Sinisme dalam Dialog</a:t>
            </a:r>
          </a:p>
          <a:p>
            <a:pPr algn="ctr">
              <a:lnSpc>
                <a:spcPts val="2971"/>
              </a:lnSpc>
            </a:pPr>
            <a:r>
              <a:rPr lang="en-US" sz="2122" b="true">
                <a:solidFill>
                  <a:srgbClr val="0E2F5F"/>
                </a:solidFill>
                <a:latin typeface="Canva Sans Bold"/>
                <a:ea typeface="Canva Sans Bold"/>
                <a:cs typeface="Canva Sans Bold"/>
                <a:sym typeface="Canva Sans Bold"/>
              </a:rPr>
              <a:t>Film Imperfect: Karier, Cinta dan Timbangan </a:t>
            </a:r>
          </a:p>
        </p:txBody>
      </p:sp>
      <p:sp>
        <p:nvSpPr>
          <p:cNvPr name="TextBox 31" id="31"/>
          <p:cNvSpPr txBox="true"/>
          <p:nvPr/>
        </p:nvSpPr>
        <p:spPr>
          <a:xfrm rot="0">
            <a:off x="10367951" y="6254158"/>
            <a:ext cx="7324882" cy="3124683"/>
          </a:xfrm>
          <a:prstGeom prst="rect">
            <a:avLst/>
          </a:prstGeom>
        </p:spPr>
        <p:txBody>
          <a:bodyPr anchor="t" rtlCol="false" tIns="0" lIns="0" bIns="0" rIns="0">
            <a:spAutoFit/>
          </a:bodyPr>
          <a:lstStyle/>
          <a:p>
            <a:pPr algn="just">
              <a:lnSpc>
                <a:spcPts val="3545"/>
              </a:lnSpc>
            </a:pPr>
            <a:r>
              <a:rPr lang="en-US" sz="2532" b="true">
                <a:solidFill>
                  <a:srgbClr val="0E2F5F"/>
                </a:solidFill>
                <a:latin typeface="Aileron Bold"/>
                <a:ea typeface="Aileron Bold"/>
                <a:cs typeface="Aileron Bold"/>
                <a:sym typeface="Aileron Bold"/>
              </a:rPr>
              <a:t>Data 2</a:t>
            </a:r>
          </a:p>
          <a:p>
            <a:pPr algn="just">
              <a:lnSpc>
                <a:spcPts val="3545"/>
              </a:lnSpc>
            </a:pPr>
          </a:p>
          <a:p>
            <a:pPr algn="just">
              <a:lnSpc>
                <a:spcPts val="3545"/>
              </a:lnSpc>
            </a:pPr>
            <a:r>
              <a:rPr lang="en-US" sz="2532" b="true">
                <a:solidFill>
                  <a:srgbClr val="0E2F5F"/>
                </a:solidFill>
                <a:latin typeface="Aileron Bold"/>
                <a:ea typeface="Aileron Bold"/>
                <a:cs typeface="Aileron Bold"/>
                <a:sym typeface="Aileron Bold"/>
              </a:rPr>
              <a:t>Debby: “Kak, ga kebanyakan?” </a:t>
            </a:r>
          </a:p>
          <a:p>
            <a:pPr algn="just">
              <a:lnSpc>
                <a:spcPts val="3545"/>
              </a:lnSpc>
            </a:pPr>
            <a:r>
              <a:rPr lang="en-US" sz="2532" b="true">
                <a:solidFill>
                  <a:srgbClr val="0E2F5F"/>
                </a:solidFill>
                <a:latin typeface="Aileron Bold"/>
                <a:ea typeface="Aileron Bold"/>
                <a:cs typeface="Aileron Bold"/>
                <a:sym typeface="Aileron Bold"/>
              </a:rPr>
              <a:t>Hendro: “Ma..”</a:t>
            </a:r>
          </a:p>
          <a:p>
            <a:pPr algn="just">
              <a:lnSpc>
                <a:spcPts val="3545"/>
              </a:lnSpc>
            </a:pPr>
            <a:r>
              <a:rPr lang="en-US" sz="2532" b="true">
                <a:solidFill>
                  <a:srgbClr val="0E2F5F"/>
                </a:solidFill>
                <a:latin typeface="Aileron Bold"/>
                <a:ea typeface="Aileron Bold"/>
                <a:cs typeface="Aileron Bold"/>
                <a:sym typeface="Aileron Bold"/>
              </a:rPr>
              <a:t>Debby: “Ini kan untuk kebaikan dia juga, mas.”</a:t>
            </a:r>
          </a:p>
          <a:p>
            <a:pPr algn="just">
              <a:lnSpc>
                <a:spcPts val="3545"/>
              </a:lnSpc>
            </a:pPr>
            <a:r>
              <a:rPr lang="en-US" sz="2532" b="true">
                <a:solidFill>
                  <a:srgbClr val="0E2F5F"/>
                </a:solidFill>
                <a:latin typeface="Aileron Bold"/>
                <a:ea typeface="Aileron Bold"/>
                <a:cs typeface="Aileron Bold"/>
                <a:sym typeface="Aileron Bold"/>
              </a:rPr>
              <a:t>Hendro: “Dia masih masa pertumbuhan. Sudahlah..”</a:t>
            </a:r>
          </a:p>
        </p:txBody>
      </p:sp>
    </p:spTree>
  </p:cSld>
  <p:clrMapOvr>
    <a:masterClrMapping/>
  </p:clrMapOvr>
  <p:transition spd="slow">
    <p:wipe dir="l"/>
  </p:transition>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25421" y="6106409"/>
            <a:ext cx="7779077" cy="3629655"/>
            <a:chOff x="0" y="0"/>
            <a:chExt cx="2048810" cy="955958"/>
          </a:xfrm>
        </p:grpSpPr>
        <p:sp>
          <p:nvSpPr>
            <p:cNvPr name="Freeform 3" id="3"/>
            <p:cNvSpPr/>
            <p:nvPr/>
          </p:nvSpPr>
          <p:spPr>
            <a:xfrm flipH="false" flipV="false" rot="0">
              <a:off x="0" y="0"/>
              <a:ext cx="2048810" cy="955958"/>
            </a:xfrm>
            <a:custGeom>
              <a:avLst/>
              <a:gdLst/>
              <a:ahLst/>
              <a:cxnLst/>
              <a:rect r="r" b="b" t="t" l="l"/>
              <a:pathLst>
                <a:path h="955958" w="2048810">
                  <a:moveTo>
                    <a:pt x="14928" y="0"/>
                  </a:moveTo>
                  <a:lnTo>
                    <a:pt x="2033882" y="0"/>
                  </a:lnTo>
                  <a:cubicBezTo>
                    <a:pt x="2042127" y="0"/>
                    <a:pt x="2048810" y="6684"/>
                    <a:pt x="2048810" y="14928"/>
                  </a:cubicBezTo>
                  <a:lnTo>
                    <a:pt x="2048810" y="941030"/>
                  </a:lnTo>
                  <a:cubicBezTo>
                    <a:pt x="2048810" y="944989"/>
                    <a:pt x="2047238" y="948786"/>
                    <a:pt x="2044438" y="951586"/>
                  </a:cubicBezTo>
                  <a:cubicBezTo>
                    <a:pt x="2041638" y="954386"/>
                    <a:pt x="2037841" y="955958"/>
                    <a:pt x="2033882" y="955958"/>
                  </a:cubicBezTo>
                  <a:lnTo>
                    <a:pt x="14928" y="955958"/>
                  </a:lnTo>
                  <a:cubicBezTo>
                    <a:pt x="10969" y="955958"/>
                    <a:pt x="7172" y="954386"/>
                    <a:pt x="4372" y="951586"/>
                  </a:cubicBezTo>
                  <a:cubicBezTo>
                    <a:pt x="1573" y="948786"/>
                    <a:pt x="0" y="944989"/>
                    <a:pt x="0" y="941030"/>
                  </a:cubicBezTo>
                  <a:lnTo>
                    <a:pt x="0" y="14928"/>
                  </a:lnTo>
                  <a:cubicBezTo>
                    <a:pt x="0" y="10969"/>
                    <a:pt x="1573" y="7172"/>
                    <a:pt x="4372" y="4372"/>
                  </a:cubicBezTo>
                  <a:cubicBezTo>
                    <a:pt x="7172" y="1573"/>
                    <a:pt x="10969" y="0"/>
                    <a:pt x="14928" y="0"/>
                  </a:cubicBezTo>
                  <a:close/>
                </a:path>
              </a:pathLst>
            </a:custGeom>
            <a:solidFill>
              <a:srgbClr val="B8D3FF"/>
            </a:solidFill>
            <a:ln cap="sq">
              <a:noFill/>
              <a:prstDash val="solid"/>
              <a:miter/>
            </a:ln>
          </p:spPr>
        </p:sp>
        <p:sp>
          <p:nvSpPr>
            <p:cNvPr name="TextBox 4" id="4"/>
            <p:cNvSpPr txBox="true"/>
            <p:nvPr/>
          </p:nvSpPr>
          <p:spPr>
            <a:xfrm>
              <a:off x="0" y="-47625"/>
              <a:ext cx="2048810" cy="1003583"/>
            </a:xfrm>
            <a:prstGeom prst="rect">
              <a:avLst/>
            </a:prstGeom>
          </p:spPr>
          <p:txBody>
            <a:bodyPr anchor="ctr" rtlCol="false" tIns="50800" lIns="50800" bIns="50800" rIns="50800"/>
            <a:lstStyle/>
            <a:p>
              <a:pPr algn="ctr">
                <a:lnSpc>
                  <a:spcPts val="2800"/>
                </a:lnSpc>
              </a:pPr>
            </a:p>
          </p:txBody>
        </p:sp>
      </p:grpSp>
      <p:grpSp>
        <p:nvGrpSpPr>
          <p:cNvPr name="Group 5" id="5"/>
          <p:cNvGrpSpPr/>
          <p:nvPr/>
        </p:nvGrpSpPr>
        <p:grpSpPr>
          <a:xfrm rot="0">
            <a:off x="998827" y="4588122"/>
            <a:ext cx="4048806" cy="1029243"/>
            <a:chOff x="0" y="0"/>
            <a:chExt cx="1066352" cy="271076"/>
          </a:xfrm>
        </p:grpSpPr>
        <p:sp>
          <p:nvSpPr>
            <p:cNvPr name="Freeform 6" id="6"/>
            <p:cNvSpPr/>
            <p:nvPr/>
          </p:nvSpPr>
          <p:spPr>
            <a:xfrm flipH="false" flipV="false" rot="0">
              <a:off x="0" y="0"/>
              <a:ext cx="1066352" cy="271076"/>
            </a:xfrm>
            <a:custGeom>
              <a:avLst/>
              <a:gdLst/>
              <a:ahLst/>
              <a:cxnLst/>
              <a:rect r="r" b="b" t="t" l="l"/>
              <a:pathLst>
                <a:path h="271076" w="1066352">
                  <a:moveTo>
                    <a:pt x="97520" y="0"/>
                  </a:moveTo>
                  <a:lnTo>
                    <a:pt x="968833" y="0"/>
                  </a:lnTo>
                  <a:cubicBezTo>
                    <a:pt x="994696" y="0"/>
                    <a:pt x="1019501" y="10274"/>
                    <a:pt x="1037789" y="28563"/>
                  </a:cubicBezTo>
                  <a:cubicBezTo>
                    <a:pt x="1056078" y="46851"/>
                    <a:pt x="1066352" y="71656"/>
                    <a:pt x="1066352" y="97520"/>
                  </a:cubicBezTo>
                  <a:lnTo>
                    <a:pt x="1066352" y="173557"/>
                  </a:lnTo>
                  <a:cubicBezTo>
                    <a:pt x="1066352" y="199421"/>
                    <a:pt x="1056078" y="224225"/>
                    <a:pt x="1037789" y="242514"/>
                  </a:cubicBezTo>
                  <a:cubicBezTo>
                    <a:pt x="1019501" y="260802"/>
                    <a:pt x="994696" y="271076"/>
                    <a:pt x="968833" y="271076"/>
                  </a:cubicBezTo>
                  <a:lnTo>
                    <a:pt x="97520" y="271076"/>
                  </a:lnTo>
                  <a:cubicBezTo>
                    <a:pt x="71656" y="271076"/>
                    <a:pt x="46851" y="260802"/>
                    <a:pt x="28563" y="242514"/>
                  </a:cubicBezTo>
                  <a:cubicBezTo>
                    <a:pt x="10274" y="224225"/>
                    <a:pt x="0" y="199421"/>
                    <a:pt x="0" y="173557"/>
                  </a:cubicBezTo>
                  <a:lnTo>
                    <a:pt x="0" y="97520"/>
                  </a:lnTo>
                  <a:cubicBezTo>
                    <a:pt x="0" y="71656"/>
                    <a:pt x="10274" y="46851"/>
                    <a:pt x="28563" y="28563"/>
                  </a:cubicBezTo>
                  <a:cubicBezTo>
                    <a:pt x="46851" y="10274"/>
                    <a:pt x="71656" y="0"/>
                    <a:pt x="97520" y="0"/>
                  </a:cubicBezTo>
                  <a:close/>
                </a:path>
              </a:pathLst>
            </a:custGeom>
            <a:solidFill>
              <a:srgbClr val="5C81C4"/>
            </a:solidFill>
          </p:spPr>
        </p:sp>
        <p:sp>
          <p:nvSpPr>
            <p:cNvPr name="TextBox 7" id="7"/>
            <p:cNvSpPr txBox="true"/>
            <p:nvPr/>
          </p:nvSpPr>
          <p:spPr>
            <a:xfrm>
              <a:off x="0" y="-47625"/>
              <a:ext cx="1066352" cy="318701"/>
            </a:xfrm>
            <a:prstGeom prst="rect">
              <a:avLst/>
            </a:prstGeom>
          </p:spPr>
          <p:txBody>
            <a:bodyPr anchor="ctr" rtlCol="false" tIns="50800" lIns="50800" bIns="50800" rIns="50800"/>
            <a:lstStyle/>
            <a:p>
              <a:pPr algn="ctr">
                <a:lnSpc>
                  <a:spcPts val="2800"/>
                </a:lnSpc>
              </a:pPr>
            </a:p>
          </p:txBody>
        </p:sp>
      </p:grpSp>
      <p:grpSp>
        <p:nvGrpSpPr>
          <p:cNvPr name="Group 8" id="8"/>
          <p:cNvGrpSpPr/>
          <p:nvPr/>
        </p:nvGrpSpPr>
        <p:grpSpPr>
          <a:xfrm rot="0">
            <a:off x="12597264" y="4618814"/>
            <a:ext cx="4048806" cy="1025744"/>
            <a:chOff x="0" y="0"/>
            <a:chExt cx="1066352" cy="270155"/>
          </a:xfrm>
        </p:grpSpPr>
        <p:sp>
          <p:nvSpPr>
            <p:cNvPr name="Freeform 9" id="9"/>
            <p:cNvSpPr/>
            <p:nvPr/>
          </p:nvSpPr>
          <p:spPr>
            <a:xfrm flipH="false" flipV="false" rot="0">
              <a:off x="0" y="0"/>
              <a:ext cx="1066352" cy="270155"/>
            </a:xfrm>
            <a:custGeom>
              <a:avLst/>
              <a:gdLst/>
              <a:ahLst/>
              <a:cxnLst/>
              <a:rect r="r" b="b" t="t" l="l"/>
              <a:pathLst>
                <a:path h="270155" w="1066352">
                  <a:moveTo>
                    <a:pt x="97520" y="0"/>
                  </a:moveTo>
                  <a:lnTo>
                    <a:pt x="968833" y="0"/>
                  </a:lnTo>
                  <a:cubicBezTo>
                    <a:pt x="994696" y="0"/>
                    <a:pt x="1019501" y="10274"/>
                    <a:pt x="1037789" y="28563"/>
                  </a:cubicBezTo>
                  <a:cubicBezTo>
                    <a:pt x="1056078" y="46851"/>
                    <a:pt x="1066352" y="71656"/>
                    <a:pt x="1066352" y="97520"/>
                  </a:cubicBezTo>
                  <a:lnTo>
                    <a:pt x="1066352" y="172635"/>
                  </a:lnTo>
                  <a:cubicBezTo>
                    <a:pt x="1066352" y="226494"/>
                    <a:pt x="1022691" y="270155"/>
                    <a:pt x="968833" y="270155"/>
                  </a:cubicBezTo>
                  <a:lnTo>
                    <a:pt x="97520" y="270155"/>
                  </a:lnTo>
                  <a:cubicBezTo>
                    <a:pt x="71656" y="270155"/>
                    <a:pt x="46851" y="259880"/>
                    <a:pt x="28563" y="241592"/>
                  </a:cubicBezTo>
                  <a:cubicBezTo>
                    <a:pt x="10274" y="223303"/>
                    <a:pt x="0" y="198499"/>
                    <a:pt x="0" y="172635"/>
                  </a:cubicBezTo>
                  <a:lnTo>
                    <a:pt x="0" y="97520"/>
                  </a:lnTo>
                  <a:cubicBezTo>
                    <a:pt x="0" y="71656"/>
                    <a:pt x="10274" y="46851"/>
                    <a:pt x="28563" y="28563"/>
                  </a:cubicBezTo>
                  <a:cubicBezTo>
                    <a:pt x="46851" y="10274"/>
                    <a:pt x="71656" y="0"/>
                    <a:pt x="97520" y="0"/>
                  </a:cubicBezTo>
                  <a:close/>
                </a:path>
              </a:pathLst>
            </a:custGeom>
            <a:solidFill>
              <a:srgbClr val="5188CC"/>
            </a:solidFill>
          </p:spPr>
        </p:sp>
        <p:sp>
          <p:nvSpPr>
            <p:cNvPr name="TextBox 10" id="10"/>
            <p:cNvSpPr txBox="true"/>
            <p:nvPr/>
          </p:nvSpPr>
          <p:spPr>
            <a:xfrm>
              <a:off x="0" y="-47625"/>
              <a:ext cx="1066352" cy="317780"/>
            </a:xfrm>
            <a:prstGeom prst="rect">
              <a:avLst/>
            </a:prstGeom>
          </p:spPr>
          <p:txBody>
            <a:bodyPr anchor="ctr" rtlCol="false" tIns="50800" lIns="50800" bIns="50800" rIns="50800"/>
            <a:lstStyle/>
            <a:p>
              <a:pPr algn="ctr">
                <a:lnSpc>
                  <a:spcPts val="2800"/>
                </a:lnSpc>
              </a:pPr>
            </a:p>
          </p:txBody>
        </p:sp>
      </p:grpSp>
      <p:grpSp>
        <p:nvGrpSpPr>
          <p:cNvPr name="Group 11" id="11"/>
          <p:cNvGrpSpPr/>
          <p:nvPr/>
        </p:nvGrpSpPr>
        <p:grpSpPr>
          <a:xfrm rot="0">
            <a:off x="2577754" y="3468571"/>
            <a:ext cx="890951" cy="890951"/>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2F5F"/>
            </a:solidFill>
          </p:spPr>
        </p:sp>
        <p:sp>
          <p:nvSpPr>
            <p:cNvPr name="TextBox 13" id="13"/>
            <p:cNvSpPr txBox="true"/>
            <p:nvPr/>
          </p:nvSpPr>
          <p:spPr>
            <a:xfrm>
              <a:off x="76200" y="28575"/>
              <a:ext cx="660400" cy="708025"/>
            </a:xfrm>
            <a:prstGeom prst="rect">
              <a:avLst/>
            </a:prstGeom>
          </p:spPr>
          <p:txBody>
            <a:bodyPr anchor="ctr" rtlCol="false" tIns="50800" lIns="50800" bIns="50800" rIns="50800"/>
            <a:lstStyle/>
            <a:p>
              <a:pPr algn="ctr">
                <a:lnSpc>
                  <a:spcPts val="2800"/>
                </a:lnSpc>
              </a:pPr>
            </a:p>
          </p:txBody>
        </p:sp>
      </p:grpSp>
      <p:grpSp>
        <p:nvGrpSpPr>
          <p:cNvPr name="Group 14" id="14"/>
          <p:cNvGrpSpPr/>
          <p:nvPr/>
        </p:nvGrpSpPr>
        <p:grpSpPr>
          <a:xfrm rot="0">
            <a:off x="14049180" y="3511454"/>
            <a:ext cx="890951" cy="890951"/>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2F5F"/>
            </a:solidFill>
          </p:spPr>
        </p:sp>
        <p:sp>
          <p:nvSpPr>
            <p:cNvPr name="TextBox 16" id="16"/>
            <p:cNvSpPr txBox="true"/>
            <p:nvPr/>
          </p:nvSpPr>
          <p:spPr>
            <a:xfrm>
              <a:off x="76200" y="28575"/>
              <a:ext cx="660400" cy="708025"/>
            </a:xfrm>
            <a:prstGeom prst="rect">
              <a:avLst/>
            </a:prstGeom>
          </p:spPr>
          <p:txBody>
            <a:bodyPr anchor="ctr" rtlCol="false" tIns="50800" lIns="50800" bIns="50800" rIns="50800"/>
            <a:lstStyle/>
            <a:p>
              <a:pPr algn="ctr">
                <a:lnSpc>
                  <a:spcPts val="2800"/>
                </a:lnSpc>
              </a:pPr>
            </a:p>
          </p:txBody>
        </p:sp>
      </p:grpSp>
      <p:sp>
        <p:nvSpPr>
          <p:cNvPr name="Freeform 17" id="17"/>
          <p:cNvSpPr/>
          <p:nvPr/>
        </p:nvSpPr>
        <p:spPr>
          <a:xfrm flipH="false" flipV="false" rot="5400000">
            <a:off x="2828336" y="3762036"/>
            <a:ext cx="389788" cy="389788"/>
          </a:xfrm>
          <a:custGeom>
            <a:avLst/>
            <a:gdLst/>
            <a:ahLst/>
            <a:cxnLst/>
            <a:rect r="r" b="b" t="t" l="l"/>
            <a:pathLst>
              <a:path h="389788" w="389788">
                <a:moveTo>
                  <a:pt x="0" y="0"/>
                </a:moveTo>
                <a:lnTo>
                  <a:pt x="389788" y="0"/>
                </a:lnTo>
                <a:lnTo>
                  <a:pt x="389788" y="389788"/>
                </a:lnTo>
                <a:lnTo>
                  <a:pt x="0" y="3897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8" id="18"/>
          <p:cNvSpPr/>
          <p:nvPr/>
        </p:nvSpPr>
        <p:spPr>
          <a:xfrm flipH="false" flipV="false" rot="5400000">
            <a:off x="14296830" y="3762036"/>
            <a:ext cx="389788" cy="389788"/>
          </a:xfrm>
          <a:custGeom>
            <a:avLst/>
            <a:gdLst/>
            <a:ahLst/>
            <a:cxnLst/>
            <a:rect r="r" b="b" t="t" l="l"/>
            <a:pathLst>
              <a:path h="389788" w="389788">
                <a:moveTo>
                  <a:pt x="0" y="0"/>
                </a:moveTo>
                <a:lnTo>
                  <a:pt x="389788" y="0"/>
                </a:lnTo>
                <a:lnTo>
                  <a:pt x="389788" y="389788"/>
                </a:lnTo>
                <a:lnTo>
                  <a:pt x="0" y="3897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9" id="19"/>
          <p:cNvSpPr/>
          <p:nvPr/>
        </p:nvSpPr>
        <p:spPr>
          <a:xfrm flipH="false" flipV="false" rot="0">
            <a:off x="0" y="-336307"/>
            <a:ext cx="15925099" cy="3033352"/>
          </a:xfrm>
          <a:custGeom>
            <a:avLst/>
            <a:gdLst/>
            <a:ahLst/>
            <a:cxnLst/>
            <a:rect r="r" b="b" t="t" l="l"/>
            <a:pathLst>
              <a:path h="3033352" w="15925099">
                <a:moveTo>
                  <a:pt x="0" y="0"/>
                </a:moveTo>
                <a:lnTo>
                  <a:pt x="15925099" y="0"/>
                </a:lnTo>
                <a:lnTo>
                  <a:pt x="15925099" y="3033353"/>
                </a:lnTo>
                <a:lnTo>
                  <a:pt x="0" y="303335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0" id="20"/>
          <p:cNvSpPr/>
          <p:nvPr/>
        </p:nvSpPr>
        <p:spPr>
          <a:xfrm flipH="false" flipV="false" rot="0">
            <a:off x="16598670" y="261848"/>
            <a:ext cx="1321261" cy="1330639"/>
          </a:xfrm>
          <a:custGeom>
            <a:avLst/>
            <a:gdLst/>
            <a:ahLst/>
            <a:cxnLst/>
            <a:rect r="r" b="b" t="t" l="l"/>
            <a:pathLst>
              <a:path h="1330639" w="1321261">
                <a:moveTo>
                  <a:pt x="0" y="0"/>
                </a:moveTo>
                <a:lnTo>
                  <a:pt x="1321260" y="0"/>
                </a:lnTo>
                <a:lnTo>
                  <a:pt x="1321260" y="1330639"/>
                </a:lnTo>
                <a:lnTo>
                  <a:pt x="0" y="1330639"/>
                </a:lnTo>
                <a:lnTo>
                  <a:pt x="0" y="0"/>
                </a:lnTo>
                <a:close/>
              </a:path>
            </a:pathLst>
          </a:custGeom>
          <a:blipFill>
            <a:blip r:embed="rId6"/>
            <a:stretch>
              <a:fillRect l="0" t="0" r="0" b="0"/>
            </a:stretch>
          </a:blipFill>
        </p:spPr>
      </p:sp>
      <p:sp>
        <p:nvSpPr>
          <p:cNvPr name="AutoShape 21" id="21"/>
          <p:cNvSpPr/>
          <p:nvPr/>
        </p:nvSpPr>
        <p:spPr>
          <a:xfrm>
            <a:off x="3468706" y="3914046"/>
            <a:ext cx="10238735" cy="0"/>
          </a:xfrm>
          <a:prstGeom prst="line">
            <a:avLst/>
          </a:prstGeom>
          <a:ln cap="flat" w="38100">
            <a:solidFill>
              <a:srgbClr val="5C81C4"/>
            </a:solidFill>
            <a:prstDash val="solid"/>
            <a:headEnd type="none" len="sm" w="sm"/>
            <a:tailEnd type="none" len="sm" w="sm"/>
          </a:ln>
        </p:spPr>
      </p:sp>
      <p:grpSp>
        <p:nvGrpSpPr>
          <p:cNvPr name="Group 22" id="22"/>
          <p:cNvGrpSpPr/>
          <p:nvPr/>
        </p:nvGrpSpPr>
        <p:grpSpPr>
          <a:xfrm rot="0">
            <a:off x="10140853" y="6025558"/>
            <a:ext cx="7779077" cy="4261442"/>
            <a:chOff x="0" y="0"/>
            <a:chExt cx="2048810" cy="1122355"/>
          </a:xfrm>
        </p:grpSpPr>
        <p:sp>
          <p:nvSpPr>
            <p:cNvPr name="Freeform 23" id="23"/>
            <p:cNvSpPr/>
            <p:nvPr/>
          </p:nvSpPr>
          <p:spPr>
            <a:xfrm flipH="false" flipV="false" rot="0">
              <a:off x="0" y="0"/>
              <a:ext cx="2048810" cy="1122355"/>
            </a:xfrm>
            <a:custGeom>
              <a:avLst/>
              <a:gdLst/>
              <a:ahLst/>
              <a:cxnLst/>
              <a:rect r="r" b="b" t="t" l="l"/>
              <a:pathLst>
                <a:path h="1122355" w="2048810">
                  <a:moveTo>
                    <a:pt x="14928" y="0"/>
                  </a:moveTo>
                  <a:lnTo>
                    <a:pt x="2033882" y="0"/>
                  </a:lnTo>
                  <a:cubicBezTo>
                    <a:pt x="2042127" y="0"/>
                    <a:pt x="2048810" y="6684"/>
                    <a:pt x="2048810" y="14928"/>
                  </a:cubicBezTo>
                  <a:lnTo>
                    <a:pt x="2048810" y="1107427"/>
                  </a:lnTo>
                  <a:cubicBezTo>
                    <a:pt x="2048810" y="1111386"/>
                    <a:pt x="2047238" y="1115183"/>
                    <a:pt x="2044438" y="1117983"/>
                  </a:cubicBezTo>
                  <a:cubicBezTo>
                    <a:pt x="2041638" y="1120782"/>
                    <a:pt x="2037841" y="1122355"/>
                    <a:pt x="2033882" y="1122355"/>
                  </a:cubicBezTo>
                  <a:lnTo>
                    <a:pt x="14928" y="1122355"/>
                  </a:lnTo>
                  <a:cubicBezTo>
                    <a:pt x="10969" y="1122355"/>
                    <a:pt x="7172" y="1120782"/>
                    <a:pt x="4372" y="1117983"/>
                  </a:cubicBezTo>
                  <a:cubicBezTo>
                    <a:pt x="1573" y="1115183"/>
                    <a:pt x="0" y="1111386"/>
                    <a:pt x="0" y="1107427"/>
                  </a:cubicBezTo>
                  <a:lnTo>
                    <a:pt x="0" y="14928"/>
                  </a:lnTo>
                  <a:cubicBezTo>
                    <a:pt x="0" y="10969"/>
                    <a:pt x="1573" y="7172"/>
                    <a:pt x="4372" y="4372"/>
                  </a:cubicBezTo>
                  <a:cubicBezTo>
                    <a:pt x="7172" y="1573"/>
                    <a:pt x="10969" y="0"/>
                    <a:pt x="14928" y="0"/>
                  </a:cubicBezTo>
                  <a:close/>
                </a:path>
              </a:pathLst>
            </a:custGeom>
            <a:solidFill>
              <a:srgbClr val="B8D3FF"/>
            </a:solidFill>
            <a:ln cap="sq">
              <a:noFill/>
              <a:prstDash val="solid"/>
              <a:miter/>
            </a:ln>
          </p:spPr>
        </p:sp>
        <p:sp>
          <p:nvSpPr>
            <p:cNvPr name="TextBox 24" id="24"/>
            <p:cNvSpPr txBox="true"/>
            <p:nvPr/>
          </p:nvSpPr>
          <p:spPr>
            <a:xfrm>
              <a:off x="0" y="-47625"/>
              <a:ext cx="2048810" cy="1169980"/>
            </a:xfrm>
            <a:prstGeom prst="rect">
              <a:avLst/>
            </a:prstGeom>
          </p:spPr>
          <p:txBody>
            <a:bodyPr anchor="ctr" rtlCol="false" tIns="50800" lIns="50800" bIns="50800" rIns="50800"/>
            <a:lstStyle/>
            <a:p>
              <a:pPr algn="ctr">
                <a:lnSpc>
                  <a:spcPts val="2800"/>
                </a:lnSpc>
              </a:pPr>
            </a:p>
          </p:txBody>
        </p:sp>
      </p:grpSp>
      <p:sp>
        <p:nvSpPr>
          <p:cNvPr name="Freeform 25" id="25"/>
          <p:cNvSpPr/>
          <p:nvPr/>
        </p:nvSpPr>
        <p:spPr>
          <a:xfrm flipH="false" flipV="false" rot="0">
            <a:off x="8018046" y="4754892"/>
            <a:ext cx="2093304" cy="753589"/>
          </a:xfrm>
          <a:custGeom>
            <a:avLst/>
            <a:gdLst/>
            <a:ahLst/>
            <a:cxnLst/>
            <a:rect r="r" b="b" t="t" l="l"/>
            <a:pathLst>
              <a:path h="753589" w="2093304">
                <a:moveTo>
                  <a:pt x="0" y="0"/>
                </a:moveTo>
                <a:lnTo>
                  <a:pt x="2093304" y="0"/>
                </a:lnTo>
                <a:lnTo>
                  <a:pt x="2093304" y="753589"/>
                </a:lnTo>
                <a:lnTo>
                  <a:pt x="0" y="75358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6" id="26"/>
          <p:cNvSpPr txBox="true"/>
          <p:nvPr/>
        </p:nvSpPr>
        <p:spPr>
          <a:xfrm rot="0">
            <a:off x="3468706" y="448090"/>
            <a:ext cx="8483071" cy="944372"/>
          </a:xfrm>
          <a:prstGeom prst="rect">
            <a:avLst/>
          </a:prstGeom>
        </p:spPr>
        <p:txBody>
          <a:bodyPr anchor="t" rtlCol="false" tIns="0" lIns="0" bIns="0" rIns="0">
            <a:spAutoFit/>
          </a:bodyPr>
          <a:lstStyle/>
          <a:p>
            <a:pPr algn="just" marL="0" indent="0" lvl="0">
              <a:lnSpc>
                <a:spcPts val="6603"/>
              </a:lnSpc>
              <a:spcBef>
                <a:spcPct val="0"/>
              </a:spcBef>
            </a:pPr>
            <a:r>
              <a:rPr lang="en-US" b="true" sz="5199">
                <a:solidFill>
                  <a:srgbClr val="0E2F5F"/>
                </a:solidFill>
                <a:latin typeface="Akzidenz-Grotesk Heavy"/>
                <a:ea typeface="Akzidenz-Grotesk Heavy"/>
                <a:cs typeface="Akzidenz-Grotesk Heavy"/>
                <a:sym typeface="Akzidenz-Grotesk Heavy"/>
              </a:rPr>
              <a:t>Hasil dan Pembahasan </a:t>
            </a:r>
          </a:p>
        </p:txBody>
      </p:sp>
      <p:sp>
        <p:nvSpPr>
          <p:cNvPr name="TextBox 27" id="27"/>
          <p:cNvSpPr txBox="true"/>
          <p:nvPr/>
        </p:nvSpPr>
        <p:spPr>
          <a:xfrm rot="0">
            <a:off x="1551102" y="4540497"/>
            <a:ext cx="2944256" cy="1076868"/>
          </a:xfrm>
          <a:prstGeom prst="rect">
            <a:avLst/>
          </a:prstGeom>
        </p:spPr>
        <p:txBody>
          <a:bodyPr anchor="t" rtlCol="false" tIns="0" lIns="0" bIns="0" rIns="0">
            <a:spAutoFit/>
          </a:bodyPr>
          <a:lstStyle/>
          <a:p>
            <a:pPr algn="ctr">
              <a:lnSpc>
                <a:spcPts val="2841"/>
              </a:lnSpc>
            </a:pPr>
            <a:r>
              <a:rPr lang="en-US" sz="2029" b="true">
                <a:solidFill>
                  <a:srgbClr val="0E2F5F"/>
                </a:solidFill>
                <a:latin typeface="Aileron Heavy"/>
                <a:ea typeface="Aileron Heavy"/>
                <a:cs typeface="Aileron Heavy"/>
                <a:sym typeface="Aileron Heavy"/>
              </a:rPr>
              <a:t>Sinisme yang menyindir norma sosial</a:t>
            </a:r>
          </a:p>
        </p:txBody>
      </p:sp>
      <p:sp>
        <p:nvSpPr>
          <p:cNvPr name="TextBox 28" id="28"/>
          <p:cNvSpPr txBox="true"/>
          <p:nvPr/>
        </p:nvSpPr>
        <p:spPr>
          <a:xfrm rot="0">
            <a:off x="12747195" y="4742816"/>
            <a:ext cx="3748945" cy="763268"/>
          </a:xfrm>
          <a:prstGeom prst="rect">
            <a:avLst/>
          </a:prstGeom>
        </p:spPr>
        <p:txBody>
          <a:bodyPr anchor="t" rtlCol="false" tIns="0" lIns="0" bIns="0" rIns="0">
            <a:spAutoFit/>
          </a:bodyPr>
          <a:lstStyle/>
          <a:p>
            <a:pPr algn="ctr" marL="0" indent="0" lvl="0">
              <a:lnSpc>
                <a:spcPts val="3080"/>
              </a:lnSpc>
              <a:spcBef>
                <a:spcPct val="0"/>
              </a:spcBef>
            </a:pPr>
            <a:r>
              <a:rPr lang="en-US" b="true" sz="2200">
                <a:solidFill>
                  <a:srgbClr val="0E2F5F"/>
                </a:solidFill>
                <a:latin typeface="Aileron Heavy"/>
                <a:ea typeface="Aileron Heavy"/>
                <a:cs typeface="Aileron Heavy"/>
                <a:sym typeface="Aileron Heavy"/>
              </a:rPr>
              <a:t>Sinisme sebagai alat pengembangan karakter</a:t>
            </a:r>
          </a:p>
        </p:txBody>
      </p:sp>
      <p:sp>
        <p:nvSpPr>
          <p:cNvPr name="TextBox 29" id="29"/>
          <p:cNvSpPr txBox="true"/>
          <p:nvPr/>
        </p:nvSpPr>
        <p:spPr>
          <a:xfrm rot="0">
            <a:off x="693165" y="6169815"/>
            <a:ext cx="7324882" cy="3126548"/>
          </a:xfrm>
          <a:prstGeom prst="rect">
            <a:avLst/>
          </a:prstGeom>
        </p:spPr>
        <p:txBody>
          <a:bodyPr anchor="t" rtlCol="false" tIns="0" lIns="0" bIns="0" rIns="0">
            <a:spAutoFit/>
          </a:bodyPr>
          <a:lstStyle/>
          <a:p>
            <a:pPr algn="just">
              <a:lnSpc>
                <a:spcPts val="3545"/>
              </a:lnSpc>
            </a:pPr>
            <a:r>
              <a:rPr lang="en-US" sz="2532" b="true">
                <a:solidFill>
                  <a:srgbClr val="0E2F5F"/>
                </a:solidFill>
                <a:latin typeface="Aileron Bold"/>
                <a:ea typeface="Aileron Bold"/>
                <a:cs typeface="Aileron Bold"/>
                <a:sym typeface="Aileron Bold"/>
              </a:rPr>
              <a:t>Data 3</a:t>
            </a:r>
          </a:p>
          <a:p>
            <a:pPr algn="just">
              <a:lnSpc>
                <a:spcPts val="3545"/>
              </a:lnSpc>
            </a:pPr>
            <a:r>
              <a:rPr lang="en-US" sz="2532" b="true">
                <a:solidFill>
                  <a:srgbClr val="0E2F5F"/>
                </a:solidFill>
                <a:latin typeface="Aileron Bold"/>
                <a:ea typeface="Aileron Bold"/>
                <a:cs typeface="Aileron Bold"/>
                <a:sym typeface="Aileron Bold"/>
              </a:rPr>
              <a:t>Dika: “Bagaimana? Jadwal padat. Sibuk. Sepertinya sudah butuh manajer. Iya, tidak, Tante?”</a:t>
            </a:r>
          </a:p>
          <a:p>
            <a:pPr algn="just">
              <a:lnSpc>
                <a:spcPts val="3545"/>
              </a:lnSpc>
            </a:pPr>
            <a:r>
              <a:rPr lang="en-US" sz="2532" b="true">
                <a:solidFill>
                  <a:srgbClr val="0E2F5F"/>
                </a:solidFill>
                <a:latin typeface="Aileron Bold"/>
                <a:ea typeface="Aileron Bold"/>
                <a:cs typeface="Aileron Bold"/>
                <a:sym typeface="Aileron Bold"/>
              </a:rPr>
              <a:t>Debby: “</a:t>
            </a:r>
            <a:r>
              <a:rPr lang="en-US" b="true" sz="2532" i="true">
                <a:solidFill>
                  <a:srgbClr val="0E2F5F"/>
                </a:solidFill>
                <a:latin typeface="Aileron Bold Italics"/>
                <a:ea typeface="Aileron Bold Italics"/>
                <a:cs typeface="Aileron Bold Italics"/>
                <a:sym typeface="Aileron Bold Italics"/>
              </a:rPr>
              <a:t>Hah</a:t>
            </a:r>
            <a:r>
              <a:rPr lang="en-US" sz="2532" b="true">
                <a:solidFill>
                  <a:srgbClr val="0E2F5F"/>
                </a:solidFill>
                <a:latin typeface="Aileron Bold"/>
                <a:ea typeface="Aileron Bold"/>
                <a:cs typeface="Aileron Bold"/>
                <a:sym typeface="Aileron Bold"/>
              </a:rPr>
              <a:t>? Boleh. Tapi komisi Tante besar.”</a:t>
            </a:r>
          </a:p>
          <a:p>
            <a:pPr algn="just">
              <a:lnSpc>
                <a:spcPts val="3545"/>
              </a:lnSpc>
            </a:pPr>
            <a:r>
              <a:rPr lang="en-US" sz="2532" b="true">
                <a:solidFill>
                  <a:srgbClr val="0E2F5F"/>
                </a:solidFill>
                <a:latin typeface="Aileron Bold"/>
                <a:ea typeface="Aileron Bold"/>
                <a:cs typeface="Aileron Bold"/>
                <a:sym typeface="Aileron Bold"/>
              </a:rPr>
              <a:t>Dika: “Ide buruk. Kalau begitu, tidak jadi. Biar sendiri saja, Tante. Tidak apa.”</a:t>
            </a:r>
          </a:p>
        </p:txBody>
      </p:sp>
      <p:sp>
        <p:nvSpPr>
          <p:cNvPr name="TextBox 30" id="30"/>
          <p:cNvSpPr txBox="true"/>
          <p:nvPr/>
        </p:nvSpPr>
        <p:spPr>
          <a:xfrm rot="0">
            <a:off x="5289733" y="1554387"/>
            <a:ext cx="5515634" cy="1100237"/>
          </a:xfrm>
          <a:prstGeom prst="rect">
            <a:avLst/>
          </a:prstGeom>
        </p:spPr>
        <p:txBody>
          <a:bodyPr anchor="t" rtlCol="false" tIns="0" lIns="0" bIns="0" rIns="0">
            <a:spAutoFit/>
          </a:bodyPr>
          <a:lstStyle/>
          <a:p>
            <a:pPr algn="ctr">
              <a:lnSpc>
                <a:spcPts val="2971"/>
              </a:lnSpc>
            </a:pPr>
            <a:r>
              <a:rPr lang="en-US" sz="2122" b="true">
                <a:solidFill>
                  <a:srgbClr val="0E2F5F"/>
                </a:solidFill>
                <a:latin typeface="Canva Sans Bold"/>
                <a:ea typeface="Canva Sans Bold"/>
                <a:cs typeface="Canva Sans Bold"/>
                <a:sym typeface="Canva Sans Bold"/>
              </a:rPr>
              <a:t>Bentuk Sinisme dalam Dialog</a:t>
            </a:r>
          </a:p>
          <a:p>
            <a:pPr algn="ctr">
              <a:lnSpc>
                <a:spcPts val="2971"/>
              </a:lnSpc>
            </a:pPr>
            <a:r>
              <a:rPr lang="en-US" sz="2122" b="true">
                <a:solidFill>
                  <a:srgbClr val="0E2F5F"/>
                </a:solidFill>
                <a:latin typeface="Canva Sans Bold"/>
                <a:ea typeface="Canva Sans Bold"/>
                <a:cs typeface="Canva Sans Bold"/>
                <a:sym typeface="Canva Sans Bold"/>
              </a:rPr>
              <a:t>Film Imperfect: Karier, Cinta dan Timbangan </a:t>
            </a:r>
          </a:p>
        </p:txBody>
      </p:sp>
      <p:sp>
        <p:nvSpPr>
          <p:cNvPr name="TextBox 31" id="31"/>
          <p:cNvSpPr txBox="true"/>
          <p:nvPr/>
        </p:nvSpPr>
        <p:spPr>
          <a:xfrm rot="0">
            <a:off x="10240741" y="6058784"/>
            <a:ext cx="7616878" cy="3916532"/>
          </a:xfrm>
          <a:prstGeom prst="rect">
            <a:avLst/>
          </a:prstGeom>
        </p:spPr>
        <p:txBody>
          <a:bodyPr anchor="t" rtlCol="false" tIns="0" lIns="0" bIns="0" rIns="0">
            <a:spAutoFit/>
          </a:bodyPr>
          <a:lstStyle/>
          <a:p>
            <a:pPr algn="just">
              <a:lnSpc>
                <a:spcPts val="3110"/>
              </a:lnSpc>
            </a:pPr>
            <a:r>
              <a:rPr lang="en-US" sz="2221" b="true">
                <a:solidFill>
                  <a:srgbClr val="0E2F5F"/>
                </a:solidFill>
                <a:latin typeface="Aileron Bold"/>
                <a:ea typeface="Aileron Bold"/>
                <a:cs typeface="Aileron Bold"/>
                <a:sym typeface="Aileron Bold"/>
              </a:rPr>
              <a:t>Data 4</a:t>
            </a:r>
          </a:p>
          <a:p>
            <a:pPr algn="just">
              <a:lnSpc>
                <a:spcPts val="3110"/>
              </a:lnSpc>
            </a:pPr>
            <a:r>
              <a:rPr lang="en-US" sz="2221" b="true">
                <a:solidFill>
                  <a:srgbClr val="0E2F5F"/>
                </a:solidFill>
                <a:latin typeface="Aileron Bold"/>
                <a:ea typeface="Aileron Bold"/>
                <a:cs typeface="Aileron Bold"/>
                <a:sym typeface="Aileron Bold"/>
              </a:rPr>
              <a:t>Monik: “Rara, kamu kenapa gemuk lagi?”</a:t>
            </a:r>
          </a:p>
          <a:p>
            <a:pPr algn="just">
              <a:lnSpc>
                <a:spcPts val="3110"/>
              </a:lnSpc>
            </a:pPr>
            <a:r>
              <a:rPr lang="en-US" sz="2221" b="true">
                <a:solidFill>
                  <a:srgbClr val="0E2F5F"/>
                </a:solidFill>
                <a:latin typeface="Aileron Bold"/>
                <a:ea typeface="Aileron Bold"/>
                <a:cs typeface="Aileron Bold"/>
                <a:sym typeface="Aileron Bold"/>
              </a:rPr>
              <a:t>Nora, Magda, dan Monik: “Kamu stres? Kamu dipecat? Hamil?” </a:t>
            </a:r>
          </a:p>
          <a:p>
            <a:pPr algn="just">
              <a:lnSpc>
                <a:spcPts val="3110"/>
              </a:lnSpc>
            </a:pPr>
            <a:r>
              <a:rPr lang="en-US" sz="2221" b="true">
                <a:solidFill>
                  <a:srgbClr val="0E2F5F"/>
                </a:solidFill>
                <a:latin typeface="Aileron Bold"/>
                <a:ea typeface="Aileron Bold"/>
                <a:cs typeface="Aileron Bold"/>
                <a:sym typeface="Aileron Bold"/>
              </a:rPr>
              <a:t>Debby: “Sist!”</a:t>
            </a:r>
          </a:p>
          <a:p>
            <a:pPr algn="just">
              <a:lnSpc>
                <a:spcPts val="3110"/>
              </a:lnSpc>
            </a:pPr>
            <a:r>
              <a:rPr lang="en-US" sz="2221" b="true">
                <a:solidFill>
                  <a:srgbClr val="0E2F5F"/>
                </a:solidFill>
                <a:latin typeface="Aileron Bold"/>
                <a:ea typeface="Aileron Bold"/>
                <a:cs typeface="Aileron Bold"/>
                <a:sym typeface="Aileron Bold"/>
              </a:rPr>
              <a:t>Monik: “Aku tahu. Kamu sudah tidak olahraga lagi?”</a:t>
            </a:r>
          </a:p>
          <a:p>
            <a:pPr algn="just">
              <a:lnSpc>
                <a:spcPts val="3110"/>
              </a:lnSpc>
            </a:pPr>
            <a:r>
              <a:rPr lang="en-US" sz="2221" b="true">
                <a:solidFill>
                  <a:srgbClr val="0E2F5F"/>
                </a:solidFill>
                <a:latin typeface="Aileron Bold"/>
                <a:ea typeface="Aileron Bold"/>
                <a:cs typeface="Aileron Bold"/>
                <a:sym typeface="Aileron Bold"/>
              </a:rPr>
              <a:t>Rara: “Masih, Tante. Tapi olahraga agar sehat, Tante. Bukan agar kurus.” </a:t>
            </a:r>
          </a:p>
          <a:p>
            <a:pPr algn="just">
              <a:lnSpc>
                <a:spcPts val="3110"/>
              </a:lnSpc>
            </a:pPr>
            <a:r>
              <a:rPr lang="en-US" sz="2221" b="true">
                <a:solidFill>
                  <a:srgbClr val="0E2F5F"/>
                </a:solidFill>
                <a:latin typeface="Aileron Bold"/>
                <a:ea typeface="Aileron Bold"/>
                <a:cs typeface="Aileron Bold"/>
                <a:sym typeface="Aileron Bold"/>
              </a:rPr>
              <a:t>Magda: “Tapi kamu lebih cantik saat kurus, Ra.”</a:t>
            </a:r>
          </a:p>
          <a:p>
            <a:pPr algn="just">
              <a:lnSpc>
                <a:spcPts val="3110"/>
              </a:lnSpc>
            </a:pPr>
            <a:r>
              <a:rPr lang="en-US" sz="2221" b="true">
                <a:solidFill>
                  <a:srgbClr val="0E2F5F"/>
                </a:solidFill>
                <a:latin typeface="Aileron Bold"/>
                <a:ea typeface="Aileron Bold"/>
                <a:cs typeface="Aileron Bold"/>
                <a:sym typeface="Aileron Bold"/>
              </a:rPr>
              <a:t>Rara: “Ternyata, cantik juga belum tentu bahagia, Tante.”</a:t>
            </a:r>
          </a:p>
        </p:txBody>
      </p:sp>
    </p:spTree>
  </p:cSld>
  <p:clrMapOvr>
    <a:masterClrMapping/>
  </p:clrMapOvr>
  <p:transition spd="slow">
    <p:push dir="r"/>
  </p:transition>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25421" y="6106409"/>
            <a:ext cx="7779077" cy="3629655"/>
            <a:chOff x="0" y="0"/>
            <a:chExt cx="2048810" cy="955958"/>
          </a:xfrm>
        </p:grpSpPr>
        <p:sp>
          <p:nvSpPr>
            <p:cNvPr name="Freeform 3" id="3"/>
            <p:cNvSpPr/>
            <p:nvPr/>
          </p:nvSpPr>
          <p:spPr>
            <a:xfrm flipH="false" flipV="false" rot="0">
              <a:off x="0" y="0"/>
              <a:ext cx="2048810" cy="955958"/>
            </a:xfrm>
            <a:custGeom>
              <a:avLst/>
              <a:gdLst/>
              <a:ahLst/>
              <a:cxnLst/>
              <a:rect r="r" b="b" t="t" l="l"/>
              <a:pathLst>
                <a:path h="955958" w="2048810">
                  <a:moveTo>
                    <a:pt x="14928" y="0"/>
                  </a:moveTo>
                  <a:lnTo>
                    <a:pt x="2033882" y="0"/>
                  </a:lnTo>
                  <a:cubicBezTo>
                    <a:pt x="2042127" y="0"/>
                    <a:pt x="2048810" y="6684"/>
                    <a:pt x="2048810" y="14928"/>
                  </a:cubicBezTo>
                  <a:lnTo>
                    <a:pt x="2048810" y="941030"/>
                  </a:lnTo>
                  <a:cubicBezTo>
                    <a:pt x="2048810" y="944989"/>
                    <a:pt x="2047238" y="948786"/>
                    <a:pt x="2044438" y="951586"/>
                  </a:cubicBezTo>
                  <a:cubicBezTo>
                    <a:pt x="2041638" y="954386"/>
                    <a:pt x="2037841" y="955958"/>
                    <a:pt x="2033882" y="955958"/>
                  </a:cubicBezTo>
                  <a:lnTo>
                    <a:pt x="14928" y="955958"/>
                  </a:lnTo>
                  <a:cubicBezTo>
                    <a:pt x="10969" y="955958"/>
                    <a:pt x="7172" y="954386"/>
                    <a:pt x="4372" y="951586"/>
                  </a:cubicBezTo>
                  <a:cubicBezTo>
                    <a:pt x="1573" y="948786"/>
                    <a:pt x="0" y="944989"/>
                    <a:pt x="0" y="941030"/>
                  </a:cubicBezTo>
                  <a:lnTo>
                    <a:pt x="0" y="14928"/>
                  </a:lnTo>
                  <a:cubicBezTo>
                    <a:pt x="0" y="10969"/>
                    <a:pt x="1573" y="7172"/>
                    <a:pt x="4372" y="4372"/>
                  </a:cubicBezTo>
                  <a:cubicBezTo>
                    <a:pt x="7172" y="1573"/>
                    <a:pt x="10969" y="0"/>
                    <a:pt x="14928" y="0"/>
                  </a:cubicBezTo>
                  <a:close/>
                </a:path>
              </a:pathLst>
            </a:custGeom>
            <a:solidFill>
              <a:srgbClr val="B8D3FF"/>
            </a:solidFill>
            <a:ln cap="sq">
              <a:noFill/>
              <a:prstDash val="solid"/>
              <a:miter/>
            </a:ln>
          </p:spPr>
        </p:sp>
        <p:sp>
          <p:nvSpPr>
            <p:cNvPr name="TextBox 4" id="4"/>
            <p:cNvSpPr txBox="true"/>
            <p:nvPr/>
          </p:nvSpPr>
          <p:spPr>
            <a:xfrm>
              <a:off x="0" y="-47625"/>
              <a:ext cx="2048810" cy="1003583"/>
            </a:xfrm>
            <a:prstGeom prst="rect">
              <a:avLst/>
            </a:prstGeom>
          </p:spPr>
          <p:txBody>
            <a:bodyPr anchor="ctr" rtlCol="false" tIns="50800" lIns="50800" bIns="50800" rIns="50800"/>
            <a:lstStyle/>
            <a:p>
              <a:pPr algn="ctr">
                <a:lnSpc>
                  <a:spcPts val="2800"/>
                </a:lnSpc>
              </a:pPr>
            </a:p>
          </p:txBody>
        </p:sp>
      </p:grpSp>
      <p:grpSp>
        <p:nvGrpSpPr>
          <p:cNvPr name="Group 5" id="5"/>
          <p:cNvGrpSpPr/>
          <p:nvPr/>
        </p:nvGrpSpPr>
        <p:grpSpPr>
          <a:xfrm rot="0">
            <a:off x="998827" y="4618814"/>
            <a:ext cx="4048806" cy="998551"/>
            <a:chOff x="0" y="0"/>
            <a:chExt cx="1066352" cy="262993"/>
          </a:xfrm>
        </p:grpSpPr>
        <p:sp>
          <p:nvSpPr>
            <p:cNvPr name="Freeform 6" id="6"/>
            <p:cNvSpPr/>
            <p:nvPr/>
          </p:nvSpPr>
          <p:spPr>
            <a:xfrm flipH="false" flipV="false" rot="0">
              <a:off x="0" y="0"/>
              <a:ext cx="1066352" cy="262993"/>
            </a:xfrm>
            <a:custGeom>
              <a:avLst/>
              <a:gdLst/>
              <a:ahLst/>
              <a:cxnLst/>
              <a:rect r="r" b="b" t="t" l="l"/>
              <a:pathLst>
                <a:path h="262993" w="1066352">
                  <a:moveTo>
                    <a:pt x="97520" y="0"/>
                  </a:moveTo>
                  <a:lnTo>
                    <a:pt x="968833" y="0"/>
                  </a:lnTo>
                  <a:cubicBezTo>
                    <a:pt x="994696" y="0"/>
                    <a:pt x="1019501" y="10274"/>
                    <a:pt x="1037789" y="28563"/>
                  </a:cubicBezTo>
                  <a:cubicBezTo>
                    <a:pt x="1056078" y="46851"/>
                    <a:pt x="1066352" y="71656"/>
                    <a:pt x="1066352" y="97520"/>
                  </a:cubicBezTo>
                  <a:lnTo>
                    <a:pt x="1066352" y="165473"/>
                  </a:lnTo>
                  <a:cubicBezTo>
                    <a:pt x="1066352" y="219332"/>
                    <a:pt x="1022691" y="262993"/>
                    <a:pt x="968833" y="262993"/>
                  </a:cubicBezTo>
                  <a:lnTo>
                    <a:pt x="97520" y="262993"/>
                  </a:lnTo>
                  <a:cubicBezTo>
                    <a:pt x="71656" y="262993"/>
                    <a:pt x="46851" y="252718"/>
                    <a:pt x="28563" y="234430"/>
                  </a:cubicBezTo>
                  <a:cubicBezTo>
                    <a:pt x="10274" y="216141"/>
                    <a:pt x="0" y="191337"/>
                    <a:pt x="0" y="165473"/>
                  </a:cubicBezTo>
                  <a:lnTo>
                    <a:pt x="0" y="97520"/>
                  </a:lnTo>
                  <a:cubicBezTo>
                    <a:pt x="0" y="71656"/>
                    <a:pt x="10274" y="46851"/>
                    <a:pt x="28563" y="28563"/>
                  </a:cubicBezTo>
                  <a:cubicBezTo>
                    <a:pt x="46851" y="10274"/>
                    <a:pt x="71656" y="0"/>
                    <a:pt x="97520" y="0"/>
                  </a:cubicBezTo>
                  <a:close/>
                </a:path>
              </a:pathLst>
            </a:custGeom>
            <a:solidFill>
              <a:srgbClr val="5C81C4"/>
            </a:solidFill>
          </p:spPr>
        </p:sp>
        <p:sp>
          <p:nvSpPr>
            <p:cNvPr name="TextBox 7" id="7"/>
            <p:cNvSpPr txBox="true"/>
            <p:nvPr/>
          </p:nvSpPr>
          <p:spPr>
            <a:xfrm>
              <a:off x="0" y="-47625"/>
              <a:ext cx="1066352" cy="310618"/>
            </a:xfrm>
            <a:prstGeom prst="rect">
              <a:avLst/>
            </a:prstGeom>
          </p:spPr>
          <p:txBody>
            <a:bodyPr anchor="ctr" rtlCol="false" tIns="50800" lIns="50800" bIns="50800" rIns="50800"/>
            <a:lstStyle/>
            <a:p>
              <a:pPr algn="ctr">
                <a:lnSpc>
                  <a:spcPts val="2800"/>
                </a:lnSpc>
              </a:pPr>
            </a:p>
          </p:txBody>
        </p:sp>
      </p:grpSp>
      <p:grpSp>
        <p:nvGrpSpPr>
          <p:cNvPr name="Group 8" id="8"/>
          <p:cNvGrpSpPr/>
          <p:nvPr/>
        </p:nvGrpSpPr>
        <p:grpSpPr>
          <a:xfrm rot="0">
            <a:off x="12597264" y="4618814"/>
            <a:ext cx="4048806" cy="1277795"/>
            <a:chOff x="0" y="0"/>
            <a:chExt cx="1066352" cy="336539"/>
          </a:xfrm>
        </p:grpSpPr>
        <p:sp>
          <p:nvSpPr>
            <p:cNvPr name="Freeform 9" id="9"/>
            <p:cNvSpPr/>
            <p:nvPr/>
          </p:nvSpPr>
          <p:spPr>
            <a:xfrm flipH="false" flipV="false" rot="0">
              <a:off x="0" y="0"/>
              <a:ext cx="1066352" cy="336539"/>
            </a:xfrm>
            <a:custGeom>
              <a:avLst/>
              <a:gdLst/>
              <a:ahLst/>
              <a:cxnLst/>
              <a:rect r="r" b="b" t="t" l="l"/>
              <a:pathLst>
                <a:path h="336539" w="1066352">
                  <a:moveTo>
                    <a:pt x="97520" y="0"/>
                  </a:moveTo>
                  <a:lnTo>
                    <a:pt x="968833" y="0"/>
                  </a:lnTo>
                  <a:cubicBezTo>
                    <a:pt x="994696" y="0"/>
                    <a:pt x="1019501" y="10274"/>
                    <a:pt x="1037789" y="28563"/>
                  </a:cubicBezTo>
                  <a:cubicBezTo>
                    <a:pt x="1056078" y="46851"/>
                    <a:pt x="1066352" y="71656"/>
                    <a:pt x="1066352" y="97520"/>
                  </a:cubicBezTo>
                  <a:lnTo>
                    <a:pt x="1066352" y="239019"/>
                  </a:lnTo>
                  <a:cubicBezTo>
                    <a:pt x="1066352" y="292878"/>
                    <a:pt x="1022691" y="336539"/>
                    <a:pt x="968833" y="336539"/>
                  </a:cubicBezTo>
                  <a:lnTo>
                    <a:pt x="97520" y="336539"/>
                  </a:lnTo>
                  <a:cubicBezTo>
                    <a:pt x="71656" y="336539"/>
                    <a:pt x="46851" y="326264"/>
                    <a:pt x="28563" y="307976"/>
                  </a:cubicBezTo>
                  <a:cubicBezTo>
                    <a:pt x="10274" y="289687"/>
                    <a:pt x="0" y="264883"/>
                    <a:pt x="0" y="239019"/>
                  </a:cubicBezTo>
                  <a:lnTo>
                    <a:pt x="0" y="97520"/>
                  </a:lnTo>
                  <a:cubicBezTo>
                    <a:pt x="0" y="71656"/>
                    <a:pt x="10274" y="46851"/>
                    <a:pt x="28563" y="28563"/>
                  </a:cubicBezTo>
                  <a:cubicBezTo>
                    <a:pt x="46851" y="10274"/>
                    <a:pt x="71656" y="0"/>
                    <a:pt x="97520" y="0"/>
                  </a:cubicBezTo>
                  <a:close/>
                </a:path>
              </a:pathLst>
            </a:custGeom>
            <a:solidFill>
              <a:srgbClr val="5188CC"/>
            </a:solidFill>
          </p:spPr>
        </p:sp>
        <p:sp>
          <p:nvSpPr>
            <p:cNvPr name="TextBox 10" id="10"/>
            <p:cNvSpPr txBox="true"/>
            <p:nvPr/>
          </p:nvSpPr>
          <p:spPr>
            <a:xfrm>
              <a:off x="0" y="-47625"/>
              <a:ext cx="1066352" cy="384164"/>
            </a:xfrm>
            <a:prstGeom prst="rect">
              <a:avLst/>
            </a:prstGeom>
          </p:spPr>
          <p:txBody>
            <a:bodyPr anchor="ctr" rtlCol="false" tIns="50800" lIns="50800" bIns="50800" rIns="50800"/>
            <a:lstStyle/>
            <a:p>
              <a:pPr algn="ctr">
                <a:lnSpc>
                  <a:spcPts val="2800"/>
                </a:lnSpc>
              </a:pPr>
            </a:p>
          </p:txBody>
        </p:sp>
      </p:grpSp>
      <p:grpSp>
        <p:nvGrpSpPr>
          <p:cNvPr name="Group 11" id="11"/>
          <p:cNvGrpSpPr/>
          <p:nvPr/>
        </p:nvGrpSpPr>
        <p:grpSpPr>
          <a:xfrm rot="0">
            <a:off x="2577825" y="3490012"/>
            <a:ext cx="890951" cy="890951"/>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2F5F"/>
            </a:solidFill>
          </p:spPr>
        </p:sp>
        <p:sp>
          <p:nvSpPr>
            <p:cNvPr name="TextBox 13" id="13"/>
            <p:cNvSpPr txBox="true"/>
            <p:nvPr/>
          </p:nvSpPr>
          <p:spPr>
            <a:xfrm>
              <a:off x="76200" y="28575"/>
              <a:ext cx="660400" cy="708025"/>
            </a:xfrm>
            <a:prstGeom prst="rect">
              <a:avLst/>
            </a:prstGeom>
          </p:spPr>
          <p:txBody>
            <a:bodyPr anchor="ctr" rtlCol="false" tIns="50800" lIns="50800" bIns="50800" rIns="50800"/>
            <a:lstStyle/>
            <a:p>
              <a:pPr algn="ctr">
                <a:lnSpc>
                  <a:spcPts val="2800"/>
                </a:lnSpc>
              </a:pPr>
            </a:p>
          </p:txBody>
        </p:sp>
      </p:grpSp>
      <p:grpSp>
        <p:nvGrpSpPr>
          <p:cNvPr name="Group 14" id="14"/>
          <p:cNvGrpSpPr/>
          <p:nvPr/>
        </p:nvGrpSpPr>
        <p:grpSpPr>
          <a:xfrm rot="0">
            <a:off x="14046248" y="3490012"/>
            <a:ext cx="890951" cy="890951"/>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2F5F"/>
            </a:solidFill>
          </p:spPr>
        </p:sp>
        <p:sp>
          <p:nvSpPr>
            <p:cNvPr name="TextBox 16" id="16"/>
            <p:cNvSpPr txBox="true"/>
            <p:nvPr/>
          </p:nvSpPr>
          <p:spPr>
            <a:xfrm>
              <a:off x="76200" y="28575"/>
              <a:ext cx="660400" cy="708025"/>
            </a:xfrm>
            <a:prstGeom prst="rect">
              <a:avLst/>
            </a:prstGeom>
          </p:spPr>
          <p:txBody>
            <a:bodyPr anchor="ctr" rtlCol="false" tIns="50800" lIns="50800" bIns="50800" rIns="50800"/>
            <a:lstStyle/>
            <a:p>
              <a:pPr algn="ctr">
                <a:lnSpc>
                  <a:spcPts val="2800"/>
                </a:lnSpc>
              </a:pPr>
            </a:p>
          </p:txBody>
        </p:sp>
      </p:grpSp>
      <p:sp>
        <p:nvSpPr>
          <p:cNvPr name="Freeform 17" id="17"/>
          <p:cNvSpPr/>
          <p:nvPr/>
        </p:nvSpPr>
        <p:spPr>
          <a:xfrm flipH="false" flipV="false" rot="5400000">
            <a:off x="2828336" y="3762036"/>
            <a:ext cx="389788" cy="389788"/>
          </a:xfrm>
          <a:custGeom>
            <a:avLst/>
            <a:gdLst/>
            <a:ahLst/>
            <a:cxnLst/>
            <a:rect r="r" b="b" t="t" l="l"/>
            <a:pathLst>
              <a:path h="389788" w="389788">
                <a:moveTo>
                  <a:pt x="0" y="0"/>
                </a:moveTo>
                <a:lnTo>
                  <a:pt x="389788" y="0"/>
                </a:lnTo>
                <a:lnTo>
                  <a:pt x="389788" y="389788"/>
                </a:lnTo>
                <a:lnTo>
                  <a:pt x="0" y="3897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8" id="18"/>
          <p:cNvSpPr/>
          <p:nvPr/>
        </p:nvSpPr>
        <p:spPr>
          <a:xfrm flipH="false" flipV="false" rot="5400000">
            <a:off x="14296830" y="3762036"/>
            <a:ext cx="389788" cy="389788"/>
          </a:xfrm>
          <a:custGeom>
            <a:avLst/>
            <a:gdLst/>
            <a:ahLst/>
            <a:cxnLst/>
            <a:rect r="r" b="b" t="t" l="l"/>
            <a:pathLst>
              <a:path h="389788" w="389788">
                <a:moveTo>
                  <a:pt x="0" y="0"/>
                </a:moveTo>
                <a:lnTo>
                  <a:pt x="389788" y="0"/>
                </a:lnTo>
                <a:lnTo>
                  <a:pt x="389788" y="389788"/>
                </a:lnTo>
                <a:lnTo>
                  <a:pt x="0" y="3897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9" id="19"/>
          <p:cNvSpPr/>
          <p:nvPr/>
        </p:nvSpPr>
        <p:spPr>
          <a:xfrm flipH="false" flipV="false" rot="0">
            <a:off x="0" y="-336307"/>
            <a:ext cx="15925099" cy="3033352"/>
          </a:xfrm>
          <a:custGeom>
            <a:avLst/>
            <a:gdLst/>
            <a:ahLst/>
            <a:cxnLst/>
            <a:rect r="r" b="b" t="t" l="l"/>
            <a:pathLst>
              <a:path h="3033352" w="15925099">
                <a:moveTo>
                  <a:pt x="0" y="0"/>
                </a:moveTo>
                <a:lnTo>
                  <a:pt x="15925099" y="0"/>
                </a:lnTo>
                <a:lnTo>
                  <a:pt x="15925099" y="3033353"/>
                </a:lnTo>
                <a:lnTo>
                  <a:pt x="0" y="303335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0" id="20"/>
          <p:cNvSpPr/>
          <p:nvPr/>
        </p:nvSpPr>
        <p:spPr>
          <a:xfrm flipH="false" flipV="false" rot="0">
            <a:off x="16598670" y="261848"/>
            <a:ext cx="1321261" cy="1330639"/>
          </a:xfrm>
          <a:custGeom>
            <a:avLst/>
            <a:gdLst/>
            <a:ahLst/>
            <a:cxnLst/>
            <a:rect r="r" b="b" t="t" l="l"/>
            <a:pathLst>
              <a:path h="1330639" w="1321261">
                <a:moveTo>
                  <a:pt x="0" y="0"/>
                </a:moveTo>
                <a:lnTo>
                  <a:pt x="1321260" y="0"/>
                </a:lnTo>
                <a:lnTo>
                  <a:pt x="1321260" y="1330639"/>
                </a:lnTo>
                <a:lnTo>
                  <a:pt x="0" y="1330639"/>
                </a:lnTo>
                <a:lnTo>
                  <a:pt x="0" y="0"/>
                </a:lnTo>
                <a:close/>
              </a:path>
            </a:pathLst>
          </a:custGeom>
          <a:blipFill>
            <a:blip r:embed="rId6"/>
            <a:stretch>
              <a:fillRect l="0" t="0" r="0" b="0"/>
            </a:stretch>
          </a:blipFill>
        </p:spPr>
      </p:sp>
      <p:sp>
        <p:nvSpPr>
          <p:cNvPr name="AutoShape 21" id="21"/>
          <p:cNvSpPr/>
          <p:nvPr/>
        </p:nvSpPr>
        <p:spPr>
          <a:xfrm>
            <a:off x="3468777" y="3935488"/>
            <a:ext cx="10577471" cy="0"/>
          </a:xfrm>
          <a:prstGeom prst="line">
            <a:avLst/>
          </a:prstGeom>
          <a:ln cap="flat" w="38100">
            <a:solidFill>
              <a:srgbClr val="5C81C4"/>
            </a:solidFill>
            <a:prstDash val="solid"/>
            <a:headEnd type="none" len="sm" w="sm"/>
            <a:tailEnd type="none" len="sm" w="sm"/>
          </a:ln>
        </p:spPr>
      </p:sp>
      <p:grpSp>
        <p:nvGrpSpPr>
          <p:cNvPr name="Group 22" id="22"/>
          <p:cNvGrpSpPr/>
          <p:nvPr/>
        </p:nvGrpSpPr>
        <p:grpSpPr>
          <a:xfrm rot="0">
            <a:off x="10140853" y="6201409"/>
            <a:ext cx="7779077" cy="3534655"/>
            <a:chOff x="0" y="0"/>
            <a:chExt cx="2048810" cy="930938"/>
          </a:xfrm>
        </p:grpSpPr>
        <p:sp>
          <p:nvSpPr>
            <p:cNvPr name="Freeform 23" id="23"/>
            <p:cNvSpPr/>
            <p:nvPr/>
          </p:nvSpPr>
          <p:spPr>
            <a:xfrm flipH="false" flipV="false" rot="0">
              <a:off x="0" y="0"/>
              <a:ext cx="2048810" cy="930938"/>
            </a:xfrm>
            <a:custGeom>
              <a:avLst/>
              <a:gdLst/>
              <a:ahLst/>
              <a:cxnLst/>
              <a:rect r="r" b="b" t="t" l="l"/>
              <a:pathLst>
                <a:path h="930938" w="2048810">
                  <a:moveTo>
                    <a:pt x="14928" y="0"/>
                  </a:moveTo>
                  <a:lnTo>
                    <a:pt x="2033882" y="0"/>
                  </a:lnTo>
                  <a:cubicBezTo>
                    <a:pt x="2042127" y="0"/>
                    <a:pt x="2048810" y="6684"/>
                    <a:pt x="2048810" y="14928"/>
                  </a:cubicBezTo>
                  <a:lnTo>
                    <a:pt x="2048810" y="916010"/>
                  </a:lnTo>
                  <a:cubicBezTo>
                    <a:pt x="2048810" y="919969"/>
                    <a:pt x="2047238" y="923766"/>
                    <a:pt x="2044438" y="926566"/>
                  </a:cubicBezTo>
                  <a:cubicBezTo>
                    <a:pt x="2041638" y="929365"/>
                    <a:pt x="2037841" y="930938"/>
                    <a:pt x="2033882" y="930938"/>
                  </a:cubicBezTo>
                  <a:lnTo>
                    <a:pt x="14928" y="930938"/>
                  </a:lnTo>
                  <a:cubicBezTo>
                    <a:pt x="6684" y="930938"/>
                    <a:pt x="0" y="924254"/>
                    <a:pt x="0" y="916010"/>
                  </a:cubicBezTo>
                  <a:lnTo>
                    <a:pt x="0" y="14928"/>
                  </a:lnTo>
                  <a:cubicBezTo>
                    <a:pt x="0" y="10969"/>
                    <a:pt x="1573" y="7172"/>
                    <a:pt x="4372" y="4372"/>
                  </a:cubicBezTo>
                  <a:cubicBezTo>
                    <a:pt x="7172" y="1573"/>
                    <a:pt x="10969" y="0"/>
                    <a:pt x="14928" y="0"/>
                  </a:cubicBezTo>
                  <a:close/>
                </a:path>
              </a:pathLst>
            </a:custGeom>
            <a:solidFill>
              <a:srgbClr val="B8D3FF"/>
            </a:solidFill>
            <a:ln cap="sq">
              <a:noFill/>
              <a:prstDash val="solid"/>
              <a:miter/>
            </a:ln>
          </p:spPr>
        </p:sp>
        <p:sp>
          <p:nvSpPr>
            <p:cNvPr name="TextBox 24" id="24"/>
            <p:cNvSpPr txBox="true"/>
            <p:nvPr/>
          </p:nvSpPr>
          <p:spPr>
            <a:xfrm>
              <a:off x="0" y="-47625"/>
              <a:ext cx="2048810" cy="978563"/>
            </a:xfrm>
            <a:prstGeom prst="rect">
              <a:avLst/>
            </a:prstGeom>
          </p:spPr>
          <p:txBody>
            <a:bodyPr anchor="ctr" rtlCol="false" tIns="50800" lIns="50800" bIns="50800" rIns="50800"/>
            <a:lstStyle/>
            <a:p>
              <a:pPr algn="ctr">
                <a:lnSpc>
                  <a:spcPts val="2800"/>
                </a:lnSpc>
              </a:pPr>
            </a:p>
          </p:txBody>
        </p:sp>
      </p:grpSp>
      <p:sp>
        <p:nvSpPr>
          <p:cNvPr name="Freeform 25" id="25"/>
          <p:cNvSpPr/>
          <p:nvPr/>
        </p:nvSpPr>
        <p:spPr>
          <a:xfrm flipH="false" flipV="false" rot="0">
            <a:off x="8018046" y="4754892"/>
            <a:ext cx="2093304" cy="753589"/>
          </a:xfrm>
          <a:custGeom>
            <a:avLst/>
            <a:gdLst/>
            <a:ahLst/>
            <a:cxnLst/>
            <a:rect r="r" b="b" t="t" l="l"/>
            <a:pathLst>
              <a:path h="753589" w="2093304">
                <a:moveTo>
                  <a:pt x="0" y="0"/>
                </a:moveTo>
                <a:lnTo>
                  <a:pt x="2093304" y="0"/>
                </a:lnTo>
                <a:lnTo>
                  <a:pt x="2093304" y="753589"/>
                </a:lnTo>
                <a:lnTo>
                  <a:pt x="0" y="75358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6" id="26"/>
          <p:cNvSpPr txBox="true"/>
          <p:nvPr/>
        </p:nvSpPr>
        <p:spPr>
          <a:xfrm rot="0">
            <a:off x="3468706" y="448090"/>
            <a:ext cx="8483071" cy="944372"/>
          </a:xfrm>
          <a:prstGeom prst="rect">
            <a:avLst/>
          </a:prstGeom>
        </p:spPr>
        <p:txBody>
          <a:bodyPr anchor="t" rtlCol="false" tIns="0" lIns="0" bIns="0" rIns="0">
            <a:spAutoFit/>
          </a:bodyPr>
          <a:lstStyle/>
          <a:p>
            <a:pPr algn="just" marL="0" indent="0" lvl="0">
              <a:lnSpc>
                <a:spcPts val="6603"/>
              </a:lnSpc>
              <a:spcBef>
                <a:spcPct val="0"/>
              </a:spcBef>
            </a:pPr>
            <a:r>
              <a:rPr lang="en-US" b="true" sz="5199">
                <a:solidFill>
                  <a:srgbClr val="0E2F5F"/>
                </a:solidFill>
                <a:latin typeface="Akzidenz-Grotesk Heavy"/>
                <a:ea typeface="Akzidenz-Grotesk Heavy"/>
                <a:cs typeface="Akzidenz-Grotesk Heavy"/>
                <a:sym typeface="Akzidenz-Grotesk Heavy"/>
              </a:rPr>
              <a:t>Hasil dan Pembahasan </a:t>
            </a:r>
          </a:p>
        </p:txBody>
      </p:sp>
      <p:sp>
        <p:nvSpPr>
          <p:cNvPr name="TextBox 27" id="27"/>
          <p:cNvSpPr txBox="true"/>
          <p:nvPr/>
        </p:nvSpPr>
        <p:spPr>
          <a:xfrm rot="0">
            <a:off x="1427452" y="4938078"/>
            <a:ext cx="3191556" cy="372743"/>
          </a:xfrm>
          <a:prstGeom prst="rect">
            <a:avLst/>
          </a:prstGeom>
        </p:spPr>
        <p:txBody>
          <a:bodyPr anchor="t" rtlCol="false" tIns="0" lIns="0" bIns="0" rIns="0">
            <a:spAutoFit/>
          </a:bodyPr>
          <a:lstStyle/>
          <a:p>
            <a:pPr algn="ctr">
              <a:lnSpc>
                <a:spcPts val="3080"/>
              </a:lnSpc>
            </a:pPr>
            <a:r>
              <a:rPr lang="en-US" sz="2200" b="true">
                <a:solidFill>
                  <a:srgbClr val="0E2F5F"/>
                </a:solidFill>
                <a:latin typeface="Aileron Heavy"/>
                <a:ea typeface="Aileron Heavy"/>
                <a:cs typeface="Aileron Heavy"/>
                <a:sym typeface="Aileron Heavy"/>
              </a:rPr>
              <a:t>Sinisme situasional</a:t>
            </a:r>
          </a:p>
        </p:txBody>
      </p:sp>
      <p:sp>
        <p:nvSpPr>
          <p:cNvPr name="TextBox 28" id="28"/>
          <p:cNvSpPr txBox="true"/>
          <p:nvPr/>
        </p:nvSpPr>
        <p:spPr>
          <a:xfrm rot="0">
            <a:off x="12708521" y="4647740"/>
            <a:ext cx="3826292" cy="1153793"/>
          </a:xfrm>
          <a:prstGeom prst="rect">
            <a:avLst/>
          </a:prstGeom>
        </p:spPr>
        <p:txBody>
          <a:bodyPr anchor="t" rtlCol="false" tIns="0" lIns="0" bIns="0" rIns="0">
            <a:spAutoFit/>
          </a:bodyPr>
          <a:lstStyle/>
          <a:p>
            <a:pPr algn="ctr" marL="0" indent="0" lvl="0">
              <a:lnSpc>
                <a:spcPts val="3080"/>
              </a:lnSpc>
              <a:spcBef>
                <a:spcPct val="0"/>
              </a:spcBef>
            </a:pPr>
            <a:r>
              <a:rPr lang="en-US" b="true" sz="2200">
                <a:solidFill>
                  <a:srgbClr val="0E2F5F"/>
                </a:solidFill>
                <a:latin typeface="Aileron Heavy"/>
                <a:ea typeface="Aileron Heavy"/>
                <a:cs typeface="Aileron Heavy"/>
                <a:sym typeface="Aileron Heavy"/>
              </a:rPr>
              <a:t>Sinisme yang Menggambarkan Kekacauan Emosi</a:t>
            </a:r>
          </a:p>
        </p:txBody>
      </p:sp>
      <p:sp>
        <p:nvSpPr>
          <p:cNvPr name="TextBox 29" id="29"/>
          <p:cNvSpPr txBox="true"/>
          <p:nvPr/>
        </p:nvSpPr>
        <p:spPr>
          <a:xfrm rot="0">
            <a:off x="722668" y="6350790"/>
            <a:ext cx="7324882" cy="2677275"/>
          </a:xfrm>
          <a:prstGeom prst="rect">
            <a:avLst/>
          </a:prstGeom>
        </p:spPr>
        <p:txBody>
          <a:bodyPr anchor="t" rtlCol="false" tIns="0" lIns="0" bIns="0" rIns="0">
            <a:spAutoFit/>
          </a:bodyPr>
          <a:lstStyle/>
          <a:p>
            <a:pPr algn="just">
              <a:lnSpc>
                <a:spcPts val="3545"/>
              </a:lnSpc>
            </a:pPr>
            <a:r>
              <a:rPr lang="en-US" sz="2532" b="true">
                <a:solidFill>
                  <a:srgbClr val="0E2F5F"/>
                </a:solidFill>
                <a:latin typeface="Aileron Bold"/>
                <a:ea typeface="Aileron Bold"/>
                <a:cs typeface="Aileron Bold"/>
                <a:sym typeface="Aileron Bold"/>
              </a:rPr>
              <a:t>Data 5</a:t>
            </a:r>
          </a:p>
          <a:p>
            <a:pPr algn="just">
              <a:lnSpc>
                <a:spcPts val="3545"/>
              </a:lnSpc>
            </a:pPr>
          </a:p>
          <a:p>
            <a:pPr algn="just">
              <a:lnSpc>
                <a:spcPts val="3545"/>
              </a:lnSpc>
            </a:pPr>
            <a:r>
              <a:rPr lang="en-US" sz="2532" b="true">
                <a:solidFill>
                  <a:srgbClr val="0E2F5F"/>
                </a:solidFill>
                <a:latin typeface="Aileron Bold"/>
                <a:ea typeface="Aileron Bold"/>
                <a:cs typeface="Aileron Bold"/>
                <a:sym typeface="Aileron Bold"/>
              </a:rPr>
              <a:t>Magda: “Tapi kamu lebih cantik saat kurus, Ra.”</a:t>
            </a:r>
          </a:p>
          <a:p>
            <a:pPr algn="just">
              <a:lnSpc>
                <a:spcPts val="3545"/>
              </a:lnSpc>
            </a:pPr>
            <a:r>
              <a:rPr lang="en-US" sz="2532" b="true">
                <a:solidFill>
                  <a:srgbClr val="0E2F5F"/>
                </a:solidFill>
                <a:latin typeface="Aileron Bold"/>
                <a:ea typeface="Aileron Bold"/>
                <a:cs typeface="Aileron Bold"/>
                <a:sym typeface="Aileron Bold"/>
              </a:rPr>
              <a:t>Rara: “Ternyata, cantik juga belum tentu bahagia, Tante.”</a:t>
            </a:r>
          </a:p>
          <a:p>
            <a:pPr algn="just">
              <a:lnSpc>
                <a:spcPts val="3545"/>
              </a:lnSpc>
            </a:pPr>
          </a:p>
        </p:txBody>
      </p:sp>
      <p:sp>
        <p:nvSpPr>
          <p:cNvPr name="TextBox 30" id="30"/>
          <p:cNvSpPr txBox="true"/>
          <p:nvPr/>
        </p:nvSpPr>
        <p:spPr>
          <a:xfrm rot="0">
            <a:off x="5289733" y="1554387"/>
            <a:ext cx="5515634" cy="1100237"/>
          </a:xfrm>
          <a:prstGeom prst="rect">
            <a:avLst/>
          </a:prstGeom>
        </p:spPr>
        <p:txBody>
          <a:bodyPr anchor="t" rtlCol="false" tIns="0" lIns="0" bIns="0" rIns="0">
            <a:spAutoFit/>
          </a:bodyPr>
          <a:lstStyle/>
          <a:p>
            <a:pPr algn="ctr">
              <a:lnSpc>
                <a:spcPts val="2971"/>
              </a:lnSpc>
            </a:pPr>
            <a:r>
              <a:rPr lang="en-US" sz="2122" b="true">
                <a:solidFill>
                  <a:srgbClr val="0E2F5F"/>
                </a:solidFill>
                <a:latin typeface="Canva Sans Bold"/>
                <a:ea typeface="Canva Sans Bold"/>
                <a:cs typeface="Canva Sans Bold"/>
                <a:sym typeface="Canva Sans Bold"/>
              </a:rPr>
              <a:t>Bentuk Sinisme dalam Dialog</a:t>
            </a:r>
          </a:p>
          <a:p>
            <a:pPr algn="ctr">
              <a:lnSpc>
                <a:spcPts val="2971"/>
              </a:lnSpc>
            </a:pPr>
            <a:r>
              <a:rPr lang="en-US" sz="2122" b="true">
                <a:solidFill>
                  <a:srgbClr val="0E2F5F"/>
                </a:solidFill>
                <a:latin typeface="Canva Sans Bold"/>
                <a:ea typeface="Canva Sans Bold"/>
                <a:cs typeface="Canva Sans Bold"/>
                <a:sym typeface="Canva Sans Bold"/>
              </a:rPr>
              <a:t>Film Imperfect: Karier, Cinta dan Timbangan </a:t>
            </a:r>
          </a:p>
        </p:txBody>
      </p:sp>
      <p:sp>
        <p:nvSpPr>
          <p:cNvPr name="TextBox 31" id="31"/>
          <p:cNvSpPr txBox="true"/>
          <p:nvPr/>
        </p:nvSpPr>
        <p:spPr>
          <a:xfrm rot="0">
            <a:off x="10367951" y="6677659"/>
            <a:ext cx="7324882" cy="1782457"/>
          </a:xfrm>
          <a:prstGeom prst="rect">
            <a:avLst/>
          </a:prstGeom>
        </p:spPr>
        <p:txBody>
          <a:bodyPr anchor="t" rtlCol="false" tIns="0" lIns="0" bIns="0" rIns="0">
            <a:spAutoFit/>
          </a:bodyPr>
          <a:lstStyle/>
          <a:p>
            <a:pPr algn="just">
              <a:lnSpc>
                <a:spcPts val="3545"/>
              </a:lnSpc>
            </a:pPr>
            <a:r>
              <a:rPr lang="en-US" sz="2532" b="true">
                <a:solidFill>
                  <a:srgbClr val="0E2F5F"/>
                </a:solidFill>
                <a:latin typeface="Aileron Bold"/>
                <a:ea typeface="Aileron Bold"/>
                <a:cs typeface="Aileron Bold"/>
                <a:sym typeface="Aileron Bold"/>
              </a:rPr>
              <a:t>Data 6</a:t>
            </a:r>
          </a:p>
          <a:p>
            <a:pPr algn="just">
              <a:lnSpc>
                <a:spcPts val="3545"/>
              </a:lnSpc>
            </a:pPr>
          </a:p>
          <a:p>
            <a:pPr algn="just">
              <a:lnSpc>
                <a:spcPts val="3545"/>
              </a:lnSpc>
            </a:pPr>
            <a:r>
              <a:rPr lang="en-US" sz="2532" b="true">
                <a:solidFill>
                  <a:srgbClr val="0E2F5F"/>
                </a:solidFill>
                <a:latin typeface="Aileron Bold"/>
                <a:ea typeface="Aileron Bold"/>
                <a:cs typeface="Aileron Bold"/>
                <a:sym typeface="Aileron Bold"/>
              </a:rPr>
              <a:t>Nora, Magda, dan Monik: “Kamu stres? Kamu dipecat? Hamil?”</a:t>
            </a:r>
          </a:p>
        </p:txBody>
      </p:sp>
    </p:spTree>
  </p:cSld>
  <p:clrMapOvr>
    <a:masterClrMapping/>
  </p:clrMapOvr>
  <p:transition spd="slow">
    <p:push dir="l"/>
  </p:transition>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25421" y="6106409"/>
            <a:ext cx="7779077" cy="3629655"/>
            <a:chOff x="0" y="0"/>
            <a:chExt cx="2048810" cy="955958"/>
          </a:xfrm>
        </p:grpSpPr>
        <p:sp>
          <p:nvSpPr>
            <p:cNvPr name="Freeform 3" id="3"/>
            <p:cNvSpPr/>
            <p:nvPr/>
          </p:nvSpPr>
          <p:spPr>
            <a:xfrm flipH="false" flipV="false" rot="0">
              <a:off x="0" y="0"/>
              <a:ext cx="2048810" cy="955958"/>
            </a:xfrm>
            <a:custGeom>
              <a:avLst/>
              <a:gdLst/>
              <a:ahLst/>
              <a:cxnLst/>
              <a:rect r="r" b="b" t="t" l="l"/>
              <a:pathLst>
                <a:path h="955958" w="2048810">
                  <a:moveTo>
                    <a:pt x="14928" y="0"/>
                  </a:moveTo>
                  <a:lnTo>
                    <a:pt x="2033882" y="0"/>
                  </a:lnTo>
                  <a:cubicBezTo>
                    <a:pt x="2042127" y="0"/>
                    <a:pt x="2048810" y="6684"/>
                    <a:pt x="2048810" y="14928"/>
                  </a:cubicBezTo>
                  <a:lnTo>
                    <a:pt x="2048810" y="941030"/>
                  </a:lnTo>
                  <a:cubicBezTo>
                    <a:pt x="2048810" y="944989"/>
                    <a:pt x="2047238" y="948786"/>
                    <a:pt x="2044438" y="951586"/>
                  </a:cubicBezTo>
                  <a:cubicBezTo>
                    <a:pt x="2041638" y="954386"/>
                    <a:pt x="2037841" y="955958"/>
                    <a:pt x="2033882" y="955958"/>
                  </a:cubicBezTo>
                  <a:lnTo>
                    <a:pt x="14928" y="955958"/>
                  </a:lnTo>
                  <a:cubicBezTo>
                    <a:pt x="10969" y="955958"/>
                    <a:pt x="7172" y="954386"/>
                    <a:pt x="4372" y="951586"/>
                  </a:cubicBezTo>
                  <a:cubicBezTo>
                    <a:pt x="1573" y="948786"/>
                    <a:pt x="0" y="944989"/>
                    <a:pt x="0" y="941030"/>
                  </a:cubicBezTo>
                  <a:lnTo>
                    <a:pt x="0" y="14928"/>
                  </a:lnTo>
                  <a:cubicBezTo>
                    <a:pt x="0" y="10969"/>
                    <a:pt x="1573" y="7172"/>
                    <a:pt x="4372" y="4372"/>
                  </a:cubicBezTo>
                  <a:cubicBezTo>
                    <a:pt x="7172" y="1573"/>
                    <a:pt x="10969" y="0"/>
                    <a:pt x="14928" y="0"/>
                  </a:cubicBezTo>
                  <a:close/>
                </a:path>
              </a:pathLst>
            </a:custGeom>
            <a:solidFill>
              <a:srgbClr val="B8D3FF"/>
            </a:solidFill>
            <a:ln cap="sq">
              <a:noFill/>
              <a:prstDash val="solid"/>
              <a:miter/>
            </a:ln>
          </p:spPr>
        </p:sp>
        <p:sp>
          <p:nvSpPr>
            <p:cNvPr name="TextBox 4" id="4"/>
            <p:cNvSpPr txBox="true"/>
            <p:nvPr/>
          </p:nvSpPr>
          <p:spPr>
            <a:xfrm>
              <a:off x="0" y="-47625"/>
              <a:ext cx="2048810" cy="1003583"/>
            </a:xfrm>
            <a:prstGeom prst="rect">
              <a:avLst/>
            </a:prstGeom>
          </p:spPr>
          <p:txBody>
            <a:bodyPr anchor="ctr" rtlCol="false" tIns="50800" lIns="50800" bIns="50800" rIns="50800"/>
            <a:lstStyle/>
            <a:p>
              <a:pPr algn="ctr">
                <a:lnSpc>
                  <a:spcPts val="2800"/>
                </a:lnSpc>
              </a:pPr>
            </a:p>
          </p:txBody>
        </p:sp>
      </p:grpSp>
      <p:grpSp>
        <p:nvGrpSpPr>
          <p:cNvPr name="Group 5" id="5"/>
          <p:cNvGrpSpPr/>
          <p:nvPr/>
        </p:nvGrpSpPr>
        <p:grpSpPr>
          <a:xfrm rot="0">
            <a:off x="998827" y="4618814"/>
            <a:ext cx="4048806" cy="998551"/>
            <a:chOff x="0" y="0"/>
            <a:chExt cx="1066352" cy="262993"/>
          </a:xfrm>
        </p:grpSpPr>
        <p:sp>
          <p:nvSpPr>
            <p:cNvPr name="Freeform 6" id="6"/>
            <p:cNvSpPr/>
            <p:nvPr/>
          </p:nvSpPr>
          <p:spPr>
            <a:xfrm flipH="false" flipV="false" rot="0">
              <a:off x="0" y="0"/>
              <a:ext cx="1066352" cy="262993"/>
            </a:xfrm>
            <a:custGeom>
              <a:avLst/>
              <a:gdLst/>
              <a:ahLst/>
              <a:cxnLst/>
              <a:rect r="r" b="b" t="t" l="l"/>
              <a:pathLst>
                <a:path h="262993" w="1066352">
                  <a:moveTo>
                    <a:pt x="97520" y="0"/>
                  </a:moveTo>
                  <a:lnTo>
                    <a:pt x="968833" y="0"/>
                  </a:lnTo>
                  <a:cubicBezTo>
                    <a:pt x="994696" y="0"/>
                    <a:pt x="1019501" y="10274"/>
                    <a:pt x="1037789" y="28563"/>
                  </a:cubicBezTo>
                  <a:cubicBezTo>
                    <a:pt x="1056078" y="46851"/>
                    <a:pt x="1066352" y="71656"/>
                    <a:pt x="1066352" y="97520"/>
                  </a:cubicBezTo>
                  <a:lnTo>
                    <a:pt x="1066352" y="165473"/>
                  </a:lnTo>
                  <a:cubicBezTo>
                    <a:pt x="1066352" y="219332"/>
                    <a:pt x="1022691" y="262993"/>
                    <a:pt x="968833" y="262993"/>
                  </a:cubicBezTo>
                  <a:lnTo>
                    <a:pt x="97520" y="262993"/>
                  </a:lnTo>
                  <a:cubicBezTo>
                    <a:pt x="71656" y="262993"/>
                    <a:pt x="46851" y="252718"/>
                    <a:pt x="28563" y="234430"/>
                  </a:cubicBezTo>
                  <a:cubicBezTo>
                    <a:pt x="10274" y="216141"/>
                    <a:pt x="0" y="191337"/>
                    <a:pt x="0" y="165473"/>
                  </a:cubicBezTo>
                  <a:lnTo>
                    <a:pt x="0" y="97520"/>
                  </a:lnTo>
                  <a:cubicBezTo>
                    <a:pt x="0" y="71656"/>
                    <a:pt x="10274" y="46851"/>
                    <a:pt x="28563" y="28563"/>
                  </a:cubicBezTo>
                  <a:cubicBezTo>
                    <a:pt x="46851" y="10274"/>
                    <a:pt x="71656" y="0"/>
                    <a:pt x="97520" y="0"/>
                  </a:cubicBezTo>
                  <a:close/>
                </a:path>
              </a:pathLst>
            </a:custGeom>
            <a:solidFill>
              <a:srgbClr val="5C81C4"/>
            </a:solidFill>
          </p:spPr>
        </p:sp>
        <p:sp>
          <p:nvSpPr>
            <p:cNvPr name="TextBox 7" id="7"/>
            <p:cNvSpPr txBox="true"/>
            <p:nvPr/>
          </p:nvSpPr>
          <p:spPr>
            <a:xfrm>
              <a:off x="0" y="-47625"/>
              <a:ext cx="1066352" cy="310618"/>
            </a:xfrm>
            <a:prstGeom prst="rect">
              <a:avLst/>
            </a:prstGeom>
          </p:spPr>
          <p:txBody>
            <a:bodyPr anchor="ctr" rtlCol="false" tIns="50800" lIns="50800" bIns="50800" rIns="50800"/>
            <a:lstStyle/>
            <a:p>
              <a:pPr algn="ctr">
                <a:lnSpc>
                  <a:spcPts val="2800"/>
                </a:lnSpc>
              </a:pPr>
            </a:p>
          </p:txBody>
        </p:sp>
      </p:grpSp>
      <p:grpSp>
        <p:nvGrpSpPr>
          <p:cNvPr name="Group 8" id="8"/>
          <p:cNvGrpSpPr/>
          <p:nvPr/>
        </p:nvGrpSpPr>
        <p:grpSpPr>
          <a:xfrm rot="0">
            <a:off x="12597264" y="4618814"/>
            <a:ext cx="4048806" cy="1025744"/>
            <a:chOff x="0" y="0"/>
            <a:chExt cx="1066352" cy="270155"/>
          </a:xfrm>
        </p:grpSpPr>
        <p:sp>
          <p:nvSpPr>
            <p:cNvPr name="Freeform 9" id="9"/>
            <p:cNvSpPr/>
            <p:nvPr/>
          </p:nvSpPr>
          <p:spPr>
            <a:xfrm flipH="false" flipV="false" rot="0">
              <a:off x="0" y="0"/>
              <a:ext cx="1066352" cy="270155"/>
            </a:xfrm>
            <a:custGeom>
              <a:avLst/>
              <a:gdLst/>
              <a:ahLst/>
              <a:cxnLst/>
              <a:rect r="r" b="b" t="t" l="l"/>
              <a:pathLst>
                <a:path h="270155" w="1066352">
                  <a:moveTo>
                    <a:pt x="97520" y="0"/>
                  </a:moveTo>
                  <a:lnTo>
                    <a:pt x="968833" y="0"/>
                  </a:lnTo>
                  <a:cubicBezTo>
                    <a:pt x="994696" y="0"/>
                    <a:pt x="1019501" y="10274"/>
                    <a:pt x="1037789" y="28563"/>
                  </a:cubicBezTo>
                  <a:cubicBezTo>
                    <a:pt x="1056078" y="46851"/>
                    <a:pt x="1066352" y="71656"/>
                    <a:pt x="1066352" y="97520"/>
                  </a:cubicBezTo>
                  <a:lnTo>
                    <a:pt x="1066352" y="172635"/>
                  </a:lnTo>
                  <a:cubicBezTo>
                    <a:pt x="1066352" y="226494"/>
                    <a:pt x="1022691" y="270155"/>
                    <a:pt x="968833" y="270155"/>
                  </a:cubicBezTo>
                  <a:lnTo>
                    <a:pt x="97520" y="270155"/>
                  </a:lnTo>
                  <a:cubicBezTo>
                    <a:pt x="71656" y="270155"/>
                    <a:pt x="46851" y="259880"/>
                    <a:pt x="28563" y="241592"/>
                  </a:cubicBezTo>
                  <a:cubicBezTo>
                    <a:pt x="10274" y="223303"/>
                    <a:pt x="0" y="198499"/>
                    <a:pt x="0" y="172635"/>
                  </a:cubicBezTo>
                  <a:lnTo>
                    <a:pt x="0" y="97520"/>
                  </a:lnTo>
                  <a:cubicBezTo>
                    <a:pt x="0" y="71656"/>
                    <a:pt x="10274" y="46851"/>
                    <a:pt x="28563" y="28563"/>
                  </a:cubicBezTo>
                  <a:cubicBezTo>
                    <a:pt x="46851" y="10274"/>
                    <a:pt x="71656" y="0"/>
                    <a:pt x="97520" y="0"/>
                  </a:cubicBezTo>
                  <a:close/>
                </a:path>
              </a:pathLst>
            </a:custGeom>
            <a:solidFill>
              <a:srgbClr val="5188CC"/>
            </a:solidFill>
          </p:spPr>
        </p:sp>
        <p:sp>
          <p:nvSpPr>
            <p:cNvPr name="TextBox 10" id="10"/>
            <p:cNvSpPr txBox="true"/>
            <p:nvPr/>
          </p:nvSpPr>
          <p:spPr>
            <a:xfrm>
              <a:off x="0" y="-47625"/>
              <a:ext cx="1066352" cy="317780"/>
            </a:xfrm>
            <a:prstGeom prst="rect">
              <a:avLst/>
            </a:prstGeom>
          </p:spPr>
          <p:txBody>
            <a:bodyPr anchor="ctr" rtlCol="false" tIns="50800" lIns="50800" bIns="50800" rIns="50800"/>
            <a:lstStyle/>
            <a:p>
              <a:pPr algn="ctr">
                <a:lnSpc>
                  <a:spcPts val="2800"/>
                </a:lnSpc>
              </a:pPr>
            </a:p>
          </p:txBody>
        </p:sp>
      </p:grpSp>
      <p:grpSp>
        <p:nvGrpSpPr>
          <p:cNvPr name="Group 11" id="11"/>
          <p:cNvGrpSpPr/>
          <p:nvPr/>
        </p:nvGrpSpPr>
        <p:grpSpPr>
          <a:xfrm rot="0">
            <a:off x="2577825" y="3490012"/>
            <a:ext cx="890951" cy="890951"/>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2F5F"/>
            </a:solidFill>
          </p:spPr>
        </p:sp>
        <p:sp>
          <p:nvSpPr>
            <p:cNvPr name="TextBox 13" id="13"/>
            <p:cNvSpPr txBox="true"/>
            <p:nvPr/>
          </p:nvSpPr>
          <p:spPr>
            <a:xfrm>
              <a:off x="76200" y="28575"/>
              <a:ext cx="660400" cy="708025"/>
            </a:xfrm>
            <a:prstGeom prst="rect">
              <a:avLst/>
            </a:prstGeom>
          </p:spPr>
          <p:txBody>
            <a:bodyPr anchor="ctr" rtlCol="false" tIns="50800" lIns="50800" bIns="50800" rIns="50800"/>
            <a:lstStyle/>
            <a:p>
              <a:pPr algn="ctr">
                <a:lnSpc>
                  <a:spcPts val="2800"/>
                </a:lnSpc>
              </a:pPr>
            </a:p>
          </p:txBody>
        </p:sp>
      </p:grpSp>
      <p:grpSp>
        <p:nvGrpSpPr>
          <p:cNvPr name="Group 14" id="14"/>
          <p:cNvGrpSpPr/>
          <p:nvPr/>
        </p:nvGrpSpPr>
        <p:grpSpPr>
          <a:xfrm rot="0">
            <a:off x="14046248" y="3490012"/>
            <a:ext cx="890951" cy="890951"/>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2F5F"/>
            </a:solidFill>
          </p:spPr>
        </p:sp>
        <p:sp>
          <p:nvSpPr>
            <p:cNvPr name="TextBox 16" id="16"/>
            <p:cNvSpPr txBox="true"/>
            <p:nvPr/>
          </p:nvSpPr>
          <p:spPr>
            <a:xfrm>
              <a:off x="76200" y="28575"/>
              <a:ext cx="660400" cy="708025"/>
            </a:xfrm>
            <a:prstGeom prst="rect">
              <a:avLst/>
            </a:prstGeom>
          </p:spPr>
          <p:txBody>
            <a:bodyPr anchor="ctr" rtlCol="false" tIns="50800" lIns="50800" bIns="50800" rIns="50800"/>
            <a:lstStyle/>
            <a:p>
              <a:pPr algn="ctr">
                <a:lnSpc>
                  <a:spcPts val="2800"/>
                </a:lnSpc>
              </a:pPr>
            </a:p>
          </p:txBody>
        </p:sp>
      </p:grpSp>
      <p:sp>
        <p:nvSpPr>
          <p:cNvPr name="Freeform 17" id="17"/>
          <p:cNvSpPr/>
          <p:nvPr/>
        </p:nvSpPr>
        <p:spPr>
          <a:xfrm flipH="false" flipV="false" rot="5400000">
            <a:off x="2828336" y="3762036"/>
            <a:ext cx="389788" cy="389788"/>
          </a:xfrm>
          <a:custGeom>
            <a:avLst/>
            <a:gdLst/>
            <a:ahLst/>
            <a:cxnLst/>
            <a:rect r="r" b="b" t="t" l="l"/>
            <a:pathLst>
              <a:path h="389788" w="389788">
                <a:moveTo>
                  <a:pt x="0" y="0"/>
                </a:moveTo>
                <a:lnTo>
                  <a:pt x="389788" y="0"/>
                </a:lnTo>
                <a:lnTo>
                  <a:pt x="389788" y="389788"/>
                </a:lnTo>
                <a:lnTo>
                  <a:pt x="0" y="3897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8" id="18"/>
          <p:cNvSpPr/>
          <p:nvPr/>
        </p:nvSpPr>
        <p:spPr>
          <a:xfrm flipH="false" flipV="false" rot="5400000">
            <a:off x="14296830" y="3762036"/>
            <a:ext cx="389788" cy="389788"/>
          </a:xfrm>
          <a:custGeom>
            <a:avLst/>
            <a:gdLst/>
            <a:ahLst/>
            <a:cxnLst/>
            <a:rect r="r" b="b" t="t" l="l"/>
            <a:pathLst>
              <a:path h="389788" w="389788">
                <a:moveTo>
                  <a:pt x="0" y="0"/>
                </a:moveTo>
                <a:lnTo>
                  <a:pt x="389788" y="0"/>
                </a:lnTo>
                <a:lnTo>
                  <a:pt x="389788" y="389788"/>
                </a:lnTo>
                <a:lnTo>
                  <a:pt x="0" y="3897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9" id="19"/>
          <p:cNvSpPr/>
          <p:nvPr/>
        </p:nvSpPr>
        <p:spPr>
          <a:xfrm flipH="false" flipV="false" rot="0">
            <a:off x="0" y="-336307"/>
            <a:ext cx="15925099" cy="3033352"/>
          </a:xfrm>
          <a:custGeom>
            <a:avLst/>
            <a:gdLst/>
            <a:ahLst/>
            <a:cxnLst/>
            <a:rect r="r" b="b" t="t" l="l"/>
            <a:pathLst>
              <a:path h="3033352" w="15925099">
                <a:moveTo>
                  <a:pt x="0" y="0"/>
                </a:moveTo>
                <a:lnTo>
                  <a:pt x="15925099" y="0"/>
                </a:lnTo>
                <a:lnTo>
                  <a:pt x="15925099" y="3033353"/>
                </a:lnTo>
                <a:lnTo>
                  <a:pt x="0" y="303335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0" id="20"/>
          <p:cNvSpPr/>
          <p:nvPr/>
        </p:nvSpPr>
        <p:spPr>
          <a:xfrm flipH="false" flipV="false" rot="0">
            <a:off x="16598670" y="261848"/>
            <a:ext cx="1321261" cy="1330639"/>
          </a:xfrm>
          <a:custGeom>
            <a:avLst/>
            <a:gdLst/>
            <a:ahLst/>
            <a:cxnLst/>
            <a:rect r="r" b="b" t="t" l="l"/>
            <a:pathLst>
              <a:path h="1330639" w="1321261">
                <a:moveTo>
                  <a:pt x="0" y="0"/>
                </a:moveTo>
                <a:lnTo>
                  <a:pt x="1321260" y="0"/>
                </a:lnTo>
                <a:lnTo>
                  <a:pt x="1321260" y="1330639"/>
                </a:lnTo>
                <a:lnTo>
                  <a:pt x="0" y="1330639"/>
                </a:lnTo>
                <a:lnTo>
                  <a:pt x="0" y="0"/>
                </a:lnTo>
                <a:close/>
              </a:path>
            </a:pathLst>
          </a:custGeom>
          <a:blipFill>
            <a:blip r:embed="rId6"/>
            <a:stretch>
              <a:fillRect l="0" t="0" r="0" b="0"/>
            </a:stretch>
          </a:blipFill>
        </p:spPr>
      </p:sp>
      <p:sp>
        <p:nvSpPr>
          <p:cNvPr name="AutoShape 21" id="21"/>
          <p:cNvSpPr/>
          <p:nvPr/>
        </p:nvSpPr>
        <p:spPr>
          <a:xfrm>
            <a:off x="3468777" y="3935488"/>
            <a:ext cx="10577471" cy="0"/>
          </a:xfrm>
          <a:prstGeom prst="line">
            <a:avLst/>
          </a:prstGeom>
          <a:ln cap="flat" w="38100">
            <a:solidFill>
              <a:srgbClr val="5C81C4"/>
            </a:solidFill>
            <a:prstDash val="solid"/>
            <a:headEnd type="none" len="sm" w="sm"/>
            <a:tailEnd type="none" len="sm" w="sm"/>
          </a:ln>
        </p:spPr>
      </p:sp>
      <p:grpSp>
        <p:nvGrpSpPr>
          <p:cNvPr name="Group 22" id="22"/>
          <p:cNvGrpSpPr/>
          <p:nvPr/>
        </p:nvGrpSpPr>
        <p:grpSpPr>
          <a:xfrm rot="0">
            <a:off x="10140853" y="6106409"/>
            <a:ext cx="7779077" cy="3629655"/>
            <a:chOff x="0" y="0"/>
            <a:chExt cx="2048810" cy="955958"/>
          </a:xfrm>
        </p:grpSpPr>
        <p:sp>
          <p:nvSpPr>
            <p:cNvPr name="Freeform 23" id="23"/>
            <p:cNvSpPr/>
            <p:nvPr/>
          </p:nvSpPr>
          <p:spPr>
            <a:xfrm flipH="false" flipV="false" rot="0">
              <a:off x="0" y="0"/>
              <a:ext cx="2048810" cy="955958"/>
            </a:xfrm>
            <a:custGeom>
              <a:avLst/>
              <a:gdLst/>
              <a:ahLst/>
              <a:cxnLst/>
              <a:rect r="r" b="b" t="t" l="l"/>
              <a:pathLst>
                <a:path h="955958" w="2048810">
                  <a:moveTo>
                    <a:pt x="14928" y="0"/>
                  </a:moveTo>
                  <a:lnTo>
                    <a:pt x="2033882" y="0"/>
                  </a:lnTo>
                  <a:cubicBezTo>
                    <a:pt x="2042127" y="0"/>
                    <a:pt x="2048810" y="6684"/>
                    <a:pt x="2048810" y="14928"/>
                  </a:cubicBezTo>
                  <a:lnTo>
                    <a:pt x="2048810" y="941030"/>
                  </a:lnTo>
                  <a:cubicBezTo>
                    <a:pt x="2048810" y="944989"/>
                    <a:pt x="2047238" y="948786"/>
                    <a:pt x="2044438" y="951586"/>
                  </a:cubicBezTo>
                  <a:cubicBezTo>
                    <a:pt x="2041638" y="954386"/>
                    <a:pt x="2037841" y="955958"/>
                    <a:pt x="2033882" y="955958"/>
                  </a:cubicBezTo>
                  <a:lnTo>
                    <a:pt x="14928" y="955958"/>
                  </a:lnTo>
                  <a:cubicBezTo>
                    <a:pt x="10969" y="955958"/>
                    <a:pt x="7172" y="954386"/>
                    <a:pt x="4372" y="951586"/>
                  </a:cubicBezTo>
                  <a:cubicBezTo>
                    <a:pt x="1573" y="948786"/>
                    <a:pt x="0" y="944989"/>
                    <a:pt x="0" y="941030"/>
                  </a:cubicBezTo>
                  <a:lnTo>
                    <a:pt x="0" y="14928"/>
                  </a:lnTo>
                  <a:cubicBezTo>
                    <a:pt x="0" y="10969"/>
                    <a:pt x="1573" y="7172"/>
                    <a:pt x="4372" y="4372"/>
                  </a:cubicBezTo>
                  <a:cubicBezTo>
                    <a:pt x="7172" y="1573"/>
                    <a:pt x="10969" y="0"/>
                    <a:pt x="14928" y="0"/>
                  </a:cubicBezTo>
                  <a:close/>
                </a:path>
              </a:pathLst>
            </a:custGeom>
            <a:solidFill>
              <a:srgbClr val="B8D3FF"/>
            </a:solidFill>
            <a:ln cap="sq">
              <a:noFill/>
              <a:prstDash val="solid"/>
              <a:miter/>
            </a:ln>
          </p:spPr>
        </p:sp>
        <p:sp>
          <p:nvSpPr>
            <p:cNvPr name="TextBox 24" id="24"/>
            <p:cNvSpPr txBox="true"/>
            <p:nvPr/>
          </p:nvSpPr>
          <p:spPr>
            <a:xfrm>
              <a:off x="0" y="-47625"/>
              <a:ext cx="2048810" cy="1003583"/>
            </a:xfrm>
            <a:prstGeom prst="rect">
              <a:avLst/>
            </a:prstGeom>
          </p:spPr>
          <p:txBody>
            <a:bodyPr anchor="ctr" rtlCol="false" tIns="50800" lIns="50800" bIns="50800" rIns="50800"/>
            <a:lstStyle/>
            <a:p>
              <a:pPr algn="ctr">
                <a:lnSpc>
                  <a:spcPts val="2800"/>
                </a:lnSpc>
              </a:pPr>
            </a:p>
          </p:txBody>
        </p:sp>
      </p:grpSp>
      <p:sp>
        <p:nvSpPr>
          <p:cNvPr name="Freeform 25" id="25"/>
          <p:cNvSpPr/>
          <p:nvPr/>
        </p:nvSpPr>
        <p:spPr>
          <a:xfrm flipH="false" flipV="false" rot="0">
            <a:off x="8018046" y="4754892"/>
            <a:ext cx="2093304" cy="753589"/>
          </a:xfrm>
          <a:custGeom>
            <a:avLst/>
            <a:gdLst/>
            <a:ahLst/>
            <a:cxnLst/>
            <a:rect r="r" b="b" t="t" l="l"/>
            <a:pathLst>
              <a:path h="753589" w="2093304">
                <a:moveTo>
                  <a:pt x="0" y="0"/>
                </a:moveTo>
                <a:lnTo>
                  <a:pt x="2093304" y="0"/>
                </a:lnTo>
                <a:lnTo>
                  <a:pt x="2093304" y="753589"/>
                </a:lnTo>
                <a:lnTo>
                  <a:pt x="0" y="75358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6" id="26"/>
          <p:cNvSpPr txBox="true"/>
          <p:nvPr/>
        </p:nvSpPr>
        <p:spPr>
          <a:xfrm rot="0">
            <a:off x="3468706" y="448090"/>
            <a:ext cx="8483071" cy="944372"/>
          </a:xfrm>
          <a:prstGeom prst="rect">
            <a:avLst/>
          </a:prstGeom>
        </p:spPr>
        <p:txBody>
          <a:bodyPr anchor="t" rtlCol="false" tIns="0" lIns="0" bIns="0" rIns="0">
            <a:spAutoFit/>
          </a:bodyPr>
          <a:lstStyle/>
          <a:p>
            <a:pPr algn="just" marL="0" indent="0" lvl="0">
              <a:lnSpc>
                <a:spcPts val="6603"/>
              </a:lnSpc>
              <a:spcBef>
                <a:spcPct val="0"/>
              </a:spcBef>
            </a:pPr>
            <a:r>
              <a:rPr lang="en-US" b="true" sz="5199">
                <a:solidFill>
                  <a:srgbClr val="0E2F5F"/>
                </a:solidFill>
                <a:latin typeface="Akzidenz-Grotesk Heavy"/>
                <a:ea typeface="Akzidenz-Grotesk Heavy"/>
                <a:cs typeface="Akzidenz-Grotesk Heavy"/>
                <a:sym typeface="Akzidenz-Grotesk Heavy"/>
              </a:rPr>
              <a:t>Hasil dan Pembahasan </a:t>
            </a:r>
          </a:p>
        </p:txBody>
      </p:sp>
      <p:sp>
        <p:nvSpPr>
          <p:cNvPr name="TextBox 27" id="27"/>
          <p:cNvSpPr txBox="true"/>
          <p:nvPr/>
        </p:nvSpPr>
        <p:spPr>
          <a:xfrm rot="0">
            <a:off x="1427452" y="4742816"/>
            <a:ext cx="3191556" cy="763268"/>
          </a:xfrm>
          <a:prstGeom prst="rect">
            <a:avLst/>
          </a:prstGeom>
        </p:spPr>
        <p:txBody>
          <a:bodyPr anchor="t" rtlCol="false" tIns="0" lIns="0" bIns="0" rIns="0">
            <a:spAutoFit/>
          </a:bodyPr>
          <a:lstStyle/>
          <a:p>
            <a:pPr algn="ctr">
              <a:lnSpc>
                <a:spcPts val="3080"/>
              </a:lnSpc>
            </a:pPr>
            <a:r>
              <a:rPr lang="en-US" sz="2200" b="true">
                <a:solidFill>
                  <a:srgbClr val="0E2F5F"/>
                </a:solidFill>
                <a:latin typeface="Aileron Heavy"/>
                <a:ea typeface="Aileron Heavy"/>
                <a:cs typeface="Aileron Heavy"/>
                <a:sym typeface="Aileron Heavy"/>
              </a:rPr>
              <a:t>Menciptakan Karakter yang Kritis dan Cerdas</a:t>
            </a:r>
          </a:p>
        </p:txBody>
      </p:sp>
      <p:sp>
        <p:nvSpPr>
          <p:cNvPr name="TextBox 28" id="28"/>
          <p:cNvSpPr txBox="true"/>
          <p:nvPr/>
        </p:nvSpPr>
        <p:spPr>
          <a:xfrm rot="0">
            <a:off x="13081764" y="4742816"/>
            <a:ext cx="3209709" cy="763268"/>
          </a:xfrm>
          <a:prstGeom prst="rect">
            <a:avLst/>
          </a:prstGeom>
        </p:spPr>
        <p:txBody>
          <a:bodyPr anchor="t" rtlCol="false" tIns="0" lIns="0" bIns="0" rIns="0">
            <a:spAutoFit/>
          </a:bodyPr>
          <a:lstStyle/>
          <a:p>
            <a:pPr algn="ctr" marL="0" indent="0" lvl="0">
              <a:lnSpc>
                <a:spcPts val="3080"/>
              </a:lnSpc>
              <a:spcBef>
                <a:spcPct val="0"/>
              </a:spcBef>
            </a:pPr>
            <a:r>
              <a:rPr lang="en-US" b="true" sz="2200">
                <a:solidFill>
                  <a:srgbClr val="0E2F5F"/>
                </a:solidFill>
                <a:latin typeface="Aileron Heavy"/>
                <a:ea typeface="Aileron Heavy"/>
                <a:cs typeface="Aileron Heavy"/>
                <a:sym typeface="Aileron Heavy"/>
              </a:rPr>
              <a:t>Membangun Konflik Internal dan Eksternal</a:t>
            </a:r>
          </a:p>
        </p:txBody>
      </p:sp>
      <p:sp>
        <p:nvSpPr>
          <p:cNvPr name="TextBox 29" id="29"/>
          <p:cNvSpPr txBox="true"/>
          <p:nvPr/>
        </p:nvSpPr>
        <p:spPr>
          <a:xfrm rot="0">
            <a:off x="693165" y="6133617"/>
            <a:ext cx="7611334" cy="3545461"/>
          </a:xfrm>
          <a:prstGeom prst="rect">
            <a:avLst/>
          </a:prstGeom>
        </p:spPr>
        <p:txBody>
          <a:bodyPr anchor="t" rtlCol="false" tIns="0" lIns="0" bIns="0" rIns="0">
            <a:spAutoFit/>
          </a:bodyPr>
          <a:lstStyle/>
          <a:p>
            <a:pPr algn="just">
              <a:lnSpc>
                <a:spcPts val="3518"/>
              </a:lnSpc>
            </a:pPr>
            <a:r>
              <a:rPr lang="en-US" sz="2513" b="true">
                <a:solidFill>
                  <a:srgbClr val="0E2F5F"/>
                </a:solidFill>
                <a:latin typeface="Aileron Bold"/>
                <a:ea typeface="Aileron Bold"/>
                <a:cs typeface="Aileron Bold"/>
                <a:sym typeface="Aileron Bold"/>
              </a:rPr>
              <a:t>Data 7</a:t>
            </a:r>
          </a:p>
          <a:p>
            <a:pPr algn="just">
              <a:lnSpc>
                <a:spcPts val="3518"/>
              </a:lnSpc>
            </a:pPr>
            <a:r>
              <a:rPr lang="en-US" sz="2513" b="true">
                <a:solidFill>
                  <a:srgbClr val="0E2F5F"/>
                </a:solidFill>
                <a:latin typeface="Aileron Bold"/>
                <a:ea typeface="Aileron Bold"/>
                <a:cs typeface="Aileron Bold"/>
                <a:sym typeface="Aileron Bold"/>
              </a:rPr>
              <a:t>Monik: “Aku tahu. Kamu sudah tidak olahraga lagi?”</a:t>
            </a:r>
          </a:p>
          <a:p>
            <a:pPr algn="just">
              <a:lnSpc>
                <a:spcPts val="3518"/>
              </a:lnSpc>
            </a:pPr>
            <a:r>
              <a:rPr lang="en-US" sz="2513" b="true">
                <a:solidFill>
                  <a:srgbClr val="0E2F5F"/>
                </a:solidFill>
                <a:latin typeface="Aileron Bold"/>
                <a:ea typeface="Aileron Bold"/>
                <a:cs typeface="Aileron Bold"/>
                <a:sym typeface="Aileron Bold"/>
              </a:rPr>
              <a:t>Rara: “Masih, Tante. Tapi olahraga agar sehat, Tante. Bukan agar kurus.”</a:t>
            </a:r>
          </a:p>
          <a:p>
            <a:pPr algn="just">
              <a:lnSpc>
                <a:spcPts val="3518"/>
              </a:lnSpc>
            </a:pPr>
            <a:r>
              <a:rPr lang="en-US" sz="2513" b="true">
                <a:solidFill>
                  <a:srgbClr val="0E2F5F"/>
                </a:solidFill>
                <a:latin typeface="Aileron Bold"/>
                <a:ea typeface="Aileron Bold"/>
                <a:cs typeface="Aileron Bold"/>
                <a:sym typeface="Aileron Bold"/>
              </a:rPr>
              <a:t>Magda: “Tapi kamu lebih cantik saat kurus, Ra.”</a:t>
            </a:r>
          </a:p>
          <a:p>
            <a:pPr algn="just">
              <a:lnSpc>
                <a:spcPts val="3518"/>
              </a:lnSpc>
            </a:pPr>
            <a:r>
              <a:rPr lang="en-US" sz="2513" b="true">
                <a:solidFill>
                  <a:srgbClr val="0E2F5F"/>
                </a:solidFill>
                <a:latin typeface="Aileron Bold"/>
                <a:ea typeface="Aileron Bold"/>
                <a:cs typeface="Aileron Bold"/>
                <a:sym typeface="Aileron Bold"/>
              </a:rPr>
              <a:t>Rara: “Ternyata, cantik juga belum tentu bahagia, Tante.”</a:t>
            </a:r>
          </a:p>
        </p:txBody>
      </p:sp>
      <p:sp>
        <p:nvSpPr>
          <p:cNvPr name="TextBox 30" id="30"/>
          <p:cNvSpPr txBox="true"/>
          <p:nvPr/>
        </p:nvSpPr>
        <p:spPr>
          <a:xfrm rot="0">
            <a:off x="5289733" y="1596809"/>
            <a:ext cx="5515634" cy="1100237"/>
          </a:xfrm>
          <a:prstGeom prst="rect">
            <a:avLst/>
          </a:prstGeom>
        </p:spPr>
        <p:txBody>
          <a:bodyPr anchor="t" rtlCol="false" tIns="0" lIns="0" bIns="0" rIns="0">
            <a:spAutoFit/>
          </a:bodyPr>
          <a:lstStyle/>
          <a:p>
            <a:pPr algn="ctr">
              <a:lnSpc>
                <a:spcPts val="2971"/>
              </a:lnSpc>
            </a:pPr>
            <a:r>
              <a:rPr lang="en-US" sz="2122" b="true">
                <a:solidFill>
                  <a:srgbClr val="0E2F5F"/>
                </a:solidFill>
                <a:latin typeface="Canva Sans Bold"/>
                <a:ea typeface="Canva Sans Bold"/>
                <a:cs typeface="Canva Sans Bold"/>
                <a:sym typeface="Canva Sans Bold"/>
              </a:rPr>
              <a:t>Fungsi Sinisme dalam Membentuk Karakter Tokoh</a:t>
            </a:r>
          </a:p>
          <a:p>
            <a:pPr algn="ctr">
              <a:lnSpc>
                <a:spcPts val="2971"/>
              </a:lnSpc>
            </a:pPr>
          </a:p>
        </p:txBody>
      </p:sp>
      <p:sp>
        <p:nvSpPr>
          <p:cNvPr name="TextBox 31" id="31"/>
          <p:cNvSpPr txBox="true"/>
          <p:nvPr/>
        </p:nvSpPr>
        <p:spPr>
          <a:xfrm rot="0">
            <a:off x="10355422" y="6058784"/>
            <a:ext cx="7564508" cy="3668085"/>
          </a:xfrm>
          <a:prstGeom prst="rect">
            <a:avLst/>
          </a:prstGeom>
        </p:spPr>
        <p:txBody>
          <a:bodyPr anchor="t" rtlCol="false" tIns="0" lIns="0" bIns="0" rIns="0">
            <a:spAutoFit/>
          </a:bodyPr>
          <a:lstStyle/>
          <a:p>
            <a:pPr algn="just">
              <a:lnSpc>
                <a:spcPts val="3239"/>
              </a:lnSpc>
            </a:pPr>
            <a:r>
              <a:rPr lang="en-US" sz="2314" b="true">
                <a:solidFill>
                  <a:srgbClr val="0E2F5F"/>
                </a:solidFill>
                <a:latin typeface="Aileron Bold"/>
                <a:ea typeface="Aileron Bold"/>
                <a:cs typeface="Aileron Bold"/>
                <a:sym typeface="Aileron Bold"/>
              </a:rPr>
              <a:t>Data 8</a:t>
            </a:r>
          </a:p>
          <a:p>
            <a:pPr algn="just">
              <a:lnSpc>
                <a:spcPts val="3239"/>
              </a:lnSpc>
            </a:pPr>
            <a:r>
              <a:rPr lang="en-US" sz="2314" b="true">
                <a:solidFill>
                  <a:srgbClr val="0E2F5F"/>
                </a:solidFill>
                <a:latin typeface="Aileron Bold"/>
                <a:ea typeface="Aileron Bold"/>
                <a:cs typeface="Aileron Bold"/>
                <a:sym typeface="Aileron Bold"/>
              </a:rPr>
              <a:t>Monik: “Oh, so cute. Lucu banget. Putih banget, seperti gula kapas” Nora: “Iya, benar.”</a:t>
            </a:r>
          </a:p>
          <a:p>
            <a:pPr algn="just">
              <a:lnSpc>
                <a:spcPts val="3239"/>
              </a:lnSpc>
            </a:pPr>
            <a:r>
              <a:rPr lang="en-US" sz="2314" b="true">
                <a:solidFill>
                  <a:srgbClr val="0E2F5F"/>
                </a:solidFill>
                <a:latin typeface="Aileron Bold"/>
                <a:ea typeface="Aileron Bold"/>
                <a:cs typeface="Aileron Bold"/>
                <a:sym typeface="Aileron Bold"/>
              </a:rPr>
              <a:t>Monik: “Untung yang ini seperti mamanya ya.” (melihat Lulu) “Eh, Mas. Sorry Gak maksud.”</a:t>
            </a:r>
          </a:p>
          <a:p>
            <a:pPr algn="just">
              <a:lnSpc>
                <a:spcPts val="3239"/>
              </a:lnSpc>
            </a:pPr>
            <a:r>
              <a:rPr lang="en-US" sz="2314" b="true">
                <a:solidFill>
                  <a:srgbClr val="0E2F5F"/>
                </a:solidFill>
                <a:latin typeface="Aileron Bold"/>
                <a:ea typeface="Aileron Bold"/>
                <a:cs typeface="Aileron Bold"/>
                <a:sym typeface="Aileron Bold"/>
              </a:rPr>
              <a:t>(melihat Hendro)</a:t>
            </a:r>
          </a:p>
          <a:p>
            <a:pPr algn="just">
              <a:lnSpc>
                <a:spcPts val="3239"/>
              </a:lnSpc>
            </a:pPr>
            <a:r>
              <a:rPr lang="en-US" sz="2314" b="true">
                <a:solidFill>
                  <a:srgbClr val="0E2F5F"/>
                </a:solidFill>
                <a:latin typeface="Aileron Bold"/>
                <a:ea typeface="Aileron Bold"/>
                <a:cs typeface="Aileron Bold"/>
                <a:sym typeface="Aileron Bold"/>
              </a:rPr>
              <a:t>Hendro: “Tidak apa-apa. Sudah biasa.” “Tak usah dengar teman ibumu, ya? Senyum. (berbicara dengan Rara)”</a:t>
            </a:r>
          </a:p>
        </p:txBody>
      </p:sp>
    </p:spTree>
  </p:cSld>
  <p:clrMapOvr>
    <a:masterClrMapping/>
  </p:clrMapOvr>
  <p:transition spd="slow">
    <p:push dir="u"/>
  </p:transition>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25421" y="6106409"/>
            <a:ext cx="7779077" cy="3629655"/>
            <a:chOff x="0" y="0"/>
            <a:chExt cx="2048810" cy="955958"/>
          </a:xfrm>
        </p:grpSpPr>
        <p:sp>
          <p:nvSpPr>
            <p:cNvPr name="Freeform 3" id="3"/>
            <p:cNvSpPr/>
            <p:nvPr/>
          </p:nvSpPr>
          <p:spPr>
            <a:xfrm flipH="false" flipV="false" rot="0">
              <a:off x="0" y="0"/>
              <a:ext cx="2048810" cy="955958"/>
            </a:xfrm>
            <a:custGeom>
              <a:avLst/>
              <a:gdLst/>
              <a:ahLst/>
              <a:cxnLst/>
              <a:rect r="r" b="b" t="t" l="l"/>
              <a:pathLst>
                <a:path h="955958" w="2048810">
                  <a:moveTo>
                    <a:pt x="14928" y="0"/>
                  </a:moveTo>
                  <a:lnTo>
                    <a:pt x="2033882" y="0"/>
                  </a:lnTo>
                  <a:cubicBezTo>
                    <a:pt x="2042127" y="0"/>
                    <a:pt x="2048810" y="6684"/>
                    <a:pt x="2048810" y="14928"/>
                  </a:cubicBezTo>
                  <a:lnTo>
                    <a:pt x="2048810" y="941030"/>
                  </a:lnTo>
                  <a:cubicBezTo>
                    <a:pt x="2048810" y="944989"/>
                    <a:pt x="2047238" y="948786"/>
                    <a:pt x="2044438" y="951586"/>
                  </a:cubicBezTo>
                  <a:cubicBezTo>
                    <a:pt x="2041638" y="954386"/>
                    <a:pt x="2037841" y="955958"/>
                    <a:pt x="2033882" y="955958"/>
                  </a:cubicBezTo>
                  <a:lnTo>
                    <a:pt x="14928" y="955958"/>
                  </a:lnTo>
                  <a:cubicBezTo>
                    <a:pt x="10969" y="955958"/>
                    <a:pt x="7172" y="954386"/>
                    <a:pt x="4372" y="951586"/>
                  </a:cubicBezTo>
                  <a:cubicBezTo>
                    <a:pt x="1573" y="948786"/>
                    <a:pt x="0" y="944989"/>
                    <a:pt x="0" y="941030"/>
                  </a:cubicBezTo>
                  <a:lnTo>
                    <a:pt x="0" y="14928"/>
                  </a:lnTo>
                  <a:cubicBezTo>
                    <a:pt x="0" y="10969"/>
                    <a:pt x="1573" y="7172"/>
                    <a:pt x="4372" y="4372"/>
                  </a:cubicBezTo>
                  <a:cubicBezTo>
                    <a:pt x="7172" y="1573"/>
                    <a:pt x="10969" y="0"/>
                    <a:pt x="14928" y="0"/>
                  </a:cubicBezTo>
                  <a:close/>
                </a:path>
              </a:pathLst>
            </a:custGeom>
            <a:solidFill>
              <a:srgbClr val="B8D3FF"/>
            </a:solidFill>
            <a:ln cap="sq">
              <a:noFill/>
              <a:prstDash val="solid"/>
              <a:miter/>
            </a:ln>
          </p:spPr>
        </p:sp>
        <p:sp>
          <p:nvSpPr>
            <p:cNvPr name="TextBox 4" id="4"/>
            <p:cNvSpPr txBox="true"/>
            <p:nvPr/>
          </p:nvSpPr>
          <p:spPr>
            <a:xfrm>
              <a:off x="0" y="-47625"/>
              <a:ext cx="2048810" cy="1003583"/>
            </a:xfrm>
            <a:prstGeom prst="rect">
              <a:avLst/>
            </a:prstGeom>
          </p:spPr>
          <p:txBody>
            <a:bodyPr anchor="ctr" rtlCol="false" tIns="50800" lIns="50800" bIns="50800" rIns="50800"/>
            <a:lstStyle/>
            <a:p>
              <a:pPr algn="ctr">
                <a:lnSpc>
                  <a:spcPts val="2800"/>
                </a:lnSpc>
              </a:pPr>
            </a:p>
          </p:txBody>
        </p:sp>
      </p:grpSp>
      <p:grpSp>
        <p:nvGrpSpPr>
          <p:cNvPr name="Group 5" id="5"/>
          <p:cNvGrpSpPr/>
          <p:nvPr/>
        </p:nvGrpSpPr>
        <p:grpSpPr>
          <a:xfrm rot="0">
            <a:off x="998827" y="4618814"/>
            <a:ext cx="4048806" cy="1070719"/>
            <a:chOff x="0" y="0"/>
            <a:chExt cx="1066352" cy="282000"/>
          </a:xfrm>
        </p:grpSpPr>
        <p:sp>
          <p:nvSpPr>
            <p:cNvPr name="Freeform 6" id="6"/>
            <p:cNvSpPr/>
            <p:nvPr/>
          </p:nvSpPr>
          <p:spPr>
            <a:xfrm flipH="false" flipV="false" rot="0">
              <a:off x="0" y="0"/>
              <a:ext cx="1066352" cy="282000"/>
            </a:xfrm>
            <a:custGeom>
              <a:avLst/>
              <a:gdLst/>
              <a:ahLst/>
              <a:cxnLst/>
              <a:rect r="r" b="b" t="t" l="l"/>
              <a:pathLst>
                <a:path h="282000" w="1066352">
                  <a:moveTo>
                    <a:pt x="97520" y="0"/>
                  </a:moveTo>
                  <a:lnTo>
                    <a:pt x="968833" y="0"/>
                  </a:lnTo>
                  <a:cubicBezTo>
                    <a:pt x="994696" y="0"/>
                    <a:pt x="1019501" y="10274"/>
                    <a:pt x="1037789" y="28563"/>
                  </a:cubicBezTo>
                  <a:cubicBezTo>
                    <a:pt x="1056078" y="46851"/>
                    <a:pt x="1066352" y="71656"/>
                    <a:pt x="1066352" y="97520"/>
                  </a:cubicBezTo>
                  <a:lnTo>
                    <a:pt x="1066352" y="184480"/>
                  </a:lnTo>
                  <a:cubicBezTo>
                    <a:pt x="1066352" y="238339"/>
                    <a:pt x="1022691" y="282000"/>
                    <a:pt x="968833" y="282000"/>
                  </a:cubicBezTo>
                  <a:lnTo>
                    <a:pt x="97520" y="282000"/>
                  </a:lnTo>
                  <a:cubicBezTo>
                    <a:pt x="71656" y="282000"/>
                    <a:pt x="46851" y="271726"/>
                    <a:pt x="28563" y="253437"/>
                  </a:cubicBezTo>
                  <a:cubicBezTo>
                    <a:pt x="10274" y="235149"/>
                    <a:pt x="0" y="210344"/>
                    <a:pt x="0" y="184480"/>
                  </a:cubicBezTo>
                  <a:lnTo>
                    <a:pt x="0" y="97520"/>
                  </a:lnTo>
                  <a:cubicBezTo>
                    <a:pt x="0" y="71656"/>
                    <a:pt x="10274" y="46851"/>
                    <a:pt x="28563" y="28563"/>
                  </a:cubicBezTo>
                  <a:cubicBezTo>
                    <a:pt x="46851" y="10274"/>
                    <a:pt x="71656" y="0"/>
                    <a:pt x="97520" y="0"/>
                  </a:cubicBezTo>
                  <a:close/>
                </a:path>
              </a:pathLst>
            </a:custGeom>
            <a:solidFill>
              <a:srgbClr val="5C81C4"/>
            </a:solidFill>
          </p:spPr>
        </p:sp>
        <p:sp>
          <p:nvSpPr>
            <p:cNvPr name="TextBox 7" id="7"/>
            <p:cNvSpPr txBox="true"/>
            <p:nvPr/>
          </p:nvSpPr>
          <p:spPr>
            <a:xfrm>
              <a:off x="0" y="-47625"/>
              <a:ext cx="1066352" cy="329625"/>
            </a:xfrm>
            <a:prstGeom prst="rect">
              <a:avLst/>
            </a:prstGeom>
          </p:spPr>
          <p:txBody>
            <a:bodyPr anchor="ctr" rtlCol="false" tIns="50800" lIns="50800" bIns="50800" rIns="50800"/>
            <a:lstStyle/>
            <a:p>
              <a:pPr algn="ctr">
                <a:lnSpc>
                  <a:spcPts val="2800"/>
                </a:lnSpc>
              </a:pPr>
            </a:p>
          </p:txBody>
        </p:sp>
      </p:grpSp>
      <p:grpSp>
        <p:nvGrpSpPr>
          <p:cNvPr name="Group 8" id="8"/>
          <p:cNvGrpSpPr/>
          <p:nvPr/>
        </p:nvGrpSpPr>
        <p:grpSpPr>
          <a:xfrm rot="0">
            <a:off x="12597264" y="4618814"/>
            <a:ext cx="4048806" cy="1025744"/>
            <a:chOff x="0" y="0"/>
            <a:chExt cx="1066352" cy="270155"/>
          </a:xfrm>
        </p:grpSpPr>
        <p:sp>
          <p:nvSpPr>
            <p:cNvPr name="Freeform 9" id="9"/>
            <p:cNvSpPr/>
            <p:nvPr/>
          </p:nvSpPr>
          <p:spPr>
            <a:xfrm flipH="false" flipV="false" rot="0">
              <a:off x="0" y="0"/>
              <a:ext cx="1066352" cy="270155"/>
            </a:xfrm>
            <a:custGeom>
              <a:avLst/>
              <a:gdLst/>
              <a:ahLst/>
              <a:cxnLst/>
              <a:rect r="r" b="b" t="t" l="l"/>
              <a:pathLst>
                <a:path h="270155" w="1066352">
                  <a:moveTo>
                    <a:pt x="97520" y="0"/>
                  </a:moveTo>
                  <a:lnTo>
                    <a:pt x="968833" y="0"/>
                  </a:lnTo>
                  <a:cubicBezTo>
                    <a:pt x="994696" y="0"/>
                    <a:pt x="1019501" y="10274"/>
                    <a:pt x="1037789" y="28563"/>
                  </a:cubicBezTo>
                  <a:cubicBezTo>
                    <a:pt x="1056078" y="46851"/>
                    <a:pt x="1066352" y="71656"/>
                    <a:pt x="1066352" y="97520"/>
                  </a:cubicBezTo>
                  <a:lnTo>
                    <a:pt x="1066352" y="172635"/>
                  </a:lnTo>
                  <a:cubicBezTo>
                    <a:pt x="1066352" y="226494"/>
                    <a:pt x="1022691" y="270155"/>
                    <a:pt x="968833" y="270155"/>
                  </a:cubicBezTo>
                  <a:lnTo>
                    <a:pt x="97520" y="270155"/>
                  </a:lnTo>
                  <a:cubicBezTo>
                    <a:pt x="71656" y="270155"/>
                    <a:pt x="46851" y="259880"/>
                    <a:pt x="28563" y="241592"/>
                  </a:cubicBezTo>
                  <a:cubicBezTo>
                    <a:pt x="10274" y="223303"/>
                    <a:pt x="0" y="198499"/>
                    <a:pt x="0" y="172635"/>
                  </a:cubicBezTo>
                  <a:lnTo>
                    <a:pt x="0" y="97520"/>
                  </a:lnTo>
                  <a:cubicBezTo>
                    <a:pt x="0" y="71656"/>
                    <a:pt x="10274" y="46851"/>
                    <a:pt x="28563" y="28563"/>
                  </a:cubicBezTo>
                  <a:cubicBezTo>
                    <a:pt x="46851" y="10274"/>
                    <a:pt x="71656" y="0"/>
                    <a:pt x="97520" y="0"/>
                  </a:cubicBezTo>
                  <a:close/>
                </a:path>
              </a:pathLst>
            </a:custGeom>
            <a:solidFill>
              <a:srgbClr val="5188CC"/>
            </a:solidFill>
          </p:spPr>
        </p:sp>
        <p:sp>
          <p:nvSpPr>
            <p:cNvPr name="TextBox 10" id="10"/>
            <p:cNvSpPr txBox="true"/>
            <p:nvPr/>
          </p:nvSpPr>
          <p:spPr>
            <a:xfrm>
              <a:off x="0" y="-47625"/>
              <a:ext cx="1066352" cy="317780"/>
            </a:xfrm>
            <a:prstGeom prst="rect">
              <a:avLst/>
            </a:prstGeom>
          </p:spPr>
          <p:txBody>
            <a:bodyPr anchor="ctr" rtlCol="false" tIns="50800" lIns="50800" bIns="50800" rIns="50800"/>
            <a:lstStyle/>
            <a:p>
              <a:pPr algn="ctr">
                <a:lnSpc>
                  <a:spcPts val="2800"/>
                </a:lnSpc>
              </a:pPr>
            </a:p>
          </p:txBody>
        </p:sp>
      </p:grpSp>
      <p:grpSp>
        <p:nvGrpSpPr>
          <p:cNvPr name="Group 11" id="11"/>
          <p:cNvGrpSpPr/>
          <p:nvPr/>
        </p:nvGrpSpPr>
        <p:grpSpPr>
          <a:xfrm rot="0">
            <a:off x="2577825" y="3490012"/>
            <a:ext cx="890951" cy="890951"/>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2F5F"/>
            </a:solidFill>
          </p:spPr>
        </p:sp>
        <p:sp>
          <p:nvSpPr>
            <p:cNvPr name="TextBox 13" id="13"/>
            <p:cNvSpPr txBox="true"/>
            <p:nvPr/>
          </p:nvSpPr>
          <p:spPr>
            <a:xfrm>
              <a:off x="76200" y="28575"/>
              <a:ext cx="660400" cy="708025"/>
            </a:xfrm>
            <a:prstGeom prst="rect">
              <a:avLst/>
            </a:prstGeom>
          </p:spPr>
          <p:txBody>
            <a:bodyPr anchor="ctr" rtlCol="false" tIns="50800" lIns="50800" bIns="50800" rIns="50800"/>
            <a:lstStyle/>
            <a:p>
              <a:pPr algn="ctr">
                <a:lnSpc>
                  <a:spcPts val="2800"/>
                </a:lnSpc>
              </a:pPr>
            </a:p>
          </p:txBody>
        </p:sp>
      </p:grpSp>
      <p:grpSp>
        <p:nvGrpSpPr>
          <p:cNvPr name="Group 14" id="14"/>
          <p:cNvGrpSpPr/>
          <p:nvPr/>
        </p:nvGrpSpPr>
        <p:grpSpPr>
          <a:xfrm rot="0">
            <a:off x="14046248" y="3490012"/>
            <a:ext cx="890951" cy="890951"/>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2F5F"/>
            </a:solidFill>
          </p:spPr>
        </p:sp>
        <p:sp>
          <p:nvSpPr>
            <p:cNvPr name="TextBox 16" id="16"/>
            <p:cNvSpPr txBox="true"/>
            <p:nvPr/>
          </p:nvSpPr>
          <p:spPr>
            <a:xfrm>
              <a:off x="76200" y="28575"/>
              <a:ext cx="660400" cy="708025"/>
            </a:xfrm>
            <a:prstGeom prst="rect">
              <a:avLst/>
            </a:prstGeom>
          </p:spPr>
          <p:txBody>
            <a:bodyPr anchor="ctr" rtlCol="false" tIns="50800" lIns="50800" bIns="50800" rIns="50800"/>
            <a:lstStyle/>
            <a:p>
              <a:pPr algn="ctr">
                <a:lnSpc>
                  <a:spcPts val="2800"/>
                </a:lnSpc>
              </a:pPr>
            </a:p>
          </p:txBody>
        </p:sp>
      </p:grpSp>
      <p:sp>
        <p:nvSpPr>
          <p:cNvPr name="Freeform 17" id="17"/>
          <p:cNvSpPr/>
          <p:nvPr/>
        </p:nvSpPr>
        <p:spPr>
          <a:xfrm flipH="false" flipV="false" rot="5400000">
            <a:off x="2828336" y="3762036"/>
            <a:ext cx="389788" cy="389788"/>
          </a:xfrm>
          <a:custGeom>
            <a:avLst/>
            <a:gdLst/>
            <a:ahLst/>
            <a:cxnLst/>
            <a:rect r="r" b="b" t="t" l="l"/>
            <a:pathLst>
              <a:path h="389788" w="389788">
                <a:moveTo>
                  <a:pt x="0" y="0"/>
                </a:moveTo>
                <a:lnTo>
                  <a:pt x="389788" y="0"/>
                </a:lnTo>
                <a:lnTo>
                  <a:pt x="389788" y="389788"/>
                </a:lnTo>
                <a:lnTo>
                  <a:pt x="0" y="3897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8" id="18"/>
          <p:cNvSpPr/>
          <p:nvPr/>
        </p:nvSpPr>
        <p:spPr>
          <a:xfrm flipH="false" flipV="false" rot="5400000">
            <a:off x="14296830" y="3762036"/>
            <a:ext cx="389788" cy="389788"/>
          </a:xfrm>
          <a:custGeom>
            <a:avLst/>
            <a:gdLst/>
            <a:ahLst/>
            <a:cxnLst/>
            <a:rect r="r" b="b" t="t" l="l"/>
            <a:pathLst>
              <a:path h="389788" w="389788">
                <a:moveTo>
                  <a:pt x="0" y="0"/>
                </a:moveTo>
                <a:lnTo>
                  <a:pt x="389788" y="0"/>
                </a:lnTo>
                <a:lnTo>
                  <a:pt x="389788" y="389788"/>
                </a:lnTo>
                <a:lnTo>
                  <a:pt x="0" y="3897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9" id="19"/>
          <p:cNvSpPr/>
          <p:nvPr/>
        </p:nvSpPr>
        <p:spPr>
          <a:xfrm flipH="false" flipV="false" rot="0">
            <a:off x="0" y="-336307"/>
            <a:ext cx="15925099" cy="3033352"/>
          </a:xfrm>
          <a:custGeom>
            <a:avLst/>
            <a:gdLst/>
            <a:ahLst/>
            <a:cxnLst/>
            <a:rect r="r" b="b" t="t" l="l"/>
            <a:pathLst>
              <a:path h="3033352" w="15925099">
                <a:moveTo>
                  <a:pt x="0" y="0"/>
                </a:moveTo>
                <a:lnTo>
                  <a:pt x="15925099" y="0"/>
                </a:lnTo>
                <a:lnTo>
                  <a:pt x="15925099" y="3033353"/>
                </a:lnTo>
                <a:lnTo>
                  <a:pt x="0" y="303335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0" id="20"/>
          <p:cNvSpPr/>
          <p:nvPr/>
        </p:nvSpPr>
        <p:spPr>
          <a:xfrm flipH="false" flipV="false" rot="0">
            <a:off x="16598670" y="261848"/>
            <a:ext cx="1321261" cy="1330639"/>
          </a:xfrm>
          <a:custGeom>
            <a:avLst/>
            <a:gdLst/>
            <a:ahLst/>
            <a:cxnLst/>
            <a:rect r="r" b="b" t="t" l="l"/>
            <a:pathLst>
              <a:path h="1330639" w="1321261">
                <a:moveTo>
                  <a:pt x="0" y="0"/>
                </a:moveTo>
                <a:lnTo>
                  <a:pt x="1321260" y="0"/>
                </a:lnTo>
                <a:lnTo>
                  <a:pt x="1321260" y="1330639"/>
                </a:lnTo>
                <a:lnTo>
                  <a:pt x="0" y="1330639"/>
                </a:lnTo>
                <a:lnTo>
                  <a:pt x="0" y="0"/>
                </a:lnTo>
                <a:close/>
              </a:path>
            </a:pathLst>
          </a:custGeom>
          <a:blipFill>
            <a:blip r:embed="rId6"/>
            <a:stretch>
              <a:fillRect l="0" t="0" r="0" b="0"/>
            </a:stretch>
          </a:blipFill>
        </p:spPr>
      </p:sp>
      <p:sp>
        <p:nvSpPr>
          <p:cNvPr name="AutoShape 21" id="21"/>
          <p:cNvSpPr/>
          <p:nvPr/>
        </p:nvSpPr>
        <p:spPr>
          <a:xfrm>
            <a:off x="3468777" y="3935488"/>
            <a:ext cx="10577471" cy="0"/>
          </a:xfrm>
          <a:prstGeom prst="line">
            <a:avLst/>
          </a:prstGeom>
          <a:ln cap="flat" w="38100">
            <a:solidFill>
              <a:srgbClr val="5C81C4"/>
            </a:solidFill>
            <a:prstDash val="solid"/>
            <a:headEnd type="none" len="sm" w="sm"/>
            <a:tailEnd type="none" len="sm" w="sm"/>
          </a:ln>
        </p:spPr>
      </p:sp>
      <p:grpSp>
        <p:nvGrpSpPr>
          <p:cNvPr name="Group 22" id="22"/>
          <p:cNvGrpSpPr/>
          <p:nvPr/>
        </p:nvGrpSpPr>
        <p:grpSpPr>
          <a:xfrm rot="0">
            <a:off x="10140853" y="6106409"/>
            <a:ext cx="7779077" cy="3629655"/>
            <a:chOff x="0" y="0"/>
            <a:chExt cx="2048810" cy="955958"/>
          </a:xfrm>
        </p:grpSpPr>
        <p:sp>
          <p:nvSpPr>
            <p:cNvPr name="Freeform 23" id="23"/>
            <p:cNvSpPr/>
            <p:nvPr/>
          </p:nvSpPr>
          <p:spPr>
            <a:xfrm flipH="false" flipV="false" rot="0">
              <a:off x="0" y="0"/>
              <a:ext cx="2048810" cy="955958"/>
            </a:xfrm>
            <a:custGeom>
              <a:avLst/>
              <a:gdLst/>
              <a:ahLst/>
              <a:cxnLst/>
              <a:rect r="r" b="b" t="t" l="l"/>
              <a:pathLst>
                <a:path h="955958" w="2048810">
                  <a:moveTo>
                    <a:pt x="14928" y="0"/>
                  </a:moveTo>
                  <a:lnTo>
                    <a:pt x="2033882" y="0"/>
                  </a:lnTo>
                  <a:cubicBezTo>
                    <a:pt x="2042127" y="0"/>
                    <a:pt x="2048810" y="6684"/>
                    <a:pt x="2048810" y="14928"/>
                  </a:cubicBezTo>
                  <a:lnTo>
                    <a:pt x="2048810" y="941030"/>
                  </a:lnTo>
                  <a:cubicBezTo>
                    <a:pt x="2048810" y="944989"/>
                    <a:pt x="2047238" y="948786"/>
                    <a:pt x="2044438" y="951586"/>
                  </a:cubicBezTo>
                  <a:cubicBezTo>
                    <a:pt x="2041638" y="954386"/>
                    <a:pt x="2037841" y="955958"/>
                    <a:pt x="2033882" y="955958"/>
                  </a:cubicBezTo>
                  <a:lnTo>
                    <a:pt x="14928" y="955958"/>
                  </a:lnTo>
                  <a:cubicBezTo>
                    <a:pt x="10969" y="955958"/>
                    <a:pt x="7172" y="954386"/>
                    <a:pt x="4372" y="951586"/>
                  </a:cubicBezTo>
                  <a:cubicBezTo>
                    <a:pt x="1573" y="948786"/>
                    <a:pt x="0" y="944989"/>
                    <a:pt x="0" y="941030"/>
                  </a:cubicBezTo>
                  <a:lnTo>
                    <a:pt x="0" y="14928"/>
                  </a:lnTo>
                  <a:cubicBezTo>
                    <a:pt x="0" y="10969"/>
                    <a:pt x="1573" y="7172"/>
                    <a:pt x="4372" y="4372"/>
                  </a:cubicBezTo>
                  <a:cubicBezTo>
                    <a:pt x="7172" y="1573"/>
                    <a:pt x="10969" y="0"/>
                    <a:pt x="14928" y="0"/>
                  </a:cubicBezTo>
                  <a:close/>
                </a:path>
              </a:pathLst>
            </a:custGeom>
            <a:solidFill>
              <a:srgbClr val="B8D3FF"/>
            </a:solidFill>
            <a:ln cap="sq">
              <a:noFill/>
              <a:prstDash val="solid"/>
              <a:miter/>
            </a:ln>
          </p:spPr>
        </p:sp>
        <p:sp>
          <p:nvSpPr>
            <p:cNvPr name="TextBox 24" id="24"/>
            <p:cNvSpPr txBox="true"/>
            <p:nvPr/>
          </p:nvSpPr>
          <p:spPr>
            <a:xfrm>
              <a:off x="0" y="-47625"/>
              <a:ext cx="2048810" cy="1003583"/>
            </a:xfrm>
            <a:prstGeom prst="rect">
              <a:avLst/>
            </a:prstGeom>
          </p:spPr>
          <p:txBody>
            <a:bodyPr anchor="ctr" rtlCol="false" tIns="50800" lIns="50800" bIns="50800" rIns="50800"/>
            <a:lstStyle/>
            <a:p>
              <a:pPr algn="ctr">
                <a:lnSpc>
                  <a:spcPts val="2800"/>
                </a:lnSpc>
              </a:pPr>
            </a:p>
          </p:txBody>
        </p:sp>
      </p:grpSp>
      <p:sp>
        <p:nvSpPr>
          <p:cNvPr name="Freeform 25" id="25"/>
          <p:cNvSpPr/>
          <p:nvPr/>
        </p:nvSpPr>
        <p:spPr>
          <a:xfrm flipH="false" flipV="false" rot="0">
            <a:off x="8018046" y="4754892"/>
            <a:ext cx="2093304" cy="753589"/>
          </a:xfrm>
          <a:custGeom>
            <a:avLst/>
            <a:gdLst/>
            <a:ahLst/>
            <a:cxnLst/>
            <a:rect r="r" b="b" t="t" l="l"/>
            <a:pathLst>
              <a:path h="753589" w="2093304">
                <a:moveTo>
                  <a:pt x="0" y="0"/>
                </a:moveTo>
                <a:lnTo>
                  <a:pt x="2093304" y="0"/>
                </a:lnTo>
                <a:lnTo>
                  <a:pt x="2093304" y="753589"/>
                </a:lnTo>
                <a:lnTo>
                  <a:pt x="0" y="75358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6" id="26"/>
          <p:cNvSpPr txBox="true"/>
          <p:nvPr/>
        </p:nvSpPr>
        <p:spPr>
          <a:xfrm rot="0">
            <a:off x="3468706" y="448090"/>
            <a:ext cx="8483071" cy="944372"/>
          </a:xfrm>
          <a:prstGeom prst="rect">
            <a:avLst/>
          </a:prstGeom>
        </p:spPr>
        <p:txBody>
          <a:bodyPr anchor="t" rtlCol="false" tIns="0" lIns="0" bIns="0" rIns="0">
            <a:spAutoFit/>
          </a:bodyPr>
          <a:lstStyle/>
          <a:p>
            <a:pPr algn="just" marL="0" indent="0" lvl="0">
              <a:lnSpc>
                <a:spcPts val="6603"/>
              </a:lnSpc>
              <a:spcBef>
                <a:spcPct val="0"/>
              </a:spcBef>
            </a:pPr>
            <a:r>
              <a:rPr lang="en-US" b="true" sz="5199">
                <a:solidFill>
                  <a:srgbClr val="0E2F5F"/>
                </a:solidFill>
                <a:latin typeface="Akzidenz-Grotesk Heavy"/>
                <a:ea typeface="Akzidenz-Grotesk Heavy"/>
                <a:cs typeface="Akzidenz-Grotesk Heavy"/>
                <a:sym typeface="Akzidenz-Grotesk Heavy"/>
              </a:rPr>
              <a:t>Hasil dan Pembahasan </a:t>
            </a:r>
          </a:p>
        </p:txBody>
      </p:sp>
      <p:sp>
        <p:nvSpPr>
          <p:cNvPr name="TextBox 27" id="27"/>
          <p:cNvSpPr txBox="true"/>
          <p:nvPr/>
        </p:nvSpPr>
        <p:spPr>
          <a:xfrm rot="0">
            <a:off x="1182593" y="4535740"/>
            <a:ext cx="3681417" cy="1153793"/>
          </a:xfrm>
          <a:prstGeom prst="rect">
            <a:avLst/>
          </a:prstGeom>
        </p:spPr>
        <p:txBody>
          <a:bodyPr anchor="t" rtlCol="false" tIns="0" lIns="0" bIns="0" rIns="0">
            <a:spAutoFit/>
          </a:bodyPr>
          <a:lstStyle/>
          <a:p>
            <a:pPr algn="ctr">
              <a:lnSpc>
                <a:spcPts val="3080"/>
              </a:lnSpc>
            </a:pPr>
            <a:r>
              <a:rPr lang="en-US" sz="2200" b="true">
                <a:solidFill>
                  <a:srgbClr val="0E2F5F"/>
                </a:solidFill>
                <a:latin typeface="Aileron Heavy"/>
                <a:ea typeface="Aileron Heavy"/>
                <a:cs typeface="Aileron Heavy"/>
                <a:sym typeface="Aileron Heavy"/>
              </a:rPr>
              <a:t>Menggambarkan Kedalaman Emosional Karakter</a:t>
            </a:r>
          </a:p>
        </p:txBody>
      </p:sp>
      <p:sp>
        <p:nvSpPr>
          <p:cNvPr name="TextBox 28" id="28"/>
          <p:cNvSpPr txBox="true"/>
          <p:nvPr/>
        </p:nvSpPr>
        <p:spPr>
          <a:xfrm rot="0">
            <a:off x="12863214" y="4731002"/>
            <a:ext cx="3516906" cy="763268"/>
          </a:xfrm>
          <a:prstGeom prst="rect">
            <a:avLst/>
          </a:prstGeom>
        </p:spPr>
        <p:txBody>
          <a:bodyPr anchor="t" rtlCol="false" tIns="0" lIns="0" bIns="0" rIns="0">
            <a:spAutoFit/>
          </a:bodyPr>
          <a:lstStyle/>
          <a:p>
            <a:pPr algn="ctr" marL="0" indent="0" lvl="0">
              <a:lnSpc>
                <a:spcPts val="3080"/>
              </a:lnSpc>
              <a:spcBef>
                <a:spcPct val="0"/>
              </a:spcBef>
            </a:pPr>
            <a:r>
              <a:rPr lang="en-US" b="true" sz="2200">
                <a:solidFill>
                  <a:srgbClr val="0E2F5F"/>
                </a:solidFill>
                <a:latin typeface="Aileron Heavy"/>
                <a:ea typeface="Aileron Heavy"/>
                <a:cs typeface="Aileron Heavy"/>
                <a:sym typeface="Aileron Heavy"/>
              </a:rPr>
              <a:t>Menyajikan Humor yang Cerdas dan Menghibur</a:t>
            </a:r>
          </a:p>
        </p:txBody>
      </p:sp>
      <p:sp>
        <p:nvSpPr>
          <p:cNvPr name="TextBox 29" id="29"/>
          <p:cNvSpPr txBox="true"/>
          <p:nvPr/>
        </p:nvSpPr>
        <p:spPr>
          <a:xfrm rot="0">
            <a:off x="609293" y="6699183"/>
            <a:ext cx="7611334" cy="1769385"/>
          </a:xfrm>
          <a:prstGeom prst="rect">
            <a:avLst/>
          </a:prstGeom>
        </p:spPr>
        <p:txBody>
          <a:bodyPr anchor="t" rtlCol="false" tIns="0" lIns="0" bIns="0" rIns="0">
            <a:spAutoFit/>
          </a:bodyPr>
          <a:lstStyle/>
          <a:p>
            <a:pPr algn="just">
              <a:lnSpc>
                <a:spcPts val="3518"/>
              </a:lnSpc>
            </a:pPr>
            <a:r>
              <a:rPr lang="en-US" sz="2513" b="true">
                <a:solidFill>
                  <a:srgbClr val="0E2F5F"/>
                </a:solidFill>
                <a:latin typeface="Aileron Bold"/>
                <a:ea typeface="Aileron Bold"/>
                <a:cs typeface="Aileron Bold"/>
                <a:sym typeface="Aileron Bold"/>
              </a:rPr>
              <a:t>Data 9</a:t>
            </a:r>
          </a:p>
          <a:p>
            <a:pPr algn="just">
              <a:lnSpc>
                <a:spcPts val="3518"/>
              </a:lnSpc>
            </a:pPr>
          </a:p>
          <a:p>
            <a:pPr algn="just">
              <a:lnSpc>
                <a:spcPts val="3518"/>
              </a:lnSpc>
            </a:pPr>
            <a:r>
              <a:rPr lang="en-US" sz="2513" b="true">
                <a:solidFill>
                  <a:srgbClr val="0E2F5F"/>
                </a:solidFill>
                <a:latin typeface="Aileron Bold"/>
                <a:ea typeface="Aileron Bold"/>
                <a:cs typeface="Aileron Bold"/>
                <a:sym typeface="Aileron Bold"/>
              </a:rPr>
              <a:t>Monik: “Rara! Kamu sepertinya gemukan? Tidak apa- apa. Segar.”</a:t>
            </a:r>
          </a:p>
        </p:txBody>
      </p:sp>
      <p:sp>
        <p:nvSpPr>
          <p:cNvPr name="TextBox 30" id="30"/>
          <p:cNvSpPr txBox="true"/>
          <p:nvPr/>
        </p:nvSpPr>
        <p:spPr>
          <a:xfrm rot="0">
            <a:off x="5289733" y="1596809"/>
            <a:ext cx="5515634" cy="1100237"/>
          </a:xfrm>
          <a:prstGeom prst="rect">
            <a:avLst/>
          </a:prstGeom>
        </p:spPr>
        <p:txBody>
          <a:bodyPr anchor="t" rtlCol="false" tIns="0" lIns="0" bIns="0" rIns="0">
            <a:spAutoFit/>
          </a:bodyPr>
          <a:lstStyle/>
          <a:p>
            <a:pPr algn="ctr">
              <a:lnSpc>
                <a:spcPts val="2971"/>
              </a:lnSpc>
            </a:pPr>
            <a:r>
              <a:rPr lang="en-US" sz="2122" b="true">
                <a:solidFill>
                  <a:srgbClr val="0E2F5F"/>
                </a:solidFill>
                <a:latin typeface="Canva Sans Bold"/>
                <a:ea typeface="Canva Sans Bold"/>
                <a:cs typeface="Canva Sans Bold"/>
                <a:sym typeface="Canva Sans Bold"/>
              </a:rPr>
              <a:t>Fungsi Sinisme dalam Membentuk Karakter Tokoh</a:t>
            </a:r>
          </a:p>
          <a:p>
            <a:pPr algn="ctr">
              <a:lnSpc>
                <a:spcPts val="2971"/>
              </a:lnSpc>
            </a:pPr>
          </a:p>
        </p:txBody>
      </p:sp>
      <p:sp>
        <p:nvSpPr>
          <p:cNvPr name="TextBox 31" id="31"/>
          <p:cNvSpPr txBox="true"/>
          <p:nvPr/>
        </p:nvSpPr>
        <p:spPr>
          <a:xfrm rot="0">
            <a:off x="10263994" y="6880990"/>
            <a:ext cx="7564508" cy="2032869"/>
          </a:xfrm>
          <a:prstGeom prst="rect">
            <a:avLst/>
          </a:prstGeom>
        </p:spPr>
        <p:txBody>
          <a:bodyPr anchor="t" rtlCol="false" tIns="0" lIns="0" bIns="0" rIns="0">
            <a:spAutoFit/>
          </a:bodyPr>
          <a:lstStyle/>
          <a:p>
            <a:pPr algn="just">
              <a:lnSpc>
                <a:spcPts val="3239"/>
              </a:lnSpc>
            </a:pPr>
            <a:r>
              <a:rPr lang="en-US" sz="2314" b="true">
                <a:solidFill>
                  <a:srgbClr val="0E2F5F"/>
                </a:solidFill>
                <a:latin typeface="Aileron Bold"/>
                <a:ea typeface="Aileron Bold"/>
                <a:cs typeface="Aileron Bold"/>
                <a:sym typeface="Aileron Bold"/>
              </a:rPr>
              <a:t>Data 10</a:t>
            </a:r>
          </a:p>
          <a:p>
            <a:pPr algn="just">
              <a:lnSpc>
                <a:spcPts val="3239"/>
              </a:lnSpc>
            </a:pPr>
          </a:p>
          <a:p>
            <a:pPr algn="just">
              <a:lnSpc>
                <a:spcPts val="3239"/>
              </a:lnSpc>
            </a:pPr>
            <a:r>
              <a:rPr lang="en-US" sz="2314" b="true">
                <a:solidFill>
                  <a:srgbClr val="0E2F5F"/>
                </a:solidFill>
                <a:latin typeface="Aileron Bold"/>
                <a:ea typeface="Aileron Bold"/>
                <a:cs typeface="Aileron Bold"/>
                <a:sym typeface="Aileron Bold"/>
              </a:rPr>
              <a:t>Rara: "Kamu terbentur apa?"</a:t>
            </a:r>
          </a:p>
          <a:p>
            <a:pPr algn="just">
              <a:lnSpc>
                <a:spcPts val="3239"/>
              </a:lnSpc>
            </a:pPr>
            <a:r>
              <a:rPr lang="en-US" sz="2314" b="true">
                <a:solidFill>
                  <a:srgbClr val="0E2F5F"/>
                </a:solidFill>
                <a:latin typeface="Aileron Bold"/>
                <a:ea typeface="Aileron Bold"/>
                <a:cs typeface="Aileron Bold"/>
                <a:sym typeface="Aileron Bold"/>
              </a:rPr>
              <a:t>Dika: "Terbentur... restu ibu kamu. Jiaelah."</a:t>
            </a:r>
          </a:p>
          <a:p>
            <a:pPr algn="just">
              <a:lnSpc>
                <a:spcPts val="3239"/>
              </a:lnSpc>
            </a:pPr>
          </a:p>
        </p:txBody>
      </p:sp>
    </p:spTree>
  </p:cSld>
  <p:clrMapOvr>
    <a:masterClrMapping/>
  </p:clrMapOvr>
  <p:transition spd="slow">
    <p:push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DAGdrms-sgw</dc:identifier>
  <dcterms:modified xsi:type="dcterms:W3CDTF">2011-08-01T06:04:30Z</dcterms:modified>
  <cp:revision>1</cp:revision>
  <dc:title>Blue and White Simple The Future Of The Arctic Presentation</dc:title>
</cp:coreProperties>
</file>