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Eastman Condensed Bold" charset="1" panose="00000806000000000000"/>
      <p:regular r:id="rId18"/>
    </p:embeddedFont>
    <p:embeddedFont>
      <p:font typeface="Times New Roman Bold" charset="1" panose="02030802070405020303"/>
      <p:regular r:id="rId19"/>
    </p:embeddedFont>
    <p:embeddedFont>
      <p:font typeface="Arimo Bold" charset="1" panose="020B0704020202020204"/>
      <p:regular r:id="rId20"/>
    </p:embeddedFont>
    <p:embeddedFont>
      <p:font typeface="Arimo" charset="1" panose="020B0604020202020204"/>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jpe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svg" Type="http://schemas.openxmlformats.org/officeDocument/2006/relationships/image"/><Relationship Id="rId11" Target="../media/image41.png" Type="http://schemas.openxmlformats.org/officeDocument/2006/relationships/image"/><Relationship Id="rId12" Target="../media/image42.svg" Type="http://schemas.openxmlformats.org/officeDocument/2006/relationships/image"/><Relationship Id="rId13" Target="../media/image43.png" Type="http://schemas.openxmlformats.org/officeDocument/2006/relationships/image"/><Relationship Id="rId14" Target="../media/image44.svg" Type="http://schemas.openxmlformats.org/officeDocument/2006/relationships/image"/><Relationship Id="rId15" Target="../media/image45.png" Type="http://schemas.openxmlformats.org/officeDocument/2006/relationships/image"/><Relationship Id="rId16" Target="../media/image46.svg" Type="http://schemas.openxmlformats.org/officeDocument/2006/relationships/image"/><Relationship Id="rId17" Target="../media/image47.png" Type="http://schemas.openxmlformats.org/officeDocument/2006/relationships/image"/><Relationship Id="rId18" Target="../media/image48.svg" Type="http://schemas.openxmlformats.org/officeDocument/2006/relationships/image"/><Relationship Id="rId2" Target="../media/image1.jpeg" Type="http://schemas.openxmlformats.org/officeDocument/2006/relationships/image"/><Relationship Id="rId3" Target="../media/image33.png" Type="http://schemas.openxmlformats.org/officeDocument/2006/relationships/image"/><Relationship Id="rId4" Target="../media/image34.svg" Type="http://schemas.openxmlformats.org/officeDocument/2006/relationships/image"/><Relationship Id="rId5" Target="../media/image35.png" Type="http://schemas.openxmlformats.org/officeDocument/2006/relationships/image"/><Relationship Id="rId6" Target="../media/image36.svg" Type="http://schemas.openxmlformats.org/officeDocument/2006/relationships/image"/><Relationship Id="rId7" Target="../media/image37.png" Type="http://schemas.openxmlformats.org/officeDocument/2006/relationships/image"/><Relationship Id="rId8" Target="../media/image38.svg" Type="http://schemas.openxmlformats.org/officeDocument/2006/relationships/image"/><Relationship Id="rId9" Target="../media/image39.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5.png" Type="http://schemas.openxmlformats.org/officeDocument/2006/relationships/image"/><Relationship Id="rId11" Target="../media/image56.svg" Type="http://schemas.openxmlformats.org/officeDocument/2006/relationships/image"/><Relationship Id="rId12" Target="../media/image57.png" Type="http://schemas.openxmlformats.org/officeDocument/2006/relationships/image"/><Relationship Id="rId13" Target="../media/image58.svg" Type="http://schemas.openxmlformats.org/officeDocument/2006/relationships/image"/><Relationship Id="rId14" Target="../media/image59.png" Type="http://schemas.openxmlformats.org/officeDocument/2006/relationships/image"/><Relationship Id="rId15" Target="../media/image60.svg" Type="http://schemas.openxmlformats.org/officeDocument/2006/relationships/image"/><Relationship Id="rId16" Target="../media/image61.png" Type="http://schemas.openxmlformats.org/officeDocument/2006/relationships/image"/><Relationship Id="rId17" Target="../media/image62.png" Type="http://schemas.openxmlformats.org/officeDocument/2006/relationships/image"/><Relationship Id="rId18" Target="../media/image63.svg" Type="http://schemas.openxmlformats.org/officeDocument/2006/relationships/image"/><Relationship Id="rId19" Target="../media/image64.png" Type="http://schemas.openxmlformats.org/officeDocument/2006/relationships/image"/><Relationship Id="rId2" Target="../media/image1.jpeg" Type="http://schemas.openxmlformats.org/officeDocument/2006/relationships/image"/><Relationship Id="rId20" Target="../media/image65.svg" Type="http://schemas.openxmlformats.org/officeDocument/2006/relationships/image"/><Relationship Id="rId3" Target="../media/image49.png" Type="http://schemas.openxmlformats.org/officeDocument/2006/relationships/image"/><Relationship Id="rId4" Target="../media/image7.png" Type="http://schemas.openxmlformats.org/officeDocument/2006/relationships/image"/><Relationship Id="rId5" Target="../media/image50.png" Type="http://schemas.openxmlformats.org/officeDocument/2006/relationships/image"/><Relationship Id="rId6" Target="../media/image51.png" Type="http://schemas.openxmlformats.org/officeDocument/2006/relationships/image"/><Relationship Id="rId7" Target="../media/image52.svg" Type="http://schemas.openxmlformats.org/officeDocument/2006/relationships/image"/><Relationship Id="rId8" Target="../media/image53.png" Type="http://schemas.openxmlformats.org/officeDocument/2006/relationships/image"/><Relationship Id="rId9" Target="../media/image5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66.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6.jpeg" Type="http://schemas.openxmlformats.org/officeDocument/2006/relationships/image"/><Relationship Id="rId5"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svg" Type="http://schemas.openxmlformats.org/officeDocument/2006/relationships/image"/><Relationship Id="rId11" Target="../media/image16.png" Type="http://schemas.openxmlformats.org/officeDocument/2006/relationships/image"/><Relationship Id="rId12" Target="../media/image17.svg" Type="http://schemas.openxmlformats.org/officeDocument/2006/relationships/image"/><Relationship Id="rId13" Target="../media/image18.png" Type="http://schemas.openxmlformats.org/officeDocument/2006/relationships/image"/><Relationship Id="rId2" Target="../media/image1.jpeg" Type="http://schemas.openxmlformats.org/officeDocument/2006/relationships/image"/><Relationship Id="rId3" Target="../media/image8.png" Type="http://schemas.openxmlformats.org/officeDocument/2006/relationships/image"/><Relationship Id="rId4" Target="../media/image9.svg" Type="http://schemas.openxmlformats.org/officeDocument/2006/relationships/image"/><Relationship Id="rId5" Target="../media/image10.png" Type="http://schemas.openxmlformats.org/officeDocument/2006/relationships/image"/><Relationship Id="rId6" Target="../media/image11.svg" Type="http://schemas.openxmlformats.org/officeDocument/2006/relationships/image"/><Relationship Id="rId7" Target="../media/image12.png" Type="http://schemas.openxmlformats.org/officeDocument/2006/relationships/image"/><Relationship Id="rId8" Target="../media/image13.svg" Type="http://schemas.openxmlformats.org/officeDocument/2006/relationships/image"/><Relationship Id="rId9" Target="../media/image1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svg" Type="http://schemas.openxmlformats.org/officeDocument/2006/relationships/image"/><Relationship Id="rId2" Target="../media/image19.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 Id="rId7" Target="../media/image22.png" Type="http://schemas.openxmlformats.org/officeDocument/2006/relationships/image"/><Relationship Id="rId8" Target="../media/image23.svg" Type="http://schemas.openxmlformats.org/officeDocument/2006/relationships/image"/><Relationship Id="rId9" Target="../media/image2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2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6.png" Type="http://schemas.openxmlformats.org/officeDocument/2006/relationships/image"/><Relationship Id="rId3" Target="../media/image27.svg" Type="http://schemas.openxmlformats.org/officeDocument/2006/relationships/image"/><Relationship Id="rId4" Target="../media/image2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1.png" Type="http://schemas.openxmlformats.org/officeDocument/2006/relationships/image"/><Relationship Id="rId4"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0534600" y="-3299125"/>
            <a:ext cx="11936428" cy="11936428"/>
            <a:chOff x="0" y="0"/>
            <a:chExt cx="812800" cy="812800"/>
          </a:xfrm>
        </p:grpSpPr>
        <p:sp>
          <p:nvSpPr>
            <p:cNvPr name="Freeform 4" id="4"/>
            <p:cNvSpPr/>
            <p:nvPr/>
          </p:nvSpPr>
          <p:spPr>
            <a:xfrm flipH="false" flipV="false" rot="0">
              <a:off x="20533" y="20533"/>
              <a:ext cx="771733" cy="771733"/>
            </a:xfrm>
            <a:custGeom>
              <a:avLst/>
              <a:gdLst/>
              <a:ahLst/>
              <a:cxnLst/>
              <a:rect r="r" b="b" t="t" l="l"/>
              <a:pathLst>
                <a:path h="771733" w="771733">
                  <a:moveTo>
                    <a:pt x="431730" y="25330"/>
                  </a:moveTo>
                  <a:lnTo>
                    <a:pt x="746404" y="340004"/>
                  </a:lnTo>
                  <a:cubicBezTo>
                    <a:pt x="771734" y="365334"/>
                    <a:pt x="771734" y="406400"/>
                    <a:pt x="746404" y="431730"/>
                  </a:cubicBezTo>
                  <a:lnTo>
                    <a:pt x="431730" y="746404"/>
                  </a:lnTo>
                  <a:cubicBezTo>
                    <a:pt x="406400" y="771734"/>
                    <a:pt x="365334" y="771734"/>
                    <a:pt x="340004" y="746404"/>
                  </a:cubicBezTo>
                  <a:lnTo>
                    <a:pt x="25330" y="431730"/>
                  </a:lnTo>
                  <a:cubicBezTo>
                    <a:pt x="0" y="406400"/>
                    <a:pt x="0" y="365334"/>
                    <a:pt x="25330" y="340004"/>
                  </a:cubicBezTo>
                  <a:lnTo>
                    <a:pt x="340004" y="25330"/>
                  </a:lnTo>
                  <a:cubicBezTo>
                    <a:pt x="365334" y="0"/>
                    <a:pt x="406400" y="0"/>
                    <a:pt x="431730" y="25330"/>
                  </a:cubicBezTo>
                  <a:close/>
                </a:path>
              </a:pathLst>
            </a:custGeom>
            <a:gradFill rotWithShape="true">
              <a:gsLst>
                <a:gs pos="0">
                  <a:srgbClr val="000C3D">
                    <a:alpha val="100000"/>
                  </a:srgbClr>
                </a:gs>
                <a:gs pos="100000">
                  <a:srgbClr val="027CB8">
                    <a:alpha val="100000"/>
                  </a:srgbClr>
                </a:gs>
              </a:gsLst>
              <a:lin ang="0"/>
            </a:gradFill>
          </p:spPr>
        </p:sp>
        <p:sp>
          <p:nvSpPr>
            <p:cNvPr name="TextBox 5" id="5"/>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2700000">
            <a:off x="13999354" y="-3833256"/>
            <a:ext cx="2150144" cy="10223028"/>
            <a:chOff x="0" y="0"/>
            <a:chExt cx="566293" cy="2692485"/>
          </a:xfrm>
        </p:grpSpPr>
        <p:sp>
          <p:nvSpPr>
            <p:cNvPr name="Freeform 7" id="7"/>
            <p:cNvSpPr/>
            <p:nvPr/>
          </p:nvSpPr>
          <p:spPr>
            <a:xfrm flipH="false" flipV="false" rot="0">
              <a:off x="0" y="0"/>
              <a:ext cx="566293" cy="2692485"/>
            </a:xfrm>
            <a:custGeom>
              <a:avLst/>
              <a:gdLst/>
              <a:ahLst/>
              <a:cxnLst/>
              <a:rect r="r" b="b" t="t" l="l"/>
              <a:pathLst>
                <a:path h="2692485" w="566293">
                  <a:moveTo>
                    <a:pt x="0" y="0"/>
                  </a:moveTo>
                  <a:lnTo>
                    <a:pt x="566293" y="0"/>
                  </a:lnTo>
                  <a:lnTo>
                    <a:pt x="566293" y="2692485"/>
                  </a:lnTo>
                  <a:lnTo>
                    <a:pt x="0" y="2692485"/>
                  </a:lnTo>
                  <a:close/>
                </a:path>
              </a:pathLst>
            </a:custGeom>
            <a:gradFill rotWithShape="true">
              <a:gsLst>
                <a:gs pos="0">
                  <a:srgbClr val="000C3D">
                    <a:alpha val="100000"/>
                  </a:srgbClr>
                </a:gs>
                <a:gs pos="100000">
                  <a:srgbClr val="027CB8">
                    <a:alpha val="100000"/>
                  </a:srgbClr>
                </a:gs>
              </a:gsLst>
              <a:lin ang="5400000"/>
            </a:gradFill>
          </p:spPr>
        </p:sp>
        <p:sp>
          <p:nvSpPr>
            <p:cNvPr name="TextBox 8" id="8"/>
            <p:cNvSpPr txBox="true"/>
            <p:nvPr/>
          </p:nvSpPr>
          <p:spPr>
            <a:xfrm>
              <a:off x="0" y="-38100"/>
              <a:ext cx="566293" cy="2730585"/>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4586562" y="-1795865"/>
            <a:ext cx="534870" cy="10864606"/>
            <a:chOff x="0" y="0"/>
            <a:chExt cx="140871" cy="2861460"/>
          </a:xfrm>
        </p:grpSpPr>
        <p:sp>
          <p:nvSpPr>
            <p:cNvPr name="Freeform 10" id="10"/>
            <p:cNvSpPr/>
            <p:nvPr/>
          </p:nvSpPr>
          <p:spPr>
            <a:xfrm flipH="false" flipV="false" rot="0">
              <a:off x="0" y="0"/>
              <a:ext cx="140871" cy="2861460"/>
            </a:xfrm>
            <a:custGeom>
              <a:avLst/>
              <a:gdLst/>
              <a:ahLst/>
              <a:cxnLst/>
              <a:rect r="r" b="b" t="t" l="l"/>
              <a:pathLst>
                <a:path h="2861460" w="140871">
                  <a:moveTo>
                    <a:pt x="0" y="0"/>
                  </a:moveTo>
                  <a:lnTo>
                    <a:pt x="140871" y="0"/>
                  </a:lnTo>
                  <a:lnTo>
                    <a:pt x="140871" y="2861460"/>
                  </a:lnTo>
                  <a:lnTo>
                    <a:pt x="0" y="2861460"/>
                  </a:lnTo>
                  <a:close/>
                </a:path>
              </a:pathLst>
            </a:custGeom>
            <a:gradFill rotWithShape="true">
              <a:gsLst>
                <a:gs pos="0">
                  <a:srgbClr val="000C3D">
                    <a:alpha val="100000"/>
                  </a:srgbClr>
                </a:gs>
                <a:gs pos="100000">
                  <a:srgbClr val="027CB8">
                    <a:alpha val="100000"/>
                  </a:srgbClr>
                </a:gs>
              </a:gsLst>
              <a:lin ang="5400000"/>
            </a:gradFill>
          </p:spPr>
        </p:sp>
        <p:sp>
          <p:nvSpPr>
            <p:cNvPr name="TextBox 11" id="11"/>
            <p:cNvSpPr txBox="true"/>
            <p:nvPr/>
          </p:nvSpPr>
          <p:spPr>
            <a:xfrm>
              <a:off x="0" y="-38100"/>
              <a:ext cx="140871" cy="2899560"/>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5400000">
            <a:off x="5041841" y="4772606"/>
            <a:ext cx="472553" cy="10556234"/>
            <a:chOff x="0" y="0"/>
            <a:chExt cx="124458" cy="2780243"/>
          </a:xfrm>
        </p:grpSpPr>
        <p:sp>
          <p:nvSpPr>
            <p:cNvPr name="Freeform 13" id="13"/>
            <p:cNvSpPr/>
            <p:nvPr/>
          </p:nvSpPr>
          <p:spPr>
            <a:xfrm flipH="false" flipV="false" rot="0">
              <a:off x="0" y="0"/>
              <a:ext cx="124458" cy="2780243"/>
            </a:xfrm>
            <a:custGeom>
              <a:avLst/>
              <a:gdLst/>
              <a:ahLst/>
              <a:cxnLst/>
              <a:rect r="r" b="b" t="t" l="l"/>
              <a:pathLst>
                <a:path h="2780243" w="124458">
                  <a:moveTo>
                    <a:pt x="0" y="0"/>
                  </a:moveTo>
                  <a:lnTo>
                    <a:pt x="124458" y="0"/>
                  </a:lnTo>
                  <a:lnTo>
                    <a:pt x="124458" y="2780243"/>
                  </a:lnTo>
                  <a:lnTo>
                    <a:pt x="0" y="2780243"/>
                  </a:lnTo>
                  <a:close/>
                </a:path>
              </a:pathLst>
            </a:custGeom>
            <a:gradFill rotWithShape="true">
              <a:gsLst>
                <a:gs pos="0">
                  <a:srgbClr val="000C3D">
                    <a:alpha val="100000"/>
                  </a:srgbClr>
                </a:gs>
                <a:gs pos="100000">
                  <a:srgbClr val="027CB8">
                    <a:alpha val="100000"/>
                  </a:srgbClr>
                </a:gs>
              </a:gsLst>
              <a:lin ang="5400000"/>
            </a:gradFill>
          </p:spPr>
        </p:sp>
        <p:sp>
          <p:nvSpPr>
            <p:cNvPr name="TextBox 14" id="14"/>
            <p:cNvSpPr txBox="true"/>
            <p:nvPr/>
          </p:nvSpPr>
          <p:spPr>
            <a:xfrm>
              <a:off x="0" y="-38100"/>
              <a:ext cx="124458" cy="2818343"/>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2700000">
            <a:off x="16031001" y="-1764831"/>
            <a:ext cx="3524928" cy="5534827"/>
            <a:chOff x="0" y="0"/>
            <a:chExt cx="928376" cy="1457732"/>
          </a:xfrm>
        </p:grpSpPr>
        <p:sp>
          <p:nvSpPr>
            <p:cNvPr name="Freeform 16" id="16"/>
            <p:cNvSpPr/>
            <p:nvPr/>
          </p:nvSpPr>
          <p:spPr>
            <a:xfrm flipH="false" flipV="false" rot="0">
              <a:off x="0" y="0"/>
              <a:ext cx="928376" cy="1457732"/>
            </a:xfrm>
            <a:custGeom>
              <a:avLst/>
              <a:gdLst/>
              <a:ahLst/>
              <a:cxnLst/>
              <a:rect r="r" b="b" t="t" l="l"/>
              <a:pathLst>
                <a:path h="1457732" w="928376">
                  <a:moveTo>
                    <a:pt x="0" y="0"/>
                  </a:moveTo>
                  <a:lnTo>
                    <a:pt x="928376" y="0"/>
                  </a:lnTo>
                  <a:lnTo>
                    <a:pt x="928376" y="1457732"/>
                  </a:lnTo>
                  <a:lnTo>
                    <a:pt x="0" y="1457732"/>
                  </a:lnTo>
                  <a:close/>
                </a:path>
              </a:pathLst>
            </a:custGeom>
            <a:gradFill rotWithShape="true">
              <a:gsLst>
                <a:gs pos="0">
                  <a:srgbClr val="000C3D">
                    <a:alpha val="100000"/>
                  </a:srgbClr>
                </a:gs>
                <a:gs pos="100000">
                  <a:srgbClr val="027CB8">
                    <a:alpha val="100000"/>
                  </a:srgbClr>
                </a:gs>
              </a:gsLst>
              <a:lin ang="5400000"/>
            </a:gradFill>
          </p:spPr>
        </p:sp>
        <p:sp>
          <p:nvSpPr>
            <p:cNvPr name="TextBox 17" id="17"/>
            <p:cNvSpPr txBox="true"/>
            <p:nvPr/>
          </p:nvSpPr>
          <p:spPr>
            <a:xfrm>
              <a:off x="0" y="-38100"/>
              <a:ext cx="928376" cy="1495832"/>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6637060" y="7828686"/>
            <a:ext cx="6575879" cy="6575879"/>
            <a:chOff x="0" y="0"/>
            <a:chExt cx="812800" cy="812800"/>
          </a:xfrm>
        </p:grpSpPr>
        <p:sp>
          <p:nvSpPr>
            <p:cNvPr name="Freeform 19" id="19"/>
            <p:cNvSpPr/>
            <p:nvPr/>
          </p:nvSpPr>
          <p:spPr>
            <a:xfrm flipH="false" flipV="false" rot="0">
              <a:off x="40964" y="40964"/>
              <a:ext cx="730873" cy="730873"/>
            </a:xfrm>
            <a:custGeom>
              <a:avLst/>
              <a:gdLst/>
              <a:ahLst/>
              <a:cxnLst/>
              <a:rect r="r" b="b" t="t" l="l"/>
              <a:pathLst>
                <a:path h="730873" w="730873">
                  <a:moveTo>
                    <a:pt x="435365" y="28965"/>
                  </a:moveTo>
                  <a:lnTo>
                    <a:pt x="701907" y="295507"/>
                  </a:lnTo>
                  <a:cubicBezTo>
                    <a:pt x="720453" y="314053"/>
                    <a:pt x="730872" y="339207"/>
                    <a:pt x="730872" y="365436"/>
                  </a:cubicBezTo>
                  <a:cubicBezTo>
                    <a:pt x="730872" y="391665"/>
                    <a:pt x="720453" y="416819"/>
                    <a:pt x="701907" y="435365"/>
                  </a:cubicBezTo>
                  <a:lnTo>
                    <a:pt x="435365" y="701907"/>
                  </a:lnTo>
                  <a:cubicBezTo>
                    <a:pt x="416819" y="720453"/>
                    <a:pt x="391665" y="730872"/>
                    <a:pt x="365436" y="730872"/>
                  </a:cubicBezTo>
                  <a:cubicBezTo>
                    <a:pt x="339207" y="730872"/>
                    <a:pt x="314053" y="720453"/>
                    <a:pt x="295507" y="701907"/>
                  </a:cubicBezTo>
                  <a:lnTo>
                    <a:pt x="28965" y="435365"/>
                  </a:lnTo>
                  <a:cubicBezTo>
                    <a:pt x="10419" y="416819"/>
                    <a:pt x="0" y="391665"/>
                    <a:pt x="0" y="365436"/>
                  </a:cubicBezTo>
                  <a:cubicBezTo>
                    <a:pt x="0" y="339207"/>
                    <a:pt x="10419" y="314053"/>
                    <a:pt x="28965" y="295507"/>
                  </a:cubicBezTo>
                  <a:lnTo>
                    <a:pt x="295507" y="28965"/>
                  </a:lnTo>
                  <a:cubicBezTo>
                    <a:pt x="314053" y="10419"/>
                    <a:pt x="339207" y="0"/>
                    <a:pt x="365436" y="0"/>
                  </a:cubicBezTo>
                  <a:cubicBezTo>
                    <a:pt x="391665" y="0"/>
                    <a:pt x="416819" y="10419"/>
                    <a:pt x="435365" y="28965"/>
                  </a:cubicBezTo>
                  <a:close/>
                </a:path>
              </a:pathLst>
            </a:custGeom>
            <a:gradFill rotWithShape="true">
              <a:gsLst>
                <a:gs pos="0">
                  <a:srgbClr val="000C3D">
                    <a:alpha val="100000"/>
                  </a:srgbClr>
                </a:gs>
                <a:gs pos="100000">
                  <a:srgbClr val="027CB8">
                    <a:alpha val="100000"/>
                  </a:srgbClr>
                </a:gs>
              </a:gsLst>
              <a:lin ang="0"/>
            </a:gradFill>
          </p:spPr>
        </p:sp>
        <p:sp>
          <p:nvSpPr>
            <p:cNvPr name="TextBox 20" id="20"/>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1729932" y="8155339"/>
            <a:ext cx="6299343" cy="908582"/>
            <a:chOff x="0" y="0"/>
            <a:chExt cx="4842809" cy="698500"/>
          </a:xfrm>
        </p:grpSpPr>
        <p:sp>
          <p:nvSpPr>
            <p:cNvPr name="Freeform 22" id="22"/>
            <p:cNvSpPr/>
            <p:nvPr/>
          </p:nvSpPr>
          <p:spPr>
            <a:xfrm flipH="false" flipV="false" rot="0">
              <a:off x="2832" y="0"/>
              <a:ext cx="4837145" cy="698500"/>
            </a:xfrm>
            <a:custGeom>
              <a:avLst/>
              <a:gdLst/>
              <a:ahLst/>
              <a:cxnLst/>
              <a:rect r="r" b="b" t="t" l="l"/>
              <a:pathLst>
                <a:path h="698500" w="4837145">
                  <a:moveTo>
                    <a:pt x="4832560" y="361997"/>
                  </a:moveTo>
                  <a:lnTo>
                    <a:pt x="4644193" y="685753"/>
                  </a:lnTo>
                  <a:cubicBezTo>
                    <a:pt x="4639602" y="693645"/>
                    <a:pt x="4631160" y="698500"/>
                    <a:pt x="4622029" y="698500"/>
                  </a:cubicBezTo>
                  <a:lnTo>
                    <a:pt x="215116" y="698500"/>
                  </a:lnTo>
                  <a:cubicBezTo>
                    <a:pt x="205985" y="698500"/>
                    <a:pt x="197543" y="693645"/>
                    <a:pt x="192951" y="685753"/>
                  </a:cubicBezTo>
                  <a:lnTo>
                    <a:pt x="4585" y="361997"/>
                  </a:lnTo>
                  <a:cubicBezTo>
                    <a:pt x="0" y="354117"/>
                    <a:pt x="0" y="344383"/>
                    <a:pt x="4585" y="336503"/>
                  </a:cubicBezTo>
                  <a:lnTo>
                    <a:pt x="192951" y="12747"/>
                  </a:lnTo>
                  <a:cubicBezTo>
                    <a:pt x="197543" y="4855"/>
                    <a:pt x="205985" y="0"/>
                    <a:pt x="215116" y="0"/>
                  </a:cubicBezTo>
                  <a:lnTo>
                    <a:pt x="4622029" y="0"/>
                  </a:lnTo>
                  <a:cubicBezTo>
                    <a:pt x="4631160" y="0"/>
                    <a:pt x="4639602" y="4855"/>
                    <a:pt x="4644193" y="12747"/>
                  </a:cubicBezTo>
                  <a:lnTo>
                    <a:pt x="4832560" y="336503"/>
                  </a:lnTo>
                  <a:cubicBezTo>
                    <a:pt x="4837145" y="344383"/>
                    <a:pt x="4837145" y="354117"/>
                    <a:pt x="4832560" y="361997"/>
                  </a:cubicBezTo>
                  <a:close/>
                </a:path>
              </a:pathLst>
            </a:custGeom>
            <a:gradFill rotWithShape="true">
              <a:gsLst>
                <a:gs pos="0">
                  <a:srgbClr val="000C3D">
                    <a:alpha val="100000"/>
                  </a:srgbClr>
                </a:gs>
                <a:gs pos="100000">
                  <a:srgbClr val="027CB8">
                    <a:alpha val="100000"/>
                  </a:srgbClr>
                </a:gs>
              </a:gsLst>
              <a:lin ang="0"/>
            </a:gradFill>
          </p:spPr>
        </p:sp>
        <p:sp>
          <p:nvSpPr>
            <p:cNvPr name="TextBox 23" id="23"/>
            <p:cNvSpPr txBox="true"/>
            <p:nvPr/>
          </p:nvSpPr>
          <p:spPr>
            <a:xfrm>
              <a:off x="114300" y="-38100"/>
              <a:ext cx="4614209"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674209" y="8155339"/>
            <a:ext cx="3893631" cy="908582"/>
            <a:chOff x="0" y="0"/>
            <a:chExt cx="2993346" cy="698500"/>
          </a:xfrm>
        </p:grpSpPr>
        <p:sp>
          <p:nvSpPr>
            <p:cNvPr name="Freeform 25" id="25"/>
            <p:cNvSpPr/>
            <p:nvPr/>
          </p:nvSpPr>
          <p:spPr>
            <a:xfrm flipH="false" flipV="false" rot="0">
              <a:off x="4582" y="0"/>
              <a:ext cx="2984183" cy="698500"/>
            </a:xfrm>
            <a:custGeom>
              <a:avLst/>
              <a:gdLst/>
              <a:ahLst/>
              <a:cxnLst/>
              <a:rect r="r" b="b" t="t" l="l"/>
              <a:pathLst>
                <a:path h="698500" w="2984183">
                  <a:moveTo>
                    <a:pt x="2976765" y="369874"/>
                  </a:moveTo>
                  <a:lnTo>
                    <a:pt x="2797563" y="677876"/>
                  </a:lnTo>
                  <a:cubicBezTo>
                    <a:pt x="2790134" y="690645"/>
                    <a:pt x="2776476" y="698500"/>
                    <a:pt x="2761704" y="698500"/>
                  </a:cubicBezTo>
                  <a:lnTo>
                    <a:pt x="222478" y="698500"/>
                  </a:lnTo>
                  <a:cubicBezTo>
                    <a:pt x="207706" y="698500"/>
                    <a:pt x="194048" y="690645"/>
                    <a:pt x="186619" y="677876"/>
                  </a:cubicBezTo>
                  <a:lnTo>
                    <a:pt x="7417" y="369874"/>
                  </a:lnTo>
                  <a:cubicBezTo>
                    <a:pt x="0" y="357125"/>
                    <a:pt x="0" y="341375"/>
                    <a:pt x="7417" y="328626"/>
                  </a:cubicBezTo>
                  <a:lnTo>
                    <a:pt x="186619" y="20624"/>
                  </a:lnTo>
                  <a:cubicBezTo>
                    <a:pt x="194048" y="7855"/>
                    <a:pt x="207706" y="0"/>
                    <a:pt x="222478" y="0"/>
                  </a:cubicBezTo>
                  <a:lnTo>
                    <a:pt x="2761704" y="0"/>
                  </a:lnTo>
                  <a:cubicBezTo>
                    <a:pt x="2776476" y="0"/>
                    <a:pt x="2790134" y="7855"/>
                    <a:pt x="2797563" y="20624"/>
                  </a:cubicBezTo>
                  <a:lnTo>
                    <a:pt x="2976765" y="328626"/>
                  </a:lnTo>
                  <a:cubicBezTo>
                    <a:pt x="2984182" y="341375"/>
                    <a:pt x="2984182" y="357125"/>
                    <a:pt x="2976765" y="369874"/>
                  </a:cubicBezTo>
                  <a:close/>
                </a:path>
              </a:pathLst>
            </a:custGeom>
            <a:gradFill rotWithShape="true">
              <a:gsLst>
                <a:gs pos="0">
                  <a:srgbClr val="000C3D">
                    <a:alpha val="100000"/>
                  </a:srgbClr>
                </a:gs>
                <a:gs pos="100000">
                  <a:srgbClr val="027CB8">
                    <a:alpha val="100000"/>
                  </a:srgbClr>
                </a:gs>
              </a:gsLst>
              <a:lin ang="0"/>
            </a:gradFill>
          </p:spPr>
        </p:sp>
        <p:sp>
          <p:nvSpPr>
            <p:cNvPr name="TextBox 26" id="26"/>
            <p:cNvSpPr txBox="true"/>
            <p:nvPr/>
          </p:nvSpPr>
          <p:spPr>
            <a:xfrm>
              <a:off x="114300" y="-38100"/>
              <a:ext cx="2764746"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11335549" y="-1348768"/>
            <a:ext cx="8590510" cy="8590510"/>
            <a:chOff x="0" y="0"/>
            <a:chExt cx="812800" cy="812800"/>
          </a:xfrm>
        </p:grpSpPr>
        <p:sp>
          <p:nvSpPr>
            <p:cNvPr name="Freeform 28" id="28"/>
            <p:cNvSpPr/>
            <p:nvPr/>
          </p:nvSpPr>
          <p:spPr>
            <a:xfrm flipH="false" flipV="false" rot="0">
              <a:off x="28531" y="28531"/>
              <a:ext cx="755738" cy="755738"/>
            </a:xfrm>
            <a:custGeom>
              <a:avLst/>
              <a:gdLst/>
              <a:ahLst/>
              <a:cxnLst/>
              <a:rect r="r" b="b" t="t" l="l"/>
              <a:pathLst>
                <a:path h="755738" w="755738">
                  <a:moveTo>
                    <a:pt x="441595" y="35195"/>
                  </a:moveTo>
                  <a:lnTo>
                    <a:pt x="720543" y="314143"/>
                  </a:lnTo>
                  <a:cubicBezTo>
                    <a:pt x="755738" y="349338"/>
                    <a:pt x="755738" y="406400"/>
                    <a:pt x="720543" y="441595"/>
                  </a:cubicBezTo>
                  <a:lnTo>
                    <a:pt x="441595" y="720543"/>
                  </a:lnTo>
                  <a:cubicBezTo>
                    <a:pt x="406400" y="755738"/>
                    <a:pt x="349338" y="755738"/>
                    <a:pt x="314143" y="720543"/>
                  </a:cubicBezTo>
                  <a:lnTo>
                    <a:pt x="35195" y="441595"/>
                  </a:lnTo>
                  <a:cubicBezTo>
                    <a:pt x="0" y="406400"/>
                    <a:pt x="0" y="349338"/>
                    <a:pt x="35195" y="314143"/>
                  </a:cubicBezTo>
                  <a:lnTo>
                    <a:pt x="314143" y="35195"/>
                  </a:lnTo>
                  <a:cubicBezTo>
                    <a:pt x="349338" y="0"/>
                    <a:pt x="406400" y="0"/>
                    <a:pt x="441595" y="35195"/>
                  </a:cubicBezTo>
                  <a:close/>
                </a:path>
              </a:pathLst>
            </a:custGeom>
            <a:gradFill rotWithShape="true">
              <a:gsLst>
                <a:gs pos="0">
                  <a:srgbClr val="000C3D">
                    <a:alpha val="100000"/>
                  </a:srgbClr>
                </a:gs>
                <a:gs pos="100000">
                  <a:srgbClr val="027CB8">
                    <a:alpha val="100000"/>
                  </a:srgbClr>
                </a:gs>
              </a:gsLst>
              <a:lin ang="0"/>
            </a:gradFill>
          </p:spPr>
        </p:sp>
        <p:sp>
          <p:nvSpPr>
            <p:cNvPr name="TextBox 29" id="29"/>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30" id="30"/>
          <p:cNvGrpSpPr/>
          <p:nvPr/>
        </p:nvGrpSpPr>
        <p:grpSpPr>
          <a:xfrm rot="0">
            <a:off x="11729150" y="-632860"/>
            <a:ext cx="7158694" cy="7158694"/>
            <a:chOff x="0" y="0"/>
            <a:chExt cx="812800" cy="812800"/>
          </a:xfrm>
        </p:grpSpPr>
        <p:sp>
          <p:nvSpPr>
            <p:cNvPr name="Freeform 31" id="31"/>
            <p:cNvSpPr/>
            <p:nvPr/>
          </p:nvSpPr>
          <p:spPr>
            <a:xfrm flipH="false" flipV="false" rot="0">
              <a:off x="35389" y="35389"/>
              <a:ext cx="742022" cy="742022"/>
            </a:xfrm>
            <a:custGeom>
              <a:avLst/>
              <a:gdLst/>
              <a:ahLst/>
              <a:cxnLst/>
              <a:rect r="r" b="b" t="t" l="l"/>
              <a:pathLst>
                <a:path h="742022" w="742022">
                  <a:moveTo>
                    <a:pt x="431424" y="25024"/>
                  </a:moveTo>
                  <a:lnTo>
                    <a:pt x="716998" y="310598"/>
                  </a:lnTo>
                  <a:cubicBezTo>
                    <a:pt x="733021" y="326621"/>
                    <a:pt x="742022" y="348352"/>
                    <a:pt x="742022" y="371011"/>
                  </a:cubicBezTo>
                  <a:cubicBezTo>
                    <a:pt x="742022" y="393670"/>
                    <a:pt x="733021" y="415401"/>
                    <a:pt x="716998" y="431424"/>
                  </a:cubicBezTo>
                  <a:lnTo>
                    <a:pt x="431424" y="716998"/>
                  </a:lnTo>
                  <a:cubicBezTo>
                    <a:pt x="415401" y="733021"/>
                    <a:pt x="393670" y="742022"/>
                    <a:pt x="371011" y="742022"/>
                  </a:cubicBezTo>
                  <a:cubicBezTo>
                    <a:pt x="348352" y="742022"/>
                    <a:pt x="326621" y="733021"/>
                    <a:pt x="310598" y="716998"/>
                  </a:cubicBezTo>
                  <a:lnTo>
                    <a:pt x="25024" y="431424"/>
                  </a:lnTo>
                  <a:cubicBezTo>
                    <a:pt x="9001" y="415401"/>
                    <a:pt x="0" y="393670"/>
                    <a:pt x="0" y="371011"/>
                  </a:cubicBezTo>
                  <a:cubicBezTo>
                    <a:pt x="0" y="348352"/>
                    <a:pt x="9001" y="326621"/>
                    <a:pt x="25024" y="310598"/>
                  </a:cubicBezTo>
                  <a:lnTo>
                    <a:pt x="310598" y="25024"/>
                  </a:lnTo>
                  <a:cubicBezTo>
                    <a:pt x="326621" y="9001"/>
                    <a:pt x="348352" y="0"/>
                    <a:pt x="371011" y="0"/>
                  </a:cubicBezTo>
                  <a:cubicBezTo>
                    <a:pt x="393670" y="0"/>
                    <a:pt x="415401" y="9001"/>
                    <a:pt x="431424" y="25024"/>
                  </a:cubicBezTo>
                  <a:close/>
                </a:path>
              </a:pathLst>
            </a:custGeom>
            <a:blipFill>
              <a:blip r:embed="rId3"/>
              <a:stretch>
                <a:fillRect l="-620" t="-17494" r="-620" b="-17494"/>
              </a:stretch>
            </a:blipFill>
            <a:ln w="152400" cap="rnd">
              <a:solidFill>
                <a:srgbClr val="FFFFFF"/>
              </a:solidFill>
              <a:prstDash val="solid"/>
              <a:round/>
            </a:ln>
          </p:spPr>
        </p:sp>
      </p:grpSp>
      <p:sp>
        <p:nvSpPr>
          <p:cNvPr name="Freeform 32" id="32"/>
          <p:cNvSpPr/>
          <p:nvPr/>
        </p:nvSpPr>
        <p:spPr>
          <a:xfrm flipH="false" flipV="false" rot="0">
            <a:off x="110335" y="83048"/>
            <a:ext cx="1127748" cy="1137225"/>
          </a:xfrm>
          <a:custGeom>
            <a:avLst/>
            <a:gdLst/>
            <a:ahLst/>
            <a:cxnLst/>
            <a:rect r="r" b="b" t="t" l="l"/>
            <a:pathLst>
              <a:path h="1137225" w="1127748">
                <a:moveTo>
                  <a:pt x="0" y="0"/>
                </a:moveTo>
                <a:lnTo>
                  <a:pt x="1127748" y="0"/>
                </a:lnTo>
                <a:lnTo>
                  <a:pt x="1127748" y="1137225"/>
                </a:lnTo>
                <a:lnTo>
                  <a:pt x="0" y="1137225"/>
                </a:lnTo>
                <a:lnTo>
                  <a:pt x="0" y="0"/>
                </a:lnTo>
                <a:close/>
              </a:path>
            </a:pathLst>
          </a:custGeom>
          <a:blipFill>
            <a:blip r:embed="rId4"/>
            <a:stretch>
              <a:fillRect l="0" t="0" r="0" b="0"/>
            </a:stretch>
          </a:blipFill>
        </p:spPr>
      </p:sp>
      <p:sp>
        <p:nvSpPr>
          <p:cNvPr name="TextBox 33" id="33"/>
          <p:cNvSpPr txBox="true"/>
          <p:nvPr/>
        </p:nvSpPr>
        <p:spPr>
          <a:xfrm rot="0">
            <a:off x="110335" y="1704861"/>
            <a:ext cx="11225214" cy="1823680"/>
          </a:xfrm>
          <a:prstGeom prst="rect">
            <a:avLst/>
          </a:prstGeom>
        </p:spPr>
        <p:txBody>
          <a:bodyPr anchor="t" rtlCol="false" tIns="0" lIns="0" bIns="0" rIns="0">
            <a:spAutoFit/>
          </a:bodyPr>
          <a:lstStyle/>
          <a:p>
            <a:pPr algn="l">
              <a:lnSpc>
                <a:spcPts val="7288"/>
              </a:lnSpc>
            </a:pPr>
            <a:r>
              <a:rPr lang="en-US" sz="5205" b="true">
                <a:solidFill>
                  <a:srgbClr val="000000"/>
                </a:solidFill>
                <a:latin typeface="Eastman Condensed Bold"/>
                <a:ea typeface="Eastman Condensed Bold"/>
                <a:cs typeface="Eastman Condensed Bold"/>
                <a:sym typeface="Eastman Condensed Bold"/>
              </a:rPr>
              <a:t>SEMINAR TERBUKA TUGAS AKHIR (TABS)</a:t>
            </a:r>
          </a:p>
          <a:p>
            <a:pPr algn="l">
              <a:lnSpc>
                <a:spcPts val="7288"/>
              </a:lnSpc>
              <a:spcBef>
                <a:spcPct val="0"/>
              </a:spcBef>
            </a:pPr>
            <a:r>
              <a:rPr lang="en-US" b="true" sz="5205">
                <a:solidFill>
                  <a:srgbClr val="000000"/>
                </a:solidFill>
                <a:latin typeface="Eastman Condensed Bold"/>
                <a:ea typeface="Eastman Condensed Bold"/>
                <a:cs typeface="Eastman Condensed Bold"/>
                <a:sym typeface="Eastman Condensed Bold"/>
              </a:rPr>
              <a:t>ARTIKEL SINTA 3</a:t>
            </a:r>
          </a:p>
        </p:txBody>
      </p:sp>
      <p:sp>
        <p:nvSpPr>
          <p:cNvPr name="TextBox 34" id="34"/>
          <p:cNvSpPr txBox="true"/>
          <p:nvPr/>
        </p:nvSpPr>
        <p:spPr>
          <a:xfrm rot="0">
            <a:off x="110335" y="5432321"/>
            <a:ext cx="10445900" cy="1558696"/>
          </a:xfrm>
          <a:prstGeom prst="rect">
            <a:avLst/>
          </a:prstGeom>
        </p:spPr>
        <p:txBody>
          <a:bodyPr anchor="t" rtlCol="false" tIns="0" lIns="0" bIns="0" rIns="0">
            <a:spAutoFit/>
          </a:bodyPr>
          <a:lstStyle/>
          <a:p>
            <a:pPr algn="ctr">
              <a:lnSpc>
                <a:spcPts val="5962"/>
              </a:lnSpc>
              <a:spcBef>
                <a:spcPct val="0"/>
              </a:spcBef>
            </a:pPr>
            <a:r>
              <a:rPr lang="en-US" b="true" sz="4259">
                <a:solidFill>
                  <a:srgbClr val="024D84"/>
                </a:solidFill>
                <a:latin typeface="Times New Roman Bold"/>
                <a:ea typeface="Times New Roman Bold"/>
                <a:cs typeface="Times New Roman Bold"/>
                <a:sym typeface="Times New Roman Bold"/>
              </a:rPr>
              <a:t>Kritik Sosial dalam Film “Ali dan Ratu-Ratu Queens” Kajian Sosiologi Pierre Bourdieu</a:t>
            </a:r>
          </a:p>
        </p:txBody>
      </p:sp>
      <p:sp>
        <p:nvSpPr>
          <p:cNvPr name="TextBox 35" id="35"/>
          <p:cNvSpPr txBox="true"/>
          <p:nvPr/>
        </p:nvSpPr>
        <p:spPr>
          <a:xfrm rot="0">
            <a:off x="1366428" y="451636"/>
            <a:ext cx="5361254" cy="381000"/>
          </a:xfrm>
          <a:prstGeom prst="rect">
            <a:avLst/>
          </a:prstGeom>
        </p:spPr>
        <p:txBody>
          <a:bodyPr anchor="t" rtlCol="false" tIns="0" lIns="0" bIns="0" rIns="0">
            <a:spAutoFit/>
          </a:bodyPr>
          <a:lstStyle/>
          <a:p>
            <a:pPr algn="l">
              <a:lnSpc>
                <a:spcPts val="2903"/>
              </a:lnSpc>
            </a:pPr>
            <a:r>
              <a:rPr lang="en-US" sz="2419" spc="-24" b="true">
                <a:solidFill>
                  <a:srgbClr val="024D84"/>
                </a:solidFill>
                <a:latin typeface="Arimo Bold"/>
                <a:ea typeface="Arimo Bold"/>
                <a:cs typeface="Arimo Bold"/>
                <a:sym typeface="Arimo Bold"/>
              </a:rPr>
              <a:t>Universitas Muhammadiyah Jember</a:t>
            </a:r>
          </a:p>
        </p:txBody>
      </p:sp>
      <p:sp>
        <p:nvSpPr>
          <p:cNvPr name="TextBox 36" id="36"/>
          <p:cNvSpPr txBox="true"/>
          <p:nvPr/>
        </p:nvSpPr>
        <p:spPr>
          <a:xfrm rot="0">
            <a:off x="1028700" y="8313931"/>
            <a:ext cx="4550097" cy="562824"/>
          </a:xfrm>
          <a:prstGeom prst="rect">
            <a:avLst/>
          </a:prstGeom>
        </p:spPr>
        <p:txBody>
          <a:bodyPr anchor="t" rtlCol="false" tIns="0" lIns="0" bIns="0" rIns="0">
            <a:spAutoFit/>
          </a:bodyPr>
          <a:lstStyle/>
          <a:p>
            <a:pPr algn="l">
              <a:lnSpc>
                <a:spcPts val="4223"/>
              </a:lnSpc>
            </a:pPr>
            <a:r>
              <a:rPr lang="en-US" sz="3519" spc="-35" b="true">
                <a:solidFill>
                  <a:srgbClr val="FFFFFF"/>
                </a:solidFill>
                <a:latin typeface="Arimo Bold"/>
                <a:ea typeface="Arimo Bold"/>
                <a:cs typeface="Arimo Bold"/>
                <a:sym typeface="Arimo Bold"/>
              </a:rPr>
              <a:t>Adhisa Nur Aini </a:t>
            </a:r>
          </a:p>
        </p:txBody>
      </p:sp>
      <p:sp>
        <p:nvSpPr>
          <p:cNvPr name="TextBox 37" id="37"/>
          <p:cNvSpPr txBox="true"/>
          <p:nvPr/>
        </p:nvSpPr>
        <p:spPr>
          <a:xfrm rot="0">
            <a:off x="4879603" y="8313931"/>
            <a:ext cx="4550097" cy="562824"/>
          </a:xfrm>
          <a:prstGeom prst="rect">
            <a:avLst/>
          </a:prstGeom>
        </p:spPr>
        <p:txBody>
          <a:bodyPr anchor="t" rtlCol="false" tIns="0" lIns="0" bIns="0" rIns="0">
            <a:spAutoFit/>
          </a:bodyPr>
          <a:lstStyle/>
          <a:p>
            <a:pPr algn="l">
              <a:lnSpc>
                <a:spcPts val="4223"/>
              </a:lnSpc>
            </a:pPr>
            <a:r>
              <a:rPr lang="en-US" sz="3519" spc="-35" b="true">
                <a:solidFill>
                  <a:srgbClr val="FFFFFF"/>
                </a:solidFill>
                <a:latin typeface="Arimo Bold"/>
                <a:ea typeface="Arimo Bold"/>
                <a:cs typeface="Arimo Bold"/>
                <a:sym typeface="Arimo Bold"/>
              </a:rPr>
              <a:t>2110221017</a:t>
            </a:r>
          </a:p>
        </p:txBody>
      </p:sp>
      <p:sp>
        <p:nvSpPr>
          <p:cNvPr name="TextBox 38" id="38"/>
          <p:cNvSpPr txBox="true"/>
          <p:nvPr/>
        </p:nvSpPr>
        <p:spPr>
          <a:xfrm rot="0">
            <a:off x="110335" y="3560238"/>
            <a:ext cx="10589514" cy="1491083"/>
          </a:xfrm>
          <a:prstGeom prst="rect">
            <a:avLst/>
          </a:prstGeom>
        </p:spPr>
        <p:txBody>
          <a:bodyPr anchor="t" rtlCol="false" tIns="0" lIns="0" bIns="0" rIns="0">
            <a:spAutoFit/>
          </a:bodyPr>
          <a:lstStyle/>
          <a:p>
            <a:pPr algn="l">
              <a:lnSpc>
                <a:spcPts val="3914"/>
              </a:lnSpc>
            </a:pPr>
            <a:r>
              <a:rPr lang="en-US" sz="2795" b="true">
                <a:solidFill>
                  <a:srgbClr val="024D84"/>
                </a:solidFill>
                <a:latin typeface="Arimo Bold"/>
                <a:ea typeface="Arimo Bold"/>
                <a:cs typeface="Arimo Bold"/>
                <a:sym typeface="Arimo Bold"/>
              </a:rPr>
              <a:t>Fakultas Keguruan dan Ilmu Pendidikan </a:t>
            </a:r>
          </a:p>
          <a:p>
            <a:pPr algn="l">
              <a:lnSpc>
                <a:spcPts val="3914"/>
              </a:lnSpc>
            </a:pPr>
            <a:r>
              <a:rPr lang="en-US" sz="2795" b="true">
                <a:solidFill>
                  <a:srgbClr val="024D84"/>
                </a:solidFill>
                <a:latin typeface="Arimo Bold"/>
                <a:ea typeface="Arimo Bold"/>
                <a:cs typeface="Arimo Bold"/>
                <a:sym typeface="Arimo Bold"/>
              </a:rPr>
              <a:t>Program Studi Pendidikan Bahasa dan Sastra Indonesia</a:t>
            </a:r>
          </a:p>
          <a:p>
            <a:pPr algn="ctr">
              <a:lnSpc>
                <a:spcPts val="3914"/>
              </a:lnSpc>
              <a:spcBef>
                <a:spcPct val="0"/>
              </a:spcBef>
            </a:pPr>
          </a:p>
        </p:txBody>
      </p:sp>
      <p:sp>
        <p:nvSpPr>
          <p:cNvPr name="AutoShape 39" id="39"/>
          <p:cNvSpPr/>
          <p:nvPr/>
        </p:nvSpPr>
        <p:spPr>
          <a:xfrm>
            <a:off x="2332677" y="7174122"/>
            <a:ext cx="6492240" cy="0"/>
          </a:xfrm>
          <a:prstGeom prst="line">
            <a:avLst/>
          </a:prstGeom>
          <a:ln cap="flat" w="38100">
            <a:solidFill>
              <a:srgbClr val="000000"/>
            </a:solidFill>
            <a:prstDash val="solid"/>
            <a:headEnd type="none" len="sm" w="sm"/>
            <a:tailEnd type="none" len="sm" w="sm"/>
          </a:ln>
        </p:spPr>
      </p:sp>
      <p:sp>
        <p:nvSpPr>
          <p:cNvPr name="TextBox 40" id="40"/>
          <p:cNvSpPr txBox="true"/>
          <p:nvPr/>
        </p:nvSpPr>
        <p:spPr>
          <a:xfrm rot="0">
            <a:off x="11722715" y="8590580"/>
            <a:ext cx="7089359" cy="835239"/>
          </a:xfrm>
          <a:prstGeom prst="rect">
            <a:avLst/>
          </a:prstGeom>
        </p:spPr>
        <p:txBody>
          <a:bodyPr anchor="t" rtlCol="false" tIns="0" lIns="0" bIns="0" rIns="0">
            <a:spAutoFit/>
          </a:bodyPr>
          <a:lstStyle/>
          <a:p>
            <a:pPr algn="l">
              <a:lnSpc>
                <a:spcPts val="3226"/>
              </a:lnSpc>
            </a:pPr>
            <a:r>
              <a:rPr lang="en-US" sz="2688" spc="-26" b="true">
                <a:solidFill>
                  <a:srgbClr val="024D84"/>
                </a:solidFill>
                <a:latin typeface="Arimo Bold"/>
                <a:ea typeface="Arimo Bold"/>
                <a:cs typeface="Arimo Bold"/>
                <a:sym typeface="Arimo Bold"/>
              </a:rPr>
              <a:t>Pembimbing 1 : Dr. Dzarna, M.Pd</a:t>
            </a:r>
          </a:p>
          <a:p>
            <a:pPr algn="l">
              <a:lnSpc>
                <a:spcPts val="3226"/>
              </a:lnSpc>
            </a:pPr>
            <a:r>
              <a:rPr lang="en-US" sz="2688" spc="-26" b="true">
                <a:solidFill>
                  <a:srgbClr val="024D84"/>
                </a:solidFill>
                <a:latin typeface="Arimo Bold"/>
                <a:ea typeface="Arimo Bold"/>
                <a:cs typeface="Arimo Bold"/>
                <a:sym typeface="Arimo Bold"/>
              </a:rPr>
              <a:t>Pembimbing 2 : Agus Milu Susetyo, M.Pd</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sp>
        <p:nvSpPr>
          <p:cNvPr name="Freeform 3" id="3"/>
          <p:cNvSpPr/>
          <p:nvPr/>
        </p:nvSpPr>
        <p:spPr>
          <a:xfrm flipH="false" flipV="false" rot="0">
            <a:off x="2554358" y="2851205"/>
            <a:ext cx="396920" cy="396920"/>
          </a:xfrm>
          <a:custGeom>
            <a:avLst/>
            <a:gdLst/>
            <a:ahLst/>
            <a:cxnLst/>
            <a:rect r="r" b="b" t="t" l="l"/>
            <a:pathLst>
              <a:path h="396920" w="396920">
                <a:moveTo>
                  <a:pt x="0" y="0"/>
                </a:moveTo>
                <a:lnTo>
                  <a:pt x="396920" y="0"/>
                </a:lnTo>
                <a:lnTo>
                  <a:pt x="396920" y="396920"/>
                </a:lnTo>
                <a:lnTo>
                  <a:pt x="0" y="3969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4" id="4"/>
          <p:cNvGrpSpPr/>
          <p:nvPr/>
        </p:nvGrpSpPr>
        <p:grpSpPr>
          <a:xfrm rot="0">
            <a:off x="10035772" y="7816952"/>
            <a:ext cx="6575879" cy="6575879"/>
            <a:chOff x="0" y="0"/>
            <a:chExt cx="812800" cy="812800"/>
          </a:xfrm>
        </p:grpSpPr>
        <p:sp>
          <p:nvSpPr>
            <p:cNvPr name="Freeform 5" id="5"/>
            <p:cNvSpPr/>
            <p:nvPr/>
          </p:nvSpPr>
          <p:spPr>
            <a:xfrm flipH="false" flipV="false" rot="0">
              <a:off x="40964" y="40964"/>
              <a:ext cx="730873" cy="730873"/>
            </a:xfrm>
            <a:custGeom>
              <a:avLst/>
              <a:gdLst/>
              <a:ahLst/>
              <a:cxnLst/>
              <a:rect r="r" b="b" t="t" l="l"/>
              <a:pathLst>
                <a:path h="730873" w="730873">
                  <a:moveTo>
                    <a:pt x="435365" y="28965"/>
                  </a:moveTo>
                  <a:lnTo>
                    <a:pt x="701907" y="295507"/>
                  </a:lnTo>
                  <a:cubicBezTo>
                    <a:pt x="720453" y="314053"/>
                    <a:pt x="730872" y="339207"/>
                    <a:pt x="730872" y="365436"/>
                  </a:cubicBezTo>
                  <a:cubicBezTo>
                    <a:pt x="730872" y="391665"/>
                    <a:pt x="720453" y="416819"/>
                    <a:pt x="701907" y="435365"/>
                  </a:cubicBezTo>
                  <a:lnTo>
                    <a:pt x="435365" y="701907"/>
                  </a:lnTo>
                  <a:cubicBezTo>
                    <a:pt x="416819" y="720453"/>
                    <a:pt x="391665" y="730872"/>
                    <a:pt x="365436" y="730872"/>
                  </a:cubicBezTo>
                  <a:cubicBezTo>
                    <a:pt x="339207" y="730872"/>
                    <a:pt x="314053" y="720453"/>
                    <a:pt x="295507" y="701907"/>
                  </a:cubicBezTo>
                  <a:lnTo>
                    <a:pt x="28965" y="435365"/>
                  </a:lnTo>
                  <a:cubicBezTo>
                    <a:pt x="10419" y="416819"/>
                    <a:pt x="0" y="391665"/>
                    <a:pt x="0" y="365436"/>
                  </a:cubicBezTo>
                  <a:cubicBezTo>
                    <a:pt x="0" y="339207"/>
                    <a:pt x="10419" y="314053"/>
                    <a:pt x="28965" y="295507"/>
                  </a:cubicBezTo>
                  <a:lnTo>
                    <a:pt x="295507" y="28965"/>
                  </a:lnTo>
                  <a:cubicBezTo>
                    <a:pt x="314053" y="10419"/>
                    <a:pt x="339207" y="0"/>
                    <a:pt x="365436" y="0"/>
                  </a:cubicBezTo>
                  <a:cubicBezTo>
                    <a:pt x="391665" y="0"/>
                    <a:pt x="416819" y="10419"/>
                    <a:pt x="435365" y="28965"/>
                  </a:cubicBezTo>
                  <a:close/>
                </a:path>
              </a:pathLst>
            </a:custGeom>
            <a:gradFill rotWithShape="true">
              <a:gsLst>
                <a:gs pos="0">
                  <a:srgbClr val="000C3D">
                    <a:alpha val="100000"/>
                  </a:srgbClr>
                </a:gs>
                <a:gs pos="100000">
                  <a:srgbClr val="027CB8">
                    <a:alpha val="100000"/>
                  </a:srgbClr>
                </a:gs>
              </a:gsLst>
              <a:lin ang="0"/>
            </a:gradFill>
          </p:spPr>
        </p:sp>
        <p:sp>
          <p:nvSpPr>
            <p:cNvPr name="TextBox 6" id="6"/>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7" id="7"/>
          <p:cNvGrpSpPr/>
          <p:nvPr/>
        </p:nvGrpSpPr>
        <p:grpSpPr>
          <a:xfrm rot="2700000">
            <a:off x="15897515" y="3598165"/>
            <a:ext cx="3911662" cy="10528298"/>
            <a:chOff x="0" y="0"/>
            <a:chExt cx="1030232" cy="2772885"/>
          </a:xfrm>
        </p:grpSpPr>
        <p:sp>
          <p:nvSpPr>
            <p:cNvPr name="Freeform 8" id="8"/>
            <p:cNvSpPr/>
            <p:nvPr/>
          </p:nvSpPr>
          <p:spPr>
            <a:xfrm flipH="false" flipV="false" rot="0">
              <a:off x="0" y="0"/>
              <a:ext cx="1030232" cy="2772885"/>
            </a:xfrm>
            <a:custGeom>
              <a:avLst/>
              <a:gdLst/>
              <a:ahLst/>
              <a:cxnLst/>
              <a:rect r="r" b="b" t="t" l="l"/>
              <a:pathLst>
                <a:path h="2772885" w="1030232">
                  <a:moveTo>
                    <a:pt x="0" y="0"/>
                  </a:moveTo>
                  <a:lnTo>
                    <a:pt x="1030232" y="0"/>
                  </a:lnTo>
                  <a:lnTo>
                    <a:pt x="1030232" y="2772885"/>
                  </a:lnTo>
                  <a:lnTo>
                    <a:pt x="0" y="2772885"/>
                  </a:lnTo>
                  <a:close/>
                </a:path>
              </a:pathLst>
            </a:custGeom>
            <a:gradFill rotWithShape="true">
              <a:gsLst>
                <a:gs pos="0">
                  <a:srgbClr val="000C3D">
                    <a:alpha val="100000"/>
                  </a:srgbClr>
                </a:gs>
                <a:gs pos="100000">
                  <a:srgbClr val="027CB8">
                    <a:alpha val="100000"/>
                  </a:srgbClr>
                </a:gs>
              </a:gsLst>
              <a:lin ang="5400000"/>
            </a:gradFill>
          </p:spPr>
        </p:sp>
        <p:sp>
          <p:nvSpPr>
            <p:cNvPr name="TextBox 9" id="9"/>
            <p:cNvSpPr txBox="true"/>
            <p:nvPr/>
          </p:nvSpPr>
          <p:spPr>
            <a:xfrm>
              <a:off x="0" y="-38100"/>
              <a:ext cx="1030232" cy="2810985"/>
            </a:xfrm>
            <a:prstGeom prst="rect">
              <a:avLst/>
            </a:prstGeom>
          </p:spPr>
          <p:txBody>
            <a:bodyPr anchor="ctr" rtlCol="false" tIns="50800" lIns="50800" bIns="50800" rIns="50800"/>
            <a:lstStyle/>
            <a:p>
              <a:pPr algn="ctr">
                <a:lnSpc>
                  <a:spcPts val="2659"/>
                </a:lnSpc>
              </a:pPr>
            </a:p>
          </p:txBody>
        </p:sp>
      </p:grpSp>
      <p:grpSp>
        <p:nvGrpSpPr>
          <p:cNvPr name="Group 10" id="10"/>
          <p:cNvGrpSpPr/>
          <p:nvPr/>
        </p:nvGrpSpPr>
        <p:grpSpPr>
          <a:xfrm rot="2700000">
            <a:off x="17572759" y="5777008"/>
            <a:ext cx="2205033" cy="6269896"/>
            <a:chOff x="0" y="0"/>
            <a:chExt cx="580749" cy="1651331"/>
          </a:xfrm>
        </p:grpSpPr>
        <p:sp>
          <p:nvSpPr>
            <p:cNvPr name="Freeform 11" id="11"/>
            <p:cNvSpPr/>
            <p:nvPr/>
          </p:nvSpPr>
          <p:spPr>
            <a:xfrm flipH="false" flipV="false" rot="0">
              <a:off x="0" y="0"/>
              <a:ext cx="580749" cy="1651331"/>
            </a:xfrm>
            <a:custGeom>
              <a:avLst/>
              <a:gdLst/>
              <a:ahLst/>
              <a:cxnLst/>
              <a:rect r="r" b="b" t="t" l="l"/>
              <a:pathLst>
                <a:path h="1651331" w="580749">
                  <a:moveTo>
                    <a:pt x="0" y="0"/>
                  </a:moveTo>
                  <a:lnTo>
                    <a:pt x="580749" y="0"/>
                  </a:lnTo>
                  <a:lnTo>
                    <a:pt x="580749" y="1651331"/>
                  </a:lnTo>
                  <a:lnTo>
                    <a:pt x="0" y="1651331"/>
                  </a:lnTo>
                  <a:close/>
                </a:path>
              </a:pathLst>
            </a:custGeom>
            <a:gradFill rotWithShape="true">
              <a:gsLst>
                <a:gs pos="0">
                  <a:srgbClr val="000C3D">
                    <a:alpha val="100000"/>
                  </a:srgbClr>
                </a:gs>
                <a:gs pos="100000">
                  <a:srgbClr val="027CB8">
                    <a:alpha val="100000"/>
                  </a:srgbClr>
                </a:gs>
              </a:gsLst>
              <a:lin ang="5400000"/>
            </a:gradFill>
          </p:spPr>
        </p:sp>
        <p:sp>
          <p:nvSpPr>
            <p:cNvPr name="TextBox 12" id="12"/>
            <p:cNvSpPr txBox="true"/>
            <p:nvPr/>
          </p:nvSpPr>
          <p:spPr>
            <a:xfrm>
              <a:off x="0" y="-38100"/>
              <a:ext cx="580749" cy="1689431"/>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8381762" y="141397"/>
            <a:ext cx="1774606" cy="1774606"/>
          </a:xfrm>
          <a:custGeom>
            <a:avLst/>
            <a:gdLst/>
            <a:ahLst/>
            <a:cxnLst/>
            <a:rect r="r" b="b" t="t" l="l"/>
            <a:pathLst>
              <a:path h="1774606" w="1774606">
                <a:moveTo>
                  <a:pt x="0" y="0"/>
                </a:moveTo>
                <a:lnTo>
                  <a:pt x="1774605" y="0"/>
                </a:lnTo>
                <a:lnTo>
                  <a:pt x="1774605" y="1774606"/>
                </a:lnTo>
                <a:lnTo>
                  <a:pt x="0" y="17746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1122399" y="2297893"/>
            <a:ext cx="5812824" cy="1206711"/>
            <a:chOff x="0" y="0"/>
            <a:chExt cx="3364731" cy="698500"/>
          </a:xfrm>
        </p:grpSpPr>
        <p:sp>
          <p:nvSpPr>
            <p:cNvPr name="Freeform 15" id="15"/>
            <p:cNvSpPr/>
            <p:nvPr/>
          </p:nvSpPr>
          <p:spPr>
            <a:xfrm flipH="false" flipV="false" rot="0">
              <a:off x="2558" y="0"/>
              <a:ext cx="3359616" cy="698500"/>
            </a:xfrm>
            <a:custGeom>
              <a:avLst/>
              <a:gdLst/>
              <a:ahLst/>
              <a:cxnLst/>
              <a:rect r="r" b="b" t="t" l="l"/>
              <a:pathLst>
                <a:path h="698500" w="3359616">
                  <a:moveTo>
                    <a:pt x="3355475" y="360762"/>
                  </a:moveTo>
                  <a:lnTo>
                    <a:pt x="3165671" y="686988"/>
                  </a:lnTo>
                  <a:cubicBezTo>
                    <a:pt x="3161524" y="694115"/>
                    <a:pt x="3153900" y="698500"/>
                    <a:pt x="3145654" y="698500"/>
                  </a:cubicBezTo>
                  <a:lnTo>
                    <a:pt x="213961" y="698500"/>
                  </a:lnTo>
                  <a:cubicBezTo>
                    <a:pt x="205715" y="698500"/>
                    <a:pt x="198091" y="694115"/>
                    <a:pt x="193944" y="686988"/>
                  </a:cubicBezTo>
                  <a:lnTo>
                    <a:pt x="4140" y="360762"/>
                  </a:lnTo>
                  <a:cubicBezTo>
                    <a:pt x="0" y="353646"/>
                    <a:pt x="0" y="344854"/>
                    <a:pt x="4140" y="337738"/>
                  </a:cubicBezTo>
                  <a:lnTo>
                    <a:pt x="193944" y="11512"/>
                  </a:lnTo>
                  <a:cubicBezTo>
                    <a:pt x="198091" y="4385"/>
                    <a:pt x="205715" y="0"/>
                    <a:pt x="213961" y="0"/>
                  </a:cubicBezTo>
                  <a:lnTo>
                    <a:pt x="3145654" y="0"/>
                  </a:lnTo>
                  <a:cubicBezTo>
                    <a:pt x="3153900" y="0"/>
                    <a:pt x="3161524" y="4385"/>
                    <a:pt x="3165671" y="11512"/>
                  </a:cubicBezTo>
                  <a:lnTo>
                    <a:pt x="3355475" y="337738"/>
                  </a:lnTo>
                  <a:cubicBezTo>
                    <a:pt x="3359615" y="344854"/>
                    <a:pt x="3359615" y="353646"/>
                    <a:pt x="3355475" y="360762"/>
                  </a:cubicBezTo>
                  <a:close/>
                </a:path>
              </a:pathLst>
            </a:custGeom>
            <a:gradFill rotWithShape="true">
              <a:gsLst>
                <a:gs pos="0">
                  <a:srgbClr val="000C3D">
                    <a:alpha val="100000"/>
                  </a:srgbClr>
                </a:gs>
                <a:gs pos="100000">
                  <a:srgbClr val="027CB8">
                    <a:alpha val="100000"/>
                  </a:srgbClr>
                </a:gs>
              </a:gsLst>
              <a:lin ang="0"/>
            </a:gradFill>
          </p:spPr>
        </p:sp>
        <p:sp>
          <p:nvSpPr>
            <p:cNvPr name="TextBox 16" id="16"/>
            <p:cNvSpPr txBox="true"/>
            <p:nvPr/>
          </p:nvSpPr>
          <p:spPr>
            <a:xfrm>
              <a:off x="114300" y="-38100"/>
              <a:ext cx="3136131" cy="736600"/>
            </a:xfrm>
            <a:prstGeom prst="rect">
              <a:avLst/>
            </a:prstGeom>
          </p:spPr>
          <p:txBody>
            <a:bodyPr anchor="ctr" rtlCol="false" tIns="50800" lIns="50800" bIns="50800" rIns="50800"/>
            <a:lstStyle/>
            <a:p>
              <a:pPr algn="ctr">
                <a:lnSpc>
                  <a:spcPts val="2659"/>
                </a:lnSpc>
                <a:spcBef>
                  <a:spcPct val="0"/>
                </a:spcBef>
              </a:pPr>
            </a:p>
          </p:txBody>
        </p:sp>
      </p:grpSp>
      <p:sp>
        <p:nvSpPr>
          <p:cNvPr name="Freeform 17" id="17"/>
          <p:cNvSpPr/>
          <p:nvPr/>
        </p:nvSpPr>
        <p:spPr>
          <a:xfrm flipH="false" flipV="false" rot="0">
            <a:off x="78091" y="2430510"/>
            <a:ext cx="914707" cy="914707"/>
          </a:xfrm>
          <a:custGeom>
            <a:avLst/>
            <a:gdLst/>
            <a:ahLst/>
            <a:cxnLst/>
            <a:rect r="r" b="b" t="t" l="l"/>
            <a:pathLst>
              <a:path h="914707" w="914707">
                <a:moveTo>
                  <a:pt x="0" y="0"/>
                </a:moveTo>
                <a:lnTo>
                  <a:pt x="914707" y="0"/>
                </a:lnTo>
                <a:lnTo>
                  <a:pt x="914707" y="914707"/>
                </a:lnTo>
                <a:lnTo>
                  <a:pt x="0" y="9147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8" id="18"/>
          <p:cNvGrpSpPr/>
          <p:nvPr/>
        </p:nvGrpSpPr>
        <p:grpSpPr>
          <a:xfrm rot="0">
            <a:off x="1122399" y="4009429"/>
            <a:ext cx="4006549" cy="1206711"/>
            <a:chOff x="0" y="0"/>
            <a:chExt cx="2319175" cy="698500"/>
          </a:xfrm>
        </p:grpSpPr>
        <p:sp>
          <p:nvSpPr>
            <p:cNvPr name="Freeform 19" id="19"/>
            <p:cNvSpPr/>
            <p:nvPr/>
          </p:nvSpPr>
          <p:spPr>
            <a:xfrm flipH="false" flipV="false" rot="0">
              <a:off x="3711" y="0"/>
              <a:ext cx="2311754" cy="698500"/>
            </a:xfrm>
            <a:custGeom>
              <a:avLst/>
              <a:gdLst/>
              <a:ahLst/>
              <a:cxnLst/>
              <a:rect r="r" b="b" t="t" l="l"/>
              <a:pathLst>
                <a:path h="698500" w="2311754">
                  <a:moveTo>
                    <a:pt x="2305747" y="365952"/>
                  </a:moveTo>
                  <a:lnTo>
                    <a:pt x="2121982" y="681798"/>
                  </a:lnTo>
                  <a:cubicBezTo>
                    <a:pt x="2115965" y="692139"/>
                    <a:pt x="2104904" y="698500"/>
                    <a:pt x="2092941" y="698500"/>
                  </a:cubicBezTo>
                  <a:lnTo>
                    <a:pt x="218812" y="698500"/>
                  </a:lnTo>
                  <a:cubicBezTo>
                    <a:pt x="206849" y="698500"/>
                    <a:pt x="195788" y="692139"/>
                    <a:pt x="189772" y="681798"/>
                  </a:cubicBezTo>
                  <a:lnTo>
                    <a:pt x="6006" y="365952"/>
                  </a:lnTo>
                  <a:cubicBezTo>
                    <a:pt x="0" y="355627"/>
                    <a:pt x="0" y="342873"/>
                    <a:pt x="6006" y="332548"/>
                  </a:cubicBezTo>
                  <a:lnTo>
                    <a:pt x="189772" y="16702"/>
                  </a:lnTo>
                  <a:cubicBezTo>
                    <a:pt x="195788" y="6361"/>
                    <a:pt x="206849" y="0"/>
                    <a:pt x="218812" y="0"/>
                  </a:cubicBezTo>
                  <a:lnTo>
                    <a:pt x="2092941" y="0"/>
                  </a:lnTo>
                  <a:cubicBezTo>
                    <a:pt x="2104904" y="0"/>
                    <a:pt x="2115965" y="6361"/>
                    <a:pt x="2121982" y="16702"/>
                  </a:cubicBezTo>
                  <a:lnTo>
                    <a:pt x="2305747" y="332548"/>
                  </a:lnTo>
                  <a:cubicBezTo>
                    <a:pt x="2311754" y="342873"/>
                    <a:pt x="2311754" y="355627"/>
                    <a:pt x="2305747" y="365952"/>
                  </a:cubicBezTo>
                  <a:close/>
                </a:path>
              </a:pathLst>
            </a:custGeom>
            <a:gradFill rotWithShape="true">
              <a:gsLst>
                <a:gs pos="0">
                  <a:srgbClr val="000C3D">
                    <a:alpha val="100000"/>
                  </a:srgbClr>
                </a:gs>
                <a:gs pos="100000">
                  <a:srgbClr val="027CB8">
                    <a:alpha val="100000"/>
                  </a:srgbClr>
                </a:gs>
              </a:gsLst>
              <a:lin ang="0"/>
            </a:gradFill>
          </p:spPr>
        </p:sp>
        <p:sp>
          <p:nvSpPr>
            <p:cNvPr name="TextBox 20" id="20"/>
            <p:cNvSpPr txBox="true"/>
            <p:nvPr/>
          </p:nvSpPr>
          <p:spPr>
            <a:xfrm>
              <a:off x="114300" y="-38100"/>
              <a:ext cx="2090575" cy="73660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93765" y="4145317"/>
            <a:ext cx="934935" cy="934935"/>
          </a:xfrm>
          <a:custGeom>
            <a:avLst/>
            <a:gdLst/>
            <a:ahLst/>
            <a:cxnLst/>
            <a:rect r="r" b="b" t="t" l="l"/>
            <a:pathLst>
              <a:path h="934935" w="934935">
                <a:moveTo>
                  <a:pt x="0" y="0"/>
                </a:moveTo>
                <a:lnTo>
                  <a:pt x="934935" y="0"/>
                </a:lnTo>
                <a:lnTo>
                  <a:pt x="934935" y="934935"/>
                </a:lnTo>
                <a:lnTo>
                  <a:pt x="0" y="93493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2" id="22"/>
          <p:cNvGrpSpPr/>
          <p:nvPr/>
        </p:nvGrpSpPr>
        <p:grpSpPr>
          <a:xfrm rot="0">
            <a:off x="10404793" y="2297893"/>
            <a:ext cx="7883207" cy="1206711"/>
            <a:chOff x="0" y="0"/>
            <a:chExt cx="4563164" cy="698500"/>
          </a:xfrm>
        </p:grpSpPr>
        <p:sp>
          <p:nvSpPr>
            <p:cNvPr name="Freeform 23" id="23"/>
            <p:cNvSpPr/>
            <p:nvPr/>
          </p:nvSpPr>
          <p:spPr>
            <a:xfrm flipH="false" flipV="false" rot="0">
              <a:off x="1886" y="0"/>
              <a:ext cx="4559392" cy="698500"/>
            </a:xfrm>
            <a:custGeom>
              <a:avLst/>
              <a:gdLst/>
              <a:ahLst/>
              <a:cxnLst/>
              <a:rect r="r" b="b" t="t" l="l"/>
              <a:pathLst>
                <a:path h="698500" w="4559392">
                  <a:moveTo>
                    <a:pt x="4556339" y="357739"/>
                  </a:moveTo>
                  <a:lnTo>
                    <a:pt x="4363017" y="690011"/>
                  </a:lnTo>
                  <a:cubicBezTo>
                    <a:pt x="4359959" y="695267"/>
                    <a:pt x="4354338" y="698500"/>
                    <a:pt x="4348257" y="698500"/>
                  </a:cubicBezTo>
                  <a:lnTo>
                    <a:pt x="211135" y="698500"/>
                  </a:lnTo>
                  <a:cubicBezTo>
                    <a:pt x="205055" y="698500"/>
                    <a:pt x="199433" y="695267"/>
                    <a:pt x="196375" y="690011"/>
                  </a:cubicBezTo>
                  <a:lnTo>
                    <a:pt x="3053" y="357739"/>
                  </a:lnTo>
                  <a:cubicBezTo>
                    <a:pt x="0" y="352491"/>
                    <a:pt x="0" y="346009"/>
                    <a:pt x="3053" y="340761"/>
                  </a:cubicBezTo>
                  <a:lnTo>
                    <a:pt x="196375" y="8489"/>
                  </a:lnTo>
                  <a:cubicBezTo>
                    <a:pt x="199433" y="3233"/>
                    <a:pt x="205055" y="0"/>
                    <a:pt x="211135" y="0"/>
                  </a:cubicBezTo>
                  <a:lnTo>
                    <a:pt x="4348257" y="0"/>
                  </a:lnTo>
                  <a:cubicBezTo>
                    <a:pt x="4354338" y="0"/>
                    <a:pt x="4359959" y="3233"/>
                    <a:pt x="4363017" y="8489"/>
                  </a:cubicBezTo>
                  <a:lnTo>
                    <a:pt x="4556339" y="340761"/>
                  </a:lnTo>
                  <a:cubicBezTo>
                    <a:pt x="4559392" y="346009"/>
                    <a:pt x="4559392" y="352491"/>
                    <a:pt x="4556339" y="357739"/>
                  </a:cubicBezTo>
                  <a:close/>
                </a:path>
              </a:pathLst>
            </a:custGeom>
            <a:gradFill rotWithShape="true">
              <a:gsLst>
                <a:gs pos="0">
                  <a:srgbClr val="000C3D">
                    <a:alpha val="100000"/>
                  </a:srgbClr>
                </a:gs>
                <a:gs pos="100000">
                  <a:srgbClr val="027CB8">
                    <a:alpha val="100000"/>
                  </a:srgbClr>
                </a:gs>
              </a:gsLst>
              <a:lin ang="0"/>
            </a:gradFill>
          </p:spPr>
        </p:sp>
        <p:sp>
          <p:nvSpPr>
            <p:cNvPr name="TextBox 24" id="24"/>
            <p:cNvSpPr txBox="true"/>
            <p:nvPr/>
          </p:nvSpPr>
          <p:spPr>
            <a:xfrm>
              <a:off x="114300" y="-38100"/>
              <a:ext cx="4334564"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25" id="25"/>
          <p:cNvGrpSpPr/>
          <p:nvPr/>
        </p:nvGrpSpPr>
        <p:grpSpPr>
          <a:xfrm rot="0">
            <a:off x="10404793" y="4009429"/>
            <a:ext cx="6483455" cy="1206711"/>
            <a:chOff x="0" y="0"/>
            <a:chExt cx="3752923" cy="698500"/>
          </a:xfrm>
        </p:grpSpPr>
        <p:sp>
          <p:nvSpPr>
            <p:cNvPr name="Freeform 26" id="26"/>
            <p:cNvSpPr/>
            <p:nvPr/>
          </p:nvSpPr>
          <p:spPr>
            <a:xfrm flipH="false" flipV="false" rot="0">
              <a:off x="2293" y="0"/>
              <a:ext cx="3748337" cy="698500"/>
            </a:xfrm>
            <a:custGeom>
              <a:avLst/>
              <a:gdLst/>
              <a:ahLst/>
              <a:cxnLst/>
              <a:rect r="r" b="b" t="t" l="l"/>
              <a:pathLst>
                <a:path h="698500" w="3748337">
                  <a:moveTo>
                    <a:pt x="3744624" y="359571"/>
                  </a:moveTo>
                  <a:lnTo>
                    <a:pt x="3553435" y="688179"/>
                  </a:lnTo>
                  <a:cubicBezTo>
                    <a:pt x="3549717" y="694569"/>
                    <a:pt x="3542881" y="698500"/>
                    <a:pt x="3535488" y="698500"/>
                  </a:cubicBezTo>
                  <a:lnTo>
                    <a:pt x="212848" y="698500"/>
                  </a:lnTo>
                  <a:cubicBezTo>
                    <a:pt x="205455" y="698500"/>
                    <a:pt x="198620" y="694569"/>
                    <a:pt x="194902" y="688179"/>
                  </a:cubicBezTo>
                  <a:lnTo>
                    <a:pt x="3712" y="359571"/>
                  </a:lnTo>
                  <a:cubicBezTo>
                    <a:pt x="0" y="353191"/>
                    <a:pt x="0" y="345309"/>
                    <a:pt x="3712" y="338929"/>
                  </a:cubicBezTo>
                  <a:lnTo>
                    <a:pt x="194902" y="10321"/>
                  </a:lnTo>
                  <a:cubicBezTo>
                    <a:pt x="198620" y="3931"/>
                    <a:pt x="205455" y="0"/>
                    <a:pt x="212848" y="0"/>
                  </a:cubicBezTo>
                  <a:lnTo>
                    <a:pt x="3535488" y="0"/>
                  </a:lnTo>
                  <a:cubicBezTo>
                    <a:pt x="3542881" y="0"/>
                    <a:pt x="3549717" y="3931"/>
                    <a:pt x="3553435" y="10321"/>
                  </a:cubicBezTo>
                  <a:lnTo>
                    <a:pt x="3744624" y="338929"/>
                  </a:lnTo>
                  <a:cubicBezTo>
                    <a:pt x="3748337" y="345309"/>
                    <a:pt x="3748337" y="353191"/>
                    <a:pt x="3744624" y="359571"/>
                  </a:cubicBezTo>
                  <a:close/>
                </a:path>
              </a:pathLst>
            </a:custGeom>
            <a:gradFill rotWithShape="true">
              <a:gsLst>
                <a:gs pos="0">
                  <a:srgbClr val="000C3D">
                    <a:alpha val="100000"/>
                  </a:srgbClr>
                </a:gs>
                <a:gs pos="100000">
                  <a:srgbClr val="027CB8">
                    <a:alpha val="100000"/>
                  </a:srgbClr>
                </a:gs>
              </a:gsLst>
              <a:lin ang="0"/>
            </a:gradFill>
          </p:spPr>
        </p:sp>
        <p:sp>
          <p:nvSpPr>
            <p:cNvPr name="TextBox 27" id="27"/>
            <p:cNvSpPr txBox="true"/>
            <p:nvPr/>
          </p:nvSpPr>
          <p:spPr>
            <a:xfrm>
              <a:off x="114300" y="-38100"/>
              <a:ext cx="3524323"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28" id="28"/>
          <p:cNvGrpSpPr/>
          <p:nvPr/>
        </p:nvGrpSpPr>
        <p:grpSpPr>
          <a:xfrm rot="0">
            <a:off x="10404793" y="5720965"/>
            <a:ext cx="6483455" cy="1206711"/>
            <a:chOff x="0" y="0"/>
            <a:chExt cx="3752923" cy="698500"/>
          </a:xfrm>
        </p:grpSpPr>
        <p:sp>
          <p:nvSpPr>
            <p:cNvPr name="Freeform 29" id="29"/>
            <p:cNvSpPr/>
            <p:nvPr/>
          </p:nvSpPr>
          <p:spPr>
            <a:xfrm flipH="false" flipV="false" rot="0">
              <a:off x="2293" y="0"/>
              <a:ext cx="3748337" cy="698500"/>
            </a:xfrm>
            <a:custGeom>
              <a:avLst/>
              <a:gdLst/>
              <a:ahLst/>
              <a:cxnLst/>
              <a:rect r="r" b="b" t="t" l="l"/>
              <a:pathLst>
                <a:path h="698500" w="3748337">
                  <a:moveTo>
                    <a:pt x="3744624" y="359571"/>
                  </a:moveTo>
                  <a:lnTo>
                    <a:pt x="3553435" y="688179"/>
                  </a:lnTo>
                  <a:cubicBezTo>
                    <a:pt x="3549717" y="694569"/>
                    <a:pt x="3542881" y="698500"/>
                    <a:pt x="3535488" y="698500"/>
                  </a:cubicBezTo>
                  <a:lnTo>
                    <a:pt x="212848" y="698500"/>
                  </a:lnTo>
                  <a:cubicBezTo>
                    <a:pt x="205455" y="698500"/>
                    <a:pt x="198620" y="694569"/>
                    <a:pt x="194902" y="688179"/>
                  </a:cubicBezTo>
                  <a:lnTo>
                    <a:pt x="3712" y="359571"/>
                  </a:lnTo>
                  <a:cubicBezTo>
                    <a:pt x="0" y="353191"/>
                    <a:pt x="0" y="345309"/>
                    <a:pt x="3712" y="338929"/>
                  </a:cubicBezTo>
                  <a:lnTo>
                    <a:pt x="194902" y="10321"/>
                  </a:lnTo>
                  <a:cubicBezTo>
                    <a:pt x="198620" y="3931"/>
                    <a:pt x="205455" y="0"/>
                    <a:pt x="212848" y="0"/>
                  </a:cubicBezTo>
                  <a:lnTo>
                    <a:pt x="3535488" y="0"/>
                  </a:lnTo>
                  <a:cubicBezTo>
                    <a:pt x="3542881" y="0"/>
                    <a:pt x="3549717" y="3931"/>
                    <a:pt x="3553435" y="10321"/>
                  </a:cubicBezTo>
                  <a:lnTo>
                    <a:pt x="3744624" y="338929"/>
                  </a:lnTo>
                  <a:cubicBezTo>
                    <a:pt x="3748337" y="345309"/>
                    <a:pt x="3748337" y="353191"/>
                    <a:pt x="3744624" y="359571"/>
                  </a:cubicBezTo>
                  <a:close/>
                </a:path>
              </a:pathLst>
            </a:custGeom>
            <a:gradFill rotWithShape="true">
              <a:gsLst>
                <a:gs pos="0">
                  <a:srgbClr val="000C3D">
                    <a:alpha val="100000"/>
                  </a:srgbClr>
                </a:gs>
                <a:gs pos="100000">
                  <a:srgbClr val="027CB8">
                    <a:alpha val="100000"/>
                  </a:srgbClr>
                </a:gs>
              </a:gsLst>
              <a:lin ang="0"/>
            </a:gradFill>
          </p:spPr>
        </p:sp>
        <p:sp>
          <p:nvSpPr>
            <p:cNvPr name="TextBox 30" id="30"/>
            <p:cNvSpPr txBox="true"/>
            <p:nvPr/>
          </p:nvSpPr>
          <p:spPr>
            <a:xfrm>
              <a:off x="114300" y="-38100"/>
              <a:ext cx="3524323" cy="736600"/>
            </a:xfrm>
            <a:prstGeom prst="rect">
              <a:avLst/>
            </a:prstGeom>
          </p:spPr>
          <p:txBody>
            <a:bodyPr anchor="ctr" rtlCol="false" tIns="50800" lIns="50800" bIns="50800" rIns="50800"/>
            <a:lstStyle/>
            <a:p>
              <a:pPr algn="ctr">
                <a:lnSpc>
                  <a:spcPts val="2659"/>
                </a:lnSpc>
                <a:spcBef>
                  <a:spcPct val="0"/>
                </a:spcBef>
              </a:pPr>
            </a:p>
          </p:txBody>
        </p:sp>
      </p:grpSp>
      <p:sp>
        <p:nvSpPr>
          <p:cNvPr name="Freeform 31" id="31"/>
          <p:cNvSpPr/>
          <p:nvPr/>
        </p:nvSpPr>
        <p:spPr>
          <a:xfrm flipH="false" flipV="false" rot="0">
            <a:off x="42189" y="5831065"/>
            <a:ext cx="986511" cy="986511"/>
          </a:xfrm>
          <a:custGeom>
            <a:avLst/>
            <a:gdLst/>
            <a:ahLst/>
            <a:cxnLst/>
            <a:rect r="r" b="b" t="t" l="l"/>
            <a:pathLst>
              <a:path h="986511" w="986511">
                <a:moveTo>
                  <a:pt x="0" y="0"/>
                </a:moveTo>
                <a:lnTo>
                  <a:pt x="986511" y="0"/>
                </a:lnTo>
                <a:lnTo>
                  <a:pt x="986511" y="986511"/>
                </a:lnTo>
                <a:lnTo>
                  <a:pt x="0" y="98651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32" id="32"/>
          <p:cNvSpPr/>
          <p:nvPr/>
        </p:nvSpPr>
        <p:spPr>
          <a:xfrm flipH="false" flipV="false" rot="0">
            <a:off x="2696220" y="6274277"/>
            <a:ext cx="396920" cy="396920"/>
          </a:xfrm>
          <a:custGeom>
            <a:avLst/>
            <a:gdLst/>
            <a:ahLst/>
            <a:cxnLst/>
            <a:rect r="r" b="b" t="t" l="l"/>
            <a:pathLst>
              <a:path h="396920" w="396920">
                <a:moveTo>
                  <a:pt x="0" y="0"/>
                </a:moveTo>
                <a:lnTo>
                  <a:pt x="396920" y="0"/>
                </a:lnTo>
                <a:lnTo>
                  <a:pt x="396920" y="396920"/>
                </a:lnTo>
                <a:lnTo>
                  <a:pt x="0" y="39692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33" id="33"/>
          <p:cNvGrpSpPr/>
          <p:nvPr/>
        </p:nvGrpSpPr>
        <p:grpSpPr>
          <a:xfrm rot="0">
            <a:off x="1122399" y="5720965"/>
            <a:ext cx="5456551" cy="1206711"/>
            <a:chOff x="0" y="0"/>
            <a:chExt cx="3158504" cy="698500"/>
          </a:xfrm>
        </p:grpSpPr>
        <p:sp>
          <p:nvSpPr>
            <p:cNvPr name="Freeform 34" id="34"/>
            <p:cNvSpPr/>
            <p:nvPr/>
          </p:nvSpPr>
          <p:spPr>
            <a:xfrm flipH="false" flipV="false" rot="0">
              <a:off x="2725" y="0"/>
              <a:ext cx="3153055" cy="698500"/>
            </a:xfrm>
            <a:custGeom>
              <a:avLst/>
              <a:gdLst/>
              <a:ahLst/>
              <a:cxnLst/>
              <a:rect r="r" b="b" t="t" l="l"/>
              <a:pathLst>
                <a:path h="698500" w="3153055">
                  <a:moveTo>
                    <a:pt x="3148643" y="361514"/>
                  </a:moveTo>
                  <a:lnTo>
                    <a:pt x="2959714" y="686236"/>
                  </a:lnTo>
                  <a:cubicBezTo>
                    <a:pt x="2955296" y="693829"/>
                    <a:pt x="2947175" y="698500"/>
                    <a:pt x="2938390" y="698500"/>
                  </a:cubicBezTo>
                  <a:lnTo>
                    <a:pt x="214663" y="698500"/>
                  </a:lnTo>
                  <a:cubicBezTo>
                    <a:pt x="205879" y="698500"/>
                    <a:pt x="197757" y="693829"/>
                    <a:pt x="193340" y="686236"/>
                  </a:cubicBezTo>
                  <a:lnTo>
                    <a:pt x="4410" y="361514"/>
                  </a:lnTo>
                  <a:cubicBezTo>
                    <a:pt x="0" y="353933"/>
                    <a:pt x="0" y="344567"/>
                    <a:pt x="4410" y="336986"/>
                  </a:cubicBezTo>
                  <a:lnTo>
                    <a:pt x="193340" y="12264"/>
                  </a:lnTo>
                  <a:cubicBezTo>
                    <a:pt x="197757" y="4671"/>
                    <a:pt x="205879" y="0"/>
                    <a:pt x="214663" y="0"/>
                  </a:cubicBezTo>
                  <a:lnTo>
                    <a:pt x="2938390" y="0"/>
                  </a:lnTo>
                  <a:cubicBezTo>
                    <a:pt x="2947175" y="0"/>
                    <a:pt x="2955296" y="4671"/>
                    <a:pt x="2959714" y="12264"/>
                  </a:cubicBezTo>
                  <a:lnTo>
                    <a:pt x="3148643" y="336986"/>
                  </a:lnTo>
                  <a:cubicBezTo>
                    <a:pt x="3153054" y="344567"/>
                    <a:pt x="3153054" y="353933"/>
                    <a:pt x="3148643" y="361514"/>
                  </a:cubicBezTo>
                  <a:close/>
                </a:path>
              </a:pathLst>
            </a:custGeom>
            <a:gradFill rotWithShape="true">
              <a:gsLst>
                <a:gs pos="0">
                  <a:srgbClr val="000C3D">
                    <a:alpha val="100000"/>
                  </a:srgbClr>
                </a:gs>
                <a:gs pos="100000">
                  <a:srgbClr val="027CB8">
                    <a:alpha val="100000"/>
                  </a:srgbClr>
                </a:gs>
              </a:gsLst>
              <a:lin ang="0"/>
            </a:gradFill>
          </p:spPr>
        </p:sp>
        <p:sp>
          <p:nvSpPr>
            <p:cNvPr name="TextBox 35" id="35"/>
            <p:cNvSpPr txBox="true"/>
            <p:nvPr/>
          </p:nvSpPr>
          <p:spPr>
            <a:xfrm>
              <a:off x="114300" y="-38100"/>
              <a:ext cx="2929904" cy="736600"/>
            </a:xfrm>
            <a:prstGeom prst="rect">
              <a:avLst/>
            </a:prstGeom>
          </p:spPr>
          <p:txBody>
            <a:bodyPr anchor="ctr" rtlCol="false" tIns="50800" lIns="50800" bIns="50800" rIns="50800"/>
            <a:lstStyle/>
            <a:p>
              <a:pPr algn="ctr">
                <a:lnSpc>
                  <a:spcPts val="2659"/>
                </a:lnSpc>
                <a:spcBef>
                  <a:spcPct val="0"/>
                </a:spcBef>
              </a:pPr>
            </a:p>
          </p:txBody>
        </p:sp>
      </p:grpSp>
      <p:sp>
        <p:nvSpPr>
          <p:cNvPr name="Freeform 36" id="36"/>
          <p:cNvSpPr/>
          <p:nvPr/>
        </p:nvSpPr>
        <p:spPr>
          <a:xfrm flipH="false" flipV="false" rot="0">
            <a:off x="9144000" y="2418490"/>
            <a:ext cx="965518" cy="965518"/>
          </a:xfrm>
          <a:custGeom>
            <a:avLst/>
            <a:gdLst/>
            <a:ahLst/>
            <a:cxnLst/>
            <a:rect r="r" b="b" t="t" l="l"/>
            <a:pathLst>
              <a:path h="965518" w="965518">
                <a:moveTo>
                  <a:pt x="0" y="0"/>
                </a:moveTo>
                <a:lnTo>
                  <a:pt x="965518" y="0"/>
                </a:lnTo>
                <a:lnTo>
                  <a:pt x="965518" y="965517"/>
                </a:lnTo>
                <a:lnTo>
                  <a:pt x="0" y="96551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7" id="37"/>
          <p:cNvSpPr/>
          <p:nvPr/>
        </p:nvSpPr>
        <p:spPr>
          <a:xfrm flipH="false" flipV="false" rot="0">
            <a:off x="9144000" y="4203773"/>
            <a:ext cx="1012367" cy="1012367"/>
          </a:xfrm>
          <a:custGeom>
            <a:avLst/>
            <a:gdLst/>
            <a:ahLst/>
            <a:cxnLst/>
            <a:rect r="r" b="b" t="t" l="l"/>
            <a:pathLst>
              <a:path h="1012367" w="1012367">
                <a:moveTo>
                  <a:pt x="0" y="0"/>
                </a:moveTo>
                <a:lnTo>
                  <a:pt x="1012367" y="0"/>
                </a:lnTo>
                <a:lnTo>
                  <a:pt x="1012367" y="1012367"/>
                </a:lnTo>
                <a:lnTo>
                  <a:pt x="0" y="1012367"/>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sp>
        <p:nvSpPr>
          <p:cNvPr name="Freeform 38" id="38"/>
          <p:cNvSpPr/>
          <p:nvPr/>
        </p:nvSpPr>
        <p:spPr>
          <a:xfrm flipH="false" flipV="false" rot="0">
            <a:off x="9144000" y="5795815"/>
            <a:ext cx="1057011" cy="1057011"/>
          </a:xfrm>
          <a:custGeom>
            <a:avLst/>
            <a:gdLst/>
            <a:ahLst/>
            <a:cxnLst/>
            <a:rect r="r" b="b" t="t" l="l"/>
            <a:pathLst>
              <a:path h="1057011" w="1057011">
                <a:moveTo>
                  <a:pt x="0" y="0"/>
                </a:moveTo>
                <a:lnTo>
                  <a:pt x="1057011" y="0"/>
                </a:lnTo>
                <a:lnTo>
                  <a:pt x="1057011" y="1057011"/>
                </a:lnTo>
                <a:lnTo>
                  <a:pt x="0" y="1057011"/>
                </a:lnTo>
                <a:lnTo>
                  <a:pt x="0"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39" id="39"/>
          <p:cNvSpPr txBox="true"/>
          <p:nvPr/>
        </p:nvSpPr>
        <p:spPr>
          <a:xfrm rot="0">
            <a:off x="1689566" y="2619639"/>
            <a:ext cx="7162209" cy="515595"/>
          </a:xfrm>
          <a:prstGeom prst="rect">
            <a:avLst/>
          </a:prstGeom>
        </p:spPr>
        <p:txBody>
          <a:bodyPr anchor="t" rtlCol="false" tIns="0" lIns="0" bIns="0" rIns="0">
            <a:spAutoFit/>
          </a:bodyPr>
          <a:lstStyle/>
          <a:p>
            <a:pPr algn="l">
              <a:lnSpc>
                <a:spcPts val="3999"/>
              </a:lnSpc>
            </a:pPr>
            <a:r>
              <a:rPr lang="en-US" sz="3076" spc="-30" b="true">
                <a:solidFill>
                  <a:srgbClr val="FFFFFF"/>
                </a:solidFill>
                <a:latin typeface="Arimo Bold"/>
                <a:ea typeface="Arimo Bold"/>
                <a:cs typeface="Arimo Bold"/>
                <a:sym typeface="Arimo Bold"/>
              </a:rPr>
              <a:t>Tentukan Topik dan Tujuan</a:t>
            </a:r>
          </a:p>
        </p:txBody>
      </p:sp>
      <p:sp>
        <p:nvSpPr>
          <p:cNvPr name="TextBox 40" id="40"/>
          <p:cNvSpPr txBox="true"/>
          <p:nvPr/>
        </p:nvSpPr>
        <p:spPr>
          <a:xfrm rot="0">
            <a:off x="806575" y="426853"/>
            <a:ext cx="9229197" cy="628312"/>
          </a:xfrm>
          <a:prstGeom prst="rect">
            <a:avLst/>
          </a:prstGeom>
        </p:spPr>
        <p:txBody>
          <a:bodyPr anchor="t" rtlCol="false" tIns="0" lIns="0" bIns="0" rIns="0">
            <a:spAutoFit/>
          </a:bodyPr>
          <a:lstStyle/>
          <a:p>
            <a:pPr algn="l">
              <a:lnSpc>
                <a:spcPts val="4909"/>
              </a:lnSpc>
            </a:pPr>
            <a:r>
              <a:rPr lang="en-US" sz="3776" spc="585" b="true">
                <a:solidFill>
                  <a:srgbClr val="001547"/>
                </a:solidFill>
                <a:latin typeface="Arimo Bold"/>
                <a:ea typeface="Arimo Bold"/>
                <a:cs typeface="Arimo Bold"/>
                <a:sym typeface="Arimo Bold"/>
              </a:rPr>
              <a:t>TIPS MEMBUAT ARTIKEL </a:t>
            </a:r>
          </a:p>
        </p:txBody>
      </p:sp>
      <p:sp>
        <p:nvSpPr>
          <p:cNvPr name="TextBox 41" id="41"/>
          <p:cNvSpPr txBox="true"/>
          <p:nvPr/>
        </p:nvSpPr>
        <p:spPr>
          <a:xfrm rot="0">
            <a:off x="1689566" y="4331175"/>
            <a:ext cx="7162209" cy="515595"/>
          </a:xfrm>
          <a:prstGeom prst="rect">
            <a:avLst/>
          </a:prstGeom>
        </p:spPr>
        <p:txBody>
          <a:bodyPr anchor="t" rtlCol="false" tIns="0" lIns="0" bIns="0" rIns="0">
            <a:spAutoFit/>
          </a:bodyPr>
          <a:lstStyle/>
          <a:p>
            <a:pPr algn="l">
              <a:lnSpc>
                <a:spcPts val="3999"/>
              </a:lnSpc>
            </a:pPr>
            <a:r>
              <a:rPr lang="en-US" sz="3076" spc="-30" b="true">
                <a:solidFill>
                  <a:srgbClr val="FFFFFF"/>
                </a:solidFill>
                <a:latin typeface="Arimo Bold"/>
                <a:ea typeface="Arimo Bold"/>
                <a:cs typeface="Arimo Bold"/>
                <a:sym typeface="Arimo Bold"/>
              </a:rPr>
              <a:t>Lakukan Riset</a:t>
            </a:r>
          </a:p>
        </p:txBody>
      </p:sp>
      <p:sp>
        <p:nvSpPr>
          <p:cNvPr name="TextBox 42" id="42"/>
          <p:cNvSpPr txBox="true"/>
          <p:nvPr/>
        </p:nvSpPr>
        <p:spPr>
          <a:xfrm rot="0">
            <a:off x="1689566" y="6042711"/>
            <a:ext cx="4291071" cy="515595"/>
          </a:xfrm>
          <a:prstGeom prst="rect">
            <a:avLst/>
          </a:prstGeom>
        </p:spPr>
        <p:txBody>
          <a:bodyPr anchor="t" rtlCol="false" tIns="0" lIns="0" bIns="0" rIns="0">
            <a:spAutoFit/>
          </a:bodyPr>
          <a:lstStyle/>
          <a:p>
            <a:pPr algn="l">
              <a:lnSpc>
                <a:spcPts val="3999"/>
              </a:lnSpc>
            </a:pPr>
            <a:r>
              <a:rPr lang="en-US" sz="3076" spc="-30" b="true">
                <a:solidFill>
                  <a:srgbClr val="FFFFFF"/>
                </a:solidFill>
                <a:latin typeface="Arimo Bold"/>
                <a:ea typeface="Arimo Bold"/>
                <a:cs typeface="Arimo Bold"/>
                <a:sym typeface="Arimo Bold"/>
              </a:rPr>
              <a:t>Buat Kerangka Artikel</a:t>
            </a:r>
          </a:p>
        </p:txBody>
      </p:sp>
      <p:sp>
        <p:nvSpPr>
          <p:cNvPr name="TextBox 43" id="43"/>
          <p:cNvSpPr txBox="true"/>
          <p:nvPr/>
        </p:nvSpPr>
        <p:spPr>
          <a:xfrm rot="0">
            <a:off x="10726219" y="2382885"/>
            <a:ext cx="7240355" cy="1018202"/>
          </a:xfrm>
          <a:prstGeom prst="rect">
            <a:avLst/>
          </a:prstGeom>
        </p:spPr>
        <p:txBody>
          <a:bodyPr anchor="t" rtlCol="false" tIns="0" lIns="0" bIns="0" rIns="0">
            <a:spAutoFit/>
          </a:bodyPr>
          <a:lstStyle/>
          <a:p>
            <a:pPr algn="ctr">
              <a:lnSpc>
                <a:spcPts val="3999"/>
              </a:lnSpc>
            </a:pPr>
            <a:r>
              <a:rPr lang="en-US" b="true" sz="3076" spc="-30">
                <a:solidFill>
                  <a:srgbClr val="FFFFFF"/>
                </a:solidFill>
                <a:latin typeface="Arimo Bold"/>
                <a:ea typeface="Arimo Bold"/>
                <a:cs typeface="Arimo Bold"/>
                <a:sym typeface="Arimo Bold"/>
              </a:rPr>
              <a:t>Gunakan Bahasa yang Jelas dan Menarik</a:t>
            </a:r>
          </a:p>
        </p:txBody>
      </p:sp>
      <p:grpSp>
        <p:nvGrpSpPr>
          <p:cNvPr name="Group 44" id="44"/>
          <p:cNvGrpSpPr/>
          <p:nvPr/>
        </p:nvGrpSpPr>
        <p:grpSpPr>
          <a:xfrm rot="0">
            <a:off x="-1305209" y="6999060"/>
            <a:ext cx="6575879" cy="6575879"/>
            <a:chOff x="0" y="0"/>
            <a:chExt cx="812800" cy="812800"/>
          </a:xfrm>
        </p:grpSpPr>
        <p:sp>
          <p:nvSpPr>
            <p:cNvPr name="Freeform 45" id="45"/>
            <p:cNvSpPr/>
            <p:nvPr/>
          </p:nvSpPr>
          <p:spPr>
            <a:xfrm flipH="false" flipV="false" rot="0">
              <a:off x="40964" y="40964"/>
              <a:ext cx="730873" cy="730873"/>
            </a:xfrm>
            <a:custGeom>
              <a:avLst/>
              <a:gdLst/>
              <a:ahLst/>
              <a:cxnLst/>
              <a:rect r="r" b="b" t="t" l="l"/>
              <a:pathLst>
                <a:path h="730873" w="730873">
                  <a:moveTo>
                    <a:pt x="435365" y="28965"/>
                  </a:moveTo>
                  <a:lnTo>
                    <a:pt x="701907" y="295507"/>
                  </a:lnTo>
                  <a:cubicBezTo>
                    <a:pt x="720453" y="314053"/>
                    <a:pt x="730872" y="339207"/>
                    <a:pt x="730872" y="365436"/>
                  </a:cubicBezTo>
                  <a:cubicBezTo>
                    <a:pt x="730872" y="391665"/>
                    <a:pt x="720453" y="416819"/>
                    <a:pt x="701907" y="435365"/>
                  </a:cubicBezTo>
                  <a:lnTo>
                    <a:pt x="435365" y="701907"/>
                  </a:lnTo>
                  <a:cubicBezTo>
                    <a:pt x="416819" y="720453"/>
                    <a:pt x="391665" y="730872"/>
                    <a:pt x="365436" y="730872"/>
                  </a:cubicBezTo>
                  <a:cubicBezTo>
                    <a:pt x="339207" y="730872"/>
                    <a:pt x="314053" y="720453"/>
                    <a:pt x="295507" y="701907"/>
                  </a:cubicBezTo>
                  <a:lnTo>
                    <a:pt x="28965" y="435365"/>
                  </a:lnTo>
                  <a:cubicBezTo>
                    <a:pt x="10419" y="416819"/>
                    <a:pt x="0" y="391665"/>
                    <a:pt x="0" y="365436"/>
                  </a:cubicBezTo>
                  <a:cubicBezTo>
                    <a:pt x="0" y="339207"/>
                    <a:pt x="10419" y="314053"/>
                    <a:pt x="28965" y="295507"/>
                  </a:cubicBezTo>
                  <a:lnTo>
                    <a:pt x="295507" y="28965"/>
                  </a:lnTo>
                  <a:cubicBezTo>
                    <a:pt x="314053" y="10419"/>
                    <a:pt x="339207" y="0"/>
                    <a:pt x="365436" y="0"/>
                  </a:cubicBezTo>
                  <a:cubicBezTo>
                    <a:pt x="391665" y="0"/>
                    <a:pt x="416819" y="10419"/>
                    <a:pt x="435365" y="28965"/>
                  </a:cubicBezTo>
                  <a:close/>
                </a:path>
              </a:pathLst>
            </a:custGeom>
            <a:solidFill>
              <a:srgbClr val="3B93AA"/>
            </a:solidFill>
          </p:spPr>
        </p:sp>
        <p:sp>
          <p:nvSpPr>
            <p:cNvPr name="TextBox 46" id="46"/>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sp>
        <p:nvSpPr>
          <p:cNvPr name="TextBox 47" id="47"/>
          <p:cNvSpPr txBox="true"/>
          <p:nvPr/>
        </p:nvSpPr>
        <p:spPr>
          <a:xfrm rot="0">
            <a:off x="10109518" y="4321763"/>
            <a:ext cx="7240355" cy="513377"/>
          </a:xfrm>
          <a:prstGeom prst="rect">
            <a:avLst/>
          </a:prstGeom>
        </p:spPr>
        <p:txBody>
          <a:bodyPr anchor="t" rtlCol="false" tIns="0" lIns="0" bIns="0" rIns="0">
            <a:spAutoFit/>
          </a:bodyPr>
          <a:lstStyle/>
          <a:p>
            <a:pPr algn="ctr">
              <a:lnSpc>
                <a:spcPts val="3999"/>
              </a:lnSpc>
            </a:pPr>
            <a:r>
              <a:rPr lang="en-US" b="true" sz="3076" spc="-30">
                <a:solidFill>
                  <a:srgbClr val="FFFFFF"/>
                </a:solidFill>
                <a:latin typeface="Arimo Bold"/>
                <a:ea typeface="Arimo Bold"/>
                <a:cs typeface="Arimo Bold"/>
                <a:sym typeface="Arimo Bold"/>
              </a:rPr>
              <a:t>Gunakan Subjudul yang Sesuai</a:t>
            </a:r>
          </a:p>
        </p:txBody>
      </p:sp>
      <p:sp>
        <p:nvSpPr>
          <p:cNvPr name="TextBox 48" id="48"/>
          <p:cNvSpPr txBox="true"/>
          <p:nvPr/>
        </p:nvSpPr>
        <p:spPr>
          <a:xfrm rot="0">
            <a:off x="10882989" y="5992667"/>
            <a:ext cx="7162209" cy="515595"/>
          </a:xfrm>
          <a:prstGeom prst="rect">
            <a:avLst/>
          </a:prstGeom>
        </p:spPr>
        <p:txBody>
          <a:bodyPr anchor="t" rtlCol="false" tIns="0" lIns="0" bIns="0" rIns="0">
            <a:spAutoFit/>
          </a:bodyPr>
          <a:lstStyle/>
          <a:p>
            <a:pPr algn="l">
              <a:lnSpc>
                <a:spcPts val="3999"/>
              </a:lnSpc>
            </a:pPr>
            <a:r>
              <a:rPr lang="en-US" sz="3076" spc="-30" b="true">
                <a:solidFill>
                  <a:srgbClr val="FFFFFF"/>
                </a:solidFill>
                <a:latin typeface="Arimo Bold"/>
                <a:ea typeface="Arimo Bold"/>
                <a:cs typeface="Arimo Bold"/>
                <a:sym typeface="Arimo Bold"/>
              </a:rPr>
              <a:t>Edit dan Periksa Kembali</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5335" r="0" b="-13109"/>
            </a:stretch>
          </a:blipFill>
        </p:spPr>
      </p:sp>
      <p:grpSp>
        <p:nvGrpSpPr>
          <p:cNvPr name="Group 3" id="3"/>
          <p:cNvGrpSpPr/>
          <p:nvPr/>
        </p:nvGrpSpPr>
        <p:grpSpPr>
          <a:xfrm rot="0">
            <a:off x="12725095" y="-6852078"/>
            <a:ext cx="9424910" cy="9424910"/>
            <a:chOff x="0" y="0"/>
            <a:chExt cx="812800" cy="812800"/>
          </a:xfrm>
        </p:grpSpPr>
        <p:sp>
          <p:nvSpPr>
            <p:cNvPr name="Freeform 4" id="4"/>
            <p:cNvSpPr/>
            <p:nvPr/>
          </p:nvSpPr>
          <p:spPr>
            <a:xfrm flipH="false" flipV="false" rot="0">
              <a:off x="26005" y="26005"/>
              <a:ext cx="760790" cy="760790"/>
            </a:xfrm>
            <a:custGeom>
              <a:avLst/>
              <a:gdLst/>
              <a:ahLst/>
              <a:cxnLst/>
              <a:rect r="r" b="b" t="t" l="l"/>
              <a:pathLst>
                <a:path h="760790" w="760790">
                  <a:moveTo>
                    <a:pt x="438479" y="32079"/>
                  </a:moveTo>
                  <a:lnTo>
                    <a:pt x="728711" y="322311"/>
                  </a:lnTo>
                  <a:cubicBezTo>
                    <a:pt x="760790" y="354390"/>
                    <a:pt x="760790" y="406400"/>
                    <a:pt x="728711" y="438479"/>
                  </a:cubicBezTo>
                  <a:lnTo>
                    <a:pt x="438479" y="728711"/>
                  </a:lnTo>
                  <a:cubicBezTo>
                    <a:pt x="406400" y="760790"/>
                    <a:pt x="354390" y="760790"/>
                    <a:pt x="322311" y="728711"/>
                  </a:cubicBezTo>
                  <a:lnTo>
                    <a:pt x="32079" y="438479"/>
                  </a:lnTo>
                  <a:cubicBezTo>
                    <a:pt x="0" y="406400"/>
                    <a:pt x="0" y="354390"/>
                    <a:pt x="32079" y="322311"/>
                  </a:cubicBezTo>
                  <a:lnTo>
                    <a:pt x="322311" y="32079"/>
                  </a:lnTo>
                  <a:cubicBezTo>
                    <a:pt x="354390" y="0"/>
                    <a:pt x="406400" y="0"/>
                    <a:pt x="438479" y="32079"/>
                  </a:cubicBezTo>
                  <a:close/>
                </a:path>
              </a:pathLst>
            </a:custGeom>
            <a:gradFill rotWithShape="true">
              <a:gsLst>
                <a:gs pos="0">
                  <a:srgbClr val="000C3D">
                    <a:alpha val="100000"/>
                  </a:srgbClr>
                </a:gs>
                <a:gs pos="100000">
                  <a:srgbClr val="027CB8">
                    <a:alpha val="100000"/>
                  </a:srgbClr>
                </a:gs>
              </a:gsLst>
              <a:lin ang="5400000"/>
            </a:gradFill>
          </p:spPr>
        </p:sp>
        <p:sp>
          <p:nvSpPr>
            <p:cNvPr name="TextBox 5" id="5"/>
            <p:cNvSpPr txBox="true"/>
            <p:nvPr/>
          </p:nvSpPr>
          <p:spPr>
            <a:xfrm>
              <a:off x="139700" y="139700"/>
              <a:ext cx="533400" cy="533400"/>
            </a:xfrm>
            <a:prstGeom prst="rect">
              <a:avLst/>
            </a:prstGeom>
          </p:spPr>
          <p:txBody>
            <a:bodyPr anchor="ctr" rtlCol="false" tIns="50800" lIns="50800" bIns="50800" rIns="50800"/>
            <a:lstStyle/>
            <a:p>
              <a:pPr algn="ctr">
                <a:lnSpc>
                  <a:spcPts val="560"/>
                </a:lnSpc>
                <a:spcBef>
                  <a:spcPct val="0"/>
                </a:spcBef>
              </a:pPr>
            </a:p>
          </p:txBody>
        </p:sp>
      </p:grpSp>
      <p:grpSp>
        <p:nvGrpSpPr>
          <p:cNvPr name="Group 6" id="6"/>
          <p:cNvGrpSpPr/>
          <p:nvPr/>
        </p:nvGrpSpPr>
        <p:grpSpPr>
          <a:xfrm rot="0">
            <a:off x="14006416" y="-6485494"/>
            <a:ext cx="10641393" cy="10641393"/>
            <a:chOff x="0" y="0"/>
            <a:chExt cx="812800" cy="812800"/>
          </a:xfrm>
        </p:grpSpPr>
        <p:sp>
          <p:nvSpPr>
            <p:cNvPr name="Freeform 7" id="7"/>
            <p:cNvSpPr/>
            <p:nvPr/>
          </p:nvSpPr>
          <p:spPr>
            <a:xfrm flipH="false" flipV="false" rot="0">
              <a:off x="30135" y="30135"/>
              <a:ext cx="752530" cy="752530"/>
            </a:xfrm>
            <a:custGeom>
              <a:avLst/>
              <a:gdLst/>
              <a:ahLst/>
              <a:cxnLst/>
              <a:rect r="r" b="b" t="t" l="l"/>
              <a:pathLst>
                <a:path h="752530" w="752530">
                  <a:moveTo>
                    <a:pt x="427709" y="21309"/>
                  </a:moveTo>
                  <a:lnTo>
                    <a:pt x="731221" y="324821"/>
                  </a:lnTo>
                  <a:cubicBezTo>
                    <a:pt x="744865" y="338465"/>
                    <a:pt x="752530" y="356970"/>
                    <a:pt x="752530" y="376265"/>
                  </a:cubicBezTo>
                  <a:cubicBezTo>
                    <a:pt x="752530" y="395560"/>
                    <a:pt x="744865" y="414065"/>
                    <a:pt x="731221" y="427709"/>
                  </a:cubicBezTo>
                  <a:lnTo>
                    <a:pt x="427709" y="731221"/>
                  </a:lnTo>
                  <a:cubicBezTo>
                    <a:pt x="414065" y="744865"/>
                    <a:pt x="395560" y="752530"/>
                    <a:pt x="376265" y="752530"/>
                  </a:cubicBezTo>
                  <a:cubicBezTo>
                    <a:pt x="356970" y="752530"/>
                    <a:pt x="338465" y="744865"/>
                    <a:pt x="324821" y="731221"/>
                  </a:cubicBezTo>
                  <a:lnTo>
                    <a:pt x="21309" y="427709"/>
                  </a:lnTo>
                  <a:cubicBezTo>
                    <a:pt x="7665" y="414065"/>
                    <a:pt x="0" y="395560"/>
                    <a:pt x="0" y="376265"/>
                  </a:cubicBezTo>
                  <a:cubicBezTo>
                    <a:pt x="0" y="356970"/>
                    <a:pt x="7665" y="338465"/>
                    <a:pt x="21309" y="324821"/>
                  </a:cubicBezTo>
                  <a:lnTo>
                    <a:pt x="324821" y="21309"/>
                  </a:lnTo>
                  <a:cubicBezTo>
                    <a:pt x="338465" y="7665"/>
                    <a:pt x="356970" y="0"/>
                    <a:pt x="376265" y="0"/>
                  </a:cubicBezTo>
                  <a:cubicBezTo>
                    <a:pt x="395560" y="0"/>
                    <a:pt x="414065" y="7665"/>
                    <a:pt x="427709" y="21309"/>
                  </a:cubicBezTo>
                  <a:close/>
                </a:path>
              </a:pathLst>
            </a:custGeom>
            <a:gradFill rotWithShape="true">
              <a:gsLst>
                <a:gs pos="0">
                  <a:srgbClr val="000C3D">
                    <a:alpha val="100000"/>
                  </a:srgbClr>
                </a:gs>
                <a:gs pos="100000">
                  <a:srgbClr val="027CB8">
                    <a:alpha val="100000"/>
                  </a:srgbClr>
                </a:gs>
              </a:gsLst>
              <a:lin ang="5400000"/>
            </a:gradFill>
          </p:spPr>
        </p:sp>
        <p:sp>
          <p:nvSpPr>
            <p:cNvPr name="TextBox 8" id="8"/>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6835674" y="-5497893"/>
            <a:ext cx="10641393" cy="10641393"/>
            <a:chOff x="0" y="0"/>
            <a:chExt cx="812800" cy="812800"/>
          </a:xfrm>
        </p:grpSpPr>
        <p:sp>
          <p:nvSpPr>
            <p:cNvPr name="Freeform 10" id="10"/>
            <p:cNvSpPr/>
            <p:nvPr/>
          </p:nvSpPr>
          <p:spPr>
            <a:xfrm flipH="false" flipV="false" rot="0">
              <a:off x="30135" y="30135"/>
              <a:ext cx="752530" cy="752530"/>
            </a:xfrm>
            <a:custGeom>
              <a:avLst/>
              <a:gdLst/>
              <a:ahLst/>
              <a:cxnLst/>
              <a:rect r="r" b="b" t="t" l="l"/>
              <a:pathLst>
                <a:path h="752530" w="752530">
                  <a:moveTo>
                    <a:pt x="427709" y="21309"/>
                  </a:moveTo>
                  <a:lnTo>
                    <a:pt x="731221" y="324821"/>
                  </a:lnTo>
                  <a:cubicBezTo>
                    <a:pt x="744865" y="338465"/>
                    <a:pt x="752530" y="356970"/>
                    <a:pt x="752530" y="376265"/>
                  </a:cubicBezTo>
                  <a:cubicBezTo>
                    <a:pt x="752530" y="395560"/>
                    <a:pt x="744865" y="414065"/>
                    <a:pt x="731221" y="427709"/>
                  </a:cubicBezTo>
                  <a:lnTo>
                    <a:pt x="427709" y="731221"/>
                  </a:lnTo>
                  <a:cubicBezTo>
                    <a:pt x="414065" y="744865"/>
                    <a:pt x="395560" y="752530"/>
                    <a:pt x="376265" y="752530"/>
                  </a:cubicBezTo>
                  <a:cubicBezTo>
                    <a:pt x="356970" y="752530"/>
                    <a:pt x="338465" y="744865"/>
                    <a:pt x="324821" y="731221"/>
                  </a:cubicBezTo>
                  <a:lnTo>
                    <a:pt x="21309" y="427709"/>
                  </a:lnTo>
                  <a:cubicBezTo>
                    <a:pt x="7665" y="414065"/>
                    <a:pt x="0" y="395560"/>
                    <a:pt x="0" y="376265"/>
                  </a:cubicBezTo>
                  <a:cubicBezTo>
                    <a:pt x="0" y="356970"/>
                    <a:pt x="7665" y="338465"/>
                    <a:pt x="21309" y="324821"/>
                  </a:cubicBezTo>
                  <a:lnTo>
                    <a:pt x="324821" y="21309"/>
                  </a:lnTo>
                  <a:cubicBezTo>
                    <a:pt x="338465" y="7665"/>
                    <a:pt x="356970" y="0"/>
                    <a:pt x="376265" y="0"/>
                  </a:cubicBezTo>
                  <a:cubicBezTo>
                    <a:pt x="395560" y="0"/>
                    <a:pt x="414065" y="7665"/>
                    <a:pt x="427709" y="21309"/>
                  </a:cubicBezTo>
                  <a:close/>
                </a:path>
              </a:pathLst>
            </a:custGeom>
            <a:gradFill rotWithShape="true">
              <a:gsLst>
                <a:gs pos="0">
                  <a:srgbClr val="000C3D">
                    <a:alpha val="100000"/>
                  </a:srgbClr>
                </a:gs>
                <a:gs pos="100000">
                  <a:srgbClr val="027CB8">
                    <a:alpha val="100000"/>
                  </a:srgbClr>
                </a:gs>
              </a:gsLst>
              <a:lin ang="5400000"/>
            </a:gradFill>
          </p:spPr>
        </p:sp>
        <p:sp>
          <p:nvSpPr>
            <p:cNvPr name="TextBox 11" id="11"/>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700000">
            <a:off x="16784449" y="-1441234"/>
            <a:ext cx="1910791" cy="4012969"/>
            <a:chOff x="0" y="0"/>
            <a:chExt cx="503254" cy="1056914"/>
          </a:xfrm>
        </p:grpSpPr>
        <p:sp>
          <p:nvSpPr>
            <p:cNvPr name="Freeform 13" id="13"/>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14" id="14"/>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2700000">
            <a:off x="-407240" y="-1441234"/>
            <a:ext cx="1910791" cy="4012969"/>
            <a:chOff x="0" y="0"/>
            <a:chExt cx="503254" cy="1056914"/>
          </a:xfrm>
        </p:grpSpPr>
        <p:sp>
          <p:nvSpPr>
            <p:cNvPr name="Freeform 16" id="16"/>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17" id="17"/>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6750118" y="2364375"/>
            <a:ext cx="2672276" cy="2672276"/>
            <a:chOff x="0" y="0"/>
            <a:chExt cx="812800" cy="812800"/>
          </a:xfrm>
        </p:grpSpPr>
        <p:sp>
          <p:nvSpPr>
            <p:cNvPr name="Freeform 19" id="19"/>
            <p:cNvSpPr/>
            <p:nvPr/>
          </p:nvSpPr>
          <p:spPr>
            <a:xfrm flipH="false" flipV="false" rot="0">
              <a:off x="49201" y="49201"/>
              <a:ext cx="714398" cy="714398"/>
            </a:xfrm>
            <a:custGeom>
              <a:avLst/>
              <a:gdLst/>
              <a:ahLst/>
              <a:cxnLst/>
              <a:rect r="r" b="b" t="t" l="l"/>
              <a:pathLst>
                <a:path h="714398" w="714398">
                  <a:moveTo>
                    <a:pt x="441191" y="34791"/>
                  </a:moveTo>
                  <a:lnTo>
                    <a:pt x="679607" y="273207"/>
                  </a:lnTo>
                  <a:cubicBezTo>
                    <a:pt x="701883" y="295483"/>
                    <a:pt x="714398" y="325696"/>
                    <a:pt x="714398" y="357199"/>
                  </a:cubicBezTo>
                  <a:cubicBezTo>
                    <a:pt x="714398" y="388702"/>
                    <a:pt x="701883" y="418915"/>
                    <a:pt x="679607" y="441191"/>
                  </a:cubicBezTo>
                  <a:lnTo>
                    <a:pt x="441191" y="679607"/>
                  </a:lnTo>
                  <a:cubicBezTo>
                    <a:pt x="418915" y="701883"/>
                    <a:pt x="388702" y="714398"/>
                    <a:pt x="357199" y="714398"/>
                  </a:cubicBezTo>
                  <a:cubicBezTo>
                    <a:pt x="325696" y="714398"/>
                    <a:pt x="295483" y="701883"/>
                    <a:pt x="273207" y="679607"/>
                  </a:cubicBezTo>
                  <a:lnTo>
                    <a:pt x="34791" y="441191"/>
                  </a:lnTo>
                  <a:cubicBezTo>
                    <a:pt x="12515" y="418915"/>
                    <a:pt x="0" y="388702"/>
                    <a:pt x="0" y="357199"/>
                  </a:cubicBezTo>
                  <a:cubicBezTo>
                    <a:pt x="0" y="325696"/>
                    <a:pt x="12515" y="295483"/>
                    <a:pt x="34791" y="273207"/>
                  </a:cubicBezTo>
                  <a:lnTo>
                    <a:pt x="273207" y="34791"/>
                  </a:lnTo>
                  <a:cubicBezTo>
                    <a:pt x="295483" y="12515"/>
                    <a:pt x="325696" y="0"/>
                    <a:pt x="357199" y="0"/>
                  </a:cubicBezTo>
                  <a:cubicBezTo>
                    <a:pt x="388702" y="0"/>
                    <a:pt x="418915" y="12515"/>
                    <a:pt x="441191" y="34791"/>
                  </a:cubicBezTo>
                  <a:close/>
                </a:path>
              </a:pathLst>
            </a:custGeom>
            <a:gradFill rotWithShape="true">
              <a:gsLst>
                <a:gs pos="0">
                  <a:srgbClr val="000C3D">
                    <a:alpha val="100000"/>
                  </a:srgbClr>
                </a:gs>
                <a:gs pos="100000">
                  <a:srgbClr val="027CB8">
                    <a:alpha val="100000"/>
                  </a:srgbClr>
                </a:gs>
              </a:gsLst>
              <a:lin ang="5400000"/>
            </a:gradFill>
          </p:spPr>
        </p:sp>
        <p:sp>
          <p:nvSpPr>
            <p:cNvPr name="TextBox 20" id="20"/>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7066203" y="2680413"/>
            <a:ext cx="2040199" cy="2040199"/>
            <a:chOff x="0" y="0"/>
            <a:chExt cx="812800" cy="812800"/>
          </a:xfrm>
        </p:grpSpPr>
        <p:sp>
          <p:nvSpPr>
            <p:cNvPr name="Freeform 22" id="22"/>
            <p:cNvSpPr/>
            <p:nvPr/>
          </p:nvSpPr>
          <p:spPr>
            <a:xfrm flipH="false" flipV="false" rot="0">
              <a:off x="39295" y="39295"/>
              <a:ext cx="734209" cy="734209"/>
            </a:xfrm>
            <a:custGeom>
              <a:avLst/>
              <a:gdLst/>
              <a:ahLst/>
              <a:cxnLst/>
              <a:rect r="r" b="b" t="t" l="l"/>
              <a:pathLst>
                <a:path h="734209" w="734209">
                  <a:moveTo>
                    <a:pt x="434186" y="27786"/>
                  </a:moveTo>
                  <a:lnTo>
                    <a:pt x="706424" y="300024"/>
                  </a:lnTo>
                  <a:cubicBezTo>
                    <a:pt x="724215" y="317815"/>
                    <a:pt x="734210" y="341945"/>
                    <a:pt x="734210" y="367105"/>
                  </a:cubicBezTo>
                  <a:cubicBezTo>
                    <a:pt x="734210" y="392265"/>
                    <a:pt x="724215" y="416395"/>
                    <a:pt x="706424" y="434186"/>
                  </a:cubicBezTo>
                  <a:lnTo>
                    <a:pt x="434186" y="706424"/>
                  </a:lnTo>
                  <a:cubicBezTo>
                    <a:pt x="416395" y="724215"/>
                    <a:pt x="392265" y="734210"/>
                    <a:pt x="367105" y="734210"/>
                  </a:cubicBezTo>
                  <a:cubicBezTo>
                    <a:pt x="341945" y="734210"/>
                    <a:pt x="317815" y="724215"/>
                    <a:pt x="300024" y="706424"/>
                  </a:cubicBezTo>
                  <a:lnTo>
                    <a:pt x="27786" y="434186"/>
                  </a:lnTo>
                  <a:cubicBezTo>
                    <a:pt x="9995" y="416395"/>
                    <a:pt x="0" y="392265"/>
                    <a:pt x="0" y="367105"/>
                  </a:cubicBezTo>
                  <a:cubicBezTo>
                    <a:pt x="0" y="341945"/>
                    <a:pt x="9995" y="317815"/>
                    <a:pt x="27786" y="300024"/>
                  </a:cubicBezTo>
                  <a:lnTo>
                    <a:pt x="300024" y="27786"/>
                  </a:lnTo>
                  <a:cubicBezTo>
                    <a:pt x="317815" y="9995"/>
                    <a:pt x="341945" y="0"/>
                    <a:pt x="367105" y="0"/>
                  </a:cubicBezTo>
                  <a:cubicBezTo>
                    <a:pt x="392265" y="0"/>
                    <a:pt x="416395" y="9995"/>
                    <a:pt x="434186" y="27786"/>
                  </a:cubicBezTo>
                  <a:close/>
                </a:path>
              </a:pathLst>
            </a:custGeom>
            <a:solidFill>
              <a:srgbClr val="000000">
                <a:alpha val="0"/>
              </a:srgbClr>
            </a:solidFill>
            <a:ln w="66675" cap="rnd">
              <a:solidFill>
                <a:srgbClr val="FFFFFF"/>
              </a:solidFill>
              <a:prstDash val="solid"/>
              <a:round/>
            </a:ln>
          </p:spPr>
        </p:sp>
        <p:sp>
          <p:nvSpPr>
            <p:cNvPr name="TextBox 23" id="23"/>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10998787" y="2359924"/>
            <a:ext cx="2672276" cy="2672276"/>
            <a:chOff x="0" y="0"/>
            <a:chExt cx="812800" cy="812800"/>
          </a:xfrm>
        </p:grpSpPr>
        <p:sp>
          <p:nvSpPr>
            <p:cNvPr name="Freeform 25" id="25"/>
            <p:cNvSpPr/>
            <p:nvPr/>
          </p:nvSpPr>
          <p:spPr>
            <a:xfrm flipH="false" flipV="false" rot="0">
              <a:off x="49201" y="49201"/>
              <a:ext cx="714398" cy="714398"/>
            </a:xfrm>
            <a:custGeom>
              <a:avLst/>
              <a:gdLst/>
              <a:ahLst/>
              <a:cxnLst/>
              <a:rect r="r" b="b" t="t" l="l"/>
              <a:pathLst>
                <a:path h="714398" w="714398">
                  <a:moveTo>
                    <a:pt x="441191" y="34791"/>
                  </a:moveTo>
                  <a:lnTo>
                    <a:pt x="679607" y="273207"/>
                  </a:lnTo>
                  <a:cubicBezTo>
                    <a:pt x="701883" y="295483"/>
                    <a:pt x="714398" y="325696"/>
                    <a:pt x="714398" y="357199"/>
                  </a:cubicBezTo>
                  <a:cubicBezTo>
                    <a:pt x="714398" y="388702"/>
                    <a:pt x="701883" y="418915"/>
                    <a:pt x="679607" y="441191"/>
                  </a:cubicBezTo>
                  <a:lnTo>
                    <a:pt x="441191" y="679607"/>
                  </a:lnTo>
                  <a:cubicBezTo>
                    <a:pt x="418915" y="701883"/>
                    <a:pt x="388702" y="714398"/>
                    <a:pt x="357199" y="714398"/>
                  </a:cubicBezTo>
                  <a:cubicBezTo>
                    <a:pt x="325696" y="714398"/>
                    <a:pt x="295483" y="701883"/>
                    <a:pt x="273207" y="679607"/>
                  </a:cubicBezTo>
                  <a:lnTo>
                    <a:pt x="34791" y="441191"/>
                  </a:lnTo>
                  <a:cubicBezTo>
                    <a:pt x="12515" y="418915"/>
                    <a:pt x="0" y="388702"/>
                    <a:pt x="0" y="357199"/>
                  </a:cubicBezTo>
                  <a:cubicBezTo>
                    <a:pt x="0" y="325696"/>
                    <a:pt x="12515" y="295483"/>
                    <a:pt x="34791" y="273207"/>
                  </a:cubicBezTo>
                  <a:lnTo>
                    <a:pt x="273207" y="34791"/>
                  </a:lnTo>
                  <a:cubicBezTo>
                    <a:pt x="295483" y="12515"/>
                    <a:pt x="325696" y="0"/>
                    <a:pt x="357199" y="0"/>
                  </a:cubicBezTo>
                  <a:cubicBezTo>
                    <a:pt x="388702" y="0"/>
                    <a:pt x="418915" y="12515"/>
                    <a:pt x="441191" y="34791"/>
                  </a:cubicBezTo>
                  <a:close/>
                </a:path>
              </a:pathLst>
            </a:custGeom>
            <a:gradFill rotWithShape="true">
              <a:gsLst>
                <a:gs pos="0">
                  <a:srgbClr val="000C3D">
                    <a:alpha val="100000"/>
                  </a:srgbClr>
                </a:gs>
                <a:gs pos="100000">
                  <a:srgbClr val="027CB8">
                    <a:alpha val="100000"/>
                  </a:srgbClr>
                </a:gs>
              </a:gsLst>
              <a:lin ang="5400000"/>
            </a:gradFill>
          </p:spPr>
        </p:sp>
        <p:sp>
          <p:nvSpPr>
            <p:cNvPr name="TextBox 26" id="26"/>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27" id="27"/>
          <p:cNvGrpSpPr/>
          <p:nvPr/>
        </p:nvGrpSpPr>
        <p:grpSpPr>
          <a:xfrm rot="0">
            <a:off x="11314825" y="2675962"/>
            <a:ext cx="2040199" cy="2040199"/>
            <a:chOff x="0" y="0"/>
            <a:chExt cx="812800" cy="812800"/>
          </a:xfrm>
        </p:grpSpPr>
        <p:sp>
          <p:nvSpPr>
            <p:cNvPr name="Freeform 28" id="28"/>
            <p:cNvSpPr/>
            <p:nvPr/>
          </p:nvSpPr>
          <p:spPr>
            <a:xfrm flipH="false" flipV="false" rot="0">
              <a:off x="39295" y="39295"/>
              <a:ext cx="734209" cy="734209"/>
            </a:xfrm>
            <a:custGeom>
              <a:avLst/>
              <a:gdLst/>
              <a:ahLst/>
              <a:cxnLst/>
              <a:rect r="r" b="b" t="t" l="l"/>
              <a:pathLst>
                <a:path h="734209" w="734209">
                  <a:moveTo>
                    <a:pt x="434186" y="27786"/>
                  </a:moveTo>
                  <a:lnTo>
                    <a:pt x="706424" y="300024"/>
                  </a:lnTo>
                  <a:cubicBezTo>
                    <a:pt x="724215" y="317815"/>
                    <a:pt x="734210" y="341945"/>
                    <a:pt x="734210" y="367105"/>
                  </a:cubicBezTo>
                  <a:cubicBezTo>
                    <a:pt x="734210" y="392265"/>
                    <a:pt x="724215" y="416395"/>
                    <a:pt x="706424" y="434186"/>
                  </a:cubicBezTo>
                  <a:lnTo>
                    <a:pt x="434186" y="706424"/>
                  </a:lnTo>
                  <a:cubicBezTo>
                    <a:pt x="416395" y="724215"/>
                    <a:pt x="392265" y="734210"/>
                    <a:pt x="367105" y="734210"/>
                  </a:cubicBezTo>
                  <a:cubicBezTo>
                    <a:pt x="341945" y="734210"/>
                    <a:pt x="317815" y="724215"/>
                    <a:pt x="300024" y="706424"/>
                  </a:cubicBezTo>
                  <a:lnTo>
                    <a:pt x="27786" y="434186"/>
                  </a:lnTo>
                  <a:cubicBezTo>
                    <a:pt x="9995" y="416395"/>
                    <a:pt x="0" y="392265"/>
                    <a:pt x="0" y="367105"/>
                  </a:cubicBezTo>
                  <a:cubicBezTo>
                    <a:pt x="0" y="341945"/>
                    <a:pt x="9995" y="317815"/>
                    <a:pt x="27786" y="300024"/>
                  </a:cubicBezTo>
                  <a:lnTo>
                    <a:pt x="300024" y="27786"/>
                  </a:lnTo>
                  <a:cubicBezTo>
                    <a:pt x="317815" y="9995"/>
                    <a:pt x="341945" y="0"/>
                    <a:pt x="367105" y="0"/>
                  </a:cubicBezTo>
                  <a:cubicBezTo>
                    <a:pt x="392265" y="0"/>
                    <a:pt x="416395" y="9995"/>
                    <a:pt x="434186" y="27786"/>
                  </a:cubicBezTo>
                  <a:close/>
                </a:path>
              </a:pathLst>
            </a:custGeom>
            <a:solidFill>
              <a:srgbClr val="000000">
                <a:alpha val="0"/>
              </a:srgbClr>
            </a:solidFill>
            <a:ln w="66675" cap="rnd">
              <a:solidFill>
                <a:srgbClr val="FFFFFF"/>
              </a:solidFill>
              <a:prstDash val="solid"/>
              <a:round/>
            </a:ln>
          </p:spPr>
        </p:sp>
        <p:sp>
          <p:nvSpPr>
            <p:cNvPr name="TextBox 29" id="29"/>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30" id="30"/>
          <p:cNvGrpSpPr/>
          <p:nvPr/>
        </p:nvGrpSpPr>
        <p:grpSpPr>
          <a:xfrm rot="0">
            <a:off x="6302488" y="5036651"/>
            <a:ext cx="3567535" cy="680683"/>
            <a:chOff x="0" y="0"/>
            <a:chExt cx="3660918" cy="698500"/>
          </a:xfrm>
        </p:grpSpPr>
        <p:sp>
          <p:nvSpPr>
            <p:cNvPr name="Freeform 31" id="31"/>
            <p:cNvSpPr/>
            <p:nvPr/>
          </p:nvSpPr>
          <p:spPr>
            <a:xfrm flipH="false" flipV="false" rot="0">
              <a:off x="2917" y="0"/>
              <a:ext cx="3655085" cy="698500"/>
            </a:xfrm>
            <a:custGeom>
              <a:avLst/>
              <a:gdLst/>
              <a:ahLst/>
              <a:cxnLst/>
              <a:rect r="r" b="b" t="t" l="l"/>
              <a:pathLst>
                <a:path h="698500" w="3655085">
                  <a:moveTo>
                    <a:pt x="3650362" y="362380"/>
                  </a:moveTo>
                  <a:lnTo>
                    <a:pt x="3462441" y="685370"/>
                  </a:lnTo>
                  <a:cubicBezTo>
                    <a:pt x="3457711" y="693499"/>
                    <a:pt x="3449016" y="698500"/>
                    <a:pt x="3439611" y="698500"/>
                  </a:cubicBezTo>
                  <a:lnTo>
                    <a:pt x="215474" y="698500"/>
                  </a:lnTo>
                  <a:cubicBezTo>
                    <a:pt x="206069" y="698500"/>
                    <a:pt x="197373" y="693499"/>
                    <a:pt x="192644" y="685370"/>
                  </a:cubicBezTo>
                  <a:lnTo>
                    <a:pt x="4722" y="362380"/>
                  </a:lnTo>
                  <a:cubicBezTo>
                    <a:pt x="0" y="354264"/>
                    <a:pt x="0" y="344236"/>
                    <a:pt x="4722" y="336120"/>
                  </a:cubicBezTo>
                  <a:lnTo>
                    <a:pt x="192644" y="13130"/>
                  </a:lnTo>
                  <a:cubicBezTo>
                    <a:pt x="197373" y="5001"/>
                    <a:pt x="206069" y="0"/>
                    <a:pt x="215474" y="0"/>
                  </a:cubicBezTo>
                  <a:lnTo>
                    <a:pt x="3439611" y="0"/>
                  </a:lnTo>
                  <a:cubicBezTo>
                    <a:pt x="3449016" y="0"/>
                    <a:pt x="3457711" y="5001"/>
                    <a:pt x="3462441" y="13130"/>
                  </a:cubicBezTo>
                  <a:lnTo>
                    <a:pt x="3650362" y="336120"/>
                  </a:lnTo>
                  <a:cubicBezTo>
                    <a:pt x="3655085" y="344236"/>
                    <a:pt x="3655085" y="354264"/>
                    <a:pt x="3650362" y="362380"/>
                  </a:cubicBezTo>
                  <a:close/>
                </a:path>
              </a:pathLst>
            </a:custGeom>
            <a:gradFill rotWithShape="true">
              <a:gsLst>
                <a:gs pos="0">
                  <a:srgbClr val="000C3D">
                    <a:alpha val="100000"/>
                  </a:srgbClr>
                </a:gs>
                <a:gs pos="100000">
                  <a:srgbClr val="027CB8">
                    <a:alpha val="100000"/>
                  </a:srgbClr>
                </a:gs>
              </a:gsLst>
              <a:lin ang="0"/>
            </a:gradFill>
          </p:spPr>
        </p:sp>
        <p:sp>
          <p:nvSpPr>
            <p:cNvPr name="TextBox 32" id="32"/>
            <p:cNvSpPr txBox="true"/>
            <p:nvPr/>
          </p:nvSpPr>
          <p:spPr>
            <a:xfrm>
              <a:off x="114300" y="-38100"/>
              <a:ext cx="3432318"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33" id="33"/>
          <p:cNvGrpSpPr/>
          <p:nvPr/>
        </p:nvGrpSpPr>
        <p:grpSpPr>
          <a:xfrm rot="0">
            <a:off x="10551157" y="5032200"/>
            <a:ext cx="3567535" cy="680683"/>
            <a:chOff x="0" y="0"/>
            <a:chExt cx="3660918" cy="698500"/>
          </a:xfrm>
        </p:grpSpPr>
        <p:sp>
          <p:nvSpPr>
            <p:cNvPr name="Freeform 34" id="34"/>
            <p:cNvSpPr/>
            <p:nvPr/>
          </p:nvSpPr>
          <p:spPr>
            <a:xfrm flipH="false" flipV="false" rot="0">
              <a:off x="2917" y="0"/>
              <a:ext cx="3655085" cy="698500"/>
            </a:xfrm>
            <a:custGeom>
              <a:avLst/>
              <a:gdLst/>
              <a:ahLst/>
              <a:cxnLst/>
              <a:rect r="r" b="b" t="t" l="l"/>
              <a:pathLst>
                <a:path h="698500" w="3655085">
                  <a:moveTo>
                    <a:pt x="3650362" y="362380"/>
                  </a:moveTo>
                  <a:lnTo>
                    <a:pt x="3462441" y="685370"/>
                  </a:lnTo>
                  <a:cubicBezTo>
                    <a:pt x="3457711" y="693499"/>
                    <a:pt x="3449016" y="698500"/>
                    <a:pt x="3439611" y="698500"/>
                  </a:cubicBezTo>
                  <a:lnTo>
                    <a:pt x="215474" y="698500"/>
                  </a:lnTo>
                  <a:cubicBezTo>
                    <a:pt x="206069" y="698500"/>
                    <a:pt x="197373" y="693499"/>
                    <a:pt x="192644" y="685370"/>
                  </a:cubicBezTo>
                  <a:lnTo>
                    <a:pt x="4722" y="362380"/>
                  </a:lnTo>
                  <a:cubicBezTo>
                    <a:pt x="0" y="354264"/>
                    <a:pt x="0" y="344236"/>
                    <a:pt x="4722" y="336120"/>
                  </a:cubicBezTo>
                  <a:lnTo>
                    <a:pt x="192644" y="13130"/>
                  </a:lnTo>
                  <a:cubicBezTo>
                    <a:pt x="197373" y="5001"/>
                    <a:pt x="206069" y="0"/>
                    <a:pt x="215474" y="0"/>
                  </a:cubicBezTo>
                  <a:lnTo>
                    <a:pt x="3439611" y="0"/>
                  </a:lnTo>
                  <a:cubicBezTo>
                    <a:pt x="3449016" y="0"/>
                    <a:pt x="3457711" y="5001"/>
                    <a:pt x="3462441" y="13130"/>
                  </a:cubicBezTo>
                  <a:lnTo>
                    <a:pt x="3650362" y="336120"/>
                  </a:lnTo>
                  <a:cubicBezTo>
                    <a:pt x="3655085" y="344236"/>
                    <a:pt x="3655085" y="354264"/>
                    <a:pt x="3650362" y="362380"/>
                  </a:cubicBezTo>
                  <a:close/>
                </a:path>
              </a:pathLst>
            </a:custGeom>
            <a:gradFill rotWithShape="true">
              <a:gsLst>
                <a:gs pos="0">
                  <a:srgbClr val="000C3D">
                    <a:alpha val="100000"/>
                  </a:srgbClr>
                </a:gs>
                <a:gs pos="100000">
                  <a:srgbClr val="027CB8">
                    <a:alpha val="100000"/>
                  </a:srgbClr>
                </a:gs>
              </a:gsLst>
              <a:lin ang="0"/>
            </a:gradFill>
          </p:spPr>
        </p:sp>
        <p:sp>
          <p:nvSpPr>
            <p:cNvPr name="TextBox 35" id="35"/>
            <p:cNvSpPr txBox="true"/>
            <p:nvPr/>
          </p:nvSpPr>
          <p:spPr>
            <a:xfrm>
              <a:off x="114300" y="-38100"/>
              <a:ext cx="3432318"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36" id="36"/>
          <p:cNvGrpSpPr/>
          <p:nvPr/>
        </p:nvGrpSpPr>
        <p:grpSpPr>
          <a:xfrm rot="0">
            <a:off x="8545447" y="9044014"/>
            <a:ext cx="3567535" cy="680683"/>
            <a:chOff x="0" y="0"/>
            <a:chExt cx="3660918" cy="698500"/>
          </a:xfrm>
        </p:grpSpPr>
        <p:sp>
          <p:nvSpPr>
            <p:cNvPr name="Freeform 37" id="37"/>
            <p:cNvSpPr/>
            <p:nvPr/>
          </p:nvSpPr>
          <p:spPr>
            <a:xfrm flipH="false" flipV="false" rot="0">
              <a:off x="2917" y="0"/>
              <a:ext cx="3655085" cy="698500"/>
            </a:xfrm>
            <a:custGeom>
              <a:avLst/>
              <a:gdLst/>
              <a:ahLst/>
              <a:cxnLst/>
              <a:rect r="r" b="b" t="t" l="l"/>
              <a:pathLst>
                <a:path h="698500" w="3655085">
                  <a:moveTo>
                    <a:pt x="3650362" y="362380"/>
                  </a:moveTo>
                  <a:lnTo>
                    <a:pt x="3462441" y="685370"/>
                  </a:lnTo>
                  <a:cubicBezTo>
                    <a:pt x="3457711" y="693499"/>
                    <a:pt x="3449016" y="698500"/>
                    <a:pt x="3439611" y="698500"/>
                  </a:cubicBezTo>
                  <a:lnTo>
                    <a:pt x="215474" y="698500"/>
                  </a:lnTo>
                  <a:cubicBezTo>
                    <a:pt x="206069" y="698500"/>
                    <a:pt x="197373" y="693499"/>
                    <a:pt x="192644" y="685370"/>
                  </a:cubicBezTo>
                  <a:lnTo>
                    <a:pt x="4722" y="362380"/>
                  </a:lnTo>
                  <a:cubicBezTo>
                    <a:pt x="0" y="354264"/>
                    <a:pt x="0" y="344236"/>
                    <a:pt x="4722" y="336120"/>
                  </a:cubicBezTo>
                  <a:lnTo>
                    <a:pt x="192644" y="13130"/>
                  </a:lnTo>
                  <a:cubicBezTo>
                    <a:pt x="197373" y="5001"/>
                    <a:pt x="206069" y="0"/>
                    <a:pt x="215474" y="0"/>
                  </a:cubicBezTo>
                  <a:lnTo>
                    <a:pt x="3439611" y="0"/>
                  </a:lnTo>
                  <a:cubicBezTo>
                    <a:pt x="3449016" y="0"/>
                    <a:pt x="3457711" y="5001"/>
                    <a:pt x="3462441" y="13130"/>
                  </a:cubicBezTo>
                  <a:lnTo>
                    <a:pt x="3650362" y="336120"/>
                  </a:lnTo>
                  <a:cubicBezTo>
                    <a:pt x="3655085" y="344236"/>
                    <a:pt x="3655085" y="354264"/>
                    <a:pt x="3650362" y="362380"/>
                  </a:cubicBezTo>
                  <a:close/>
                </a:path>
              </a:pathLst>
            </a:custGeom>
            <a:gradFill rotWithShape="true">
              <a:gsLst>
                <a:gs pos="0">
                  <a:srgbClr val="000C3D">
                    <a:alpha val="100000"/>
                  </a:srgbClr>
                </a:gs>
                <a:gs pos="100000">
                  <a:srgbClr val="027CB8">
                    <a:alpha val="100000"/>
                  </a:srgbClr>
                </a:gs>
              </a:gsLst>
              <a:lin ang="0"/>
            </a:gradFill>
          </p:spPr>
        </p:sp>
        <p:sp>
          <p:nvSpPr>
            <p:cNvPr name="TextBox 38" id="38"/>
            <p:cNvSpPr txBox="true"/>
            <p:nvPr/>
          </p:nvSpPr>
          <p:spPr>
            <a:xfrm>
              <a:off x="114300" y="-38100"/>
              <a:ext cx="3432318"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39" id="39"/>
          <p:cNvGrpSpPr/>
          <p:nvPr/>
        </p:nvGrpSpPr>
        <p:grpSpPr>
          <a:xfrm rot="0">
            <a:off x="13113793" y="9044014"/>
            <a:ext cx="3567535" cy="680683"/>
            <a:chOff x="0" y="0"/>
            <a:chExt cx="3660918" cy="698500"/>
          </a:xfrm>
        </p:grpSpPr>
        <p:sp>
          <p:nvSpPr>
            <p:cNvPr name="Freeform 40" id="40"/>
            <p:cNvSpPr/>
            <p:nvPr/>
          </p:nvSpPr>
          <p:spPr>
            <a:xfrm flipH="false" flipV="false" rot="0">
              <a:off x="2917" y="0"/>
              <a:ext cx="3655085" cy="698500"/>
            </a:xfrm>
            <a:custGeom>
              <a:avLst/>
              <a:gdLst/>
              <a:ahLst/>
              <a:cxnLst/>
              <a:rect r="r" b="b" t="t" l="l"/>
              <a:pathLst>
                <a:path h="698500" w="3655085">
                  <a:moveTo>
                    <a:pt x="3650362" y="362380"/>
                  </a:moveTo>
                  <a:lnTo>
                    <a:pt x="3462441" y="685370"/>
                  </a:lnTo>
                  <a:cubicBezTo>
                    <a:pt x="3457711" y="693499"/>
                    <a:pt x="3449016" y="698500"/>
                    <a:pt x="3439611" y="698500"/>
                  </a:cubicBezTo>
                  <a:lnTo>
                    <a:pt x="215474" y="698500"/>
                  </a:lnTo>
                  <a:cubicBezTo>
                    <a:pt x="206069" y="698500"/>
                    <a:pt x="197373" y="693499"/>
                    <a:pt x="192644" y="685370"/>
                  </a:cubicBezTo>
                  <a:lnTo>
                    <a:pt x="4722" y="362380"/>
                  </a:lnTo>
                  <a:cubicBezTo>
                    <a:pt x="0" y="354264"/>
                    <a:pt x="0" y="344236"/>
                    <a:pt x="4722" y="336120"/>
                  </a:cubicBezTo>
                  <a:lnTo>
                    <a:pt x="192644" y="13130"/>
                  </a:lnTo>
                  <a:cubicBezTo>
                    <a:pt x="197373" y="5001"/>
                    <a:pt x="206069" y="0"/>
                    <a:pt x="215474" y="0"/>
                  </a:cubicBezTo>
                  <a:lnTo>
                    <a:pt x="3439611" y="0"/>
                  </a:lnTo>
                  <a:cubicBezTo>
                    <a:pt x="3449016" y="0"/>
                    <a:pt x="3457711" y="5001"/>
                    <a:pt x="3462441" y="13130"/>
                  </a:cubicBezTo>
                  <a:lnTo>
                    <a:pt x="3650362" y="336120"/>
                  </a:lnTo>
                  <a:cubicBezTo>
                    <a:pt x="3655085" y="344236"/>
                    <a:pt x="3655085" y="354264"/>
                    <a:pt x="3650362" y="362380"/>
                  </a:cubicBezTo>
                  <a:close/>
                </a:path>
              </a:pathLst>
            </a:custGeom>
            <a:gradFill rotWithShape="true">
              <a:gsLst>
                <a:gs pos="0">
                  <a:srgbClr val="000C3D">
                    <a:alpha val="100000"/>
                  </a:srgbClr>
                </a:gs>
                <a:gs pos="100000">
                  <a:srgbClr val="027CB8">
                    <a:alpha val="100000"/>
                  </a:srgbClr>
                </a:gs>
              </a:gsLst>
              <a:lin ang="0"/>
            </a:gradFill>
          </p:spPr>
        </p:sp>
        <p:sp>
          <p:nvSpPr>
            <p:cNvPr name="TextBox 41" id="41"/>
            <p:cNvSpPr txBox="true"/>
            <p:nvPr/>
          </p:nvSpPr>
          <p:spPr>
            <a:xfrm>
              <a:off x="114300" y="-38100"/>
              <a:ext cx="3432318"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42" id="42"/>
          <p:cNvGrpSpPr/>
          <p:nvPr/>
        </p:nvGrpSpPr>
        <p:grpSpPr>
          <a:xfrm rot="0">
            <a:off x="8949269" y="6288552"/>
            <a:ext cx="2672276" cy="2672276"/>
            <a:chOff x="0" y="0"/>
            <a:chExt cx="812800" cy="812800"/>
          </a:xfrm>
        </p:grpSpPr>
        <p:sp>
          <p:nvSpPr>
            <p:cNvPr name="Freeform 43" id="43"/>
            <p:cNvSpPr/>
            <p:nvPr/>
          </p:nvSpPr>
          <p:spPr>
            <a:xfrm flipH="false" flipV="false" rot="0">
              <a:off x="49201" y="49201"/>
              <a:ext cx="714398" cy="714398"/>
            </a:xfrm>
            <a:custGeom>
              <a:avLst/>
              <a:gdLst/>
              <a:ahLst/>
              <a:cxnLst/>
              <a:rect r="r" b="b" t="t" l="l"/>
              <a:pathLst>
                <a:path h="714398" w="714398">
                  <a:moveTo>
                    <a:pt x="441191" y="34791"/>
                  </a:moveTo>
                  <a:lnTo>
                    <a:pt x="679607" y="273207"/>
                  </a:lnTo>
                  <a:cubicBezTo>
                    <a:pt x="701883" y="295483"/>
                    <a:pt x="714398" y="325696"/>
                    <a:pt x="714398" y="357199"/>
                  </a:cubicBezTo>
                  <a:cubicBezTo>
                    <a:pt x="714398" y="388702"/>
                    <a:pt x="701883" y="418915"/>
                    <a:pt x="679607" y="441191"/>
                  </a:cubicBezTo>
                  <a:lnTo>
                    <a:pt x="441191" y="679607"/>
                  </a:lnTo>
                  <a:cubicBezTo>
                    <a:pt x="418915" y="701883"/>
                    <a:pt x="388702" y="714398"/>
                    <a:pt x="357199" y="714398"/>
                  </a:cubicBezTo>
                  <a:cubicBezTo>
                    <a:pt x="325696" y="714398"/>
                    <a:pt x="295483" y="701883"/>
                    <a:pt x="273207" y="679607"/>
                  </a:cubicBezTo>
                  <a:lnTo>
                    <a:pt x="34791" y="441191"/>
                  </a:lnTo>
                  <a:cubicBezTo>
                    <a:pt x="12515" y="418915"/>
                    <a:pt x="0" y="388702"/>
                    <a:pt x="0" y="357199"/>
                  </a:cubicBezTo>
                  <a:cubicBezTo>
                    <a:pt x="0" y="325696"/>
                    <a:pt x="12515" y="295483"/>
                    <a:pt x="34791" y="273207"/>
                  </a:cubicBezTo>
                  <a:lnTo>
                    <a:pt x="273207" y="34791"/>
                  </a:lnTo>
                  <a:cubicBezTo>
                    <a:pt x="295483" y="12515"/>
                    <a:pt x="325696" y="0"/>
                    <a:pt x="357199" y="0"/>
                  </a:cubicBezTo>
                  <a:cubicBezTo>
                    <a:pt x="388702" y="0"/>
                    <a:pt x="418915" y="12515"/>
                    <a:pt x="441191" y="34791"/>
                  </a:cubicBezTo>
                  <a:close/>
                </a:path>
              </a:pathLst>
            </a:custGeom>
            <a:gradFill rotWithShape="true">
              <a:gsLst>
                <a:gs pos="0">
                  <a:srgbClr val="000C3D">
                    <a:alpha val="100000"/>
                  </a:srgbClr>
                </a:gs>
                <a:gs pos="100000">
                  <a:srgbClr val="027CB8">
                    <a:alpha val="100000"/>
                  </a:srgbClr>
                </a:gs>
              </a:gsLst>
              <a:lin ang="5400000"/>
            </a:gradFill>
          </p:spPr>
        </p:sp>
        <p:sp>
          <p:nvSpPr>
            <p:cNvPr name="TextBox 44" id="44"/>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45" id="45"/>
          <p:cNvGrpSpPr/>
          <p:nvPr/>
        </p:nvGrpSpPr>
        <p:grpSpPr>
          <a:xfrm rot="0">
            <a:off x="13477551" y="6288552"/>
            <a:ext cx="2672276" cy="2672276"/>
            <a:chOff x="0" y="0"/>
            <a:chExt cx="812800" cy="812800"/>
          </a:xfrm>
        </p:grpSpPr>
        <p:sp>
          <p:nvSpPr>
            <p:cNvPr name="Freeform 46" id="46"/>
            <p:cNvSpPr/>
            <p:nvPr/>
          </p:nvSpPr>
          <p:spPr>
            <a:xfrm flipH="false" flipV="false" rot="0">
              <a:off x="49201" y="49201"/>
              <a:ext cx="714398" cy="714398"/>
            </a:xfrm>
            <a:custGeom>
              <a:avLst/>
              <a:gdLst/>
              <a:ahLst/>
              <a:cxnLst/>
              <a:rect r="r" b="b" t="t" l="l"/>
              <a:pathLst>
                <a:path h="714398" w="714398">
                  <a:moveTo>
                    <a:pt x="441191" y="34791"/>
                  </a:moveTo>
                  <a:lnTo>
                    <a:pt x="679607" y="273207"/>
                  </a:lnTo>
                  <a:cubicBezTo>
                    <a:pt x="701883" y="295483"/>
                    <a:pt x="714398" y="325696"/>
                    <a:pt x="714398" y="357199"/>
                  </a:cubicBezTo>
                  <a:cubicBezTo>
                    <a:pt x="714398" y="388702"/>
                    <a:pt x="701883" y="418915"/>
                    <a:pt x="679607" y="441191"/>
                  </a:cubicBezTo>
                  <a:lnTo>
                    <a:pt x="441191" y="679607"/>
                  </a:lnTo>
                  <a:cubicBezTo>
                    <a:pt x="418915" y="701883"/>
                    <a:pt x="388702" y="714398"/>
                    <a:pt x="357199" y="714398"/>
                  </a:cubicBezTo>
                  <a:cubicBezTo>
                    <a:pt x="325696" y="714398"/>
                    <a:pt x="295483" y="701883"/>
                    <a:pt x="273207" y="679607"/>
                  </a:cubicBezTo>
                  <a:lnTo>
                    <a:pt x="34791" y="441191"/>
                  </a:lnTo>
                  <a:cubicBezTo>
                    <a:pt x="12515" y="418915"/>
                    <a:pt x="0" y="388702"/>
                    <a:pt x="0" y="357199"/>
                  </a:cubicBezTo>
                  <a:cubicBezTo>
                    <a:pt x="0" y="325696"/>
                    <a:pt x="12515" y="295483"/>
                    <a:pt x="34791" y="273207"/>
                  </a:cubicBezTo>
                  <a:lnTo>
                    <a:pt x="273207" y="34791"/>
                  </a:lnTo>
                  <a:cubicBezTo>
                    <a:pt x="295483" y="12515"/>
                    <a:pt x="325696" y="0"/>
                    <a:pt x="357199" y="0"/>
                  </a:cubicBezTo>
                  <a:cubicBezTo>
                    <a:pt x="388702" y="0"/>
                    <a:pt x="418915" y="12515"/>
                    <a:pt x="441191" y="34791"/>
                  </a:cubicBezTo>
                  <a:close/>
                </a:path>
              </a:pathLst>
            </a:custGeom>
            <a:gradFill rotWithShape="true">
              <a:gsLst>
                <a:gs pos="0">
                  <a:srgbClr val="000C3D">
                    <a:alpha val="100000"/>
                  </a:srgbClr>
                </a:gs>
                <a:gs pos="100000">
                  <a:srgbClr val="027CB8">
                    <a:alpha val="100000"/>
                  </a:srgbClr>
                </a:gs>
              </a:gsLst>
              <a:lin ang="5400000"/>
            </a:gradFill>
          </p:spPr>
        </p:sp>
        <p:sp>
          <p:nvSpPr>
            <p:cNvPr name="TextBox 47" id="47"/>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48" id="48"/>
          <p:cNvGrpSpPr/>
          <p:nvPr/>
        </p:nvGrpSpPr>
        <p:grpSpPr>
          <a:xfrm rot="0">
            <a:off x="9266256" y="6604591"/>
            <a:ext cx="2040199" cy="2040199"/>
            <a:chOff x="0" y="0"/>
            <a:chExt cx="812800" cy="812800"/>
          </a:xfrm>
        </p:grpSpPr>
        <p:sp>
          <p:nvSpPr>
            <p:cNvPr name="Freeform 49" id="49"/>
            <p:cNvSpPr/>
            <p:nvPr/>
          </p:nvSpPr>
          <p:spPr>
            <a:xfrm flipH="false" flipV="false" rot="0">
              <a:off x="39295" y="39295"/>
              <a:ext cx="734209" cy="734209"/>
            </a:xfrm>
            <a:custGeom>
              <a:avLst/>
              <a:gdLst/>
              <a:ahLst/>
              <a:cxnLst/>
              <a:rect r="r" b="b" t="t" l="l"/>
              <a:pathLst>
                <a:path h="734209" w="734209">
                  <a:moveTo>
                    <a:pt x="434186" y="27786"/>
                  </a:moveTo>
                  <a:lnTo>
                    <a:pt x="706424" y="300024"/>
                  </a:lnTo>
                  <a:cubicBezTo>
                    <a:pt x="724215" y="317815"/>
                    <a:pt x="734210" y="341945"/>
                    <a:pt x="734210" y="367105"/>
                  </a:cubicBezTo>
                  <a:cubicBezTo>
                    <a:pt x="734210" y="392265"/>
                    <a:pt x="724215" y="416395"/>
                    <a:pt x="706424" y="434186"/>
                  </a:cubicBezTo>
                  <a:lnTo>
                    <a:pt x="434186" y="706424"/>
                  </a:lnTo>
                  <a:cubicBezTo>
                    <a:pt x="416395" y="724215"/>
                    <a:pt x="392265" y="734210"/>
                    <a:pt x="367105" y="734210"/>
                  </a:cubicBezTo>
                  <a:cubicBezTo>
                    <a:pt x="341945" y="734210"/>
                    <a:pt x="317815" y="724215"/>
                    <a:pt x="300024" y="706424"/>
                  </a:cubicBezTo>
                  <a:lnTo>
                    <a:pt x="27786" y="434186"/>
                  </a:lnTo>
                  <a:cubicBezTo>
                    <a:pt x="9995" y="416395"/>
                    <a:pt x="0" y="392265"/>
                    <a:pt x="0" y="367105"/>
                  </a:cubicBezTo>
                  <a:cubicBezTo>
                    <a:pt x="0" y="341945"/>
                    <a:pt x="9995" y="317815"/>
                    <a:pt x="27786" y="300024"/>
                  </a:cubicBezTo>
                  <a:lnTo>
                    <a:pt x="300024" y="27786"/>
                  </a:lnTo>
                  <a:cubicBezTo>
                    <a:pt x="317815" y="9995"/>
                    <a:pt x="341945" y="0"/>
                    <a:pt x="367105" y="0"/>
                  </a:cubicBezTo>
                  <a:cubicBezTo>
                    <a:pt x="392265" y="0"/>
                    <a:pt x="416395" y="9995"/>
                    <a:pt x="434186" y="27786"/>
                  </a:cubicBezTo>
                  <a:close/>
                </a:path>
              </a:pathLst>
            </a:custGeom>
            <a:solidFill>
              <a:srgbClr val="000000">
                <a:alpha val="0"/>
              </a:srgbClr>
            </a:solidFill>
            <a:ln w="66675" cap="rnd">
              <a:solidFill>
                <a:srgbClr val="FFFFFF"/>
              </a:solidFill>
              <a:prstDash val="solid"/>
              <a:round/>
            </a:ln>
          </p:spPr>
        </p:sp>
        <p:sp>
          <p:nvSpPr>
            <p:cNvPr name="TextBox 50" id="50"/>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51" id="51"/>
          <p:cNvGrpSpPr/>
          <p:nvPr/>
        </p:nvGrpSpPr>
        <p:grpSpPr>
          <a:xfrm rot="0">
            <a:off x="13795488" y="6604591"/>
            <a:ext cx="2040199" cy="2040199"/>
            <a:chOff x="0" y="0"/>
            <a:chExt cx="812800" cy="812800"/>
          </a:xfrm>
        </p:grpSpPr>
        <p:sp>
          <p:nvSpPr>
            <p:cNvPr name="Freeform 52" id="52"/>
            <p:cNvSpPr/>
            <p:nvPr/>
          </p:nvSpPr>
          <p:spPr>
            <a:xfrm flipH="false" flipV="false" rot="0">
              <a:off x="39295" y="39295"/>
              <a:ext cx="734209" cy="734209"/>
            </a:xfrm>
            <a:custGeom>
              <a:avLst/>
              <a:gdLst/>
              <a:ahLst/>
              <a:cxnLst/>
              <a:rect r="r" b="b" t="t" l="l"/>
              <a:pathLst>
                <a:path h="734209" w="734209">
                  <a:moveTo>
                    <a:pt x="434186" y="27786"/>
                  </a:moveTo>
                  <a:lnTo>
                    <a:pt x="706424" y="300024"/>
                  </a:lnTo>
                  <a:cubicBezTo>
                    <a:pt x="724215" y="317815"/>
                    <a:pt x="734210" y="341945"/>
                    <a:pt x="734210" y="367105"/>
                  </a:cubicBezTo>
                  <a:cubicBezTo>
                    <a:pt x="734210" y="392265"/>
                    <a:pt x="724215" y="416395"/>
                    <a:pt x="706424" y="434186"/>
                  </a:cubicBezTo>
                  <a:lnTo>
                    <a:pt x="434186" y="706424"/>
                  </a:lnTo>
                  <a:cubicBezTo>
                    <a:pt x="416395" y="724215"/>
                    <a:pt x="392265" y="734210"/>
                    <a:pt x="367105" y="734210"/>
                  </a:cubicBezTo>
                  <a:cubicBezTo>
                    <a:pt x="341945" y="734210"/>
                    <a:pt x="317815" y="724215"/>
                    <a:pt x="300024" y="706424"/>
                  </a:cubicBezTo>
                  <a:lnTo>
                    <a:pt x="27786" y="434186"/>
                  </a:lnTo>
                  <a:cubicBezTo>
                    <a:pt x="9995" y="416395"/>
                    <a:pt x="0" y="392265"/>
                    <a:pt x="0" y="367105"/>
                  </a:cubicBezTo>
                  <a:cubicBezTo>
                    <a:pt x="0" y="341945"/>
                    <a:pt x="9995" y="317815"/>
                    <a:pt x="27786" y="300024"/>
                  </a:cubicBezTo>
                  <a:lnTo>
                    <a:pt x="300024" y="27786"/>
                  </a:lnTo>
                  <a:cubicBezTo>
                    <a:pt x="317815" y="9995"/>
                    <a:pt x="341945" y="0"/>
                    <a:pt x="367105" y="0"/>
                  </a:cubicBezTo>
                  <a:cubicBezTo>
                    <a:pt x="392265" y="0"/>
                    <a:pt x="416395" y="9995"/>
                    <a:pt x="434186" y="27786"/>
                  </a:cubicBezTo>
                  <a:close/>
                </a:path>
              </a:pathLst>
            </a:custGeom>
            <a:solidFill>
              <a:srgbClr val="000000">
                <a:alpha val="0"/>
              </a:srgbClr>
            </a:solidFill>
            <a:ln w="66675" cap="rnd">
              <a:solidFill>
                <a:srgbClr val="FFFFFF"/>
              </a:solidFill>
              <a:prstDash val="solid"/>
              <a:round/>
            </a:ln>
          </p:spPr>
        </p:sp>
        <p:sp>
          <p:nvSpPr>
            <p:cNvPr name="TextBox 53" id="53"/>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54" id="54"/>
          <p:cNvGrpSpPr>
            <a:grpSpLocks noChangeAspect="true"/>
          </p:cNvGrpSpPr>
          <p:nvPr/>
        </p:nvGrpSpPr>
        <p:grpSpPr>
          <a:xfrm rot="0">
            <a:off x="1224985" y="645556"/>
            <a:ext cx="3691106" cy="4806128"/>
            <a:chOff x="0" y="0"/>
            <a:chExt cx="14630400" cy="19050000"/>
          </a:xfrm>
        </p:grpSpPr>
        <p:sp>
          <p:nvSpPr>
            <p:cNvPr name="Freeform 55" id="55"/>
            <p:cNvSpPr/>
            <p:nvPr/>
          </p:nvSpPr>
          <p:spPr>
            <a:xfrm flipH="false" flipV="false" rot="0">
              <a:off x="604520" y="545084"/>
              <a:ext cx="13421360" cy="17959831"/>
            </a:xfrm>
            <a:custGeom>
              <a:avLst/>
              <a:gdLst/>
              <a:ahLst/>
              <a:cxnLst/>
              <a:rect r="r" b="b" t="t" l="l"/>
              <a:pathLst>
                <a:path h="17959831" w="13421360">
                  <a:moveTo>
                    <a:pt x="13421360" y="17959831"/>
                  </a:moveTo>
                  <a:lnTo>
                    <a:pt x="0" y="17959831"/>
                  </a:lnTo>
                  <a:lnTo>
                    <a:pt x="0" y="0"/>
                  </a:lnTo>
                  <a:lnTo>
                    <a:pt x="13421360" y="0"/>
                  </a:lnTo>
                  <a:lnTo>
                    <a:pt x="13421360" y="17959831"/>
                  </a:lnTo>
                  <a:close/>
                </a:path>
              </a:pathLst>
            </a:custGeom>
            <a:blipFill>
              <a:blip r:embed="rId3"/>
              <a:stretch>
                <a:fillRect l="0" t="-8330" r="0" b="-8330"/>
              </a:stretch>
            </a:blipFill>
          </p:spPr>
        </p:sp>
        <p:sp>
          <p:nvSpPr>
            <p:cNvPr name="Freeform 56" id="56"/>
            <p:cNvSpPr/>
            <p:nvPr/>
          </p:nvSpPr>
          <p:spPr>
            <a:xfrm flipH="false" flipV="false" rot="0">
              <a:off x="0" y="0"/>
              <a:ext cx="14630400" cy="19050000"/>
            </a:xfrm>
            <a:custGeom>
              <a:avLst/>
              <a:gdLst/>
              <a:ahLst/>
              <a:cxnLst/>
              <a:rect r="r" b="b" t="t" l="l"/>
              <a:pathLst>
                <a:path h="19050000" w="14630400">
                  <a:moveTo>
                    <a:pt x="14630400" y="19050000"/>
                  </a:moveTo>
                  <a:lnTo>
                    <a:pt x="0" y="19050000"/>
                  </a:lnTo>
                  <a:lnTo>
                    <a:pt x="0" y="0"/>
                  </a:lnTo>
                  <a:lnTo>
                    <a:pt x="14630400" y="0"/>
                  </a:lnTo>
                  <a:lnTo>
                    <a:pt x="14630400" y="19050000"/>
                  </a:lnTo>
                  <a:close/>
                </a:path>
              </a:pathLst>
            </a:custGeom>
            <a:blipFill>
              <a:blip r:embed="rId4"/>
              <a:stretch>
                <a:fillRect l="0" t="-32" r="0" b="-32"/>
              </a:stretch>
            </a:blipFill>
          </p:spPr>
        </p:sp>
      </p:grpSp>
      <p:grpSp>
        <p:nvGrpSpPr>
          <p:cNvPr name="Group 57" id="57"/>
          <p:cNvGrpSpPr>
            <a:grpSpLocks noChangeAspect="true"/>
          </p:cNvGrpSpPr>
          <p:nvPr/>
        </p:nvGrpSpPr>
        <p:grpSpPr>
          <a:xfrm rot="0">
            <a:off x="-518187" y="5718384"/>
            <a:ext cx="7515556" cy="4310832"/>
            <a:chOff x="0" y="0"/>
            <a:chExt cx="7981950" cy="4578350"/>
          </a:xfrm>
        </p:grpSpPr>
        <p:sp>
          <p:nvSpPr>
            <p:cNvPr name="Freeform 58" id="58"/>
            <p:cNvSpPr/>
            <p:nvPr/>
          </p:nvSpPr>
          <p:spPr>
            <a:xfrm flipH="false" flipV="false" rot="0">
              <a:off x="765810" y="21590"/>
              <a:ext cx="6451600" cy="4326890"/>
            </a:xfrm>
            <a:custGeom>
              <a:avLst/>
              <a:gdLst/>
              <a:ahLst/>
              <a:cxnLst/>
              <a:rect r="r" b="b" t="t" l="l"/>
              <a:pathLst>
                <a:path h="4326890" w="645160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name="Freeform 59" id="59"/>
            <p:cNvSpPr/>
            <p:nvPr/>
          </p:nvSpPr>
          <p:spPr>
            <a:xfrm flipH="false" flipV="false" rot="0">
              <a:off x="0" y="0"/>
              <a:ext cx="7981950" cy="4542790"/>
            </a:xfrm>
            <a:custGeom>
              <a:avLst/>
              <a:gdLst/>
              <a:ahLst/>
              <a:cxnLst/>
              <a:rect r="r" b="b" t="t" l="l"/>
              <a:pathLst>
                <a:path h="4542790" w="798195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sp>
        <p:sp>
          <p:nvSpPr>
            <p:cNvPr name="Freeform 60" id="60"/>
            <p:cNvSpPr/>
            <p:nvPr/>
          </p:nvSpPr>
          <p:spPr>
            <a:xfrm flipH="false" flipV="false" rot="0">
              <a:off x="3460750" y="4349750"/>
              <a:ext cx="1059180" cy="96520"/>
            </a:xfrm>
            <a:custGeom>
              <a:avLst/>
              <a:gdLst/>
              <a:ahLst/>
              <a:cxnLst/>
              <a:rect r="r" b="b" t="t" l="l"/>
              <a:pathLst>
                <a:path h="96520" w="105918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sp>
        <p:sp>
          <p:nvSpPr>
            <p:cNvPr name="Freeform 61" id="61"/>
            <p:cNvSpPr/>
            <p:nvPr/>
          </p:nvSpPr>
          <p:spPr>
            <a:xfrm flipH="false" flipV="false" rot="0">
              <a:off x="163830" y="4542790"/>
              <a:ext cx="7654290" cy="35560"/>
            </a:xfrm>
            <a:custGeom>
              <a:avLst/>
              <a:gdLst/>
              <a:ahLst/>
              <a:cxnLst/>
              <a:rect r="r" b="b" t="t" l="l"/>
              <a:pathLst>
                <a:path h="35560" w="765429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sp>
        <p:sp>
          <p:nvSpPr>
            <p:cNvPr name="Freeform 62" id="62"/>
            <p:cNvSpPr/>
            <p:nvPr/>
          </p:nvSpPr>
          <p:spPr>
            <a:xfrm flipH="false" flipV="false" rot="0">
              <a:off x="962660" y="276860"/>
              <a:ext cx="6055360" cy="3789680"/>
            </a:xfrm>
            <a:custGeom>
              <a:avLst/>
              <a:gdLst/>
              <a:ahLst/>
              <a:cxnLst/>
              <a:rect r="r" b="b" t="t" l="l"/>
              <a:pathLst>
                <a:path h="3789680" w="6055360">
                  <a:moveTo>
                    <a:pt x="0" y="0"/>
                  </a:moveTo>
                  <a:lnTo>
                    <a:pt x="6055360" y="0"/>
                  </a:lnTo>
                  <a:lnTo>
                    <a:pt x="6055360" y="3789680"/>
                  </a:lnTo>
                  <a:lnTo>
                    <a:pt x="0" y="3789680"/>
                  </a:lnTo>
                  <a:close/>
                </a:path>
              </a:pathLst>
            </a:custGeom>
            <a:blipFill>
              <a:blip r:embed="rId5"/>
              <a:stretch>
                <a:fillRect l="0" t="-22755" r="-59112" b="-20253"/>
              </a:stretch>
            </a:blipFill>
          </p:spPr>
        </p:sp>
      </p:grpSp>
      <p:sp>
        <p:nvSpPr>
          <p:cNvPr name="Freeform 63" id="63"/>
          <p:cNvSpPr/>
          <p:nvPr/>
        </p:nvSpPr>
        <p:spPr>
          <a:xfrm flipH="false" flipV="false" rot="0">
            <a:off x="7627158" y="3270639"/>
            <a:ext cx="918289" cy="859748"/>
          </a:xfrm>
          <a:custGeom>
            <a:avLst/>
            <a:gdLst/>
            <a:ahLst/>
            <a:cxnLst/>
            <a:rect r="r" b="b" t="t" l="l"/>
            <a:pathLst>
              <a:path h="859748" w="918289">
                <a:moveTo>
                  <a:pt x="0" y="0"/>
                </a:moveTo>
                <a:lnTo>
                  <a:pt x="918289" y="0"/>
                </a:lnTo>
                <a:lnTo>
                  <a:pt x="918289" y="859748"/>
                </a:lnTo>
                <a:lnTo>
                  <a:pt x="0" y="8597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64" id="64"/>
          <p:cNvGrpSpPr/>
          <p:nvPr/>
        </p:nvGrpSpPr>
        <p:grpSpPr>
          <a:xfrm rot="0">
            <a:off x="14631810" y="5012256"/>
            <a:ext cx="3567535" cy="680683"/>
            <a:chOff x="0" y="0"/>
            <a:chExt cx="3660918" cy="698500"/>
          </a:xfrm>
        </p:grpSpPr>
        <p:sp>
          <p:nvSpPr>
            <p:cNvPr name="Freeform 65" id="65"/>
            <p:cNvSpPr/>
            <p:nvPr/>
          </p:nvSpPr>
          <p:spPr>
            <a:xfrm flipH="false" flipV="false" rot="0">
              <a:off x="2917" y="0"/>
              <a:ext cx="3655085" cy="698500"/>
            </a:xfrm>
            <a:custGeom>
              <a:avLst/>
              <a:gdLst/>
              <a:ahLst/>
              <a:cxnLst/>
              <a:rect r="r" b="b" t="t" l="l"/>
              <a:pathLst>
                <a:path h="698500" w="3655085">
                  <a:moveTo>
                    <a:pt x="3650362" y="362380"/>
                  </a:moveTo>
                  <a:lnTo>
                    <a:pt x="3462441" y="685370"/>
                  </a:lnTo>
                  <a:cubicBezTo>
                    <a:pt x="3457711" y="693499"/>
                    <a:pt x="3449016" y="698500"/>
                    <a:pt x="3439611" y="698500"/>
                  </a:cubicBezTo>
                  <a:lnTo>
                    <a:pt x="215474" y="698500"/>
                  </a:lnTo>
                  <a:cubicBezTo>
                    <a:pt x="206069" y="698500"/>
                    <a:pt x="197373" y="693499"/>
                    <a:pt x="192644" y="685370"/>
                  </a:cubicBezTo>
                  <a:lnTo>
                    <a:pt x="4722" y="362380"/>
                  </a:lnTo>
                  <a:cubicBezTo>
                    <a:pt x="0" y="354264"/>
                    <a:pt x="0" y="344236"/>
                    <a:pt x="4722" y="336120"/>
                  </a:cubicBezTo>
                  <a:lnTo>
                    <a:pt x="192644" y="13130"/>
                  </a:lnTo>
                  <a:cubicBezTo>
                    <a:pt x="197373" y="5001"/>
                    <a:pt x="206069" y="0"/>
                    <a:pt x="215474" y="0"/>
                  </a:cubicBezTo>
                  <a:lnTo>
                    <a:pt x="3439611" y="0"/>
                  </a:lnTo>
                  <a:cubicBezTo>
                    <a:pt x="3449016" y="0"/>
                    <a:pt x="3457711" y="5001"/>
                    <a:pt x="3462441" y="13130"/>
                  </a:cubicBezTo>
                  <a:lnTo>
                    <a:pt x="3650362" y="336120"/>
                  </a:lnTo>
                  <a:cubicBezTo>
                    <a:pt x="3655085" y="344236"/>
                    <a:pt x="3655085" y="354264"/>
                    <a:pt x="3650362" y="362380"/>
                  </a:cubicBezTo>
                  <a:close/>
                </a:path>
              </a:pathLst>
            </a:custGeom>
            <a:gradFill rotWithShape="true">
              <a:gsLst>
                <a:gs pos="0">
                  <a:srgbClr val="000C3D">
                    <a:alpha val="100000"/>
                  </a:srgbClr>
                </a:gs>
                <a:gs pos="100000">
                  <a:srgbClr val="027CB8">
                    <a:alpha val="100000"/>
                  </a:srgbClr>
                </a:gs>
              </a:gsLst>
              <a:lin ang="0"/>
            </a:gradFill>
          </p:spPr>
        </p:sp>
        <p:sp>
          <p:nvSpPr>
            <p:cNvPr name="TextBox 66" id="66"/>
            <p:cNvSpPr txBox="true"/>
            <p:nvPr/>
          </p:nvSpPr>
          <p:spPr>
            <a:xfrm>
              <a:off x="114300" y="-38100"/>
              <a:ext cx="3432318"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67" id="67"/>
          <p:cNvGrpSpPr/>
          <p:nvPr/>
        </p:nvGrpSpPr>
        <p:grpSpPr>
          <a:xfrm rot="0">
            <a:off x="14813689" y="2256794"/>
            <a:ext cx="2672276" cy="2672276"/>
            <a:chOff x="0" y="0"/>
            <a:chExt cx="812800" cy="812800"/>
          </a:xfrm>
        </p:grpSpPr>
        <p:sp>
          <p:nvSpPr>
            <p:cNvPr name="Freeform 68" id="68"/>
            <p:cNvSpPr/>
            <p:nvPr/>
          </p:nvSpPr>
          <p:spPr>
            <a:xfrm flipH="false" flipV="false" rot="0">
              <a:off x="49201" y="49201"/>
              <a:ext cx="714398" cy="714398"/>
            </a:xfrm>
            <a:custGeom>
              <a:avLst/>
              <a:gdLst/>
              <a:ahLst/>
              <a:cxnLst/>
              <a:rect r="r" b="b" t="t" l="l"/>
              <a:pathLst>
                <a:path h="714398" w="714398">
                  <a:moveTo>
                    <a:pt x="441191" y="34791"/>
                  </a:moveTo>
                  <a:lnTo>
                    <a:pt x="679607" y="273207"/>
                  </a:lnTo>
                  <a:cubicBezTo>
                    <a:pt x="701883" y="295483"/>
                    <a:pt x="714398" y="325696"/>
                    <a:pt x="714398" y="357199"/>
                  </a:cubicBezTo>
                  <a:cubicBezTo>
                    <a:pt x="714398" y="388702"/>
                    <a:pt x="701883" y="418915"/>
                    <a:pt x="679607" y="441191"/>
                  </a:cubicBezTo>
                  <a:lnTo>
                    <a:pt x="441191" y="679607"/>
                  </a:lnTo>
                  <a:cubicBezTo>
                    <a:pt x="418915" y="701883"/>
                    <a:pt x="388702" y="714398"/>
                    <a:pt x="357199" y="714398"/>
                  </a:cubicBezTo>
                  <a:cubicBezTo>
                    <a:pt x="325696" y="714398"/>
                    <a:pt x="295483" y="701883"/>
                    <a:pt x="273207" y="679607"/>
                  </a:cubicBezTo>
                  <a:lnTo>
                    <a:pt x="34791" y="441191"/>
                  </a:lnTo>
                  <a:cubicBezTo>
                    <a:pt x="12515" y="418915"/>
                    <a:pt x="0" y="388702"/>
                    <a:pt x="0" y="357199"/>
                  </a:cubicBezTo>
                  <a:cubicBezTo>
                    <a:pt x="0" y="325696"/>
                    <a:pt x="12515" y="295483"/>
                    <a:pt x="34791" y="273207"/>
                  </a:cubicBezTo>
                  <a:lnTo>
                    <a:pt x="273207" y="34791"/>
                  </a:lnTo>
                  <a:cubicBezTo>
                    <a:pt x="295483" y="12515"/>
                    <a:pt x="325696" y="0"/>
                    <a:pt x="357199" y="0"/>
                  </a:cubicBezTo>
                  <a:cubicBezTo>
                    <a:pt x="388702" y="0"/>
                    <a:pt x="418915" y="12515"/>
                    <a:pt x="441191" y="34791"/>
                  </a:cubicBezTo>
                  <a:close/>
                </a:path>
              </a:pathLst>
            </a:custGeom>
            <a:gradFill rotWithShape="true">
              <a:gsLst>
                <a:gs pos="0">
                  <a:srgbClr val="000C3D">
                    <a:alpha val="100000"/>
                  </a:srgbClr>
                </a:gs>
                <a:gs pos="100000">
                  <a:srgbClr val="027CB8">
                    <a:alpha val="100000"/>
                  </a:srgbClr>
                </a:gs>
              </a:gsLst>
              <a:lin ang="5400000"/>
            </a:gradFill>
          </p:spPr>
        </p:sp>
        <p:sp>
          <p:nvSpPr>
            <p:cNvPr name="TextBox 69" id="69"/>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70" id="70"/>
          <p:cNvGrpSpPr/>
          <p:nvPr/>
        </p:nvGrpSpPr>
        <p:grpSpPr>
          <a:xfrm rot="0">
            <a:off x="15130676" y="2572832"/>
            <a:ext cx="2040199" cy="2040199"/>
            <a:chOff x="0" y="0"/>
            <a:chExt cx="812800" cy="812800"/>
          </a:xfrm>
        </p:grpSpPr>
        <p:sp>
          <p:nvSpPr>
            <p:cNvPr name="Freeform 71" id="71"/>
            <p:cNvSpPr/>
            <p:nvPr/>
          </p:nvSpPr>
          <p:spPr>
            <a:xfrm flipH="false" flipV="false" rot="0">
              <a:off x="39295" y="39295"/>
              <a:ext cx="734209" cy="734209"/>
            </a:xfrm>
            <a:custGeom>
              <a:avLst/>
              <a:gdLst/>
              <a:ahLst/>
              <a:cxnLst/>
              <a:rect r="r" b="b" t="t" l="l"/>
              <a:pathLst>
                <a:path h="734209" w="734209">
                  <a:moveTo>
                    <a:pt x="434186" y="27786"/>
                  </a:moveTo>
                  <a:lnTo>
                    <a:pt x="706424" y="300024"/>
                  </a:lnTo>
                  <a:cubicBezTo>
                    <a:pt x="724215" y="317815"/>
                    <a:pt x="734210" y="341945"/>
                    <a:pt x="734210" y="367105"/>
                  </a:cubicBezTo>
                  <a:cubicBezTo>
                    <a:pt x="734210" y="392265"/>
                    <a:pt x="724215" y="416395"/>
                    <a:pt x="706424" y="434186"/>
                  </a:cubicBezTo>
                  <a:lnTo>
                    <a:pt x="434186" y="706424"/>
                  </a:lnTo>
                  <a:cubicBezTo>
                    <a:pt x="416395" y="724215"/>
                    <a:pt x="392265" y="734210"/>
                    <a:pt x="367105" y="734210"/>
                  </a:cubicBezTo>
                  <a:cubicBezTo>
                    <a:pt x="341945" y="734210"/>
                    <a:pt x="317815" y="724215"/>
                    <a:pt x="300024" y="706424"/>
                  </a:cubicBezTo>
                  <a:lnTo>
                    <a:pt x="27786" y="434186"/>
                  </a:lnTo>
                  <a:cubicBezTo>
                    <a:pt x="9995" y="416395"/>
                    <a:pt x="0" y="392265"/>
                    <a:pt x="0" y="367105"/>
                  </a:cubicBezTo>
                  <a:cubicBezTo>
                    <a:pt x="0" y="341945"/>
                    <a:pt x="9995" y="317815"/>
                    <a:pt x="27786" y="300024"/>
                  </a:cubicBezTo>
                  <a:lnTo>
                    <a:pt x="300024" y="27786"/>
                  </a:lnTo>
                  <a:cubicBezTo>
                    <a:pt x="317815" y="9995"/>
                    <a:pt x="341945" y="0"/>
                    <a:pt x="367105" y="0"/>
                  </a:cubicBezTo>
                  <a:cubicBezTo>
                    <a:pt x="392265" y="0"/>
                    <a:pt x="416395" y="9995"/>
                    <a:pt x="434186" y="27786"/>
                  </a:cubicBezTo>
                  <a:close/>
                </a:path>
              </a:pathLst>
            </a:custGeom>
            <a:solidFill>
              <a:srgbClr val="000000">
                <a:alpha val="0"/>
              </a:srgbClr>
            </a:solidFill>
            <a:ln w="66675" cap="rnd">
              <a:solidFill>
                <a:srgbClr val="FFFFFF"/>
              </a:solidFill>
              <a:prstDash val="solid"/>
              <a:round/>
            </a:ln>
          </p:spPr>
        </p:sp>
        <p:sp>
          <p:nvSpPr>
            <p:cNvPr name="TextBox 72" id="72"/>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sp>
        <p:nvSpPr>
          <p:cNvPr name="Freeform 73" id="73"/>
          <p:cNvSpPr/>
          <p:nvPr/>
        </p:nvSpPr>
        <p:spPr>
          <a:xfrm flipH="false" flipV="false" rot="0">
            <a:off x="15746865" y="3180496"/>
            <a:ext cx="934464" cy="1031132"/>
          </a:xfrm>
          <a:custGeom>
            <a:avLst/>
            <a:gdLst/>
            <a:ahLst/>
            <a:cxnLst/>
            <a:rect r="r" b="b" t="t" l="l"/>
            <a:pathLst>
              <a:path h="1031132" w="934464">
                <a:moveTo>
                  <a:pt x="0" y="0"/>
                </a:moveTo>
                <a:lnTo>
                  <a:pt x="934463" y="0"/>
                </a:lnTo>
                <a:lnTo>
                  <a:pt x="934463" y="1031132"/>
                </a:lnTo>
                <a:lnTo>
                  <a:pt x="0" y="103113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4" id="74"/>
          <p:cNvSpPr/>
          <p:nvPr/>
        </p:nvSpPr>
        <p:spPr>
          <a:xfrm flipH="false" flipV="false" rot="0">
            <a:off x="11859979" y="3225567"/>
            <a:ext cx="949891" cy="949891"/>
          </a:xfrm>
          <a:custGeom>
            <a:avLst/>
            <a:gdLst/>
            <a:ahLst/>
            <a:cxnLst/>
            <a:rect r="r" b="b" t="t" l="l"/>
            <a:pathLst>
              <a:path h="949891" w="949891">
                <a:moveTo>
                  <a:pt x="0" y="0"/>
                </a:moveTo>
                <a:lnTo>
                  <a:pt x="949892" y="0"/>
                </a:lnTo>
                <a:lnTo>
                  <a:pt x="949892" y="949891"/>
                </a:lnTo>
                <a:lnTo>
                  <a:pt x="0" y="9498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5" id="75"/>
          <p:cNvSpPr/>
          <p:nvPr/>
        </p:nvSpPr>
        <p:spPr>
          <a:xfrm flipH="false" flipV="false" rot="0">
            <a:off x="9837863" y="7123309"/>
            <a:ext cx="934053" cy="1002762"/>
          </a:xfrm>
          <a:custGeom>
            <a:avLst/>
            <a:gdLst/>
            <a:ahLst/>
            <a:cxnLst/>
            <a:rect r="r" b="b" t="t" l="l"/>
            <a:pathLst>
              <a:path h="1002762" w="934053">
                <a:moveTo>
                  <a:pt x="0" y="0"/>
                </a:moveTo>
                <a:lnTo>
                  <a:pt x="934054" y="0"/>
                </a:lnTo>
                <a:lnTo>
                  <a:pt x="934054" y="1002762"/>
                </a:lnTo>
                <a:lnTo>
                  <a:pt x="0" y="100276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76" id="76"/>
          <p:cNvSpPr/>
          <p:nvPr/>
        </p:nvSpPr>
        <p:spPr>
          <a:xfrm flipH="false" flipV="false" rot="0">
            <a:off x="14350523" y="7123309"/>
            <a:ext cx="926332" cy="921700"/>
          </a:xfrm>
          <a:custGeom>
            <a:avLst/>
            <a:gdLst/>
            <a:ahLst/>
            <a:cxnLst/>
            <a:rect r="r" b="b" t="t" l="l"/>
            <a:pathLst>
              <a:path h="921700" w="926332">
                <a:moveTo>
                  <a:pt x="0" y="0"/>
                </a:moveTo>
                <a:lnTo>
                  <a:pt x="926332" y="0"/>
                </a:lnTo>
                <a:lnTo>
                  <a:pt x="926332" y="921701"/>
                </a:lnTo>
                <a:lnTo>
                  <a:pt x="0" y="921701"/>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77" id="77"/>
          <p:cNvSpPr/>
          <p:nvPr/>
        </p:nvSpPr>
        <p:spPr>
          <a:xfrm flipH="false" flipV="false" rot="0">
            <a:off x="11232931" y="991822"/>
            <a:ext cx="2734564" cy="1312174"/>
          </a:xfrm>
          <a:custGeom>
            <a:avLst/>
            <a:gdLst/>
            <a:ahLst/>
            <a:cxnLst/>
            <a:rect r="r" b="b" t="t" l="l"/>
            <a:pathLst>
              <a:path h="1312174" w="2734564">
                <a:moveTo>
                  <a:pt x="0" y="0"/>
                </a:moveTo>
                <a:lnTo>
                  <a:pt x="2734565" y="0"/>
                </a:lnTo>
                <a:lnTo>
                  <a:pt x="2734565" y="1312174"/>
                </a:lnTo>
                <a:lnTo>
                  <a:pt x="0" y="1312174"/>
                </a:lnTo>
                <a:lnTo>
                  <a:pt x="0" y="0"/>
                </a:lnTo>
                <a:close/>
              </a:path>
            </a:pathLst>
          </a:custGeom>
          <a:blipFill>
            <a:blip r:embed="rId16"/>
            <a:stretch>
              <a:fillRect l="0" t="-7195" r="0" b="0"/>
            </a:stretch>
          </a:blipFill>
        </p:spPr>
      </p:sp>
      <p:sp>
        <p:nvSpPr>
          <p:cNvPr name="Freeform 78" id="78"/>
          <p:cNvSpPr/>
          <p:nvPr/>
        </p:nvSpPr>
        <p:spPr>
          <a:xfrm flipH="true" flipV="false" rot="0">
            <a:off x="964313" y="98250"/>
            <a:ext cx="521343" cy="934002"/>
          </a:xfrm>
          <a:custGeom>
            <a:avLst/>
            <a:gdLst/>
            <a:ahLst/>
            <a:cxnLst/>
            <a:rect r="r" b="b" t="t" l="l"/>
            <a:pathLst>
              <a:path h="934002" w="521343">
                <a:moveTo>
                  <a:pt x="521343" y="0"/>
                </a:moveTo>
                <a:lnTo>
                  <a:pt x="0" y="0"/>
                </a:lnTo>
                <a:lnTo>
                  <a:pt x="0" y="934001"/>
                </a:lnTo>
                <a:lnTo>
                  <a:pt x="521343" y="934001"/>
                </a:lnTo>
                <a:lnTo>
                  <a:pt x="521343"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Freeform 79" id="79"/>
          <p:cNvSpPr/>
          <p:nvPr/>
        </p:nvSpPr>
        <p:spPr>
          <a:xfrm flipH="false" flipV="false" rot="0">
            <a:off x="5583961" y="5352597"/>
            <a:ext cx="718527" cy="771573"/>
          </a:xfrm>
          <a:custGeom>
            <a:avLst/>
            <a:gdLst/>
            <a:ahLst/>
            <a:cxnLst/>
            <a:rect r="r" b="b" t="t" l="l"/>
            <a:pathLst>
              <a:path h="771573" w="718527">
                <a:moveTo>
                  <a:pt x="0" y="0"/>
                </a:moveTo>
                <a:lnTo>
                  <a:pt x="718527" y="0"/>
                </a:lnTo>
                <a:lnTo>
                  <a:pt x="718527" y="771573"/>
                </a:lnTo>
                <a:lnTo>
                  <a:pt x="0" y="771573"/>
                </a:lnTo>
                <a:lnTo>
                  <a:pt x="0" y="0"/>
                </a:lnTo>
                <a:close/>
              </a:path>
            </a:pathLst>
          </a:custGeom>
          <a:blipFill>
            <a:blip r:embed="rId19">
              <a:extLst>
                <a:ext uri="{96DAC541-7B7A-43D3-8B79-37D633B846F1}">
                  <asvg:svgBlip xmlns:asvg="http://schemas.microsoft.com/office/drawing/2016/SVG/main" r:embed="rId20"/>
                </a:ext>
              </a:extLst>
            </a:blip>
            <a:stretch>
              <a:fillRect l="0" t="0" r="0" b="0"/>
            </a:stretch>
          </a:blipFill>
        </p:spPr>
      </p:sp>
      <p:sp>
        <p:nvSpPr>
          <p:cNvPr name="TextBox 80" id="80"/>
          <p:cNvSpPr txBox="true"/>
          <p:nvPr/>
        </p:nvSpPr>
        <p:spPr>
          <a:xfrm rot="0">
            <a:off x="10663434" y="5023569"/>
            <a:ext cx="3342981" cy="669369"/>
          </a:xfrm>
          <a:prstGeom prst="rect">
            <a:avLst/>
          </a:prstGeom>
        </p:spPr>
        <p:txBody>
          <a:bodyPr anchor="t" rtlCol="false" tIns="0" lIns="0" bIns="0" rIns="0">
            <a:spAutoFit/>
          </a:bodyPr>
          <a:lstStyle/>
          <a:p>
            <a:pPr algn="ctr">
              <a:lnSpc>
                <a:spcPts val="2656"/>
              </a:lnSpc>
            </a:pPr>
            <a:r>
              <a:rPr lang="en-US" b="true" sz="2043" spc="-20">
                <a:solidFill>
                  <a:srgbClr val="FFFFFF"/>
                </a:solidFill>
                <a:latin typeface="Arimo Bold"/>
                <a:ea typeface="Arimo Bold"/>
                <a:cs typeface="Arimo Bold"/>
                <a:sym typeface="Arimo Bold"/>
              </a:rPr>
              <a:t>Pengiriman Naskah ke Pihak Jurnal</a:t>
            </a:r>
          </a:p>
        </p:txBody>
      </p:sp>
      <p:sp>
        <p:nvSpPr>
          <p:cNvPr name="TextBox 81" id="81"/>
          <p:cNvSpPr txBox="true"/>
          <p:nvPr/>
        </p:nvSpPr>
        <p:spPr>
          <a:xfrm rot="0">
            <a:off x="8546351" y="9175611"/>
            <a:ext cx="3565728" cy="379388"/>
          </a:xfrm>
          <a:prstGeom prst="rect">
            <a:avLst/>
          </a:prstGeom>
        </p:spPr>
        <p:txBody>
          <a:bodyPr anchor="t" rtlCol="false" tIns="0" lIns="0" bIns="0" rIns="0">
            <a:spAutoFit/>
          </a:bodyPr>
          <a:lstStyle/>
          <a:p>
            <a:pPr algn="ctr">
              <a:lnSpc>
                <a:spcPts val="2916"/>
              </a:lnSpc>
            </a:pPr>
            <a:r>
              <a:rPr lang="en-US" b="true" sz="2243" spc="-22">
                <a:solidFill>
                  <a:srgbClr val="FFFFFF"/>
                </a:solidFill>
                <a:latin typeface="Arimo Bold"/>
                <a:ea typeface="Arimo Bold"/>
                <a:cs typeface="Arimo Bold"/>
                <a:sym typeface="Arimo Bold"/>
              </a:rPr>
              <a:t>Review dan Revisi</a:t>
            </a:r>
          </a:p>
        </p:txBody>
      </p:sp>
      <p:sp>
        <p:nvSpPr>
          <p:cNvPr name="TextBox 82" id="82"/>
          <p:cNvSpPr txBox="true"/>
          <p:nvPr/>
        </p:nvSpPr>
        <p:spPr>
          <a:xfrm rot="0">
            <a:off x="13561423" y="9175611"/>
            <a:ext cx="2672276" cy="379388"/>
          </a:xfrm>
          <a:prstGeom prst="rect">
            <a:avLst/>
          </a:prstGeom>
        </p:spPr>
        <p:txBody>
          <a:bodyPr anchor="t" rtlCol="false" tIns="0" lIns="0" bIns="0" rIns="0">
            <a:spAutoFit/>
          </a:bodyPr>
          <a:lstStyle/>
          <a:p>
            <a:pPr algn="ctr">
              <a:lnSpc>
                <a:spcPts val="2916"/>
              </a:lnSpc>
            </a:pPr>
            <a:r>
              <a:rPr lang="en-US" b="true" sz="2243" spc="-22">
                <a:solidFill>
                  <a:srgbClr val="FFFFFF"/>
                </a:solidFill>
                <a:latin typeface="Arimo Bold"/>
                <a:ea typeface="Arimo Bold"/>
                <a:cs typeface="Arimo Bold"/>
                <a:sym typeface="Arimo Bold"/>
              </a:rPr>
              <a:t>Publish Artikel</a:t>
            </a:r>
          </a:p>
        </p:txBody>
      </p:sp>
      <p:sp>
        <p:nvSpPr>
          <p:cNvPr name="TextBox 83" id="83"/>
          <p:cNvSpPr txBox="true"/>
          <p:nvPr/>
        </p:nvSpPr>
        <p:spPr>
          <a:xfrm rot="0">
            <a:off x="6854163" y="-28911"/>
            <a:ext cx="7777647" cy="1019273"/>
          </a:xfrm>
          <a:prstGeom prst="rect">
            <a:avLst/>
          </a:prstGeom>
        </p:spPr>
        <p:txBody>
          <a:bodyPr anchor="t" rtlCol="false" tIns="0" lIns="0" bIns="0" rIns="0">
            <a:spAutoFit/>
          </a:bodyPr>
          <a:lstStyle/>
          <a:p>
            <a:pPr algn="ctr">
              <a:lnSpc>
                <a:spcPts val="8394"/>
              </a:lnSpc>
              <a:spcBef>
                <a:spcPct val="0"/>
              </a:spcBef>
            </a:pPr>
            <a:r>
              <a:rPr lang="en-US" b="true" sz="5996" spc="851">
                <a:solidFill>
                  <a:srgbClr val="000000"/>
                </a:solidFill>
                <a:latin typeface="Eastman Condensed Bold"/>
                <a:ea typeface="Eastman Condensed Bold"/>
                <a:cs typeface="Eastman Condensed Bold"/>
                <a:sym typeface="Eastman Condensed Bold"/>
              </a:rPr>
              <a:t>PROSES PUBLIKASI </a:t>
            </a:r>
          </a:p>
        </p:txBody>
      </p:sp>
      <p:sp>
        <p:nvSpPr>
          <p:cNvPr name="TextBox 84" id="84"/>
          <p:cNvSpPr txBox="true"/>
          <p:nvPr/>
        </p:nvSpPr>
        <p:spPr>
          <a:xfrm rot="0">
            <a:off x="6581099" y="1046598"/>
            <a:ext cx="5643473" cy="1019273"/>
          </a:xfrm>
          <a:prstGeom prst="rect">
            <a:avLst/>
          </a:prstGeom>
        </p:spPr>
        <p:txBody>
          <a:bodyPr anchor="t" rtlCol="false" tIns="0" lIns="0" bIns="0" rIns="0">
            <a:spAutoFit/>
          </a:bodyPr>
          <a:lstStyle/>
          <a:p>
            <a:pPr algn="ctr">
              <a:lnSpc>
                <a:spcPts val="8394"/>
              </a:lnSpc>
              <a:spcBef>
                <a:spcPct val="0"/>
              </a:spcBef>
            </a:pPr>
            <a:r>
              <a:rPr lang="en-US" b="true" sz="5996" spc="1457">
                <a:solidFill>
                  <a:srgbClr val="024D84"/>
                </a:solidFill>
                <a:latin typeface="Eastman Condensed Bold"/>
                <a:ea typeface="Eastman Condensed Bold"/>
                <a:cs typeface="Eastman Condensed Bold"/>
                <a:sym typeface="Eastman Condensed Bold"/>
              </a:rPr>
              <a:t>ARTIKEL </a:t>
            </a:r>
          </a:p>
        </p:txBody>
      </p:sp>
      <p:sp>
        <p:nvSpPr>
          <p:cNvPr name="TextBox 85" id="85"/>
          <p:cNvSpPr txBox="true"/>
          <p:nvPr/>
        </p:nvSpPr>
        <p:spPr>
          <a:xfrm rot="0">
            <a:off x="6494882" y="5156970"/>
            <a:ext cx="3342981" cy="379388"/>
          </a:xfrm>
          <a:prstGeom prst="rect">
            <a:avLst/>
          </a:prstGeom>
        </p:spPr>
        <p:txBody>
          <a:bodyPr anchor="t" rtlCol="false" tIns="0" lIns="0" bIns="0" rIns="0">
            <a:spAutoFit/>
          </a:bodyPr>
          <a:lstStyle/>
          <a:p>
            <a:pPr algn="ctr">
              <a:lnSpc>
                <a:spcPts val="2916"/>
              </a:lnSpc>
            </a:pPr>
            <a:r>
              <a:rPr lang="en-US" b="true" sz="2243" spc="-22">
                <a:solidFill>
                  <a:srgbClr val="FFFFFF"/>
                </a:solidFill>
                <a:latin typeface="Arimo Bold"/>
                <a:ea typeface="Arimo Bold"/>
                <a:cs typeface="Arimo Bold"/>
                <a:sym typeface="Arimo Bold"/>
              </a:rPr>
              <a:t>Pengerjaan Naskah</a:t>
            </a:r>
          </a:p>
        </p:txBody>
      </p:sp>
      <p:sp>
        <p:nvSpPr>
          <p:cNvPr name="TextBox 86" id="86"/>
          <p:cNvSpPr txBox="true"/>
          <p:nvPr/>
        </p:nvSpPr>
        <p:spPr>
          <a:xfrm rot="0">
            <a:off x="14365552" y="5146726"/>
            <a:ext cx="3922448" cy="413531"/>
          </a:xfrm>
          <a:prstGeom prst="rect">
            <a:avLst/>
          </a:prstGeom>
        </p:spPr>
        <p:txBody>
          <a:bodyPr anchor="t" rtlCol="false" tIns="0" lIns="0" bIns="0" rIns="0">
            <a:spAutoFit/>
          </a:bodyPr>
          <a:lstStyle/>
          <a:p>
            <a:pPr algn="ctr">
              <a:lnSpc>
                <a:spcPts val="3208"/>
              </a:lnSpc>
            </a:pPr>
            <a:r>
              <a:rPr lang="en-US" b="true" sz="2468" spc="-24">
                <a:solidFill>
                  <a:srgbClr val="FFFFFF"/>
                </a:solidFill>
                <a:latin typeface="Arimo Bold"/>
                <a:ea typeface="Arimo Bold"/>
                <a:cs typeface="Arimo Bold"/>
                <a:sym typeface="Arimo Bold"/>
              </a:rPr>
              <a:t>Submit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5400000">
            <a:off x="9819129" y="-4682"/>
            <a:ext cx="472553" cy="20110810"/>
            <a:chOff x="0" y="0"/>
            <a:chExt cx="124458" cy="5296674"/>
          </a:xfrm>
        </p:grpSpPr>
        <p:sp>
          <p:nvSpPr>
            <p:cNvPr name="Freeform 4" id="4"/>
            <p:cNvSpPr/>
            <p:nvPr/>
          </p:nvSpPr>
          <p:spPr>
            <a:xfrm flipH="false" flipV="false" rot="0">
              <a:off x="0" y="0"/>
              <a:ext cx="124458" cy="5296674"/>
            </a:xfrm>
            <a:custGeom>
              <a:avLst/>
              <a:gdLst/>
              <a:ahLst/>
              <a:cxnLst/>
              <a:rect r="r" b="b" t="t" l="l"/>
              <a:pathLst>
                <a:path h="5296674" w="124458">
                  <a:moveTo>
                    <a:pt x="0" y="0"/>
                  </a:moveTo>
                  <a:lnTo>
                    <a:pt x="124458" y="0"/>
                  </a:lnTo>
                  <a:lnTo>
                    <a:pt x="124458" y="5296674"/>
                  </a:lnTo>
                  <a:lnTo>
                    <a:pt x="0" y="5296674"/>
                  </a:lnTo>
                  <a:close/>
                </a:path>
              </a:pathLst>
            </a:custGeom>
            <a:gradFill rotWithShape="true">
              <a:gsLst>
                <a:gs pos="0">
                  <a:srgbClr val="000C3D">
                    <a:alpha val="100000"/>
                  </a:srgbClr>
                </a:gs>
                <a:gs pos="100000">
                  <a:srgbClr val="027CB8">
                    <a:alpha val="100000"/>
                  </a:srgbClr>
                </a:gs>
              </a:gsLst>
              <a:lin ang="5400000"/>
            </a:gradFill>
          </p:spPr>
        </p:sp>
        <p:sp>
          <p:nvSpPr>
            <p:cNvPr name="TextBox 5" id="5"/>
            <p:cNvSpPr txBox="true"/>
            <p:nvPr/>
          </p:nvSpPr>
          <p:spPr>
            <a:xfrm>
              <a:off x="0" y="-38100"/>
              <a:ext cx="124458" cy="5334774"/>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8867775" y="-2301089"/>
            <a:ext cx="14889178" cy="14889178"/>
            <a:chOff x="0" y="0"/>
            <a:chExt cx="812800" cy="812800"/>
          </a:xfrm>
        </p:grpSpPr>
        <p:sp>
          <p:nvSpPr>
            <p:cNvPr name="Freeform 7" id="7"/>
            <p:cNvSpPr/>
            <p:nvPr/>
          </p:nvSpPr>
          <p:spPr>
            <a:xfrm flipH="false" flipV="false" rot="0">
              <a:off x="16461" y="16461"/>
              <a:ext cx="779877" cy="779877"/>
            </a:xfrm>
            <a:custGeom>
              <a:avLst/>
              <a:gdLst/>
              <a:ahLst/>
              <a:cxnLst/>
              <a:rect r="r" b="b" t="t" l="l"/>
              <a:pathLst>
                <a:path h="779877" w="779877">
                  <a:moveTo>
                    <a:pt x="426706" y="20306"/>
                  </a:moveTo>
                  <a:lnTo>
                    <a:pt x="759572" y="353172"/>
                  </a:lnTo>
                  <a:cubicBezTo>
                    <a:pt x="779878" y="373478"/>
                    <a:pt x="779878" y="406400"/>
                    <a:pt x="759572" y="426706"/>
                  </a:cubicBezTo>
                  <a:lnTo>
                    <a:pt x="426706" y="759572"/>
                  </a:lnTo>
                  <a:cubicBezTo>
                    <a:pt x="406400" y="779878"/>
                    <a:pt x="373478" y="779878"/>
                    <a:pt x="353172" y="759572"/>
                  </a:cubicBezTo>
                  <a:lnTo>
                    <a:pt x="20306" y="426706"/>
                  </a:lnTo>
                  <a:cubicBezTo>
                    <a:pt x="0" y="406400"/>
                    <a:pt x="0" y="373478"/>
                    <a:pt x="20306" y="353172"/>
                  </a:cubicBezTo>
                  <a:lnTo>
                    <a:pt x="353172" y="20306"/>
                  </a:lnTo>
                  <a:cubicBezTo>
                    <a:pt x="373478" y="0"/>
                    <a:pt x="406400" y="0"/>
                    <a:pt x="426706" y="20306"/>
                  </a:cubicBezTo>
                  <a:close/>
                </a:path>
              </a:pathLst>
            </a:custGeom>
            <a:gradFill rotWithShape="true">
              <a:gsLst>
                <a:gs pos="0">
                  <a:srgbClr val="000C3D">
                    <a:alpha val="100000"/>
                  </a:srgbClr>
                </a:gs>
                <a:gs pos="100000">
                  <a:srgbClr val="027CB8">
                    <a:alpha val="100000"/>
                  </a:srgbClr>
                </a:gs>
              </a:gsLst>
              <a:lin ang="0"/>
            </a:gradFill>
          </p:spPr>
        </p:sp>
        <p:sp>
          <p:nvSpPr>
            <p:cNvPr name="TextBox 8" id="8"/>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0">
            <a:off x="9197760" y="6195368"/>
            <a:ext cx="9275041" cy="9275041"/>
            <a:chOff x="0" y="0"/>
            <a:chExt cx="812800" cy="812800"/>
          </a:xfrm>
        </p:grpSpPr>
        <p:sp>
          <p:nvSpPr>
            <p:cNvPr name="Freeform 10" id="10"/>
            <p:cNvSpPr/>
            <p:nvPr/>
          </p:nvSpPr>
          <p:spPr>
            <a:xfrm flipH="false" flipV="false" rot="0">
              <a:off x="22197" y="22197"/>
              <a:ext cx="768406" cy="768406"/>
            </a:xfrm>
            <a:custGeom>
              <a:avLst/>
              <a:gdLst/>
              <a:ahLst/>
              <a:cxnLst/>
              <a:rect r="r" b="b" t="t" l="l"/>
              <a:pathLst>
                <a:path h="768406" w="768406">
                  <a:moveTo>
                    <a:pt x="433782" y="27382"/>
                  </a:moveTo>
                  <a:lnTo>
                    <a:pt x="741024" y="334624"/>
                  </a:lnTo>
                  <a:cubicBezTo>
                    <a:pt x="768406" y="362006"/>
                    <a:pt x="768406" y="406400"/>
                    <a:pt x="741024" y="433782"/>
                  </a:cubicBezTo>
                  <a:lnTo>
                    <a:pt x="433782" y="741024"/>
                  </a:lnTo>
                  <a:cubicBezTo>
                    <a:pt x="406400" y="768406"/>
                    <a:pt x="362006" y="768406"/>
                    <a:pt x="334624" y="741024"/>
                  </a:cubicBezTo>
                  <a:lnTo>
                    <a:pt x="27382" y="433782"/>
                  </a:lnTo>
                  <a:cubicBezTo>
                    <a:pt x="0" y="406400"/>
                    <a:pt x="0" y="362006"/>
                    <a:pt x="27382" y="334624"/>
                  </a:cubicBezTo>
                  <a:lnTo>
                    <a:pt x="334624" y="27382"/>
                  </a:lnTo>
                  <a:cubicBezTo>
                    <a:pt x="362006" y="0"/>
                    <a:pt x="406400" y="0"/>
                    <a:pt x="433782" y="27382"/>
                  </a:cubicBezTo>
                  <a:close/>
                </a:path>
              </a:pathLst>
            </a:custGeom>
            <a:gradFill rotWithShape="true">
              <a:gsLst>
                <a:gs pos="0">
                  <a:srgbClr val="000C3D">
                    <a:alpha val="100000"/>
                  </a:srgbClr>
                </a:gs>
                <a:gs pos="100000">
                  <a:srgbClr val="027CB8">
                    <a:alpha val="100000"/>
                  </a:srgbClr>
                </a:gs>
              </a:gsLst>
              <a:lin ang="0"/>
            </a:gradFill>
          </p:spPr>
        </p:sp>
        <p:sp>
          <p:nvSpPr>
            <p:cNvPr name="TextBox 11" id="11"/>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2700000">
            <a:off x="14653055" y="-267486"/>
            <a:ext cx="3628175" cy="10585695"/>
            <a:chOff x="0" y="0"/>
            <a:chExt cx="955569" cy="2788002"/>
          </a:xfrm>
        </p:grpSpPr>
        <p:sp>
          <p:nvSpPr>
            <p:cNvPr name="Freeform 13" id="13"/>
            <p:cNvSpPr/>
            <p:nvPr/>
          </p:nvSpPr>
          <p:spPr>
            <a:xfrm flipH="false" flipV="false" rot="0">
              <a:off x="0" y="0"/>
              <a:ext cx="955569" cy="2788002"/>
            </a:xfrm>
            <a:custGeom>
              <a:avLst/>
              <a:gdLst/>
              <a:ahLst/>
              <a:cxnLst/>
              <a:rect r="r" b="b" t="t" l="l"/>
              <a:pathLst>
                <a:path h="2788002" w="955569">
                  <a:moveTo>
                    <a:pt x="0" y="0"/>
                  </a:moveTo>
                  <a:lnTo>
                    <a:pt x="955569" y="0"/>
                  </a:lnTo>
                  <a:lnTo>
                    <a:pt x="955569" y="2788002"/>
                  </a:lnTo>
                  <a:lnTo>
                    <a:pt x="0" y="2788002"/>
                  </a:lnTo>
                  <a:close/>
                </a:path>
              </a:pathLst>
            </a:custGeom>
            <a:gradFill rotWithShape="true">
              <a:gsLst>
                <a:gs pos="0">
                  <a:srgbClr val="000C3D">
                    <a:alpha val="100000"/>
                  </a:srgbClr>
                </a:gs>
                <a:gs pos="100000">
                  <a:srgbClr val="027CB8">
                    <a:alpha val="100000"/>
                  </a:srgbClr>
                </a:gs>
              </a:gsLst>
              <a:lin ang="5400000"/>
            </a:gradFill>
          </p:spPr>
        </p:sp>
        <p:sp>
          <p:nvSpPr>
            <p:cNvPr name="TextBox 14" id="14"/>
            <p:cNvSpPr txBox="true"/>
            <p:nvPr/>
          </p:nvSpPr>
          <p:spPr>
            <a:xfrm>
              <a:off x="0" y="-38100"/>
              <a:ext cx="955569" cy="2826102"/>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2700000">
            <a:off x="12675117" y="3974120"/>
            <a:ext cx="1888546" cy="8299300"/>
            <a:chOff x="0" y="0"/>
            <a:chExt cx="497395" cy="2185824"/>
          </a:xfrm>
        </p:grpSpPr>
        <p:sp>
          <p:nvSpPr>
            <p:cNvPr name="Freeform 16" id="16"/>
            <p:cNvSpPr/>
            <p:nvPr/>
          </p:nvSpPr>
          <p:spPr>
            <a:xfrm flipH="false" flipV="false" rot="0">
              <a:off x="0" y="0"/>
              <a:ext cx="497395" cy="2185824"/>
            </a:xfrm>
            <a:custGeom>
              <a:avLst/>
              <a:gdLst/>
              <a:ahLst/>
              <a:cxnLst/>
              <a:rect r="r" b="b" t="t" l="l"/>
              <a:pathLst>
                <a:path h="2185824" w="497395">
                  <a:moveTo>
                    <a:pt x="0" y="0"/>
                  </a:moveTo>
                  <a:lnTo>
                    <a:pt x="497395" y="0"/>
                  </a:lnTo>
                  <a:lnTo>
                    <a:pt x="497395" y="2185824"/>
                  </a:lnTo>
                  <a:lnTo>
                    <a:pt x="0" y="2185824"/>
                  </a:lnTo>
                  <a:close/>
                </a:path>
              </a:pathLst>
            </a:custGeom>
            <a:gradFill rotWithShape="true">
              <a:gsLst>
                <a:gs pos="0">
                  <a:srgbClr val="000C3D">
                    <a:alpha val="100000"/>
                  </a:srgbClr>
                </a:gs>
                <a:gs pos="100000">
                  <a:srgbClr val="027CB8">
                    <a:alpha val="100000"/>
                  </a:srgbClr>
                </a:gs>
              </a:gsLst>
              <a:lin ang="5400000"/>
            </a:gradFill>
          </p:spPr>
        </p:sp>
        <p:sp>
          <p:nvSpPr>
            <p:cNvPr name="TextBox 17" id="17"/>
            <p:cNvSpPr txBox="true"/>
            <p:nvPr/>
          </p:nvSpPr>
          <p:spPr>
            <a:xfrm>
              <a:off x="0" y="-38100"/>
              <a:ext cx="497395" cy="2223924"/>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7225571" y="-4078985"/>
            <a:ext cx="6575879" cy="6575879"/>
            <a:chOff x="0" y="0"/>
            <a:chExt cx="812800" cy="812800"/>
          </a:xfrm>
        </p:grpSpPr>
        <p:sp>
          <p:nvSpPr>
            <p:cNvPr name="Freeform 19" id="19"/>
            <p:cNvSpPr/>
            <p:nvPr/>
          </p:nvSpPr>
          <p:spPr>
            <a:xfrm flipH="false" flipV="false" rot="0">
              <a:off x="40964" y="40964"/>
              <a:ext cx="730873" cy="730873"/>
            </a:xfrm>
            <a:custGeom>
              <a:avLst/>
              <a:gdLst/>
              <a:ahLst/>
              <a:cxnLst/>
              <a:rect r="r" b="b" t="t" l="l"/>
              <a:pathLst>
                <a:path h="730873" w="730873">
                  <a:moveTo>
                    <a:pt x="435365" y="28965"/>
                  </a:moveTo>
                  <a:lnTo>
                    <a:pt x="701907" y="295507"/>
                  </a:lnTo>
                  <a:cubicBezTo>
                    <a:pt x="720453" y="314053"/>
                    <a:pt x="730872" y="339207"/>
                    <a:pt x="730872" y="365436"/>
                  </a:cubicBezTo>
                  <a:cubicBezTo>
                    <a:pt x="730872" y="391665"/>
                    <a:pt x="720453" y="416819"/>
                    <a:pt x="701907" y="435365"/>
                  </a:cubicBezTo>
                  <a:lnTo>
                    <a:pt x="435365" y="701907"/>
                  </a:lnTo>
                  <a:cubicBezTo>
                    <a:pt x="416819" y="720453"/>
                    <a:pt x="391665" y="730872"/>
                    <a:pt x="365436" y="730872"/>
                  </a:cubicBezTo>
                  <a:cubicBezTo>
                    <a:pt x="339207" y="730872"/>
                    <a:pt x="314053" y="720453"/>
                    <a:pt x="295507" y="701907"/>
                  </a:cubicBezTo>
                  <a:lnTo>
                    <a:pt x="28965" y="435365"/>
                  </a:lnTo>
                  <a:cubicBezTo>
                    <a:pt x="10419" y="416819"/>
                    <a:pt x="0" y="391665"/>
                    <a:pt x="0" y="365436"/>
                  </a:cubicBezTo>
                  <a:cubicBezTo>
                    <a:pt x="0" y="339207"/>
                    <a:pt x="10419" y="314053"/>
                    <a:pt x="28965" y="295507"/>
                  </a:cubicBezTo>
                  <a:lnTo>
                    <a:pt x="295507" y="28965"/>
                  </a:lnTo>
                  <a:cubicBezTo>
                    <a:pt x="314053" y="10419"/>
                    <a:pt x="339207" y="0"/>
                    <a:pt x="365436" y="0"/>
                  </a:cubicBezTo>
                  <a:cubicBezTo>
                    <a:pt x="391665" y="0"/>
                    <a:pt x="416819" y="10419"/>
                    <a:pt x="435365" y="28965"/>
                  </a:cubicBezTo>
                  <a:close/>
                </a:path>
              </a:pathLst>
            </a:custGeom>
            <a:gradFill rotWithShape="true">
              <a:gsLst>
                <a:gs pos="0">
                  <a:srgbClr val="000C3D">
                    <a:alpha val="100000"/>
                  </a:srgbClr>
                </a:gs>
                <a:gs pos="100000">
                  <a:srgbClr val="027CB8">
                    <a:alpha val="100000"/>
                  </a:srgbClr>
                </a:gs>
              </a:gsLst>
              <a:lin ang="0"/>
            </a:gradFill>
          </p:spPr>
        </p:sp>
        <p:sp>
          <p:nvSpPr>
            <p:cNvPr name="TextBox 20" id="20"/>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9295877" y="604096"/>
            <a:ext cx="9078808" cy="9078808"/>
            <a:chOff x="0" y="0"/>
            <a:chExt cx="812800" cy="812800"/>
          </a:xfrm>
        </p:grpSpPr>
        <p:sp>
          <p:nvSpPr>
            <p:cNvPr name="Freeform 22" id="22"/>
            <p:cNvSpPr/>
            <p:nvPr/>
          </p:nvSpPr>
          <p:spPr>
            <a:xfrm flipH="false" flipV="false" rot="0">
              <a:off x="35322" y="35322"/>
              <a:ext cx="742156" cy="742156"/>
            </a:xfrm>
            <a:custGeom>
              <a:avLst/>
              <a:gdLst/>
              <a:ahLst/>
              <a:cxnLst/>
              <a:rect r="r" b="b" t="t" l="l"/>
              <a:pathLst>
                <a:path h="742156" w="742156">
                  <a:moveTo>
                    <a:pt x="431376" y="24976"/>
                  </a:moveTo>
                  <a:lnTo>
                    <a:pt x="717180" y="310780"/>
                  </a:lnTo>
                  <a:cubicBezTo>
                    <a:pt x="733172" y="326772"/>
                    <a:pt x="742156" y="348462"/>
                    <a:pt x="742156" y="371078"/>
                  </a:cubicBezTo>
                  <a:cubicBezTo>
                    <a:pt x="742156" y="393694"/>
                    <a:pt x="733172" y="415384"/>
                    <a:pt x="717180" y="431376"/>
                  </a:cubicBezTo>
                  <a:lnTo>
                    <a:pt x="431376" y="717180"/>
                  </a:lnTo>
                  <a:cubicBezTo>
                    <a:pt x="415384" y="733172"/>
                    <a:pt x="393694" y="742156"/>
                    <a:pt x="371078" y="742156"/>
                  </a:cubicBezTo>
                  <a:cubicBezTo>
                    <a:pt x="348462" y="742156"/>
                    <a:pt x="326772" y="733172"/>
                    <a:pt x="310780" y="717180"/>
                  </a:cubicBezTo>
                  <a:lnTo>
                    <a:pt x="24976" y="431376"/>
                  </a:lnTo>
                  <a:cubicBezTo>
                    <a:pt x="8984" y="415384"/>
                    <a:pt x="0" y="393694"/>
                    <a:pt x="0" y="371078"/>
                  </a:cubicBezTo>
                  <a:cubicBezTo>
                    <a:pt x="0" y="348462"/>
                    <a:pt x="8984" y="326772"/>
                    <a:pt x="24976" y="310780"/>
                  </a:cubicBezTo>
                  <a:lnTo>
                    <a:pt x="310780" y="24976"/>
                  </a:lnTo>
                  <a:cubicBezTo>
                    <a:pt x="326772" y="8984"/>
                    <a:pt x="348462" y="0"/>
                    <a:pt x="371078" y="0"/>
                  </a:cubicBezTo>
                  <a:cubicBezTo>
                    <a:pt x="393694" y="0"/>
                    <a:pt x="415384" y="8984"/>
                    <a:pt x="431376" y="24976"/>
                  </a:cubicBezTo>
                  <a:close/>
                </a:path>
              </a:pathLst>
            </a:custGeom>
            <a:gradFill rotWithShape="true">
              <a:gsLst>
                <a:gs pos="0">
                  <a:srgbClr val="027CB8">
                    <a:alpha val="100000"/>
                  </a:srgbClr>
                </a:gs>
                <a:gs pos="100000">
                  <a:srgbClr val="000C3D">
                    <a:alpha val="100000"/>
                  </a:srgbClr>
                </a:gs>
              </a:gsLst>
              <a:lin ang="5400000"/>
            </a:gradFill>
          </p:spPr>
        </p:sp>
        <p:sp>
          <p:nvSpPr>
            <p:cNvPr name="TextBox 23" id="23"/>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9720481" y="1028700"/>
            <a:ext cx="8229600" cy="8229600"/>
            <a:chOff x="0" y="0"/>
            <a:chExt cx="812800" cy="812800"/>
          </a:xfrm>
        </p:grpSpPr>
        <p:sp>
          <p:nvSpPr>
            <p:cNvPr name="Freeform 25" id="25"/>
            <p:cNvSpPr/>
            <p:nvPr/>
          </p:nvSpPr>
          <p:spPr>
            <a:xfrm flipH="false" flipV="false" rot="0">
              <a:off x="30784" y="30784"/>
              <a:ext cx="751233" cy="751233"/>
            </a:xfrm>
            <a:custGeom>
              <a:avLst/>
              <a:gdLst/>
              <a:ahLst/>
              <a:cxnLst/>
              <a:rect r="r" b="b" t="t" l="l"/>
              <a:pathLst>
                <a:path h="751233" w="751233">
                  <a:moveTo>
                    <a:pt x="428167" y="21767"/>
                  </a:moveTo>
                  <a:lnTo>
                    <a:pt x="729465" y="323065"/>
                  </a:lnTo>
                  <a:cubicBezTo>
                    <a:pt x="743402" y="337002"/>
                    <a:pt x="751232" y="355906"/>
                    <a:pt x="751232" y="375616"/>
                  </a:cubicBezTo>
                  <a:cubicBezTo>
                    <a:pt x="751232" y="395327"/>
                    <a:pt x="743402" y="414230"/>
                    <a:pt x="729465" y="428167"/>
                  </a:cubicBezTo>
                  <a:lnTo>
                    <a:pt x="428167" y="729465"/>
                  </a:lnTo>
                  <a:cubicBezTo>
                    <a:pt x="414230" y="743402"/>
                    <a:pt x="395327" y="751232"/>
                    <a:pt x="375616" y="751232"/>
                  </a:cubicBezTo>
                  <a:cubicBezTo>
                    <a:pt x="355906" y="751232"/>
                    <a:pt x="337002" y="743402"/>
                    <a:pt x="323065" y="729465"/>
                  </a:cubicBezTo>
                  <a:lnTo>
                    <a:pt x="21767" y="428167"/>
                  </a:lnTo>
                  <a:cubicBezTo>
                    <a:pt x="7830" y="414230"/>
                    <a:pt x="0" y="395327"/>
                    <a:pt x="0" y="375616"/>
                  </a:cubicBezTo>
                  <a:cubicBezTo>
                    <a:pt x="0" y="355906"/>
                    <a:pt x="7830" y="337002"/>
                    <a:pt x="21767" y="323065"/>
                  </a:cubicBezTo>
                  <a:lnTo>
                    <a:pt x="323065" y="21767"/>
                  </a:lnTo>
                  <a:cubicBezTo>
                    <a:pt x="337002" y="7830"/>
                    <a:pt x="355906" y="0"/>
                    <a:pt x="375616" y="0"/>
                  </a:cubicBezTo>
                  <a:cubicBezTo>
                    <a:pt x="395327" y="0"/>
                    <a:pt x="414230" y="7830"/>
                    <a:pt x="428167" y="21767"/>
                  </a:cubicBezTo>
                  <a:close/>
                </a:path>
              </a:pathLst>
            </a:custGeom>
            <a:blipFill>
              <a:blip r:embed="rId3"/>
              <a:stretch>
                <a:fillRect l="0" t="-16666" r="0" b="-16666"/>
              </a:stretch>
            </a:blipFill>
            <a:ln w="152400" cap="rnd">
              <a:solidFill>
                <a:srgbClr val="FFFFFF"/>
              </a:solidFill>
              <a:prstDash val="solid"/>
              <a:round/>
            </a:ln>
          </p:spPr>
        </p:sp>
      </p:grpSp>
      <p:sp>
        <p:nvSpPr>
          <p:cNvPr name="TextBox 26" id="26"/>
          <p:cNvSpPr txBox="true"/>
          <p:nvPr/>
        </p:nvSpPr>
        <p:spPr>
          <a:xfrm rot="0">
            <a:off x="876823" y="4475556"/>
            <a:ext cx="8267177" cy="1719812"/>
          </a:xfrm>
          <a:prstGeom prst="rect">
            <a:avLst/>
          </a:prstGeom>
        </p:spPr>
        <p:txBody>
          <a:bodyPr anchor="t" rtlCol="false" tIns="0" lIns="0" bIns="0" rIns="0">
            <a:spAutoFit/>
          </a:bodyPr>
          <a:lstStyle/>
          <a:p>
            <a:pPr algn="l">
              <a:lnSpc>
                <a:spcPts val="13867"/>
              </a:lnSpc>
              <a:spcBef>
                <a:spcPct val="0"/>
              </a:spcBef>
            </a:pPr>
            <a:r>
              <a:rPr lang="en-US" b="true" sz="9905">
                <a:solidFill>
                  <a:srgbClr val="024D84"/>
                </a:solidFill>
                <a:latin typeface="Eastman Condensed Bold"/>
                <a:ea typeface="Eastman Condensed Bold"/>
                <a:cs typeface="Eastman Condensed Bold"/>
                <a:sym typeface="Eastman Condensed Bold"/>
              </a:rPr>
              <a:t>TERIMA KASIH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C3D">
                <a:alpha val="100000"/>
              </a:srgbClr>
            </a:gs>
            <a:gs pos="100000">
              <a:srgbClr val="027CB8">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2700000">
            <a:off x="-433524" y="5673462"/>
            <a:ext cx="2924448" cy="5534827"/>
            <a:chOff x="0" y="0"/>
            <a:chExt cx="770225" cy="1457732"/>
          </a:xfrm>
        </p:grpSpPr>
        <p:sp>
          <p:nvSpPr>
            <p:cNvPr name="Freeform 3" id="3"/>
            <p:cNvSpPr/>
            <p:nvPr/>
          </p:nvSpPr>
          <p:spPr>
            <a:xfrm flipH="false" flipV="false" rot="0">
              <a:off x="0" y="0"/>
              <a:ext cx="770225" cy="1457732"/>
            </a:xfrm>
            <a:custGeom>
              <a:avLst/>
              <a:gdLst/>
              <a:ahLst/>
              <a:cxnLst/>
              <a:rect r="r" b="b" t="t" l="l"/>
              <a:pathLst>
                <a:path h="1457732" w="770225">
                  <a:moveTo>
                    <a:pt x="0" y="0"/>
                  </a:moveTo>
                  <a:lnTo>
                    <a:pt x="770225" y="0"/>
                  </a:lnTo>
                  <a:lnTo>
                    <a:pt x="770225" y="1457732"/>
                  </a:lnTo>
                  <a:lnTo>
                    <a:pt x="0" y="1457732"/>
                  </a:lnTo>
                  <a:close/>
                </a:path>
              </a:pathLst>
            </a:custGeom>
            <a:gradFill rotWithShape="true">
              <a:gsLst>
                <a:gs pos="0">
                  <a:srgbClr val="000C3D">
                    <a:alpha val="100000"/>
                  </a:srgbClr>
                </a:gs>
                <a:gs pos="100000">
                  <a:srgbClr val="027CB8">
                    <a:alpha val="100000"/>
                  </a:srgbClr>
                </a:gs>
              </a:gsLst>
              <a:lin ang="5400000"/>
            </a:gradFill>
          </p:spPr>
        </p:sp>
        <p:sp>
          <p:nvSpPr>
            <p:cNvPr name="TextBox 4" id="4"/>
            <p:cNvSpPr txBox="true"/>
            <p:nvPr/>
          </p:nvSpPr>
          <p:spPr>
            <a:xfrm>
              <a:off x="0" y="-38100"/>
              <a:ext cx="770225" cy="1495832"/>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3672014" y="7557462"/>
            <a:ext cx="10403884" cy="1121674"/>
            <a:chOff x="0" y="0"/>
            <a:chExt cx="10766989" cy="1160821"/>
          </a:xfrm>
        </p:grpSpPr>
        <p:sp>
          <p:nvSpPr>
            <p:cNvPr name="Freeform 6" id="6"/>
            <p:cNvSpPr/>
            <p:nvPr/>
          </p:nvSpPr>
          <p:spPr>
            <a:xfrm flipH="false" flipV="false" rot="0">
              <a:off x="867" y="0"/>
              <a:ext cx="10765256" cy="1160821"/>
            </a:xfrm>
            <a:custGeom>
              <a:avLst/>
              <a:gdLst/>
              <a:ahLst/>
              <a:cxnLst/>
              <a:rect r="r" b="b" t="t" l="l"/>
              <a:pathLst>
                <a:path h="1160821" w="10765256">
                  <a:moveTo>
                    <a:pt x="10763664" y="587434"/>
                  </a:moveTo>
                  <a:lnTo>
                    <a:pt x="10565381" y="1153798"/>
                  </a:lnTo>
                  <a:cubicBezTo>
                    <a:pt x="10563908" y="1158005"/>
                    <a:pt x="10559938" y="1160821"/>
                    <a:pt x="10555481" y="1160821"/>
                  </a:cubicBezTo>
                  <a:lnTo>
                    <a:pt x="209774" y="1160821"/>
                  </a:lnTo>
                  <a:cubicBezTo>
                    <a:pt x="205317" y="1160821"/>
                    <a:pt x="201347" y="1158005"/>
                    <a:pt x="199874" y="1153798"/>
                  </a:cubicBezTo>
                  <a:lnTo>
                    <a:pt x="1592" y="587434"/>
                  </a:lnTo>
                  <a:cubicBezTo>
                    <a:pt x="0" y="582887"/>
                    <a:pt x="0" y="577934"/>
                    <a:pt x="1592" y="573387"/>
                  </a:cubicBezTo>
                  <a:lnTo>
                    <a:pt x="199874" y="7023"/>
                  </a:lnTo>
                  <a:cubicBezTo>
                    <a:pt x="201347" y="2817"/>
                    <a:pt x="205317" y="0"/>
                    <a:pt x="209774" y="0"/>
                  </a:cubicBezTo>
                  <a:lnTo>
                    <a:pt x="10555481" y="0"/>
                  </a:lnTo>
                  <a:cubicBezTo>
                    <a:pt x="10559938" y="0"/>
                    <a:pt x="10563908" y="2817"/>
                    <a:pt x="10565381" y="7023"/>
                  </a:cubicBezTo>
                  <a:lnTo>
                    <a:pt x="10763664" y="573387"/>
                  </a:lnTo>
                  <a:cubicBezTo>
                    <a:pt x="10765256" y="577934"/>
                    <a:pt x="10765256" y="582887"/>
                    <a:pt x="10763664" y="587434"/>
                  </a:cubicBezTo>
                  <a:close/>
                </a:path>
              </a:pathLst>
            </a:custGeom>
            <a:solidFill>
              <a:srgbClr val="92E2FF"/>
            </a:solidFill>
          </p:spPr>
        </p:sp>
        <p:sp>
          <p:nvSpPr>
            <p:cNvPr name="TextBox 7" id="7"/>
            <p:cNvSpPr txBox="true"/>
            <p:nvPr/>
          </p:nvSpPr>
          <p:spPr>
            <a:xfrm>
              <a:off x="114300" y="-38100"/>
              <a:ext cx="10538389" cy="1198921"/>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0">
            <a:off x="-4657970" y="-7805222"/>
            <a:ext cx="13702330" cy="13702330"/>
            <a:chOff x="0" y="0"/>
            <a:chExt cx="812800" cy="812800"/>
          </a:xfrm>
        </p:grpSpPr>
        <p:sp>
          <p:nvSpPr>
            <p:cNvPr name="Freeform 9" id="9"/>
            <p:cNvSpPr/>
            <p:nvPr/>
          </p:nvSpPr>
          <p:spPr>
            <a:xfrm flipH="false" flipV="false" rot="0">
              <a:off x="23403" y="23403"/>
              <a:ext cx="765993" cy="765993"/>
            </a:xfrm>
            <a:custGeom>
              <a:avLst/>
              <a:gdLst/>
              <a:ahLst/>
              <a:cxnLst/>
              <a:rect r="r" b="b" t="t" l="l"/>
              <a:pathLst>
                <a:path h="765993" w="765993">
                  <a:moveTo>
                    <a:pt x="422949" y="16549"/>
                  </a:moveTo>
                  <a:lnTo>
                    <a:pt x="749445" y="343045"/>
                  </a:lnTo>
                  <a:cubicBezTo>
                    <a:pt x="760041" y="353641"/>
                    <a:pt x="765994" y="368012"/>
                    <a:pt x="765994" y="382997"/>
                  </a:cubicBezTo>
                  <a:cubicBezTo>
                    <a:pt x="765994" y="397982"/>
                    <a:pt x="760041" y="412353"/>
                    <a:pt x="749445" y="422949"/>
                  </a:cubicBezTo>
                  <a:lnTo>
                    <a:pt x="422949" y="749445"/>
                  </a:lnTo>
                  <a:cubicBezTo>
                    <a:pt x="412353" y="760041"/>
                    <a:pt x="397982" y="765994"/>
                    <a:pt x="382997" y="765994"/>
                  </a:cubicBezTo>
                  <a:cubicBezTo>
                    <a:pt x="368012" y="765994"/>
                    <a:pt x="353641" y="760041"/>
                    <a:pt x="343045" y="749445"/>
                  </a:cubicBezTo>
                  <a:lnTo>
                    <a:pt x="16549" y="422949"/>
                  </a:lnTo>
                  <a:cubicBezTo>
                    <a:pt x="5953" y="412353"/>
                    <a:pt x="0" y="397982"/>
                    <a:pt x="0" y="382997"/>
                  </a:cubicBezTo>
                  <a:cubicBezTo>
                    <a:pt x="0" y="368012"/>
                    <a:pt x="5953" y="353641"/>
                    <a:pt x="16549" y="343045"/>
                  </a:cubicBezTo>
                  <a:lnTo>
                    <a:pt x="343045" y="16549"/>
                  </a:lnTo>
                  <a:cubicBezTo>
                    <a:pt x="353641" y="5953"/>
                    <a:pt x="368012" y="0"/>
                    <a:pt x="382997" y="0"/>
                  </a:cubicBezTo>
                  <a:cubicBezTo>
                    <a:pt x="397982" y="0"/>
                    <a:pt x="412353" y="5953"/>
                    <a:pt x="422949" y="16549"/>
                  </a:cubicBezTo>
                  <a:close/>
                </a:path>
              </a:pathLst>
            </a:custGeom>
            <a:gradFill rotWithShape="true">
              <a:gsLst>
                <a:gs pos="0">
                  <a:srgbClr val="000C3D">
                    <a:alpha val="100000"/>
                  </a:srgbClr>
                </a:gs>
                <a:gs pos="100000">
                  <a:srgbClr val="027CB8">
                    <a:alpha val="100000"/>
                  </a:srgbClr>
                </a:gs>
              </a:gsLst>
              <a:lin ang="5400000"/>
            </a:gradFill>
          </p:spPr>
        </p:sp>
        <p:sp>
          <p:nvSpPr>
            <p:cNvPr name="TextBox 10" id="10"/>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11" id="11"/>
          <p:cNvGrpSpPr/>
          <p:nvPr/>
        </p:nvGrpSpPr>
        <p:grpSpPr>
          <a:xfrm rot="2700000">
            <a:off x="-2347050" y="4804073"/>
            <a:ext cx="3524928" cy="5534827"/>
            <a:chOff x="0" y="0"/>
            <a:chExt cx="928376" cy="1457732"/>
          </a:xfrm>
        </p:grpSpPr>
        <p:sp>
          <p:nvSpPr>
            <p:cNvPr name="Freeform 12" id="12"/>
            <p:cNvSpPr/>
            <p:nvPr/>
          </p:nvSpPr>
          <p:spPr>
            <a:xfrm flipH="false" flipV="false" rot="0">
              <a:off x="0" y="0"/>
              <a:ext cx="928376" cy="1457732"/>
            </a:xfrm>
            <a:custGeom>
              <a:avLst/>
              <a:gdLst/>
              <a:ahLst/>
              <a:cxnLst/>
              <a:rect r="r" b="b" t="t" l="l"/>
              <a:pathLst>
                <a:path h="1457732" w="928376">
                  <a:moveTo>
                    <a:pt x="0" y="0"/>
                  </a:moveTo>
                  <a:lnTo>
                    <a:pt x="928376" y="0"/>
                  </a:lnTo>
                  <a:lnTo>
                    <a:pt x="928376" y="1457732"/>
                  </a:lnTo>
                  <a:lnTo>
                    <a:pt x="0" y="1457732"/>
                  </a:lnTo>
                  <a:close/>
                </a:path>
              </a:pathLst>
            </a:custGeom>
            <a:gradFill rotWithShape="true">
              <a:gsLst>
                <a:gs pos="0">
                  <a:srgbClr val="000C3D">
                    <a:alpha val="100000"/>
                  </a:srgbClr>
                </a:gs>
                <a:gs pos="100000">
                  <a:srgbClr val="027CB8">
                    <a:alpha val="100000"/>
                  </a:srgbClr>
                </a:gs>
              </a:gsLst>
              <a:lin ang="5400000"/>
            </a:gradFill>
          </p:spPr>
        </p:sp>
        <p:sp>
          <p:nvSpPr>
            <p:cNvPr name="TextBox 13" id="13"/>
            <p:cNvSpPr txBox="true"/>
            <p:nvPr/>
          </p:nvSpPr>
          <p:spPr>
            <a:xfrm>
              <a:off x="0" y="-38100"/>
              <a:ext cx="928376" cy="1495832"/>
            </a:xfrm>
            <a:prstGeom prst="rect">
              <a:avLst/>
            </a:prstGeom>
          </p:spPr>
          <p:txBody>
            <a:bodyPr anchor="ctr" rtlCol="false" tIns="50800" lIns="50800" bIns="50800" rIns="50800"/>
            <a:lstStyle/>
            <a:p>
              <a:pPr algn="ctr">
                <a:lnSpc>
                  <a:spcPts val="2659"/>
                </a:lnSpc>
              </a:pPr>
            </a:p>
          </p:txBody>
        </p:sp>
      </p:grpSp>
      <p:grpSp>
        <p:nvGrpSpPr>
          <p:cNvPr name="Group 14" id="14"/>
          <p:cNvGrpSpPr/>
          <p:nvPr/>
        </p:nvGrpSpPr>
        <p:grpSpPr>
          <a:xfrm rot="-2700000">
            <a:off x="2380610" y="7053278"/>
            <a:ext cx="1309333" cy="6126742"/>
            <a:chOff x="0" y="0"/>
            <a:chExt cx="344845" cy="1613627"/>
          </a:xfrm>
        </p:grpSpPr>
        <p:sp>
          <p:nvSpPr>
            <p:cNvPr name="Freeform 15" id="15"/>
            <p:cNvSpPr/>
            <p:nvPr/>
          </p:nvSpPr>
          <p:spPr>
            <a:xfrm flipH="false" flipV="false" rot="0">
              <a:off x="0" y="0"/>
              <a:ext cx="344845" cy="1613627"/>
            </a:xfrm>
            <a:custGeom>
              <a:avLst/>
              <a:gdLst/>
              <a:ahLst/>
              <a:cxnLst/>
              <a:rect r="r" b="b" t="t" l="l"/>
              <a:pathLst>
                <a:path h="1613627" w="344845">
                  <a:moveTo>
                    <a:pt x="0" y="0"/>
                  </a:moveTo>
                  <a:lnTo>
                    <a:pt x="344845" y="0"/>
                  </a:lnTo>
                  <a:lnTo>
                    <a:pt x="344845" y="1613627"/>
                  </a:lnTo>
                  <a:lnTo>
                    <a:pt x="0" y="1613627"/>
                  </a:lnTo>
                  <a:close/>
                </a:path>
              </a:pathLst>
            </a:custGeom>
            <a:gradFill rotWithShape="true">
              <a:gsLst>
                <a:gs pos="0">
                  <a:srgbClr val="000C3D">
                    <a:alpha val="100000"/>
                  </a:srgbClr>
                </a:gs>
                <a:gs pos="100000">
                  <a:srgbClr val="027CB8">
                    <a:alpha val="100000"/>
                  </a:srgbClr>
                </a:gs>
              </a:gsLst>
              <a:lin ang="5400000"/>
            </a:gradFill>
          </p:spPr>
        </p:sp>
        <p:sp>
          <p:nvSpPr>
            <p:cNvPr name="TextBox 16" id="16"/>
            <p:cNvSpPr txBox="true"/>
            <p:nvPr/>
          </p:nvSpPr>
          <p:spPr>
            <a:xfrm>
              <a:off x="0" y="-38100"/>
              <a:ext cx="344845" cy="1651727"/>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0">
            <a:off x="0" y="6415204"/>
            <a:ext cx="3575364" cy="3575364"/>
            <a:chOff x="0" y="0"/>
            <a:chExt cx="812800" cy="812800"/>
          </a:xfrm>
        </p:grpSpPr>
        <p:sp>
          <p:nvSpPr>
            <p:cNvPr name="Freeform 18" id="18"/>
            <p:cNvSpPr/>
            <p:nvPr/>
          </p:nvSpPr>
          <p:spPr>
            <a:xfrm flipH="false" flipV="false" rot="0">
              <a:off x="68551" y="68551"/>
              <a:ext cx="675698" cy="675698"/>
            </a:xfrm>
            <a:custGeom>
              <a:avLst/>
              <a:gdLst/>
              <a:ahLst/>
              <a:cxnLst/>
              <a:rect r="r" b="b" t="t" l="l"/>
              <a:pathLst>
                <a:path h="675698" w="675698">
                  <a:moveTo>
                    <a:pt x="490962" y="84562"/>
                  </a:moveTo>
                  <a:lnTo>
                    <a:pt x="591136" y="184736"/>
                  </a:lnTo>
                  <a:cubicBezTo>
                    <a:pt x="675698" y="269298"/>
                    <a:pt x="675698" y="406400"/>
                    <a:pt x="591136" y="490962"/>
                  </a:cubicBezTo>
                  <a:lnTo>
                    <a:pt x="490962" y="591136"/>
                  </a:lnTo>
                  <a:cubicBezTo>
                    <a:pt x="406400" y="675698"/>
                    <a:pt x="269298" y="675698"/>
                    <a:pt x="184736" y="591136"/>
                  </a:cubicBezTo>
                  <a:lnTo>
                    <a:pt x="84562" y="490962"/>
                  </a:lnTo>
                  <a:cubicBezTo>
                    <a:pt x="0" y="406400"/>
                    <a:pt x="0" y="269298"/>
                    <a:pt x="84562" y="184736"/>
                  </a:cubicBezTo>
                  <a:lnTo>
                    <a:pt x="184736" y="84562"/>
                  </a:lnTo>
                  <a:cubicBezTo>
                    <a:pt x="269298" y="0"/>
                    <a:pt x="406400" y="0"/>
                    <a:pt x="490962" y="84562"/>
                  </a:cubicBezTo>
                  <a:close/>
                </a:path>
              </a:pathLst>
            </a:custGeom>
            <a:solidFill>
              <a:srgbClr val="0097B2"/>
            </a:solidFill>
          </p:spPr>
        </p:sp>
        <p:sp>
          <p:nvSpPr>
            <p:cNvPr name="TextBox 19" id="19"/>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20" id="20"/>
          <p:cNvGrpSpPr/>
          <p:nvPr/>
        </p:nvGrpSpPr>
        <p:grpSpPr>
          <a:xfrm rot="0">
            <a:off x="0" y="1424415"/>
            <a:ext cx="3575364" cy="3575364"/>
            <a:chOff x="0" y="0"/>
            <a:chExt cx="812800" cy="812800"/>
          </a:xfrm>
        </p:grpSpPr>
        <p:sp>
          <p:nvSpPr>
            <p:cNvPr name="Freeform 21" id="21"/>
            <p:cNvSpPr/>
            <p:nvPr/>
          </p:nvSpPr>
          <p:spPr>
            <a:xfrm flipH="false" flipV="false" rot="0">
              <a:off x="68551" y="68551"/>
              <a:ext cx="675698" cy="675698"/>
            </a:xfrm>
            <a:custGeom>
              <a:avLst/>
              <a:gdLst/>
              <a:ahLst/>
              <a:cxnLst/>
              <a:rect r="r" b="b" t="t" l="l"/>
              <a:pathLst>
                <a:path h="675698" w="675698">
                  <a:moveTo>
                    <a:pt x="490962" y="84562"/>
                  </a:moveTo>
                  <a:lnTo>
                    <a:pt x="591136" y="184736"/>
                  </a:lnTo>
                  <a:cubicBezTo>
                    <a:pt x="675698" y="269298"/>
                    <a:pt x="675698" y="406400"/>
                    <a:pt x="591136" y="490962"/>
                  </a:cubicBezTo>
                  <a:lnTo>
                    <a:pt x="490962" y="591136"/>
                  </a:lnTo>
                  <a:cubicBezTo>
                    <a:pt x="406400" y="675698"/>
                    <a:pt x="269298" y="675698"/>
                    <a:pt x="184736" y="591136"/>
                  </a:cubicBezTo>
                  <a:lnTo>
                    <a:pt x="84562" y="490962"/>
                  </a:lnTo>
                  <a:cubicBezTo>
                    <a:pt x="0" y="406400"/>
                    <a:pt x="0" y="269298"/>
                    <a:pt x="84562" y="184736"/>
                  </a:cubicBezTo>
                  <a:lnTo>
                    <a:pt x="184736" y="84562"/>
                  </a:lnTo>
                  <a:cubicBezTo>
                    <a:pt x="269298" y="0"/>
                    <a:pt x="406400" y="0"/>
                    <a:pt x="490962" y="84562"/>
                  </a:cubicBezTo>
                  <a:close/>
                </a:path>
              </a:pathLst>
            </a:custGeom>
            <a:solidFill>
              <a:srgbClr val="92E2FF"/>
            </a:solidFill>
          </p:spPr>
        </p:sp>
        <p:sp>
          <p:nvSpPr>
            <p:cNvPr name="TextBox 22" id="22"/>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sp>
        <p:nvSpPr>
          <p:cNvPr name="Freeform 23" id="23"/>
          <p:cNvSpPr/>
          <p:nvPr/>
        </p:nvSpPr>
        <p:spPr>
          <a:xfrm flipH="false" flipV="false" rot="0">
            <a:off x="4014559" y="7774942"/>
            <a:ext cx="377815" cy="377815"/>
          </a:xfrm>
          <a:custGeom>
            <a:avLst/>
            <a:gdLst/>
            <a:ahLst/>
            <a:cxnLst/>
            <a:rect r="r" b="b" t="t" l="l"/>
            <a:pathLst>
              <a:path h="377815" w="377815">
                <a:moveTo>
                  <a:pt x="0" y="0"/>
                </a:moveTo>
                <a:lnTo>
                  <a:pt x="377814" y="0"/>
                </a:lnTo>
                <a:lnTo>
                  <a:pt x="377814" y="377815"/>
                </a:lnTo>
                <a:lnTo>
                  <a:pt x="0" y="3778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4" id="24"/>
          <p:cNvGrpSpPr/>
          <p:nvPr/>
        </p:nvGrpSpPr>
        <p:grpSpPr>
          <a:xfrm rot="0">
            <a:off x="3575364" y="2012772"/>
            <a:ext cx="11793879" cy="1095698"/>
            <a:chOff x="0" y="0"/>
            <a:chExt cx="8139588" cy="756200"/>
          </a:xfrm>
        </p:grpSpPr>
        <p:sp>
          <p:nvSpPr>
            <p:cNvPr name="Freeform 25" id="25"/>
            <p:cNvSpPr/>
            <p:nvPr/>
          </p:nvSpPr>
          <p:spPr>
            <a:xfrm flipH="false" flipV="false" rot="0">
              <a:off x="1167" y="0"/>
              <a:ext cx="8137253" cy="756200"/>
            </a:xfrm>
            <a:custGeom>
              <a:avLst/>
              <a:gdLst/>
              <a:ahLst/>
              <a:cxnLst/>
              <a:rect r="r" b="b" t="t" l="l"/>
              <a:pathLst>
                <a:path h="756200" w="8137253">
                  <a:moveTo>
                    <a:pt x="8135313" y="383882"/>
                  </a:moveTo>
                  <a:lnTo>
                    <a:pt x="7938328" y="750418"/>
                  </a:lnTo>
                  <a:cubicBezTo>
                    <a:pt x="7936414" y="753979"/>
                    <a:pt x="7932699" y="756200"/>
                    <a:pt x="7928656" y="756200"/>
                  </a:cubicBezTo>
                  <a:lnTo>
                    <a:pt x="208597" y="756200"/>
                  </a:lnTo>
                  <a:cubicBezTo>
                    <a:pt x="204555" y="756200"/>
                    <a:pt x="200839" y="753979"/>
                    <a:pt x="198925" y="750418"/>
                  </a:cubicBezTo>
                  <a:lnTo>
                    <a:pt x="1941" y="383882"/>
                  </a:lnTo>
                  <a:cubicBezTo>
                    <a:pt x="0" y="380272"/>
                    <a:pt x="0" y="375929"/>
                    <a:pt x="1941" y="372318"/>
                  </a:cubicBezTo>
                  <a:lnTo>
                    <a:pt x="198925" y="5782"/>
                  </a:lnTo>
                  <a:cubicBezTo>
                    <a:pt x="200839" y="2221"/>
                    <a:pt x="204555" y="0"/>
                    <a:pt x="208597" y="0"/>
                  </a:cubicBezTo>
                  <a:lnTo>
                    <a:pt x="7928656" y="0"/>
                  </a:lnTo>
                  <a:cubicBezTo>
                    <a:pt x="7932699" y="0"/>
                    <a:pt x="7936414" y="2221"/>
                    <a:pt x="7938328" y="5782"/>
                  </a:cubicBezTo>
                  <a:lnTo>
                    <a:pt x="8135313" y="372318"/>
                  </a:lnTo>
                  <a:cubicBezTo>
                    <a:pt x="8137253" y="375929"/>
                    <a:pt x="8137253" y="380272"/>
                    <a:pt x="8135313" y="383882"/>
                  </a:cubicBezTo>
                  <a:close/>
                </a:path>
              </a:pathLst>
            </a:custGeom>
            <a:solidFill>
              <a:srgbClr val="0097B2"/>
            </a:solidFill>
          </p:spPr>
        </p:sp>
        <p:sp>
          <p:nvSpPr>
            <p:cNvPr name="TextBox 26" id="26"/>
            <p:cNvSpPr txBox="true"/>
            <p:nvPr/>
          </p:nvSpPr>
          <p:spPr>
            <a:xfrm>
              <a:off x="114300" y="-38100"/>
              <a:ext cx="7910988" cy="794300"/>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4179762" y="2108252"/>
            <a:ext cx="10804019" cy="862320"/>
          </a:xfrm>
          <a:prstGeom prst="rect">
            <a:avLst/>
          </a:prstGeom>
        </p:spPr>
        <p:txBody>
          <a:bodyPr anchor="t" rtlCol="false" tIns="0" lIns="0" bIns="0" rIns="0">
            <a:spAutoFit/>
          </a:bodyPr>
          <a:lstStyle/>
          <a:p>
            <a:pPr algn="ctr">
              <a:lnSpc>
                <a:spcPts val="3381"/>
              </a:lnSpc>
            </a:pPr>
            <a:r>
              <a:rPr lang="en-US" b="true" sz="2600" spc="-26">
                <a:solidFill>
                  <a:srgbClr val="000000"/>
                </a:solidFill>
                <a:latin typeface="Arimo Bold"/>
                <a:ea typeface="Arimo Bold"/>
                <a:cs typeface="Arimo Bold"/>
                <a:sym typeface="Arimo Bold"/>
              </a:rPr>
              <a:t> Memegang peranan penting dalam mengkaji dan menangani isu-isu kemasyarakatan yang muncul dalam berbagai konteks sosial.</a:t>
            </a:r>
          </a:p>
        </p:txBody>
      </p:sp>
      <p:sp>
        <p:nvSpPr>
          <p:cNvPr name="Freeform 28" id="28"/>
          <p:cNvSpPr/>
          <p:nvPr/>
        </p:nvSpPr>
        <p:spPr>
          <a:xfrm flipH="false" flipV="false" rot="0">
            <a:off x="3830527" y="2182807"/>
            <a:ext cx="377815" cy="377815"/>
          </a:xfrm>
          <a:custGeom>
            <a:avLst/>
            <a:gdLst/>
            <a:ahLst/>
            <a:cxnLst/>
            <a:rect r="r" b="b" t="t" l="l"/>
            <a:pathLst>
              <a:path h="377815" w="377815">
                <a:moveTo>
                  <a:pt x="0" y="0"/>
                </a:moveTo>
                <a:lnTo>
                  <a:pt x="377814" y="0"/>
                </a:lnTo>
                <a:lnTo>
                  <a:pt x="377814" y="377815"/>
                </a:lnTo>
                <a:lnTo>
                  <a:pt x="0" y="3778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29" id="29"/>
          <p:cNvGrpSpPr/>
          <p:nvPr/>
        </p:nvGrpSpPr>
        <p:grpSpPr>
          <a:xfrm rot="0">
            <a:off x="3676961" y="3456966"/>
            <a:ext cx="11692282" cy="871533"/>
            <a:chOff x="0" y="0"/>
            <a:chExt cx="9370917" cy="698500"/>
          </a:xfrm>
        </p:grpSpPr>
        <p:sp>
          <p:nvSpPr>
            <p:cNvPr name="Freeform 30" id="30"/>
            <p:cNvSpPr/>
            <p:nvPr/>
          </p:nvSpPr>
          <p:spPr>
            <a:xfrm flipH="false" flipV="false" rot="0">
              <a:off x="1271" y="0"/>
              <a:ext cx="9368374" cy="698500"/>
            </a:xfrm>
            <a:custGeom>
              <a:avLst/>
              <a:gdLst/>
              <a:ahLst/>
              <a:cxnLst/>
              <a:rect r="r" b="b" t="t" l="l"/>
              <a:pathLst>
                <a:path h="698500" w="9368374">
                  <a:moveTo>
                    <a:pt x="9366316" y="354973"/>
                  </a:moveTo>
                  <a:lnTo>
                    <a:pt x="9169776" y="692777"/>
                  </a:lnTo>
                  <a:cubicBezTo>
                    <a:pt x="9167714" y="696320"/>
                    <a:pt x="9163925" y="698500"/>
                    <a:pt x="9159825" y="698500"/>
                  </a:cubicBezTo>
                  <a:lnTo>
                    <a:pt x="208550" y="698500"/>
                  </a:lnTo>
                  <a:cubicBezTo>
                    <a:pt x="204451" y="698500"/>
                    <a:pt x="200661" y="696320"/>
                    <a:pt x="198599" y="692777"/>
                  </a:cubicBezTo>
                  <a:lnTo>
                    <a:pt x="2059" y="354973"/>
                  </a:lnTo>
                  <a:cubicBezTo>
                    <a:pt x="0" y="351435"/>
                    <a:pt x="0" y="347065"/>
                    <a:pt x="2059" y="343527"/>
                  </a:cubicBezTo>
                  <a:lnTo>
                    <a:pt x="198599" y="5723"/>
                  </a:lnTo>
                  <a:cubicBezTo>
                    <a:pt x="200661" y="2180"/>
                    <a:pt x="204451" y="0"/>
                    <a:pt x="208550" y="0"/>
                  </a:cubicBezTo>
                  <a:lnTo>
                    <a:pt x="9159825" y="0"/>
                  </a:lnTo>
                  <a:cubicBezTo>
                    <a:pt x="9163925" y="0"/>
                    <a:pt x="9167714" y="2180"/>
                    <a:pt x="9169776" y="5723"/>
                  </a:cubicBezTo>
                  <a:lnTo>
                    <a:pt x="9366316" y="343527"/>
                  </a:lnTo>
                  <a:cubicBezTo>
                    <a:pt x="9368375" y="347065"/>
                    <a:pt x="9368375" y="351435"/>
                    <a:pt x="9366316" y="354973"/>
                  </a:cubicBezTo>
                  <a:close/>
                </a:path>
              </a:pathLst>
            </a:custGeom>
            <a:solidFill>
              <a:srgbClr val="FFFFFF"/>
            </a:solidFill>
          </p:spPr>
        </p:sp>
        <p:sp>
          <p:nvSpPr>
            <p:cNvPr name="TextBox 31" id="31"/>
            <p:cNvSpPr txBox="true"/>
            <p:nvPr/>
          </p:nvSpPr>
          <p:spPr>
            <a:xfrm>
              <a:off x="114300" y="-38100"/>
              <a:ext cx="9142317" cy="736600"/>
            </a:xfrm>
            <a:prstGeom prst="rect">
              <a:avLst/>
            </a:prstGeom>
          </p:spPr>
          <p:txBody>
            <a:bodyPr anchor="ctr" rtlCol="false" tIns="50800" lIns="50800" bIns="50800" rIns="50800"/>
            <a:lstStyle/>
            <a:p>
              <a:pPr algn="ctr">
                <a:lnSpc>
                  <a:spcPts val="2659"/>
                </a:lnSpc>
                <a:spcBef>
                  <a:spcPct val="0"/>
                </a:spcBef>
              </a:pPr>
            </a:p>
          </p:txBody>
        </p:sp>
      </p:grpSp>
      <p:sp>
        <p:nvSpPr>
          <p:cNvPr name="Freeform 32" id="32"/>
          <p:cNvSpPr/>
          <p:nvPr/>
        </p:nvSpPr>
        <p:spPr>
          <a:xfrm flipH="false" flipV="false" rot="0">
            <a:off x="3830527" y="3538574"/>
            <a:ext cx="377815" cy="377815"/>
          </a:xfrm>
          <a:custGeom>
            <a:avLst/>
            <a:gdLst/>
            <a:ahLst/>
            <a:cxnLst/>
            <a:rect r="r" b="b" t="t" l="l"/>
            <a:pathLst>
              <a:path h="377815" w="377815">
                <a:moveTo>
                  <a:pt x="0" y="0"/>
                </a:moveTo>
                <a:lnTo>
                  <a:pt x="377814" y="0"/>
                </a:lnTo>
                <a:lnTo>
                  <a:pt x="377814" y="377815"/>
                </a:lnTo>
                <a:lnTo>
                  <a:pt x="0" y="3778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3" id="33"/>
          <p:cNvGrpSpPr/>
          <p:nvPr/>
        </p:nvGrpSpPr>
        <p:grpSpPr>
          <a:xfrm rot="0">
            <a:off x="14712636" y="4225367"/>
            <a:ext cx="3575364" cy="3575364"/>
            <a:chOff x="0" y="0"/>
            <a:chExt cx="812800" cy="812800"/>
          </a:xfrm>
        </p:grpSpPr>
        <p:sp>
          <p:nvSpPr>
            <p:cNvPr name="Freeform 34" id="34"/>
            <p:cNvSpPr/>
            <p:nvPr/>
          </p:nvSpPr>
          <p:spPr>
            <a:xfrm flipH="false" flipV="false" rot="0">
              <a:off x="68551" y="68551"/>
              <a:ext cx="675698" cy="675698"/>
            </a:xfrm>
            <a:custGeom>
              <a:avLst/>
              <a:gdLst/>
              <a:ahLst/>
              <a:cxnLst/>
              <a:rect r="r" b="b" t="t" l="l"/>
              <a:pathLst>
                <a:path h="675698" w="675698">
                  <a:moveTo>
                    <a:pt x="490962" y="84562"/>
                  </a:moveTo>
                  <a:lnTo>
                    <a:pt x="591136" y="184736"/>
                  </a:lnTo>
                  <a:cubicBezTo>
                    <a:pt x="675698" y="269298"/>
                    <a:pt x="675698" y="406400"/>
                    <a:pt x="591136" y="490962"/>
                  </a:cubicBezTo>
                  <a:lnTo>
                    <a:pt x="490962" y="591136"/>
                  </a:lnTo>
                  <a:cubicBezTo>
                    <a:pt x="406400" y="675698"/>
                    <a:pt x="269298" y="675698"/>
                    <a:pt x="184736" y="591136"/>
                  </a:cubicBezTo>
                  <a:lnTo>
                    <a:pt x="84562" y="490962"/>
                  </a:lnTo>
                  <a:cubicBezTo>
                    <a:pt x="0" y="406400"/>
                    <a:pt x="0" y="269298"/>
                    <a:pt x="84562" y="184736"/>
                  </a:cubicBezTo>
                  <a:lnTo>
                    <a:pt x="184736" y="84562"/>
                  </a:lnTo>
                  <a:cubicBezTo>
                    <a:pt x="269298" y="0"/>
                    <a:pt x="406400" y="0"/>
                    <a:pt x="490962" y="84562"/>
                  </a:cubicBezTo>
                  <a:close/>
                </a:path>
              </a:pathLst>
            </a:custGeom>
            <a:solidFill>
              <a:srgbClr val="FFFFFF"/>
            </a:solidFill>
          </p:spPr>
        </p:sp>
        <p:sp>
          <p:nvSpPr>
            <p:cNvPr name="TextBox 35" id="35"/>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36" id="36"/>
          <p:cNvGrpSpPr>
            <a:grpSpLocks noChangeAspect="true"/>
          </p:cNvGrpSpPr>
          <p:nvPr/>
        </p:nvGrpSpPr>
        <p:grpSpPr>
          <a:xfrm rot="0">
            <a:off x="15474018" y="125464"/>
            <a:ext cx="2621268" cy="3413110"/>
            <a:chOff x="0" y="0"/>
            <a:chExt cx="14630400" cy="19050000"/>
          </a:xfrm>
        </p:grpSpPr>
        <p:sp>
          <p:nvSpPr>
            <p:cNvPr name="Freeform 37" id="37"/>
            <p:cNvSpPr/>
            <p:nvPr/>
          </p:nvSpPr>
          <p:spPr>
            <a:xfrm flipH="false" flipV="false" rot="0">
              <a:off x="604520" y="545084"/>
              <a:ext cx="13421360" cy="17959831"/>
            </a:xfrm>
            <a:custGeom>
              <a:avLst/>
              <a:gdLst/>
              <a:ahLst/>
              <a:cxnLst/>
              <a:rect r="r" b="b" t="t" l="l"/>
              <a:pathLst>
                <a:path h="17959831" w="13421360">
                  <a:moveTo>
                    <a:pt x="13421360" y="17959831"/>
                  </a:moveTo>
                  <a:lnTo>
                    <a:pt x="0" y="17959831"/>
                  </a:lnTo>
                  <a:lnTo>
                    <a:pt x="0" y="0"/>
                  </a:lnTo>
                  <a:lnTo>
                    <a:pt x="13421360" y="0"/>
                  </a:lnTo>
                  <a:lnTo>
                    <a:pt x="13421360" y="17959831"/>
                  </a:lnTo>
                  <a:close/>
                </a:path>
              </a:pathLst>
            </a:custGeom>
            <a:blipFill>
              <a:blip r:embed="rId4"/>
              <a:stretch>
                <a:fillRect l="0" t="-5438" r="0" b="-5438"/>
              </a:stretch>
            </a:blipFill>
          </p:spPr>
        </p:sp>
        <p:sp>
          <p:nvSpPr>
            <p:cNvPr name="Freeform 38" id="38"/>
            <p:cNvSpPr/>
            <p:nvPr/>
          </p:nvSpPr>
          <p:spPr>
            <a:xfrm flipH="false" flipV="false" rot="0">
              <a:off x="0" y="0"/>
              <a:ext cx="14630400" cy="19050000"/>
            </a:xfrm>
            <a:custGeom>
              <a:avLst/>
              <a:gdLst/>
              <a:ahLst/>
              <a:cxnLst/>
              <a:rect r="r" b="b" t="t" l="l"/>
              <a:pathLst>
                <a:path h="19050000" w="14630400">
                  <a:moveTo>
                    <a:pt x="14630400" y="19050000"/>
                  </a:moveTo>
                  <a:lnTo>
                    <a:pt x="0" y="19050000"/>
                  </a:lnTo>
                  <a:lnTo>
                    <a:pt x="0" y="0"/>
                  </a:lnTo>
                  <a:lnTo>
                    <a:pt x="14630400" y="0"/>
                  </a:lnTo>
                  <a:lnTo>
                    <a:pt x="14630400" y="19050000"/>
                  </a:lnTo>
                  <a:close/>
                </a:path>
              </a:pathLst>
            </a:custGeom>
            <a:blipFill>
              <a:blip r:embed="rId5"/>
              <a:stretch>
                <a:fillRect l="0" t="-32" r="0" b="-32"/>
              </a:stretch>
            </a:blipFill>
          </p:spPr>
        </p:sp>
      </p:grpSp>
      <p:sp>
        <p:nvSpPr>
          <p:cNvPr name="TextBox 39" id="39"/>
          <p:cNvSpPr txBox="true"/>
          <p:nvPr/>
        </p:nvSpPr>
        <p:spPr>
          <a:xfrm rot="0">
            <a:off x="300804" y="-50496"/>
            <a:ext cx="6396379" cy="1079196"/>
          </a:xfrm>
          <a:prstGeom prst="rect">
            <a:avLst/>
          </a:prstGeom>
        </p:spPr>
        <p:txBody>
          <a:bodyPr anchor="t" rtlCol="false" tIns="0" lIns="0" bIns="0" rIns="0">
            <a:spAutoFit/>
          </a:bodyPr>
          <a:lstStyle/>
          <a:p>
            <a:pPr algn="l">
              <a:lnSpc>
                <a:spcPts val="8776"/>
              </a:lnSpc>
              <a:spcBef>
                <a:spcPct val="0"/>
              </a:spcBef>
            </a:pPr>
            <a:r>
              <a:rPr lang="en-US" b="true" sz="6269">
                <a:solidFill>
                  <a:srgbClr val="F3EBD8"/>
                </a:solidFill>
                <a:latin typeface="Eastman Condensed Bold"/>
                <a:ea typeface="Eastman Condensed Bold"/>
                <a:cs typeface="Eastman Condensed Bold"/>
                <a:sym typeface="Eastman Condensed Bold"/>
              </a:rPr>
              <a:t>LATAR BELAKANG </a:t>
            </a:r>
          </a:p>
        </p:txBody>
      </p:sp>
      <p:sp>
        <p:nvSpPr>
          <p:cNvPr name="TextBox 40" id="40"/>
          <p:cNvSpPr txBox="true"/>
          <p:nvPr/>
        </p:nvSpPr>
        <p:spPr>
          <a:xfrm rot="0">
            <a:off x="540087" y="2922946"/>
            <a:ext cx="2495189" cy="530677"/>
          </a:xfrm>
          <a:prstGeom prst="rect">
            <a:avLst/>
          </a:prstGeom>
        </p:spPr>
        <p:txBody>
          <a:bodyPr anchor="t" rtlCol="false" tIns="0" lIns="0" bIns="0" rIns="0">
            <a:spAutoFit/>
          </a:bodyPr>
          <a:lstStyle/>
          <a:p>
            <a:pPr algn="ctr">
              <a:lnSpc>
                <a:spcPts val="4178"/>
              </a:lnSpc>
            </a:pPr>
            <a:r>
              <a:rPr lang="en-US" b="true" sz="3214" spc="-32">
                <a:solidFill>
                  <a:srgbClr val="000000"/>
                </a:solidFill>
                <a:latin typeface="Arimo Bold"/>
                <a:ea typeface="Arimo Bold"/>
                <a:cs typeface="Arimo Bold"/>
                <a:sym typeface="Arimo Bold"/>
              </a:rPr>
              <a:t>Kritik Sosial</a:t>
            </a:r>
          </a:p>
        </p:txBody>
      </p:sp>
      <p:sp>
        <p:nvSpPr>
          <p:cNvPr name="TextBox 41" id="41"/>
          <p:cNvSpPr txBox="true"/>
          <p:nvPr/>
        </p:nvSpPr>
        <p:spPr>
          <a:xfrm rot="0">
            <a:off x="4382207" y="3466179"/>
            <a:ext cx="9934414" cy="862320"/>
          </a:xfrm>
          <a:prstGeom prst="rect">
            <a:avLst/>
          </a:prstGeom>
        </p:spPr>
        <p:txBody>
          <a:bodyPr anchor="t" rtlCol="false" tIns="0" lIns="0" bIns="0" rIns="0">
            <a:spAutoFit/>
          </a:bodyPr>
          <a:lstStyle/>
          <a:p>
            <a:pPr algn="ctr">
              <a:lnSpc>
                <a:spcPts val="3381"/>
              </a:lnSpc>
            </a:pPr>
            <a:r>
              <a:rPr lang="en-US" b="true" sz="2600" spc="-26">
                <a:solidFill>
                  <a:srgbClr val="000000"/>
                </a:solidFill>
                <a:latin typeface="Arimo Bold"/>
                <a:ea typeface="Arimo Bold"/>
                <a:cs typeface="Arimo Bold"/>
                <a:sym typeface="Arimo Bold"/>
              </a:rPr>
              <a:t>(Silaban, 2024) alat untuk mengomunikasikan perspektif kritikus tentang perilaku atau norma sosial.</a:t>
            </a:r>
          </a:p>
        </p:txBody>
      </p:sp>
      <p:sp>
        <p:nvSpPr>
          <p:cNvPr name="TextBox 42" id="42"/>
          <p:cNvSpPr txBox="true"/>
          <p:nvPr/>
        </p:nvSpPr>
        <p:spPr>
          <a:xfrm rot="0">
            <a:off x="15310983" y="5474925"/>
            <a:ext cx="2378670" cy="1007531"/>
          </a:xfrm>
          <a:prstGeom prst="rect">
            <a:avLst/>
          </a:prstGeom>
        </p:spPr>
        <p:txBody>
          <a:bodyPr anchor="t" rtlCol="false" tIns="0" lIns="0" bIns="0" rIns="0">
            <a:spAutoFit/>
          </a:bodyPr>
          <a:lstStyle/>
          <a:p>
            <a:pPr algn="ctr">
              <a:lnSpc>
                <a:spcPts val="3983"/>
              </a:lnSpc>
            </a:pPr>
            <a:r>
              <a:rPr lang="en-US" b="true" sz="3064" spc="-30">
                <a:solidFill>
                  <a:srgbClr val="000000"/>
                </a:solidFill>
                <a:latin typeface="Arimo Bold"/>
                <a:ea typeface="Arimo Bold"/>
                <a:cs typeface="Arimo Bold"/>
                <a:sym typeface="Arimo Bold"/>
              </a:rPr>
              <a:t>Teori Pierre Bourdieu</a:t>
            </a:r>
          </a:p>
        </p:txBody>
      </p:sp>
      <p:sp>
        <p:nvSpPr>
          <p:cNvPr name="TextBox 43" id="43"/>
          <p:cNvSpPr txBox="true"/>
          <p:nvPr/>
        </p:nvSpPr>
        <p:spPr>
          <a:xfrm rot="0">
            <a:off x="540087" y="7651798"/>
            <a:ext cx="2495189" cy="1054552"/>
          </a:xfrm>
          <a:prstGeom prst="rect">
            <a:avLst/>
          </a:prstGeom>
        </p:spPr>
        <p:txBody>
          <a:bodyPr anchor="t" rtlCol="false" tIns="0" lIns="0" bIns="0" rIns="0">
            <a:spAutoFit/>
          </a:bodyPr>
          <a:lstStyle/>
          <a:p>
            <a:pPr algn="ctr">
              <a:lnSpc>
                <a:spcPts val="4178"/>
              </a:lnSpc>
            </a:pPr>
            <a:r>
              <a:rPr lang="en-US" b="true" sz="3214" spc="-32">
                <a:solidFill>
                  <a:srgbClr val="000000"/>
                </a:solidFill>
                <a:latin typeface="Arimo Bold"/>
                <a:ea typeface="Arimo Bold"/>
                <a:cs typeface="Arimo Bold"/>
                <a:sym typeface="Arimo Bold"/>
              </a:rPr>
              <a:t>Alasan Penelitian</a:t>
            </a:r>
          </a:p>
        </p:txBody>
      </p:sp>
      <p:sp>
        <p:nvSpPr>
          <p:cNvPr name="TextBox 44" id="44"/>
          <p:cNvSpPr txBox="true"/>
          <p:nvPr/>
        </p:nvSpPr>
        <p:spPr>
          <a:xfrm rot="0">
            <a:off x="4208341" y="7728912"/>
            <a:ext cx="9711250" cy="725400"/>
          </a:xfrm>
          <a:prstGeom prst="rect">
            <a:avLst/>
          </a:prstGeom>
        </p:spPr>
        <p:txBody>
          <a:bodyPr anchor="t" rtlCol="false" tIns="0" lIns="0" bIns="0" rIns="0">
            <a:spAutoFit/>
          </a:bodyPr>
          <a:lstStyle/>
          <a:p>
            <a:pPr algn="ctr">
              <a:lnSpc>
                <a:spcPts val="2819"/>
              </a:lnSpc>
            </a:pPr>
            <a:r>
              <a:rPr lang="en-US" b="true" sz="2168" spc="-21">
                <a:solidFill>
                  <a:srgbClr val="000000"/>
                </a:solidFill>
                <a:latin typeface="Arimo Bold"/>
                <a:ea typeface="Arimo Bold"/>
                <a:cs typeface="Arimo Bold"/>
                <a:sym typeface="Arimo Bold"/>
              </a:rPr>
              <a:t> Penerapan teori sosiologi Pierre Bourdieu, khususnya konsep habitus, modal, dan ranah masih kurang dieksplorasi dalam analisis film.</a:t>
            </a:r>
          </a:p>
        </p:txBody>
      </p:sp>
      <p:grpSp>
        <p:nvGrpSpPr>
          <p:cNvPr name="Group 45" id="45"/>
          <p:cNvGrpSpPr/>
          <p:nvPr/>
        </p:nvGrpSpPr>
        <p:grpSpPr>
          <a:xfrm rot="0">
            <a:off x="3391785" y="5450070"/>
            <a:ext cx="3551588" cy="742940"/>
            <a:chOff x="0" y="0"/>
            <a:chExt cx="4735450" cy="990586"/>
          </a:xfrm>
        </p:grpSpPr>
        <p:grpSp>
          <p:nvGrpSpPr>
            <p:cNvPr name="Group 46" id="46"/>
            <p:cNvGrpSpPr/>
            <p:nvPr/>
          </p:nvGrpSpPr>
          <p:grpSpPr>
            <a:xfrm rot="0">
              <a:off x="0" y="0"/>
              <a:ext cx="4735450" cy="990586"/>
              <a:chOff x="0" y="0"/>
              <a:chExt cx="4249135" cy="888857"/>
            </a:xfrm>
          </p:grpSpPr>
          <p:sp>
            <p:nvSpPr>
              <p:cNvPr name="Freeform 47" id="47"/>
              <p:cNvSpPr/>
              <p:nvPr/>
            </p:nvSpPr>
            <p:spPr>
              <a:xfrm flipH="false" flipV="false" rot="0">
                <a:off x="3308" y="0"/>
                <a:ext cx="4242519" cy="888857"/>
              </a:xfrm>
              <a:custGeom>
                <a:avLst/>
                <a:gdLst/>
                <a:ahLst/>
                <a:cxnLst/>
                <a:rect r="r" b="b" t="t" l="l"/>
                <a:pathLst>
                  <a:path h="888857" w="4242519">
                    <a:moveTo>
                      <a:pt x="4236763" y="464253"/>
                    </a:moveTo>
                    <a:lnTo>
                      <a:pt x="4051691" y="869032"/>
                    </a:lnTo>
                    <a:cubicBezTo>
                      <a:pt x="4046169" y="881110"/>
                      <a:pt x="4034109" y="888857"/>
                      <a:pt x="4020829" y="888857"/>
                    </a:cubicBezTo>
                    <a:lnTo>
                      <a:pt x="221690" y="888857"/>
                    </a:lnTo>
                    <a:cubicBezTo>
                      <a:pt x="208410" y="888857"/>
                      <a:pt x="196350" y="881110"/>
                      <a:pt x="190828" y="869032"/>
                    </a:cubicBezTo>
                    <a:lnTo>
                      <a:pt x="5756" y="464253"/>
                    </a:lnTo>
                    <a:cubicBezTo>
                      <a:pt x="0" y="451663"/>
                      <a:pt x="0" y="437193"/>
                      <a:pt x="5756" y="424604"/>
                    </a:cubicBezTo>
                    <a:lnTo>
                      <a:pt x="190828" y="19825"/>
                    </a:lnTo>
                    <a:cubicBezTo>
                      <a:pt x="196350" y="7747"/>
                      <a:pt x="208410" y="0"/>
                      <a:pt x="221690" y="0"/>
                    </a:cubicBezTo>
                    <a:lnTo>
                      <a:pt x="4020829" y="0"/>
                    </a:lnTo>
                    <a:cubicBezTo>
                      <a:pt x="4034109" y="0"/>
                      <a:pt x="4046169" y="7747"/>
                      <a:pt x="4051691" y="19825"/>
                    </a:cubicBezTo>
                    <a:lnTo>
                      <a:pt x="4236763" y="424604"/>
                    </a:lnTo>
                    <a:cubicBezTo>
                      <a:pt x="4242519" y="437193"/>
                      <a:pt x="4242519" y="451663"/>
                      <a:pt x="4236763" y="464253"/>
                    </a:cubicBezTo>
                    <a:close/>
                  </a:path>
                </a:pathLst>
              </a:custGeom>
              <a:solidFill>
                <a:srgbClr val="38B6FF"/>
              </a:solidFill>
            </p:spPr>
          </p:sp>
          <p:sp>
            <p:nvSpPr>
              <p:cNvPr name="TextBox 48" id="48"/>
              <p:cNvSpPr txBox="true"/>
              <p:nvPr/>
            </p:nvSpPr>
            <p:spPr>
              <a:xfrm>
                <a:off x="114300" y="-38100"/>
                <a:ext cx="4020535" cy="926957"/>
              </a:xfrm>
              <a:prstGeom prst="rect">
                <a:avLst/>
              </a:prstGeom>
            </p:spPr>
            <p:txBody>
              <a:bodyPr anchor="ctr" rtlCol="false" tIns="50800" lIns="50800" bIns="50800" rIns="50800"/>
              <a:lstStyle/>
              <a:p>
                <a:pPr algn="ctr">
                  <a:lnSpc>
                    <a:spcPts val="2659"/>
                  </a:lnSpc>
                  <a:spcBef>
                    <a:spcPct val="0"/>
                  </a:spcBef>
                </a:pPr>
              </a:p>
            </p:txBody>
          </p:sp>
        </p:grpSp>
        <p:sp>
          <p:nvSpPr>
            <p:cNvPr name="Freeform 49" id="49"/>
            <p:cNvSpPr/>
            <p:nvPr/>
          </p:nvSpPr>
          <p:spPr>
            <a:xfrm flipH="false" flipV="false" rot="0">
              <a:off x="455943" y="282130"/>
              <a:ext cx="418091" cy="418091"/>
            </a:xfrm>
            <a:custGeom>
              <a:avLst/>
              <a:gdLst/>
              <a:ahLst/>
              <a:cxnLst/>
              <a:rect r="r" b="b" t="t" l="l"/>
              <a:pathLst>
                <a:path h="418091" w="418091">
                  <a:moveTo>
                    <a:pt x="0" y="0"/>
                  </a:moveTo>
                  <a:lnTo>
                    <a:pt x="418091" y="0"/>
                  </a:lnTo>
                  <a:lnTo>
                    <a:pt x="418091" y="418091"/>
                  </a:lnTo>
                  <a:lnTo>
                    <a:pt x="0" y="41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0" id="50"/>
            <p:cNvSpPr txBox="true"/>
            <p:nvPr/>
          </p:nvSpPr>
          <p:spPr>
            <a:xfrm rot="0">
              <a:off x="281609" y="193904"/>
              <a:ext cx="4172232" cy="564679"/>
            </a:xfrm>
            <a:prstGeom prst="rect">
              <a:avLst/>
            </a:prstGeom>
          </p:spPr>
          <p:txBody>
            <a:bodyPr anchor="t" rtlCol="false" tIns="0" lIns="0" bIns="0" rIns="0">
              <a:spAutoFit/>
            </a:bodyPr>
            <a:lstStyle/>
            <a:p>
              <a:pPr algn="ctr">
                <a:lnSpc>
                  <a:spcPts val="3448"/>
                </a:lnSpc>
              </a:pPr>
              <a:r>
                <a:rPr lang="en-US" b="true" sz="2652" spc="-26">
                  <a:solidFill>
                    <a:srgbClr val="F63434"/>
                  </a:solidFill>
                  <a:latin typeface="Arimo Bold"/>
                  <a:ea typeface="Arimo Bold"/>
                  <a:cs typeface="Arimo Bold"/>
                  <a:sym typeface="Arimo Bold"/>
                </a:rPr>
                <a:t>Habitus</a:t>
              </a:r>
            </a:p>
          </p:txBody>
        </p:sp>
      </p:grpSp>
      <p:grpSp>
        <p:nvGrpSpPr>
          <p:cNvPr name="Group 51" id="51"/>
          <p:cNvGrpSpPr/>
          <p:nvPr/>
        </p:nvGrpSpPr>
        <p:grpSpPr>
          <a:xfrm rot="0">
            <a:off x="7410098" y="5450070"/>
            <a:ext cx="3551588" cy="742940"/>
            <a:chOff x="0" y="0"/>
            <a:chExt cx="4735450" cy="990586"/>
          </a:xfrm>
        </p:grpSpPr>
        <p:grpSp>
          <p:nvGrpSpPr>
            <p:cNvPr name="Group 52" id="52"/>
            <p:cNvGrpSpPr/>
            <p:nvPr/>
          </p:nvGrpSpPr>
          <p:grpSpPr>
            <a:xfrm rot="0">
              <a:off x="0" y="0"/>
              <a:ext cx="4735450" cy="990586"/>
              <a:chOff x="0" y="0"/>
              <a:chExt cx="4249135" cy="888857"/>
            </a:xfrm>
          </p:grpSpPr>
          <p:sp>
            <p:nvSpPr>
              <p:cNvPr name="Freeform 53" id="53"/>
              <p:cNvSpPr/>
              <p:nvPr/>
            </p:nvSpPr>
            <p:spPr>
              <a:xfrm flipH="false" flipV="false" rot="0">
                <a:off x="3308" y="0"/>
                <a:ext cx="4242519" cy="888857"/>
              </a:xfrm>
              <a:custGeom>
                <a:avLst/>
                <a:gdLst/>
                <a:ahLst/>
                <a:cxnLst/>
                <a:rect r="r" b="b" t="t" l="l"/>
                <a:pathLst>
                  <a:path h="888857" w="4242519">
                    <a:moveTo>
                      <a:pt x="4236763" y="464253"/>
                    </a:moveTo>
                    <a:lnTo>
                      <a:pt x="4051691" y="869032"/>
                    </a:lnTo>
                    <a:cubicBezTo>
                      <a:pt x="4046169" y="881110"/>
                      <a:pt x="4034109" y="888857"/>
                      <a:pt x="4020829" y="888857"/>
                    </a:cubicBezTo>
                    <a:lnTo>
                      <a:pt x="221690" y="888857"/>
                    </a:lnTo>
                    <a:cubicBezTo>
                      <a:pt x="208410" y="888857"/>
                      <a:pt x="196350" y="881110"/>
                      <a:pt x="190828" y="869032"/>
                    </a:cubicBezTo>
                    <a:lnTo>
                      <a:pt x="5756" y="464253"/>
                    </a:lnTo>
                    <a:cubicBezTo>
                      <a:pt x="0" y="451663"/>
                      <a:pt x="0" y="437193"/>
                      <a:pt x="5756" y="424604"/>
                    </a:cubicBezTo>
                    <a:lnTo>
                      <a:pt x="190828" y="19825"/>
                    </a:lnTo>
                    <a:cubicBezTo>
                      <a:pt x="196350" y="7747"/>
                      <a:pt x="208410" y="0"/>
                      <a:pt x="221690" y="0"/>
                    </a:cubicBezTo>
                    <a:lnTo>
                      <a:pt x="4020829" y="0"/>
                    </a:lnTo>
                    <a:cubicBezTo>
                      <a:pt x="4034109" y="0"/>
                      <a:pt x="4046169" y="7747"/>
                      <a:pt x="4051691" y="19825"/>
                    </a:cubicBezTo>
                    <a:lnTo>
                      <a:pt x="4236763" y="424604"/>
                    </a:lnTo>
                    <a:cubicBezTo>
                      <a:pt x="4242519" y="437193"/>
                      <a:pt x="4242519" y="451663"/>
                      <a:pt x="4236763" y="464253"/>
                    </a:cubicBezTo>
                    <a:close/>
                  </a:path>
                </a:pathLst>
              </a:custGeom>
              <a:solidFill>
                <a:srgbClr val="38B6FF"/>
              </a:solidFill>
            </p:spPr>
          </p:sp>
          <p:sp>
            <p:nvSpPr>
              <p:cNvPr name="TextBox 54" id="54"/>
              <p:cNvSpPr txBox="true"/>
              <p:nvPr/>
            </p:nvSpPr>
            <p:spPr>
              <a:xfrm>
                <a:off x="114300" y="-38100"/>
                <a:ext cx="4020535" cy="926957"/>
              </a:xfrm>
              <a:prstGeom prst="rect">
                <a:avLst/>
              </a:prstGeom>
            </p:spPr>
            <p:txBody>
              <a:bodyPr anchor="ctr" rtlCol="false" tIns="50800" lIns="50800" bIns="50800" rIns="50800"/>
              <a:lstStyle/>
              <a:p>
                <a:pPr algn="ctr">
                  <a:lnSpc>
                    <a:spcPts val="2659"/>
                  </a:lnSpc>
                  <a:spcBef>
                    <a:spcPct val="0"/>
                  </a:spcBef>
                </a:pPr>
              </a:p>
            </p:txBody>
          </p:sp>
        </p:grpSp>
        <p:sp>
          <p:nvSpPr>
            <p:cNvPr name="Freeform 55" id="55"/>
            <p:cNvSpPr/>
            <p:nvPr/>
          </p:nvSpPr>
          <p:spPr>
            <a:xfrm flipH="false" flipV="false" rot="0">
              <a:off x="455943" y="282130"/>
              <a:ext cx="418091" cy="418091"/>
            </a:xfrm>
            <a:custGeom>
              <a:avLst/>
              <a:gdLst/>
              <a:ahLst/>
              <a:cxnLst/>
              <a:rect r="r" b="b" t="t" l="l"/>
              <a:pathLst>
                <a:path h="418091" w="418091">
                  <a:moveTo>
                    <a:pt x="0" y="0"/>
                  </a:moveTo>
                  <a:lnTo>
                    <a:pt x="418091" y="0"/>
                  </a:lnTo>
                  <a:lnTo>
                    <a:pt x="418091" y="418091"/>
                  </a:lnTo>
                  <a:lnTo>
                    <a:pt x="0" y="41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56" id="56"/>
            <p:cNvSpPr txBox="true"/>
            <p:nvPr/>
          </p:nvSpPr>
          <p:spPr>
            <a:xfrm rot="0">
              <a:off x="281609" y="193904"/>
              <a:ext cx="4172232" cy="564679"/>
            </a:xfrm>
            <a:prstGeom prst="rect">
              <a:avLst/>
            </a:prstGeom>
          </p:spPr>
          <p:txBody>
            <a:bodyPr anchor="t" rtlCol="false" tIns="0" lIns="0" bIns="0" rIns="0">
              <a:spAutoFit/>
            </a:bodyPr>
            <a:lstStyle/>
            <a:p>
              <a:pPr algn="ctr">
                <a:lnSpc>
                  <a:spcPts val="3448"/>
                </a:lnSpc>
              </a:pPr>
              <a:r>
                <a:rPr lang="en-US" b="true" sz="2652" spc="-26">
                  <a:solidFill>
                    <a:srgbClr val="F63434"/>
                  </a:solidFill>
                  <a:latin typeface="Arimo Bold"/>
                  <a:ea typeface="Arimo Bold"/>
                  <a:cs typeface="Arimo Bold"/>
                  <a:sym typeface="Arimo Bold"/>
                </a:rPr>
                <a:t>Modal</a:t>
              </a:r>
            </a:p>
          </p:txBody>
        </p:sp>
      </p:grpSp>
      <p:grpSp>
        <p:nvGrpSpPr>
          <p:cNvPr name="Group 57" id="57"/>
          <p:cNvGrpSpPr/>
          <p:nvPr/>
        </p:nvGrpSpPr>
        <p:grpSpPr>
          <a:xfrm rot="0">
            <a:off x="11360541" y="5450070"/>
            <a:ext cx="3551588" cy="742940"/>
            <a:chOff x="0" y="0"/>
            <a:chExt cx="4735450" cy="990586"/>
          </a:xfrm>
        </p:grpSpPr>
        <p:grpSp>
          <p:nvGrpSpPr>
            <p:cNvPr name="Group 58" id="58"/>
            <p:cNvGrpSpPr/>
            <p:nvPr/>
          </p:nvGrpSpPr>
          <p:grpSpPr>
            <a:xfrm rot="0">
              <a:off x="0" y="0"/>
              <a:ext cx="4735450" cy="990586"/>
              <a:chOff x="0" y="0"/>
              <a:chExt cx="4249135" cy="888857"/>
            </a:xfrm>
          </p:grpSpPr>
          <p:sp>
            <p:nvSpPr>
              <p:cNvPr name="Freeform 59" id="59"/>
              <p:cNvSpPr/>
              <p:nvPr/>
            </p:nvSpPr>
            <p:spPr>
              <a:xfrm flipH="false" flipV="false" rot="0">
                <a:off x="3308" y="0"/>
                <a:ext cx="4242519" cy="888857"/>
              </a:xfrm>
              <a:custGeom>
                <a:avLst/>
                <a:gdLst/>
                <a:ahLst/>
                <a:cxnLst/>
                <a:rect r="r" b="b" t="t" l="l"/>
                <a:pathLst>
                  <a:path h="888857" w="4242519">
                    <a:moveTo>
                      <a:pt x="4236763" y="464253"/>
                    </a:moveTo>
                    <a:lnTo>
                      <a:pt x="4051691" y="869032"/>
                    </a:lnTo>
                    <a:cubicBezTo>
                      <a:pt x="4046169" y="881110"/>
                      <a:pt x="4034109" y="888857"/>
                      <a:pt x="4020829" y="888857"/>
                    </a:cubicBezTo>
                    <a:lnTo>
                      <a:pt x="221690" y="888857"/>
                    </a:lnTo>
                    <a:cubicBezTo>
                      <a:pt x="208410" y="888857"/>
                      <a:pt x="196350" y="881110"/>
                      <a:pt x="190828" y="869032"/>
                    </a:cubicBezTo>
                    <a:lnTo>
                      <a:pt x="5756" y="464253"/>
                    </a:lnTo>
                    <a:cubicBezTo>
                      <a:pt x="0" y="451663"/>
                      <a:pt x="0" y="437193"/>
                      <a:pt x="5756" y="424604"/>
                    </a:cubicBezTo>
                    <a:lnTo>
                      <a:pt x="190828" y="19825"/>
                    </a:lnTo>
                    <a:cubicBezTo>
                      <a:pt x="196350" y="7747"/>
                      <a:pt x="208410" y="0"/>
                      <a:pt x="221690" y="0"/>
                    </a:cubicBezTo>
                    <a:lnTo>
                      <a:pt x="4020829" y="0"/>
                    </a:lnTo>
                    <a:cubicBezTo>
                      <a:pt x="4034109" y="0"/>
                      <a:pt x="4046169" y="7747"/>
                      <a:pt x="4051691" y="19825"/>
                    </a:cubicBezTo>
                    <a:lnTo>
                      <a:pt x="4236763" y="424604"/>
                    </a:lnTo>
                    <a:cubicBezTo>
                      <a:pt x="4242519" y="437193"/>
                      <a:pt x="4242519" y="451663"/>
                      <a:pt x="4236763" y="464253"/>
                    </a:cubicBezTo>
                    <a:close/>
                  </a:path>
                </a:pathLst>
              </a:custGeom>
              <a:solidFill>
                <a:srgbClr val="38B6FF"/>
              </a:solidFill>
            </p:spPr>
          </p:sp>
          <p:sp>
            <p:nvSpPr>
              <p:cNvPr name="TextBox 60" id="60"/>
              <p:cNvSpPr txBox="true"/>
              <p:nvPr/>
            </p:nvSpPr>
            <p:spPr>
              <a:xfrm>
                <a:off x="114300" y="-38100"/>
                <a:ext cx="4020535" cy="926957"/>
              </a:xfrm>
              <a:prstGeom prst="rect">
                <a:avLst/>
              </a:prstGeom>
            </p:spPr>
            <p:txBody>
              <a:bodyPr anchor="ctr" rtlCol="false" tIns="50800" lIns="50800" bIns="50800" rIns="50800"/>
              <a:lstStyle/>
              <a:p>
                <a:pPr algn="ctr">
                  <a:lnSpc>
                    <a:spcPts val="2659"/>
                  </a:lnSpc>
                  <a:spcBef>
                    <a:spcPct val="0"/>
                  </a:spcBef>
                </a:pPr>
              </a:p>
            </p:txBody>
          </p:sp>
        </p:grpSp>
        <p:sp>
          <p:nvSpPr>
            <p:cNvPr name="Freeform 61" id="61"/>
            <p:cNvSpPr/>
            <p:nvPr/>
          </p:nvSpPr>
          <p:spPr>
            <a:xfrm flipH="false" flipV="false" rot="0">
              <a:off x="455943" y="282130"/>
              <a:ext cx="418091" cy="418091"/>
            </a:xfrm>
            <a:custGeom>
              <a:avLst/>
              <a:gdLst/>
              <a:ahLst/>
              <a:cxnLst/>
              <a:rect r="r" b="b" t="t" l="l"/>
              <a:pathLst>
                <a:path h="418091" w="418091">
                  <a:moveTo>
                    <a:pt x="0" y="0"/>
                  </a:moveTo>
                  <a:lnTo>
                    <a:pt x="418091" y="0"/>
                  </a:lnTo>
                  <a:lnTo>
                    <a:pt x="418091" y="418091"/>
                  </a:lnTo>
                  <a:lnTo>
                    <a:pt x="0" y="41809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2" id="62"/>
            <p:cNvSpPr txBox="true"/>
            <p:nvPr/>
          </p:nvSpPr>
          <p:spPr>
            <a:xfrm rot="0">
              <a:off x="281609" y="193904"/>
              <a:ext cx="4172232" cy="564679"/>
            </a:xfrm>
            <a:prstGeom prst="rect">
              <a:avLst/>
            </a:prstGeom>
          </p:spPr>
          <p:txBody>
            <a:bodyPr anchor="t" rtlCol="false" tIns="0" lIns="0" bIns="0" rIns="0">
              <a:spAutoFit/>
            </a:bodyPr>
            <a:lstStyle/>
            <a:p>
              <a:pPr algn="ctr">
                <a:lnSpc>
                  <a:spcPts val="3448"/>
                </a:lnSpc>
              </a:pPr>
              <a:r>
                <a:rPr lang="en-US" b="true" sz="2652" spc="-26">
                  <a:solidFill>
                    <a:srgbClr val="F63434"/>
                  </a:solidFill>
                  <a:latin typeface="Arimo Bold"/>
                  <a:ea typeface="Arimo Bold"/>
                  <a:cs typeface="Arimo Bold"/>
                  <a:sym typeface="Arimo Bold"/>
                </a:rPr>
                <a:t>Ranah</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3361381" y="-4494537"/>
            <a:ext cx="11991614" cy="11991614"/>
            <a:chOff x="0" y="0"/>
            <a:chExt cx="812800" cy="812800"/>
          </a:xfrm>
        </p:grpSpPr>
        <p:sp>
          <p:nvSpPr>
            <p:cNvPr name="Freeform 4" id="4"/>
            <p:cNvSpPr/>
            <p:nvPr/>
          </p:nvSpPr>
          <p:spPr>
            <a:xfrm flipH="false" flipV="false" rot="0">
              <a:off x="26742" y="26742"/>
              <a:ext cx="759316" cy="759316"/>
            </a:xfrm>
            <a:custGeom>
              <a:avLst/>
              <a:gdLst/>
              <a:ahLst/>
              <a:cxnLst/>
              <a:rect r="r" b="b" t="t" l="l"/>
              <a:pathLst>
                <a:path h="759316" w="759316">
                  <a:moveTo>
                    <a:pt x="425310" y="18910"/>
                  </a:moveTo>
                  <a:lnTo>
                    <a:pt x="740406" y="334006"/>
                  </a:lnTo>
                  <a:cubicBezTo>
                    <a:pt x="752514" y="346114"/>
                    <a:pt x="759316" y="362535"/>
                    <a:pt x="759316" y="379658"/>
                  </a:cubicBezTo>
                  <a:cubicBezTo>
                    <a:pt x="759316" y="396781"/>
                    <a:pt x="752514" y="413202"/>
                    <a:pt x="740406" y="425310"/>
                  </a:cubicBezTo>
                  <a:lnTo>
                    <a:pt x="425310" y="740406"/>
                  </a:lnTo>
                  <a:cubicBezTo>
                    <a:pt x="413202" y="752514"/>
                    <a:pt x="396781" y="759316"/>
                    <a:pt x="379658" y="759316"/>
                  </a:cubicBezTo>
                  <a:cubicBezTo>
                    <a:pt x="362535" y="759316"/>
                    <a:pt x="346114" y="752514"/>
                    <a:pt x="334006" y="740406"/>
                  </a:cubicBezTo>
                  <a:lnTo>
                    <a:pt x="18910" y="425310"/>
                  </a:lnTo>
                  <a:cubicBezTo>
                    <a:pt x="6802" y="413202"/>
                    <a:pt x="0" y="396781"/>
                    <a:pt x="0" y="379658"/>
                  </a:cubicBezTo>
                  <a:cubicBezTo>
                    <a:pt x="0" y="362535"/>
                    <a:pt x="6802" y="346114"/>
                    <a:pt x="18910" y="334006"/>
                  </a:cubicBezTo>
                  <a:lnTo>
                    <a:pt x="334006" y="18910"/>
                  </a:lnTo>
                  <a:cubicBezTo>
                    <a:pt x="346114" y="6802"/>
                    <a:pt x="362535" y="0"/>
                    <a:pt x="379658" y="0"/>
                  </a:cubicBezTo>
                  <a:cubicBezTo>
                    <a:pt x="396781" y="0"/>
                    <a:pt x="413202" y="6802"/>
                    <a:pt x="425310" y="18910"/>
                  </a:cubicBezTo>
                  <a:close/>
                </a:path>
              </a:pathLst>
            </a:custGeom>
            <a:gradFill rotWithShape="true">
              <a:gsLst>
                <a:gs pos="0">
                  <a:srgbClr val="000C3D">
                    <a:alpha val="100000"/>
                  </a:srgbClr>
                </a:gs>
                <a:gs pos="100000">
                  <a:srgbClr val="027CB8">
                    <a:alpha val="100000"/>
                  </a:srgbClr>
                </a:gs>
              </a:gsLst>
              <a:lin ang="0"/>
            </a:gradFill>
          </p:spPr>
        </p:sp>
        <p:sp>
          <p:nvSpPr>
            <p:cNvPr name="TextBox 5" id="5"/>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2700000">
            <a:off x="10191260" y="-2923767"/>
            <a:ext cx="2710030" cy="5852130"/>
            <a:chOff x="0" y="0"/>
            <a:chExt cx="713753" cy="1541302"/>
          </a:xfrm>
        </p:grpSpPr>
        <p:sp>
          <p:nvSpPr>
            <p:cNvPr name="Freeform 7" id="7"/>
            <p:cNvSpPr/>
            <p:nvPr/>
          </p:nvSpPr>
          <p:spPr>
            <a:xfrm flipH="false" flipV="false" rot="0">
              <a:off x="0" y="0"/>
              <a:ext cx="713753" cy="1541302"/>
            </a:xfrm>
            <a:custGeom>
              <a:avLst/>
              <a:gdLst/>
              <a:ahLst/>
              <a:cxnLst/>
              <a:rect r="r" b="b" t="t" l="l"/>
              <a:pathLst>
                <a:path h="1541302" w="713753">
                  <a:moveTo>
                    <a:pt x="0" y="0"/>
                  </a:moveTo>
                  <a:lnTo>
                    <a:pt x="713753" y="0"/>
                  </a:lnTo>
                  <a:lnTo>
                    <a:pt x="713753" y="1541302"/>
                  </a:lnTo>
                  <a:lnTo>
                    <a:pt x="0" y="1541302"/>
                  </a:lnTo>
                  <a:close/>
                </a:path>
              </a:pathLst>
            </a:custGeom>
            <a:gradFill rotWithShape="true">
              <a:gsLst>
                <a:gs pos="0">
                  <a:srgbClr val="000C3D">
                    <a:alpha val="100000"/>
                  </a:srgbClr>
                </a:gs>
                <a:gs pos="100000">
                  <a:srgbClr val="027CB8">
                    <a:alpha val="100000"/>
                  </a:srgbClr>
                </a:gs>
              </a:gsLst>
              <a:lin ang="5400000"/>
            </a:gradFill>
          </p:spPr>
        </p:sp>
        <p:sp>
          <p:nvSpPr>
            <p:cNvPr name="TextBox 8" id="8"/>
            <p:cNvSpPr txBox="true"/>
            <p:nvPr/>
          </p:nvSpPr>
          <p:spPr>
            <a:xfrm>
              <a:off x="0" y="-38100"/>
              <a:ext cx="713753" cy="1579402"/>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6079996" y="-921294"/>
            <a:ext cx="2703204" cy="5380842"/>
            <a:chOff x="0" y="0"/>
            <a:chExt cx="711955" cy="1417177"/>
          </a:xfrm>
        </p:grpSpPr>
        <p:sp>
          <p:nvSpPr>
            <p:cNvPr name="Freeform 10" id="10"/>
            <p:cNvSpPr/>
            <p:nvPr/>
          </p:nvSpPr>
          <p:spPr>
            <a:xfrm flipH="false" flipV="false" rot="0">
              <a:off x="0" y="0"/>
              <a:ext cx="711955" cy="1417177"/>
            </a:xfrm>
            <a:custGeom>
              <a:avLst/>
              <a:gdLst/>
              <a:ahLst/>
              <a:cxnLst/>
              <a:rect r="r" b="b" t="t" l="l"/>
              <a:pathLst>
                <a:path h="1417177" w="711955">
                  <a:moveTo>
                    <a:pt x="0" y="0"/>
                  </a:moveTo>
                  <a:lnTo>
                    <a:pt x="711955" y="0"/>
                  </a:lnTo>
                  <a:lnTo>
                    <a:pt x="711955" y="1417177"/>
                  </a:lnTo>
                  <a:lnTo>
                    <a:pt x="0" y="1417177"/>
                  </a:lnTo>
                  <a:close/>
                </a:path>
              </a:pathLst>
            </a:custGeom>
            <a:gradFill rotWithShape="true">
              <a:gsLst>
                <a:gs pos="0">
                  <a:srgbClr val="000C3D">
                    <a:alpha val="100000"/>
                  </a:srgbClr>
                </a:gs>
                <a:gs pos="100000">
                  <a:srgbClr val="027CB8">
                    <a:alpha val="100000"/>
                  </a:srgbClr>
                </a:gs>
              </a:gsLst>
              <a:lin ang="5400000"/>
            </a:gradFill>
          </p:spPr>
        </p:sp>
        <p:sp>
          <p:nvSpPr>
            <p:cNvPr name="TextBox 11" id="11"/>
            <p:cNvSpPr txBox="true"/>
            <p:nvPr/>
          </p:nvSpPr>
          <p:spPr>
            <a:xfrm>
              <a:off x="0" y="-38100"/>
              <a:ext cx="711955" cy="1455277"/>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0">
            <a:off x="-956735" y="2276101"/>
            <a:ext cx="19244735" cy="7205792"/>
            <a:chOff x="0" y="0"/>
            <a:chExt cx="5068572" cy="1897822"/>
          </a:xfrm>
        </p:grpSpPr>
        <p:sp>
          <p:nvSpPr>
            <p:cNvPr name="Freeform 13" id="13"/>
            <p:cNvSpPr/>
            <p:nvPr/>
          </p:nvSpPr>
          <p:spPr>
            <a:xfrm flipH="false" flipV="false" rot="0">
              <a:off x="0" y="0"/>
              <a:ext cx="5068572" cy="1897822"/>
            </a:xfrm>
            <a:custGeom>
              <a:avLst/>
              <a:gdLst/>
              <a:ahLst/>
              <a:cxnLst/>
              <a:rect r="r" b="b" t="t" l="l"/>
              <a:pathLst>
                <a:path h="1897822" w="5068572">
                  <a:moveTo>
                    <a:pt x="0" y="0"/>
                  </a:moveTo>
                  <a:lnTo>
                    <a:pt x="5068572" y="0"/>
                  </a:lnTo>
                  <a:lnTo>
                    <a:pt x="5068572" y="1897822"/>
                  </a:lnTo>
                  <a:lnTo>
                    <a:pt x="0" y="1897822"/>
                  </a:lnTo>
                  <a:close/>
                </a:path>
              </a:pathLst>
            </a:custGeom>
            <a:gradFill rotWithShape="true">
              <a:gsLst>
                <a:gs pos="0">
                  <a:srgbClr val="000C3D">
                    <a:alpha val="100000"/>
                  </a:srgbClr>
                </a:gs>
                <a:gs pos="100000">
                  <a:srgbClr val="027CB8">
                    <a:alpha val="100000"/>
                  </a:srgbClr>
                </a:gs>
              </a:gsLst>
              <a:lin ang="0"/>
            </a:gradFill>
          </p:spPr>
        </p:sp>
        <p:sp>
          <p:nvSpPr>
            <p:cNvPr name="TextBox 14" id="14"/>
            <p:cNvSpPr txBox="true"/>
            <p:nvPr/>
          </p:nvSpPr>
          <p:spPr>
            <a:xfrm>
              <a:off x="0" y="-38100"/>
              <a:ext cx="5068572" cy="1935922"/>
            </a:xfrm>
            <a:prstGeom prst="rect">
              <a:avLst/>
            </a:prstGeom>
          </p:spPr>
          <p:txBody>
            <a:bodyPr anchor="ctr" rtlCol="false" tIns="50800" lIns="50800" bIns="50800" rIns="50800"/>
            <a:lstStyle/>
            <a:p>
              <a:pPr algn="ctr">
                <a:lnSpc>
                  <a:spcPts val="2659"/>
                </a:lnSpc>
              </a:pPr>
            </a:p>
          </p:txBody>
        </p:sp>
      </p:grpSp>
      <p:sp>
        <p:nvSpPr>
          <p:cNvPr name="Freeform 15" id="15"/>
          <p:cNvSpPr/>
          <p:nvPr/>
        </p:nvSpPr>
        <p:spPr>
          <a:xfrm flipH="false" flipV="false" rot="0">
            <a:off x="1197322" y="7177683"/>
            <a:ext cx="377815" cy="377815"/>
          </a:xfrm>
          <a:custGeom>
            <a:avLst/>
            <a:gdLst/>
            <a:ahLst/>
            <a:cxnLst/>
            <a:rect r="r" b="b" t="t" l="l"/>
            <a:pathLst>
              <a:path h="377815" w="377815">
                <a:moveTo>
                  <a:pt x="0" y="0"/>
                </a:moveTo>
                <a:lnTo>
                  <a:pt x="377815" y="0"/>
                </a:lnTo>
                <a:lnTo>
                  <a:pt x="377815" y="377815"/>
                </a:lnTo>
                <a:lnTo>
                  <a:pt x="0" y="37781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6" id="16"/>
          <p:cNvSpPr/>
          <p:nvPr/>
        </p:nvSpPr>
        <p:spPr>
          <a:xfrm flipH="false" flipV="false" rot="0">
            <a:off x="7474525" y="1251980"/>
            <a:ext cx="1120483" cy="776472"/>
          </a:xfrm>
          <a:custGeom>
            <a:avLst/>
            <a:gdLst/>
            <a:ahLst/>
            <a:cxnLst/>
            <a:rect r="r" b="b" t="t" l="l"/>
            <a:pathLst>
              <a:path h="776472" w="1120483">
                <a:moveTo>
                  <a:pt x="0" y="0"/>
                </a:moveTo>
                <a:lnTo>
                  <a:pt x="1120483" y="0"/>
                </a:lnTo>
                <a:lnTo>
                  <a:pt x="1120483" y="776471"/>
                </a:lnTo>
                <a:lnTo>
                  <a:pt x="0" y="776471"/>
                </a:lnTo>
                <a:lnTo>
                  <a:pt x="0" y="0"/>
                </a:lnTo>
                <a:close/>
              </a:path>
            </a:pathLst>
          </a:custGeom>
          <a:blipFill>
            <a:blip r:embed="rId5">
              <a:extLst>
                <a:ext uri="{96DAC541-7B7A-43D3-8B79-37D633B846F1}">
                  <asvg:svgBlip xmlns:asvg="http://schemas.microsoft.com/office/drawing/2016/SVG/main" r:embed="rId6"/>
                </a:ext>
              </a:extLst>
            </a:blip>
            <a:stretch>
              <a:fillRect l="0" t="0" r="-175812" b="0"/>
            </a:stretch>
          </a:blipFill>
        </p:spPr>
      </p:sp>
      <p:sp>
        <p:nvSpPr>
          <p:cNvPr name="Freeform 17" id="17"/>
          <p:cNvSpPr/>
          <p:nvPr/>
        </p:nvSpPr>
        <p:spPr>
          <a:xfrm flipH="false" flipV="false" rot="0">
            <a:off x="346365" y="2531838"/>
            <a:ext cx="1432494" cy="1432494"/>
          </a:xfrm>
          <a:custGeom>
            <a:avLst/>
            <a:gdLst/>
            <a:ahLst/>
            <a:cxnLst/>
            <a:rect r="r" b="b" t="t" l="l"/>
            <a:pathLst>
              <a:path h="1432494" w="1432494">
                <a:moveTo>
                  <a:pt x="0" y="0"/>
                </a:moveTo>
                <a:lnTo>
                  <a:pt x="1432494" y="0"/>
                </a:lnTo>
                <a:lnTo>
                  <a:pt x="1432494" y="1432494"/>
                </a:lnTo>
                <a:lnTo>
                  <a:pt x="0" y="143249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8" id="18"/>
          <p:cNvSpPr/>
          <p:nvPr/>
        </p:nvSpPr>
        <p:spPr>
          <a:xfrm flipH="false" flipV="false" rot="0">
            <a:off x="346365" y="5108413"/>
            <a:ext cx="1541169" cy="1541169"/>
          </a:xfrm>
          <a:custGeom>
            <a:avLst/>
            <a:gdLst/>
            <a:ahLst/>
            <a:cxnLst/>
            <a:rect r="r" b="b" t="t" l="l"/>
            <a:pathLst>
              <a:path h="1541169" w="1541169">
                <a:moveTo>
                  <a:pt x="0" y="0"/>
                </a:moveTo>
                <a:lnTo>
                  <a:pt x="1541169" y="0"/>
                </a:lnTo>
                <a:lnTo>
                  <a:pt x="1541169" y="1541169"/>
                </a:lnTo>
                <a:lnTo>
                  <a:pt x="0" y="154116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9" id="19"/>
          <p:cNvSpPr/>
          <p:nvPr/>
        </p:nvSpPr>
        <p:spPr>
          <a:xfrm flipH="false" flipV="false" rot="0">
            <a:off x="420203" y="7704062"/>
            <a:ext cx="1554238" cy="1554238"/>
          </a:xfrm>
          <a:custGeom>
            <a:avLst/>
            <a:gdLst/>
            <a:ahLst/>
            <a:cxnLst/>
            <a:rect r="r" b="b" t="t" l="l"/>
            <a:pathLst>
              <a:path h="1554238" w="1554238">
                <a:moveTo>
                  <a:pt x="0" y="0"/>
                </a:moveTo>
                <a:lnTo>
                  <a:pt x="1554238" y="0"/>
                </a:lnTo>
                <a:lnTo>
                  <a:pt x="1554238" y="1554238"/>
                </a:lnTo>
                <a:lnTo>
                  <a:pt x="0" y="15542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nvGrpSpPr>
          <p:cNvPr name="Group 20" id="20"/>
          <p:cNvGrpSpPr/>
          <p:nvPr/>
        </p:nvGrpSpPr>
        <p:grpSpPr>
          <a:xfrm rot="0">
            <a:off x="1974441" y="2836560"/>
            <a:ext cx="9711250" cy="828705"/>
            <a:chOff x="0" y="0"/>
            <a:chExt cx="12948333" cy="1104940"/>
          </a:xfrm>
        </p:grpSpPr>
        <p:grpSp>
          <p:nvGrpSpPr>
            <p:cNvPr name="Group 21" id="21"/>
            <p:cNvGrpSpPr/>
            <p:nvPr/>
          </p:nvGrpSpPr>
          <p:grpSpPr>
            <a:xfrm rot="0">
              <a:off x="0" y="0"/>
              <a:ext cx="12762445" cy="1104940"/>
              <a:chOff x="0" y="0"/>
              <a:chExt cx="8067920" cy="698500"/>
            </a:xfrm>
          </p:grpSpPr>
          <p:sp>
            <p:nvSpPr>
              <p:cNvPr name="Freeform 22" id="22"/>
              <p:cNvSpPr/>
              <p:nvPr/>
            </p:nvSpPr>
            <p:spPr>
              <a:xfrm flipH="false" flipV="false" rot="0">
                <a:off x="1553" y="0"/>
                <a:ext cx="8064814" cy="698500"/>
              </a:xfrm>
              <a:custGeom>
                <a:avLst/>
                <a:gdLst/>
                <a:ahLst/>
                <a:cxnLst/>
                <a:rect r="r" b="b" t="t" l="l"/>
                <a:pathLst>
                  <a:path h="698500" w="8064814">
                    <a:moveTo>
                      <a:pt x="8062301" y="356241"/>
                    </a:moveTo>
                    <a:lnTo>
                      <a:pt x="7867235" y="691509"/>
                    </a:lnTo>
                    <a:cubicBezTo>
                      <a:pt x="7864717" y="695837"/>
                      <a:pt x="7860087" y="698500"/>
                      <a:pt x="7855080" y="698500"/>
                    </a:cubicBezTo>
                    <a:lnTo>
                      <a:pt x="209735" y="698500"/>
                    </a:lnTo>
                    <a:cubicBezTo>
                      <a:pt x="204728" y="698500"/>
                      <a:pt x="200098" y="695837"/>
                      <a:pt x="197579" y="691509"/>
                    </a:cubicBezTo>
                    <a:lnTo>
                      <a:pt x="2515" y="356241"/>
                    </a:lnTo>
                    <a:cubicBezTo>
                      <a:pt x="0" y="351919"/>
                      <a:pt x="0" y="346581"/>
                      <a:pt x="2515" y="342259"/>
                    </a:cubicBezTo>
                    <a:lnTo>
                      <a:pt x="197579" y="6991"/>
                    </a:lnTo>
                    <a:cubicBezTo>
                      <a:pt x="200098" y="2663"/>
                      <a:pt x="204728" y="0"/>
                      <a:pt x="209735" y="0"/>
                    </a:cubicBezTo>
                    <a:lnTo>
                      <a:pt x="7855080" y="0"/>
                    </a:lnTo>
                    <a:cubicBezTo>
                      <a:pt x="7860087" y="0"/>
                      <a:pt x="7864717" y="2663"/>
                      <a:pt x="7867235" y="6991"/>
                    </a:cubicBezTo>
                    <a:lnTo>
                      <a:pt x="8062301" y="342259"/>
                    </a:lnTo>
                    <a:cubicBezTo>
                      <a:pt x="8064814" y="346581"/>
                      <a:pt x="8064814" y="351919"/>
                      <a:pt x="8062301" y="356241"/>
                    </a:cubicBezTo>
                    <a:close/>
                  </a:path>
                </a:pathLst>
              </a:custGeom>
              <a:solidFill>
                <a:srgbClr val="FFFFFF"/>
              </a:solidFill>
            </p:spPr>
          </p:sp>
          <p:sp>
            <p:nvSpPr>
              <p:cNvPr name="TextBox 23" id="23"/>
              <p:cNvSpPr txBox="true"/>
              <p:nvPr/>
            </p:nvSpPr>
            <p:spPr>
              <a:xfrm>
                <a:off x="114300" y="-38100"/>
                <a:ext cx="7839320" cy="736600"/>
              </a:xfrm>
              <a:prstGeom prst="rect">
                <a:avLst/>
              </a:prstGeom>
            </p:spPr>
            <p:txBody>
              <a:bodyPr anchor="ctr" rtlCol="false" tIns="50800" lIns="50800" bIns="50800" rIns="50800"/>
              <a:lstStyle/>
              <a:p>
                <a:pPr algn="ctr">
                  <a:lnSpc>
                    <a:spcPts val="2659"/>
                  </a:lnSpc>
                  <a:spcBef>
                    <a:spcPct val="0"/>
                  </a:spcBef>
                </a:pPr>
              </a:p>
            </p:txBody>
          </p:sp>
        </p:grpSp>
        <p:sp>
          <p:nvSpPr>
            <p:cNvPr name="TextBox 24" id="24"/>
            <p:cNvSpPr txBox="true"/>
            <p:nvPr/>
          </p:nvSpPr>
          <p:spPr>
            <a:xfrm rot="0">
              <a:off x="0" y="219125"/>
              <a:ext cx="12948333" cy="577109"/>
            </a:xfrm>
            <a:prstGeom prst="rect">
              <a:avLst/>
            </a:prstGeom>
          </p:spPr>
          <p:txBody>
            <a:bodyPr anchor="t" rtlCol="false" tIns="0" lIns="0" bIns="0" rIns="0">
              <a:spAutoFit/>
            </a:bodyPr>
            <a:lstStyle/>
            <a:p>
              <a:pPr algn="ctr">
                <a:lnSpc>
                  <a:spcPts val="3469"/>
                </a:lnSpc>
              </a:pPr>
              <a:r>
                <a:rPr lang="en-US" b="true" sz="2668" spc="-26">
                  <a:solidFill>
                    <a:srgbClr val="000000"/>
                  </a:solidFill>
                  <a:latin typeface="Arimo Bold"/>
                  <a:ea typeface="Arimo Bold"/>
                  <a:cs typeface="Arimo Bold"/>
                  <a:sym typeface="Arimo Bold"/>
                </a:rPr>
                <a:t>Bagaimana habitus pada Film Ali dan Ratu-Ratu Queens</a:t>
              </a:r>
            </a:p>
          </p:txBody>
        </p:sp>
      </p:grpSp>
      <p:grpSp>
        <p:nvGrpSpPr>
          <p:cNvPr name="Group 25" id="25"/>
          <p:cNvGrpSpPr/>
          <p:nvPr/>
        </p:nvGrpSpPr>
        <p:grpSpPr>
          <a:xfrm rot="0">
            <a:off x="1974441" y="5494065"/>
            <a:ext cx="9711250" cy="828705"/>
            <a:chOff x="0" y="0"/>
            <a:chExt cx="12948333" cy="1104940"/>
          </a:xfrm>
        </p:grpSpPr>
        <p:grpSp>
          <p:nvGrpSpPr>
            <p:cNvPr name="Group 26" id="26"/>
            <p:cNvGrpSpPr/>
            <p:nvPr/>
          </p:nvGrpSpPr>
          <p:grpSpPr>
            <a:xfrm rot="0">
              <a:off x="0" y="0"/>
              <a:ext cx="12762445" cy="1104940"/>
              <a:chOff x="0" y="0"/>
              <a:chExt cx="8067920" cy="698500"/>
            </a:xfrm>
          </p:grpSpPr>
          <p:sp>
            <p:nvSpPr>
              <p:cNvPr name="Freeform 27" id="27"/>
              <p:cNvSpPr/>
              <p:nvPr/>
            </p:nvSpPr>
            <p:spPr>
              <a:xfrm flipH="false" flipV="false" rot="0">
                <a:off x="1553" y="0"/>
                <a:ext cx="8064814" cy="698500"/>
              </a:xfrm>
              <a:custGeom>
                <a:avLst/>
                <a:gdLst/>
                <a:ahLst/>
                <a:cxnLst/>
                <a:rect r="r" b="b" t="t" l="l"/>
                <a:pathLst>
                  <a:path h="698500" w="8064814">
                    <a:moveTo>
                      <a:pt x="8062301" y="356241"/>
                    </a:moveTo>
                    <a:lnTo>
                      <a:pt x="7867235" y="691509"/>
                    </a:lnTo>
                    <a:cubicBezTo>
                      <a:pt x="7864717" y="695837"/>
                      <a:pt x="7860087" y="698500"/>
                      <a:pt x="7855080" y="698500"/>
                    </a:cubicBezTo>
                    <a:lnTo>
                      <a:pt x="209735" y="698500"/>
                    </a:lnTo>
                    <a:cubicBezTo>
                      <a:pt x="204728" y="698500"/>
                      <a:pt x="200098" y="695837"/>
                      <a:pt x="197579" y="691509"/>
                    </a:cubicBezTo>
                    <a:lnTo>
                      <a:pt x="2515" y="356241"/>
                    </a:lnTo>
                    <a:cubicBezTo>
                      <a:pt x="0" y="351919"/>
                      <a:pt x="0" y="346581"/>
                      <a:pt x="2515" y="342259"/>
                    </a:cubicBezTo>
                    <a:lnTo>
                      <a:pt x="197579" y="6991"/>
                    </a:lnTo>
                    <a:cubicBezTo>
                      <a:pt x="200098" y="2663"/>
                      <a:pt x="204728" y="0"/>
                      <a:pt x="209735" y="0"/>
                    </a:cubicBezTo>
                    <a:lnTo>
                      <a:pt x="7855080" y="0"/>
                    </a:lnTo>
                    <a:cubicBezTo>
                      <a:pt x="7860087" y="0"/>
                      <a:pt x="7864717" y="2663"/>
                      <a:pt x="7867235" y="6991"/>
                    </a:cubicBezTo>
                    <a:lnTo>
                      <a:pt x="8062301" y="342259"/>
                    </a:lnTo>
                    <a:cubicBezTo>
                      <a:pt x="8064814" y="346581"/>
                      <a:pt x="8064814" y="351919"/>
                      <a:pt x="8062301" y="356241"/>
                    </a:cubicBezTo>
                    <a:close/>
                  </a:path>
                </a:pathLst>
              </a:custGeom>
              <a:solidFill>
                <a:srgbClr val="FFFFFF"/>
              </a:solidFill>
            </p:spPr>
          </p:sp>
          <p:sp>
            <p:nvSpPr>
              <p:cNvPr name="TextBox 28" id="28"/>
              <p:cNvSpPr txBox="true"/>
              <p:nvPr/>
            </p:nvSpPr>
            <p:spPr>
              <a:xfrm>
                <a:off x="114300" y="-38100"/>
                <a:ext cx="7839320" cy="736600"/>
              </a:xfrm>
              <a:prstGeom prst="rect">
                <a:avLst/>
              </a:prstGeom>
            </p:spPr>
            <p:txBody>
              <a:bodyPr anchor="ctr" rtlCol="false" tIns="50800" lIns="50800" bIns="50800" rIns="50800"/>
              <a:lstStyle/>
              <a:p>
                <a:pPr algn="ctr">
                  <a:lnSpc>
                    <a:spcPts val="2659"/>
                  </a:lnSpc>
                  <a:spcBef>
                    <a:spcPct val="0"/>
                  </a:spcBef>
                </a:pPr>
              </a:p>
            </p:txBody>
          </p:sp>
        </p:grpSp>
        <p:sp>
          <p:nvSpPr>
            <p:cNvPr name="TextBox 29" id="29"/>
            <p:cNvSpPr txBox="true"/>
            <p:nvPr/>
          </p:nvSpPr>
          <p:spPr>
            <a:xfrm rot="0">
              <a:off x="0" y="219125"/>
              <a:ext cx="12948333" cy="577109"/>
            </a:xfrm>
            <a:prstGeom prst="rect">
              <a:avLst/>
            </a:prstGeom>
          </p:spPr>
          <p:txBody>
            <a:bodyPr anchor="t" rtlCol="false" tIns="0" lIns="0" bIns="0" rIns="0">
              <a:spAutoFit/>
            </a:bodyPr>
            <a:lstStyle/>
            <a:p>
              <a:pPr algn="ctr">
                <a:lnSpc>
                  <a:spcPts val="3469"/>
                </a:lnSpc>
              </a:pPr>
              <a:r>
                <a:rPr lang="en-US" b="true" sz="2668" spc="-26">
                  <a:solidFill>
                    <a:srgbClr val="000000"/>
                  </a:solidFill>
                  <a:latin typeface="Arimo Bold"/>
                  <a:ea typeface="Arimo Bold"/>
                  <a:cs typeface="Arimo Bold"/>
                  <a:sym typeface="Arimo Bold"/>
                </a:rPr>
                <a:t>Bagaimana modal pada Film Ali dan Ratu-Ratu Queens</a:t>
              </a:r>
            </a:p>
          </p:txBody>
        </p:sp>
      </p:grpSp>
      <p:grpSp>
        <p:nvGrpSpPr>
          <p:cNvPr name="Group 30" id="30"/>
          <p:cNvGrpSpPr/>
          <p:nvPr/>
        </p:nvGrpSpPr>
        <p:grpSpPr>
          <a:xfrm rot="0">
            <a:off x="1974441" y="8066829"/>
            <a:ext cx="9711250" cy="828705"/>
            <a:chOff x="0" y="0"/>
            <a:chExt cx="12948333" cy="1104940"/>
          </a:xfrm>
        </p:grpSpPr>
        <p:grpSp>
          <p:nvGrpSpPr>
            <p:cNvPr name="Group 31" id="31"/>
            <p:cNvGrpSpPr/>
            <p:nvPr/>
          </p:nvGrpSpPr>
          <p:grpSpPr>
            <a:xfrm rot="0">
              <a:off x="0" y="0"/>
              <a:ext cx="12762445" cy="1104940"/>
              <a:chOff x="0" y="0"/>
              <a:chExt cx="8067920" cy="698500"/>
            </a:xfrm>
          </p:grpSpPr>
          <p:sp>
            <p:nvSpPr>
              <p:cNvPr name="Freeform 32" id="32"/>
              <p:cNvSpPr/>
              <p:nvPr/>
            </p:nvSpPr>
            <p:spPr>
              <a:xfrm flipH="false" flipV="false" rot="0">
                <a:off x="1553" y="0"/>
                <a:ext cx="8064814" cy="698500"/>
              </a:xfrm>
              <a:custGeom>
                <a:avLst/>
                <a:gdLst/>
                <a:ahLst/>
                <a:cxnLst/>
                <a:rect r="r" b="b" t="t" l="l"/>
                <a:pathLst>
                  <a:path h="698500" w="8064814">
                    <a:moveTo>
                      <a:pt x="8062301" y="356241"/>
                    </a:moveTo>
                    <a:lnTo>
                      <a:pt x="7867235" y="691509"/>
                    </a:lnTo>
                    <a:cubicBezTo>
                      <a:pt x="7864717" y="695837"/>
                      <a:pt x="7860087" y="698500"/>
                      <a:pt x="7855080" y="698500"/>
                    </a:cubicBezTo>
                    <a:lnTo>
                      <a:pt x="209735" y="698500"/>
                    </a:lnTo>
                    <a:cubicBezTo>
                      <a:pt x="204728" y="698500"/>
                      <a:pt x="200098" y="695837"/>
                      <a:pt x="197579" y="691509"/>
                    </a:cubicBezTo>
                    <a:lnTo>
                      <a:pt x="2515" y="356241"/>
                    </a:lnTo>
                    <a:cubicBezTo>
                      <a:pt x="0" y="351919"/>
                      <a:pt x="0" y="346581"/>
                      <a:pt x="2515" y="342259"/>
                    </a:cubicBezTo>
                    <a:lnTo>
                      <a:pt x="197579" y="6991"/>
                    </a:lnTo>
                    <a:cubicBezTo>
                      <a:pt x="200098" y="2663"/>
                      <a:pt x="204728" y="0"/>
                      <a:pt x="209735" y="0"/>
                    </a:cubicBezTo>
                    <a:lnTo>
                      <a:pt x="7855080" y="0"/>
                    </a:lnTo>
                    <a:cubicBezTo>
                      <a:pt x="7860087" y="0"/>
                      <a:pt x="7864717" y="2663"/>
                      <a:pt x="7867235" y="6991"/>
                    </a:cubicBezTo>
                    <a:lnTo>
                      <a:pt x="8062301" y="342259"/>
                    </a:lnTo>
                    <a:cubicBezTo>
                      <a:pt x="8064814" y="346581"/>
                      <a:pt x="8064814" y="351919"/>
                      <a:pt x="8062301" y="356241"/>
                    </a:cubicBezTo>
                    <a:close/>
                  </a:path>
                </a:pathLst>
              </a:custGeom>
              <a:solidFill>
                <a:srgbClr val="FFFFFF"/>
              </a:solidFill>
            </p:spPr>
          </p:sp>
          <p:sp>
            <p:nvSpPr>
              <p:cNvPr name="TextBox 33" id="33"/>
              <p:cNvSpPr txBox="true"/>
              <p:nvPr/>
            </p:nvSpPr>
            <p:spPr>
              <a:xfrm>
                <a:off x="114300" y="-38100"/>
                <a:ext cx="7839320" cy="736600"/>
              </a:xfrm>
              <a:prstGeom prst="rect">
                <a:avLst/>
              </a:prstGeom>
            </p:spPr>
            <p:txBody>
              <a:bodyPr anchor="ctr" rtlCol="false" tIns="50800" lIns="50800" bIns="50800" rIns="50800"/>
              <a:lstStyle/>
              <a:p>
                <a:pPr algn="ctr">
                  <a:lnSpc>
                    <a:spcPts val="2659"/>
                  </a:lnSpc>
                  <a:spcBef>
                    <a:spcPct val="0"/>
                  </a:spcBef>
                </a:pPr>
              </a:p>
            </p:txBody>
          </p:sp>
        </p:grpSp>
        <p:sp>
          <p:nvSpPr>
            <p:cNvPr name="TextBox 34" id="34"/>
            <p:cNvSpPr txBox="true"/>
            <p:nvPr/>
          </p:nvSpPr>
          <p:spPr>
            <a:xfrm rot="0">
              <a:off x="0" y="219125"/>
              <a:ext cx="12948333" cy="577109"/>
            </a:xfrm>
            <a:prstGeom prst="rect">
              <a:avLst/>
            </a:prstGeom>
          </p:spPr>
          <p:txBody>
            <a:bodyPr anchor="t" rtlCol="false" tIns="0" lIns="0" bIns="0" rIns="0">
              <a:spAutoFit/>
            </a:bodyPr>
            <a:lstStyle/>
            <a:p>
              <a:pPr algn="ctr">
                <a:lnSpc>
                  <a:spcPts val="3469"/>
                </a:lnSpc>
              </a:pPr>
              <a:r>
                <a:rPr lang="en-US" b="true" sz="2668" spc="-26">
                  <a:solidFill>
                    <a:srgbClr val="000000"/>
                  </a:solidFill>
                  <a:latin typeface="Arimo Bold"/>
                  <a:ea typeface="Arimo Bold"/>
                  <a:cs typeface="Arimo Bold"/>
                  <a:sym typeface="Arimo Bold"/>
                </a:rPr>
                <a:t>Bagaimana ranah pada Film Ali dan Ratu-Ratu Queens</a:t>
              </a:r>
            </a:p>
          </p:txBody>
        </p:sp>
      </p:grpSp>
      <p:grpSp>
        <p:nvGrpSpPr>
          <p:cNvPr name="Group 35" id="35"/>
          <p:cNvGrpSpPr>
            <a:grpSpLocks noChangeAspect="true"/>
          </p:cNvGrpSpPr>
          <p:nvPr/>
        </p:nvGrpSpPr>
        <p:grpSpPr>
          <a:xfrm rot="0">
            <a:off x="12743225" y="2298"/>
            <a:ext cx="4516075" cy="5246370"/>
            <a:chOff x="0" y="0"/>
            <a:chExt cx="5466080" cy="6350000"/>
          </a:xfrm>
        </p:grpSpPr>
        <p:sp>
          <p:nvSpPr>
            <p:cNvPr name="Freeform 36" id="36"/>
            <p:cNvSpPr/>
            <p:nvPr/>
          </p:nvSpPr>
          <p:spPr>
            <a:xfrm flipH="false" flipV="false" rot="0">
              <a:off x="0" y="0"/>
              <a:ext cx="5439410" cy="6348730"/>
            </a:xfrm>
            <a:custGeom>
              <a:avLst/>
              <a:gdLst/>
              <a:ahLst/>
              <a:cxnLst/>
              <a:rect r="r" b="b" t="t" l="l"/>
              <a:pathLst>
                <a:path h="6348730" w="5439410">
                  <a:moveTo>
                    <a:pt x="5419090" y="0"/>
                  </a:moveTo>
                  <a:lnTo>
                    <a:pt x="19050" y="0"/>
                  </a:lnTo>
                  <a:cubicBezTo>
                    <a:pt x="8890" y="0"/>
                    <a:pt x="0" y="8890"/>
                    <a:pt x="0" y="20320"/>
                  </a:cubicBezTo>
                  <a:lnTo>
                    <a:pt x="0" y="6329680"/>
                  </a:lnTo>
                  <a:cubicBezTo>
                    <a:pt x="0" y="6339840"/>
                    <a:pt x="8890" y="6348730"/>
                    <a:pt x="19050" y="6348730"/>
                  </a:cubicBezTo>
                  <a:lnTo>
                    <a:pt x="5419090" y="6348730"/>
                  </a:lnTo>
                  <a:cubicBezTo>
                    <a:pt x="5429250" y="6348730"/>
                    <a:pt x="5438140" y="6339840"/>
                    <a:pt x="5438140" y="6329680"/>
                  </a:cubicBezTo>
                  <a:lnTo>
                    <a:pt x="5438140" y="20320"/>
                  </a:lnTo>
                  <a:cubicBezTo>
                    <a:pt x="5439410" y="8890"/>
                    <a:pt x="5430520" y="0"/>
                    <a:pt x="5419090" y="0"/>
                  </a:cubicBezTo>
                  <a:close/>
                  <a:moveTo>
                    <a:pt x="5137150" y="314960"/>
                  </a:moveTo>
                  <a:lnTo>
                    <a:pt x="5137150" y="4970780"/>
                  </a:lnTo>
                  <a:cubicBezTo>
                    <a:pt x="5137150" y="4980940"/>
                    <a:pt x="5128260" y="4989830"/>
                    <a:pt x="5118100" y="4989830"/>
                  </a:cubicBezTo>
                  <a:lnTo>
                    <a:pt x="266700" y="4989830"/>
                  </a:lnTo>
                  <a:cubicBezTo>
                    <a:pt x="256540" y="4989830"/>
                    <a:pt x="247650" y="4980940"/>
                    <a:pt x="247650" y="4970780"/>
                  </a:cubicBezTo>
                  <a:lnTo>
                    <a:pt x="247650" y="314960"/>
                  </a:lnTo>
                  <a:cubicBezTo>
                    <a:pt x="247650" y="304800"/>
                    <a:pt x="256540" y="295910"/>
                    <a:pt x="266700" y="295910"/>
                  </a:cubicBezTo>
                  <a:lnTo>
                    <a:pt x="5118100" y="295910"/>
                  </a:lnTo>
                  <a:cubicBezTo>
                    <a:pt x="5129530" y="294640"/>
                    <a:pt x="5137150" y="303530"/>
                    <a:pt x="5137150" y="314960"/>
                  </a:cubicBezTo>
                  <a:close/>
                </a:path>
              </a:pathLst>
            </a:custGeom>
            <a:solidFill>
              <a:srgbClr val="F2F1EB"/>
            </a:solidFill>
          </p:spPr>
        </p:sp>
        <p:sp>
          <p:nvSpPr>
            <p:cNvPr name="Freeform 37" id="37"/>
            <p:cNvSpPr/>
            <p:nvPr/>
          </p:nvSpPr>
          <p:spPr>
            <a:xfrm flipH="false" flipV="false" rot="0">
              <a:off x="247650" y="294640"/>
              <a:ext cx="4889500" cy="4693920"/>
            </a:xfrm>
            <a:custGeom>
              <a:avLst/>
              <a:gdLst/>
              <a:ahLst/>
              <a:cxnLst/>
              <a:rect r="r" b="b" t="t" l="l"/>
              <a:pathLst>
                <a:path h="4693920" w="4889500">
                  <a:moveTo>
                    <a:pt x="4870450" y="0"/>
                  </a:moveTo>
                  <a:lnTo>
                    <a:pt x="19050" y="0"/>
                  </a:lnTo>
                  <a:cubicBezTo>
                    <a:pt x="8890" y="0"/>
                    <a:pt x="0" y="8890"/>
                    <a:pt x="0" y="19050"/>
                  </a:cubicBezTo>
                  <a:lnTo>
                    <a:pt x="0" y="4674870"/>
                  </a:lnTo>
                  <a:cubicBezTo>
                    <a:pt x="0" y="4686300"/>
                    <a:pt x="8890" y="4693920"/>
                    <a:pt x="19050" y="4693920"/>
                  </a:cubicBezTo>
                  <a:lnTo>
                    <a:pt x="4870450" y="4693920"/>
                  </a:lnTo>
                  <a:cubicBezTo>
                    <a:pt x="4880610" y="4693920"/>
                    <a:pt x="4889500" y="4685030"/>
                    <a:pt x="4889500" y="4674870"/>
                  </a:cubicBezTo>
                  <a:lnTo>
                    <a:pt x="4889500" y="20320"/>
                  </a:lnTo>
                  <a:cubicBezTo>
                    <a:pt x="4889500" y="8890"/>
                    <a:pt x="4881880" y="0"/>
                    <a:pt x="4870450" y="0"/>
                  </a:cubicBezTo>
                  <a:close/>
                </a:path>
              </a:pathLst>
            </a:custGeom>
            <a:blipFill>
              <a:blip r:embed="rId13"/>
              <a:stretch>
                <a:fillRect l="0" t="-2083" r="0" b="-2083"/>
              </a:stretch>
            </a:blipFill>
          </p:spPr>
        </p:sp>
        <p:sp>
          <p:nvSpPr>
            <p:cNvPr name="Freeform 38" id="38"/>
            <p:cNvSpPr/>
            <p:nvPr/>
          </p:nvSpPr>
          <p:spPr>
            <a:xfrm flipH="false" flipV="false" rot="0">
              <a:off x="1270" y="6350"/>
              <a:ext cx="5457190" cy="6342380"/>
            </a:xfrm>
            <a:custGeom>
              <a:avLst/>
              <a:gdLst/>
              <a:ahLst/>
              <a:cxnLst/>
              <a:rect r="r" b="b" t="t" l="l"/>
              <a:pathLst>
                <a:path h="6342380" w="5457190">
                  <a:moveTo>
                    <a:pt x="5137150" y="302260"/>
                  </a:moveTo>
                  <a:cubicBezTo>
                    <a:pt x="5137150" y="302260"/>
                    <a:pt x="5133340" y="290830"/>
                    <a:pt x="5119370" y="289560"/>
                  </a:cubicBezTo>
                  <a:lnTo>
                    <a:pt x="248920" y="289560"/>
                  </a:lnTo>
                  <a:cubicBezTo>
                    <a:pt x="240030" y="289560"/>
                    <a:pt x="228600" y="293370"/>
                    <a:pt x="228600" y="303530"/>
                  </a:cubicBezTo>
                  <a:lnTo>
                    <a:pt x="232410" y="312420"/>
                  </a:lnTo>
                  <a:cubicBezTo>
                    <a:pt x="236220" y="307340"/>
                    <a:pt x="242570" y="304800"/>
                    <a:pt x="248920" y="304800"/>
                  </a:cubicBezTo>
                  <a:lnTo>
                    <a:pt x="5123180" y="304800"/>
                  </a:lnTo>
                  <a:lnTo>
                    <a:pt x="5123180" y="4966970"/>
                  </a:lnTo>
                  <a:cubicBezTo>
                    <a:pt x="5123180" y="4973320"/>
                    <a:pt x="5120640" y="4979670"/>
                    <a:pt x="5115560" y="4983480"/>
                  </a:cubicBezTo>
                  <a:lnTo>
                    <a:pt x="5120640" y="4983480"/>
                  </a:lnTo>
                  <a:cubicBezTo>
                    <a:pt x="5129530" y="4983480"/>
                    <a:pt x="5137150" y="4975860"/>
                    <a:pt x="5137150" y="4966970"/>
                  </a:cubicBezTo>
                  <a:lnTo>
                    <a:pt x="5137150" y="302260"/>
                  </a:lnTo>
                  <a:close/>
                  <a:moveTo>
                    <a:pt x="5438140" y="6324600"/>
                  </a:moveTo>
                  <a:lnTo>
                    <a:pt x="20320" y="6324600"/>
                  </a:lnTo>
                  <a:lnTo>
                    <a:pt x="20320" y="12700"/>
                  </a:lnTo>
                  <a:lnTo>
                    <a:pt x="6350" y="0"/>
                  </a:lnTo>
                  <a:lnTo>
                    <a:pt x="5080" y="0"/>
                  </a:lnTo>
                  <a:cubicBezTo>
                    <a:pt x="2540" y="3810"/>
                    <a:pt x="0" y="7620"/>
                    <a:pt x="0" y="12700"/>
                  </a:cubicBezTo>
                  <a:lnTo>
                    <a:pt x="0" y="6323330"/>
                  </a:lnTo>
                  <a:cubicBezTo>
                    <a:pt x="0" y="6334760"/>
                    <a:pt x="8890" y="6342380"/>
                    <a:pt x="19050" y="6342380"/>
                  </a:cubicBezTo>
                  <a:lnTo>
                    <a:pt x="5444490" y="6342380"/>
                  </a:lnTo>
                  <a:cubicBezTo>
                    <a:pt x="5449570" y="6342380"/>
                    <a:pt x="5453380" y="6341110"/>
                    <a:pt x="5457190" y="6337300"/>
                  </a:cubicBezTo>
                  <a:lnTo>
                    <a:pt x="5438140" y="6324600"/>
                  </a:lnTo>
                  <a:close/>
                </a:path>
              </a:pathLst>
            </a:custGeom>
            <a:solidFill>
              <a:srgbClr val="3C3333"/>
            </a:solidFill>
          </p:spPr>
        </p:sp>
        <p:sp>
          <p:nvSpPr>
            <p:cNvPr name="Freeform 39" id="39"/>
            <p:cNvSpPr/>
            <p:nvPr/>
          </p:nvSpPr>
          <p:spPr>
            <a:xfrm flipH="false" flipV="false" rot="0">
              <a:off x="7620" y="0"/>
              <a:ext cx="5458460" cy="6344920"/>
            </a:xfrm>
            <a:custGeom>
              <a:avLst/>
              <a:gdLst/>
              <a:ahLst/>
              <a:cxnLst/>
              <a:rect r="r" b="b" t="t" l="l"/>
              <a:pathLst>
                <a:path h="6344920" w="5458460">
                  <a:moveTo>
                    <a:pt x="5125720" y="4987290"/>
                  </a:moveTo>
                  <a:cubicBezTo>
                    <a:pt x="5121910" y="4992370"/>
                    <a:pt x="5116830" y="4994910"/>
                    <a:pt x="5110480" y="4994910"/>
                  </a:cubicBezTo>
                  <a:lnTo>
                    <a:pt x="243840" y="4994910"/>
                  </a:lnTo>
                  <a:cubicBezTo>
                    <a:pt x="237490" y="4994910"/>
                    <a:pt x="231140" y="4992370"/>
                    <a:pt x="227330" y="4986020"/>
                  </a:cubicBezTo>
                  <a:cubicBezTo>
                    <a:pt x="222250" y="4982210"/>
                    <a:pt x="219710" y="4977130"/>
                    <a:pt x="219710" y="4970780"/>
                  </a:cubicBezTo>
                  <a:lnTo>
                    <a:pt x="219710" y="314960"/>
                  </a:lnTo>
                  <a:cubicBezTo>
                    <a:pt x="219710" y="309880"/>
                    <a:pt x="222250" y="304800"/>
                    <a:pt x="226060" y="300990"/>
                  </a:cubicBezTo>
                  <a:lnTo>
                    <a:pt x="240030" y="311150"/>
                  </a:lnTo>
                  <a:lnTo>
                    <a:pt x="240030" y="4975860"/>
                  </a:lnTo>
                  <a:lnTo>
                    <a:pt x="5110480" y="4975860"/>
                  </a:lnTo>
                  <a:cubicBezTo>
                    <a:pt x="5113020" y="4975860"/>
                    <a:pt x="5115560" y="4974590"/>
                    <a:pt x="5116830" y="4974590"/>
                  </a:cubicBezTo>
                  <a:lnTo>
                    <a:pt x="5125720" y="4987290"/>
                  </a:lnTo>
                  <a:close/>
                  <a:moveTo>
                    <a:pt x="5458460" y="19050"/>
                  </a:moveTo>
                  <a:lnTo>
                    <a:pt x="5458460" y="6330950"/>
                  </a:lnTo>
                  <a:cubicBezTo>
                    <a:pt x="5458460" y="6336030"/>
                    <a:pt x="5455920" y="6341110"/>
                    <a:pt x="5450840" y="6344920"/>
                  </a:cubicBezTo>
                  <a:lnTo>
                    <a:pt x="5429250" y="6329680"/>
                  </a:lnTo>
                  <a:lnTo>
                    <a:pt x="5429250" y="20320"/>
                  </a:lnTo>
                  <a:lnTo>
                    <a:pt x="13970" y="20320"/>
                  </a:lnTo>
                  <a:lnTo>
                    <a:pt x="0" y="7620"/>
                  </a:lnTo>
                  <a:cubicBezTo>
                    <a:pt x="3810" y="2540"/>
                    <a:pt x="8890" y="0"/>
                    <a:pt x="15240" y="0"/>
                  </a:cubicBezTo>
                  <a:lnTo>
                    <a:pt x="5439410" y="0"/>
                  </a:lnTo>
                  <a:cubicBezTo>
                    <a:pt x="5449570" y="0"/>
                    <a:pt x="5458460" y="8890"/>
                    <a:pt x="5458460" y="19050"/>
                  </a:cubicBezTo>
                  <a:close/>
                  <a:moveTo>
                    <a:pt x="5455920" y="30480"/>
                  </a:moveTo>
                  <a:cubicBezTo>
                    <a:pt x="5453380" y="26670"/>
                    <a:pt x="5450840" y="24130"/>
                    <a:pt x="5447030" y="21590"/>
                  </a:cubicBezTo>
                  <a:lnTo>
                    <a:pt x="5455920" y="30480"/>
                  </a:lnTo>
                  <a:close/>
                </a:path>
              </a:pathLst>
            </a:custGeom>
            <a:solidFill>
              <a:srgbClr val="FFFFFF"/>
            </a:solidFill>
          </p:spPr>
        </p:sp>
      </p:grpSp>
      <p:sp>
        <p:nvSpPr>
          <p:cNvPr name="TextBox 40" id="40"/>
          <p:cNvSpPr txBox="true"/>
          <p:nvPr/>
        </p:nvSpPr>
        <p:spPr>
          <a:xfrm rot="0">
            <a:off x="346365" y="233047"/>
            <a:ext cx="9200922" cy="1118742"/>
          </a:xfrm>
          <a:prstGeom prst="rect">
            <a:avLst/>
          </a:prstGeom>
        </p:spPr>
        <p:txBody>
          <a:bodyPr anchor="t" rtlCol="false" tIns="0" lIns="0" bIns="0" rIns="0">
            <a:spAutoFit/>
          </a:bodyPr>
          <a:lstStyle/>
          <a:p>
            <a:pPr algn="l">
              <a:lnSpc>
                <a:spcPts val="9139"/>
              </a:lnSpc>
              <a:spcBef>
                <a:spcPct val="0"/>
              </a:spcBef>
            </a:pPr>
            <a:r>
              <a:rPr lang="en-US" b="true" sz="6528">
                <a:solidFill>
                  <a:srgbClr val="000000"/>
                </a:solidFill>
                <a:latin typeface="Eastman Condensed Bold"/>
                <a:ea typeface="Eastman Condensed Bold"/>
                <a:cs typeface="Eastman Condensed Bold"/>
                <a:sym typeface="Eastman Condensed Bold"/>
              </a:rPr>
              <a:t>RUMUSAN</a:t>
            </a:r>
          </a:p>
        </p:txBody>
      </p:sp>
      <p:sp>
        <p:nvSpPr>
          <p:cNvPr name="TextBox 41" id="41"/>
          <p:cNvSpPr txBox="true"/>
          <p:nvPr/>
        </p:nvSpPr>
        <p:spPr>
          <a:xfrm rot="0">
            <a:off x="3434306" y="1022547"/>
            <a:ext cx="9200922" cy="1111513"/>
          </a:xfrm>
          <a:prstGeom prst="rect">
            <a:avLst/>
          </a:prstGeom>
        </p:spPr>
        <p:txBody>
          <a:bodyPr anchor="t" rtlCol="false" tIns="0" lIns="0" bIns="0" rIns="0">
            <a:spAutoFit/>
          </a:bodyPr>
          <a:lstStyle/>
          <a:p>
            <a:pPr algn="l">
              <a:lnSpc>
                <a:spcPts val="9139"/>
              </a:lnSpc>
              <a:spcBef>
                <a:spcPct val="0"/>
              </a:spcBef>
            </a:pPr>
            <a:r>
              <a:rPr lang="en-US" b="true" sz="6528">
                <a:solidFill>
                  <a:srgbClr val="024D84"/>
                </a:solidFill>
                <a:latin typeface="Eastman Condensed Bold"/>
                <a:ea typeface="Eastman Condensed Bold"/>
                <a:cs typeface="Eastman Condensed Bold"/>
                <a:sym typeface="Eastman Condensed Bold"/>
              </a:rPr>
              <a:t>MASALAH</a:t>
            </a:r>
          </a:p>
        </p:txBody>
      </p:sp>
    </p:spTree>
  </p:cSld>
  <p:clrMapOvr>
    <a:masterClrMapping/>
  </p:clrMapOvr>
</p:sld>
</file>

<file path=ppt/slides/slide4.xml><?xml version="1.0" encoding="utf-8"?>
<p:sld xmlns:p="http://schemas.openxmlformats.org/presentationml/2006/main" xmlns:a="http://schemas.openxmlformats.org/drawingml/2006/main">
  <p:cSld>
    <p:bg>
      <p:bgPr>
        <a:gradFill rotWithShape="true">
          <a:gsLst>
            <a:gs pos="0">
              <a:srgbClr val="000C3D">
                <a:alpha val="100000"/>
              </a:srgbClr>
            </a:gs>
            <a:gs pos="100000">
              <a:srgbClr val="027CB8">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2700000">
            <a:off x="-707856" y="-3413317"/>
            <a:ext cx="2451613" cy="6826635"/>
            <a:chOff x="0" y="0"/>
            <a:chExt cx="645692" cy="1797961"/>
          </a:xfrm>
        </p:grpSpPr>
        <p:sp>
          <p:nvSpPr>
            <p:cNvPr name="Freeform 3" id="3"/>
            <p:cNvSpPr/>
            <p:nvPr/>
          </p:nvSpPr>
          <p:spPr>
            <a:xfrm flipH="false" flipV="false" rot="0">
              <a:off x="0" y="0"/>
              <a:ext cx="645692" cy="1797961"/>
            </a:xfrm>
            <a:custGeom>
              <a:avLst/>
              <a:gdLst/>
              <a:ahLst/>
              <a:cxnLst/>
              <a:rect r="r" b="b" t="t" l="l"/>
              <a:pathLst>
                <a:path h="1797961" w="645692">
                  <a:moveTo>
                    <a:pt x="0" y="0"/>
                  </a:moveTo>
                  <a:lnTo>
                    <a:pt x="645692" y="0"/>
                  </a:lnTo>
                  <a:lnTo>
                    <a:pt x="645692" y="1797961"/>
                  </a:lnTo>
                  <a:lnTo>
                    <a:pt x="0" y="1797961"/>
                  </a:lnTo>
                  <a:close/>
                </a:path>
              </a:pathLst>
            </a:custGeom>
            <a:gradFill rotWithShape="true">
              <a:gsLst>
                <a:gs pos="0">
                  <a:srgbClr val="000C3D">
                    <a:alpha val="100000"/>
                  </a:srgbClr>
                </a:gs>
                <a:gs pos="100000">
                  <a:srgbClr val="027CB8">
                    <a:alpha val="100000"/>
                  </a:srgbClr>
                </a:gs>
              </a:gsLst>
              <a:lin ang="5400000"/>
            </a:gradFill>
          </p:spPr>
        </p:sp>
        <p:sp>
          <p:nvSpPr>
            <p:cNvPr name="TextBox 4" id="4"/>
            <p:cNvSpPr txBox="true"/>
            <p:nvPr/>
          </p:nvSpPr>
          <p:spPr>
            <a:xfrm>
              <a:off x="0" y="-38100"/>
              <a:ext cx="645692" cy="1836061"/>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2700000">
            <a:off x="2270232" y="4119293"/>
            <a:ext cx="3056150" cy="10981876"/>
            <a:chOff x="0" y="0"/>
            <a:chExt cx="804912" cy="2892346"/>
          </a:xfrm>
        </p:grpSpPr>
        <p:sp>
          <p:nvSpPr>
            <p:cNvPr name="Freeform 6" id="6"/>
            <p:cNvSpPr/>
            <p:nvPr/>
          </p:nvSpPr>
          <p:spPr>
            <a:xfrm flipH="false" flipV="false" rot="0">
              <a:off x="0" y="0"/>
              <a:ext cx="804912" cy="2892346"/>
            </a:xfrm>
            <a:custGeom>
              <a:avLst/>
              <a:gdLst/>
              <a:ahLst/>
              <a:cxnLst/>
              <a:rect r="r" b="b" t="t" l="l"/>
              <a:pathLst>
                <a:path h="2892346" w="804912">
                  <a:moveTo>
                    <a:pt x="0" y="0"/>
                  </a:moveTo>
                  <a:lnTo>
                    <a:pt x="804912" y="0"/>
                  </a:lnTo>
                  <a:lnTo>
                    <a:pt x="804912" y="2892346"/>
                  </a:lnTo>
                  <a:lnTo>
                    <a:pt x="0" y="2892346"/>
                  </a:lnTo>
                  <a:close/>
                </a:path>
              </a:pathLst>
            </a:custGeom>
            <a:gradFill rotWithShape="true">
              <a:gsLst>
                <a:gs pos="0">
                  <a:srgbClr val="000C3D">
                    <a:alpha val="100000"/>
                  </a:srgbClr>
                </a:gs>
                <a:gs pos="100000">
                  <a:srgbClr val="027CB8">
                    <a:alpha val="100000"/>
                  </a:srgbClr>
                </a:gs>
              </a:gsLst>
              <a:lin ang="5400000"/>
            </a:gradFill>
          </p:spPr>
        </p:sp>
        <p:sp>
          <p:nvSpPr>
            <p:cNvPr name="TextBox 7" id="7"/>
            <p:cNvSpPr txBox="true"/>
            <p:nvPr/>
          </p:nvSpPr>
          <p:spPr>
            <a:xfrm>
              <a:off x="0" y="-38100"/>
              <a:ext cx="804912" cy="2930446"/>
            </a:xfrm>
            <a:prstGeom prst="rect">
              <a:avLst/>
            </a:prstGeom>
          </p:spPr>
          <p:txBody>
            <a:bodyPr anchor="ctr" rtlCol="false" tIns="50800" lIns="50800" bIns="50800" rIns="50800"/>
            <a:lstStyle/>
            <a:p>
              <a:pPr algn="ctr">
                <a:lnSpc>
                  <a:spcPts val="2659"/>
                </a:lnSpc>
              </a:pPr>
            </a:p>
          </p:txBody>
        </p:sp>
      </p:grpSp>
      <p:sp>
        <p:nvSpPr>
          <p:cNvPr name="TextBox 8" id="8"/>
          <p:cNvSpPr txBox="true"/>
          <p:nvPr/>
        </p:nvSpPr>
        <p:spPr>
          <a:xfrm rot="0">
            <a:off x="5278950" y="885825"/>
            <a:ext cx="7730101" cy="1222559"/>
          </a:xfrm>
          <a:prstGeom prst="rect">
            <a:avLst/>
          </a:prstGeom>
        </p:spPr>
        <p:txBody>
          <a:bodyPr anchor="t" rtlCol="false" tIns="0" lIns="0" bIns="0" rIns="0">
            <a:spAutoFit/>
          </a:bodyPr>
          <a:lstStyle/>
          <a:p>
            <a:pPr algn="l">
              <a:lnSpc>
                <a:spcPts val="9991"/>
              </a:lnSpc>
              <a:spcBef>
                <a:spcPct val="0"/>
              </a:spcBef>
            </a:pPr>
            <a:r>
              <a:rPr lang="en-US" b="true" sz="7136">
                <a:solidFill>
                  <a:srgbClr val="92E2FF"/>
                </a:solidFill>
                <a:latin typeface="Eastman Condensed Bold"/>
                <a:ea typeface="Eastman Condensed Bold"/>
                <a:cs typeface="Eastman Condensed Bold"/>
                <a:sym typeface="Eastman Condensed Bold"/>
              </a:rPr>
              <a:t>TUJUAN PENELITIAN</a:t>
            </a:r>
          </a:p>
        </p:txBody>
      </p:sp>
      <p:grpSp>
        <p:nvGrpSpPr>
          <p:cNvPr name="Group 9" id="9"/>
          <p:cNvGrpSpPr/>
          <p:nvPr/>
        </p:nvGrpSpPr>
        <p:grpSpPr>
          <a:xfrm rot="0">
            <a:off x="3759492" y="3000696"/>
            <a:ext cx="12998160" cy="1099030"/>
            <a:chOff x="0" y="0"/>
            <a:chExt cx="9004700" cy="761372"/>
          </a:xfrm>
        </p:grpSpPr>
        <p:sp>
          <p:nvSpPr>
            <p:cNvPr name="Freeform 10" id="10"/>
            <p:cNvSpPr/>
            <p:nvPr/>
          </p:nvSpPr>
          <p:spPr>
            <a:xfrm flipH="false" flipV="false" rot="0">
              <a:off x="736" y="0"/>
              <a:ext cx="9003227" cy="761372"/>
            </a:xfrm>
            <a:custGeom>
              <a:avLst/>
              <a:gdLst/>
              <a:ahLst/>
              <a:cxnLst/>
              <a:rect r="r" b="b" t="t" l="l"/>
              <a:pathLst>
                <a:path h="761372" w="9003227">
                  <a:moveTo>
                    <a:pt x="9002001" y="384364"/>
                  </a:moveTo>
                  <a:lnTo>
                    <a:pt x="8802727" y="757694"/>
                  </a:lnTo>
                  <a:cubicBezTo>
                    <a:pt x="8801519" y="759958"/>
                    <a:pt x="8799161" y="761372"/>
                    <a:pt x="8796594" y="761372"/>
                  </a:cubicBezTo>
                  <a:lnTo>
                    <a:pt x="206633" y="761372"/>
                  </a:lnTo>
                  <a:cubicBezTo>
                    <a:pt x="204067" y="761372"/>
                    <a:pt x="201709" y="759958"/>
                    <a:pt x="200501" y="757694"/>
                  </a:cubicBezTo>
                  <a:lnTo>
                    <a:pt x="1227" y="384364"/>
                  </a:lnTo>
                  <a:cubicBezTo>
                    <a:pt x="0" y="382065"/>
                    <a:pt x="0" y="379306"/>
                    <a:pt x="1227" y="377008"/>
                  </a:cubicBezTo>
                  <a:lnTo>
                    <a:pt x="200501" y="3678"/>
                  </a:lnTo>
                  <a:cubicBezTo>
                    <a:pt x="201709" y="1414"/>
                    <a:pt x="204067" y="0"/>
                    <a:pt x="206633" y="0"/>
                  </a:cubicBezTo>
                  <a:lnTo>
                    <a:pt x="8796594" y="0"/>
                  </a:lnTo>
                  <a:cubicBezTo>
                    <a:pt x="8799161" y="0"/>
                    <a:pt x="8801519" y="1414"/>
                    <a:pt x="8802727" y="3678"/>
                  </a:cubicBezTo>
                  <a:lnTo>
                    <a:pt x="9002001" y="377008"/>
                  </a:lnTo>
                  <a:cubicBezTo>
                    <a:pt x="9003228" y="379306"/>
                    <a:pt x="9003228" y="382065"/>
                    <a:pt x="9002001" y="384364"/>
                  </a:cubicBezTo>
                  <a:close/>
                </a:path>
              </a:pathLst>
            </a:custGeom>
            <a:solidFill>
              <a:srgbClr val="FFFFFF"/>
            </a:solidFill>
          </p:spPr>
        </p:sp>
        <p:sp>
          <p:nvSpPr>
            <p:cNvPr name="TextBox 11" id="11"/>
            <p:cNvSpPr txBox="true"/>
            <p:nvPr/>
          </p:nvSpPr>
          <p:spPr>
            <a:xfrm>
              <a:off x="114300" y="-38100"/>
              <a:ext cx="8776100" cy="799472"/>
            </a:xfrm>
            <a:prstGeom prst="rect">
              <a:avLst/>
            </a:prstGeom>
          </p:spPr>
          <p:txBody>
            <a:bodyPr anchor="ctr" rtlCol="false" tIns="50800" lIns="50800" bIns="50800" rIns="50800"/>
            <a:lstStyle/>
            <a:p>
              <a:pPr algn="ctr">
                <a:lnSpc>
                  <a:spcPts val="2659"/>
                </a:lnSpc>
                <a:spcBef>
                  <a:spcPct val="0"/>
                </a:spcBef>
              </a:pPr>
            </a:p>
          </p:txBody>
        </p:sp>
      </p:grpSp>
      <p:grpSp>
        <p:nvGrpSpPr>
          <p:cNvPr name="Group 12" id="12"/>
          <p:cNvGrpSpPr/>
          <p:nvPr/>
        </p:nvGrpSpPr>
        <p:grpSpPr>
          <a:xfrm rot="0">
            <a:off x="3752620" y="4664006"/>
            <a:ext cx="13005031" cy="1147412"/>
            <a:chOff x="0" y="0"/>
            <a:chExt cx="9009460" cy="794889"/>
          </a:xfrm>
        </p:grpSpPr>
        <p:sp>
          <p:nvSpPr>
            <p:cNvPr name="Freeform 13" id="13"/>
            <p:cNvSpPr/>
            <p:nvPr/>
          </p:nvSpPr>
          <p:spPr>
            <a:xfrm flipH="false" flipV="false" rot="0">
              <a:off x="706" y="0"/>
              <a:ext cx="9008049" cy="794889"/>
            </a:xfrm>
            <a:custGeom>
              <a:avLst/>
              <a:gdLst/>
              <a:ahLst/>
              <a:cxnLst/>
              <a:rect r="r" b="b" t="t" l="l"/>
              <a:pathLst>
                <a:path h="794889" w="9008049">
                  <a:moveTo>
                    <a:pt x="9006857" y="401155"/>
                  </a:moveTo>
                  <a:lnTo>
                    <a:pt x="8807451" y="791179"/>
                  </a:lnTo>
                  <a:cubicBezTo>
                    <a:pt x="8806287" y="793456"/>
                    <a:pt x="8803945" y="794889"/>
                    <a:pt x="8801387" y="794889"/>
                  </a:cubicBezTo>
                  <a:lnTo>
                    <a:pt x="206661" y="794889"/>
                  </a:lnTo>
                  <a:cubicBezTo>
                    <a:pt x="204103" y="794889"/>
                    <a:pt x="201761" y="793456"/>
                    <a:pt x="200597" y="791179"/>
                  </a:cubicBezTo>
                  <a:lnTo>
                    <a:pt x="1191" y="401155"/>
                  </a:lnTo>
                  <a:cubicBezTo>
                    <a:pt x="0" y="398825"/>
                    <a:pt x="0" y="396064"/>
                    <a:pt x="1191" y="393734"/>
                  </a:cubicBezTo>
                  <a:lnTo>
                    <a:pt x="200597" y="3710"/>
                  </a:lnTo>
                  <a:cubicBezTo>
                    <a:pt x="201761" y="1433"/>
                    <a:pt x="204103" y="0"/>
                    <a:pt x="206661" y="0"/>
                  </a:cubicBezTo>
                  <a:lnTo>
                    <a:pt x="8801387" y="0"/>
                  </a:lnTo>
                  <a:cubicBezTo>
                    <a:pt x="8803945" y="0"/>
                    <a:pt x="8806287" y="1433"/>
                    <a:pt x="8807451" y="3710"/>
                  </a:cubicBezTo>
                  <a:lnTo>
                    <a:pt x="9006857" y="393734"/>
                  </a:lnTo>
                  <a:cubicBezTo>
                    <a:pt x="9008049" y="396064"/>
                    <a:pt x="9008049" y="398825"/>
                    <a:pt x="9006857" y="401155"/>
                  </a:cubicBezTo>
                  <a:close/>
                </a:path>
              </a:pathLst>
            </a:custGeom>
            <a:solidFill>
              <a:srgbClr val="FFFFFF"/>
            </a:solidFill>
          </p:spPr>
        </p:sp>
        <p:sp>
          <p:nvSpPr>
            <p:cNvPr name="TextBox 14" id="14"/>
            <p:cNvSpPr txBox="true"/>
            <p:nvPr/>
          </p:nvSpPr>
          <p:spPr>
            <a:xfrm>
              <a:off x="114300" y="-38100"/>
              <a:ext cx="8780860" cy="832989"/>
            </a:xfrm>
            <a:prstGeom prst="rect">
              <a:avLst/>
            </a:prstGeom>
          </p:spPr>
          <p:txBody>
            <a:bodyPr anchor="ctr" rtlCol="false" tIns="50800" lIns="50800" bIns="50800" rIns="50800"/>
            <a:lstStyle/>
            <a:p>
              <a:pPr algn="ctr">
                <a:lnSpc>
                  <a:spcPts val="2659"/>
                </a:lnSpc>
                <a:spcBef>
                  <a:spcPct val="0"/>
                </a:spcBef>
              </a:pPr>
            </a:p>
          </p:txBody>
        </p:sp>
      </p:grpSp>
      <p:grpSp>
        <p:nvGrpSpPr>
          <p:cNvPr name="Group 15" id="15"/>
          <p:cNvGrpSpPr/>
          <p:nvPr/>
        </p:nvGrpSpPr>
        <p:grpSpPr>
          <a:xfrm rot="0">
            <a:off x="2860985" y="2862291"/>
            <a:ext cx="1636272" cy="1356326"/>
            <a:chOff x="0" y="0"/>
            <a:chExt cx="812800" cy="673740"/>
          </a:xfrm>
        </p:grpSpPr>
        <p:sp>
          <p:nvSpPr>
            <p:cNvPr name="Freeform 16" id="16"/>
            <p:cNvSpPr/>
            <p:nvPr/>
          </p:nvSpPr>
          <p:spPr>
            <a:xfrm flipH="false" flipV="false" rot="0">
              <a:off x="6585" y="0"/>
              <a:ext cx="799629" cy="673740"/>
            </a:xfrm>
            <a:custGeom>
              <a:avLst/>
              <a:gdLst/>
              <a:ahLst/>
              <a:cxnLst/>
              <a:rect r="r" b="b" t="t" l="l"/>
              <a:pathLst>
                <a:path h="673740" w="799629">
                  <a:moveTo>
                    <a:pt x="789108" y="365230"/>
                  </a:moveTo>
                  <a:lnTo>
                    <a:pt x="620122" y="645380"/>
                  </a:lnTo>
                  <a:cubicBezTo>
                    <a:pt x="609505" y="662981"/>
                    <a:pt x="590450" y="673740"/>
                    <a:pt x="569895" y="673740"/>
                  </a:cubicBezTo>
                  <a:lnTo>
                    <a:pt x="229735" y="673740"/>
                  </a:lnTo>
                  <a:cubicBezTo>
                    <a:pt x="209180" y="673740"/>
                    <a:pt x="190125" y="662981"/>
                    <a:pt x="179508" y="645380"/>
                  </a:cubicBezTo>
                  <a:lnTo>
                    <a:pt x="10522" y="365230"/>
                  </a:lnTo>
                  <a:cubicBezTo>
                    <a:pt x="0" y="347787"/>
                    <a:pt x="0" y="325953"/>
                    <a:pt x="10522" y="308510"/>
                  </a:cubicBezTo>
                  <a:lnTo>
                    <a:pt x="179508" y="28360"/>
                  </a:lnTo>
                  <a:cubicBezTo>
                    <a:pt x="190125" y="10759"/>
                    <a:pt x="209180" y="0"/>
                    <a:pt x="229735" y="0"/>
                  </a:cubicBezTo>
                  <a:lnTo>
                    <a:pt x="569895" y="0"/>
                  </a:lnTo>
                  <a:cubicBezTo>
                    <a:pt x="590450" y="0"/>
                    <a:pt x="609505" y="10759"/>
                    <a:pt x="620122" y="28360"/>
                  </a:cubicBezTo>
                  <a:lnTo>
                    <a:pt x="789108" y="308510"/>
                  </a:lnTo>
                  <a:cubicBezTo>
                    <a:pt x="799630" y="325953"/>
                    <a:pt x="799630" y="347787"/>
                    <a:pt x="789108" y="365230"/>
                  </a:cubicBezTo>
                  <a:close/>
                </a:path>
              </a:pathLst>
            </a:custGeom>
            <a:solidFill>
              <a:srgbClr val="FFFFFF"/>
            </a:solidFill>
          </p:spPr>
        </p:sp>
        <p:sp>
          <p:nvSpPr>
            <p:cNvPr name="TextBox 17" id="17"/>
            <p:cNvSpPr txBox="true"/>
            <p:nvPr/>
          </p:nvSpPr>
          <p:spPr>
            <a:xfrm>
              <a:off x="114300" y="-38100"/>
              <a:ext cx="584200" cy="711840"/>
            </a:xfrm>
            <a:prstGeom prst="rect">
              <a:avLst/>
            </a:prstGeom>
          </p:spPr>
          <p:txBody>
            <a:bodyPr anchor="ctr" rtlCol="false" tIns="50800" lIns="50800" bIns="50800" rIns="50800"/>
            <a:lstStyle/>
            <a:p>
              <a:pPr algn="ctr">
                <a:lnSpc>
                  <a:spcPts val="2659"/>
                </a:lnSpc>
                <a:spcBef>
                  <a:spcPct val="0"/>
                </a:spcBef>
              </a:pPr>
            </a:p>
          </p:txBody>
        </p:sp>
      </p:grpSp>
      <p:grpSp>
        <p:nvGrpSpPr>
          <p:cNvPr name="Group 18" id="18"/>
          <p:cNvGrpSpPr/>
          <p:nvPr/>
        </p:nvGrpSpPr>
        <p:grpSpPr>
          <a:xfrm rot="0">
            <a:off x="2860985" y="4524869"/>
            <a:ext cx="1783271" cy="1286549"/>
            <a:chOff x="0" y="0"/>
            <a:chExt cx="968183" cy="698500"/>
          </a:xfrm>
        </p:grpSpPr>
        <p:sp>
          <p:nvSpPr>
            <p:cNvPr name="Freeform 19" id="19"/>
            <p:cNvSpPr/>
            <p:nvPr/>
          </p:nvSpPr>
          <p:spPr>
            <a:xfrm flipH="false" flipV="false" rot="0">
              <a:off x="5836" y="0"/>
              <a:ext cx="956512" cy="698500"/>
            </a:xfrm>
            <a:custGeom>
              <a:avLst/>
              <a:gdLst/>
              <a:ahLst/>
              <a:cxnLst/>
              <a:rect r="r" b="b" t="t" l="l"/>
              <a:pathLst>
                <a:path h="698500" w="956512">
                  <a:moveTo>
                    <a:pt x="947064" y="375517"/>
                  </a:moveTo>
                  <a:lnTo>
                    <a:pt x="774430" y="672233"/>
                  </a:lnTo>
                  <a:cubicBezTo>
                    <a:pt x="764968" y="688495"/>
                    <a:pt x="747572" y="698500"/>
                    <a:pt x="728757" y="698500"/>
                  </a:cubicBezTo>
                  <a:lnTo>
                    <a:pt x="227754" y="698500"/>
                  </a:lnTo>
                  <a:cubicBezTo>
                    <a:pt x="208939" y="698500"/>
                    <a:pt x="191543" y="688495"/>
                    <a:pt x="182081" y="672233"/>
                  </a:cubicBezTo>
                  <a:lnTo>
                    <a:pt x="9447" y="375517"/>
                  </a:lnTo>
                  <a:cubicBezTo>
                    <a:pt x="0" y="359280"/>
                    <a:pt x="0" y="339220"/>
                    <a:pt x="9447" y="322983"/>
                  </a:cubicBezTo>
                  <a:lnTo>
                    <a:pt x="182081" y="26267"/>
                  </a:lnTo>
                  <a:cubicBezTo>
                    <a:pt x="191543" y="10005"/>
                    <a:pt x="208939" y="0"/>
                    <a:pt x="227754" y="0"/>
                  </a:cubicBezTo>
                  <a:lnTo>
                    <a:pt x="728757" y="0"/>
                  </a:lnTo>
                  <a:cubicBezTo>
                    <a:pt x="747572" y="0"/>
                    <a:pt x="764968" y="10005"/>
                    <a:pt x="774430" y="26267"/>
                  </a:cubicBezTo>
                  <a:lnTo>
                    <a:pt x="947064" y="322983"/>
                  </a:lnTo>
                  <a:cubicBezTo>
                    <a:pt x="956512" y="339220"/>
                    <a:pt x="956512" y="359280"/>
                    <a:pt x="947064" y="375517"/>
                  </a:cubicBezTo>
                  <a:close/>
                </a:path>
              </a:pathLst>
            </a:custGeom>
            <a:solidFill>
              <a:srgbClr val="FFFFFF"/>
            </a:solidFill>
          </p:spPr>
        </p:sp>
        <p:sp>
          <p:nvSpPr>
            <p:cNvPr name="TextBox 20" id="20"/>
            <p:cNvSpPr txBox="true"/>
            <p:nvPr/>
          </p:nvSpPr>
          <p:spPr>
            <a:xfrm>
              <a:off x="114300" y="-38100"/>
              <a:ext cx="739583"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21" id="21"/>
          <p:cNvGrpSpPr/>
          <p:nvPr/>
        </p:nvGrpSpPr>
        <p:grpSpPr>
          <a:xfrm rot="0">
            <a:off x="3139379" y="3000696"/>
            <a:ext cx="1218681" cy="1047304"/>
            <a:chOff x="0" y="0"/>
            <a:chExt cx="812800" cy="698500"/>
          </a:xfrm>
        </p:grpSpPr>
        <p:sp>
          <p:nvSpPr>
            <p:cNvPr name="Freeform 22" id="22"/>
            <p:cNvSpPr/>
            <p:nvPr/>
          </p:nvSpPr>
          <p:spPr>
            <a:xfrm flipH="false" flipV="false" rot="0">
              <a:off x="8539" y="0"/>
              <a:ext cx="795722" cy="698500"/>
            </a:xfrm>
            <a:custGeom>
              <a:avLst/>
              <a:gdLst/>
              <a:ahLst/>
              <a:cxnLst/>
              <a:rect r="r" b="b" t="t" l="l"/>
              <a:pathLst>
                <a:path h="698500" w="795722">
                  <a:moveTo>
                    <a:pt x="781898" y="387687"/>
                  </a:moveTo>
                  <a:lnTo>
                    <a:pt x="623424" y="660063"/>
                  </a:lnTo>
                  <a:cubicBezTo>
                    <a:pt x="609579" y="683860"/>
                    <a:pt x="584124" y="698500"/>
                    <a:pt x="556592" y="698500"/>
                  </a:cubicBezTo>
                  <a:lnTo>
                    <a:pt x="239130" y="698500"/>
                  </a:lnTo>
                  <a:cubicBezTo>
                    <a:pt x="211598" y="698500"/>
                    <a:pt x="186143" y="683860"/>
                    <a:pt x="172298" y="660063"/>
                  </a:cubicBezTo>
                  <a:lnTo>
                    <a:pt x="13824" y="387687"/>
                  </a:lnTo>
                  <a:cubicBezTo>
                    <a:pt x="0" y="363927"/>
                    <a:pt x="0" y="334573"/>
                    <a:pt x="13824" y="310813"/>
                  </a:cubicBezTo>
                  <a:lnTo>
                    <a:pt x="172298" y="38437"/>
                  </a:lnTo>
                  <a:cubicBezTo>
                    <a:pt x="186143" y="14640"/>
                    <a:pt x="211598" y="0"/>
                    <a:pt x="239130" y="0"/>
                  </a:cubicBezTo>
                  <a:lnTo>
                    <a:pt x="556592" y="0"/>
                  </a:lnTo>
                  <a:cubicBezTo>
                    <a:pt x="584124" y="0"/>
                    <a:pt x="609579" y="14640"/>
                    <a:pt x="623424" y="38437"/>
                  </a:cubicBezTo>
                  <a:lnTo>
                    <a:pt x="781898" y="310813"/>
                  </a:lnTo>
                  <a:cubicBezTo>
                    <a:pt x="795722" y="334573"/>
                    <a:pt x="795722" y="363927"/>
                    <a:pt x="781898" y="387687"/>
                  </a:cubicBezTo>
                  <a:close/>
                </a:path>
              </a:pathLst>
            </a:custGeom>
            <a:gradFill rotWithShape="true">
              <a:gsLst>
                <a:gs pos="0">
                  <a:srgbClr val="000C3D">
                    <a:alpha val="100000"/>
                  </a:srgbClr>
                </a:gs>
                <a:gs pos="100000">
                  <a:srgbClr val="027CB8">
                    <a:alpha val="100000"/>
                  </a:srgbClr>
                </a:gs>
              </a:gsLst>
              <a:lin ang="0"/>
            </a:gradFill>
          </p:spPr>
        </p:sp>
        <p:sp>
          <p:nvSpPr>
            <p:cNvPr name="TextBox 23" id="23"/>
            <p:cNvSpPr txBox="true"/>
            <p:nvPr/>
          </p:nvSpPr>
          <p:spPr>
            <a:xfrm>
              <a:off x="114300" y="-38100"/>
              <a:ext cx="584200"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24" id="24"/>
          <p:cNvGrpSpPr/>
          <p:nvPr/>
        </p:nvGrpSpPr>
        <p:grpSpPr>
          <a:xfrm rot="0">
            <a:off x="3026792" y="4644492"/>
            <a:ext cx="1451657" cy="1047304"/>
            <a:chOff x="0" y="0"/>
            <a:chExt cx="968183" cy="698500"/>
          </a:xfrm>
        </p:grpSpPr>
        <p:sp>
          <p:nvSpPr>
            <p:cNvPr name="Freeform 25" id="25"/>
            <p:cNvSpPr/>
            <p:nvPr/>
          </p:nvSpPr>
          <p:spPr>
            <a:xfrm flipH="false" flipV="false" rot="0">
              <a:off x="7169" y="0"/>
              <a:ext cx="953846" cy="698500"/>
            </a:xfrm>
            <a:custGeom>
              <a:avLst/>
              <a:gdLst/>
              <a:ahLst/>
              <a:cxnLst/>
              <a:rect r="r" b="b" t="t" l="l"/>
              <a:pathLst>
                <a:path h="698500" w="953846">
                  <a:moveTo>
                    <a:pt x="942240" y="381518"/>
                  </a:moveTo>
                  <a:lnTo>
                    <a:pt x="776588" y="666232"/>
                  </a:lnTo>
                  <a:cubicBezTo>
                    <a:pt x="764965" y="686210"/>
                    <a:pt x="743595" y="698500"/>
                    <a:pt x="720482" y="698500"/>
                  </a:cubicBezTo>
                  <a:lnTo>
                    <a:pt x="233363" y="698500"/>
                  </a:lnTo>
                  <a:cubicBezTo>
                    <a:pt x="210250" y="698500"/>
                    <a:pt x="188880" y="686210"/>
                    <a:pt x="177257" y="666232"/>
                  </a:cubicBezTo>
                  <a:lnTo>
                    <a:pt x="11605" y="381518"/>
                  </a:lnTo>
                  <a:cubicBezTo>
                    <a:pt x="0" y="361571"/>
                    <a:pt x="0" y="336929"/>
                    <a:pt x="11605" y="316982"/>
                  </a:cubicBezTo>
                  <a:lnTo>
                    <a:pt x="177257" y="32268"/>
                  </a:lnTo>
                  <a:cubicBezTo>
                    <a:pt x="188880" y="12290"/>
                    <a:pt x="210250" y="0"/>
                    <a:pt x="233363" y="0"/>
                  </a:cubicBezTo>
                  <a:lnTo>
                    <a:pt x="720482" y="0"/>
                  </a:lnTo>
                  <a:cubicBezTo>
                    <a:pt x="743595" y="0"/>
                    <a:pt x="764965" y="12290"/>
                    <a:pt x="776588" y="32268"/>
                  </a:cubicBezTo>
                  <a:lnTo>
                    <a:pt x="942240" y="316982"/>
                  </a:lnTo>
                  <a:cubicBezTo>
                    <a:pt x="953845" y="336929"/>
                    <a:pt x="953845" y="361571"/>
                    <a:pt x="942240" y="381518"/>
                  </a:cubicBezTo>
                  <a:close/>
                </a:path>
              </a:pathLst>
            </a:custGeom>
            <a:gradFill rotWithShape="true">
              <a:gsLst>
                <a:gs pos="0">
                  <a:srgbClr val="000C3D">
                    <a:alpha val="100000"/>
                  </a:srgbClr>
                </a:gs>
                <a:gs pos="100000">
                  <a:srgbClr val="027CB8">
                    <a:alpha val="100000"/>
                  </a:srgbClr>
                </a:gs>
              </a:gsLst>
              <a:lin ang="0"/>
            </a:gradFill>
          </p:spPr>
        </p:sp>
        <p:sp>
          <p:nvSpPr>
            <p:cNvPr name="TextBox 26" id="26"/>
            <p:cNvSpPr txBox="true"/>
            <p:nvPr/>
          </p:nvSpPr>
          <p:spPr>
            <a:xfrm>
              <a:off x="114300" y="-38100"/>
              <a:ext cx="739583" cy="736600"/>
            </a:xfrm>
            <a:prstGeom prst="rect">
              <a:avLst/>
            </a:prstGeom>
          </p:spPr>
          <p:txBody>
            <a:bodyPr anchor="ctr" rtlCol="false" tIns="50800" lIns="50800" bIns="50800" rIns="50800"/>
            <a:lstStyle/>
            <a:p>
              <a:pPr algn="ctr">
                <a:lnSpc>
                  <a:spcPts val="2659"/>
                </a:lnSpc>
                <a:spcBef>
                  <a:spcPct val="0"/>
                </a:spcBef>
              </a:pPr>
            </a:p>
          </p:txBody>
        </p:sp>
      </p:grpSp>
      <p:sp>
        <p:nvSpPr>
          <p:cNvPr name="TextBox 27" id="27"/>
          <p:cNvSpPr txBox="true"/>
          <p:nvPr/>
        </p:nvSpPr>
        <p:spPr>
          <a:xfrm rot="0">
            <a:off x="4497257" y="3255966"/>
            <a:ext cx="11897490" cy="531339"/>
          </a:xfrm>
          <a:prstGeom prst="rect">
            <a:avLst/>
          </a:prstGeom>
        </p:spPr>
        <p:txBody>
          <a:bodyPr anchor="t" rtlCol="false" tIns="0" lIns="0" bIns="0" rIns="0">
            <a:spAutoFit/>
          </a:bodyPr>
          <a:lstStyle/>
          <a:p>
            <a:pPr algn="ctr">
              <a:lnSpc>
                <a:spcPts val="4110"/>
              </a:lnSpc>
            </a:pPr>
            <a:r>
              <a:rPr lang="en-US" b="true" sz="3162" spc="-31">
                <a:solidFill>
                  <a:srgbClr val="000000"/>
                </a:solidFill>
                <a:latin typeface="Arimo Bold"/>
                <a:ea typeface="Arimo Bold"/>
                <a:cs typeface="Arimo Bold"/>
                <a:sym typeface="Arimo Bold"/>
              </a:rPr>
              <a:t>Mendeskripsikan habitus dalam film Ali dan Ratu-Ratu Queens</a:t>
            </a:r>
          </a:p>
        </p:txBody>
      </p:sp>
      <p:grpSp>
        <p:nvGrpSpPr>
          <p:cNvPr name="Group 28" id="28"/>
          <p:cNvGrpSpPr/>
          <p:nvPr/>
        </p:nvGrpSpPr>
        <p:grpSpPr>
          <a:xfrm rot="0">
            <a:off x="3752620" y="6277297"/>
            <a:ext cx="13005031" cy="1147412"/>
            <a:chOff x="0" y="0"/>
            <a:chExt cx="9009460" cy="794889"/>
          </a:xfrm>
        </p:grpSpPr>
        <p:sp>
          <p:nvSpPr>
            <p:cNvPr name="Freeform 29" id="29"/>
            <p:cNvSpPr/>
            <p:nvPr/>
          </p:nvSpPr>
          <p:spPr>
            <a:xfrm flipH="false" flipV="false" rot="0">
              <a:off x="706" y="0"/>
              <a:ext cx="9008049" cy="794889"/>
            </a:xfrm>
            <a:custGeom>
              <a:avLst/>
              <a:gdLst/>
              <a:ahLst/>
              <a:cxnLst/>
              <a:rect r="r" b="b" t="t" l="l"/>
              <a:pathLst>
                <a:path h="794889" w="9008049">
                  <a:moveTo>
                    <a:pt x="9006857" y="401155"/>
                  </a:moveTo>
                  <a:lnTo>
                    <a:pt x="8807451" y="791179"/>
                  </a:lnTo>
                  <a:cubicBezTo>
                    <a:pt x="8806287" y="793456"/>
                    <a:pt x="8803945" y="794889"/>
                    <a:pt x="8801387" y="794889"/>
                  </a:cubicBezTo>
                  <a:lnTo>
                    <a:pt x="206661" y="794889"/>
                  </a:lnTo>
                  <a:cubicBezTo>
                    <a:pt x="204103" y="794889"/>
                    <a:pt x="201761" y="793456"/>
                    <a:pt x="200597" y="791179"/>
                  </a:cubicBezTo>
                  <a:lnTo>
                    <a:pt x="1191" y="401155"/>
                  </a:lnTo>
                  <a:cubicBezTo>
                    <a:pt x="0" y="398825"/>
                    <a:pt x="0" y="396064"/>
                    <a:pt x="1191" y="393734"/>
                  </a:cubicBezTo>
                  <a:lnTo>
                    <a:pt x="200597" y="3710"/>
                  </a:lnTo>
                  <a:cubicBezTo>
                    <a:pt x="201761" y="1433"/>
                    <a:pt x="204103" y="0"/>
                    <a:pt x="206661" y="0"/>
                  </a:cubicBezTo>
                  <a:lnTo>
                    <a:pt x="8801387" y="0"/>
                  </a:lnTo>
                  <a:cubicBezTo>
                    <a:pt x="8803945" y="0"/>
                    <a:pt x="8806287" y="1433"/>
                    <a:pt x="8807451" y="3710"/>
                  </a:cubicBezTo>
                  <a:lnTo>
                    <a:pt x="9006857" y="393734"/>
                  </a:lnTo>
                  <a:cubicBezTo>
                    <a:pt x="9008049" y="396064"/>
                    <a:pt x="9008049" y="398825"/>
                    <a:pt x="9006857" y="401155"/>
                  </a:cubicBezTo>
                  <a:close/>
                </a:path>
              </a:pathLst>
            </a:custGeom>
            <a:solidFill>
              <a:srgbClr val="FFFFFF"/>
            </a:solidFill>
          </p:spPr>
        </p:sp>
        <p:sp>
          <p:nvSpPr>
            <p:cNvPr name="TextBox 30" id="30"/>
            <p:cNvSpPr txBox="true"/>
            <p:nvPr/>
          </p:nvSpPr>
          <p:spPr>
            <a:xfrm>
              <a:off x="114300" y="-38100"/>
              <a:ext cx="8780860" cy="832989"/>
            </a:xfrm>
            <a:prstGeom prst="rect">
              <a:avLst/>
            </a:prstGeom>
          </p:spPr>
          <p:txBody>
            <a:bodyPr anchor="ctr" rtlCol="false" tIns="50800" lIns="50800" bIns="50800" rIns="50800"/>
            <a:lstStyle/>
            <a:p>
              <a:pPr algn="ctr">
                <a:lnSpc>
                  <a:spcPts val="2659"/>
                </a:lnSpc>
                <a:spcBef>
                  <a:spcPct val="0"/>
                </a:spcBef>
              </a:pPr>
            </a:p>
          </p:txBody>
        </p:sp>
      </p:grpSp>
      <p:grpSp>
        <p:nvGrpSpPr>
          <p:cNvPr name="Group 31" id="31"/>
          <p:cNvGrpSpPr/>
          <p:nvPr/>
        </p:nvGrpSpPr>
        <p:grpSpPr>
          <a:xfrm rot="0">
            <a:off x="2860985" y="6138161"/>
            <a:ext cx="1783271" cy="1286549"/>
            <a:chOff x="0" y="0"/>
            <a:chExt cx="968183" cy="698500"/>
          </a:xfrm>
        </p:grpSpPr>
        <p:sp>
          <p:nvSpPr>
            <p:cNvPr name="Freeform 32" id="32"/>
            <p:cNvSpPr/>
            <p:nvPr/>
          </p:nvSpPr>
          <p:spPr>
            <a:xfrm flipH="false" flipV="false" rot="0">
              <a:off x="5836" y="0"/>
              <a:ext cx="956512" cy="698500"/>
            </a:xfrm>
            <a:custGeom>
              <a:avLst/>
              <a:gdLst/>
              <a:ahLst/>
              <a:cxnLst/>
              <a:rect r="r" b="b" t="t" l="l"/>
              <a:pathLst>
                <a:path h="698500" w="956512">
                  <a:moveTo>
                    <a:pt x="947064" y="375517"/>
                  </a:moveTo>
                  <a:lnTo>
                    <a:pt x="774430" y="672233"/>
                  </a:lnTo>
                  <a:cubicBezTo>
                    <a:pt x="764968" y="688495"/>
                    <a:pt x="747572" y="698500"/>
                    <a:pt x="728757" y="698500"/>
                  </a:cubicBezTo>
                  <a:lnTo>
                    <a:pt x="227754" y="698500"/>
                  </a:lnTo>
                  <a:cubicBezTo>
                    <a:pt x="208939" y="698500"/>
                    <a:pt x="191543" y="688495"/>
                    <a:pt x="182081" y="672233"/>
                  </a:cubicBezTo>
                  <a:lnTo>
                    <a:pt x="9447" y="375517"/>
                  </a:lnTo>
                  <a:cubicBezTo>
                    <a:pt x="0" y="359280"/>
                    <a:pt x="0" y="339220"/>
                    <a:pt x="9447" y="322983"/>
                  </a:cubicBezTo>
                  <a:lnTo>
                    <a:pt x="182081" y="26267"/>
                  </a:lnTo>
                  <a:cubicBezTo>
                    <a:pt x="191543" y="10005"/>
                    <a:pt x="208939" y="0"/>
                    <a:pt x="227754" y="0"/>
                  </a:cubicBezTo>
                  <a:lnTo>
                    <a:pt x="728757" y="0"/>
                  </a:lnTo>
                  <a:cubicBezTo>
                    <a:pt x="747572" y="0"/>
                    <a:pt x="764968" y="10005"/>
                    <a:pt x="774430" y="26267"/>
                  </a:cubicBezTo>
                  <a:lnTo>
                    <a:pt x="947064" y="322983"/>
                  </a:lnTo>
                  <a:cubicBezTo>
                    <a:pt x="956512" y="339220"/>
                    <a:pt x="956512" y="359280"/>
                    <a:pt x="947064" y="375517"/>
                  </a:cubicBezTo>
                  <a:close/>
                </a:path>
              </a:pathLst>
            </a:custGeom>
            <a:solidFill>
              <a:srgbClr val="FFFFFF"/>
            </a:solidFill>
          </p:spPr>
        </p:sp>
        <p:sp>
          <p:nvSpPr>
            <p:cNvPr name="TextBox 33" id="33"/>
            <p:cNvSpPr txBox="true"/>
            <p:nvPr/>
          </p:nvSpPr>
          <p:spPr>
            <a:xfrm>
              <a:off x="114300" y="-38100"/>
              <a:ext cx="739583" cy="736600"/>
            </a:xfrm>
            <a:prstGeom prst="rect">
              <a:avLst/>
            </a:prstGeom>
          </p:spPr>
          <p:txBody>
            <a:bodyPr anchor="ctr" rtlCol="false" tIns="50800" lIns="50800" bIns="50800" rIns="50800"/>
            <a:lstStyle/>
            <a:p>
              <a:pPr algn="ctr">
                <a:lnSpc>
                  <a:spcPts val="2659"/>
                </a:lnSpc>
                <a:spcBef>
                  <a:spcPct val="0"/>
                </a:spcBef>
              </a:pPr>
            </a:p>
          </p:txBody>
        </p:sp>
      </p:grpSp>
      <p:grpSp>
        <p:nvGrpSpPr>
          <p:cNvPr name="Group 34" id="34"/>
          <p:cNvGrpSpPr/>
          <p:nvPr/>
        </p:nvGrpSpPr>
        <p:grpSpPr>
          <a:xfrm rot="0">
            <a:off x="3026792" y="6257783"/>
            <a:ext cx="1451657" cy="1047304"/>
            <a:chOff x="0" y="0"/>
            <a:chExt cx="968183" cy="698500"/>
          </a:xfrm>
        </p:grpSpPr>
        <p:sp>
          <p:nvSpPr>
            <p:cNvPr name="Freeform 35" id="35"/>
            <p:cNvSpPr/>
            <p:nvPr/>
          </p:nvSpPr>
          <p:spPr>
            <a:xfrm flipH="false" flipV="false" rot="0">
              <a:off x="7169" y="0"/>
              <a:ext cx="953846" cy="698500"/>
            </a:xfrm>
            <a:custGeom>
              <a:avLst/>
              <a:gdLst/>
              <a:ahLst/>
              <a:cxnLst/>
              <a:rect r="r" b="b" t="t" l="l"/>
              <a:pathLst>
                <a:path h="698500" w="953846">
                  <a:moveTo>
                    <a:pt x="942240" y="381518"/>
                  </a:moveTo>
                  <a:lnTo>
                    <a:pt x="776588" y="666232"/>
                  </a:lnTo>
                  <a:cubicBezTo>
                    <a:pt x="764965" y="686210"/>
                    <a:pt x="743595" y="698500"/>
                    <a:pt x="720482" y="698500"/>
                  </a:cubicBezTo>
                  <a:lnTo>
                    <a:pt x="233363" y="698500"/>
                  </a:lnTo>
                  <a:cubicBezTo>
                    <a:pt x="210250" y="698500"/>
                    <a:pt x="188880" y="686210"/>
                    <a:pt x="177257" y="666232"/>
                  </a:cubicBezTo>
                  <a:lnTo>
                    <a:pt x="11605" y="381518"/>
                  </a:lnTo>
                  <a:cubicBezTo>
                    <a:pt x="0" y="361571"/>
                    <a:pt x="0" y="336929"/>
                    <a:pt x="11605" y="316982"/>
                  </a:cubicBezTo>
                  <a:lnTo>
                    <a:pt x="177257" y="32268"/>
                  </a:lnTo>
                  <a:cubicBezTo>
                    <a:pt x="188880" y="12290"/>
                    <a:pt x="210250" y="0"/>
                    <a:pt x="233363" y="0"/>
                  </a:cubicBezTo>
                  <a:lnTo>
                    <a:pt x="720482" y="0"/>
                  </a:lnTo>
                  <a:cubicBezTo>
                    <a:pt x="743595" y="0"/>
                    <a:pt x="764965" y="12290"/>
                    <a:pt x="776588" y="32268"/>
                  </a:cubicBezTo>
                  <a:lnTo>
                    <a:pt x="942240" y="316982"/>
                  </a:lnTo>
                  <a:cubicBezTo>
                    <a:pt x="953845" y="336929"/>
                    <a:pt x="953845" y="361571"/>
                    <a:pt x="942240" y="381518"/>
                  </a:cubicBezTo>
                  <a:close/>
                </a:path>
              </a:pathLst>
            </a:custGeom>
            <a:gradFill rotWithShape="true">
              <a:gsLst>
                <a:gs pos="0">
                  <a:srgbClr val="000C3D">
                    <a:alpha val="100000"/>
                  </a:srgbClr>
                </a:gs>
                <a:gs pos="100000">
                  <a:srgbClr val="027CB8">
                    <a:alpha val="100000"/>
                  </a:srgbClr>
                </a:gs>
              </a:gsLst>
              <a:lin ang="0"/>
            </a:gradFill>
          </p:spPr>
        </p:sp>
        <p:sp>
          <p:nvSpPr>
            <p:cNvPr name="TextBox 36" id="36"/>
            <p:cNvSpPr txBox="true"/>
            <p:nvPr/>
          </p:nvSpPr>
          <p:spPr>
            <a:xfrm>
              <a:off x="114300" y="-38100"/>
              <a:ext cx="739583" cy="736600"/>
            </a:xfrm>
            <a:prstGeom prst="rect">
              <a:avLst/>
            </a:prstGeom>
          </p:spPr>
          <p:txBody>
            <a:bodyPr anchor="ctr" rtlCol="false" tIns="50800" lIns="50800" bIns="50800" rIns="50800"/>
            <a:lstStyle/>
            <a:p>
              <a:pPr algn="ctr">
                <a:lnSpc>
                  <a:spcPts val="2659"/>
                </a:lnSpc>
                <a:spcBef>
                  <a:spcPct val="0"/>
                </a:spcBef>
              </a:pPr>
            </a:p>
          </p:txBody>
        </p:sp>
      </p:grpSp>
      <p:sp>
        <p:nvSpPr>
          <p:cNvPr name="TextBox 37" id="37"/>
          <p:cNvSpPr txBox="true"/>
          <p:nvPr/>
        </p:nvSpPr>
        <p:spPr>
          <a:xfrm rot="0">
            <a:off x="4320547" y="4995598"/>
            <a:ext cx="11614375" cy="549119"/>
          </a:xfrm>
          <a:prstGeom prst="rect">
            <a:avLst/>
          </a:prstGeom>
        </p:spPr>
        <p:txBody>
          <a:bodyPr anchor="t" rtlCol="false" tIns="0" lIns="0" bIns="0" rIns="0">
            <a:spAutoFit/>
          </a:bodyPr>
          <a:lstStyle/>
          <a:p>
            <a:pPr algn="ctr">
              <a:lnSpc>
                <a:spcPts val="4240"/>
              </a:lnSpc>
            </a:pPr>
            <a:r>
              <a:rPr lang="en-US" b="true" sz="3262" spc="-32">
                <a:solidFill>
                  <a:srgbClr val="000000"/>
                </a:solidFill>
                <a:latin typeface="Arimo Bold"/>
                <a:ea typeface="Arimo Bold"/>
                <a:cs typeface="Arimo Bold"/>
                <a:sym typeface="Arimo Bold"/>
              </a:rPr>
              <a:t>Menganalisis modal dalam film Ali dan Ratu-Ratu Queens</a:t>
            </a:r>
          </a:p>
        </p:txBody>
      </p:sp>
      <p:sp>
        <p:nvSpPr>
          <p:cNvPr name="TextBox 38" id="38"/>
          <p:cNvSpPr txBox="true"/>
          <p:nvPr/>
        </p:nvSpPr>
        <p:spPr>
          <a:xfrm rot="0">
            <a:off x="4320547" y="6594602"/>
            <a:ext cx="11614375" cy="513559"/>
          </a:xfrm>
          <a:prstGeom prst="rect">
            <a:avLst/>
          </a:prstGeom>
        </p:spPr>
        <p:txBody>
          <a:bodyPr anchor="t" rtlCol="false" tIns="0" lIns="0" bIns="0" rIns="0">
            <a:spAutoFit/>
          </a:bodyPr>
          <a:lstStyle/>
          <a:p>
            <a:pPr algn="ctr">
              <a:lnSpc>
                <a:spcPts val="3980"/>
              </a:lnSpc>
            </a:pPr>
            <a:r>
              <a:rPr lang="en-US" b="true" sz="3062" spc="-30">
                <a:solidFill>
                  <a:srgbClr val="000000"/>
                </a:solidFill>
                <a:latin typeface="Arimo Bold"/>
                <a:ea typeface="Arimo Bold"/>
                <a:cs typeface="Arimo Bold"/>
                <a:sym typeface="Arimo Bold"/>
              </a:rPr>
              <a:t>Mendeskripsikan ranah dalam film Ali dan Ratu-Ratu Queens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6494012" y="-8601175"/>
            <a:ext cx="14906187" cy="16208574"/>
            <a:chOff x="0" y="0"/>
            <a:chExt cx="812800" cy="883816"/>
          </a:xfrm>
        </p:grpSpPr>
        <p:sp>
          <p:nvSpPr>
            <p:cNvPr name="Freeform 4" id="4"/>
            <p:cNvSpPr/>
            <p:nvPr/>
          </p:nvSpPr>
          <p:spPr>
            <a:xfrm flipH="false" flipV="false" rot="0">
              <a:off x="15283" y="22797"/>
              <a:ext cx="782235" cy="838222"/>
            </a:xfrm>
            <a:custGeom>
              <a:avLst/>
              <a:gdLst/>
              <a:ahLst/>
              <a:cxnLst/>
              <a:rect r="r" b="b" t="t" l="l"/>
              <a:pathLst>
                <a:path h="838222" w="782235">
                  <a:moveTo>
                    <a:pt x="426274" y="15432"/>
                  </a:moveTo>
                  <a:lnTo>
                    <a:pt x="762360" y="380882"/>
                  </a:lnTo>
                  <a:cubicBezTo>
                    <a:pt x="782234" y="402493"/>
                    <a:pt x="782234" y="435729"/>
                    <a:pt x="762360" y="457340"/>
                  </a:cubicBezTo>
                  <a:lnTo>
                    <a:pt x="426274" y="822790"/>
                  </a:lnTo>
                  <a:cubicBezTo>
                    <a:pt x="417230" y="832625"/>
                    <a:pt x="404479" y="838222"/>
                    <a:pt x="391117" y="838222"/>
                  </a:cubicBezTo>
                  <a:cubicBezTo>
                    <a:pt x="377755" y="838222"/>
                    <a:pt x="365004" y="832625"/>
                    <a:pt x="355960" y="822790"/>
                  </a:cubicBezTo>
                  <a:lnTo>
                    <a:pt x="19874" y="457340"/>
                  </a:lnTo>
                  <a:cubicBezTo>
                    <a:pt x="0" y="435729"/>
                    <a:pt x="0" y="402493"/>
                    <a:pt x="19874" y="380882"/>
                  </a:cubicBezTo>
                  <a:lnTo>
                    <a:pt x="355960" y="15432"/>
                  </a:lnTo>
                  <a:cubicBezTo>
                    <a:pt x="365004" y="5597"/>
                    <a:pt x="377755" y="0"/>
                    <a:pt x="391117" y="0"/>
                  </a:cubicBezTo>
                  <a:cubicBezTo>
                    <a:pt x="404479" y="0"/>
                    <a:pt x="417230" y="5597"/>
                    <a:pt x="426274" y="15432"/>
                  </a:cubicBezTo>
                  <a:close/>
                </a:path>
              </a:pathLst>
            </a:custGeom>
            <a:gradFill rotWithShape="true">
              <a:gsLst>
                <a:gs pos="0">
                  <a:srgbClr val="000C3D">
                    <a:alpha val="100000"/>
                  </a:srgbClr>
                </a:gs>
                <a:gs pos="100000">
                  <a:srgbClr val="027CB8">
                    <a:alpha val="100000"/>
                  </a:srgbClr>
                </a:gs>
              </a:gsLst>
              <a:lin ang="0"/>
            </a:gradFill>
          </p:spPr>
        </p:sp>
        <p:sp>
          <p:nvSpPr>
            <p:cNvPr name="TextBox 5" id="5"/>
            <p:cNvSpPr txBox="true"/>
            <p:nvPr/>
          </p:nvSpPr>
          <p:spPr>
            <a:xfrm>
              <a:off x="139700" y="113806"/>
              <a:ext cx="533400" cy="618104"/>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2700000">
            <a:off x="-1118673" y="4800064"/>
            <a:ext cx="2150144" cy="7536032"/>
            <a:chOff x="0" y="0"/>
            <a:chExt cx="566293" cy="1984799"/>
          </a:xfrm>
        </p:grpSpPr>
        <p:sp>
          <p:nvSpPr>
            <p:cNvPr name="Freeform 7" id="7"/>
            <p:cNvSpPr/>
            <p:nvPr/>
          </p:nvSpPr>
          <p:spPr>
            <a:xfrm flipH="false" flipV="false" rot="0">
              <a:off x="0" y="0"/>
              <a:ext cx="566293" cy="1984799"/>
            </a:xfrm>
            <a:custGeom>
              <a:avLst/>
              <a:gdLst/>
              <a:ahLst/>
              <a:cxnLst/>
              <a:rect r="r" b="b" t="t" l="l"/>
              <a:pathLst>
                <a:path h="1984799" w="566293">
                  <a:moveTo>
                    <a:pt x="0" y="0"/>
                  </a:moveTo>
                  <a:lnTo>
                    <a:pt x="566293" y="0"/>
                  </a:lnTo>
                  <a:lnTo>
                    <a:pt x="566293" y="1984799"/>
                  </a:lnTo>
                  <a:lnTo>
                    <a:pt x="0" y="1984799"/>
                  </a:lnTo>
                  <a:close/>
                </a:path>
              </a:pathLst>
            </a:custGeom>
            <a:gradFill rotWithShape="true">
              <a:gsLst>
                <a:gs pos="0">
                  <a:srgbClr val="000C3D">
                    <a:alpha val="100000"/>
                  </a:srgbClr>
                </a:gs>
                <a:gs pos="100000">
                  <a:srgbClr val="027CB8">
                    <a:alpha val="100000"/>
                  </a:srgbClr>
                </a:gs>
              </a:gsLst>
              <a:lin ang="5400000"/>
            </a:gradFill>
          </p:spPr>
        </p:sp>
        <p:sp>
          <p:nvSpPr>
            <p:cNvPr name="TextBox 8" id="8"/>
            <p:cNvSpPr txBox="true"/>
            <p:nvPr/>
          </p:nvSpPr>
          <p:spPr>
            <a:xfrm>
              <a:off x="0" y="-38100"/>
              <a:ext cx="566293" cy="2022899"/>
            </a:xfrm>
            <a:prstGeom prst="rect">
              <a:avLst/>
            </a:prstGeom>
          </p:spPr>
          <p:txBody>
            <a:bodyPr anchor="ctr" rtlCol="false" tIns="50800" lIns="50800" bIns="50800" rIns="50800"/>
            <a:lstStyle/>
            <a:p>
              <a:pPr algn="ctr">
                <a:lnSpc>
                  <a:spcPts val="2659"/>
                </a:lnSpc>
              </a:pPr>
            </a:p>
          </p:txBody>
        </p:sp>
      </p:grpSp>
      <p:grpSp>
        <p:nvGrpSpPr>
          <p:cNvPr name="Group 9" id="9"/>
          <p:cNvGrpSpPr/>
          <p:nvPr/>
        </p:nvGrpSpPr>
        <p:grpSpPr>
          <a:xfrm rot="-2700000">
            <a:off x="18314424" y="772223"/>
            <a:ext cx="3938896" cy="9539986"/>
            <a:chOff x="0" y="0"/>
            <a:chExt cx="1037405" cy="2512589"/>
          </a:xfrm>
        </p:grpSpPr>
        <p:sp>
          <p:nvSpPr>
            <p:cNvPr name="Freeform 10" id="10"/>
            <p:cNvSpPr/>
            <p:nvPr/>
          </p:nvSpPr>
          <p:spPr>
            <a:xfrm flipH="false" flipV="false" rot="0">
              <a:off x="0" y="0"/>
              <a:ext cx="1037405" cy="2512589"/>
            </a:xfrm>
            <a:custGeom>
              <a:avLst/>
              <a:gdLst/>
              <a:ahLst/>
              <a:cxnLst/>
              <a:rect r="r" b="b" t="t" l="l"/>
              <a:pathLst>
                <a:path h="2512589" w="1037405">
                  <a:moveTo>
                    <a:pt x="0" y="0"/>
                  </a:moveTo>
                  <a:lnTo>
                    <a:pt x="1037405" y="0"/>
                  </a:lnTo>
                  <a:lnTo>
                    <a:pt x="1037405" y="2512589"/>
                  </a:lnTo>
                  <a:lnTo>
                    <a:pt x="0" y="2512589"/>
                  </a:lnTo>
                  <a:close/>
                </a:path>
              </a:pathLst>
            </a:custGeom>
            <a:gradFill rotWithShape="true">
              <a:gsLst>
                <a:gs pos="0">
                  <a:srgbClr val="000C3D">
                    <a:alpha val="100000"/>
                  </a:srgbClr>
                </a:gs>
                <a:gs pos="100000">
                  <a:srgbClr val="027CB8">
                    <a:alpha val="100000"/>
                  </a:srgbClr>
                </a:gs>
              </a:gsLst>
              <a:lin ang="5400000"/>
            </a:gradFill>
          </p:spPr>
        </p:sp>
        <p:sp>
          <p:nvSpPr>
            <p:cNvPr name="TextBox 11" id="11"/>
            <p:cNvSpPr txBox="true"/>
            <p:nvPr/>
          </p:nvSpPr>
          <p:spPr>
            <a:xfrm>
              <a:off x="0" y="-38100"/>
              <a:ext cx="1037405" cy="2550689"/>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2700000">
            <a:off x="16000973" y="-2538713"/>
            <a:ext cx="3023948" cy="7134826"/>
            <a:chOff x="0" y="0"/>
            <a:chExt cx="796431" cy="1879131"/>
          </a:xfrm>
        </p:grpSpPr>
        <p:sp>
          <p:nvSpPr>
            <p:cNvPr name="Freeform 13" id="13"/>
            <p:cNvSpPr/>
            <p:nvPr/>
          </p:nvSpPr>
          <p:spPr>
            <a:xfrm flipH="false" flipV="false" rot="0">
              <a:off x="0" y="0"/>
              <a:ext cx="796431" cy="1879131"/>
            </a:xfrm>
            <a:custGeom>
              <a:avLst/>
              <a:gdLst/>
              <a:ahLst/>
              <a:cxnLst/>
              <a:rect r="r" b="b" t="t" l="l"/>
              <a:pathLst>
                <a:path h="1879131" w="796431">
                  <a:moveTo>
                    <a:pt x="0" y="0"/>
                  </a:moveTo>
                  <a:lnTo>
                    <a:pt x="796431" y="0"/>
                  </a:lnTo>
                  <a:lnTo>
                    <a:pt x="796431" y="1879131"/>
                  </a:lnTo>
                  <a:lnTo>
                    <a:pt x="0" y="1879131"/>
                  </a:lnTo>
                  <a:close/>
                </a:path>
              </a:pathLst>
            </a:custGeom>
            <a:gradFill rotWithShape="true">
              <a:gsLst>
                <a:gs pos="0">
                  <a:srgbClr val="000C3D">
                    <a:alpha val="100000"/>
                  </a:srgbClr>
                </a:gs>
                <a:gs pos="100000">
                  <a:srgbClr val="027CB8">
                    <a:alpha val="100000"/>
                  </a:srgbClr>
                </a:gs>
              </a:gsLst>
              <a:lin ang="5400000"/>
            </a:gradFill>
          </p:spPr>
        </p:sp>
        <p:sp>
          <p:nvSpPr>
            <p:cNvPr name="TextBox 14" id="14"/>
            <p:cNvSpPr txBox="true"/>
            <p:nvPr/>
          </p:nvSpPr>
          <p:spPr>
            <a:xfrm>
              <a:off x="0" y="-38100"/>
              <a:ext cx="796431" cy="1917231"/>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2700000">
            <a:off x="-845996" y="2733257"/>
            <a:ext cx="893449" cy="7536032"/>
            <a:chOff x="0" y="0"/>
            <a:chExt cx="235312" cy="1984799"/>
          </a:xfrm>
        </p:grpSpPr>
        <p:sp>
          <p:nvSpPr>
            <p:cNvPr name="Freeform 16" id="16"/>
            <p:cNvSpPr/>
            <p:nvPr/>
          </p:nvSpPr>
          <p:spPr>
            <a:xfrm flipH="false" flipV="false" rot="0">
              <a:off x="0" y="0"/>
              <a:ext cx="235312" cy="1984799"/>
            </a:xfrm>
            <a:custGeom>
              <a:avLst/>
              <a:gdLst/>
              <a:ahLst/>
              <a:cxnLst/>
              <a:rect r="r" b="b" t="t" l="l"/>
              <a:pathLst>
                <a:path h="1984799" w="235312">
                  <a:moveTo>
                    <a:pt x="0" y="0"/>
                  </a:moveTo>
                  <a:lnTo>
                    <a:pt x="235312" y="0"/>
                  </a:lnTo>
                  <a:lnTo>
                    <a:pt x="235312" y="1984799"/>
                  </a:lnTo>
                  <a:lnTo>
                    <a:pt x="0" y="1984799"/>
                  </a:lnTo>
                  <a:close/>
                </a:path>
              </a:pathLst>
            </a:custGeom>
            <a:gradFill rotWithShape="true">
              <a:gsLst>
                <a:gs pos="0">
                  <a:srgbClr val="000C3D">
                    <a:alpha val="100000"/>
                  </a:srgbClr>
                </a:gs>
                <a:gs pos="100000">
                  <a:srgbClr val="027CB8">
                    <a:alpha val="100000"/>
                  </a:srgbClr>
                </a:gs>
              </a:gsLst>
              <a:lin ang="5400000"/>
            </a:gradFill>
          </p:spPr>
        </p:sp>
        <p:sp>
          <p:nvSpPr>
            <p:cNvPr name="TextBox 17" id="17"/>
            <p:cNvSpPr txBox="true"/>
            <p:nvPr/>
          </p:nvSpPr>
          <p:spPr>
            <a:xfrm>
              <a:off x="0" y="-38100"/>
              <a:ext cx="235312" cy="2022899"/>
            </a:xfrm>
            <a:prstGeom prst="rect">
              <a:avLst/>
            </a:prstGeom>
          </p:spPr>
          <p:txBody>
            <a:bodyPr anchor="ctr" rtlCol="false" tIns="50800" lIns="50800" bIns="50800" rIns="50800"/>
            <a:lstStyle/>
            <a:p>
              <a:pPr algn="ctr">
                <a:lnSpc>
                  <a:spcPts val="2659"/>
                </a:lnSpc>
              </a:pPr>
            </a:p>
          </p:txBody>
        </p:sp>
      </p:grpSp>
      <p:sp>
        <p:nvSpPr>
          <p:cNvPr name="Freeform 18" id="18"/>
          <p:cNvSpPr/>
          <p:nvPr/>
        </p:nvSpPr>
        <p:spPr>
          <a:xfrm flipH="false" flipV="false" rot="0">
            <a:off x="13838697" y="918209"/>
            <a:ext cx="1120483" cy="776472"/>
          </a:xfrm>
          <a:custGeom>
            <a:avLst/>
            <a:gdLst/>
            <a:ahLst/>
            <a:cxnLst/>
            <a:rect r="r" b="b" t="t" l="l"/>
            <a:pathLst>
              <a:path h="776472" w="1120483">
                <a:moveTo>
                  <a:pt x="0" y="0"/>
                </a:moveTo>
                <a:lnTo>
                  <a:pt x="1120483" y="0"/>
                </a:lnTo>
                <a:lnTo>
                  <a:pt x="1120483" y="776472"/>
                </a:lnTo>
                <a:lnTo>
                  <a:pt x="0" y="776472"/>
                </a:lnTo>
                <a:lnTo>
                  <a:pt x="0" y="0"/>
                </a:lnTo>
                <a:close/>
              </a:path>
            </a:pathLst>
          </a:custGeom>
          <a:blipFill>
            <a:blip r:embed="rId3">
              <a:extLst>
                <a:ext uri="{96DAC541-7B7A-43D3-8B79-37D633B846F1}">
                  <asvg:svgBlip xmlns:asvg="http://schemas.microsoft.com/office/drawing/2016/SVG/main" r:embed="rId4"/>
                </a:ext>
              </a:extLst>
            </a:blip>
            <a:stretch>
              <a:fillRect l="0" t="0" r="-175812" b="0"/>
            </a:stretch>
          </a:blipFill>
        </p:spPr>
      </p:sp>
      <p:sp>
        <p:nvSpPr>
          <p:cNvPr name="Freeform 19" id="19"/>
          <p:cNvSpPr/>
          <p:nvPr/>
        </p:nvSpPr>
        <p:spPr>
          <a:xfrm flipH="false" flipV="false" rot="0">
            <a:off x="354220" y="331854"/>
            <a:ext cx="1209721" cy="1223485"/>
          </a:xfrm>
          <a:custGeom>
            <a:avLst/>
            <a:gdLst/>
            <a:ahLst/>
            <a:cxnLst/>
            <a:rect r="r" b="b" t="t" l="l"/>
            <a:pathLst>
              <a:path h="1223485" w="1209721">
                <a:moveTo>
                  <a:pt x="0" y="0"/>
                </a:moveTo>
                <a:lnTo>
                  <a:pt x="1209721" y="0"/>
                </a:lnTo>
                <a:lnTo>
                  <a:pt x="1209721" y="1223485"/>
                </a:lnTo>
                <a:lnTo>
                  <a:pt x="0" y="122348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0" id="20"/>
          <p:cNvSpPr/>
          <p:nvPr/>
        </p:nvSpPr>
        <p:spPr>
          <a:xfrm flipH="false" flipV="false" rot="0">
            <a:off x="301907" y="2365922"/>
            <a:ext cx="3688713" cy="965772"/>
          </a:xfrm>
          <a:custGeom>
            <a:avLst/>
            <a:gdLst/>
            <a:ahLst/>
            <a:cxnLst/>
            <a:rect r="r" b="b" t="t" l="l"/>
            <a:pathLst>
              <a:path h="965772" w="3688713">
                <a:moveTo>
                  <a:pt x="0" y="0"/>
                </a:moveTo>
                <a:lnTo>
                  <a:pt x="3688714" y="0"/>
                </a:lnTo>
                <a:lnTo>
                  <a:pt x="3688714" y="965772"/>
                </a:lnTo>
                <a:lnTo>
                  <a:pt x="0" y="9657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1" id="21"/>
          <p:cNvGrpSpPr/>
          <p:nvPr/>
        </p:nvGrpSpPr>
        <p:grpSpPr>
          <a:xfrm rot="0">
            <a:off x="4466950" y="2336119"/>
            <a:ext cx="6791052" cy="995575"/>
            <a:chOff x="0" y="0"/>
            <a:chExt cx="9054736" cy="1327433"/>
          </a:xfrm>
        </p:grpSpPr>
        <p:sp>
          <p:nvSpPr>
            <p:cNvPr name="Freeform 22" id="22"/>
            <p:cNvSpPr/>
            <p:nvPr/>
          </p:nvSpPr>
          <p:spPr>
            <a:xfrm flipH="false" flipV="false" rot="0">
              <a:off x="0" y="0"/>
              <a:ext cx="8405907" cy="1327433"/>
            </a:xfrm>
            <a:custGeom>
              <a:avLst/>
              <a:gdLst/>
              <a:ahLst/>
              <a:cxnLst/>
              <a:rect r="r" b="b" t="t" l="l"/>
              <a:pathLst>
                <a:path h="1327433" w="8405907">
                  <a:moveTo>
                    <a:pt x="0" y="0"/>
                  </a:moveTo>
                  <a:lnTo>
                    <a:pt x="8405907" y="0"/>
                  </a:lnTo>
                  <a:lnTo>
                    <a:pt x="8405907" y="1327433"/>
                  </a:lnTo>
                  <a:lnTo>
                    <a:pt x="0" y="132743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3" id="23"/>
            <p:cNvSpPr txBox="true"/>
            <p:nvPr/>
          </p:nvSpPr>
          <p:spPr>
            <a:xfrm rot="0">
              <a:off x="761636" y="304285"/>
              <a:ext cx="8293100" cy="701450"/>
            </a:xfrm>
            <a:prstGeom prst="rect">
              <a:avLst/>
            </a:prstGeom>
          </p:spPr>
          <p:txBody>
            <a:bodyPr anchor="t" rtlCol="false" tIns="0" lIns="0" bIns="0" rIns="0">
              <a:spAutoFit/>
            </a:bodyPr>
            <a:lstStyle/>
            <a:p>
              <a:pPr algn="just">
                <a:lnSpc>
                  <a:spcPts val="4161"/>
                </a:lnSpc>
              </a:pPr>
              <a:r>
                <a:rPr lang="en-US" b="true" sz="3200" spc="-32">
                  <a:solidFill>
                    <a:srgbClr val="000000"/>
                  </a:solidFill>
                  <a:latin typeface="Arimo Bold"/>
                  <a:ea typeface="Arimo Bold"/>
                  <a:cs typeface="Arimo Bold"/>
                  <a:sym typeface="Arimo Bold"/>
                </a:rPr>
                <a:t>Metode Kualitatif Deskriptif</a:t>
              </a:r>
            </a:p>
          </p:txBody>
        </p:sp>
      </p:grpSp>
      <p:sp>
        <p:nvSpPr>
          <p:cNvPr name="Freeform 24" id="24"/>
          <p:cNvSpPr/>
          <p:nvPr/>
        </p:nvSpPr>
        <p:spPr>
          <a:xfrm flipH="false" flipV="false" rot="0">
            <a:off x="278962" y="4253284"/>
            <a:ext cx="3688713" cy="965772"/>
          </a:xfrm>
          <a:custGeom>
            <a:avLst/>
            <a:gdLst/>
            <a:ahLst/>
            <a:cxnLst/>
            <a:rect r="r" b="b" t="t" l="l"/>
            <a:pathLst>
              <a:path h="965772" w="3688713">
                <a:moveTo>
                  <a:pt x="0" y="0"/>
                </a:moveTo>
                <a:lnTo>
                  <a:pt x="3688713" y="0"/>
                </a:lnTo>
                <a:lnTo>
                  <a:pt x="3688713" y="965772"/>
                </a:lnTo>
                <a:lnTo>
                  <a:pt x="0" y="96577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5" id="25"/>
          <p:cNvSpPr/>
          <p:nvPr/>
        </p:nvSpPr>
        <p:spPr>
          <a:xfrm flipH="false" flipV="false" rot="0">
            <a:off x="4466950" y="3908507"/>
            <a:ext cx="10289418" cy="1624871"/>
          </a:xfrm>
          <a:custGeom>
            <a:avLst/>
            <a:gdLst/>
            <a:ahLst/>
            <a:cxnLst/>
            <a:rect r="r" b="b" t="t" l="l"/>
            <a:pathLst>
              <a:path h="1624871" w="10289418">
                <a:moveTo>
                  <a:pt x="0" y="0"/>
                </a:moveTo>
                <a:lnTo>
                  <a:pt x="10289418" y="0"/>
                </a:lnTo>
                <a:lnTo>
                  <a:pt x="10289418" y="1624871"/>
                </a:lnTo>
                <a:lnTo>
                  <a:pt x="0" y="162487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6" id="26"/>
          <p:cNvSpPr/>
          <p:nvPr/>
        </p:nvSpPr>
        <p:spPr>
          <a:xfrm flipH="false" flipV="false" rot="0">
            <a:off x="278962" y="6514684"/>
            <a:ext cx="4059995" cy="1062980"/>
          </a:xfrm>
          <a:custGeom>
            <a:avLst/>
            <a:gdLst/>
            <a:ahLst/>
            <a:cxnLst/>
            <a:rect r="r" b="b" t="t" l="l"/>
            <a:pathLst>
              <a:path h="1062980" w="4059995">
                <a:moveTo>
                  <a:pt x="0" y="0"/>
                </a:moveTo>
                <a:lnTo>
                  <a:pt x="4059995" y="0"/>
                </a:lnTo>
                <a:lnTo>
                  <a:pt x="4059995" y="1062981"/>
                </a:lnTo>
                <a:lnTo>
                  <a:pt x="0" y="106298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7" id="27"/>
          <p:cNvSpPr/>
          <p:nvPr/>
        </p:nvSpPr>
        <p:spPr>
          <a:xfrm flipH="false" flipV="false" rot="0">
            <a:off x="4361902" y="8195698"/>
            <a:ext cx="12897398" cy="2036714"/>
          </a:xfrm>
          <a:custGeom>
            <a:avLst/>
            <a:gdLst/>
            <a:ahLst/>
            <a:cxnLst/>
            <a:rect r="r" b="b" t="t" l="l"/>
            <a:pathLst>
              <a:path h="2036714" w="12897398">
                <a:moveTo>
                  <a:pt x="0" y="0"/>
                </a:moveTo>
                <a:lnTo>
                  <a:pt x="12897398" y="0"/>
                </a:lnTo>
                <a:lnTo>
                  <a:pt x="12897398" y="2036714"/>
                </a:lnTo>
                <a:lnTo>
                  <a:pt x="0" y="203671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28" id="28"/>
          <p:cNvSpPr/>
          <p:nvPr/>
        </p:nvSpPr>
        <p:spPr>
          <a:xfrm flipH="false" flipV="false" rot="0">
            <a:off x="116266" y="8682565"/>
            <a:ext cx="4059995" cy="1062980"/>
          </a:xfrm>
          <a:custGeom>
            <a:avLst/>
            <a:gdLst/>
            <a:ahLst/>
            <a:cxnLst/>
            <a:rect r="r" b="b" t="t" l="l"/>
            <a:pathLst>
              <a:path h="1062980" w="4059995">
                <a:moveTo>
                  <a:pt x="0" y="0"/>
                </a:moveTo>
                <a:lnTo>
                  <a:pt x="4059995" y="0"/>
                </a:lnTo>
                <a:lnTo>
                  <a:pt x="4059995" y="1062980"/>
                </a:lnTo>
                <a:lnTo>
                  <a:pt x="0" y="106298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9" id="29"/>
          <p:cNvGrpSpPr/>
          <p:nvPr/>
        </p:nvGrpSpPr>
        <p:grpSpPr>
          <a:xfrm rot="0">
            <a:off x="4466950" y="6114403"/>
            <a:ext cx="9454328" cy="1492996"/>
            <a:chOff x="0" y="0"/>
            <a:chExt cx="12605771" cy="1990661"/>
          </a:xfrm>
        </p:grpSpPr>
        <p:sp>
          <p:nvSpPr>
            <p:cNvPr name="Freeform 30" id="30"/>
            <p:cNvSpPr/>
            <p:nvPr/>
          </p:nvSpPr>
          <p:spPr>
            <a:xfrm flipH="false" flipV="false" rot="0">
              <a:off x="0" y="0"/>
              <a:ext cx="12605771" cy="1990661"/>
            </a:xfrm>
            <a:custGeom>
              <a:avLst/>
              <a:gdLst/>
              <a:ahLst/>
              <a:cxnLst/>
              <a:rect r="r" b="b" t="t" l="l"/>
              <a:pathLst>
                <a:path h="1990661" w="12605771">
                  <a:moveTo>
                    <a:pt x="0" y="0"/>
                  </a:moveTo>
                  <a:lnTo>
                    <a:pt x="12605771" y="0"/>
                  </a:lnTo>
                  <a:lnTo>
                    <a:pt x="12605771" y="1990661"/>
                  </a:lnTo>
                  <a:lnTo>
                    <a:pt x="0" y="1990661"/>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31" id="31"/>
            <p:cNvSpPr txBox="true"/>
            <p:nvPr/>
          </p:nvSpPr>
          <p:spPr>
            <a:xfrm rot="0">
              <a:off x="250049" y="541034"/>
              <a:ext cx="11972035" cy="656403"/>
            </a:xfrm>
            <a:prstGeom prst="rect">
              <a:avLst/>
            </a:prstGeom>
          </p:spPr>
          <p:txBody>
            <a:bodyPr anchor="t" rtlCol="false" tIns="0" lIns="0" bIns="0" rIns="0">
              <a:spAutoFit/>
            </a:bodyPr>
            <a:lstStyle/>
            <a:p>
              <a:pPr algn="just">
                <a:lnSpc>
                  <a:spcPts val="3963"/>
                </a:lnSpc>
              </a:pPr>
              <a:r>
                <a:rPr lang="en-US" b="true" sz="3048" spc="-30">
                  <a:solidFill>
                    <a:srgbClr val="000000"/>
                  </a:solidFill>
                  <a:latin typeface="Arimo Bold"/>
                  <a:ea typeface="Arimo Bold"/>
                  <a:cs typeface="Arimo Bold"/>
                  <a:sym typeface="Arimo Bold"/>
                </a:rPr>
                <a:t> Menonton, menandai, mengamati, dan mencatat</a:t>
              </a:r>
            </a:p>
          </p:txBody>
        </p:sp>
      </p:grpSp>
      <p:sp>
        <p:nvSpPr>
          <p:cNvPr name="TextBox 32" id="32"/>
          <p:cNvSpPr txBox="true"/>
          <p:nvPr/>
        </p:nvSpPr>
        <p:spPr>
          <a:xfrm rot="0">
            <a:off x="4861990" y="504295"/>
            <a:ext cx="5841819" cy="1442686"/>
          </a:xfrm>
          <a:prstGeom prst="rect">
            <a:avLst/>
          </a:prstGeom>
        </p:spPr>
        <p:txBody>
          <a:bodyPr anchor="t" rtlCol="false" tIns="0" lIns="0" bIns="0" rIns="0">
            <a:spAutoFit/>
          </a:bodyPr>
          <a:lstStyle/>
          <a:p>
            <a:pPr algn="l">
              <a:lnSpc>
                <a:spcPts val="11765"/>
              </a:lnSpc>
              <a:spcBef>
                <a:spcPct val="0"/>
              </a:spcBef>
            </a:pPr>
            <a:r>
              <a:rPr lang="en-US" b="true" sz="8404">
                <a:solidFill>
                  <a:srgbClr val="000000"/>
                </a:solidFill>
                <a:latin typeface="Eastman Condensed Bold"/>
                <a:ea typeface="Eastman Condensed Bold"/>
                <a:cs typeface="Eastman Condensed Bold"/>
                <a:sym typeface="Eastman Condensed Bold"/>
              </a:rPr>
              <a:t>METODE</a:t>
            </a:r>
          </a:p>
        </p:txBody>
      </p:sp>
      <p:sp>
        <p:nvSpPr>
          <p:cNvPr name="TextBox 33" id="33"/>
          <p:cNvSpPr txBox="true"/>
          <p:nvPr/>
        </p:nvSpPr>
        <p:spPr>
          <a:xfrm rot="0">
            <a:off x="8506269" y="494770"/>
            <a:ext cx="5883145" cy="1451900"/>
          </a:xfrm>
          <a:prstGeom prst="rect">
            <a:avLst/>
          </a:prstGeom>
        </p:spPr>
        <p:txBody>
          <a:bodyPr anchor="t" rtlCol="false" tIns="0" lIns="0" bIns="0" rIns="0">
            <a:spAutoFit/>
          </a:bodyPr>
          <a:lstStyle/>
          <a:p>
            <a:pPr algn="l">
              <a:lnSpc>
                <a:spcPts val="11849"/>
              </a:lnSpc>
              <a:spcBef>
                <a:spcPct val="0"/>
              </a:spcBef>
            </a:pPr>
            <a:r>
              <a:rPr lang="en-US" b="true" sz="8463">
                <a:solidFill>
                  <a:srgbClr val="024D84"/>
                </a:solidFill>
                <a:latin typeface="Eastman Condensed Bold"/>
                <a:ea typeface="Eastman Condensed Bold"/>
                <a:cs typeface="Eastman Condensed Bold"/>
                <a:sym typeface="Eastman Condensed Bold"/>
              </a:rPr>
              <a:t>PENELITIAN</a:t>
            </a:r>
          </a:p>
        </p:txBody>
      </p:sp>
      <p:sp>
        <p:nvSpPr>
          <p:cNvPr name="TextBox 34" id="34"/>
          <p:cNvSpPr txBox="true"/>
          <p:nvPr/>
        </p:nvSpPr>
        <p:spPr>
          <a:xfrm rot="0">
            <a:off x="719080" y="2550045"/>
            <a:ext cx="3642822" cy="540375"/>
          </a:xfrm>
          <a:prstGeom prst="rect">
            <a:avLst/>
          </a:prstGeom>
        </p:spPr>
        <p:txBody>
          <a:bodyPr anchor="t" rtlCol="false" tIns="0" lIns="0" bIns="0" rIns="0">
            <a:spAutoFit/>
          </a:bodyPr>
          <a:lstStyle/>
          <a:p>
            <a:pPr algn="just">
              <a:lnSpc>
                <a:spcPts val="4161"/>
              </a:lnSpc>
            </a:pPr>
            <a:r>
              <a:rPr lang="en-US" b="true" sz="3200" spc="-32">
                <a:solidFill>
                  <a:srgbClr val="000000"/>
                </a:solidFill>
                <a:latin typeface="Arimo Bold"/>
                <a:ea typeface="Arimo Bold"/>
                <a:cs typeface="Arimo Bold"/>
                <a:sym typeface="Arimo Bold"/>
              </a:rPr>
              <a:t>Jenis Penelitian</a:t>
            </a:r>
          </a:p>
        </p:txBody>
      </p:sp>
      <p:sp>
        <p:nvSpPr>
          <p:cNvPr name="TextBox 35" id="35"/>
          <p:cNvSpPr txBox="true"/>
          <p:nvPr/>
        </p:nvSpPr>
        <p:spPr>
          <a:xfrm rot="0">
            <a:off x="4757125" y="4141483"/>
            <a:ext cx="9709068" cy="1151273"/>
          </a:xfrm>
          <a:prstGeom prst="rect">
            <a:avLst/>
          </a:prstGeom>
        </p:spPr>
        <p:txBody>
          <a:bodyPr anchor="t" rtlCol="false" tIns="0" lIns="0" bIns="0" rIns="0">
            <a:spAutoFit/>
          </a:bodyPr>
          <a:lstStyle/>
          <a:p>
            <a:pPr algn="ctr">
              <a:lnSpc>
                <a:spcPts val="3053"/>
              </a:lnSpc>
            </a:pPr>
            <a:r>
              <a:rPr lang="en-US" b="true" sz="2348" spc="-23">
                <a:solidFill>
                  <a:srgbClr val="000000"/>
                </a:solidFill>
                <a:latin typeface="Arimo Bold"/>
                <a:ea typeface="Arimo Bold"/>
                <a:cs typeface="Arimo Bold"/>
                <a:sym typeface="Arimo Bold"/>
              </a:rPr>
              <a:t>Data dalam penelitian ini mencakup habitus, modal, dan ranah.  Sumber data primer adalah film Ali &amp; Ratu Queens yang berdurasi 1 jam 40 menit</a:t>
            </a:r>
          </a:p>
        </p:txBody>
      </p:sp>
      <p:sp>
        <p:nvSpPr>
          <p:cNvPr name="TextBox 36" id="36"/>
          <p:cNvSpPr txBox="true"/>
          <p:nvPr/>
        </p:nvSpPr>
        <p:spPr>
          <a:xfrm rot="0">
            <a:off x="719080" y="4437408"/>
            <a:ext cx="3642822" cy="540375"/>
          </a:xfrm>
          <a:prstGeom prst="rect">
            <a:avLst/>
          </a:prstGeom>
        </p:spPr>
        <p:txBody>
          <a:bodyPr anchor="t" rtlCol="false" tIns="0" lIns="0" bIns="0" rIns="0">
            <a:spAutoFit/>
          </a:bodyPr>
          <a:lstStyle/>
          <a:p>
            <a:pPr algn="just">
              <a:lnSpc>
                <a:spcPts val="4161"/>
              </a:lnSpc>
            </a:pPr>
            <a:r>
              <a:rPr lang="en-US" b="true" sz="3200" spc="-32">
                <a:solidFill>
                  <a:srgbClr val="000000"/>
                </a:solidFill>
                <a:latin typeface="Arimo Bold"/>
                <a:ea typeface="Arimo Bold"/>
                <a:cs typeface="Arimo Bold"/>
                <a:sym typeface="Arimo Bold"/>
              </a:rPr>
              <a:t>Sumber Data</a:t>
            </a:r>
          </a:p>
        </p:txBody>
      </p:sp>
      <p:sp>
        <p:nvSpPr>
          <p:cNvPr name="TextBox 37" id="37"/>
          <p:cNvSpPr txBox="true"/>
          <p:nvPr/>
        </p:nvSpPr>
        <p:spPr>
          <a:xfrm rot="0">
            <a:off x="487548" y="6467059"/>
            <a:ext cx="3642822" cy="1000115"/>
          </a:xfrm>
          <a:prstGeom prst="rect">
            <a:avLst/>
          </a:prstGeom>
        </p:spPr>
        <p:txBody>
          <a:bodyPr anchor="t" rtlCol="false" tIns="0" lIns="0" bIns="0" rIns="0">
            <a:spAutoFit/>
          </a:bodyPr>
          <a:lstStyle/>
          <a:p>
            <a:pPr algn="ctr">
              <a:lnSpc>
                <a:spcPts val="3901"/>
              </a:lnSpc>
            </a:pPr>
            <a:r>
              <a:rPr lang="en-US" b="true" sz="3000" spc="-30">
                <a:solidFill>
                  <a:srgbClr val="000000"/>
                </a:solidFill>
                <a:latin typeface="Arimo Bold"/>
                <a:ea typeface="Arimo Bold"/>
                <a:cs typeface="Arimo Bold"/>
                <a:sym typeface="Arimo Bold"/>
              </a:rPr>
              <a:t>Teknik Pengumpulan Data</a:t>
            </a:r>
          </a:p>
        </p:txBody>
      </p:sp>
      <p:sp>
        <p:nvSpPr>
          <p:cNvPr name="TextBox 38" id="38"/>
          <p:cNvSpPr txBox="true"/>
          <p:nvPr/>
        </p:nvSpPr>
        <p:spPr>
          <a:xfrm rot="0">
            <a:off x="278962" y="8745430"/>
            <a:ext cx="3642822" cy="1000115"/>
          </a:xfrm>
          <a:prstGeom prst="rect">
            <a:avLst/>
          </a:prstGeom>
        </p:spPr>
        <p:txBody>
          <a:bodyPr anchor="t" rtlCol="false" tIns="0" lIns="0" bIns="0" rIns="0">
            <a:spAutoFit/>
          </a:bodyPr>
          <a:lstStyle/>
          <a:p>
            <a:pPr algn="ctr">
              <a:lnSpc>
                <a:spcPts val="3901"/>
              </a:lnSpc>
            </a:pPr>
            <a:r>
              <a:rPr lang="en-US" b="true" sz="3000" spc="-30">
                <a:solidFill>
                  <a:srgbClr val="000000"/>
                </a:solidFill>
                <a:latin typeface="Arimo Bold"/>
                <a:ea typeface="Arimo Bold"/>
                <a:cs typeface="Arimo Bold"/>
                <a:sym typeface="Arimo Bold"/>
              </a:rPr>
              <a:t>Teknik</a:t>
            </a:r>
          </a:p>
          <a:p>
            <a:pPr algn="ctr">
              <a:lnSpc>
                <a:spcPts val="3901"/>
              </a:lnSpc>
            </a:pPr>
            <a:r>
              <a:rPr lang="en-US" b="true" sz="3000" spc="-30">
                <a:solidFill>
                  <a:srgbClr val="000000"/>
                </a:solidFill>
                <a:latin typeface="Arimo Bold"/>
                <a:ea typeface="Arimo Bold"/>
                <a:cs typeface="Arimo Bold"/>
                <a:sym typeface="Arimo Bold"/>
              </a:rPr>
              <a:t> Analisis Data</a:t>
            </a:r>
          </a:p>
        </p:txBody>
      </p:sp>
      <p:sp>
        <p:nvSpPr>
          <p:cNvPr name="TextBox 39" id="39"/>
          <p:cNvSpPr txBox="true"/>
          <p:nvPr/>
        </p:nvSpPr>
        <p:spPr>
          <a:xfrm rot="0">
            <a:off x="4842202" y="8531703"/>
            <a:ext cx="11936798" cy="1336128"/>
          </a:xfrm>
          <a:prstGeom prst="rect">
            <a:avLst/>
          </a:prstGeom>
        </p:spPr>
        <p:txBody>
          <a:bodyPr anchor="t" rtlCol="false" tIns="0" lIns="0" bIns="0" rIns="0">
            <a:spAutoFit/>
          </a:bodyPr>
          <a:lstStyle/>
          <a:p>
            <a:pPr algn="ctr">
              <a:lnSpc>
                <a:spcPts val="2656"/>
              </a:lnSpc>
            </a:pPr>
            <a:r>
              <a:rPr lang="en-US" b="true" sz="2043" spc="-20">
                <a:solidFill>
                  <a:srgbClr val="000000"/>
                </a:solidFill>
                <a:latin typeface="Arimo Bold"/>
                <a:ea typeface="Arimo Bold"/>
                <a:cs typeface="Arimo Bold"/>
                <a:sym typeface="Arimo Bold"/>
              </a:rPr>
              <a:t>Menonton film untuk mengamati dan mencatat dialog-dialog tertentu, mengidentifikasi dan menandai dialog-dialog yang mencerminkan teori Pierre Bourdieu, mengkategorikannya ke dalam berbagai jenis habitus, modal, dan ranah, melakukan analisis singkat terhadap setiap dialog, dan mensintesiskan kesimpulan berdasarkan temuan-temuan dari analisis-analisis ini</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C3D">
                <a:alpha val="100000"/>
              </a:srgbClr>
            </a:gs>
            <a:gs pos="100000">
              <a:srgbClr val="027CB8">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2700000">
            <a:off x="16784449" y="-1441234"/>
            <a:ext cx="1910791" cy="4012969"/>
            <a:chOff x="0" y="0"/>
            <a:chExt cx="503254" cy="1056914"/>
          </a:xfrm>
        </p:grpSpPr>
        <p:sp>
          <p:nvSpPr>
            <p:cNvPr name="Freeform 3" id="3"/>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4" id="4"/>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751052" y="-7780649"/>
            <a:ext cx="10937390" cy="10937390"/>
            <a:chOff x="0" y="0"/>
            <a:chExt cx="812800" cy="812800"/>
          </a:xfrm>
        </p:grpSpPr>
        <p:sp>
          <p:nvSpPr>
            <p:cNvPr name="Freeform 6" id="6"/>
            <p:cNvSpPr/>
            <p:nvPr/>
          </p:nvSpPr>
          <p:spPr>
            <a:xfrm flipH="false" flipV="false" rot="0">
              <a:off x="29320" y="29320"/>
              <a:ext cx="754161" cy="754161"/>
            </a:xfrm>
            <a:custGeom>
              <a:avLst/>
              <a:gdLst/>
              <a:ahLst/>
              <a:cxnLst/>
              <a:rect r="r" b="b" t="t" l="l"/>
              <a:pathLst>
                <a:path h="754161" w="754161">
                  <a:moveTo>
                    <a:pt x="427132" y="20732"/>
                  </a:moveTo>
                  <a:lnTo>
                    <a:pt x="733428" y="327028"/>
                  </a:lnTo>
                  <a:cubicBezTo>
                    <a:pt x="746703" y="340303"/>
                    <a:pt x="754160" y="358307"/>
                    <a:pt x="754160" y="377080"/>
                  </a:cubicBezTo>
                  <a:cubicBezTo>
                    <a:pt x="754160" y="395853"/>
                    <a:pt x="746703" y="413857"/>
                    <a:pt x="733428" y="427132"/>
                  </a:cubicBezTo>
                  <a:lnTo>
                    <a:pt x="427132" y="733428"/>
                  </a:lnTo>
                  <a:cubicBezTo>
                    <a:pt x="413857" y="746703"/>
                    <a:pt x="395853" y="754160"/>
                    <a:pt x="377080" y="754160"/>
                  </a:cubicBezTo>
                  <a:cubicBezTo>
                    <a:pt x="358307" y="754160"/>
                    <a:pt x="340303" y="746703"/>
                    <a:pt x="327028" y="733428"/>
                  </a:cubicBezTo>
                  <a:lnTo>
                    <a:pt x="20732" y="427132"/>
                  </a:lnTo>
                  <a:cubicBezTo>
                    <a:pt x="7457" y="413857"/>
                    <a:pt x="0" y="395853"/>
                    <a:pt x="0" y="377080"/>
                  </a:cubicBezTo>
                  <a:cubicBezTo>
                    <a:pt x="0" y="358307"/>
                    <a:pt x="7457" y="340303"/>
                    <a:pt x="20732" y="327028"/>
                  </a:cubicBezTo>
                  <a:lnTo>
                    <a:pt x="327028" y="20732"/>
                  </a:lnTo>
                  <a:cubicBezTo>
                    <a:pt x="340303" y="7457"/>
                    <a:pt x="358307" y="0"/>
                    <a:pt x="377080" y="0"/>
                  </a:cubicBezTo>
                  <a:cubicBezTo>
                    <a:pt x="395853" y="0"/>
                    <a:pt x="413857" y="7457"/>
                    <a:pt x="427132" y="20732"/>
                  </a:cubicBezTo>
                  <a:close/>
                </a:path>
              </a:pathLst>
            </a:custGeom>
            <a:gradFill rotWithShape="true">
              <a:gsLst>
                <a:gs pos="0">
                  <a:srgbClr val="000C3D">
                    <a:alpha val="100000"/>
                  </a:srgbClr>
                </a:gs>
                <a:gs pos="100000">
                  <a:srgbClr val="027CB8">
                    <a:alpha val="100000"/>
                  </a:srgbClr>
                </a:gs>
              </a:gsLst>
              <a:lin ang="5400000"/>
            </a:gradFill>
          </p:spPr>
        </p:sp>
        <p:sp>
          <p:nvSpPr>
            <p:cNvPr name="TextBox 7" id="7"/>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700000">
            <a:off x="-407240" y="-1441234"/>
            <a:ext cx="1910791" cy="4012969"/>
            <a:chOff x="0" y="0"/>
            <a:chExt cx="503254" cy="1056914"/>
          </a:xfrm>
        </p:grpSpPr>
        <p:sp>
          <p:nvSpPr>
            <p:cNvPr name="Freeform 9" id="9"/>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10" id="10"/>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104446" y="-7780649"/>
            <a:ext cx="10641393" cy="10937390"/>
            <a:chOff x="0" y="0"/>
            <a:chExt cx="812800" cy="835409"/>
          </a:xfrm>
        </p:grpSpPr>
        <p:sp>
          <p:nvSpPr>
            <p:cNvPr name="Freeform 12" id="12"/>
            <p:cNvSpPr/>
            <p:nvPr/>
          </p:nvSpPr>
          <p:spPr>
            <a:xfrm flipH="false" flipV="false" rot="0">
              <a:off x="22492" y="30721"/>
              <a:ext cx="767816" cy="773966"/>
            </a:xfrm>
            <a:custGeom>
              <a:avLst/>
              <a:gdLst/>
              <a:ahLst/>
              <a:cxnLst/>
              <a:rect r="r" b="b" t="t" l="l"/>
              <a:pathLst>
                <a:path h="773966" w="767816">
                  <a:moveTo>
                    <a:pt x="434642" y="21424"/>
                  </a:moveTo>
                  <a:lnTo>
                    <a:pt x="739574" y="334838"/>
                  </a:lnTo>
                  <a:cubicBezTo>
                    <a:pt x="767816" y="363866"/>
                    <a:pt x="767816" y="410101"/>
                    <a:pt x="739574" y="439128"/>
                  </a:cubicBezTo>
                  <a:lnTo>
                    <a:pt x="434642" y="752543"/>
                  </a:lnTo>
                  <a:cubicBezTo>
                    <a:pt x="421316" y="766239"/>
                    <a:pt x="403018" y="773966"/>
                    <a:pt x="383908" y="773966"/>
                  </a:cubicBezTo>
                  <a:cubicBezTo>
                    <a:pt x="364798" y="773966"/>
                    <a:pt x="346500" y="766239"/>
                    <a:pt x="333174" y="752543"/>
                  </a:cubicBezTo>
                  <a:lnTo>
                    <a:pt x="28242" y="439128"/>
                  </a:lnTo>
                  <a:cubicBezTo>
                    <a:pt x="0" y="410101"/>
                    <a:pt x="0" y="363866"/>
                    <a:pt x="28242" y="334838"/>
                  </a:cubicBezTo>
                  <a:lnTo>
                    <a:pt x="333174" y="21424"/>
                  </a:lnTo>
                  <a:cubicBezTo>
                    <a:pt x="346500" y="7727"/>
                    <a:pt x="364798" y="0"/>
                    <a:pt x="383908" y="0"/>
                  </a:cubicBezTo>
                  <a:cubicBezTo>
                    <a:pt x="403018" y="0"/>
                    <a:pt x="421316" y="7727"/>
                    <a:pt x="434642" y="21424"/>
                  </a:cubicBezTo>
                  <a:close/>
                </a:path>
              </a:pathLst>
            </a:custGeom>
            <a:gradFill rotWithShape="true">
              <a:gsLst>
                <a:gs pos="0">
                  <a:srgbClr val="000C3D">
                    <a:alpha val="100000"/>
                  </a:srgbClr>
                </a:gs>
                <a:gs pos="100000">
                  <a:srgbClr val="027CB8">
                    <a:alpha val="100000"/>
                  </a:srgbClr>
                </a:gs>
              </a:gsLst>
              <a:lin ang="5400000"/>
            </a:gradFill>
          </p:spPr>
        </p:sp>
        <p:sp>
          <p:nvSpPr>
            <p:cNvPr name="TextBox 13" id="13"/>
            <p:cNvSpPr txBox="true"/>
            <p:nvPr/>
          </p:nvSpPr>
          <p:spPr>
            <a:xfrm>
              <a:off x="139700" y="105486"/>
              <a:ext cx="533400" cy="586337"/>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2700000">
            <a:off x="14702234" y="-3009407"/>
            <a:ext cx="3035027" cy="4634454"/>
            <a:chOff x="0" y="0"/>
            <a:chExt cx="799349" cy="1220597"/>
          </a:xfrm>
        </p:grpSpPr>
        <p:sp>
          <p:nvSpPr>
            <p:cNvPr name="Freeform 15" id="15"/>
            <p:cNvSpPr/>
            <p:nvPr/>
          </p:nvSpPr>
          <p:spPr>
            <a:xfrm flipH="false" flipV="false" rot="0">
              <a:off x="0" y="0"/>
              <a:ext cx="799349" cy="1220597"/>
            </a:xfrm>
            <a:custGeom>
              <a:avLst/>
              <a:gdLst/>
              <a:ahLst/>
              <a:cxnLst/>
              <a:rect r="r" b="b" t="t" l="l"/>
              <a:pathLst>
                <a:path h="1220597" w="799349">
                  <a:moveTo>
                    <a:pt x="0" y="0"/>
                  </a:moveTo>
                  <a:lnTo>
                    <a:pt x="799349" y="0"/>
                  </a:lnTo>
                  <a:lnTo>
                    <a:pt x="799349" y="1220597"/>
                  </a:lnTo>
                  <a:lnTo>
                    <a:pt x="0" y="1220597"/>
                  </a:lnTo>
                  <a:close/>
                </a:path>
              </a:pathLst>
            </a:custGeom>
            <a:gradFill rotWithShape="true">
              <a:gsLst>
                <a:gs pos="0">
                  <a:srgbClr val="000C3D">
                    <a:alpha val="100000"/>
                  </a:srgbClr>
                </a:gs>
                <a:gs pos="100000">
                  <a:srgbClr val="027CB8">
                    <a:alpha val="100000"/>
                  </a:srgbClr>
                </a:gs>
              </a:gsLst>
              <a:lin ang="5400000"/>
            </a:gradFill>
          </p:spPr>
        </p:sp>
        <p:sp>
          <p:nvSpPr>
            <p:cNvPr name="TextBox 16" id="16"/>
            <p:cNvSpPr txBox="true"/>
            <p:nvPr/>
          </p:nvSpPr>
          <p:spPr>
            <a:xfrm>
              <a:off x="0" y="-38100"/>
              <a:ext cx="799349" cy="1258697"/>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2700000">
            <a:off x="183677" y="-2751068"/>
            <a:ext cx="3176492" cy="4273195"/>
            <a:chOff x="0" y="0"/>
            <a:chExt cx="836607" cy="1125451"/>
          </a:xfrm>
        </p:grpSpPr>
        <p:sp>
          <p:nvSpPr>
            <p:cNvPr name="Freeform 18" id="18"/>
            <p:cNvSpPr/>
            <p:nvPr/>
          </p:nvSpPr>
          <p:spPr>
            <a:xfrm flipH="false" flipV="false" rot="0">
              <a:off x="0" y="0"/>
              <a:ext cx="836607" cy="1125451"/>
            </a:xfrm>
            <a:custGeom>
              <a:avLst/>
              <a:gdLst/>
              <a:ahLst/>
              <a:cxnLst/>
              <a:rect r="r" b="b" t="t" l="l"/>
              <a:pathLst>
                <a:path h="1125451" w="836607">
                  <a:moveTo>
                    <a:pt x="0" y="0"/>
                  </a:moveTo>
                  <a:lnTo>
                    <a:pt x="836607" y="0"/>
                  </a:lnTo>
                  <a:lnTo>
                    <a:pt x="836607" y="1125451"/>
                  </a:lnTo>
                  <a:lnTo>
                    <a:pt x="0" y="1125451"/>
                  </a:lnTo>
                  <a:close/>
                </a:path>
              </a:pathLst>
            </a:custGeom>
            <a:gradFill rotWithShape="true">
              <a:gsLst>
                <a:gs pos="0">
                  <a:srgbClr val="000C3D">
                    <a:alpha val="100000"/>
                  </a:srgbClr>
                </a:gs>
                <a:gs pos="100000">
                  <a:srgbClr val="027CB8">
                    <a:alpha val="100000"/>
                  </a:srgbClr>
                </a:gs>
              </a:gsLst>
              <a:lin ang="5400000"/>
            </a:gradFill>
          </p:spPr>
        </p:sp>
        <p:sp>
          <p:nvSpPr>
            <p:cNvPr name="TextBox 19" id="19"/>
            <p:cNvSpPr txBox="true"/>
            <p:nvPr/>
          </p:nvSpPr>
          <p:spPr>
            <a:xfrm>
              <a:off x="0" y="-38100"/>
              <a:ext cx="836607" cy="1163551"/>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861940" y="2860744"/>
            <a:ext cx="20726177" cy="7489168"/>
            <a:chOff x="0" y="0"/>
            <a:chExt cx="5657943" cy="2044433"/>
          </a:xfrm>
        </p:grpSpPr>
        <p:sp>
          <p:nvSpPr>
            <p:cNvPr name="Freeform 21" id="21"/>
            <p:cNvSpPr/>
            <p:nvPr/>
          </p:nvSpPr>
          <p:spPr>
            <a:xfrm flipH="false" flipV="false" rot="0">
              <a:off x="247" y="0"/>
              <a:ext cx="5657448" cy="2044433"/>
            </a:xfrm>
            <a:custGeom>
              <a:avLst/>
              <a:gdLst/>
              <a:ahLst/>
              <a:cxnLst/>
              <a:rect r="r" b="b" t="t" l="l"/>
              <a:pathLst>
                <a:path h="2044433" w="5657448">
                  <a:moveTo>
                    <a:pt x="5656968" y="1025880"/>
                  </a:moveTo>
                  <a:lnTo>
                    <a:pt x="5455224" y="2040770"/>
                  </a:lnTo>
                  <a:cubicBezTo>
                    <a:pt x="5454801" y="2042899"/>
                    <a:pt x="5452932" y="2044433"/>
                    <a:pt x="5450761" y="2044433"/>
                  </a:cubicBezTo>
                  <a:lnTo>
                    <a:pt x="206688" y="2044433"/>
                  </a:lnTo>
                  <a:cubicBezTo>
                    <a:pt x="204517" y="2044433"/>
                    <a:pt x="202648" y="2042899"/>
                    <a:pt x="202225" y="2040770"/>
                  </a:cubicBezTo>
                  <a:lnTo>
                    <a:pt x="481" y="1025880"/>
                  </a:lnTo>
                  <a:cubicBezTo>
                    <a:pt x="0" y="1023461"/>
                    <a:pt x="0" y="1020972"/>
                    <a:pt x="481" y="1018553"/>
                  </a:cubicBezTo>
                  <a:lnTo>
                    <a:pt x="202225" y="3664"/>
                  </a:lnTo>
                  <a:cubicBezTo>
                    <a:pt x="202648" y="1534"/>
                    <a:pt x="204517" y="0"/>
                    <a:pt x="206688" y="0"/>
                  </a:cubicBezTo>
                  <a:lnTo>
                    <a:pt x="5450761" y="0"/>
                  </a:lnTo>
                  <a:cubicBezTo>
                    <a:pt x="5452932" y="0"/>
                    <a:pt x="5454801" y="1534"/>
                    <a:pt x="5455224" y="3664"/>
                  </a:cubicBezTo>
                  <a:lnTo>
                    <a:pt x="5656968" y="1018553"/>
                  </a:lnTo>
                  <a:cubicBezTo>
                    <a:pt x="5657449" y="1020972"/>
                    <a:pt x="5657449" y="1023461"/>
                    <a:pt x="5656968" y="1025880"/>
                  </a:cubicBezTo>
                  <a:close/>
                </a:path>
              </a:pathLst>
            </a:custGeom>
            <a:solidFill>
              <a:srgbClr val="FFFFFF"/>
            </a:solidFill>
          </p:spPr>
        </p:sp>
        <p:sp>
          <p:nvSpPr>
            <p:cNvPr name="TextBox 22" id="22"/>
            <p:cNvSpPr txBox="true"/>
            <p:nvPr/>
          </p:nvSpPr>
          <p:spPr>
            <a:xfrm>
              <a:off x="114300" y="-38100"/>
              <a:ext cx="5429343" cy="2082533"/>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3996649" y="3276323"/>
            <a:ext cx="1881471" cy="592324"/>
            <a:chOff x="0" y="0"/>
            <a:chExt cx="2218729" cy="698500"/>
          </a:xfrm>
        </p:grpSpPr>
        <p:sp>
          <p:nvSpPr>
            <p:cNvPr name="Freeform 24" id="24"/>
            <p:cNvSpPr/>
            <p:nvPr/>
          </p:nvSpPr>
          <p:spPr>
            <a:xfrm flipH="false" flipV="false" rot="0">
              <a:off x="5531" y="0"/>
              <a:ext cx="2207667" cy="698500"/>
            </a:xfrm>
            <a:custGeom>
              <a:avLst/>
              <a:gdLst/>
              <a:ahLst/>
              <a:cxnLst/>
              <a:rect r="r" b="b" t="t" l="l"/>
              <a:pathLst>
                <a:path h="698500" w="2207667">
                  <a:moveTo>
                    <a:pt x="2198713" y="374146"/>
                  </a:moveTo>
                  <a:lnTo>
                    <a:pt x="2024483" y="673604"/>
                  </a:lnTo>
                  <a:cubicBezTo>
                    <a:pt x="2015515" y="689017"/>
                    <a:pt x="1999027" y="698500"/>
                    <a:pt x="1981194" y="698500"/>
                  </a:cubicBezTo>
                  <a:lnTo>
                    <a:pt x="226473" y="698500"/>
                  </a:lnTo>
                  <a:cubicBezTo>
                    <a:pt x="208640" y="698500"/>
                    <a:pt x="192152" y="689017"/>
                    <a:pt x="183184" y="673604"/>
                  </a:cubicBezTo>
                  <a:lnTo>
                    <a:pt x="8954" y="374146"/>
                  </a:lnTo>
                  <a:cubicBezTo>
                    <a:pt x="0" y="358756"/>
                    <a:pt x="0" y="339744"/>
                    <a:pt x="8954" y="324354"/>
                  </a:cubicBezTo>
                  <a:lnTo>
                    <a:pt x="183184" y="24896"/>
                  </a:lnTo>
                  <a:cubicBezTo>
                    <a:pt x="192152" y="9483"/>
                    <a:pt x="208640" y="0"/>
                    <a:pt x="226473" y="0"/>
                  </a:cubicBezTo>
                  <a:lnTo>
                    <a:pt x="1981194" y="0"/>
                  </a:lnTo>
                  <a:cubicBezTo>
                    <a:pt x="1999027" y="0"/>
                    <a:pt x="2015515" y="9483"/>
                    <a:pt x="2024483" y="24896"/>
                  </a:cubicBezTo>
                  <a:lnTo>
                    <a:pt x="2198713" y="324354"/>
                  </a:lnTo>
                  <a:cubicBezTo>
                    <a:pt x="2207667" y="339744"/>
                    <a:pt x="2207667" y="358756"/>
                    <a:pt x="2198713" y="374146"/>
                  </a:cubicBezTo>
                  <a:close/>
                </a:path>
              </a:pathLst>
            </a:custGeom>
            <a:gradFill rotWithShape="true">
              <a:gsLst>
                <a:gs pos="0">
                  <a:srgbClr val="000C3D">
                    <a:alpha val="100000"/>
                  </a:srgbClr>
                </a:gs>
                <a:gs pos="100000">
                  <a:srgbClr val="027CB8">
                    <a:alpha val="100000"/>
                  </a:srgbClr>
                </a:gs>
              </a:gsLst>
              <a:lin ang="0"/>
            </a:gradFill>
          </p:spPr>
        </p:sp>
        <p:sp>
          <p:nvSpPr>
            <p:cNvPr name="TextBox 25" id="25"/>
            <p:cNvSpPr txBox="true"/>
            <p:nvPr/>
          </p:nvSpPr>
          <p:spPr>
            <a:xfrm>
              <a:off x="114300" y="-38100"/>
              <a:ext cx="1990129" cy="736600"/>
            </a:xfrm>
            <a:prstGeom prst="rect">
              <a:avLst/>
            </a:prstGeom>
          </p:spPr>
          <p:txBody>
            <a:bodyPr anchor="ctr" rtlCol="false" tIns="37360" lIns="37360" bIns="37360" rIns="37360"/>
            <a:lstStyle/>
            <a:p>
              <a:pPr algn="ctr">
                <a:lnSpc>
                  <a:spcPts val="2660"/>
                </a:lnSpc>
                <a:spcBef>
                  <a:spcPct val="0"/>
                </a:spcBef>
              </a:pPr>
            </a:p>
          </p:txBody>
        </p:sp>
      </p:grpSp>
      <p:grpSp>
        <p:nvGrpSpPr>
          <p:cNvPr name="Group 26" id="26"/>
          <p:cNvGrpSpPr/>
          <p:nvPr/>
        </p:nvGrpSpPr>
        <p:grpSpPr>
          <a:xfrm rot="0">
            <a:off x="742485" y="3276323"/>
            <a:ext cx="4792029" cy="592324"/>
            <a:chOff x="0" y="0"/>
            <a:chExt cx="5651011" cy="698500"/>
          </a:xfrm>
        </p:grpSpPr>
        <p:sp>
          <p:nvSpPr>
            <p:cNvPr name="Freeform 27" id="27"/>
            <p:cNvSpPr/>
            <p:nvPr/>
          </p:nvSpPr>
          <p:spPr>
            <a:xfrm flipH="false" flipV="false" rot="0">
              <a:off x="2172" y="0"/>
              <a:ext cx="5646668" cy="698500"/>
            </a:xfrm>
            <a:custGeom>
              <a:avLst/>
              <a:gdLst/>
              <a:ahLst/>
              <a:cxnLst/>
              <a:rect r="r" b="b" t="t" l="l"/>
              <a:pathLst>
                <a:path h="698500" w="5646668">
                  <a:moveTo>
                    <a:pt x="5643152" y="359025"/>
                  </a:moveTo>
                  <a:lnTo>
                    <a:pt x="5451326" y="688725"/>
                  </a:lnTo>
                  <a:cubicBezTo>
                    <a:pt x="5447805" y="694777"/>
                    <a:pt x="5441331" y="698500"/>
                    <a:pt x="5434330" y="698500"/>
                  </a:cubicBezTo>
                  <a:lnTo>
                    <a:pt x="212337" y="698500"/>
                  </a:lnTo>
                  <a:cubicBezTo>
                    <a:pt x="205335" y="698500"/>
                    <a:pt x="198862" y="694777"/>
                    <a:pt x="195341" y="688725"/>
                  </a:cubicBezTo>
                  <a:lnTo>
                    <a:pt x="3515" y="359025"/>
                  </a:lnTo>
                  <a:cubicBezTo>
                    <a:pt x="0" y="352982"/>
                    <a:pt x="0" y="345518"/>
                    <a:pt x="3515" y="339475"/>
                  </a:cubicBezTo>
                  <a:lnTo>
                    <a:pt x="195341" y="9775"/>
                  </a:lnTo>
                  <a:cubicBezTo>
                    <a:pt x="198862" y="3723"/>
                    <a:pt x="205335" y="0"/>
                    <a:pt x="212337" y="0"/>
                  </a:cubicBezTo>
                  <a:lnTo>
                    <a:pt x="5434330" y="0"/>
                  </a:lnTo>
                  <a:cubicBezTo>
                    <a:pt x="5441331" y="0"/>
                    <a:pt x="5447805" y="3723"/>
                    <a:pt x="5451326" y="9775"/>
                  </a:cubicBezTo>
                  <a:lnTo>
                    <a:pt x="5643152" y="339475"/>
                  </a:lnTo>
                  <a:cubicBezTo>
                    <a:pt x="5646667" y="345518"/>
                    <a:pt x="5646667" y="352982"/>
                    <a:pt x="5643152" y="359025"/>
                  </a:cubicBezTo>
                  <a:close/>
                </a:path>
              </a:pathLst>
            </a:custGeom>
            <a:gradFill rotWithShape="true">
              <a:gsLst>
                <a:gs pos="0">
                  <a:srgbClr val="000C3D">
                    <a:alpha val="100000"/>
                  </a:srgbClr>
                </a:gs>
                <a:gs pos="100000">
                  <a:srgbClr val="027CB8">
                    <a:alpha val="100000"/>
                  </a:srgbClr>
                </a:gs>
              </a:gsLst>
              <a:lin ang="0"/>
            </a:gradFill>
          </p:spPr>
        </p:sp>
        <p:sp>
          <p:nvSpPr>
            <p:cNvPr name="TextBox 28" id="28"/>
            <p:cNvSpPr txBox="true"/>
            <p:nvPr/>
          </p:nvSpPr>
          <p:spPr>
            <a:xfrm>
              <a:off x="114300" y="-38100"/>
              <a:ext cx="5422411" cy="736600"/>
            </a:xfrm>
            <a:prstGeom prst="rect">
              <a:avLst/>
            </a:prstGeom>
          </p:spPr>
          <p:txBody>
            <a:bodyPr anchor="ctr" rtlCol="false" tIns="37360" lIns="37360" bIns="37360" rIns="37360"/>
            <a:lstStyle/>
            <a:p>
              <a:pPr algn="ctr">
                <a:lnSpc>
                  <a:spcPts val="2660"/>
                </a:lnSpc>
                <a:spcBef>
                  <a:spcPct val="0"/>
                </a:spcBef>
              </a:pPr>
            </a:p>
          </p:txBody>
        </p:sp>
      </p:grpSp>
      <p:grpSp>
        <p:nvGrpSpPr>
          <p:cNvPr name="Group 29" id="29"/>
          <p:cNvGrpSpPr/>
          <p:nvPr/>
        </p:nvGrpSpPr>
        <p:grpSpPr>
          <a:xfrm rot="0">
            <a:off x="0" y="2860744"/>
            <a:ext cx="1423482" cy="1423482"/>
            <a:chOff x="0" y="0"/>
            <a:chExt cx="812800" cy="812800"/>
          </a:xfrm>
        </p:grpSpPr>
        <p:sp>
          <p:nvSpPr>
            <p:cNvPr name="Freeform 30" id="30"/>
            <p:cNvSpPr/>
            <p:nvPr/>
          </p:nvSpPr>
          <p:spPr>
            <a:xfrm flipH="false" flipV="false" rot="0">
              <a:off x="63078" y="63078"/>
              <a:ext cx="686644" cy="686644"/>
            </a:xfrm>
            <a:custGeom>
              <a:avLst/>
              <a:gdLst/>
              <a:ahLst/>
              <a:cxnLst/>
              <a:rect r="r" b="b" t="t" l="l"/>
              <a:pathLst>
                <a:path h="686644" w="686644">
                  <a:moveTo>
                    <a:pt x="451003" y="44603"/>
                  </a:moveTo>
                  <a:lnTo>
                    <a:pt x="642041" y="235641"/>
                  </a:lnTo>
                  <a:cubicBezTo>
                    <a:pt x="670600" y="264200"/>
                    <a:pt x="686644" y="302934"/>
                    <a:pt x="686644" y="343322"/>
                  </a:cubicBezTo>
                  <a:cubicBezTo>
                    <a:pt x="686644" y="383710"/>
                    <a:pt x="670600" y="422444"/>
                    <a:pt x="642041" y="451003"/>
                  </a:cubicBezTo>
                  <a:lnTo>
                    <a:pt x="451003" y="642041"/>
                  </a:lnTo>
                  <a:cubicBezTo>
                    <a:pt x="422444" y="670600"/>
                    <a:pt x="383710" y="686644"/>
                    <a:pt x="343322" y="686644"/>
                  </a:cubicBezTo>
                  <a:cubicBezTo>
                    <a:pt x="302934" y="686644"/>
                    <a:pt x="264200" y="670600"/>
                    <a:pt x="235641" y="642041"/>
                  </a:cubicBezTo>
                  <a:lnTo>
                    <a:pt x="44603" y="451003"/>
                  </a:lnTo>
                  <a:cubicBezTo>
                    <a:pt x="16044" y="422444"/>
                    <a:pt x="0" y="383710"/>
                    <a:pt x="0" y="343322"/>
                  </a:cubicBezTo>
                  <a:cubicBezTo>
                    <a:pt x="0" y="302934"/>
                    <a:pt x="16044" y="264200"/>
                    <a:pt x="44603" y="235641"/>
                  </a:cubicBezTo>
                  <a:lnTo>
                    <a:pt x="235641" y="44603"/>
                  </a:lnTo>
                  <a:cubicBezTo>
                    <a:pt x="264200" y="16044"/>
                    <a:pt x="302934" y="0"/>
                    <a:pt x="343322" y="0"/>
                  </a:cubicBezTo>
                  <a:cubicBezTo>
                    <a:pt x="383710" y="0"/>
                    <a:pt x="422444" y="16044"/>
                    <a:pt x="451003" y="44603"/>
                  </a:cubicBezTo>
                  <a:close/>
                </a:path>
              </a:pathLst>
            </a:custGeom>
            <a:gradFill rotWithShape="true">
              <a:gsLst>
                <a:gs pos="0">
                  <a:srgbClr val="000C3D">
                    <a:alpha val="100000"/>
                  </a:srgbClr>
                </a:gs>
                <a:gs pos="100000">
                  <a:srgbClr val="027CB8">
                    <a:alpha val="100000"/>
                  </a:srgbClr>
                </a:gs>
              </a:gsLst>
              <a:lin ang="5400000"/>
            </a:gradFill>
          </p:spPr>
        </p:sp>
        <p:sp>
          <p:nvSpPr>
            <p:cNvPr name="TextBox 31" id="31"/>
            <p:cNvSpPr txBox="true"/>
            <p:nvPr/>
          </p:nvSpPr>
          <p:spPr>
            <a:xfrm>
              <a:off x="139700" y="101600"/>
              <a:ext cx="533400" cy="571500"/>
            </a:xfrm>
            <a:prstGeom prst="rect">
              <a:avLst/>
            </a:prstGeom>
          </p:spPr>
          <p:txBody>
            <a:bodyPr anchor="ctr" rtlCol="false" tIns="37360" lIns="37360" bIns="37360" rIns="37360"/>
            <a:lstStyle/>
            <a:p>
              <a:pPr algn="ctr">
                <a:lnSpc>
                  <a:spcPts val="2660"/>
                </a:lnSpc>
                <a:spcBef>
                  <a:spcPct val="0"/>
                </a:spcBef>
              </a:pPr>
            </a:p>
          </p:txBody>
        </p:sp>
      </p:grpSp>
      <p:grpSp>
        <p:nvGrpSpPr>
          <p:cNvPr name="Group 32" id="32"/>
          <p:cNvGrpSpPr/>
          <p:nvPr/>
        </p:nvGrpSpPr>
        <p:grpSpPr>
          <a:xfrm rot="0">
            <a:off x="168374" y="3029093"/>
            <a:ext cx="1086784" cy="1086784"/>
            <a:chOff x="0" y="0"/>
            <a:chExt cx="812800" cy="812800"/>
          </a:xfrm>
        </p:grpSpPr>
        <p:sp>
          <p:nvSpPr>
            <p:cNvPr name="Freeform 33" id="33"/>
            <p:cNvSpPr/>
            <p:nvPr/>
          </p:nvSpPr>
          <p:spPr>
            <a:xfrm flipH="false" flipV="false" rot="0">
              <a:off x="67867" y="67867"/>
              <a:ext cx="677066" cy="677066"/>
            </a:xfrm>
            <a:custGeom>
              <a:avLst/>
              <a:gdLst/>
              <a:ahLst/>
              <a:cxnLst/>
              <a:rect r="r" b="b" t="t" l="l"/>
              <a:pathLst>
                <a:path h="677066" w="677066">
                  <a:moveTo>
                    <a:pt x="454389" y="47989"/>
                  </a:moveTo>
                  <a:lnTo>
                    <a:pt x="629077" y="222677"/>
                  </a:lnTo>
                  <a:cubicBezTo>
                    <a:pt x="659804" y="253404"/>
                    <a:pt x="677066" y="295079"/>
                    <a:pt x="677066" y="338533"/>
                  </a:cubicBezTo>
                  <a:cubicBezTo>
                    <a:pt x="677066" y="381987"/>
                    <a:pt x="659804" y="423662"/>
                    <a:pt x="629077" y="454389"/>
                  </a:cubicBezTo>
                  <a:lnTo>
                    <a:pt x="454389" y="629077"/>
                  </a:lnTo>
                  <a:cubicBezTo>
                    <a:pt x="423662" y="659804"/>
                    <a:pt x="381987" y="677066"/>
                    <a:pt x="338533" y="677066"/>
                  </a:cubicBezTo>
                  <a:cubicBezTo>
                    <a:pt x="295079" y="677066"/>
                    <a:pt x="253404" y="659804"/>
                    <a:pt x="222677" y="629077"/>
                  </a:cubicBezTo>
                  <a:lnTo>
                    <a:pt x="47989" y="454389"/>
                  </a:lnTo>
                  <a:cubicBezTo>
                    <a:pt x="17262" y="423662"/>
                    <a:pt x="0" y="381987"/>
                    <a:pt x="0" y="338533"/>
                  </a:cubicBezTo>
                  <a:cubicBezTo>
                    <a:pt x="0" y="295079"/>
                    <a:pt x="17262" y="253404"/>
                    <a:pt x="47989" y="222677"/>
                  </a:cubicBezTo>
                  <a:lnTo>
                    <a:pt x="222677" y="47989"/>
                  </a:lnTo>
                  <a:cubicBezTo>
                    <a:pt x="253404" y="17262"/>
                    <a:pt x="295079" y="0"/>
                    <a:pt x="338533" y="0"/>
                  </a:cubicBezTo>
                  <a:cubicBezTo>
                    <a:pt x="381987" y="0"/>
                    <a:pt x="423662" y="17262"/>
                    <a:pt x="454389" y="47989"/>
                  </a:cubicBezTo>
                  <a:close/>
                </a:path>
              </a:pathLst>
            </a:custGeom>
            <a:solidFill>
              <a:srgbClr val="000000">
                <a:alpha val="0"/>
              </a:srgbClr>
            </a:solidFill>
            <a:ln w="47625" cap="rnd">
              <a:solidFill>
                <a:srgbClr val="FFFFFF"/>
              </a:solidFill>
              <a:prstDash val="solid"/>
              <a:round/>
            </a:ln>
          </p:spPr>
        </p:sp>
        <p:sp>
          <p:nvSpPr>
            <p:cNvPr name="TextBox 34" id="34"/>
            <p:cNvSpPr txBox="true"/>
            <p:nvPr/>
          </p:nvSpPr>
          <p:spPr>
            <a:xfrm>
              <a:off x="139700" y="101600"/>
              <a:ext cx="533400" cy="571500"/>
            </a:xfrm>
            <a:prstGeom prst="rect">
              <a:avLst/>
            </a:prstGeom>
          </p:spPr>
          <p:txBody>
            <a:bodyPr anchor="ctr" rtlCol="false" tIns="37360" lIns="37360" bIns="37360" rIns="37360"/>
            <a:lstStyle/>
            <a:p>
              <a:pPr algn="ctr">
                <a:lnSpc>
                  <a:spcPts val="2660"/>
                </a:lnSpc>
                <a:spcBef>
                  <a:spcPct val="0"/>
                </a:spcBef>
              </a:pPr>
            </a:p>
          </p:txBody>
        </p:sp>
      </p:grpSp>
      <p:sp>
        <p:nvSpPr>
          <p:cNvPr name="TextBox 35" id="35"/>
          <p:cNvSpPr txBox="true"/>
          <p:nvPr/>
        </p:nvSpPr>
        <p:spPr>
          <a:xfrm rot="0">
            <a:off x="1543559" y="3269288"/>
            <a:ext cx="4227530" cy="549244"/>
          </a:xfrm>
          <a:prstGeom prst="rect">
            <a:avLst/>
          </a:prstGeom>
        </p:spPr>
        <p:txBody>
          <a:bodyPr anchor="t" rtlCol="false" tIns="0" lIns="0" bIns="0" rIns="0">
            <a:spAutoFit/>
          </a:bodyPr>
          <a:lstStyle/>
          <a:p>
            <a:pPr algn="l">
              <a:lnSpc>
                <a:spcPts val="4228"/>
              </a:lnSpc>
            </a:pPr>
            <a:r>
              <a:rPr lang="en-US" sz="3252" spc="-32" b="true">
                <a:solidFill>
                  <a:srgbClr val="FFFFFF"/>
                </a:solidFill>
                <a:latin typeface="Arimo Bold"/>
                <a:ea typeface="Arimo Bold"/>
                <a:cs typeface="Arimo Bold"/>
                <a:sym typeface="Arimo Bold"/>
              </a:rPr>
              <a:t>Habitus</a:t>
            </a:r>
          </a:p>
        </p:txBody>
      </p:sp>
      <p:sp>
        <p:nvSpPr>
          <p:cNvPr name="TextBox 36" id="36"/>
          <p:cNvSpPr txBox="true"/>
          <p:nvPr/>
        </p:nvSpPr>
        <p:spPr>
          <a:xfrm rot="0">
            <a:off x="500648" y="3314762"/>
            <a:ext cx="422185" cy="477346"/>
          </a:xfrm>
          <a:prstGeom prst="rect">
            <a:avLst/>
          </a:prstGeom>
        </p:spPr>
        <p:txBody>
          <a:bodyPr anchor="t" rtlCol="false" tIns="0" lIns="0" bIns="0" rIns="0">
            <a:spAutoFit/>
          </a:bodyPr>
          <a:lstStyle/>
          <a:p>
            <a:pPr algn="ctr">
              <a:lnSpc>
                <a:spcPts val="3796"/>
              </a:lnSpc>
            </a:pPr>
            <a:r>
              <a:rPr lang="en-US" b="true" sz="2920" spc="-29">
                <a:solidFill>
                  <a:srgbClr val="FFFFFF"/>
                </a:solidFill>
                <a:latin typeface="Arimo Bold"/>
                <a:ea typeface="Arimo Bold"/>
                <a:cs typeface="Arimo Bold"/>
                <a:sym typeface="Arimo Bold"/>
              </a:rPr>
              <a:t>1</a:t>
            </a:r>
          </a:p>
        </p:txBody>
      </p:sp>
      <p:sp>
        <p:nvSpPr>
          <p:cNvPr name="Freeform 37" id="37"/>
          <p:cNvSpPr/>
          <p:nvPr/>
        </p:nvSpPr>
        <p:spPr>
          <a:xfrm flipH="false" flipV="false" rot="0">
            <a:off x="922834" y="3944492"/>
            <a:ext cx="7338328" cy="4216203"/>
          </a:xfrm>
          <a:custGeom>
            <a:avLst/>
            <a:gdLst/>
            <a:ahLst/>
            <a:cxnLst/>
            <a:rect r="r" b="b" t="t" l="l"/>
            <a:pathLst>
              <a:path h="4216203" w="7338328">
                <a:moveTo>
                  <a:pt x="0" y="0"/>
                </a:moveTo>
                <a:lnTo>
                  <a:pt x="7338327" y="0"/>
                </a:lnTo>
                <a:lnTo>
                  <a:pt x="7338327" y="4216203"/>
                </a:lnTo>
                <a:lnTo>
                  <a:pt x="0" y="421620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4308076" y="634371"/>
            <a:ext cx="9506469" cy="980588"/>
          </a:xfrm>
          <a:prstGeom prst="rect">
            <a:avLst/>
          </a:prstGeom>
        </p:spPr>
        <p:txBody>
          <a:bodyPr anchor="t" rtlCol="false" tIns="0" lIns="0" bIns="0" rIns="0">
            <a:spAutoFit/>
          </a:bodyPr>
          <a:lstStyle/>
          <a:p>
            <a:pPr algn="ctr">
              <a:lnSpc>
                <a:spcPts val="7901"/>
              </a:lnSpc>
              <a:spcBef>
                <a:spcPct val="0"/>
              </a:spcBef>
            </a:pPr>
            <a:r>
              <a:rPr lang="en-US" b="true" sz="5644" spc="750">
                <a:solidFill>
                  <a:srgbClr val="FFFFFF"/>
                </a:solidFill>
                <a:latin typeface="Eastman Condensed Bold"/>
                <a:ea typeface="Eastman Condensed Bold"/>
                <a:cs typeface="Eastman Condensed Bold"/>
                <a:sym typeface="Eastman Condensed Bold"/>
              </a:rPr>
              <a:t>HASIL DAN PEMBAHASAN</a:t>
            </a:r>
          </a:p>
        </p:txBody>
      </p:sp>
      <p:sp>
        <p:nvSpPr>
          <p:cNvPr name="TextBox 39" id="39"/>
          <p:cNvSpPr txBox="true"/>
          <p:nvPr/>
        </p:nvSpPr>
        <p:spPr>
          <a:xfrm rot="0">
            <a:off x="3862810" y="1576859"/>
            <a:ext cx="11276678" cy="442532"/>
          </a:xfrm>
          <a:prstGeom prst="rect">
            <a:avLst/>
          </a:prstGeom>
        </p:spPr>
        <p:txBody>
          <a:bodyPr anchor="t" rtlCol="false" tIns="0" lIns="0" bIns="0" rIns="0">
            <a:spAutoFit/>
          </a:bodyPr>
          <a:lstStyle/>
          <a:p>
            <a:pPr algn="l">
              <a:lnSpc>
                <a:spcPts val="3451"/>
              </a:lnSpc>
            </a:pPr>
            <a:r>
              <a:rPr lang="en-US" sz="2654" spc="-26" b="true">
                <a:solidFill>
                  <a:srgbClr val="92E2FF"/>
                </a:solidFill>
                <a:latin typeface="Arimo Bold"/>
                <a:ea typeface="Arimo Bold"/>
                <a:cs typeface="Arimo Bold"/>
                <a:sym typeface="Arimo Bold"/>
              </a:rPr>
              <a:t>Habitus, Modal, dan Ranah dalam Film “Ali dan Ratu-Ratu Queens”</a:t>
            </a:r>
          </a:p>
        </p:txBody>
      </p:sp>
      <p:sp>
        <p:nvSpPr>
          <p:cNvPr name="TextBox 40" id="40"/>
          <p:cNvSpPr txBox="true"/>
          <p:nvPr/>
        </p:nvSpPr>
        <p:spPr>
          <a:xfrm rot="0">
            <a:off x="1560170" y="4505339"/>
            <a:ext cx="6063656" cy="3056409"/>
          </a:xfrm>
          <a:prstGeom prst="rect">
            <a:avLst/>
          </a:prstGeom>
        </p:spPr>
        <p:txBody>
          <a:bodyPr anchor="t" rtlCol="false" tIns="0" lIns="0" bIns="0" rIns="0">
            <a:spAutoFit/>
          </a:bodyPr>
          <a:lstStyle/>
          <a:p>
            <a:pPr algn="just">
              <a:lnSpc>
                <a:spcPts val="3039"/>
              </a:lnSpc>
            </a:pPr>
            <a:r>
              <a:rPr lang="en-US" b="true" sz="2337" spc="-23">
                <a:solidFill>
                  <a:srgbClr val="020304"/>
                </a:solidFill>
                <a:latin typeface="Arimo Bold"/>
                <a:ea typeface="Arimo Bold"/>
                <a:cs typeface="Arimo Bold"/>
                <a:sym typeface="Arimo Bold"/>
              </a:rPr>
              <a:t>Data 1 (menit ke 22:26)</a:t>
            </a:r>
          </a:p>
          <a:p>
            <a:pPr algn="just">
              <a:lnSpc>
                <a:spcPts val="3039"/>
              </a:lnSpc>
            </a:pPr>
          </a:p>
          <a:p>
            <a:pPr algn="just">
              <a:lnSpc>
                <a:spcPts val="3039"/>
              </a:lnSpc>
            </a:pPr>
            <a:r>
              <a:rPr lang="en-US" b="true" sz="2337" spc="-23">
                <a:solidFill>
                  <a:srgbClr val="020304"/>
                </a:solidFill>
                <a:latin typeface="Arimo Bold"/>
                <a:ea typeface="Arimo Bold"/>
                <a:cs typeface="Arimo Bold"/>
                <a:sym typeface="Arimo Bold"/>
              </a:rPr>
              <a:t>Ali : “Hai, i’m Ali, i’m looking for miss Mia”</a:t>
            </a:r>
          </a:p>
          <a:p>
            <a:pPr algn="just">
              <a:lnSpc>
                <a:spcPts val="3039"/>
              </a:lnSpc>
            </a:pPr>
            <a:r>
              <a:rPr lang="en-US" b="true" sz="2337" spc="-23">
                <a:solidFill>
                  <a:srgbClr val="020304"/>
                </a:solidFill>
                <a:latin typeface="Arimo Bold"/>
                <a:ea typeface="Arimo Bold"/>
                <a:cs typeface="Arimo Bold"/>
                <a:sym typeface="Arimo Bold"/>
              </a:rPr>
              <a:t>Chinta : “Who?”</a:t>
            </a:r>
          </a:p>
          <a:p>
            <a:pPr algn="just">
              <a:lnSpc>
                <a:spcPts val="3039"/>
              </a:lnSpc>
            </a:pPr>
            <a:r>
              <a:rPr lang="en-US" b="true" sz="2337" spc="-23">
                <a:solidFill>
                  <a:srgbClr val="020304"/>
                </a:solidFill>
                <a:latin typeface="Arimo Bold"/>
                <a:ea typeface="Arimo Bold"/>
                <a:cs typeface="Arimo Bold"/>
                <a:sym typeface="Arimo Bold"/>
              </a:rPr>
              <a:t>Ali : “Miss Mia from Indonesia”</a:t>
            </a:r>
          </a:p>
          <a:p>
            <a:pPr algn="just">
              <a:lnSpc>
                <a:spcPts val="3039"/>
              </a:lnSpc>
            </a:pPr>
            <a:r>
              <a:rPr lang="en-US" b="true" sz="2337" spc="-23">
                <a:solidFill>
                  <a:srgbClr val="020304"/>
                </a:solidFill>
                <a:latin typeface="Arimo Bold"/>
                <a:ea typeface="Arimo Bold"/>
                <a:cs typeface="Arimo Bold"/>
                <a:sym typeface="Arimo Bold"/>
              </a:rPr>
              <a:t>Chinta : “Oh i see, kamu orang Indonesia ?</a:t>
            </a:r>
          </a:p>
          <a:p>
            <a:pPr algn="just">
              <a:lnSpc>
                <a:spcPts val="3039"/>
              </a:lnSpc>
            </a:pPr>
            <a:r>
              <a:rPr lang="en-US" b="true" sz="2337" spc="-23">
                <a:solidFill>
                  <a:srgbClr val="020304"/>
                </a:solidFill>
                <a:latin typeface="Arimo Bold"/>
                <a:ea typeface="Arimo Bold"/>
                <a:cs typeface="Arimo Bold"/>
                <a:sym typeface="Arimo Bold"/>
              </a:rPr>
              <a:t>Ali : “Iya tante”</a:t>
            </a:r>
          </a:p>
          <a:p>
            <a:pPr algn="just">
              <a:lnSpc>
                <a:spcPts val="3039"/>
              </a:lnSpc>
            </a:pPr>
          </a:p>
        </p:txBody>
      </p:sp>
      <p:sp>
        <p:nvSpPr>
          <p:cNvPr name="Freeform 41" id="41"/>
          <p:cNvSpPr/>
          <p:nvPr/>
        </p:nvSpPr>
        <p:spPr>
          <a:xfrm flipH="false" flipV="false" rot="0">
            <a:off x="9061311" y="3944492"/>
            <a:ext cx="7158437" cy="4112847"/>
          </a:xfrm>
          <a:custGeom>
            <a:avLst/>
            <a:gdLst/>
            <a:ahLst/>
            <a:cxnLst/>
            <a:rect r="r" b="b" t="t" l="l"/>
            <a:pathLst>
              <a:path h="4112847" w="7158437">
                <a:moveTo>
                  <a:pt x="0" y="0"/>
                </a:moveTo>
                <a:lnTo>
                  <a:pt x="7158436" y="0"/>
                </a:lnTo>
                <a:lnTo>
                  <a:pt x="7158436" y="4112847"/>
                </a:lnTo>
                <a:lnTo>
                  <a:pt x="0" y="41128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2" id="42"/>
          <p:cNvSpPr txBox="true"/>
          <p:nvPr/>
        </p:nvSpPr>
        <p:spPr>
          <a:xfrm rot="0">
            <a:off x="9608701" y="4644161"/>
            <a:ext cx="6063656" cy="2675409"/>
          </a:xfrm>
          <a:prstGeom prst="rect">
            <a:avLst/>
          </a:prstGeom>
        </p:spPr>
        <p:txBody>
          <a:bodyPr anchor="t" rtlCol="false" tIns="0" lIns="0" bIns="0" rIns="0">
            <a:spAutoFit/>
          </a:bodyPr>
          <a:lstStyle/>
          <a:p>
            <a:pPr algn="just">
              <a:lnSpc>
                <a:spcPts val="3039"/>
              </a:lnSpc>
            </a:pPr>
            <a:r>
              <a:rPr lang="en-US" b="true" sz="2337" spc="-23">
                <a:solidFill>
                  <a:srgbClr val="020304"/>
                </a:solidFill>
                <a:latin typeface="Arimo Bold"/>
                <a:ea typeface="Arimo Bold"/>
                <a:cs typeface="Arimo Bold"/>
                <a:sym typeface="Arimo Bold"/>
              </a:rPr>
              <a:t>Data 2 (menit ke 01:33:10)</a:t>
            </a:r>
          </a:p>
          <a:p>
            <a:pPr algn="just">
              <a:lnSpc>
                <a:spcPts val="3039"/>
              </a:lnSpc>
            </a:pPr>
          </a:p>
          <a:p>
            <a:pPr algn="just">
              <a:lnSpc>
                <a:spcPts val="3039"/>
              </a:lnSpc>
            </a:pPr>
            <a:r>
              <a:rPr lang="en-US" b="true" sz="2337" spc="-23">
                <a:solidFill>
                  <a:srgbClr val="020304"/>
                </a:solidFill>
                <a:latin typeface="Arimo Bold"/>
                <a:ea typeface="Arimo Bold"/>
                <a:cs typeface="Arimo Bold"/>
                <a:sym typeface="Arimo Bold"/>
              </a:rPr>
              <a:t>Ali : “Aku minta maaf sama tante-tante semua, kemarin aku udah salah, tapi kalo dikasih kesempatan lagi aku janji aku akan jadi lebih baik”</a:t>
            </a:r>
          </a:p>
          <a:p>
            <a:pPr algn="just">
              <a:lnSpc>
                <a:spcPts val="3039"/>
              </a:lnSpc>
            </a:pPr>
          </a:p>
        </p:txBody>
      </p:sp>
      <p:sp>
        <p:nvSpPr>
          <p:cNvPr name="Freeform 43" id="43"/>
          <p:cNvSpPr/>
          <p:nvPr/>
        </p:nvSpPr>
        <p:spPr>
          <a:xfrm flipH="false" flipV="false" rot="0">
            <a:off x="13508177" y="8160695"/>
            <a:ext cx="4231668" cy="1720919"/>
          </a:xfrm>
          <a:custGeom>
            <a:avLst/>
            <a:gdLst/>
            <a:ahLst/>
            <a:cxnLst/>
            <a:rect r="r" b="b" t="t" l="l"/>
            <a:pathLst>
              <a:path h="1720919" w="4231668">
                <a:moveTo>
                  <a:pt x="0" y="0"/>
                </a:moveTo>
                <a:lnTo>
                  <a:pt x="4231667" y="0"/>
                </a:lnTo>
                <a:lnTo>
                  <a:pt x="4231667" y="1720918"/>
                </a:lnTo>
                <a:lnTo>
                  <a:pt x="0" y="1720918"/>
                </a:lnTo>
                <a:lnTo>
                  <a:pt x="0" y="0"/>
                </a:lnTo>
                <a:close/>
              </a:path>
            </a:pathLst>
          </a:custGeom>
          <a:blipFill>
            <a:blip r:embed="rId4"/>
            <a:stretch>
              <a:fillRect l="-654" t="0" r="0" b="-39222"/>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C3D">
                <a:alpha val="100000"/>
              </a:srgbClr>
            </a:gs>
            <a:gs pos="100000">
              <a:srgbClr val="027CB8">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2700000">
            <a:off x="16784449" y="-1441234"/>
            <a:ext cx="1910791" cy="4012969"/>
            <a:chOff x="0" y="0"/>
            <a:chExt cx="503254" cy="1056914"/>
          </a:xfrm>
        </p:grpSpPr>
        <p:sp>
          <p:nvSpPr>
            <p:cNvPr name="Freeform 3" id="3"/>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4" id="4"/>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751052" y="-7780649"/>
            <a:ext cx="10937390" cy="10937390"/>
            <a:chOff x="0" y="0"/>
            <a:chExt cx="812800" cy="812800"/>
          </a:xfrm>
        </p:grpSpPr>
        <p:sp>
          <p:nvSpPr>
            <p:cNvPr name="Freeform 6" id="6"/>
            <p:cNvSpPr/>
            <p:nvPr/>
          </p:nvSpPr>
          <p:spPr>
            <a:xfrm flipH="false" flipV="false" rot="0">
              <a:off x="29320" y="29320"/>
              <a:ext cx="754161" cy="754161"/>
            </a:xfrm>
            <a:custGeom>
              <a:avLst/>
              <a:gdLst/>
              <a:ahLst/>
              <a:cxnLst/>
              <a:rect r="r" b="b" t="t" l="l"/>
              <a:pathLst>
                <a:path h="754161" w="754161">
                  <a:moveTo>
                    <a:pt x="427132" y="20732"/>
                  </a:moveTo>
                  <a:lnTo>
                    <a:pt x="733428" y="327028"/>
                  </a:lnTo>
                  <a:cubicBezTo>
                    <a:pt x="746703" y="340303"/>
                    <a:pt x="754160" y="358307"/>
                    <a:pt x="754160" y="377080"/>
                  </a:cubicBezTo>
                  <a:cubicBezTo>
                    <a:pt x="754160" y="395853"/>
                    <a:pt x="746703" y="413857"/>
                    <a:pt x="733428" y="427132"/>
                  </a:cubicBezTo>
                  <a:lnTo>
                    <a:pt x="427132" y="733428"/>
                  </a:lnTo>
                  <a:cubicBezTo>
                    <a:pt x="413857" y="746703"/>
                    <a:pt x="395853" y="754160"/>
                    <a:pt x="377080" y="754160"/>
                  </a:cubicBezTo>
                  <a:cubicBezTo>
                    <a:pt x="358307" y="754160"/>
                    <a:pt x="340303" y="746703"/>
                    <a:pt x="327028" y="733428"/>
                  </a:cubicBezTo>
                  <a:lnTo>
                    <a:pt x="20732" y="427132"/>
                  </a:lnTo>
                  <a:cubicBezTo>
                    <a:pt x="7457" y="413857"/>
                    <a:pt x="0" y="395853"/>
                    <a:pt x="0" y="377080"/>
                  </a:cubicBezTo>
                  <a:cubicBezTo>
                    <a:pt x="0" y="358307"/>
                    <a:pt x="7457" y="340303"/>
                    <a:pt x="20732" y="327028"/>
                  </a:cubicBezTo>
                  <a:lnTo>
                    <a:pt x="327028" y="20732"/>
                  </a:lnTo>
                  <a:cubicBezTo>
                    <a:pt x="340303" y="7457"/>
                    <a:pt x="358307" y="0"/>
                    <a:pt x="377080" y="0"/>
                  </a:cubicBezTo>
                  <a:cubicBezTo>
                    <a:pt x="395853" y="0"/>
                    <a:pt x="413857" y="7457"/>
                    <a:pt x="427132" y="20732"/>
                  </a:cubicBezTo>
                  <a:close/>
                </a:path>
              </a:pathLst>
            </a:custGeom>
            <a:gradFill rotWithShape="true">
              <a:gsLst>
                <a:gs pos="0">
                  <a:srgbClr val="000C3D">
                    <a:alpha val="100000"/>
                  </a:srgbClr>
                </a:gs>
                <a:gs pos="100000">
                  <a:srgbClr val="027CB8">
                    <a:alpha val="100000"/>
                  </a:srgbClr>
                </a:gs>
              </a:gsLst>
              <a:lin ang="5400000"/>
            </a:gradFill>
          </p:spPr>
        </p:sp>
        <p:sp>
          <p:nvSpPr>
            <p:cNvPr name="TextBox 7" id="7"/>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700000">
            <a:off x="-407240" y="-1441234"/>
            <a:ext cx="1910791" cy="4012969"/>
            <a:chOff x="0" y="0"/>
            <a:chExt cx="503254" cy="1056914"/>
          </a:xfrm>
        </p:grpSpPr>
        <p:sp>
          <p:nvSpPr>
            <p:cNvPr name="Freeform 9" id="9"/>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10" id="10"/>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104446" y="-7780649"/>
            <a:ext cx="10641393" cy="10937390"/>
            <a:chOff x="0" y="0"/>
            <a:chExt cx="812800" cy="835409"/>
          </a:xfrm>
        </p:grpSpPr>
        <p:sp>
          <p:nvSpPr>
            <p:cNvPr name="Freeform 12" id="12"/>
            <p:cNvSpPr/>
            <p:nvPr/>
          </p:nvSpPr>
          <p:spPr>
            <a:xfrm flipH="false" flipV="false" rot="0">
              <a:off x="22492" y="30721"/>
              <a:ext cx="767816" cy="773966"/>
            </a:xfrm>
            <a:custGeom>
              <a:avLst/>
              <a:gdLst/>
              <a:ahLst/>
              <a:cxnLst/>
              <a:rect r="r" b="b" t="t" l="l"/>
              <a:pathLst>
                <a:path h="773966" w="767816">
                  <a:moveTo>
                    <a:pt x="434642" y="21424"/>
                  </a:moveTo>
                  <a:lnTo>
                    <a:pt x="739574" y="334838"/>
                  </a:lnTo>
                  <a:cubicBezTo>
                    <a:pt x="767816" y="363866"/>
                    <a:pt x="767816" y="410101"/>
                    <a:pt x="739574" y="439128"/>
                  </a:cubicBezTo>
                  <a:lnTo>
                    <a:pt x="434642" y="752543"/>
                  </a:lnTo>
                  <a:cubicBezTo>
                    <a:pt x="421316" y="766239"/>
                    <a:pt x="403018" y="773966"/>
                    <a:pt x="383908" y="773966"/>
                  </a:cubicBezTo>
                  <a:cubicBezTo>
                    <a:pt x="364798" y="773966"/>
                    <a:pt x="346500" y="766239"/>
                    <a:pt x="333174" y="752543"/>
                  </a:cubicBezTo>
                  <a:lnTo>
                    <a:pt x="28242" y="439128"/>
                  </a:lnTo>
                  <a:cubicBezTo>
                    <a:pt x="0" y="410101"/>
                    <a:pt x="0" y="363866"/>
                    <a:pt x="28242" y="334838"/>
                  </a:cubicBezTo>
                  <a:lnTo>
                    <a:pt x="333174" y="21424"/>
                  </a:lnTo>
                  <a:cubicBezTo>
                    <a:pt x="346500" y="7727"/>
                    <a:pt x="364798" y="0"/>
                    <a:pt x="383908" y="0"/>
                  </a:cubicBezTo>
                  <a:cubicBezTo>
                    <a:pt x="403018" y="0"/>
                    <a:pt x="421316" y="7727"/>
                    <a:pt x="434642" y="21424"/>
                  </a:cubicBezTo>
                  <a:close/>
                </a:path>
              </a:pathLst>
            </a:custGeom>
            <a:gradFill rotWithShape="true">
              <a:gsLst>
                <a:gs pos="0">
                  <a:srgbClr val="000C3D">
                    <a:alpha val="100000"/>
                  </a:srgbClr>
                </a:gs>
                <a:gs pos="100000">
                  <a:srgbClr val="027CB8">
                    <a:alpha val="100000"/>
                  </a:srgbClr>
                </a:gs>
              </a:gsLst>
              <a:lin ang="5400000"/>
            </a:gradFill>
          </p:spPr>
        </p:sp>
        <p:sp>
          <p:nvSpPr>
            <p:cNvPr name="TextBox 13" id="13"/>
            <p:cNvSpPr txBox="true"/>
            <p:nvPr/>
          </p:nvSpPr>
          <p:spPr>
            <a:xfrm>
              <a:off x="139700" y="105486"/>
              <a:ext cx="533400" cy="586337"/>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2700000">
            <a:off x="14702234" y="-3009407"/>
            <a:ext cx="3035027" cy="4634454"/>
            <a:chOff x="0" y="0"/>
            <a:chExt cx="799349" cy="1220597"/>
          </a:xfrm>
        </p:grpSpPr>
        <p:sp>
          <p:nvSpPr>
            <p:cNvPr name="Freeform 15" id="15"/>
            <p:cNvSpPr/>
            <p:nvPr/>
          </p:nvSpPr>
          <p:spPr>
            <a:xfrm flipH="false" flipV="false" rot="0">
              <a:off x="0" y="0"/>
              <a:ext cx="799349" cy="1220597"/>
            </a:xfrm>
            <a:custGeom>
              <a:avLst/>
              <a:gdLst/>
              <a:ahLst/>
              <a:cxnLst/>
              <a:rect r="r" b="b" t="t" l="l"/>
              <a:pathLst>
                <a:path h="1220597" w="799349">
                  <a:moveTo>
                    <a:pt x="0" y="0"/>
                  </a:moveTo>
                  <a:lnTo>
                    <a:pt x="799349" y="0"/>
                  </a:lnTo>
                  <a:lnTo>
                    <a:pt x="799349" y="1220597"/>
                  </a:lnTo>
                  <a:lnTo>
                    <a:pt x="0" y="1220597"/>
                  </a:lnTo>
                  <a:close/>
                </a:path>
              </a:pathLst>
            </a:custGeom>
            <a:gradFill rotWithShape="true">
              <a:gsLst>
                <a:gs pos="0">
                  <a:srgbClr val="000C3D">
                    <a:alpha val="100000"/>
                  </a:srgbClr>
                </a:gs>
                <a:gs pos="100000">
                  <a:srgbClr val="027CB8">
                    <a:alpha val="100000"/>
                  </a:srgbClr>
                </a:gs>
              </a:gsLst>
              <a:lin ang="5400000"/>
            </a:gradFill>
          </p:spPr>
        </p:sp>
        <p:sp>
          <p:nvSpPr>
            <p:cNvPr name="TextBox 16" id="16"/>
            <p:cNvSpPr txBox="true"/>
            <p:nvPr/>
          </p:nvSpPr>
          <p:spPr>
            <a:xfrm>
              <a:off x="0" y="-38100"/>
              <a:ext cx="799349" cy="1258697"/>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2700000">
            <a:off x="183677" y="-2751068"/>
            <a:ext cx="3176492" cy="4273195"/>
            <a:chOff x="0" y="0"/>
            <a:chExt cx="836607" cy="1125451"/>
          </a:xfrm>
        </p:grpSpPr>
        <p:sp>
          <p:nvSpPr>
            <p:cNvPr name="Freeform 18" id="18"/>
            <p:cNvSpPr/>
            <p:nvPr/>
          </p:nvSpPr>
          <p:spPr>
            <a:xfrm flipH="false" flipV="false" rot="0">
              <a:off x="0" y="0"/>
              <a:ext cx="836607" cy="1125451"/>
            </a:xfrm>
            <a:custGeom>
              <a:avLst/>
              <a:gdLst/>
              <a:ahLst/>
              <a:cxnLst/>
              <a:rect r="r" b="b" t="t" l="l"/>
              <a:pathLst>
                <a:path h="1125451" w="836607">
                  <a:moveTo>
                    <a:pt x="0" y="0"/>
                  </a:moveTo>
                  <a:lnTo>
                    <a:pt x="836607" y="0"/>
                  </a:lnTo>
                  <a:lnTo>
                    <a:pt x="836607" y="1125451"/>
                  </a:lnTo>
                  <a:lnTo>
                    <a:pt x="0" y="1125451"/>
                  </a:lnTo>
                  <a:close/>
                </a:path>
              </a:pathLst>
            </a:custGeom>
            <a:gradFill rotWithShape="true">
              <a:gsLst>
                <a:gs pos="0">
                  <a:srgbClr val="000C3D">
                    <a:alpha val="100000"/>
                  </a:srgbClr>
                </a:gs>
                <a:gs pos="100000">
                  <a:srgbClr val="027CB8">
                    <a:alpha val="100000"/>
                  </a:srgbClr>
                </a:gs>
              </a:gsLst>
              <a:lin ang="5400000"/>
            </a:gradFill>
          </p:spPr>
        </p:sp>
        <p:sp>
          <p:nvSpPr>
            <p:cNvPr name="TextBox 19" id="19"/>
            <p:cNvSpPr txBox="true"/>
            <p:nvPr/>
          </p:nvSpPr>
          <p:spPr>
            <a:xfrm>
              <a:off x="0" y="-38100"/>
              <a:ext cx="836607" cy="1163551"/>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1546210" y="2265037"/>
            <a:ext cx="20726177" cy="8021963"/>
            <a:chOff x="0" y="0"/>
            <a:chExt cx="5657943" cy="2189878"/>
          </a:xfrm>
        </p:grpSpPr>
        <p:sp>
          <p:nvSpPr>
            <p:cNvPr name="Freeform 21" id="21"/>
            <p:cNvSpPr/>
            <p:nvPr/>
          </p:nvSpPr>
          <p:spPr>
            <a:xfrm flipH="false" flipV="false" rot="0">
              <a:off x="231" y="0"/>
              <a:ext cx="5657481" cy="2189879"/>
            </a:xfrm>
            <a:custGeom>
              <a:avLst/>
              <a:gdLst/>
              <a:ahLst/>
              <a:cxnLst/>
              <a:rect r="r" b="b" t="t" l="l"/>
              <a:pathLst>
                <a:path h="2189879" w="5657481">
                  <a:moveTo>
                    <a:pt x="5657030" y="1098612"/>
                  </a:moveTo>
                  <a:lnTo>
                    <a:pt x="5455194" y="2186206"/>
                  </a:lnTo>
                  <a:cubicBezTo>
                    <a:pt x="5454798" y="2188334"/>
                    <a:pt x="5452942" y="2189879"/>
                    <a:pt x="5450777" y="2189879"/>
                  </a:cubicBezTo>
                  <a:lnTo>
                    <a:pt x="206704" y="2189879"/>
                  </a:lnTo>
                  <a:cubicBezTo>
                    <a:pt x="204539" y="2189879"/>
                    <a:pt x="202682" y="2188334"/>
                    <a:pt x="202287" y="2186206"/>
                  </a:cubicBezTo>
                  <a:lnTo>
                    <a:pt x="451" y="1098612"/>
                  </a:lnTo>
                  <a:cubicBezTo>
                    <a:pt x="0" y="1096184"/>
                    <a:pt x="0" y="1093694"/>
                    <a:pt x="451" y="1091267"/>
                  </a:cubicBezTo>
                  <a:lnTo>
                    <a:pt x="202287" y="3673"/>
                  </a:lnTo>
                  <a:cubicBezTo>
                    <a:pt x="202682" y="1544"/>
                    <a:pt x="204539" y="0"/>
                    <a:pt x="206704" y="0"/>
                  </a:cubicBezTo>
                  <a:lnTo>
                    <a:pt x="5450777" y="0"/>
                  </a:lnTo>
                  <a:cubicBezTo>
                    <a:pt x="5452942" y="0"/>
                    <a:pt x="5454798" y="1544"/>
                    <a:pt x="5455194" y="3673"/>
                  </a:cubicBezTo>
                  <a:lnTo>
                    <a:pt x="5657030" y="1091267"/>
                  </a:lnTo>
                  <a:cubicBezTo>
                    <a:pt x="5657481" y="1093694"/>
                    <a:pt x="5657481" y="1096184"/>
                    <a:pt x="5657030" y="1098612"/>
                  </a:cubicBezTo>
                  <a:close/>
                </a:path>
              </a:pathLst>
            </a:custGeom>
            <a:solidFill>
              <a:srgbClr val="FFFFFF"/>
            </a:solidFill>
          </p:spPr>
        </p:sp>
        <p:sp>
          <p:nvSpPr>
            <p:cNvPr name="TextBox 22" id="22"/>
            <p:cNvSpPr txBox="true"/>
            <p:nvPr/>
          </p:nvSpPr>
          <p:spPr>
            <a:xfrm>
              <a:off x="114300" y="-38100"/>
              <a:ext cx="5429343" cy="2227978"/>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4540371" y="2436769"/>
            <a:ext cx="1881471" cy="592324"/>
            <a:chOff x="0" y="0"/>
            <a:chExt cx="2218729" cy="698500"/>
          </a:xfrm>
        </p:grpSpPr>
        <p:sp>
          <p:nvSpPr>
            <p:cNvPr name="Freeform 24" id="24"/>
            <p:cNvSpPr/>
            <p:nvPr/>
          </p:nvSpPr>
          <p:spPr>
            <a:xfrm flipH="false" flipV="false" rot="0">
              <a:off x="5531" y="0"/>
              <a:ext cx="2207667" cy="698500"/>
            </a:xfrm>
            <a:custGeom>
              <a:avLst/>
              <a:gdLst/>
              <a:ahLst/>
              <a:cxnLst/>
              <a:rect r="r" b="b" t="t" l="l"/>
              <a:pathLst>
                <a:path h="698500" w="2207667">
                  <a:moveTo>
                    <a:pt x="2198713" y="374146"/>
                  </a:moveTo>
                  <a:lnTo>
                    <a:pt x="2024483" y="673604"/>
                  </a:lnTo>
                  <a:cubicBezTo>
                    <a:pt x="2015515" y="689017"/>
                    <a:pt x="1999027" y="698500"/>
                    <a:pt x="1981194" y="698500"/>
                  </a:cubicBezTo>
                  <a:lnTo>
                    <a:pt x="226473" y="698500"/>
                  </a:lnTo>
                  <a:cubicBezTo>
                    <a:pt x="208640" y="698500"/>
                    <a:pt x="192152" y="689017"/>
                    <a:pt x="183184" y="673604"/>
                  </a:cubicBezTo>
                  <a:lnTo>
                    <a:pt x="8954" y="374146"/>
                  </a:lnTo>
                  <a:cubicBezTo>
                    <a:pt x="0" y="358756"/>
                    <a:pt x="0" y="339744"/>
                    <a:pt x="8954" y="324354"/>
                  </a:cubicBezTo>
                  <a:lnTo>
                    <a:pt x="183184" y="24896"/>
                  </a:lnTo>
                  <a:cubicBezTo>
                    <a:pt x="192152" y="9483"/>
                    <a:pt x="208640" y="0"/>
                    <a:pt x="226473" y="0"/>
                  </a:cubicBezTo>
                  <a:lnTo>
                    <a:pt x="1981194" y="0"/>
                  </a:lnTo>
                  <a:cubicBezTo>
                    <a:pt x="1999027" y="0"/>
                    <a:pt x="2015515" y="9483"/>
                    <a:pt x="2024483" y="24896"/>
                  </a:cubicBezTo>
                  <a:lnTo>
                    <a:pt x="2198713" y="324354"/>
                  </a:lnTo>
                  <a:cubicBezTo>
                    <a:pt x="2207667" y="339744"/>
                    <a:pt x="2207667" y="358756"/>
                    <a:pt x="2198713" y="374146"/>
                  </a:cubicBezTo>
                  <a:close/>
                </a:path>
              </a:pathLst>
            </a:custGeom>
            <a:gradFill rotWithShape="true">
              <a:gsLst>
                <a:gs pos="0">
                  <a:srgbClr val="000C3D">
                    <a:alpha val="100000"/>
                  </a:srgbClr>
                </a:gs>
                <a:gs pos="100000">
                  <a:srgbClr val="027CB8">
                    <a:alpha val="100000"/>
                  </a:srgbClr>
                </a:gs>
              </a:gsLst>
              <a:lin ang="0"/>
            </a:gradFill>
          </p:spPr>
        </p:sp>
        <p:sp>
          <p:nvSpPr>
            <p:cNvPr name="TextBox 25" id="25"/>
            <p:cNvSpPr txBox="true"/>
            <p:nvPr/>
          </p:nvSpPr>
          <p:spPr>
            <a:xfrm>
              <a:off x="114300" y="-38100"/>
              <a:ext cx="1990129" cy="736600"/>
            </a:xfrm>
            <a:prstGeom prst="rect">
              <a:avLst/>
            </a:prstGeom>
          </p:spPr>
          <p:txBody>
            <a:bodyPr anchor="ctr" rtlCol="false" tIns="37360" lIns="37360" bIns="37360" rIns="37360"/>
            <a:lstStyle/>
            <a:p>
              <a:pPr algn="ctr">
                <a:lnSpc>
                  <a:spcPts val="2660"/>
                </a:lnSpc>
                <a:spcBef>
                  <a:spcPct val="0"/>
                </a:spcBef>
              </a:pPr>
            </a:p>
          </p:txBody>
        </p:sp>
      </p:grpSp>
      <p:grpSp>
        <p:nvGrpSpPr>
          <p:cNvPr name="Group 26" id="26"/>
          <p:cNvGrpSpPr/>
          <p:nvPr/>
        </p:nvGrpSpPr>
        <p:grpSpPr>
          <a:xfrm rot="0">
            <a:off x="711766" y="2436769"/>
            <a:ext cx="4792029" cy="592324"/>
            <a:chOff x="0" y="0"/>
            <a:chExt cx="5651011" cy="698500"/>
          </a:xfrm>
        </p:grpSpPr>
        <p:sp>
          <p:nvSpPr>
            <p:cNvPr name="Freeform 27" id="27"/>
            <p:cNvSpPr/>
            <p:nvPr/>
          </p:nvSpPr>
          <p:spPr>
            <a:xfrm flipH="false" flipV="false" rot="0">
              <a:off x="2172" y="0"/>
              <a:ext cx="5646668" cy="698500"/>
            </a:xfrm>
            <a:custGeom>
              <a:avLst/>
              <a:gdLst/>
              <a:ahLst/>
              <a:cxnLst/>
              <a:rect r="r" b="b" t="t" l="l"/>
              <a:pathLst>
                <a:path h="698500" w="5646668">
                  <a:moveTo>
                    <a:pt x="5643152" y="359025"/>
                  </a:moveTo>
                  <a:lnTo>
                    <a:pt x="5451326" y="688725"/>
                  </a:lnTo>
                  <a:cubicBezTo>
                    <a:pt x="5447805" y="694777"/>
                    <a:pt x="5441331" y="698500"/>
                    <a:pt x="5434330" y="698500"/>
                  </a:cubicBezTo>
                  <a:lnTo>
                    <a:pt x="212337" y="698500"/>
                  </a:lnTo>
                  <a:cubicBezTo>
                    <a:pt x="205335" y="698500"/>
                    <a:pt x="198862" y="694777"/>
                    <a:pt x="195341" y="688725"/>
                  </a:cubicBezTo>
                  <a:lnTo>
                    <a:pt x="3515" y="359025"/>
                  </a:lnTo>
                  <a:cubicBezTo>
                    <a:pt x="0" y="352982"/>
                    <a:pt x="0" y="345518"/>
                    <a:pt x="3515" y="339475"/>
                  </a:cubicBezTo>
                  <a:lnTo>
                    <a:pt x="195341" y="9775"/>
                  </a:lnTo>
                  <a:cubicBezTo>
                    <a:pt x="198862" y="3723"/>
                    <a:pt x="205335" y="0"/>
                    <a:pt x="212337" y="0"/>
                  </a:cubicBezTo>
                  <a:lnTo>
                    <a:pt x="5434330" y="0"/>
                  </a:lnTo>
                  <a:cubicBezTo>
                    <a:pt x="5441331" y="0"/>
                    <a:pt x="5447805" y="3723"/>
                    <a:pt x="5451326" y="9775"/>
                  </a:cubicBezTo>
                  <a:lnTo>
                    <a:pt x="5643152" y="339475"/>
                  </a:lnTo>
                  <a:cubicBezTo>
                    <a:pt x="5646667" y="345518"/>
                    <a:pt x="5646667" y="352982"/>
                    <a:pt x="5643152" y="359025"/>
                  </a:cubicBezTo>
                  <a:close/>
                </a:path>
              </a:pathLst>
            </a:custGeom>
            <a:gradFill rotWithShape="true">
              <a:gsLst>
                <a:gs pos="0">
                  <a:srgbClr val="000C3D">
                    <a:alpha val="100000"/>
                  </a:srgbClr>
                </a:gs>
                <a:gs pos="100000">
                  <a:srgbClr val="027CB8">
                    <a:alpha val="100000"/>
                  </a:srgbClr>
                </a:gs>
              </a:gsLst>
              <a:lin ang="0"/>
            </a:gradFill>
          </p:spPr>
        </p:sp>
        <p:sp>
          <p:nvSpPr>
            <p:cNvPr name="TextBox 28" id="28"/>
            <p:cNvSpPr txBox="true"/>
            <p:nvPr/>
          </p:nvSpPr>
          <p:spPr>
            <a:xfrm>
              <a:off x="114300" y="-38100"/>
              <a:ext cx="5422411" cy="736600"/>
            </a:xfrm>
            <a:prstGeom prst="rect">
              <a:avLst/>
            </a:prstGeom>
          </p:spPr>
          <p:txBody>
            <a:bodyPr anchor="ctr" rtlCol="false" tIns="37360" lIns="37360" bIns="37360" rIns="37360"/>
            <a:lstStyle/>
            <a:p>
              <a:pPr algn="ctr">
                <a:lnSpc>
                  <a:spcPts val="2660"/>
                </a:lnSpc>
                <a:spcBef>
                  <a:spcPct val="0"/>
                </a:spcBef>
              </a:pPr>
            </a:p>
          </p:txBody>
        </p:sp>
      </p:grpSp>
      <p:grpSp>
        <p:nvGrpSpPr>
          <p:cNvPr name="Group 29" id="29"/>
          <p:cNvGrpSpPr/>
          <p:nvPr/>
        </p:nvGrpSpPr>
        <p:grpSpPr>
          <a:xfrm rot="0">
            <a:off x="0" y="2030447"/>
            <a:ext cx="1423482" cy="1423482"/>
            <a:chOff x="0" y="0"/>
            <a:chExt cx="812800" cy="812800"/>
          </a:xfrm>
        </p:grpSpPr>
        <p:sp>
          <p:nvSpPr>
            <p:cNvPr name="Freeform 30" id="30"/>
            <p:cNvSpPr/>
            <p:nvPr/>
          </p:nvSpPr>
          <p:spPr>
            <a:xfrm flipH="false" flipV="false" rot="0">
              <a:off x="63078" y="63078"/>
              <a:ext cx="686644" cy="686644"/>
            </a:xfrm>
            <a:custGeom>
              <a:avLst/>
              <a:gdLst/>
              <a:ahLst/>
              <a:cxnLst/>
              <a:rect r="r" b="b" t="t" l="l"/>
              <a:pathLst>
                <a:path h="686644" w="686644">
                  <a:moveTo>
                    <a:pt x="451003" y="44603"/>
                  </a:moveTo>
                  <a:lnTo>
                    <a:pt x="642041" y="235641"/>
                  </a:lnTo>
                  <a:cubicBezTo>
                    <a:pt x="670600" y="264200"/>
                    <a:pt x="686644" y="302934"/>
                    <a:pt x="686644" y="343322"/>
                  </a:cubicBezTo>
                  <a:cubicBezTo>
                    <a:pt x="686644" y="383710"/>
                    <a:pt x="670600" y="422444"/>
                    <a:pt x="642041" y="451003"/>
                  </a:cubicBezTo>
                  <a:lnTo>
                    <a:pt x="451003" y="642041"/>
                  </a:lnTo>
                  <a:cubicBezTo>
                    <a:pt x="422444" y="670600"/>
                    <a:pt x="383710" y="686644"/>
                    <a:pt x="343322" y="686644"/>
                  </a:cubicBezTo>
                  <a:cubicBezTo>
                    <a:pt x="302934" y="686644"/>
                    <a:pt x="264200" y="670600"/>
                    <a:pt x="235641" y="642041"/>
                  </a:cubicBezTo>
                  <a:lnTo>
                    <a:pt x="44603" y="451003"/>
                  </a:lnTo>
                  <a:cubicBezTo>
                    <a:pt x="16044" y="422444"/>
                    <a:pt x="0" y="383710"/>
                    <a:pt x="0" y="343322"/>
                  </a:cubicBezTo>
                  <a:cubicBezTo>
                    <a:pt x="0" y="302934"/>
                    <a:pt x="16044" y="264200"/>
                    <a:pt x="44603" y="235641"/>
                  </a:cubicBezTo>
                  <a:lnTo>
                    <a:pt x="235641" y="44603"/>
                  </a:lnTo>
                  <a:cubicBezTo>
                    <a:pt x="264200" y="16044"/>
                    <a:pt x="302934" y="0"/>
                    <a:pt x="343322" y="0"/>
                  </a:cubicBezTo>
                  <a:cubicBezTo>
                    <a:pt x="383710" y="0"/>
                    <a:pt x="422444" y="16044"/>
                    <a:pt x="451003" y="44603"/>
                  </a:cubicBezTo>
                  <a:close/>
                </a:path>
              </a:pathLst>
            </a:custGeom>
            <a:gradFill rotWithShape="true">
              <a:gsLst>
                <a:gs pos="0">
                  <a:srgbClr val="000C3D">
                    <a:alpha val="100000"/>
                  </a:srgbClr>
                </a:gs>
                <a:gs pos="100000">
                  <a:srgbClr val="027CB8">
                    <a:alpha val="100000"/>
                  </a:srgbClr>
                </a:gs>
              </a:gsLst>
              <a:lin ang="5400000"/>
            </a:gradFill>
          </p:spPr>
        </p:sp>
        <p:sp>
          <p:nvSpPr>
            <p:cNvPr name="TextBox 31" id="31"/>
            <p:cNvSpPr txBox="true"/>
            <p:nvPr/>
          </p:nvSpPr>
          <p:spPr>
            <a:xfrm>
              <a:off x="139700" y="101600"/>
              <a:ext cx="533400" cy="571500"/>
            </a:xfrm>
            <a:prstGeom prst="rect">
              <a:avLst/>
            </a:prstGeom>
          </p:spPr>
          <p:txBody>
            <a:bodyPr anchor="ctr" rtlCol="false" tIns="37360" lIns="37360" bIns="37360" rIns="37360"/>
            <a:lstStyle/>
            <a:p>
              <a:pPr algn="ctr">
                <a:lnSpc>
                  <a:spcPts val="2660"/>
                </a:lnSpc>
                <a:spcBef>
                  <a:spcPct val="0"/>
                </a:spcBef>
              </a:pPr>
            </a:p>
          </p:txBody>
        </p:sp>
      </p:grpSp>
      <p:grpSp>
        <p:nvGrpSpPr>
          <p:cNvPr name="Group 32" id="32"/>
          <p:cNvGrpSpPr/>
          <p:nvPr/>
        </p:nvGrpSpPr>
        <p:grpSpPr>
          <a:xfrm rot="0">
            <a:off x="168374" y="2189539"/>
            <a:ext cx="1086784" cy="1086784"/>
            <a:chOff x="0" y="0"/>
            <a:chExt cx="812800" cy="812800"/>
          </a:xfrm>
        </p:grpSpPr>
        <p:sp>
          <p:nvSpPr>
            <p:cNvPr name="Freeform 33" id="33"/>
            <p:cNvSpPr/>
            <p:nvPr/>
          </p:nvSpPr>
          <p:spPr>
            <a:xfrm flipH="false" flipV="false" rot="0">
              <a:off x="67867" y="67867"/>
              <a:ext cx="677066" cy="677066"/>
            </a:xfrm>
            <a:custGeom>
              <a:avLst/>
              <a:gdLst/>
              <a:ahLst/>
              <a:cxnLst/>
              <a:rect r="r" b="b" t="t" l="l"/>
              <a:pathLst>
                <a:path h="677066" w="677066">
                  <a:moveTo>
                    <a:pt x="454389" y="47989"/>
                  </a:moveTo>
                  <a:lnTo>
                    <a:pt x="629077" y="222677"/>
                  </a:lnTo>
                  <a:cubicBezTo>
                    <a:pt x="659804" y="253404"/>
                    <a:pt x="677066" y="295079"/>
                    <a:pt x="677066" y="338533"/>
                  </a:cubicBezTo>
                  <a:cubicBezTo>
                    <a:pt x="677066" y="381987"/>
                    <a:pt x="659804" y="423662"/>
                    <a:pt x="629077" y="454389"/>
                  </a:cubicBezTo>
                  <a:lnTo>
                    <a:pt x="454389" y="629077"/>
                  </a:lnTo>
                  <a:cubicBezTo>
                    <a:pt x="423662" y="659804"/>
                    <a:pt x="381987" y="677066"/>
                    <a:pt x="338533" y="677066"/>
                  </a:cubicBezTo>
                  <a:cubicBezTo>
                    <a:pt x="295079" y="677066"/>
                    <a:pt x="253404" y="659804"/>
                    <a:pt x="222677" y="629077"/>
                  </a:cubicBezTo>
                  <a:lnTo>
                    <a:pt x="47989" y="454389"/>
                  </a:lnTo>
                  <a:cubicBezTo>
                    <a:pt x="17262" y="423662"/>
                    <a:pt x="0" y="381987"/>
                    <a:pt x="0" y="338533"/>
                  </a:cubicBezTo>
                  <a:cubicBezTo>
                    <a:pt x="0" y="295079"/>
                    <a:pt x="17262" y="253404"/>
                    <a:pt x="47989" y="222677"/>
                  </a:cubicBezTo>
                  <a:lnTo>
                    <a:pt x="222677" y="47989"/>
                  </a:lnTo>
                  <a:cubicBezTo>
                    <a:pt x="253404" y="17262"/>
                    <a:pt x="295079" y="0"/>
                    <a:pt x="338533" y="0"/>
                  </a:cubicBezTo>
                  <a:cubicBezTo>
                    <a:pt x="381987" y="0"/>
                    <a:pt x="423662" y="17262"/>
                    <a:pt x="454389" y="47989"/>
                  </a:cubicBezTo>
                  <a:close/>
                </a:path>
              </a:pathLst>
            </a:custGeom>
            <a:solidFill>
              <a:srgbClr val="000000">
                <a:alpha val="0"/>
              </a:srgbClr>
            </a:solidFill>
            <a:ln w="47625" cap="rnd">
              <a:solidFill>
                <a:srgbClr val="FFFFFF"/>
              </a:solidFill>
              <a:prstDash val="solid"/>
              <a:round/>
            </a:ln>
          </p:spPr>
        </p:sp>
        <p:sp>
          <p:nvSpPr>
            <p:cNvPr name="TextBox 34" id="34"/>
            <p:cNvSpPr txBox="true"/>
            <p:nvPr/>
          </p:nvSpPr>
          <p:spPr>
            <a:xfrm>
              <a:off x="139700" y="101600"/>
              <a:ext cx="533400" cy="571500"/>
            </a:xfrm>
            <a:prstGeom prst="rect">
              <a:avLst/>
            </a:prstGeom>
          </p:spPr>
          <p:txBody>
            <a:bodyPr anchor="ctr" rtlCol="false" tIns="37360" lIns="37360" bIns="37360" rIns="37360"/>
            <a:lstStyle/>
            <a:p>
              <a:pPr algn="ctr">
                <a:lnSpc>
                  <a:spcPts val="2660"/>
                </a:lnSpc>
                <a:spcBef>
                  <a:spcPct val="0"/>
                </a:spcBef>
              </a:pPr>
            </a:p>
          </p:txBody>
        </p:sp>
      </p:grpSp>
      <p:sp>
        <p:nvSpPr>
          <p:cNvPr name="Freeform 35" id="35"/>
          <p:cNvSpPr/>
          <p:nvPr/>
        </p:nvSpPr>
        <p:spPr>
          <a:xfrm flipH="false" flipV="false" rot="0">
            <a:off x="500648" y="3772660"/>
            <a:ext cx="5731381" cy="3219994"/>
          </a:xfrm>
          <a:custGeom>
            <a:avLst/>
            <a:gdLst/>
            <a:ahLst/>
            <a:cxnLst/>
            <a:rect r="r" b="b" t="t" l="l"/>
            <a:pathLst>
              <a:path h="3219994" w="5731381">
                <a:moveTo>
                  <a:pt x="0" y="0"/>
                </a:moveTo>
                <a:lnTo>
                  <a:pt x="5731382" y="0"/>
                </a:lnTo>
                <a:lnTo>
                  <a:pt x="5731382" y="3219994"/>
                </a:lnTo>
                <a:lnTo>
                  <a:pt x="0" y="32199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6" id="36"/>
          <p:cNvSpPr txBox="true"/>
          <p:nvPr/>
        </p:nvSpPr>
        <p:spPr>
          <a:xfrm rot="0">
            <a:off x="1466218" y="2379619"/>
            <a:ext cx="4227530" cy="549244"/>
          </a:xfrm>
          <a:prstGeom prst="rect">
            <a:avLst/>
          </a:prstGeom>
        </p:spPr>
        <p:txBody>
          <a:bodyPr anchor="t" rtlCol="false" tIns="0" lIns="0" bIns="0" rIns="0">
            <a:spAutoFit/>
          </a:bodyPr>
          <a:lstStyle/>
          <a:p>
            <a:pPr algn="l">
              <a:lnSpc>
                <a:spcPts val="4228"/>
              </a:lnSpc>
            </a:pPr>
            <a:r>
              <a:rPr lang="en-US" sz="3252" spc="-32" b="true">
                <a:solidFill>
                  <a:srgbClr val="FFFFFF"/>
                </a:solidFill>
                <a:latin typeface="Arimo Bold"/>
                <a:ea typeface="Arimo Bold"/>
                <a:cs typeface="Arimo Bold"/>
                <a:sym typeface="Arimo Bold"/>
              </a:rPr>
              <a:t>Modal </a:t>
            </a:r>
          </a:p>
        </p:txBody>
      </p:sp>
      <p:sp>
        <p:nvSpPr>
          <p:cNvPr name="TextBox 37" id="37"/>
          <p:cNvSpPr txBox="true"/>
          <p:nvPr/>
        </p:nvSpPr>
        <p:spPr>
          <a:xfrm rot="0">
            <a:off x="500648" y="2484465"/>
            <a:ext cx="422185" cy="477346"/>
          </a:xfrm>
          <a:prstGeom prst="rect">
            <a:avLst/>
          </a:prstGeom>
        </p:spPr>
        <p:txBody>
          <a:bodyPr anchor="t" rtlCol="false" tIns="0" lIns="0" bIns="0" rIns="0">
            <a:spAutoFit/>
          </a:bodyPr>
          <a:lstStyle/>
          <a:p>
            <a:pPr algn="ctr">
              <a:lnSpc>
                <a:spcPts val="3796"/>
              </a:lnSpc>
            </a:pPr>
            <a:r>
              <a:rPr lang="en-US" b="true" sz="2920" spc="-29">
                <a:solidFill>
                  <a:srgbClr val="FFFFFF"/>
                </a:solidFill>
                <a:latin typeface="Arimo Bold"/>
                <a:ea typeface="Arimo Bold"/>
                <a:cs typeface="Arimo Bold"/>
                <a:sym typeface="Arimo Bold"/>
              </a:rPr>
              <a:t>2</a:t>
            </a:r>
          </a:p>
        </p:txBody>
      </p:sp>
      <p:sp>
        <p:nvSpPr>
          <p:cNvPr name="TextBox 38" id="38"/>
          <p:cNvSpPr txBox="true"/>
          <p:nvPr/>
        </p:nvSpPr>
        <p:spPr>
          <a:xfrm rot="0">
            <a:off x="4308076" y="634371"/>
            <a:ext cx="9506469" cy="980588"/>
          </a:xfrm>
          <a:prstGeom prst="rect">
            <a:avLst/>
          </a:prstGeom>
        </p:spPr>
        <p:txBody>
          <a:bodyPr anchor="t" rtlCol="false" tIns="0" lIns="0" bIns="0" rIns="0">
            <a:spAutoFit/>
          </a:bodyPr>
          <a:lstStyle/>
          <a:p>
            <a:pPr algn="ctr">
              <a:lnSpc>
                <a:spcPts val="7901"/>
              </a:lnSpc>
              <a:spcBef>
                <a:spcPct val="0"/>
              </a:spcBef>
            </a:pPr>
            <a:r>
              <a:rPr lang="en-US" b="true" sz="5644" spc="750">
                <a:solidFill>
                  <a:srgbClr val="FFFFFF"/>
                </a:solidFill>
                <a:latin typeface="Eastman Condensed Bold"/>
                <a:ea typeface="Eastman Condensed Bold"/>
                <a:cs typeface="Eastman Condensed Bold"/>
                <a:sym typeface="Eastman Condensed Bold"/>
              </a:rPr>
              <a:t>HASIL DAN PEMBAHASAN</a:t>
            </a:r>
          </a:p>
        </p:txBody>
      </p:sp>
      <p:sp>
        <p:nvSpPr>
          <p:cNvPr name="TextBox 39" id="39"/>
          <p:cNvSpPr txBox="true"/>
          <p:nvPr/>
        </p:nvSpPr>
        <p:spPr>
          <a:xfrm rot="0">
            <a:off x="3862810" y="1576859"/>
            <a:ext cx="11276678" cy="442532"/>
          </a:xfrm>
          <a:prstGeom prst="rect">
            <a:avLst/>
          </a:prstGeom>
        </p:spPr>
        <p:txBody>
          <a:bodyPr anchor="t" rtlCol="false" tIns="0" lIns="0" bIns="0" rIns="0">
            <a:spAutoFit/>
          </a:bodyPr>
          <a:lstStyle/>
          <a:p>
            <a:pPr algn="l">
              <a:lnSpc>
                <a:spcPts val="3451"/>
              </a:lnSpc>
            </a:pPr>
            <a:r>
              <a:rPr lang="en-US" sz="2654" spc="-26" b="true">
                <a:solidFill>
                  <a:srgbClr val="92E2FF"/>
                </a:solidFill>
                <a:latin typeface="Arimo Bold"/>
                <a:ea typeface="Arimo Bold"/>
                <a:cs typeface="Arimo Bold"/>
                <a:sym typeface="Arimo Bold"/>
              </a:rPr>
              <a:t>Habitus, Modal, dan Ranah dalam Film “Ali dan Ratu-Ratu Queens”</a:t>
            </a:r>
          </a:p>
        </p:txBody>
      </p:sp>
      <p:sp>
        <p:nvSpPr>
          <p:cNvPr name="TextBox 40" id="40"/>
          <p:cNvSpPr txBox="true"/>
          <p:nvPr/>
        </p:nvSpPr>
        <p:spPr>
          <a:xfrm rot="0">
            <a:off x="12853585" y="4191760"/>
            <a:ext cx="4405715" cy="2686502"/>
          </a:xfrm>
          <a:prstGeom prst="rect">
            <a:avLst/>
          </a:prstGeom>
        </p:spPr>
        <p:txBody>
          <a:bodyPr anchor="t" rtlCol="false" tIns="0" lIns="0" bIns="0" rIns="0">
            <a:spAutoFit/>
          </a:bodyPr>
          <a:lstStyle/>
          <a:p>
            <a:pPr algn="l">
              <a:lnSpc>
                <a:spcPts val="2659"/>
              </a:lnSpc>
            </a:pPr>
            <a:r>
              <a:rPr lang="en-US" sz="2045" spc="-20" b="true">
                <a:solidFill>
                  <a:srgbClr val="020304"/>
                </a:solidFill>
                <a:latin typeface="Arimo Bold"/>
                <a:ea typeface="Arimo Bold"/>
                <a:cs typeface="Arimo Bold"/>
                <a:sym typeface="Arimo Bold"/>
              </a:rPr>
              <a:t>Data 4 (menit ke 26:19)</a:t>
            </a:r>
          </a:p>
          <a:p>
            <a:pPr algn="l">
              <a:lnSpc>
                <a:spcPts val="2659"/>
              </a:lnSpc>
            </a:pPr>
          </a:p>
          <a:p>
            <a:pPr algn="l">
              <a:lnSpc>
                <a:spcPts val="2659"/>
              </a:lnSpc>
            </a:pPr>
            <a:r>
              <a:rPr lang="en-US" sz="2045" spc="-20" b="true">
                <a:solidFill>
                  <a:srgbClr val="020304"/>
                </a:solidFill>
                <a:latin typeface="Arimo Bold"/>
                <a:ea typeface="Arimo Bold"/>
                <a:cs typeface="Arimo Bold"/>
                <a:sym typeface="Arimo Bold"/>
              </a:rPr>
              <a:t>Biyah : “Gimana kalau tinggalnya disini aja ? di rumah ini kan kamarnya banyak, jadi dia kan badannya kecil, jadi paling cocok di kamar saya”</a:t>
            </a:r>
          </a:p>
          <a:p>
            <a:pPr algn="l">
              <a:lnSpc>
                <a:spcPts val="2659"/>
              </a:lnSpc>
            </a:pPr>
          </a:p>
        </p:txBody>
      </p:sp>
      <p:sp>
        <p:nvSpPr>
          <p:cNvPr name="TextBox 41" id="41"/>
          <p:cNvSpPr txBox="true"/>
          <p:nvPr/>
        </p:nvSpPr>
        <p:spPr>
          <a:xfrm rot="0">
            <a:off x="1426417" y="3099591"/>
            <a:ext cx="4227530" cy="549244"/>
          </a:xfrm>
          <a:prstGeom prst="rect">
            <a:avLst/>
          </a:prstGeom>
        </p:spPr>
        <p:txBody>
          <a:bodyPr anchor="t" rtlCol="false" tIns="0" lIns="0" bIns="0" rIns="0">
            <a:spAutoFit/>
          </a:bodyPr>
          <a:lstStyle/>
          <a:p>
            <a:pPr algn="l">
              <a:lnSpc>
                <a:spcPts val="4228"/>
              </a:lnSpc>
            </a:pPr>
            <a:r>
              <a:rPr lang="en-US" sz="3252" spc="-32" b="true">
                <a:solidFill>
                  <a:srgbClr val="000000"/>
                </a:solidFill>
                <a:latin typeface="Arimo Bold"/>
                <a:ea typeface="Arimo Bold"/>
                <a:cs typeface="Arimo Bold"/>
                <a:sym typeface="Arimo Bold"/>
              </a:rPr>
              <a:t>Modal  Ekonomi</a:t>
            </a:r>
          </a:p>
        </p:txBody>
      </p:sp>
      <p:sp>
        <p:nvSpPr>
          <p:cNvPr name="TextBox 42" id="42"/>
          <p:cNvSpPr txBox="true"/>
          <p:nvPr/>
        </p:nvSpPr>
        <p:spPr>
          <a:xfrm rot="0">
            <a:off x="1241513" y="4182235"/>
            <a:ext cx="4452236" cy="2615386"/>
          </a:xfrm>
          <a:prstGeom prst="rect">
            <a:avLst/>
          </a:prstGeom>
        </p:spPr>
        <p:txBody>
          <a:bodyPr anchor="t" rtlCol="false" tIns="0" lIns="0" bIns="0" rIns="0">
            <a:spAutoFit/>
          </a:bodyPr>
          <a:lstStyle/>
          <a:p>
            <a:pPr algn="just">
              <a:lnSpc>
                <a:spcPts val="2304"/>
              </a:lnSpc>
            </a:pPr>
            <a:r>
              <a:rPr lang="en-US" b="true" sz="1772" spc="-17">
                <a:solidFill>
                  <a:srgbClr val="020304"/>
                </a:solidFill>
                <a:latin typeface="Arimo Bold"/>
                <a:ea typeface="Arimo Bold"/>
                <a:cs typeface="Arimo Bold"/>
                <a:sym typeface="Arimo Bold"/>
              </a:rPr>
              <a:t>Data 3 (menit ke 13:15)</a:t>
            </a:r>
          </a:p>
          <a:p>
            <a:pPr algn="just">
              <a:lnSpc>
                <a:spcPts val="2304"/>
              </a:lnSpc>
            </a:pPr>
          </a:p>
          <a:p>
            <a:pPr algn="just">
              <a:lnSpc>
                <a:spcPts val="2304"/>
              </a:lnSpc>
            </a:pPr>
            <a:r>
              <a:rPr lang="en-US" b="true" sz="1772" spc="-17">
                <a:solidFill>
                  <a:srgbClr val="020304"/>
                </a:solidFill>
                <a:latin typeface="Arimo Bold"/>
                <a:ea typeface="Arimo Bold"/>
                <a:cs typeface="Arimo Bold"/>
                <a:sym typeface="Arimo Bold"/>
              </a:rPr>
              <a:t>Zoopunk : “Le, uang sewa rumah udah masuk ini, langsung aku convert ke rekening dollarmu ya” </a:t>
            </a:r>
          </a:p>
          <a:p>
            <a:pPr algn="just">
              <a:lnSpc>
                <a:spcPts val="2304"/>
              </a:lnSpc>
            </a:pPr>
            <a:r>
              <a:rPr lang="en-US" b="true" sz="1772" spc="-17">
                <a:solidFill>
                  <a:srgbClr val="020304"/>
                </a:solidFill>
                <a:latin typeface="Arimo Bold"/>
                <a:ea typeface="Arimo Bold"/>
                <a:cs typeface="Arimo Bold"/>
                <a:sym typeface="Arimo Bold"/>
              </a:rPr>
              <a:t>Ali : “Ini gue tinggal ngisi visa”</a:t>
            </a:r>
          </a:p>
          <a:p>
            <a:pPr algn="just">
              <a:lnSpc>
                <a:spcPts val="2304"/>
              </a:lnSpc>
            </a:pPr>
            <a:r>
              <a:rPr lang="en-US" b="true" sz="1772" spc="-17">
                <a:solidFill>
                  <a:srgbClr val="020304"/>
                </a:solidFill>
                <a:latin typeface="Arimo Bold"/>
                <a:ea typeface="Arimo Bold"/>
                <a:cs typeface="Arimo Bold"/>
                <a:sym typeface="Arimo Bold"/>
              </a:rPr>
              <a:t>Zoopunk : “Ya wes bismillah dapet lah pasti ya” </a:t>
            </a:r>
          </a:p>
          <a:p>
            <a:pPr algn="just">
              <a:lnSpc>
                <a:spcPts val="2304"/>
              </a:lnSpc>
            </a:pPr>
          </a:p>
        </p:txBody>
      </p:sp>
      <p:sp>
        <p:nvSpPr>
          <p:cNvPr name="Freeform 43" id="43"/>
          <p:cNvSpPr/>
          <p:nvPr/>
        </p:nvSpPr>
        <p:spPr>
          <a:xfrm flipH="false" flipV="false" rot="0">
            <a:off x="12027862" y="3747601"/>
            <a:ext cx="5731381" cy="3219994"/>
          </a:xfrm>
          <a:custGeom>
            <a:avLst/>
            <a:gdLst/>
            <a:ahLst/>
            <a:cxnLst/>
            <a:rect r="r" b="b" t="t" l="l"/>
            <a:pathLst>
              <a:path h="3219994" w="5731381">
                <a:moveTo>
                  <a:pt x="0" y="0"/>
                </a:moveTo>
                <a:lnTo>
                  <a:pt x="5731382" y="0"/>
                </a:lnTo>
                <a:lnTo>
                  <a:pt x="5731382" y="3219994"/>
                </a:lnTo>
                <a:lnTo>
                  <a:pt x="0" y="32199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0">
            <a:off x="6254556" y="6797621"/>
            <a:ext cx="5731381" cy="3219994"/>
          </a:xfrm>
          <a:custGeom>
            <a:avLst/>
            <a:gdLst/>
            <a:ahLst/>
            <a:cxnLst/>
            <a:rect r="r" b="b" t="t" l="l"/>
            <a:pathLst>
              <a:path h="3219994" w="5731381">
                <a:moveTo>
                  <a:pt x="0" y="0"/>
                </a:moveTo>
                <a:lnTo>
                  <a:pt x="5731381" y="0"/>
                </a:lnTo>
                <a:lnTo>
                  <a:pt x="5731381" y="3219994"/>
                </a:lnTo>
                <a:lnTo>
                  <a:pt x="0" y="32199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5" id="45"/>
          <p:cNvSpPr txBox="true"/>
          <p:nvPr/>
        </p:nvSpPr>
        <p:spPr>
          <a:xfrm rot="0">
            <a:off x="13531714" y="3150732"/>
            <a:ext cx="4227530" cy="549244"/>
          </a:xfrm>
          <a:prstGeom prst="rect">
            <a:avLst/>
          </a:prstGeom>
        </p:spPr>
        <p:txBody>
          <a:bodyPr anchor="t" rtlCol="false" tIns="0" lIns="0" bIns="0" rIns="0">
            <a:spAutoFit/>
          </a:bodyPr>
          <a:lstStyle/>
          <a:p>
            <a:pPr algn="l">
              <a:lnSpc>
                <a:spcPts val="4228"/>
              </a:lnSpc>
            </a:pPr>
            <a:r>
              <a:rPr lang="en-US" sz="3252" spc="-32" b="true">
                <a:solidFill>
                  <a:srgbClr val="000000"/>
                </a:solidFill>
                <a:latin typeface="Arimo Bold"/>
                <a:ea typeface="Arimo Bold"/>
                <a:cs typeface="Arimo Bold"/>
                <a:sym typeface="Arimo Bold"/>
              </a:rPr>
              <a:t>Modal  Sosial</a:t>
            </a:r>
          </a:p>
        </p:txBody>
      </p:sp>
      <p:sp>
        <p:nvSpPr>
          <p:cNvPr name="TextBox 46" id="46"/>
          <p:cNvSpPr txBox="true"/>
          <p:nvPr/>
        </p:nvSpPr>
        <p:spPr>
          <a:xfrm rot="0">
            <a:off x="7536948" y="6218869"/>
            <a:ext cx="4227530" cy="549244"/>
          </a:xfrm>
          <a:prstGeom prst="rect">
            <a:avLst/>
          </a:prstGeom>
        </p:spPr>
        <p:txBody>
          <a:bodyPr anchor="t" rtlCol="false" tIns="0" lIns="0" bIns="0" rIns="0">
            <a:spAutoFit/>
          </a:bodyPr>
          <a:lstStyle/>
          <a:p>
            <a:pPr algn="l">
              <a:lnSpc>
                <a:spcPts val="4228"/>
              </a:lnSpc>
            </a:pPr>
            <a:r>
              <a:rPr lang="en-US" sz="3252" spc="-32" b="true">
                <a:solidFill>
                  <a:srgbClr val="000000"/>
                </a:solidFill>
                <a:latin typeface="Arimo Bold"/>
                <a:ea typeface="Arimo Bold"/>
                <a:cs typeface="Arimo Bold"/>
                <a:sym typeface="Arimo Bold"/>
              </a:rPr>
              <a:t>Modal  Budaya</a:t>
            </a:r>
          </a:p>
        </p:txBody>
      </p:sp>
      <p:sp>
        <p:nvSpPr>
          <p:cNvPr name="TextBox 47" id="47"/>
          <p:cNvSpPr txBox="true"/>
          <p:nvPr/>
        </p:nvSpPr>
        <p:spPr>
          <a:xfrm rot="0">
            <a:off x="6917882" y="7113363"/>
            <a:ext cx="4512712" cy="2809176"/>
          </a:xfrm>
          <a:prstGeom prst="rect">
            <a:avLst/>
          </a:prstGeom>
        </p:spPr>
        <p:txBody>
          <a:bodyPr anchor="t" rtlCol="false" tIns="0" lIns="0" bIns="0" rIns="0">
            <a:spAutoFit/>
          </a:bodyPr>
          <a:lstStyle/>
          <a:p>
            <a:pPr algn="just">
              <a:lnSpc>
                <a:spcPts val="2227"/>
              </a:lnSpc>
            </a:pPr>
            <a:r>
              <a:rPr lang="en-US" b="true" sz="1713" spc="-17">
                <a:solidFill>
                  <a:srgbClr val="020304"/>
                </a:solidFill>
                <a:latin typeface="Arimo Bold"/>
                <a:ea typeface="Arimo Bold"/>
                <a:cs typeface="Arimo Bold"/>
                <a:sym typeface="Arimo Bold"/>
              </a:rPr>
              <a:t>Data 5 (menit ke 43:35)</a:t>
            </a:r>
          </a:p>
          <a:p>
            <a:pPr algn="just">
              <a:lnSpc>
                <a:spcPts val="2227"/>
              </a:lnSpc>
            </a:pPr>
          </a:p>
          <a:p>
            <a:pPr algn="just">
              <a:lnSpc>
                <a:spcPts val="2227"/>
              </a:lnSpc>
            </a:pPr>
            <a:r>
              <a:rPr lang="en-US" b="true" sz="1713" spc="-17">
                <a:solidFill>
                  <a:srgbClr val="020304"/>
                </a:solidFill>
                <a:latin typeface="Arimo Bold"/>
                <a:ea typeface="Arimo Bold"/>
                <a:cs typeface="Arimo Bold"/>
                <a:sym typeface="Arimo Bold"/>
              </a:rPr>
              <a:t>Penjual : “Hai, where are you from ?”</a:t>
            </a:r>
          </a:p>
          <a:p>
            <a:pPr algn="just">
              <a:lnSpc>
                <a:spcPts val="2227"/>
              </a:lnSpc>
            </a:pPr>
            <a:r>
              <a:rPr lang="en-US" b="true" sz="1713" spc="-17">
                <a:solidFill>
                  <a:srgbClr val="020304"/>
                </a:solidFill>
                <a:latin typeface="Arimo Bold"/>
                <a:ea typeface="Arimo Bold"/>
                <a:cs typeface="Arimo Bold"/>
                <a:sym typeface="Arimo Bold"/>
              </a:rPr>
              <a:t> Ali : “Indonesia, Assalamualaikum”</a:t>
            </a:r>
          </a:p>
          <a:p>
            <a:pPr algn="just">
              <a:lnSpc>
                <a:spcPts val="2227"/>
              </a:lnSpc>
            </a:pPr>
            <a:r>
              <a:rPr lang="en-US" b="true" sz="1713" spc="-17">
                <a:solidFill>
                  <a:srgbClr val="020304"/>
                </a:solidFill>
                <a:latin typeface="Arimo Bold"/>
                <a:ea typeface="Arimo Bold"/>
                <a:cs typeface="Arimo Bold"/>
                <a:sym typeface="Arimo Bold"/>
              </a:rPr>
              <a:t> Penjual : “Waalaikumsalam”</a:t>
            </a:r>
          </a:p>
          <a:p>
            <a:pPr algn="just">
              <a:lnSpc>
                <a:spcPts val="2227"/>
              </a:lnSpc>
            </a:pPr>
            <a:r>
              <a:rPr lang="en-US" b="true" sz="1713" spc="-17">
                <a:solidFill>
                  <a:srgbClr val="020304"/>
                </a:solidFill>
                <a:latin typeface="Arimo Bold"/>
                <a:ea typeface="Arimo Bold"/>
                <a:cs typeface="Arimo Bold"/>
                <a:sym typeface="Arimo Bold"/>
              </a:rPr>
              <a:t>Penjual : “This is for you, free, remember that hadits your mam 3x and then your dad, okey ?”</a:t>
            </a:r>
          </a:p>
          <a:p>
            <a:pPr algn="just">
              <a:lnSpc>
                <a:spcPts val="2227"/>
              </a:lnSpc>
            </a:pPr>
            <a:r>
              <a:rPr lang="en-US" b="true" sz="1713" spc="-17">
                <a:solidFill>
                  <a:srgbClr val="020304"/>
                </a:solidFill>
                <a:latin typeface="Arimo Bold"/>
                <a:ea typeface="Arimo Bold"/>
                <a:cs typeface="Arimo Bold"/>
                <a:sym typeface="Arimo Bold"/>
              </a:rPr>
              <a:t>Ali : “Thank you”</a:t>
            </a:r>
          </a:p>
          <a:p>
            <a:pPr algn="just">
              <a:lnSpc>
                <a:spcPts val="2227"/>
              </a:lnSpc>
            </a:pPr>
          </a:p>
        </p:txBody>
      </p:sp>
      <p:sp>
        <p:nvSpPr>
          <p:cNvPr name="Freeform 48" id="48"/>
          <p:cNvSpPr/>
          <p:nvPr/>
        </p:nvSpPr>
        <p:spPr>
          <a:xfrm flipH="false" flipV="false" rot="0">
            <a:off x="13814545" y="8201620"/>
            <a:ext cx="4231668" cy="1720919"/>
          </a:xfrm>
          <a:custGeom>
            <a:avLst/>
            <a:gdLst/>
            <a:ahLst/>
            <a:cxnLst/>
            <a:rect r="r" b="b" t="t" l="l"/>
            <a:pathLst>
              <a:path h="1720919" w="4231668">
                <a:moveTo>
                  <a:pt x="0" y="0"/>
                </a:moveTo>
                <a:lnTo>
                  <a:pt x="4231668" y="0"/>
                </a:lnTo>
                <a:lnTo>
                  <a:pt x="4231668" y="1720919"/>
                </a:lnTo>
                <a:lnTo>
                  <a:pt x="0" y="1720919"/>
                </a:lnTo>
                <a:lnTo>
                  <a:pt x="0" y="0"/>
                </a:lnTo>
                <a:close/>
              </a:path>
            </a:pathLst>
          </a:custGeom>
          <a:blipFill>
            <a:blip r:embed="rId4"/>
            <a:stretch>
              <a:fillRect l="-654" t="0" r="0" b="-39222"/>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000C3D">
                <a:alpha val="100000"/>
              </a:srgbClr>
            </a:gs>
            <a:gs pos="100000">
              <a:srgbClr val="027CB8">
                <a:alpha val="100000"/>
              </a:srgbClr>
            </a:gs>
          </a:gsLst>
          <a:lin ang="5400000"/>
        </a:gradFill>
      </p:bgPr>
    </p:bg>
    <p:spTree>
      <p:nvGrpSpPr>
        <p:cNvPr id="1" name=""/>
        <p:cNvGrpSpPr/>
        <p:nvPr/>
      </p:nvGrpSpPr>
      <p:grpSpPr>
        <a:xfrm>
          <a:off x="0" y="0"/>
          <a:ext cx="0" cy="0"/>
          <a:chOff x="0" y="0"/>
          <a:chExt cx="0" cy="0"/>
        </a:xfrm>
      </p:grpSpPr>
      <p:grpSp>
        <p:nvGrpSpPr>
          <p:cNvPr name="Group 2" id="2"/>
          <p:cNvGrpSpPr/>
          <p:nvPr/>
        </p:nvGrpSpPr>
        <p:grpSpPr>
          <a:xfrm rot="-2700000">
            <a:off x="16784449" y="-1441234"/>
            <a:ext cx="1910791" cy="4012969"/>
            <a:chOff x="0" y="0"/>
            <a:chExt cx="503254" cy="1056914"/>
          </a:xfrm>
        </p:grpSpPr>
        <p:sp>
          <p:nvSpPr>
            <p:cNvPr name="Freeform 3" id="3"/>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4" id="4"/>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751052" y="-7780649"/>
            <a:ext cx="10937390" cy="10937390"/>
            <a:chOff x="0" y="0"/>
            <a:chExt cx="812800" cy="812800"/>
          </a:xfrm>
        </p:grpSpPr>
        <p:sp>
          <p:nvSpPr>
            <p:cNvPr name="Freeform 6" id="6"/>
            <p:cNvSpPr/>
            <p:nvPr/>
          </p:nvSpPr>
          <p:spPr>
            <a:xfrm flipH="false" flipV="false" rot="0">
              <a:off x="29320" y="29320"/>
              <a:ext cx="754161" cy="754161"/>
            </a:xfrm>
            <a:custGeom>
              <a:avLst/>
              <a:gdLst/>
              <a:ahLst/>
              <a:cxnLst/>
              <a:rect r="r" b="b" t="t" l="l"/>
              <a:pathLst>
                <a:path h="754161" w="754161">
                  <a:moveTo>
                    <a:pt x="427132" y="20732"/>
                  </a:moveTo>
                  <a:lnTo>
                    <a:pt x="733428" y="327028"/>
                  </a:lnTo>
                  <a:cubicBezTo>
                    <a:pt x="746703" y="340303"/>
                    <a:pt x="754160" y="358307"/>
                    <a:pt x="754160" y="377080"/>
                  </a:cubicBezTo>
                  <a:cubicBezTo>
                    <a:pt x="754160" y="395853"/>
                    <a:pt x="746703" y="413857"/>
                    <a:pt x="733428" y="427132"/>
                  </a:cubicBezTo>
                  <a:lnTo>
                    <a:pt x="427132" y="733428"/>
                  </a:lnTo>
                  <a:cubicBezTo>
                    <a:pt x="413857" y="746703"/>
                    <a:pt x="395853" y="754160"/>
                    <a:pt x="377080" y="754160"/>
                  </a:cubicBezTo>
                  <a:cubicBezTo>
                    <a:pt x="358307" y="754160"/>
                    <a:pt x="340303" y="746703"/>
                    <a:pt x="327028" y="733428"/>
                  </a:cubicBezTo>
                  <a:lnTo>
                    <a:pt x="20732" y="427132"/>
                  </a:lnTo>
                  <a:cubicBezTo>
                    <a:pt x="7457" y="413857"/>
                    <a:pt x="0" y="395853"/>
                    <a:pt x="0" y="377080"/>
                  </a:cubicBezTo>
                  <a:cubicBezTo>
                    <a:pt x="0" y="358307"/>
                    <a:pt x="7457" y="340303"/>
                    <a:pt x="20732" y="327028"/>
                  </a:cubicBezTo>
                  <a:lnTo>
                    <a:pt x="327028" y="20732"/>
                  </a:lnTo>
                  <a:cubicBezTo>
                    <a:pt x="340303" y="7457"/>
                    <a:pt x="358307" y="0"/>
                    <a:pt x="377080" y="0"/>
                  </a:cubicBezTo>
                  <a:cubicBezTo>
                    <a:pt x="395853" y="0"/>
                    <a:pt x="413857" y="7457"/>
                    <a:pt x="427132" y="20732"/>
                  </a:cubicBezTo>
                  <a:close/>
                </a:path>
              </a:pathLst>
            </a:custGeom>
            <a:gradFill rotWithShape="true">
              <a:gsLst>
                <a:gs pos="0">
                  <a:srgbClr val="000C3D">
                    <a:alpha val="100000"/>
                  </a:srgbClr>
                </a:gs>
                <a:gs pos="100000">
                  <a:srgbClr val="027CB8">
                    <a:alpha val="100000"/>
                  </a:srgbClr>
                </a:gs>
              </a:gsLst>
              <a:lin ang="5400000"/>
            </a:gradFill>
          </p:spPr>
        </p:sp>
        <p:sp>
          <p:nvSpPr>
            <p:cNvPr name="TextBox 7" id="7"/>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8" id="8"/>
          <p:cNvGrpSpPr/>
          <p:nvPr/>
        </p:nvGrpSpPr>
        <p:grpSpPr>
          <a:xfrm rot="2700000">
            <a:off x="-407240" y="-1441234"/>
            <a:ext cx="1910791" cy="4012969"/>
            <a:chOff x="0" y="0"/>
            <a:chExt cx="503254" cy="1056914"/>
          </a:xfrm>
        </p:grpSpPr>
        <p:sp>
          <p:nvSpPr>
            <p:cNvPr name="Freeform 9" id="9"/>
            <p:cNvSpPr/>
            <p:nvPr/>
          </p:nvSpPr>
          <p:spPr>
            <a:xfrm flipH="false" flipV="false" rot="0">
              <a:off x="0" y="0"/>
              <a:ext cx="503254" cy="1056914"/>
            </a:xfrm>
            <a:custGeom>
              <a:avLst/>
              <a:gdLst/>
              <a:ahLst/>
              <a:cxnLst/>
              <a:rect r="r" b="b" t="t" l="l"/>
              <a:pathLst>
                <a:path h="1056914" w="503254">
                  <a:moveTo>
                    <a:pt x="0" y="0"/>
                  </a:moveTo>
                  <a:lnTo>
                    <a:pt x="503254" y="0"/>
                  </a:lnTo>
                  <a:lnTo>
                    <a:pt x="503254" y="1056914"/>
                  </a:lnTo>
                  <a:lnTo>
                    <a:pt x="0" y="1056914"/>
                  </a:lnTo>
                  <a:close/>
                </a:path>
              </a:pathLst>
            </a:custGeom>
            <a:gradFill rotWithShape="true">
              <a:gsLst>
                <a:gs pos="0">
                  <a:srgbClr val="000C3D">
                    <a:alpha val="100000"/>
                  </a:srgbClr>
                </a:gs>
                <a:gs pos="100000">
                  <a:srgbClr val="027CB8">
                    <a:alpha val="100000"/>
                  </a:srgbClr>
                </a:gs>
              </a:gsLst>
              <a:lin ang="5400000"/>
            </a:gradFill>
          </p:spPr>
        </p:sp>
        <p:sp>
          <p:nvSpPr>
            <p:cNvPr name="TextBox 10" id="10"/>
            <p:cNvSpPr txBox="true"/>
            <p:nvPr/>
          </p:nvSpPr>
          <p:spPr>
            <a:xfrm>
              <a:off x="0" y="-38100"/>
              <a:ext cx="503254" cy="1095014"/>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3104446" y="-7780649"/>
            <a:ext cx="10641393" cy="10937390"/>
            <a:chOff x="0" y="0"/>
            <a:chExt cx="812800" cy="835409"/>
          </a:xfrm>
        </p:grpSpPr>
        <p:sp>
          <p:nvSpPr>
            <p:cNvPr name="Freeform 12" id="12"/>
            <p:cNvSpPr/>
            <p:nvPr/>
          </p:nvSpPr>
          <p:spPr>
            <a:xfrm flipH="false" flipV="false" rot="0">
              <a:off x="22492" y="30721"/>
              <a:ext cx="767816" cy="773966"/>
            </a:xfrm>
            <a:custGeom>
              <a:avLst/>
              <a:gdLst/>
              <a:ahLst/>
              <a:cxnLst/>
              <a:rect r="r" b="b" t="t" l="l"/>
              <a:pathLst>
                <a:path h="773966" w="767816">
                  <a:moveTo>
                    <a:pt x="434642" y="21424"/>
                  </a:moveTo>
                  <a:lnTo>
                    <a:pt x="739574" y="334838"/>
                  </a:lnTo>
                  <a:cubicBezTo>
                    <a:pt x="767816" y="363866"/>
                    <a:pt x="767816" y="410101"/>
                    <a:pt x="739574" y="439128"/>
                  </a:cubicBezTo>
                  <a:lnTo>
                    <a:pt x="434642" y="752543"/>
                  </a:lnTo>
                  <a:cubicBezTo>
                    <a:pt x="421316" y="766239"/>
                    <a:pt x="403018" y="773966"/>
                    <a:pt x="383908" y="773966"/>
                  </a:cubicBezTo>
                  <a:cubicBezTo>
                    <a:pt x="364798" y="773966"/>
                    <a:pt x="346500" y="766239"/>
                    <a:pt x="333174" y="752543"/>
                  </a:cubicBezTo>
                  <a:lnTo>
                    <a:pt x="28242" y="439128"/>
                  </a:lnTo>
                  <a:cubicBezTo>
                    <a:pt x="0" y="410101"/>
                    <a:pt x="0" y="363866"/>
                    <a:pt x="28242" y="334838"/>
                  </a:cubicBezTo>
                  <a:lnTo>
                    <a:pt x="333174" y="21424"/>
                  </a:lnTo>
                  <a:cubicBezTo>
                    <a:pt x="346500" y="7727"/>
                    <a:pt x="364798" y="0"/>
                    <a:pt x="383908" y="0"/>
                  </a:cubicBezTo>
                  <a:cubicBezTo>
                    <a:pt x="403018" y="0"/>
                    <a:pt x="421316" y="7727"/>
                    <a:pt x="434642" y="21424"/>
                  </a:cubicBezTo>
                  <a:close/>
                </a:path>
              </a:pathLst>
            </a:custGeom>
            <a:gradFill rotWithShape="true">
              <a:gsLst>
                <a:gs pos="0">
                  <a:srgbClr val="000C3D">
                    <a:alpha val="100000"/>
                  </a:srgbClr>
                </a:gs>
                <a:gs pos="100000">
                  <a:srgbClr val="027CB8">
                    <a:alpha val="100000"/>
                  </a:srgbClr>
                </a:gs>
              </a:gsLst>
              <a:lin ang="5400000"/>
            </a:gradFill>
          </p:spPr>
        </p:sp>
        <p:sp>
          <p:nvSpPr>
            <p:cNvPr name="TextBox 13" id="13"/>
            <p:cNvSpPr txBox="true"/>
            <p:nvPr/>
          </p:nvSpPr>
          <p:spPr>
            <a:xfrm>
              <a:off x="139700" y="105486"/>
              <a:ext cx="533400" cy="586337"/>
            </a:xfrm>
            <a:prstGeom prst="rect">
              <a:avLst/>
            </a:prstGeom>
          </p:spPr>
          <p:txBody>
            <a:bodyPr anchor="ctr" rtlCol="false" tIns="50800" lIns="50800" bIns="50800" rIns="50800"/>
            <a:lstStyle/>
            <a:p>
              <a:pPr algn="ctr">
                <a:lnSpc>
                  <a:spcPts val="2659"/>
                </a:lnSpc>
                <a:spcBef>
                  <a:spcPct val="0"/>
                </a:spcBef>
              </a:pPr>
            </a:p>
          </p:txBody>
        </p:sp>
      </p:grpSp>
      <p:grpSp>
        <p:nvGrpSpPr>
          <p:cNvPr name="Group 14" id="14"/>
          <p:cNvGrpSpPr/>
          <p:nvPr/>
        </p:nvGrpSpPr>
        <p:grpSpPr>
          <a:xfrm rot="-2700000">
            <a:off x="14702234" y="-3009407"/>
            <a:ext cx="3035027" cy="4634454"/>
            <a:chOff x="0" y="0"/>
            <a:chExt cx="799349" cy="1220597"/>
          </a:xfrm>
        </p:grpSpPr>
        <p:sp>
          <p:nvSpPr>
            <p:cNvPr name="Freeform 15" id="15"/>
            <p:cNvSpPr/>
            <p:nvPr/>
          </p:nvSpPr>
          <p:spPr>
            <a:xfrm flipH="false" flipV="false" rot="0">
              <a:off x="0" y="0"/>
              <a:ext cx="799349" cy="1220597"/>
            </a:xfrm>
            <a:custGeom>
              <a:avLst/>
              <a:gdLst/>
              <a:ahLst/>
              <a:cxnLst/>
              <a:rect r="r" b="b" t="t" l="l"/>
              <a:pathLst>
                <a:path h="1220597" w="799349">
                  <a:moveTo>
                    <a:pt x="0" y="0"/>
                  </a:moveTo>
                  <a:lnTo>
                    <a:pt x="799349" y="0"/>
                  </a:lnTo>
                  <a:lnTo>
                    <a:pt x="799349" y="1220597"/>
                  </a:lnTo>
                  <a:lnTo>
                    <a:pt x="0" y="1220597"/>
                  </a:lnTo>
                  <a:close/>
                </a:path>
              </a:pathLst>
            </a:custGeom>
            <a:gradFill rotWithShape="true">
              <a:gsLst>
                <a:gs pos="0">
                  <a:srgbClr val="000C3D">
                    <a:alpha val="100000"/>
                  </a:srgbClr>
                </a:gs>
                <a:gs pos="100000">
                  <a:srgbClr val="027CB8">
                    <a:alpha val="100000"/>
                  </a:srgbClr>
                </a:gs>
              </a:gsLst>
              <a:lin ang="5400000"/>
            </a:gradFill>
          </p:spPr>
        </p:sp>
        <p:sp>
          <p:nvSpPr>
            <p:cNvPr name="TextBox 16" id="16"/>
            <p:cNvSpPr txBox="true"/>
            <p:nvPr/>
          </p:nvSpPr>
          <p:spPr>
            <a:xfrm>
              <a:off x="0" y="-38100"/>
              <a:ext cx="799349" cy="1258697"/>
            </a:xfrm>
            <a:prstGeom prst="rect">
              <a:avLst/>
            </a:prstGeom>
          </p:spPr>
          <p:txBody>
            <a:bodyPr anchor="ctr" rtlCol="false" tIns="50800" lIns="50800" bIns="50800" rIns="50800"/>
            <a:lstStyle/>
            <a:p>
              <a:pPr algn="ctr">
                <a:lnSpc>
                  <a:spcPts val="2659"/>
                </a:lnSpc>
              </a:pPr>
            </a:p>
          </p:txBody>
        </p:sp>
      </p:grpSp>
      <p:grpSp>
        <p:nvGrpSpPr>
          <p:cNvPr name="Group 17" id="17"/>
          <p:cNvGrpSpPr/>
          <p:nvPr/>
        </p:nvGrpSpPr>
        <p:grpSpPr>
          <a:xfrm rot="2700000">
            <a:off x="183677" y="-2751068"/>
            <a:ext cx="3176492" cy="4273195"/>
            <a:chOff x="0" y="0"/>
            <a:chExt cx="836607" cy="1125451"/>
          </a:xfrm>
        </p:grpSpPr>
        <p:sp>
          <p:nvSpPr>
            <p:cNvPr name="Freeform 18" id="18"/>
            <p:cNvSpPr/>
            <p:nvPr/>
          </p:nvSpPr>
          <p:spPr>
            <a:xfrm flipH="false" flipV="false" rot="0">
              <a:off x="0" y="0"/>
              <a:ext cx="836607" cy="1125451"/>
            </a:xfrm>
            <a:custGeom>
              <a:avLst/>
              <a:gdLst/>
              <a:ahLst/>
              <a:cxnLst/>
              <a:rect r="r" b="b" t="t" l="l"/>
              <a:pathLst>
                <a:path h="1125451" w="836607">
                  <a:moveTo>
                    <a:pt x="0" y="0"/>
                  </a:moveTo>
                  <a:lnTo>
                    <a:pt x="836607" y="0"/>
                  </a:lnTo>
                  <a:lnTo>
                    <a:pt x="836607" y="1125451"/>
                  </a:lnTo>
                  <a:lnTo>
                    <a:pt x="0" y="1125451"/>
                  </a:lnTo>
                  <a:close/>
                </a:path>
              </a:pathLst>
            </a:custGeom>
            <a:gradFill rotWithShape="true">
              <a:gsLst>
                <a:gs pos="0">
                  <a:srgbClr val="000C3D">
                    <a:alpha val="100000"/>
                  </a:srgbClr>
                </a:gs>
                <a:gs pos="100000">
                  <a:srgbClr val="027CB8">
                    <a:alpha val="100000"/>
                  </a:srgbClr>
                </a:gs>
              </a:gsLst>
              <a:lin ang="5400000"/>
            </a:gradFill>
          </p:spPr>
        </p:sp>
        <p:sp>
          <p:nvSpPr>
            <p:cNvPr name="TextBox 19" id="19"/>
            <p:cNvSpPr txBox="true"/>
            <p:nvPr/>
          </p:nvSpPr>
          <p:spPr>
            <a:xfrm>
              <a:off x="0" y="-38100"/>
              <a:ext cx="836607" cy="1163551"/>
            </a:xfrm>
            <a:prstGeom prst="rect">
              <a:avLst/>
            </a:prstGeom>
          </p:spPr>
          <p:txBody>
            <a:bodyPr anchor="ctr" rtlCol="false" tIns="50800" lIns="50800" bIns="50800" rIns="50800"/>
            <a:lstStyle/>
            <a:p>
              <a:pPr algn="ctr">
                <a:lnSpc>
                  <a:spcPts val="2659"/>
                </a:lnSpc>
              </a:pPr>
            </a:p>
          </p:txBody>
        </p:sp>
      </p:grpSp>
      <p:grpSp>
        <p:nvGrpSpPr>
          <p:cNvPr name="Group 20" id="20"/>
          <p:cNvGrpSpPr/>
          <p:nvPr/>
        </p:nvGrpSpPr>
        <p:grpSpPr>
          <a:xfrm rot="0">
            <a:off x="-861940" y="2860744"/>
            <a:ext cx="20726177" cy="7489168"/>
            <a:chOff x="0" y="0"/>
            <a:chExt cx="5657943" cy="2044433"/>
          </a:xfrm>
        </p:grpSpPr>
        <p:sp>
          <p:nvSpPr>
            <p:cNvPr name="Freeform 21" id="21"/>
            <p:cNvSpPr/>
            <p:nvPr/>
          </p:nvSpPr>
          <p:spPr>
            <a:xfrm flipH="false" flipV="false" rot="0">
              <a:off x="247" y="0"/>
              <a:ext cx="5657448" cy="2044433"/>
            </a:xfrm>
            <a:custGeom>
              <a:avLst/>
              <a:gdLst/>
              <a:ahLst/>
              <a:cxnLst/>
              <a:rect r="r" b="b" t="t" l="l"/>
              <a:pathLst>
                <a:path h="2044433" w="5657448">
                  <a:moveTo>
                    <a:pt x="5656968" y="1025880"/>
                  </a:moveTo>
                  <a:lnTo>
                    <a:pt x="5455224" y="2040770"/>
                  </a:lnTo>
                  <a:cubicBezTo>
                    <a:pt x="5454801" y="2042899"/>
                    <a:pt x="5452932" y="2044433"/>
                    <a:pt x="5450761" y="2044433"/>
                  </a:cubicBezTo>
                  <a:lnTo>
                    <a:pt x="206688" y="2044433"/>
                  </a:lnTo>
                  <a:cubicBezTo>
                    <a:pt x="204517" y="2044433"/>
                    <a:pt x="202648" y="2042899"/>
                    <a:pt x="202225" y="2040770"/>
                  </a:cubicBezTo>
                  <a:lnTo>
                    <a:pt x="481" y="1025880"/>
                  </a:lnTo>
                  <a:cubicBezTo>
                    <a:pt x="0" y="1023461"/>
                    <a:pt x="0" y="1020972"/>
                    <a:pt x="481" y="1018553"/>
                  </a:cubicBezTo>
                  <a:lnTo>
                    <a:pt x="202225" y="3664"/>
                  </a:lnTo>
                  <a:cubicBezTo>
                    <a:pt x="202648" y="1534"/>
                    <a:pt x="204517" y="0"/>
                    <a:pt x="206688" y="0"/>
                  </a:cubicBezTo>
                  <a:lnTo>
                    <a:pt x="5450761" y="0"/>
                  </a:lnTo>
                  <a:cubicBezTo>
                    <a:pt x="5452932" y="0"/>
                    <a:pt x="5454801" y="1534"/>
                    <a:pt x="5455224" y="3664"/>
                  </a:cubicBezTo>
                  <a:lnTo>
                    <a:pt x="5656968" y="1018553"/>
                  </a:lnTo>
                  <a:cubicBezTo>
                    <a:pt x="5657449" y="1020972"/>
                    <a:pt x="5657449" y="1023461"/>
                    <a:pt x="5656968" y="1025880"/>
                  </a:cubicBezTo>
                  <a:close/>
                </a:path>
              </a:pathLst>
            </a:custGeom>
            <a:solidFill>
              <a:srgbClr val="FFFFFF"/>
            </a:solidFill>
          </p:spPr>
        </p:sp>
        <p:sp>
          <p:nvSpPr>
            <p:cNvPr name="TextBox 22" id="22"/>
            <p:cNvSpPr txBox="true"/>
            <p:nvPr/>
          </p:nvSpPr>
          <p:spPr>
            <a:xfrm>
              <a:off x="114300" y="-38100"/>
              <a:ext cx="5429343" cy="2082533"/>
            </a:xfrm>
            <a:prstGeom prst="rect">
              <a:avLst/>
            </a:prstGeom>
          </p:spPr>
          <p:txBody>
            <a:bodyPr anchor="ctr" rtlCol="false" tIns="50800" lIns="50800" bIns="50800" rIns="50800"/>
            <a:lstStyle/>
            <a:p>
              <a:pPr algn="ctr">
                <a:lnSpc>
                  <a:spcPts val="2659"/>
                </a:lnSpc>
                <a:spcBef>
                  <a:spcPct val="0"/>
                </a:spcBef>
              </a:pPr>
            </a:p>
          </p:txBody>
        </p:sp>
      </p:grpSp>
      <p:grpSp>
        <p:nvGrpSpPr>
          <p:cNvPr name="Group 23" id="23"/>
          <p:cNvGrpSpPr/>
          <p:nvPr/>
        </p:nvGrpSpPr>
        <p:grpSpPr>
          <a:xfrm rot="0">
            <a:off x="3996649" y="3276323"/>
            <a:ext cx="1881471" cy="592324"/>
            <a:chOff x="0" y="0"/>
            <a:chExt cx="2218729" cy="698500"/>
          </a:xfrm>
        </p:grpSpPr>
        <p:sp>
          <p:nvSpPr>
            <p:cNvPr name="Freeform 24" id="24"/>
            <p:cNvSpPr/>
            <p:nvPr/>
          </p:nvSpPr>
          <p:spPr>
            <a:xfrm flipH="false" flipV="false" rot="0">
              <a:off x="5531" y="0"/>
              <a:ext cx="2207667" cy="698500"/>
            </a:xfrm>
            <a:custGeom>
              <a:avLst/>
              <a:gdLst/>
              <a:ahLst/>
              <a:cxnLst/>
              <a:rect r="r" b="b" t="t" l="l"/>
              <a:pathLst>
                <a:path h="698500" w="2207667">
                  <a:moveTo>
                    <a:pt x="2198713" y="374146"/>
                  </a:moveTo>
                  <a:lnTo>
                    <a:pt x="2024483" y="673604"/>
                  </a:lnTo>
                  <a:cubicBezTo>
                    <a:pt x="2015515" y="689017"/>
                    <a:pt x="1999027" y="698500"/>
                    <a:pt x="1981194" y="698500"/>
                  </a:cubicBezTo>
                  <a:lnTo>
                    <a:pt x="226473" y="698500"/>
                  </a:lnTo>
                  <a:cubicBezTo>
                    <a:pt x="208640" y="698500"/>
                    <a:pt x="192152" y="689017"/>
                    <a:pt x="183184" y="673604"/>
                  </a:cubicBezTo>
                  <a:lnTo>
                    <a:pt x="8954" y="374146"/>
                  </a:lnTo>
                  <a:cubicBezTo>
                    <a:pt x="0" y="358756"/>
                    <a:pt x="0" y="339744"/>
                    <a:pt x="8954" y="324354"/>
                  </a:cubicBezTo>
                  <a:lnTo>
                    <a:pt x="183184" y="24896"/>
                  </a:lnTo>
                  <a:cubicBezTo>
                    <a:pt x="192152" y="9483"/>
                    <a:pt x="208640" y="0"/>
                    <a:pt x="226473" y="0"/>
                  </a:cubicBezTo>
                  <a:lnTo>
                    <a:pt x="1981194" y="0"/>
                  </a:lnTo>
                  <a:cubicBezTo>
                    <a:pt x="1999027" y="0"/>
                    <a:pt x="2015515" y="9483"/>
                    <a:pt x="2024483" y="24896"/>
                  </a:cubicBezTo>
                  <a:lnTo>
                    <a:pt x="2198713" y="324354"/>
                  </a:lnTo>
                  <a:cubicBezTo>
                    <a:pt x="2207667" y="339744"/>
                    <a:pt x="2207667" y="358756"/>
                    <a:pt x="2198713" y="374146"/>
                  </a:cubicBezTo>
                  <a:close/>
                </a:path>
              </a:pathLst>
            </a:custGeom>
            <a:gradFill rotWithShape="true">
              <a:gsLst>
                <a:gs pos="0">
                  <a:srgbClr val="000C3D">
                    <a:alpha val="100000"/>
                  </a:srgbClr>
                </a:gs>
                <a:gs pos="100000">
                  <a:srgbClr val="027CB8">
                    <a:alpha val="100000"/>
                  </a:srgbClr>
                </a:gs>
              </a:gsLst>
              <a:lin ang="0"/>
            </a:gradFill>
          </p:spPr>
        </p:sp>
        <p:sp>
          <p:nvSpPr>
            <p:cNvPr name="TextBox 25" id="25"/>
            <p:cNvSpPr txBox="true"/>
            <p:nvPr/>
          </p:nvSpPr>
          <p:spPr>
            <a:xfrm>
              <a:off x="114300" y="-38100"/>
              <a:ext cx="1990129" cy="736600"/>
            </a:xfrm>
            <a:prstGeom prst="rect">
              <a:avLst/>
            </a:prstGeom>
          </p:spPr>
          <p:txBody>
            <a:bodyPr anchor="ctr" rtlCol="false" tIns="37360" lIns="37360" bIns="37360" rIns="37360"/>
            <a:lstStyle/>
            <a:p>
              <a:pPr algn="ctr">
                <a:lnSpc>
                  <a:spcPts val="2660"/>
                </a:lnSpc>
                <a:spcBef>
                  <a:spcPct val="0"/>
                </a:spcBef>
              </a:pPr>
            </a:p>
          </p:txBody>
        </p:sp>
      </p:grpSp>
      <p:grpSp>
        <p:nvGrpSpPr>
          <p:cNvPr name="Group 26" id="26"/>
          <p:cNvGrpSpPr/>
          <p:nvPr/>
        </p:nvGrpSpPr>
        <p:grpSpPr>
          <a:xfrm rot="0">
            <a:off x="742485" y="3276323"/>
            <a:ext cx="4792029" cy="592324"/>
            <a:chOff x="0" y="0"/>
            <a:chExt cx="5651011" cy="698500"/>
          </a:xfrm>
        </p:grpSpPr>
        <p:sp>
          <p:nvSpPr>
            <p:cNvPr name="Freeform 27" id="27"/>
            <p:cNvSpPr/>
            <p:nvPr/>
          </p:nvSpPr>
          <p:spPr>
            <a:xfrm flipH="false" flipV="false" rot="0">
              <a:off x="2172" y="0"/>
              <a:ext cx="5646668" cy="698500"/>
            </a:xfrm>
            <a:custGeom>
              <a:avLst/>
              <a:gdLst/>
              <a:ahLst/>
              <a:cxnLst/>
              <a:rect r="r" b="b" t="t" l="l"/>
              <a:pathLst>
                <a:path h="698500" w="5646668">
                  <a:moveTo>
                    <a:pt x="5643152" y="359025"/>
                  </a:moveTo>
                  <a:lnTo>
                    <a:pt x="5451326" y="688725"/>
                  </a:lnTo>
                  <a:cubicBezTo>
                    <a:pt x="5447805" y="694777"/>
                    <a:pt x="5441331" y="698500"/>
                    <a:pt x="5434330" y="698500"/>
                  </a:cubicBezTo>
                  <a:lnTo>
                    <a:pt x="212337" y="698500"/>
                  </a:lnTo>
                  <a:cubicBezTo>
                    <a:pt x="205335" y="698500"/>
                    <a:pt x="198862" y="694777"/>
                    <a:pt x="195341" y="688725"/>
                  </a:cubicBezTo>
                  <a:lnTo>
                    <a:pt x="3515" y="359025"/>
                  </a:lnTo>
                  <a:cubicBezTo>
                    <a:pt x="0" y="352982"/>
                    <a:pt x="0" y="345518"/>
                    <a:pt x="3515" y="339475"/>
                  </a:cubicBezTo>
                  <a:lnTo>
                    <a:pt x="195341" y="9775"/>
                  </a:lnTo>
                  <a:cubicBezTo>
                    <a:pt x="198862" y="3723"/>
                    <a:pt x="205335" y="0"/>
                    <a:pt x="212337" y="0"/>
                  </a:cubicBezTo>
                  <a:lnTo>
                    <a:pt x="5434330" y="0"/>
                  </a:lnTo>
                  <a:cubicBezTo>
                    <a:pt x="5441331" y="0"/>
                    <a:pt x="5447805" y="3723"/>
                    <a:pt x="5451326" y="9775"/>
                  </a:cubicBezTo>
                  <a:lnTo>
                    <a:pt x="5643152" y="339475"/>
                  </a:lnTo>
                  <a:cubicBezTo>
                    <a:pt x="5646667" y="345518"/>
                    <a:pt x="5646667" y="352982"/>
                    <a:pt x="5643152" y="359025"/>
                  </a:cubicBezTo>
                  <a:close/>
                </a:path>
              </a:pathLst>
            </a:custGeom>
            <a:gradFill rotWithShape="true">
              <a:gsLst>
                <a:gs pos="0">
                  <a:srgbClr val="000C3D">
                    <a:alpha val="100000"/>
                  </a:srgbClr>
                </a:gs>
                <a:gs pos="100000">
                  <a:srgbClr val="027CB8">
                    <a:alpha val="100000"/>
                  </a:srgbClr>
                </a:gs>
              </a:gsLst>
              <a:lin ang="0"/>
            </a:gradFill>
          </p:spPr>
        </p:sp>
        <p:sp>
          <p:nvSpPr>
            <p:cNvPr name="TextBox 28" id="28"/>
            <p:cNvSpPr txBox="true"/>
            <p:nvPr/>
          </p:nvSpPr>
          <p:spPr>
            <a:xfrm>
              <a:off x="114300" y="-38100"/>
              <a:ext cx="5422411" cy="736600"/>
            </a:xfrm>
            <a:prstGeom prst="rect">
              <a:avLst/>
            </a:prstGeom>
          </p:spPr>
          <p:txBody>
            <a:bodyPr anchor="ctr" rtlCol="false" tIns="37360" lIns="37360" bIns="37360" rIns="37360"/>
            <a:lstStyle/>
            <a:p>
              <a:pPr algn="ctr">
                <a:lnSpc>
                  <a:spcPts val="2660"/>
                </a:lnSpc>
                <a:spcBef>
                  <a:spcPct val="0"/>
                </a:spcBef>
              </a:pPr>
            </a:p>
          </p:txBody>
        </p:sp>
      </p:grpSp>
      <p:grpSp>
        <p:nvGrpSpPr>
          <p:cNvPr name="Group 29" id="29"/>
          <p:cNvGrpSpPr/>
          <p:nvPr/>
        </p:nvGrpSpPr>
        <p:grpSpPr>
          <a:xfrm rot="0">
            <a:off x="0" y="2860744"/>
            <a:ext cx="1423482" cy="1423482"/>
            <a:chOff x="0" y="0"/>
            <a:chExt cx="812800" cy="812800"/>
          </a:xfrm>
        </p:grpSpPr>
        <p:sp>
          <p:nvSpPr>
            <p:cNvPr name="Freeform 30" id="30"/>
            <p:cNvSpPr/>
            <p:nvPr/>
          </p:nvSpPr>
          <p:spPr>
            <a:xfrm flipH="false" flipV="false" rot="0">
              <a:off x="63078" y="63078"/>
              <a:ext cx="686644" cy="686644"/>
            </a:xfrm>
            <a:custGeom>
              <a:avLst/>
              <a:gdLst/>
              <a:ahLst/>
              <a:cxnLst/>
              <a:rect r="r" b="b" t="t" l="l"/>
              <a:pathLst>
                <a:path h="686644" w="686644">
                  <a:moveTo>
                    <a:pt x="451003" y="44603"/>
                  </a:moveTo>
                  <a:lnTo>
                    <a:pt x="642041" y="235641"/>
                  </a:lnTo>
                  <a:cubicBezTo>
                    <a:pt x="670600" y="264200"/>
                    <a:pt x="686644" y="302934"/>
                    <a:pt x="686644" y="343322"/>
                  </a:cubicBezTo>
                  <a:cubicBezTo>
                    <a:pt x="686644" y="383710"/>
                    <a:pt x="670600" y="422444"/>
                    <a:pt x="642041" y="451003"/>
                  </a:cubicBezTo>
                  <a:lnTo>
                    <a:pt x="451003" y="642041"/>
                  </a:lnTo>
                  <a:cubicBezTo>
                    <a:pt x="422444" y="670600"/>
                    <a:pt x="383710" y="686644"/>
                    <a:pt x="343322" y="686644"/>
                  </a:cubicBezTo>
                  <a:cubicBezTo>
                    <a:pt x="302934" y="686644"/>
                    <a:pt x="264200" y="670600"/>
                    <a:pt x="235641" y="642041"/>
                  </a:cubicBezTo>
                  <a:lnTo>
                    <a:pt x="44603" y="451003"/>
                  </a:lnTo>
                  <a:cubicBezTo>
                    <a:pt x="16044" y="422444"/>
                    <a:pt x="0" y="383710"/>
                    <a:pt x="0" y="343322"/>
                  </a:cubicBezTo>
                  <a:cubicBezTo>
                    <a:pt x="0" y="302934"/>
                    <a:pt x="16044" y="264200"/>
                    <a:pt x="44603" y="235641"/>
                  </a:cubicBezTo>
                  <a:lnTo>
                    <a:pt x="235641" y="44603"/>
                  </a:lnTo>
                  <a:cubicBezTo>
                    <a:pt x="264200" y="16044"/>
                    <a:pt x="302934" y="0"/>
                    <a:pt x="343322" y="0"/>
                  </a:cubicBezTo>
                  <a:cubicBezTo>
                    <a:pt x="383710" y="0"/>
                    <a:pt x="422444" y="16044"/>
                    <a:pt x="451003" y="44603"/>
                  </a:cubicBezTo>
                  <a:close/>
                </a:path>
              </a:pathLst>
            </a:custGeom>
            <a:gradFill rotWithShape="true">
              <a:gsLst>
                <a:gs pos="0">
                  <a:srgbClr val="000C3D">
                    <a:alpha val="100000"/>
                  </a:srgbClr>
                </a:gs>
                <a:gs pos="100000">
                  <a:srgbClr val="027CB8">
                    <a:alpha val="100000"/>
                  </a:srgbClr>
                </a:gs>
              </a:gsLst>
              <a:lin ang="5400000"/>
            </a:gradFill>
          </p:spPr>
        </p:sp>
        <p:sp>
          <p:nvSpPr>
            <p:cNvPr name="TextBox 31" id="31"/>
            <p:cNvSpPr txBox="true"/>
            <p:nvPr/>
          </p:nvSpPr>
          <p:spPr>
            <a:xfrm>
              <a:off x="139700" y="101600"/>
              <a:ext cx="533400" cy="571500"/>
            </a:xfrm>
            <a:prstGeom prst="rect">
              <a:avLst/>
            </a:prstGeom>
          </p:spPr>
          <p:txBody>
            <a:bodyPr anchor="ctr" rtlCol="false" tIns="37360" lIns="37360" bIns="37360" rIns="37360"/>
            <a:lstStyle/>
            <a:p>
              <a:pPr algn="ctr">
                <a:lnSpc>
                  <a:spcPts val="2660"/>
                </a:lnSpc>
                <a:spcBef>
                  <a:spcPct val="0"/>
                </a:spcBef>
              </a:pPr>
            </a:p>
          </p:txBody>
        </p:sp>
      </p:grpSp>
      <p:grpSp>
        <p:nvGrpSpPr>
          <p:cNvPr name="Group 32" id="32"/>
          <p:cNvGrpSpPr/>
          <p:nvPr/>
        </p:nvGrpSpPr>
        <p:grpSpPr>
          <a:xfrm rot="0">
            <a:off x="168374" y="3029093"/>
            <a:ext cx="1086784" cy="1086784"/>
            <a:chOff x="0" y="0"/>
            <a:chExt cx="812800" cy="812800"/>
          </a:xfrm>
        </p:grpSpPr>
        <p:sp>
          <p:nvSpPr>
            <p:cNvPr name="Freeform 33" id="33"/>
            <p:cNvSpPr/>
            <p:nvPr/>
          </p:nvSpPr>
          <p:spPr>
            <a:xfrm flipH="false" flipV="false" rot="0">
              <a:off x="67867" y="67867"/>
              <a:ext cx="677066" cy="677066"/>
            </a:xfrm>
            <a:custGeom>
              <a:avLst/>
              <a:gdLst/>
              <a:ahLst/>
              <a:cxnLst/>
              <a:rect r="r" b="b" t="t" l="l"/>
              <a:pathLst>
                <a:path h="677066" w="677066">
                  <a:moveTo>
                    <a:pt x="454389" y="47989"/>
                  </a:moveTo>
                  <a:lnTo>
                    <a:pt x="629077" y="222677"/>
                  </a:lnTo>
                  <a:cubicBezTo>
                    <a:pt x="659804" y="253404"/>
                    <a:pt x="677066" y="295079"/>
                    <a:pt x="677066" y="338533"/>
                  </a:cubicBezTo>
                  <a:cubicBezTo>
                    <a:pt x="677066" y="381987"/>
                    <a:pt x="659804" y="423662"/>
                    <a:pt x="629077" y="454389"/>
                  </a:cubicBezTo>
                  <a:lnTo>
                    <a:pt x="454389" y="629077"/>
                  </a:lnTo>
                  <a:cubicBezTo>
                    <a:pt x="423662" y="659804"/>
                    <a:pt x="381987" y="677066"/>
                    <a:pt x="338533" y="677066"/>
                  </a:cubicBezTo>
                  <a:cubicBezTo>
                    <a:pt x="295079" y="677066"/>
                    <a:pt x="253404" y="659804"/>
                    <a:pt x="222677" y="629077"/>
                  </a:cubicBezTo>
                  <a:lnTo>
                    <a:pt x="47989" y="454389"/>
                  </a:lnTo>
                  <a:cubicBezTo>
                    <a:pt x="17262" y="423662"/>
                    <a:pt x="0" y="381987"/>
                    <a:pt x="0" y="338533"/>
                  </a:cubicBezTo>
                  <a:cubicBezTo>
                    <a:pt x="0" y="295079"/>
                    <a:pt x="17262" y="253404"/>
                    <a:pt x="47989" y="222677"/>
                  </a:cubicBezTo>
                  <a:lnTo>
                    <a:pt x="222677" y="47989"/>
                  </a:lnTo>
                  <a:cubicBezTo>
                    <a:pt x="253404" y="17262"/>
                    <a:pt x="295079" y="0"/>
                    <a:pt x="338533" y="0"/>
                  </a:cubicBezTo>
                  <a:cubicBezTo>
                    <a:pt x="381987" y="0"/>
                    <a:pt x="423662" y="17262"/>
                    <a:pt x="454389" y="47989"/>
                  </a:cubicBezTo>
                  <a:close/>
                </a:path>
              </a:pathLst>
            </a:custGeom>
            <a:solidFill>
              <a:srgbClr val="000000">
                <a:alpha val="0"/>
              </a:srgbClr>
            </a:solidFill>
            <a:ln w="47625" cap="rnd">
              <a:solidFill>
                <a:srgbClr val="FFFFFF"/>
              </a:solidFill>
              <a:prstDash val="solid"/>
              <a:round/>
            </a:ln>
          </p:spPr>
        </p:sp>
        <p:sp>
          <p:nvSpPr>
            <p:cNvPr name="TextBox 34" id="34"/>
            <p:cNvSpPr txBox="true"/>
            <p:nvPr/>
          </p:nvSpPr>
          <p:spPr>
            <a:xfrm>
              <a:off x="139700" y="101600"/>
              <a:ext cx="533400" cy="571500"/>
            </a:xfrm>
            <a:prstGeom prst="rect">
              <a:avLst/>
            </a:prstGeom>
          </p:spPr>
          <p:txBody>
            <a:bodyPr anchor="ctr" rtlCol="false" tIns="37360" lIns="37360" bIns="37360" rIns="37360"/>
            <a:lstStyle/>
            <a:p>
              <a:pPr algn="ctr">
                <a:lnSpc>
                  <a:spcPts val="2660"/>
                </a:lnSpc>
                <a:spcBef>
                  <a:spcPct val="0"/>
                </a:spcBef>
              </a:pPr>
            </a:p>
          </p:txBody>
        </p:sp>
      </p:grpSp>
      <p:sp>
        <p:nvSpPr>
          <p:cNvPr name="TextBox 35" id="35"/>
          <p:cNvSpPr txBox="true"/>
          <p:nvPr/>
        </p:nvSpPr>
        <p:spPr>
          <a:xfrm rot="0">
            <a:off x="1543559" y="3269288"/>
            <a:ext cx="4227530" cy="549244"/>
          </a:xfrm>
          <a:prstGeom prst="rect">
            <a:avLst/>
          </a:prstGeom>
        </p:spPr>
        <p:txBody>
          <a:bodyPr anchor="t" rtlCol="false" tIns="0" lIns="0" bIns="0" rIns="0">
            <a:spAutoFit/>
          </a:bodyPr>
          <a:lstStyle/>
          <a:p>
            <a:pPr algn="l">
              <a:lnSpc>
                <a:spcPts val="4228"/>
              </a:lnSpc>
            </a:pPr>
            <a:r>
              <a:rPr lang="en-US" sz="3252" spc="-32" b="true">
                <a:solidFill>
                  <a:srgbClr val="FFFFFF"/>
                </a:solidFill>
                <a:latin typeface="Arimo Bold"/>
                <a:ea typeface="Arimo Bold"/>
                <a:cs typeface="Arimo Bold"/>
                <a:sym typeface="Arimo Bold"/>
              </a:rPr>
              <a:t>Ranah</a:t>
            </a:r>
          </a:p>
        </p:txBody>
      </p:sp>
      <p:sp>
        <p:nvSpPr>
          <p:cNvPr name="TextBox 36" id="36"/>
          <p:cNvSpPr txBox="true"/>
          <p:nvPr/>
        </p:nvSpPr>
        <p:spPr>
          <a:xfrm rot="0">
            <a:off x="500648" y="3314762"/>
            <a:ext cx="422185" cy="477346"/>
          </a:xfrm>
          <a:prstGeom prst="rect">
            <a:avLst/>
          </a:prstGeom>
        </p:spPr>
        <p:txBody>
          <a:bodyPr anchor="t" rtlCol="false" tIns="0" lIns="0" bIns="0" rIns="0">
            <a:spAutoFit/>
          </a:bodyPr>
          <a:lstStyle/>
          <a:p>
            <a:pPr algn="ctr">
              <a:lnSpc>
                <a:spcPts val="3796"/>
              </a:lnSpc>
            </a:pPr>
            <a:r>
              <a:rPr lang="en-US" b="true" sz="2920" spc="-29">
                <a:solidFill>
                  <a:srgbClr val="FFFFFF"/>
                </a:solidFill>
                <a:latin typeface="Arimo Bold"/>
                <a:ea typeface="Arimo Bold"/>
                <a:cs typeface="Arimo Bold"/>
                <a:sym typeface="Arimo Bold"/>
              </a:rPr>
              <a:t>3</a:t>
            </a:r>
          </a:p>
        </p:txBody>
      </p:sp>
      <p:sp>
        <p:nvSpPr>
          <p:cNvPr name="Freeform 37" id="37"/>
          <p:cNvSpPr/>
          <p:nvPr/>
        </p:nvSpPr>
        <p:spPr>
          <a:xfrm flipH="false" flipV="false" rot="0">
            <a:off x="922834" y="4497227"/>
            <a:ext cx="7338328" cy="4216203"/>
          </a:xfrm>
          <a:custGeom>
            <a:avLst/>
            <a:gdLst/>
            <a:ahLst/>
            <a:cxnLst/>
            <a:rect r="r" b="b" t="t" l="l"/>
            <a:pathLst>
              <a:path h="4216203" w="7338328">
                <a:moveTo>
                  <a:pt x="0" y="0"/>
                </a:moveTo>
                <a:lnTo>
                  <a:pt x="7338327" y="0"/>
                </a:lnTo>
                <a:lnTo>
                  <a:pt x="7338327" y="4216202"/>
                </a:lnTo>
                <a:lnTo>
                  <a:pt x="0" y="421620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8" id="38"/>
          <p:cNvSpPr txBox="true"/>
          <p:nvPr/>
        </p:nvSpPr>
        <p:spPr>
          <a:xfrm rot="0">
            <a:off x="4308076" y="634371"/>
            <a:ext cx="9506469" cy="980588"/>
          </a:xfrm>
          <a:prstGeom prst="rect">
            <a:avLst/>
          </a:prstGeom>
        </p:spPr>
        <p:txBody>
          <a:bodyPr anchor="t" rtlCol="false" tIns="0" lIns="0" bIns="0" rIns="0">
            <a:spAutoFit/>
          </a:bodyPr>
          <a:lstStyle/>
          <a:p>
            <a:pPr algn="ctr">
              <a:lnSpc>
                <a:spcPts val="7901"/>
              </a:lnSpc>
              <a:spcBef>
                <a:spcPct val="0"/>
              </a:spcBef>
            </a:pPr>
            <a:r>
              <a:rPr lang="en-US" b="true" sz="5644" spc="750">
                <a:solidFill>
                  <a:srgbClr val="FFFFFF"/>
                </a:solidFill>
                <a:latin typeface="Eastman Condensed Bold"/>
                <a:ea typeface="Eastman Condensed Bold"/>
                <a:cs typeface="Eastman Condensed Bold"/>
                <a:sym typeface="Eastman Condensed Bold"/>
              </a:rPr>
              <a:t>HASIL DAN PEMBAHASAN</a:t>
            </a:r>
          </a:p>
        </p:txBody>
      </p:sp>
      <p:sp>
        <p:nvSpPr>
          <p:cNvPr name="TextBox 39" id="39"/>
          <p:cNvSpPr txBox="true"/>
          <p:nvPr/>
        </p:nvSpPr>
        <p:spPr>
          <a:xfrm rot="0">
            <a:off x="3862810" y="1576859"/>
            <a:ext cx="11276678" cy="442532"/>
          </a:xfrm>
          <a:prstGeom prst="rect">
            <a:avLst/>
          </a:prstGeom>
        </p:spPr>
        <p:txBody>
          <a:bodyPr anchor="t" rtlCol="false" tIns="0" lIns="0" bIns="0" rIns="0">
            <a:spAutoFit/>
          </a:bodyPr>
          <a:lstStyle/>
          <a:p>
            <a:pPr algn="l">
              <a:lnSpc>
                <a:spcPts val="3451"/>
              </a:lnSpc>
            </a:pPr>
            <a:r>
              <a:rPr lang="en-US" sz="2654" spc="-26" b="true">
                <a:solidFill>
                  <a:srgbClr val="92E2FF"/>
                </a:solidFill>
                <a:latin typeface="Arimo Bold"/>
                <a:ea typeface="Arimo Bold"/>
                <a:cs typeface="Arimo Bold"/>
                <a:sym typeface="Arimo Bold"/>
              </a:rPr>
              <a:t>Habitus, Modal, dan Ranah dalam Film “Ali dan Ratu-Ratu Queens”</a:t>
            </a:r>
          </a:p>
        </p:txBody>
      </p:sp>
      <p:sp>
        <p:nvSpPr>
          <p:cNvPr name="TextBox 40" id="40"/>
          <p:cNvSpPr txBox="true"/>
          <p:nvPr/>
        </p:nvSpPr>
        <p:spPr>
          <a:xfrm rot="0">
            <a:off x="1560170" y="5439074"/>
            <a:ext cx="6063656" cy="2294409"/>
          </a:xfrm>
          <a:prstGeom prst="rect">
            <a:avLst/>
          </a:prstGeom>
        </p:spPr>
        <p:txBody>
          <a:bodyPr anchor="t" rtlCol="false" tIns="0" lIns="0" bIns="0" rIns="0">
            <a:spAutoFit/>
          </a:bodyPr>
          <a:lstStyle/>
          <a:p>
            <a:pPr algn="just">
              <a:lnSpc>
                <a:spcPts val="3039"/>
              </a:lnSpc>
            </a:pPr>
            <a:r>
              <a:rPr lang="en-US" b="true" sz="2337" spc="-23">
                <a:solidFill>
                  <a:srgbClr val="020304"/>
                </a:solidFill>
                <a:latin typeface="Arimo Bold"/>
                <a:ea typeface="Arimo Bold"/>
                <a:cs typeface="Arimo Bold"/>
                <a:sym typeface="Arimo Bold"/>
              </a:rPr>
              <a:t>Data 6 (menit ke 10:44) </a:t>
            </a:r>
          </a:p>
          <a:p>
            <a:pPr algn="just">
              <a:lnSpc>
                <a:spcPts val="3039"/>
              </a:lnSpc>
            </a:pPr>
          </a:p>
          <a:p>
            <a:pPr algn="just">
              <a:lnSpc>
                <a:spcPts val="3039"/>
              </a:lnSpc>
            </a:pPr>
            <a:r>
              <a:rPr lang="en-US" b="true" sz="2337" spc="-23">
                <a:solidFill>
                  <a:srgbClr val="020304"/>
                </a:solidFill>
                <a:latin typeface="Arimo Bold"/>
                <a:ea typeface="Arimo Bold"/>
                <a:cs typeface="Arimo Bold"/>
                <a:sym typeface="Arimo Bold"/>
              </a:rPr>
              <a:t>Tante Ali : “Ali kamu itu udah satu tahun nganggur, sekarang saatnya kuliah, gak usah ke New York”</a:t>
            </a:r>
          </a:p>
          <a:p>
            <a:pPr algn="just">
              <a:lnSpc>
                <a:spcPts val="3039"/>
              </a:lnSpc>
            </a:pPr>
          </a:p>
        </p:txBody>
      </p:sp>
      <p:sp>
        <p:nvSpPr>
          <p:cNvPr name="Freeform 41" id="41"/>
          <p:cNvSpPr/>
          <p:nvPr/>
        </p:nvSpPr>
        <p:spPr>
          <a:xfrm flipH="false" flipV="false" rot="0">
            <a:off x="9144000" y="4497227"/>
            <a:ext cx="7158437" cy="4112847"/>
          </a:xfrm>
          <a:custGeom>
            <a:avLst/>
            <a:gdLst/>
            <a:ahLst/>
            <a:cxnLst/>
            <a:rect r="r" b="b" t="t" l="l"/>
            <a:pathLst>
              <a:path h="4112847" w="7158437">
                <a:moveTo>
                  <a:pt x="0" y="0"/>
                </a:moveTo>
                <a:lnTo>
                  <a:pt x="7158437" y="0"/>
                </a:lnTo>
                <a:lnTo>
                  <a:pt x="7158437" y="4112847"/>
                </a:lnTo>
                <a:lnTo>
                  <a:pt x="0" y="41128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2" id="42"/>
          <p:cNvSpPr txBox="true"/>
          <p:nvPr/>
        </p:nvSpPr>
        <p:spPr>
          <a:xfrm rot="0">
            <a:off x="9959438" y="5172665"/>
            <a:ext cx="5686041" cy="3437409"/>
          </a:xfrm>
          <a:prstGeom prst="rect">
            <a:avLst/>
          </a:prstGeom>
        </p:spPr>
        <p:txBody>
          <a:bodyPr anchor="t" rtlCol="false" tIns="0" lIns="0" bIns="0" rIns="0">
            <a:spAutoFit/>
          </a:bodyPr>
          <a:lstStyle/>
          <a:p>
            <a:pPr algn="just">
              <a:lnSpc>
                <a:spcPts val="3039"/>
              </a:lnSpc>
            </a:pPr>
            <a:r>
              <a:rPr lang="en-US" b="true" sz="2337" spc="-23">
                <a:solidFill>
                  <a:srgbClr val="020304"/>
                </a:solidFill>
                <a:latin typeface="Arimo Bold"/>
                <a:ea typeface="Arimo Bold"/>
                <a:cs typeface="Arimo Bold"/>
                <a:sym typeface="Arimo Bold"/>
              </a:rPr>
              <a:t>Data 7 (menit ke 01:19:33)</a:t>
            </a:r>
          </a:p>
          <a:p>
            <a:pPr algn="just">
              <a:lnSpc>
                <a:spcPts val="3039"/>
              </a:lnSpc>
            </a:pPr>
          </a:p>
          <a:p>
            <a:pPr algn="just">
              <a:lnSpc>
                <a:spcPts val="3039"/>
              </a:lnSpc>
            </a:pPr>
            <a:r>
              <a:rPr lang="en-US" b="true" sz="2337" spc="-23">
                <a:solidFill>
                  <a:srgbClr val="020304"/>
                </a:solidFill>
                <a:latin typeface="Arimo Bold"/>
                <a:ea typeface="Arimo Bold"/>
                <a:cs typeface="Arimo Bold"/>
                <a:sym typeface="Arimo Bold"/>
              </a:rPr>
              <a:t>Party : “Li, kita ga akan ambil check yang dikasih mama kamu, tapi menurut kita yang paling realistis adalah kamu ambil check ini kamu balik ke Indonesia dan hidup tenang disana”</a:t>
            </a:r>
          </a:p>
          <a:p>
            <a:pPr algn="just">
              <a:lnSpc>
                <a:spcPts val="3039"/>
              </a:lnSpc>
            </a:pPr>
          </a:p>
          <a:p>
            <a:pPr algn="just">
              <a:lnSpc>
                <a:spcPts val="3039"/>
              </a:lnSpc>
            </a:pPr>
          </a:p>
        </p:txBody>
      </p:sp>
      <p:sp>
        <p:nvSpPr>
          <p:cNvPr name="TextBox 43" id="43"/>
          <p:cNvSpPr txBox="true"/>
          <p:nvPr/>
        </p:nvSpPr>
        <p:spPr>
          <a:xfrm rot="0">
            <a:off x="2823620" y="4058727"/>
            <a:ext cx="4227530" cy="549244"/>
          </a:xfrm>
          <a:prstGeom prst="rect">
            <a:avLst/>
          </a:prstGeom>
        </p:spPr>
        <p:txBody>
          <a:bodyPr anchor="t" rtlCol="false" tIns="0" lIns="0" bIns="0" rIns="0">
            <a:spAutoFit/>
          </a:bodyPr>
          <a:lstStyle/>
          <a:p>
            <a:pPr algn="l">
              <a:lnSpc>
                <a:spcPts val="4228"/>
              </a:lnSpc>
            </a:pPr>
            <a:r>
              <a:rPr lang="en-US" sz="3252" spc="-32" b="true">
                <a:solidFill>
                  <a:srgbClr val="000000"/>
                </a:solidFill>
                <a:latin typeface="Arimo Bold"/>
                <a:ea typeface="Arimo Bold"/>
                <a:cs typeface="Arimo Bold"/>
                <a:sym typeface="Arimo Bold"/>
              </a:rPr>
              <a:t>Ranah Pendidikan</a:t>
            </a:r>
          </a:p>
        </p:txBody>
      </p:sp>
      <p:sp>
        <p:nvSpPr>
          <p:cNvPr name="TextBox 44" id="44"/>
          <p:cNvSpPr txBox="true"/>
          <p:nvPr/>
        </p:nvSpPr>
        <p:spPr>
          <a:xfrm rot="0">
            <a:off x="11205592" y="4058727"/>
            <a:ext cx="4227530" cy="549244"/>
          </a:xfrm>
          <a:prstGeom prst="rect">
            <a:avLst/>
          </a:prstGeom>
        </p:spPr>
        <p:txBody>
          <a:bodyPr anchor="t" rtlCol="false" tIns="0" lIns="0" bIns="0" rIns="0">
            <a:spAutoFit/>
          </a:bodyPr>
          <a:lstStyle/>
          <a:p>
            <a:pPr algn="l">
              <a:lnSpc>
                <a:spcPts val="4228"/>
              </a:lnSpc>
            </a:pPr>
            <a:r>
              <a:rPr lang="en-US" sz="3252" spc="-32" b="true">
                <a:solidFill>
                  <a:srgbClr val="000000"/>
                </a:solidFill>
                <a:latin typeface="Arimo Bold"/>
                <a:ea typeface="Arimo Bold"/>
                <a:cs typeface="Arimo Bold"/>
                <a:sym typeface="Arimo Bold"/>
              </a:rPr>
              <a:t>Ranah Sosial</a:t>
            </a:r>
          </a:p>
        </p:txBody>
      </p:sp>
      <p:sp>
        <p:nvSpPr>
          <p:cNvPr name="Freeform 45" id="45"/>
          <p:cNvSpPr/>
          <p:nvPr/>
        </p:nvSpPr>
        <p:spPr>
          <a:xfrm flipH="false" flipV="false" rot="0">
            <a:off x="13814545" y="8397841"/>
            <a:ext cx="4231668" cy="1720919"/>
          </a:xfrm>
          <a:custGeom>
            <a:avLst/>
            <a:gdLst/>
            <a:ahLst/>
            <a:cxnLst/>
            <a:rect r="r" b="b" t="t" l="l"/>
            <a:pathLst>
              <a:path h="1720919" w="4231668">
                <a:moveTo>
                  <a:pt x="0" y="0"/>
                </a:moveTo>
                <a:lnTo>
                  <a:pt x="4231668" y="0"/>
                </a:lnTo>
                <a:lnTo>
                  <a:pt x="4231668" y="1720918"/>
                </a:lnTo>
                <a:lnTo>
                  <a:pt x="0" y="1720918"/>
                </a:lnTo>
                <a:lnTo>
                  <a:pt x="0" y="0"/>
                </a:lnTo>
                <a:close/>
              </a:path>
            </a:pathLst>
          </a:custGeom>
          <a:blipFill>
            <a:blip r:embed="rId4"/>
            <a:stretch>
              <a:fillRect l="-654" t="0" r="0" b="-39222"/>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1160788" y="4332212"/>
            <a:ext cx="19807635" cy="5954788"/>
            <a:chOff x="0" y="0"/>
            <a:chExt cx="5216826" cy="1568339"/>
          </a:xfrm>
        </p:grpSpPr>
        <p:sp>
          <p:nvSpPr>
            <p:cNvPr name="Freeform 4" id="4"/>
            <p:cNvSpPr/>
            <p:nvPr/>
          </p:nvSpPr>
          <p:spPr>
            <a:xfrm flipH="false" flipV="false" rot="0">
              <a:off x="0" y="0"/>
              <a:ext cx="5216826" cy="1568339"/>
            </a:xfrm>
            <a:custGeom>
              <a:avLst/>
              <a:gdLst/>
              <a:ahLst/>
              <a:cxnLst/>
              <a:rect r="r" b="b" t="t" l="l"/>
              <a:pathLst>
                <a:path h="1568339" w="5216826">
                  <a:moveTo>
                    <a:pt x="0" y="0"/>
                  </a:moveTo>
                  <a:lnTo>
                    <a:pt x="5216826" y="0"/>
                  </a:lnTo>
                  <a:lnTo>
                    <a:pt x="5216826" y="1568339"/>
                  </a:lnTo>
                  <a:lnTo>
                    <a:pt x="0" y="1568339"/>
                  </a:lnTo>
                  <a:close/>
                </a:path>
              </a:pathLst>
            </a:custGeom>
            <a:gradFill rotWithShape="true">
              <a:gsLst>
                <a:gs pos="0">
                  <a:srgbClr val="000C3D">
                    <a:alpha val="100000"/>
                  </a:srgbClr>
                </a:gs>
                <a:gs pos="100000">
                  <a:srgbClr val="027CB8">
                    <a:alpha val="100000"/>
                  </a:srgbClr>
                </a:gs>
              </a:gsLst>
              <a:lin ang="0"/>
            </a:gradFill>
          </p:spPr>
        </p:sp>
        <p:sp>
          <p:nvSpPr>
            <p:cNvPr name="TextBox 5" id="5"/>
            <p:cNvSpPr txBox="true"/>
            <p:nvPr/>
          </p:nvSpPr>
          <p:spPr>
            <a:xfrm>
              <a:off x="0" y="-38100"/>
              <a:ext cx="5216826" cy="1606439"/>
            </a:xfrm>
            <a:prstGeom prst="rect">
              <a:avLst/>
            </a:prstGeom>
          </p:spPr>
          <p:txBody>
            <a:bodyPr anchor="ctr" rtlCol="false" tIns="50800" lIns="50800" bIns="50800" rIns="50800"/>
            <a:lstStyle/>
            <a:p>
              <a:pPr algn="ctr">
                <a:lnSpc>
                  <a:spcPts val="2659"/>
                </a:lnSpc>
              </a:pPr>
            </a:p>
          </p:txBody>
        </p:sp>
      </p:grpSp>
      <p:grpSp>
        <p:nvGrpSpPr>
          <p:cNvPr name="Group 6" id="6"/>
          <p:cNvGrpSpPr/>
          <p:nvPr/>
        </p:nvGrpSpPr>
        <p:grpSpPr>
          <a:xfrm rot="0">
            <a:off x="9482848" y="-6592938"/>
            <a:ext cx="10925150" cy="10925150"/>
            <a:chOff x="0" y="0"/>
            <a:chExt cx="812800" cy="812800"/>
          </a:xfrm>
        </p:grpSpPr>
        <p:sp>
          <p:nvSpPr>
            <p:cNvPr name="Freeform 7" id="7"/>
            <p:cNvSpPr/>
            <p:nvPr/>
          </p:nvSpPr>
          <p:spPr>
            <a:xfrm flipH="false" flipV="false" rot="0">
              <a:off x="29353" y="29353"/>
              <a:ext cx="754095" cy="754095"/>
            </a:xfrm>
            <a:custGeom>
              <a:avLst/>
              <a:gdLst/>
              <a:ahLst/>
              <a:cxnLst/>
              <a:rect r="r" b="b" t="t" l="l"/>
              <a:pathLst>
                <a:path h="754095" w="754095">
                  <a:moveTo>
                    <a:pt x="427155" y="20755"/>
                  </a:moveTo>
                  <a:lnTo>
                    <a:pt x="733339" y="326939"/>
                  </a:lnTo>
                  <a:cubicBezTo>
                    <a:pt x="746629" y="340229"/>
                    <a:pt x="754094" y="358253"/>
                    <a:pt x="754094" y="377047"/>
                  </a:cubicBezTo>
                  <a:cubicBezTo>
                    <a:pt x="754094" y="395841"/>
                    <a:pt x="746629" y="413865"/>
                    <a:pt x="733339" y="427155"/>
                  </a:cubicBezTo>
                  <a:lnTo>
                    <a:pt x="427155" y="733339"/>
                  </a:lnTo>
                  <a:cubicBezTo>
                    <a:pt x="413865" y="746629"/>
                    <a:pt x="395841" y="754094"/>
                    <a:pt x="377047" y="754094"/>
                  </a:cubicBezTo>
                  <a:cubicBezTo>
                    <a:pt x="358253" y="754094"/>
                    <a:pt x="340229" y="746629"/>
                    <a:pt x="326939" y="733339"/>
                  </a:cubicBezTo>
                  <a:lnTo>
                    <a:pt x="20755" y="427155"/>
                  </a:lnTo>
                  <a:cubicBezTo>
                    <a:pt x="7465" y="413865"/>
                    <a:pt x="0" y="395841"/>
                    <a:pt x="0" y="377047"/>
                  </a:cubicBezTo>
                  <a:cubicBezTo>
                    <a:pt x="0" y="358253"/>
                    <a:pt x="7465" y="340229"/>
                    <a:pt x="20755" y="326939"/>
                  </a:cubicBezTo>
                  <a:lnTo>
                    <a:pt x="326939" y="20755"/>
                  </a:lnTo>
                  <a:cubicBezTo>
                    <a:pt x="340229" y="7465"/>
                    <a:pt x="358253" y="0"/>
                    <a:pt x="377047" y="0"/>
                  </a:cubicBezTo>
                  <a:cubicBezTo>
                    <a:pt x="395841" y="0"/>
                    <a:pt x="413865" y="7465"/>
                    <a:pt x="427155" y="20755"/>
                  </a:cubicBezTo>
                  <a:close/>
                </a:path>
              </a:pathLst>
            </a:custGeom>
            <a:gradFill rotWithShape="true">
              <a:gsLst>
                <a:gs pos="0">
                  <a:srgbClr val="000C3D">
                    <a:alpha val="100000"/>
                  </a:srgbClr>
                </a:gs>
                <a:gs pos="100000">
                  <a:srgbClr val="027CB8">
                    <a:alpha val="100000"/>
                  </a:srgbClr>
                </a:gs>
              </a:gsLst>
              <a:lin ang="5400000"/>
            </a:gradFill>
          </p:spPr>
        </p:sp>
        <p:sp>
          <p:nvSpPr>
            <p:cNvPr name="TextBox 8" id="8"/>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grpSp>
        <p:nvGrpSpPr>
          <p:cNvPr name="Group 9" id="9"/>
          <p:cNvGrpSpPr/>
          <p:nvPr/>
        </p:nvGrpSpPr>
        <p:grpSpPr>
          <a:xfrm rot="-2700000">
            <a:off x="14396965" y="-2469701"/>
            <a:ext cx="814287" cy="8473907"/>
            <a:chOff x="0" y="0"/>
            <a:chExt cx="214462" cy="2231811"/>
          </a:xfrm>
        </p:grpSpPr>
        <p:sp>
          <p:nvSpPr>
            <p:cNvPr name="Freeform 10" id="10"/>
            <p:cNvSpPr/>
            <p:nvPr/>
          </p:nvSpPr>
          <p:spPr>
            <a:xfrm flipH="false" flipV="false" rot="0">
              <a:off x="0" y="0"/>
              <a:ext cx="214462" cy="2231811"/>
            </a:xfrm>
            <a:custGeom>
              <a:avLst/>
              <a:gdLst/>
              <a:ahLst/>
              <a:cxnLst/>
              <a:rect r="r" b="b" t="t" l="l"/>
              <a:pathLst>
                <a:path h="2231811" w="214462">
                  <a:moveTo>
                    <a:pt x="0" y="0"/>
                  </a:moveTo>
                  <a:lnTo>
                    <a:pt x="214462" y="0"/>
                  </a:lnTo>
                  <a:lnTo>
                    <a:pt x="214462" y="2231811"/>
                  </a:lnTo>
                  <a:lnTo>
                    <a:pt x="0" y="2231811"/>
                  </a:lnTo>
                  <a:close/>
                </a:path>
              </a:pathLst>
            </a:custGeom>
            <a:gradFill rotWithShape="true">
              <a:gsLst>
                <a:gs pos="0">
                  <a:srgbClr val="000C3D">
                    <a:alpha val="100000"/>
                  </a:srgbClr>
                </a:gs>
                <a:gs pos="100000">
                  <a:srgbClr val="027CB8">
                    <a:alpha val="100000"/>
                  </a:srgbClr>
                </a:gs>
              </a:gsLst>
              <a:lin ang="5400000"/>
            </a:gradFill>
          </p:spPr>
        </p:sp>
        <p:sp>
          <p:nvSpPr>
            <p:cNvPr name="TextBox 11" id="11"/>
            <p:cNvSpPr txBox="true"/>
            <p:nvPr/>
          </p:nvSpPr>
          <p:spPr>
            <a:xfrm>
              <a:off x="0" y="-38100"/>
              <a:ext cx="214462" cy="2269911"/>
            </a:xfrm>
            <a:prstGeom prst="rect">
              <a:avLst/>
            </a:prstGeom>
          </p:spPr>
          <p:txBody>
            <a:bodyPr anchor="ctr" rtlCol="false" tIns="50800" lIns="50800" bIns="50800" rIns="50800"/>
            <a:lstStyle/>
            <a:p>
              <a:pPr algn="ctr">
                <a:lnSpc>
                  <a:spcPts val="2659"/>
                </a:lnSpc>
              </a:pPr>
            </a:p>
          </p:txBody>
        </p:sp>
      </p:grpSp>
      <p:grpSp>
        <p:nvGrpSpPr>
          <p:cNvPr name="Group 12" id="12"/>
          <p:cNvGrpSpPr/>
          <p:nvPr/>
        </p:nvGrpSpPr>
        <p:grpSpPr>
          <a:xfrm rot="-2700000">
            <a:off x="14241272" y="-5073378"/>
            <a:ext cx="4330946" cy="11091395"/>
            <a:chOff x="0" y="0"/>
            <a:chExt cx="1140661" cy="2921190"/>
          </a:xfrm>
        </p:grpSpPr>
        <p:sp>
          <p:nvSpPr>
            <p:cNvPr name="Freeform 13" id="13"/>
            <p:cNvSpPr/>
            <p:nvPr/>
          </p:nvSpPr>
          <p:spPr>
            <a:xfrm flipH="false" flipV="false" rot="0">
              <a:off x="0" y="0"/>
              <a:ext cx="1140661" cy="2921190"/>
            </a:xfrm>
            <a:custGeom>
              <a:avLst/>
              <a:gdLst/>
              <a:ahLst/>
              <a:cxnLst/>
              <a:rect r="r" b="b" t="t" l="l"/>
              <a:pathLst>
                <a:path h="2921190" w="1140661">
                  <a:moveTo>
                    <a:pt x="0" y="0"/>
                  </a:moveTo>
                  <a:lnTo>
                    <a:pt x="1140661" y="0"/>
                  </a:lnTo>
                  <a:lnTo>
                    <a:pt x="1140661" y="2921190"/>
                  </a:lnTo>
                  <a:lnTo>
                    <a:pt x="0" y="2921190"/>
                  </a:lnTo>
                  <a:close/>
                </a:path>
              </a:pathLst>
            </a:custGeom>
            <a:gradFill rotWithShape="true">
              <a:gsLst>
                <a:gs pos="0">
                  <a:srgbClr val="000C3D">
                    <a:alpha val="100000"/>
                  </a:srgbClr>
                </a:gs>
                <a:gs pos="100000">
                  <a:srgbClr val="027CB8">
                    <a:alpha val="100000"/>
                  </a:srgbClr>
                </a:gs>
              </a:gsLst>
              <a:lin ang="5400000"/>
            </a:gradFill>
          </p:spPr>
        </p:sp>
        <p:sp>
          <p:nvSpPr>
            <p:cNvPr name="TextBox 14" id="14"/>
            <p:cNvSpPr txBox="true"/>
            <p:nvPr/>
          </p:nvSpPr>
          <p:spPr>
            <a:xfrm>
              <a:off x="0" y="-38100"/>
              <a:ext cx="1140661" cy="295929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2700000">
            <a:off x="17509438" y="-3376688"/>
            <a:ext cx="2880259" cy="7838495"/>
            <a:chOff x="0" y="0"/>
            <a:chExt cx="758587" cy="2064460"/>
          </a:xfrm>
        </p:grpSpPr>
        <p:sp>
          <p:nvSpPr>
            <p:cNvPr name="Freeform 16" id="16"/>
            <p:cNvSpPr/>
            <p:nvPr/>
          </p:nvSpPr>
          <p:spPr>
            <a:xfrm flipH="false" flipV="false" rot="0">
              <a:off x="0" y="0"/>
              <a:ext cx="758587" cy="2064460"/>
            </a:xfrm>
            <a:custGeom>
              <a:avLst/>
              <a:gdLst/>
              <a:ahLst/>
              <a:cxnLst/>
              <a:rect r="r" b="b" t="t" l="l"/>
              <a:pathLst>
                <a:path h="2064460" w="758587">
                  <a:moveTo>
                    <a:pt x="0" y="0"/>
                  </a:moveTo>
                  <a:lnTo>
                    <a:pt x="758587" y="0"/>
                  </a:lnTo>
                  <a:lnTo>
                    <a:pt x="758587" y="2064460"/>
                  </a:lnTo>
                  <a:lnTo>
                    <a:pt x="0" y="2064460"/>
                  </a:lnTo>
                  <a:close/>
                </a:path>
              </a:pathLst>
            </a:custGeom>
            <a:gradFill rotWithShape="true">
              <a:gsLst>
                <a:gs pos="0">
                  <a:srgbClr val="000C3D">
                    <a:alpha val="100000"/>
                  </a:srgbClr>
                </a:gs>
                <a:gs pos="100000">
                  <a:srgbClr val="027CB8">
                    <a:alpha val="100000"/>
                  </a:srgbClr>
                </a:gs>
              </a:gsLst>
              <a:lin ang="5400000"/>
            </a:gradFill>
          </p:spPr>
        </p:sp>
        <p:sp>
          <p:nvSpPr>
            <p:cNvPr name="TextBox 17" id="17"/>
            <p:cNvSpPr txBox="true"/>
            <p:nvPr/>
          </p:nvSpPr>
          <p:spPr>
            <a:xfrm>
              <a:off x="0" y="-38100"/>
              <a:ext cx="758587" cy="210256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12346295" y="3782687"/>
            <a:ext cx="10004702" cy="10004702"/>
            <a:chOff x="0" y="0"/>
            <a:chExt cx="812800" cy="812800"/>
          </a:xfrm>
        </p:grpSpPr>
        <p:sp>
          <p:nvSpPr>
            <p:cNvPr name="Freeform 19" id="19"/>
            <p:cNvSpPr/>
            <p:nvPr/>
          </p:nvSpPr>
          <p:spPr>
            <a:xfrm flipH="false" flipV="false" rot="0">
              <a:off x="24498" y="24498"/>
              <a:ext cx="763804" cy="763804"/>
            </a:xfrm>
            <a:custGeom>
              <a:avLst/>
              <a:gdLst/>
              <a:ahLst/>
              <a:cxnLst/>
              <a:rect r="r" b="b" t="t" l="l"/>
              <a:pathLst>
                <a:path h="763804" w="763804">
                  <a:moveTo>
                    <a:pt x="436620" y="30220"/>
                  </a:moveTo>
                  <a:lnTo>
                    <a:pt x="733584" y="327184"/>
                  </a:lnTo>
                  <a:cubicBezTo>
                    <a:pt x="763804" y="357404"/>
                    <a:pt x="763804" y="406400"/>
                    <a:pt x="733584" y="436620"/>
                  </a:cubicBezTo>
                  <a:lnTo>
                    <a:pt x="436620" y="733584"/>
                  </a:lnTo>
                  <a:cubicBezTo>
                    <a:pt x="406400" y="763804"/>
                    <a:pt x="357404" y="763804"/>
                    <a:pt x="327184" y="733584"/>
                  </a:cubicBezTo>
                  <a:lnTo>
                    <a:pt x="30220" y="436620"/>
                  </a:lnTo>
                  <a:cubicBezTo>
                    <a:pt x="0" y="406400"/>
                    <a:pt x="0" y="357404"/>
                    <a:pt x="30220" y="327184"/>
                  </a:cubicBezTo>
                  <a:lnTo>
                    <a:pt x="327184" y="30220"/>
                  </a:lnTo>
                  <a:cubicBezTo>
                    <a:pt x="357404" y="0"/>
                    <a:pt x="406400" y="0"/>
                    <a:pt x="436620" y="30220"/>
                  </a:cubicBezTo>
                  <a:close/>
                </a:path>
              </a:pathLst>
            </a:custGeom>
            <a:gradFill rotWithShape="true">
              <a:gsLst>
                <a:gs pos="0">
                  <a:srgbClr val="000C3D">
                    <a:alpha val="100000"/>
                  </a:srgbClr>
                </a:gs>
                <a:gs pos="100000">
                  <a:srgbClr val="027CB8">
                    <a:alpha val="100000"/>
                  </a:srgbClr>
                </a:gs>
              </a:gsLst>
              <a:lin ang="5400000"/>
            </a:gradFill>
          </p:spPr>
        </p:sp>
        <p:sp>
          <p:nvSpPr>
            <p:cNvPr name="TextBox 20" id="20"/>
            <p:cNvSpPr txBox="true"/>
            <p:nvPr/>
          </p:nvSpPr>
          <p:spPr>
            <a:xfrm>
              <a:off x="139700" y="101600"/>
              <a:ext cx="533400" cy="571500"/>
            </a:xfrm>
            <a:prstGeom prst="rect">
              <a:avLst/>
            </a:prstGeom>
          </p:spPr>
          <p:txBody>
            <a:bodyPr anchor="ctr" rtlCol="false" tIns="50800" lIns="50800" bIns="50800" rIns="50800"/>
            <a:lstStyle/>
            <a:p>
              <a:pPr algn="ctr">
                <a:lnSpc>
                  <a:spcPts val="2659"/>
                </a:lnSpc>
                <a:spcBef>
                  <a:spcPct val="0"/>
                </a:spcBef>
              </a:pPr>
            </a:p>
          </p:txBody>
        </p:sp>
      </p:grpSp>
      <p:sp>
        <p:nvSpPr>
          <p:cNvPr name="Freeform 21" id="21"/>
          <p:cNvSpPr/>
          <p:nvPr/>
        </p:nvSpPr>
        <p:spPr>
          <a:xfrm flipH="false" flipV="false" rot="0">
            <a:off x="12761780" y="3808570"/>
            <a:ext cx="1406810" cy="1430049"/>
          </a:xfrm>
          <a:custGeom>
            <a:avLst/>
            <a:gdLst/>
            <a:ahLst/>
            <a:cxnLst/>
            <a:rect r="r" b="b" t="t" l="l"/>
            <a:pathLst>
              <a:path h="1430049" w="1406810">
                <a:moveTo>
                  <a:pt x="0" y="0"/>
                </a:moveTo>
                <a:lnTo>
                  <a:pt x="1406810" y="0"/>
                </a:lnTo>
                <a:lnTo>
                  <a:pt x="1406810" y="1430049"/>
                </a:lnTo>
                <a:lnTo>
                  <a:pt x="0" y="1430049"/>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2" id="22"/>
          <p:cNvSpPr txBox="true"/>
          <p:nvPr/>
        </p:nvSpPr>
        <p:spPr>
          <a:xfrm rot="0">
            <a:off x="168567" y="-114300"/>
            <a:ext cx="4309637" cy="965195"/>
          </a:xfrm>
          <a:prstGeom prst="rect">
            <a:avLst/>
          </a:prstGeom>
        </p:spPr>
        <p:txBody>
          <a:bodyPr anchor="t" rtlCol="false" tIns="0" lIns="0" bIns="0" rIns="0">
            <a:spAutoFit/>
          </a:bodyPr>
          <a:lstStyle/>
          <a:p>
            <a:pPr algn="l">
              <a:lnSpc>
                <a:spcPts val="7874"/>
              </a:lnSpc>
              <a:spcBef>
                <a:spcPct val="0"/>
              </a:spcBef>
            </a:pPr>
            <a:r>
              <a:rPr lang="en-US" b="true" sz="5624">
                <a:solidFill>
                  <a:srgbClr val="024D84"/>
                </a:solidFill>
                <a:latin typeface="Eastman Condensed Bold"/>
                <a:ea typeface="Eastman Condensed Bold"/>
                <a:cs typeface="Eastman Condensed Bold"/>
                <a:sym typeface="Eastman Condensed Bold"/>
              </a:rPr>
              <a:t>KESIMPULAN</a:t>
            </a:r>
          </a:p>
        </p:txBody>
      </p:sp>
      <p:sp>
        <p:nvSpPr>
          <p:cNvPr name="TextBox 23" id="23"/>
          <p:cNvSpPr txBox="true"/>
          <p:nvPr/>
        </p:nvSpPr>
        <p:spPr>
          <a:xfrm rot="0">
            <a:off x="178322" y="812795"/>
            <a:ext cx="11341914" cy="3692515"/>
          </a:xfrm>
          <a:prstGeom prst="rect">
            <a:avLst/>
          </a:prstGeom>
        </p:spPr>
        <p:txBody>
          <a:bodyPr anchor="t" rtlCol="false" tIns="0" lIns="0" bIns="0" rIns="0">
            <a:spAutoFit/>
          </a:bodyPr>
          <a:lstStyle/>
          <a:p>
            <a:pPr algn="just">
              <a:lnSpc>
                <a:spcPts val="3251"/>
              </a:lnSpc>
            </a:pPr>
            <a:r>
              <a:rPr lang="en-US" sz="2500" spc="-25">
                <a:solidFill>
                  <a:srgbClr val="000000"/>
                </a:solidFill>
                <a:latin typeface="Arimo"/>
                <a:ea typeface="Arimo"/>
                <a:cs typeface="Arimo"/>
                <a:sym typeface="Arimo"/>
              </a:rPr>
              <a:t>Secara keseluruhan, pembahasan mengenai habitus, modal, dan ranah dalam film Ali dan Ratu Queens sangat baik dalam menunjukkan bagaimana karakter-karakternya dipengaruhi oleh lingkungan sosial dan budaya mereka. Film ini secara efektif mengilustrasikan konsep-konsep Bourdieu dengan menggambarkan perjuangan individu dalam menyesuaikan diri di lingkungan baru, dengan tetap mempertahankan nilai-nilai dan kebiasaan dari latar belakang mereka. Hal ini membuat film tidak hanya menarik dari segi cerita, tetapi juga kaya akan refleksi sosial yang mendalam.</a:t>
            </a:r>
          </a:p>
          <a:p>
            <a:pPr algn="just">
              <a:lnSpc>
                <a:spcPts val="3251"/>
              </a:lnSpc>
            </a:pPr>
          </a:p>
        </p:txBody>
      </p:sp>
      <p:sp>
        <p:nvSpPr>
          <p:cNvPr name="TextBox 24" id="24"/>
          <p:cNvSpPr txBox="true"/>
          <p:nvPr/>
        </p:nvSpPr>
        <p:spPr>
          <a:xfrm rot="0">
            <a:off x="8452143" y="4273424"/>
            <a:ext cx="4309637" cy="965195"/>
          </a:xfrm>
          <a:prstGeom prst="rect">
            <a:avLst/>
          </a:prstGeom>
        </p:spPr>
        <p:txBody>
          <a:bodyPr anchor="t" rtlCol="false" tIns="0" lIns="0" bIns="0" rIns="0">
            <a:spAutoFit/>
          </a:bodyPr>
          <a:lstStyle/>
          <a:p>
            <a:pPr algn="l">
              <a:lnSpc>
                <a:spcPts val="7874"/>
              </a:lnSpc>
              <a:spcBef>
                <a:spcPct val="0"/>
              </a:spcBef>
            </a:pPr>
            <a:r>
              <a:rPr lang="en-US" b="true" sz="5624">
                <a:solidFill>
                  <a:srgbClr val="92E2FF"/>
                </a:solidFill>
                <a:latin typeface="Eastman Condensed Bold"/>
                <a:ea typeface="Eastman Condensed Bold"/>
                <a:cs typeface="Eastman Condensed Bold"/>
                <a:sym typeface="Eastman Condensed Bold"/>
              </a:rPr>
              <a:t>REKOMENDASI</a:t>
            </a:r>
          </a:p>
        </p:txBody>
      </p:sp>
      <p:sp>
        <p:nvSpPr>
          <p:cNvPr name="TextBox 25" id="25"/>
          <p:cNvSpPr txBox="true"/>
          <p:nvPr/>
        </p:nvSpPr>
        <p:spPr>
          <a:xfrm rot="0">
            <a:off x="178322" y="5145007"/>
            <a:ext cx="14981594" cy="4511665"/>
          </a:xfrm>
          <a:prstGeom prst="rect">
            <a:avLst/>
          </a:prstGeom>
        </p:spPr>
        <p:txBody>
          <a:bodyPr anchor="t" rtlCol="false" tIns="0" lIns="0" bIns="0" rIns="0">
            <a:spAutoFit/>
          </a:bodyPr>
          <a:lstStyle/>
          <a:p>
            <a:pPr algn="just">
              <a:lnSpc>
                <a:spcPts val="3251"/>
              </a:lnSpc>
            </a:pPr>
            <a:r>
              <a:rPr lang="en-US" sz="2500" spc="-25">
                <a:solidFill>
                  <a:srgbClr val="FFFFFF"/>
                </a:solidFill>
                <a:latin typeface="Arimo"/>
                <a:ea typeface="Arimo"/>
                <a:cs typeface="Arimo"/>
                <a:sym typeface="Arimo"/>
              </a:rPr>
              <a:t>Penelitian di masa depan dapat memperluas analisis sosiologis tentang pengalaman imigran dalam film dengan fokus pada negosiasi identitas dan posisi sosial dalam lingkungan multikultural. Studi perbandingan dapat dilakukan untuk menganalisis bagaimana konsep habitus, kapital, dan ranah Bourdieu beroperasi dalam berbagai konteks budaya. Selain itu, peran perbedaan generasi dalam keluarga imigran dapat diteliti untuk memahami bagaimana perbedaan modal dan habitus memengaruhi interaksi serta perspektif tentang integrasi budaya.</a:t>
            </a:r>
          </a:p>
          <a:p>
            <a:pPr algn="just">
              <a:lnSpc>
                <a:spcPts val="3251"/>
              </a:lnSpc>
            </a:pPr>
            <a:r>
              <a:rPr lang="en-US" sz="2500" spc="-25">
                <a:solidFill>
                  <a:srgbClr val="FFFFFF"/>
                </a:solidFill>
                <a:latin typeface="Arimo"/>
                <a:ea typeface="Arimo"/>
                <a:cs typeface="Arimo"/>
                <a:sym typeface="Arimo"/>
              </a:rPr>
              <a:t>Penelitian juga dapat mengeksplorasi dampak platform streaming seperti Netflix terhadap penggambaran dan penerimaan global narasi imigran. Selain itu, analisis penerimaan penonton terhadap film Ali &amp; Ratu Ratu Queens dapat memberikan wawasan tentang bagaimana berbagai latar belakang penonton menafsirkan tema identitas, adaptasi, dan nilai-nilai budaya.</a:t>
            </a:r>
          </a:p>
          <a:p>
            <a:pPr algn="just">
              <a:lnSpc>
                <a:spcPts val="3251"/>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DAGdo-M4cX4</dc:identifier>
  <dcterms:modified xsi:type="dcterms:W3CDTF">2011-08-01T06:04:30Z</dcterms:modified>
  <cp:revision>1</cp:revision>
  <dc:title>Biru dan Putih Modern Seminar Proposal Presentasi</dc:title>
</cp:coreProperties>
</file>