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6" r:id="rId1"/>
  </p:sldMasterIdLst>
  <p:notesMasterIdLst>
    <p:notesMasterId r:id="rId19"/>
  </p:notesMasterIdLst>
  <p:sldIdLst>
    <p:sldId id="267" r:id="rId2"/>
    <p:sldId id="315" r:id="rId3"/>
    <p:sldId id="316" r:id="rId4"/>
    <p:sldId id="347" r:id="rId5"/>
    <p:sldId id="280" r:id="rId6"/>
    <p:sldId id="321" r:id="rId7"/>
    <p:sldId id="322" r:id="rId8"/>
    <p:sldId id="318" r:id="rId9"/>
    <p:sldId id="319" r:id="rId10"/>
    <p:sldId id="350" r:id="rId11"/>
    <p:sldId id="349" r:id="rId12"/>
    <p:sldId id="355" r:id="rId13"/>
    <p:sldId id="352" r:id="rId14"/>
    <p:sldId id="283" r:id="rId15"/>
    <p:sldId id="354" r:id="rId16"/>
    <p:sldId id="263" r:id="rId17"/>
    <p:sldId id="323" r:id="rId18"/>
  </p:sldIdLst>
  <p:sldSz cx="9144000" cy="5143500" type="screen16x9"/>
  <p:notesSz cx="6858000" cy="9144000"/>
  <p:embeddedFontLst>
    <p:embeddedFont>
      <p:font typeface="Fredoka One" charset="0"/>
      <p:regular r:id="rId20"/>
    </p:embeddedFont>
    <p:embeddedFont>
      <p:font typeface="Figtree" charset="0"/>
      <p:regular r:id="rId21"/>
      <p:bold r:id="rId22"/>
      <p:italic r:id="rId23"/>
      <p:boldItalic r:id="rId24"/>
    </p:embeddedFont>
    <p:embeddedFont>
      <p:font typeface="Playfair Display" charset="0"/>
      <p:regular r:id="rId25"/>
      <p:bold r:id="rId26"/>
      <p:italic r:id="rId27"/>
      <p:boldItalic r:id="rId28"/>
    </p:embeddedFont>
    <p:embeddedFont>
      <p:font typeface="Arial Black" pitchFamily="34" charset="0"/>
      <p:bold r:id="rId29"/>
    </p:embeddedFont>
    <p:embeddedFont>
      <p:font typeface="Calibri" pitchFamily="34" charset="0"/>
      <p:regular r:id="rId30"/>
      <p:bold r:id="rId31"/>
      <p:italic r:id="rId32"/>
      <p:boldItalic r:id="rId33"/>
    </p:embeddedFont>
    <p:embeddedFont>
      <p:font typeface="Bebas Neue Bold" charset="0"/>
      <p:regular r:id="rId34"/>
      <p:bold r:id="rId35"/>
    </p:embeddedFont>
    <p:embeddedFont>
      <p:font typeface="Roboto" charset="0"/>
      <p:regular r:id="rId36"/>
      <p:bold r:id="rId37"/>
      <p:italic r:id="rId38"/>
      <p:boldItalic r:id="rId39"/>
    </p:embeddedFont>
    <p:embeddedFont>
      <p:font typeface="Oxygen"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POWERPOINT MORPH" id="{40F5C298-B134-EC49-8BCE-F3C5D2708585}">
          <p14:sldIdLst>
            <p14:sldId id="267"/>
            <p14:sldId id="315"/>
            <p14:sldId id="316"/>
            <p14:sldId id="347"/>
            <p14:sldId id="280"/>
            <p14:sldId id="321"/>
            <p14:sldId id="322"/>
            <p14:sldId id="318"/>
            <p14:sldId id="319"/>
            <p14:sldId id="350"/>
            <p14:sldId id="349"/>
            <p14:sldId id="355"/>
            <p14:sldId id="352"/>
            <p14:sldId id="283"/>
            <p14:sldId id="354"/>
            <p14:sldId id="263"/>
            <p14:sldId id="323"/>
          </p14:sldIdLst>
        </p14:section>
      </p14:sectionLst>
    </p:ext>
    <p:ext uri="{EFAFB233-063F-42B5-8137-9DF3F51BA10A}">
      <p15:sldGuideLst xmlns=""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B0C5"/>
    <a:srgbClr val="000000"/>
    <a:srgbClr val="CBB9A8"/>
    <a:srgbClr val="FFCF7B"/>
    <a:srgbClr val="ECECEC"/>
    <a:srgbClr val="9E9EC3"/>
    <a:srgbClr val="B7E5F1"/>
    <a:srgbClr val="AFE2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84CCC30B-F265-41EE-A461-49F57CED73D8}">
  <a:tblStyle styleId="{84CCC30B-F265-41EE-A461-49F57CED73D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1" autoAdjust="0"/>
    <p:restoredTop sz="93002" autoAdjust="0"/>
  </p:normalViewPr>
  <p:slideViewPr>
    <p:cSldViewPr snapToGrid="0">
      <p:cViewPr>
        <p:scale>
          <a:sx n="90" d="100"/>
          <a:sy n="90" d="100"/>
        </p:scale>
        <p:origin x="-930" y="-9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D"/>
              <a:t>KDS Store Employee Retention Rate 2019 - 2023</a:t>
            </a: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Sheet1!$B$2:$B$6</c:f>
              <c:numCache>
                <c:formatCode>0%</c:formatCode>
                <c:ptCount val="5"/>
                <c:pt idx="0">
                  <c:v>0.72</c:v>
                </c:pt>
                <c:pt idx="1">
                  <c:v>0.65</c:v>
                </c:pt>
                <c:pt idx="2">
                  <c:v>0.42</c:v>
                </c:pt>
                <c:pt idx="3">
                  <c:v>0.56999999999999995</c:v>
                </c:pt>
                <c:pt idx="4">
                  <c:v>0.61</c:v>
                </c:pt>
              </c:numCache>
            </c:numRef>
          </c:val>
          <c:extLst xmlns:c16r2="http://schemas.microsoft.com/office/drawing/2015/06/chart">
            <c:ext xmlns:c16="http://schemas.microsoft.com/office/drawing/2014/chart" uri="{C3380CC4-5D6E-409C-BE32-E72D297353CC}">
              <c16:uniqueId val="{00000000-C1ED-4D28-BDA8-E45F8320A332}"/>
            </c:ext>
          </c:extLst>
        </c:ser>
        <c:dLbls>
          <c:showLegendKey val="0"/>
          <c:showVal val="0"/>
          <c:showCatName val="0"/>
          <c:showSerName val="0"/>
          <c:showPercent val="0"/>
          <c:showBubbleSize val="0"/>
        </c:dLbls>
        <c:gapWidth val="219"/>
        <c:overlap val="-27"/>
        <c:axId val="298481536"/>
        <c:axId val="298483072"/>
      </c:barChart>
      <c:catAx>
        <c:axId val="298481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8483072"/>
        <c:crosses val="autoZero"/>
        <c:auto val="1"/>
        <c:lblAlgn val="ctr"/>
        <c:lblOffset val="100"/>
        <c:noMultiLvlLbl val="0"/>
      </c:catAx>
      <c:valAx>
        <c:axId val="298483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84815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Scatterplot</a:t>
            </a:r>
            <a:endParaRPr lang="en-US"/>
          </a:p>
        </c:rich>
      </c:tx>
      <c:layout/>
      <c:overlay val="0"/>
      <c:spPr>
        <a:noFill/>
        <a:ln>
          <a:noFill/>
        </a:ln>
        <a:effectLst/>
      </c:sp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Lit>
              <c:formatCode>General</c:formatCode>
              <c:ptCount val="65"/>
              <c:pt idx="0">
                <c:v>0.63809087373114681</c:v>
              </c:pt>
              <c:pt idx="1">
                <c:v>-1.613745684735016</c:v>
              </c:pt>
              <c:pt idx="2">
                <c:v>-0.43031156104202761</c:v>
              </c:pt>
              <c:pt idx="3">
                <c:v>0.1686365079764548</c:v>
              </c:pt>
              <c:pt idx="4">
                <c:v>-0.56828018299452665</c:v>
              </c:pt>
              <c:pt idx="5">
                <c:v>-0.31464469910597981</c:v>
              </c:pt>
              <c:pt idx="6">
                <c:v>0.36387688878517221</c:v>
              </c:pt>
              <c:pt idx="7">
                <c:v>1.510104164608062</c:v>
              </c:pt>
              <c:pt idx="8">
                <c:v>-0.7417323938581013</c:v>
              </c:pt>
              <c:pt idx="9">
                <c:v>1.1391139324329751</c:v>
              </c:pt>
              <c:pt idx="10">
                <c:v>-0.1228409967984235</c:v>
              </c:pt>
              <c:pt idx="11">
                <c:v>0.47091199080676771</c:v>
              </c:pt>
              <c:pt idx="12">
                <c:v>0.6845038630594682</c:v>
              </c:pt>
              <c:pt idx="13">
                <c:v>0.95361881634543211</c:v>
              </c:pt>
              <c:pt idx="14">
                <c:v>1.032557162201871</c:v>
              </c:pt>
              <c:pt idx="15">
                <c:v>-0.24819233198318319</c:v>
              </c:pt>
              <c:pt idx="16">
                <c:v>0.53105577170955121</c:v>
              </c:pt>
              <c:pt idx="17">
                <c:v>-2.0924061919479322</c:v>
              </c:pt>
              <c:pt idx="18">
                <c:v>-0.33754637385784669</c:v>
              </c:pt>
              <c:pt idx="19">
                <c:v>1.1391139324329751</c:v>
              </c:pt>
              <c:pt idx="20">
                <c:v>-1.8089252740712729</c:v>
              </c:pt>
              <c:pt idx="21">
                <c:v>8.9602112366736125E-2</c:v>
              </c:pt>
              <c:pt idx="22">
                <c:v>1.510104164608062</c:v>
              </c:pt>
              <c:pt idx="23">
                <c:v>-0.42515173790955457</c:v>
              </c:pt>
              <c:pt idx="24">
                <c:v>0.72575702925531682</c:v>
              </c:pt>
              <c:pt idx="25">
                <c:v>-5.7476601290705628E-2</c:v>
              </c:pt>
              <c:pt idx="26">
                <c:v>-0.13825967472337919</c:v>
              </c:pt>
              <c:pt idx="27">
                <c:v>0.5774687610378727</c:v>
              </c:pt>
              <c:pt idx="28">
                <c:v>0.95361881634543211</c:v>
              </c:pt>
              <c:pt idx="29">
                <c:v>-0.74520433064008063</c:v>
              </c:pt>
              <c:pt idx="30">
                <c:v>0.21100317897902601</c:v>
              </c:pt>
              <c:pt idx="31">
                <c:v>8.9602112366736125E-2</c:v>
              </c:pt>
              <c:pt idx="32">
                <c:v>0.7681237002578889</c:v>
              </c:pt>
              <c:pt idx="33">
                <c:v>-1.218069841704291</c:v>
              </c:pt>
              <c:pt idx="34">
                <c:v>-1.6143808577512491</c:v>
              </c:pt>
              <c:pt idx="35">
                <c:v>-0.73599818918185833</c:v>
              </c:pt>
              <c:pt idx="36">
                <c:v>0.39713346808280148</c:v>
              </c:pt>
              <c:pt idx="37">
                <c:v>1.510104164608062</c:v>
              </c:pt>
              <c:pt idx="38">
                <c:v>-0.58828430250818431</c:v>
              </c:pt>
              <c:pt idx="39">
                <c:v>0.95361881634543211</c:v>
              </c:pt>
              <c:pt idx="40">
                <c:v>1.510104164608062</c:v>
              </c:pt>
              <c:pt idx="41">
                <c:v>0.8562681875725493</c:v>
              </c:pt>
              <c:pt idx="42">
                <c:v>-0.537346663063623</c:v>
              </c:pt>
              <c:pt idx="43">
                <c:v>0.26710064155606023</c:v>
              </c:pt>
              <c:pt idx="44">
                <c:v>-0.1143052866372517</c:v>
              </c:pt>
              <c:pt idx="45">
                <c:v>-2.9701536875010901</c:v>
              </c:pt>
              <c:pt idx="46">
                <c:v>1.1391139324329751</c:v>
              </c:pt>
              <c:pt idx="47">
                <c:v>1.1391139324329751</c:v>
              </c:pt>
              <c:pt idx="48">
                <c:v>2.034823975900988E-2</c:v>
              </c:pt>
              <c:pt idx="49">
                <c:v>0.80874169343750524</c:v>
              </c:pt>
              <c:pt idx="50">
                <c:v>-1.057260336472386</c:v>
              </c:pt>
              <c:pt idx="51">
                <c:v>-1.5731276915554</c:v>
              </c:pt>
              <c:pt idx="52">
                <c:v>0.98566584108305921</c:v>
              </c:pt>
              <c:pt idx="53">
                <c:v>0.10396807695743129</c:v>
              </c:pt>
              <c:pt idx="54">
                <c:v>-0.62491676883451341</c:v>
              </c:pt>
              <c:pt idx="55">
                <c:v>0.5774687610378727</c:v>
              </c:pt>
              <c:pt idx="56">
                <c:v>1.092700943104655</c:v>
              </c:pt>
              <c:pt idx="57">
                <c:v>0.202432210537036</c:v>
              </c:pt>
              <c:pt idx="58">
                <c:v>-0.99084322763040755</c:v>
              </c:pt>
              <c:pt idx="59">
                <c:v>0.57342244271212328</c:v>
              </c:pt>
              <c:pt idx="60">
                <c:v>0.14569957494377031</c:v>
              </c:pt>
              <c:pt idx="61">
                <c:v>-1.613745684735016</c:v>
              </c:pt>
              <c:pt idx="62">
                <c:v>-0.58375965239194372</c:v>
              </c:pt>
              <c:pt idx="63">
                <c:v>1.518841662653778E-2</c:v>
              </c:pt>
              <c:pt idx="64">
                <c:v>-1.9881470622196209</c:v>
              </c:pt>
            </c:numLit>
          </c:xVal>
          <c:yVal>
            <c:numLit>
              <c:formatCode>General</c:formatCode>
              <c:ptCount val="65"/>
              <c:pt idx="0">
                <c:v>0.28748919794384847</c:v>
              </c:pt>
              <c:pt idx="1">
                <c:v>-0.29865804417877578</c:v>
              </c:pt>
              <c:pt idx="2">
                <c:v>1.167812852353961</c:v>
              </c:pt>
              <c:pt idx="3">
                <c:v>0.95738998229415972</c:v>
              </c:pt>
              <c:pt idx="4">
                <c:v>-2.4982013782959411</c:v>
              </c:pt>
              <c:pt idx="5">
                <c:v>1.018677247738079</c:v>
              </c:pt>
              <c:pt idx="6">
                <c:v>4.5657821127639789E-2</c:v>
              </c:pt>
              <c:pt idx="7">
                <c:v>0.31174297955329672</c:v>
              </c:pt>
              <c:pt idx="8">
                <c:v>-0.92448681698776913</c:v>
              </c:pt>
              <c:pt idx="9">
                <c:v>-0.42119768937004892</c:v>
              </c:pt>
              <c:pt idx="10">
                <c:v>0.11800632185247149</c:v>
              </c:pt>
              <c:pt idx="11">
                <c:v>-1.3595653005214969</c:v>
              </c:pt>
              <c:pt idx="12">
                <c:v>0.218367781329595</c:v>
              </c:pt>
              <c:pt idx="13">
                <c:v>0.46527301966520418</c:v>
              </c:pt>
              <c:pt idx="14">
                <c:v>-0.93500173502712414</c:v>
              </c:pt>
              <c:pt idx="15">
                <c:v>0.32759892083769648</c:v>
              </c:pt>
              <c:pt idx="16">
                <c:v>-0.18826801112663799</c:v>
              </c:pt>
              <c:pt idx="17">
                <c:v>-0.25468178032141547</c:v>
              </c:pt>
              <c:pt idx="18">
                <c:v>-1.5655987006695291</c:v>
              </c:pt>
              <c:pt idx="19">
                <c:v>0.82963741506251498</c:v>
              </c:pt>
              <c:pt idx="20">
                <c:v>-1.3674911150974129</c:v>
              </c:pt>
              <c:pt idx="21">
                <c:v>0.42858990999993968</c:v>
              </c:pt>
              <c:pt idx="22">
                <c:v>-0.95833364409209187</c:v>
              </c:pt>
              <c:pt idx="23">
                <c:v>-9.41499290472564E-2</c:v>
              </c:pt>
              <c:pt idx="24">
                <c:v>0.1633062649617924</c:v>
              </c:pt>
              <c:pt idx="25">
                <c:v>0.66507732800400798</c:v>
              </c:pt>
              <c:pt idx="26">
                <c:v>-1.139584108055663</c:v>
              </c:pt>
              <c:pt idx="27">
                <c:v>-3.4043218807759441</c:v>
              </c:pt>
              <c:pt idx="28">
                <c:v>1.090347323149742</c:v>
              </c:pt>
              <c:pt idx="29">
                <c:v>-0.90233280428658447</c:v>
              </c:pt>
              <c:pt idx="30">
                <c:v>0.25923167592953772</c:v>
              </c:pt>
              <c:pt idx="31">
                <c:v>-0.19211838306938131</c:v>
              </c:pt>
              <c:pt idx="32">
                <c:v>1.3570767775327111</c:v>
              </c:pt>
              <c:pt idx="33">
                <c:v>-0.23733998524235719</c:v>
              </c:pt>
              <c:pt idx="34">
                <c:v>-0.3086067951202085</c:v>
              </c:pt>
              <c:pt idx="35">
                <c:v>-2.160970523267951</c:v>
              </c:pt>
              <c:pt idx="36">
                <c:v>0.64070444281372796</c:v>
              </c:pt>
              <c:pt idx="37">
                <c:v>0.31174297955329672</c:v>
              </c:pt>
              <c:pt idx="38">
                <c:v>0.13729672502643539</c:v>
              </c:pt>
              <c:pt idx="39">
                <c:v>-0.15980128381933409</c:v>
              </c:pt>
              <c:pt idx="40">
                <c:v>0.31174297955329672</c:v>
              </c:pt>
              <c:pt idx="41">
                <c:v>0.60168921611141279</c:v>
              </c:pt>
              <c:pt idx="42">
                <c:v>-1.1900468887430939</c:v>
              </c:pt>
              <c:pt idx="43">
                <c:v>0.8140259912185821</c:v>
              </c:pt>
              <c:pt idx="44">
                <c:v>-1.2471837735786471</c:v>
              </c:pt>
              <c:pt idx="45">
                <c:v>1.0824988532865989</c:v>
              </c:pt>
              <c:pt idx="46">
                <c:v>0.20421986284623311</c:v>
              </c:pt>
              <c:pt idx="47">
                <c:v>0.20421986284623311</c:v>
              </c:pt>
              <c:pt idx="48">
                <c:v>-9.5745382069763546E-2</c:v>
              </c:pt>
              <c:pt idx="49">
                <c:v>-0.5914493393510819</c:v>
              </c:pt>
              <c:pt idx="50">
                <c:v>0.1734488613014451</c:v>
              </c:pt>
              <c:pt idx="51">
                <c:v>2.2556296909923899</c:v>
              </c:pt>
              <c:pt idx="52">
                <c:v>0.42185606632738643</c:v>
              </c:pt>
              <c:pt idx="53">
                <c:v>0.41463264627726942</c:v>
              </c:pt>
              <c:pt idx="54">
                <c:v>0.19328624288508181</c:v>
              </c:pt>
              <c:pt idx="55">
                <c:v>-1.5159694195449911</c:v>
              </c:pt>
              <c:pt idx="56">
                <c:v>0.27136527312368441</c:v>
              </c:pt>
              <c:pt idx="57">
                <c:v>-0.36029520517401997</c:v>
              </c:pt>
              <c:pt idx="58">
                <c:v>8.1575732214793292E-2</c:v>
              </c:pt>
              <c:pt idx="59">
                <c:v>1.637536410892793</c:v>
              </c:pt>
              <c:pt idx="60">
                <c:v>1.591789275215693</c:v>
              </c:pt>
              <c:pt idx="61">
                <c:v>0.33296318115846679</c:v>
              </c:pt>
              <c:pt idx="62">
                <c:v>0.7627393847857562</c:v>
              </c:pt>
              <c:pt idx="63">
                <c:v>0.54208221978355142</c:v>
              </c:pt>
              <c:pt idx="64">
                <c:v>1.714889979310253</c:v>
              </c:pt>
            </c:numLit>
          </c:yVal>
          <c:smooth val="0"/>
          <c:extLst xmlns:c16r2="http://schemas.microsoft.com/office/drawing/2015/06/chart">
            <c:ext xmlns:c16="http://schemas.microsoft.com/office/drawing/2014/chart" uri="{C3380CC4-5D6E-409C-BE32-E72D297353CC}">
              <c16:uniqueId val="{00000000-7B60-4070-AE7B-25CD6B4B2ABC}"/>
            </c:ext>
          </c:extLst>
        </c:ser>
        <c:dLbls>
          <c:showLegendKey val="0"/>
          <c:showVal val="0"/>
          <c:showCatName val="0"/>
          <c:showSerName val="0"/>
          <c:showPercent val="0"/>
          <c:showBubbleSize val="0"/>
        </c:dLbls>
        <c:axId val="277219200"/>
        <c:axId val="277221760"/>
      </c:scatterChart>
      <c:valAx>
        <c:axId val="2772192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Regression Standardized Predicted Value</a:t>
                </a:r>
                <a:endParaRPr lang="en-US"/>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7221760"/>
        <c:crosses val="autoZero"/>
        <c:crossBetween val="midCat"/>
      </c:valAx>
      <c:valAx>
        <c:axId val="277221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Regression Studentized Residual</a:t>
                </a:r>
                <a:endParaRPr lang="en-US"/>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721920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932574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1709fecf1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1709fecf1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0017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1709fecf1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1709fecf1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95684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1709fecf1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1709fecf1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870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EDE1416-B003-ED65-1D1A-51677D1DA65A}"/>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951FB97E-2ABC-E9FA-B2B1-FDBDF05BAA2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 xmlns:a16="http://schemas.microsoft.com/office/drawing/2014/main" id="{DBC2DF2F-0139-F484-D54A-43195A3BDF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 xmlns:a16="http://schemas.microsoft.com/office/drawing/2014/main" id="{625B2BE8-A16B-48BC-3EAB-68540B484019}"/>
              </a:ext>
            </a:extLst>
          </p:cNvPr>
          <p:cNvSpPr>
            <a:spLocks noGrp="1"/>
          </p:cNvSpPr>
          <p:nvPr>
            <p:ph type="sldNum" sz="quarter" idx="5"/>
          </p:nvPr>
        </p:nvSpPr>
        <p:spPr>
          <a:xfrm>
            <a:off x="3884613" y="8685213"/>
            <a:ext cx="2971800" cy="457200"/>
          </a:xfrm>
          <a:prstGeom prst="rect">
            <a:avLst/>
          </a:prstGeom>
        </p:spPr>
        <p:txBody>
          <a:bodyPr/>
          <a:lstStyle/>
          <a:p>
            <a:fld id="{43A8FCF9-8587-E04D-9D05-9F2B19942567}" type="slidenum">
              <a:t>12</a:t>
            </a:fld>
            <a:endParaRPr lang="en-US"/>
          </a:p>
        </p:txBody>
      </p:sp>
    </p:spTree>
    <p:extLst>
      <p:ext uri="{BB962C8B-B14F-4D97-AF65-F5344CB8AC3E}">
        <p14:creationId xmlns:p14="http://schemas.microsoft.com/office/powerpoint/2010/main" val="1885489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EDE1416-B003-ED65-1D1A-51677D1DA65A}"/>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951FB97E-2ABC-E9FA-B2B1-FDBDF05BAA2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 xmlns:a16="http://schemas.microsoft.com/office/drawing/2014/main" id="{DBC2DF2F-0139-F484-D54A-43195A3BDF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 xmlns:a16="http://schemas.microsoft.com/office/drawing/2014/main" id="{625B2BE8-A16B-48BC-3EAB-68540B484019}"/>
              </a:ext>
            </a:extLst>
          </p:cNvPr>
          <p:cNvSpPr>
            <a:spLocks noGrp="1"/>
          </p:cNvSpPr>
          <p:nvPr>
            <p:ph type="sldNum" sz="quarter" idx="5"/>
          </p:nvPr>
        </p:nvSpPr>
        <p:spPr/>
        <p:txBody>
          <a:bodyPr/>
          <a:lstStyle/>
          <a:p>
            <a:fld id="{43A8FCF9-8587-E04D-9D05-9F2B19942567}" type="slidenum">
              <a:t>14</a:t>
            </a:fld>
            <a:endParaRPr lang="en-US"/>
          </a:p>
        </p:txBody>
      </p:sp>
    </p:spTree>
    <p:extLst>
      <p:ext uri="{BB962C8B-B14F-4D97-AF65-F5344CB8AC3E}">
        <p14:creationId xmlns:p14="http://schemas.microsoft.com/office/powerpoint/2010/main" val="1885489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a:extLst>
            <a:ext uri="{FF2B5EF4-FFF2-40B4-BE49-F238E27FC236}">
              <a16:creationId xmlns="" xmlns:a16="http://schemas.microsoft.com/office/drawing/2014/main" id="{68F1F74C-6653-DA2D-22A2-372B0BB6A3BF}"/>
            </a:ext>
          </a:extLst>
        </p:cNvPr>
        <p:cNvGrpSpPr/>
        <p:nvPr/>
      </p:nvGrpSpPr>
      <p:grpSpPr>
        <a:xfrm>
          <a:off x="0" y="0"/>
          <a:ext cx="0" cy="0"/>
          <a:chOff x="0" y="0"/>
          <a:chExt cx="0" cy="0"/>
        </a:xfrm>
      </p:grpSpPr>
      <p:sp>
        <p:nvSpPr>
          <p:cNvPr id="1032" name="Google Shape;1032;g1709fecf191_0_0:notes">
            <a:extLst>
              <a:ext uri="{FF2B5EF4-FFF2-40B4-BE49-F238E27FC236}">
                <a16:creationId xmlns="" xmlns:a16="http://schemas.microsoft.com/office/drawing/2014/main" id="{E3F61506-986E-F4D6-3967-904DC7BF83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1709fecf191_0_0:notes">
            <a:extLst>
              <a:ext uri="{FF2B5EF4-FFF2-40B4-BE49-F238E27FC236}">
                <a16:creationId xmlns="" xmlns:a16="http://schemas.microsoft.com/office/drawing/2014/main" id="{5AD3885A-7F3E-1466-27E6-3A10A45B7B0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3763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1709fecf1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1709fecf1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7834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819"/>
        <p:cNvGrpSpPr/>
        <p:nvPr/>
      </p:nvGrpSpPr>
      <p:grpSpPr>
        <a:xfrm>
          <a:off x="0" y="0"/>
          <a:ext cx="0" cy="0"/>
          <a:chOff x="0" y="0"/>
          <a:chExt cx="0" cy="0"/>
        </a:xfrm>
      </p:grpSpPr>
      <p:sp>
        <p:nvSpPr>
          <p:cNvPr id="820" name="Google Shape;820;p34"/>
          <p:cNvSpPr/>
          <p:nvPr/>
        </p:nvSpPr>
        <p:spPr>
          <a:xfrm rot="1001973">
            <a:off x="-1928964" y="-2029018"/>
            <a:ext cx="4439221" cy="4061677"/>
          </a:xfrm>
          <a:custGeom>
            <a:avLst/>
            <a:gdLst/>
            <a:ahLst/>
            <a:cxnLst/>
            <a:rect l="l" t="t" r="r" b="b"/>
            <a:pathLst>
              <a:path w="25107" h="22971" extrusionOk="0">
                <a:moveTo>
                  <a:pt x="6029" y="1"/>
                </a:moveTo>
                <a:cubicBezTo>
                  <a:pt x="4338" y="1"/>
                  <a:pt x="2979" y="676"/>
                  <a:pt x="2106" y="1643"/>
                </a:cubicBezTo>
                <a:cubicBezTo>
                  <a:pt x="580" y="3337"/>
                  <a:pt x="1" y="6173"/>
                  <a:pt x="2576" y="10368"/>
                </a:cubicBezTo>
                <a:cubicBezTo>
                  <a:pt x="4339" y="13239"/>
                  <a:pt x="4269" y="14957"/>
                  <a:pt x="3934" y="17793"/>
                </a:cubicBezTo>
                <a:cubicBezTo>
                  <a:pt x="3597" y="20624"/>
                  <a:pt x="4165" y="21865"/>
                  <a:pt x="5284" y="22550"/>
                </a:cubicBezTo>
                <a:cubicBezTo>
                  <a:pt x="5735" y="22827"/>
                  <a:pt x="6253" y="22970"/>
                  <a:pt x="6788" y="22970"/>
                </a:cubicBezTo>
                <a:cubicBezTo>
                  <a:pt x="7978" y="22970"/>
                  <a:pt x="9255" y="22259"/>
                  <a:pt x="10087" y="20722"/>
                </a:cubicBezTo>
                <a:cubicBezTo>
                  <a:pt x="11061" y="18911"/>
                  <a:pt x="11691" y="17303"/>
                  <a:pt x="13839" y="17303"/>
                </a:cubicBezTo>
                <a:cubicBezTo>
                  <a:pt x="14341" y="17303"/>
                  <a:pt x="14925" y="17391"/>
                  <a:pt x="15616" y="17584"/>
                </a:cubicBezTo>
                <a:cubicBezTo>
                  <a:pt x="16571" y="17851"/>
                  <a:pt x="17477" y="17980"/>
                  <a:pt x="18320" y="17980"/>
                </a:cubicBezTo>
                <a:cubicBezTo>
                  <a:pt x="20695" y="17980"/>
                  <a:pt x="22564" y="16954"/>
                  <a:pt x="23591" y="15113"/>
                </a:cubicBezTo>
                <a:cubicBezTo>
                  <a:pt x="24984" y="12619"/>
                  <a:pt x="25106" y="8192"/>
                  <a:pt x="22164" y="6325"/>
                </a:cubicBezTo>
                <a:cubicBezTo>
                  <a:pt x="19224" y="4462"/>
                  <a:pt x="16596" y="6173"/>
                  <a:pt x="12118" y="2548"/>
                </a:cubicBezTo>
                <a:cubicBezTo>
                  <a:pt x="9850" y="712"/>
                  <a:pt x="7765" y="1"/>
                  <a:pt x="6029" y="1"/>
                </a:cubicBezTo>
                <a:close/>
              </a:path>
            </a:pathLst>
          </a:custGeom>
          <a:solidFill>
            <a:srgbClr val="AFE2EF">
              <a:alpha val="4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nvGrpSpPr>
          <p:cNvPr id="821" name="Google Shape;821;p34"/>
          <p:cNvGrpSpPr/>
          <p:nvPr/>
        </p:nvGrpSpPr>
        <p:grpSpPr>
          <a:xfrm>
            <a:off x="334664" y="202423"/>
            <a:ext cx="1652745" cy="1307778"/>
            <a:chOff x="334664" y="202423"/>
            <a:chExt cx="1652745" cy="1307778"/>
          </a:xfrm>
        </p:grpSpPr>
        <p:grpSp>
          <p:nvGrpSpPr>
            <p:cNvPr id="822" name="Google Shape;822;p34"/>
            <p:cNvGrpSpPr/>
            <p:nvPr/>
          </p:nvGrpSpPr>
          <p:grpSpPr>
            <a:xfrm rot="-1226361">
              <a:off x="465845" y="350930"/>
              <a:ext cx="916887" cy="368147"/>
              <a:chOff x="5632718" y="2107339"/>
              <a:chExt cx="916928" cy="368163"/>
            </a:xfrm>
          </p:grpSpPr>
          <p:sp>
            <p:nvSpPr>
              <p:cNvPr id="823" name="Google Shape;823;p34"/>
              <p:cNvSpPr/>
              <p:nvPr/>
            </p:nvSpPr>
            <p:spPr>
              <a:xfrm>
                <a:off x="5695022" y="2168249"/>
                <a:ext cx="792395" cy="254540"/>
              </a:xfrm>
              <a:custGeom>
                <a:avLst/>
                <a:gdLst/>
                <a:ahLst/>
                <a:cxnLst/>
                <a:rect l="l" t="t" r="r" b="b"/>
                <a:pathLst>
                  <a:path w="9666" h="3105" extrusionOk="0">
                    <a:moveTo>
                      <a:pt x="5958" y="1"/>
                    </a:moveTo>
                    <a:lnTo>
                      <a:pt x="2890" y="2877"/>
                    </a:lnTo>
                    <a:lnTo>
                      <a:pt x="146" y="47"/>
                    </a:lnTo>
                    <a:cubicBezTo>
                      <a:pt x="131" y="32"/>
                      <a:pt x="111" y="25"/>
                      <a:pt x="90" y="25"/>
                    </a:cubicBezTo>
                    <a:cubicBezTo>
                      <a:pt x="69" y="25"/>
                      <a:pt x="47" y="32"/>
                      <a:pt x="30" y="47"/>
                    </a:cubicBezTo>
                    <a:cubicBezTo>
                      <a:pt x="1" y="76"/>
                      <a:pt x="1" y="128"/>
                      <a:pt x="30" y="157"/>
                    </a:cubicBezTo>
                    <a:lnTo>
                      <a:pt x="2884" y="3104"/>
                    </a:lnTo>
                    <a:lnTo>
                      <a:pt x="5969" y="210"/>
                    </a:lnTo>
                    <a:lnTo>
                      <a:pt x="9526" y="2965"/>
                    </a:lnTo>
                    <a:cubicBezTo>
                      <a:pt x="9541" y="2977"/>
                      <a:pt x="9559" y="2983"/>
                      <a:pt x="9577" y="2983"/>
                    </a:cubicBezTo>
                    <a:cubicBezTo>
                      <a:pt x="9601" y="2983"/>
                      <a:pt x="9625" y="2972"/>
                      <a:pt x="9642" y="2952"/>
                    </a:cubicBezTo>
                    <a:cubicBezTo>
                      <a:pt x="9665" y="2917"/>
                      <a:pt x="9658" y="2866"/>
                      <a:pt x="9624" y="2837"/>
                    </a:cubicBezTo>
                    <a:lnTo>
                      <a:pt x="5958" y="1"/>
                    </a:ln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4"/>
              <p:cNvSpPr/>
              <p:nvPr/>
            </p:nvSpPr>
            <p:spPr>
              <a:xfrm>
                <a:off x="5639359" y="2114061"/>
                <a:ext cx="125590" cy="125590"/>
              </a:xfrm>
              <a:custGeom>
                <a:avLst/>
                <a:gdLst/>
                <a:ahLst/>
                <a:cxnLst/>
                <a:rect l="l" t="t" r="r" b="b"/>
                <a:pathLst>
                  <a:path w="1532" h="1532" extrusionOk="0">
                    <a:moveTo>
                      <a:pt x="766" y="1"/>
                    </a:moveTo>
                    <a:cubicBezTo>
                      <a:pt x="343" y="1"/>
                      <a:pt x="0" y="342"/>
                      <a:pt x="0" y="766"/>
                    </a:cubicBezTo>
                    <a:cubicBezTo>
                      <a:pt x="0" y="1189"/>
                      <a:pt x="343" y="1532"/>
                      <a:pt x="766" y="1532"/>
                    </a:cubicBezTo>
                    <a:cubicBezTo>
                      <a:pt x="1191" y="1532"/>
                      <a:pt x="1532" y="1189"/>
                      <a:pt x="1532" y="766"/>
                    </a:cubicBezTo>
                    <a:cubicBezTo>
                      <a:pt x="1532" y="342"/>
                      <a:pt x="1191" y="1"/>
                      <a:pt x="766" y="1"/>
                    </a:cubicBezTo>
                    <a:close/>
                  </a:path>
                </a:pathLst>
              </a:custGeom>
              <a:solidFill>
                <a:srgbClr val="81B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4"/>
              <p:cNvSpPr/>
              <p:nvPr/>
            </p:nvSpPr>
            <p:spPr>
              <a:xfrm>
                <a:off x="5632718" y="2107339"/>
                <a:ext cx="139034" cy="138952"/>
              </a:xfrm>
              <a:custGeom>
                <a:avLst/>
                <a:gdLst/>
                <a:ahLst/>
                <a:cxnLst/>
                <a:rect l="l" t="t" r="r" b="b"/>
                <a:pathLst>
                  <a:path w="1696" h="1695" extrusionOk="0">
                    <a:moveTo>
                      <a:pt x="847" y="158"/>
                    </a:moveTo>
                    <a:cubicBezTo>
                      <a:pt x="1224" y="158"/>
                      <a:pt x="1532" y="465"/>
                      <a:pt x="1532" y="848"/>
                    </a:cubicBezTo>
                    <a:cubicBezTo>
                      <a:pt x="1532" y="1224"/>
                      <a:pt x="1224" y="1532"/>
                      <a:pt x="847" y="1532"/>
                    </a:cubicBezTo>
                    <a:cubicBezTo>
                      <a:pt x="471" y="1532"/>
                      <a:pt x="164" y="1224"/>
                      <a:pt x="164" y="848"/>
                    </a:cubicBezTo>
                    <a:cubicBezTo>
                      <a:pt x="164" y="465"/>
                      <a:pt x="471" y="158"/>
                      <a:pt x="847" y="158"/>
                    </a:cubicBezTo>
                    <a:close/>
                    <a:moveTo>
                      <a:pt x="847" y="0"/>
                    </a:moveTo>
                    <a:cubicBezTo>
                      <a:pt x="378" y="0"/>
                      <a:pt x="1" y="378"/>
                      <a:pt x="1" y="848"/>
                    </a:cubicBezTo>
                    <a:cubicBezTo>
                      <a:pt x="1" y="1312"/>
                      <a:pt x="378" y="1695"/>
                      <a:pt x="847" y="1695"/>
                    </a:cubicBezTo>
                    <a:cubicBezTo>
                      <a:pt x="1312" y="1695"/>
                      <a:pt x="1695" y="1312"/>
                      <a:pt x="1695" y="848"/>
                    </a:cubicBezTo>
                    <a:cubicBezTo>
                      <a:pt x="1695" y="378"/>
                      <a:pt x="1312" y="0"/>
                      <a:pt x="847" y="0"/>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4"/>
              <p:cNvSpPr/>
              <p:nvPr/>
            </p:nvSpPr>
            <p:spPr>
              <a:xfrm>
                <a:off x="6121064" y="2114061"/>
                <a:ext cx="125672" cy="125590"/>
              </a:xfrm>
              <a:custGeom>
                <a:avLst/>
                <a:gdLst/>
                <a:ahLst/>
                <a:cxnLst/>
                <a:rect l="l" t="t" r="r" b="b"/>
                <a:pathLst>
                  <a:path w="1533" h="1532" extrusionOk="0">
                    <a:moveTo>
                      <a:pt x="767" y="1"/>
                    </a:moveTo>
                    <a:cubicBezTo>
                      <a:pt x="343" y="1"/>
                      <a:pt x="1" y="342"/>
                      <a:pt x="1" y="766"/>
                    </a:cubicBezTo>
                    <a:cubicBezTo>
                      <a:pt x="1" y="1189"/>
                      <a:pt x="343" y="1532"/>
                      <a:pt x="767" y="1532"/>
                    </a:cubicBezTo>
                    <a:cubicBezTo>
                      <a:pt x="1190" y="1532"/>
                      <a:pt x="1532" y="1189"/>
                      <a:pt x="1532" y="766"/>
                    </a:cubicBezTo>
                    <a:cubicBezTo>
                      <a:pt x="1532" y="342"/>
                      <a:pt x="1190" y="1"/>
                      <a:pt x="767" y="1"/>
                    </a:cubicBezTo>
                    <a:close/>
                  </a:path>
                </a:pathLst>
              </a:custGeom>
              <a:solidFill>
                <a:srgbClr val="81B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4"/>
              <p:cNvSpPr/>
              <p:nvPr/>
            </p:nvSpPr>
            <p:spPr>
              <a:xfrm>
                <a:off x="6114506" y="2107339"/>
                <a:ext cx="138952" cy="138952"/>
              </a:xfrm>
              <a:custGeom>
                <a:avLst/>
                <a:gdLst/>
                <a:ahLst/>
                <a:cxnLst/>
                <a:rect l="l" t="t" r="r" b="b"/>
                <a:pathLst>
                  <a:path w="1695" h="1695" extrusionOk="0">
                    <a:moveTo>
                      <a:pt x="847" y="158"/>
                    </a:moveTo>
                    <a:cubicBezTo>
                      <a:pt x="1229" y="158"/>
                      <a:pt x="1537" y="465"/>
                      <a:pt x="1537" y="848"/>
                    </a:cubicBezTo>
                    <a:cubicBezTo>
                      <a:pt x="1537" y="1224"/>
                      <a:pt x="1229" y="1532"/>
                      <a:pt x="847" y="1532"/>
                    </a:cubicBezTo>
                    <a:cubicBezTo>
                      <a:pt x="469" y="1532"/>
                      <a:pt x="163" y="1224"/>
                      <a:pt x="163" y="848"/>
                    </a:cubicBezTo>
                    <a:cubicBezTo>
                      <a:pt x="163" y="465"/>
                      <a:pt x="469" y="158"/>
                      <a:pt x="847" y="158"/>
                    </a:cubicBezTo>
                    <a:close/>
                    <a:moveTo>
                      <a:pt x="847" y="0"/>
                    </a:moveTo>
                    <a:cubicBezTo>
                      <a:pt x="383" y="0"/>
                      <a:pt x="0" y="378"/>
                      <a:pt x="0" y="848"/>
                    </a:cubicBezTo>
                    <a:cubicBezTo>
                      <a:pt x="0" y="1312"/>
                      <a:pt x="383" y="1695"/>
                      <a:pt x="847" y="1695"/>
                    </a:cubicBezTo>
                    <a:cubicBezTo>
                      <a:pt x="1317" y="1695"/>
                      <a:pt x="1694" y="1312"/>
                      <a:pt x="1694" y="848"/>
                    </a:cubicBezTo>
                    <a:cubicBezTo>
                      <a:pt x="1694" y="378"/>
                      <a:pt x="1317" y="0"/>
                      <a:pt x="847" y="0"/>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4"/>
              <p:cNvSpPr/>
              <p:nvPr/>
            </p:nvSpPr>
            <p:spPr>
              <a:xfrm>
                <a:off x="5868653" y="2343273"/>
                <a:ext cx="126081" cy="126081"/>
              </a:xfrm>
              <a:custGeom>
                <a:avLst/>
                <a:gdLst/>
                <a:ahLst/>
                <a:cxnLst/>
                <a:rect l="l" t="t" r="r" b="b"/>
                <a:pathLst>
                  <a:path w="1538" h="1538" extrusionOk="0">
                    <a:moveTo>
                      <a:pt x="772" y="0"/>
                    </a:moveTo>
                    <a:cubicBezTo>
                      <a:pt x="348" y="0"/>
                      <a:pt x="0" y="343"/>
                      <a:pt x="0" y="766"/>
                    </a:cubicBezTo>
                    <a:cubicBezTo>
                      <a:pt x="0" y="1189"/>
                      <a:pt x="348" y="1537"/>
                      <a:pt x="772" y="1537"/>
                    </a:cubicBezTo>
                    <a:cubicBezTo>
                      <a:pt x="1195" y="1537"/>
                      <a:pt x="1537" y="1189"/>
                      <a:pt x="1537" y="766"/>
                    </a:cubicBezTo>
                    <a:cubicBezTo>
                      <a:pt x="1537" y="343"/>
                      <a:pt x="1195" y="0"/>
                      <a:pt x="772" y="0"/>
                    </a:cubicBezTo>
                    <a:close/>
                  </a:path>
                </a:pathLst>
              </a:custGeom>
              <a:solidFill>
                <a:srgbClr val="FFC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4"/>
              <p:cNvSpPr/>
              <p:nvPr/>
            </p:nvSpPr>
            <p:spPr>
              <a:xfrm>
                <a:off x="5862504" y="2336632"/>
                <a:ext cx="138378" cy="138870"/>
              </a:xfrm>
              <a:custGeom>
                <a:avLst/>
                <a:gdLst/>
                <a:ahLst/>
                <a:cxnLst/>
                <a:rect l="l" t="t" r="r" b="b"/>
                <a:pathLst>
                  <a:path w="1688" h="1694" extrusionOk="0">
                    <a:moveTo>
                      <a:pt x="847" y="162"/>
                    </a:moveTo>
                    <a:cubicBezTo>
                      <a:pt x="1224" y="162"/>
                      <a:pt x="1532" y="469"/>
                      <a:pt x="1532" y="847"/>
                    </a:cubicBezTo>
                    <a:cubicBezTo>
                      <a:pt x="1532" y="1230"/>
                      <a:pt x="1224" y="1537"/>
                      <a:pt x="847" y="1537"/>
                    </a:cubicBezTo>
                    <a:cubicBezTo>
                      <a:pt x="464" y="1537"/>
                      <a:pt x="156" y="1230"/>
                      <a:pt x="156" y="847"/>
                    </a:cubicBezTo>
                    <a:cubicBezTo>
                      <a:pt x="156" y="469"/>
                      <a:pt x="464" y="162"/>
                      <a:pt x="847" y="162"/>
                    </a:cubicBezTo>
                    <a:close/>
                    <a:moveTo>
                      <a:pt x="847" y="0"/>
                    </a:moveTo>
                    <a:cubicBezTo>
                      <a:pt x="376" y="0"/>
                      <a:pt x="0" y="383"/>
                      <a:pt x="0" y="847"/>
                    </a:cubicBezTo>
                    <a:cubicBezTo>
                      <a:pt x="0" y="1316"/>
                      <a:pt x="376" y="1693"/>
                      <a:pt x="847" y="1693"/>
                    </a:cubicBezTo>
                    <a:cubicBezTo>
                      <a:pt x="1310" y="1693"/>
                      <a:pt x="1688" y="1316"/>
                      <a:pt x="1688" y="847"/>
                    </a:cubicBezTo>
                    <a:cubicBezTo>
                      <a:pt x="1688" y="383"/>
                      <a:pt x="1310" y="0"/>
                      <a:pt x="847" y="0"/>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4"/>
              <p:cNvSpPr/>
              <p:nvPr/>
            </p:nvSpPr>
            <p:spPr>
              <a:xfrm>
                <a:off x="6416925" y="2343273"/>
                <a:ext cx="126081" cy="126081"/>
              </a:xfrm>
              <a:custGeom>
                <a:avLst/>
                <a:gdLst/>
                <a:ahLst/>
                <a:cxnLst/>
                <a:rect l="l" t="t" r="r" b="b"/>
                <a:pathLst>
                  <a:path w="1538" h="1538" extrusionOk="0">
                    <a:moveTo>
                      <a:pt x="772" y="0"/>
                    </a:moveTo>
                    <a:cubicBezTo>
                      <a:pt x="349" y="0"/>
                      <a:pt x="0" y="343"/>
                      <a:pt x="0" y="766"/>
                    </a:cubicBezTo>
                    <a:cubicBezTo>
                      <a:pt x="0" y="1189"/>
                      <a:pt x="349" y="1537"/>
                      <a:pt x="772" y="1537"/>
                    </a:cubicBezTo>
                    <a:cubicBezTo>
                      <a:pt x="1195" y="1537"/>
                      <a:pt x="1537" y="1189"/>
                      <a:pt x="1537" y="766"/>
                    </a:cubicBezTo>
                    <a:cubicBezTo>
                      <a:pt x="1537" y="343"/>
                      <a:pt x="1195" y="0"/>
                      <a:pt x="772" y="0"/>
                    </a:cubicBezTo>
                    <a:close/>
                  </a:path>
                </a:pathLst>
              </a:custGeom>
              <a:solidFill>
                <a:srgbClr val="FFC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4"/>
              <p:cNvSpPr/>
              <p:nvPr/>
            </p:nvSpPr>
            <p:spPr>
              <a:xfrm>
                <a:off x="6410777" y="2336632"/>
                <a:ext cx="138870" cy="138870"/>
              </a:xfrm>
              <a:custGeom>
                <a:avLst/>
                <a:gdLst/>
                <a:ahLst/>
                <a:cxnLst/>
                <a:rect l="l" t="t" r="r" b="b"/>
                <a:pathLst>
                  <a:path w="1694" h="1694" extrusionOk="0">
                    <a:moveTo>
                      <a:pt x="847" y="162"/>
                    </a:moveTo>
                    <a:cubicBezTo>
                      <a:pt x="1224" y="162"/>
                      <a:pt x="1532" y="469"/>
                      <a:pt x="1532" y="847"/>
                    </a:cubicBezTo>
                    <a:cubicBezTo>
                      <a:pt x="1532" y="1230"/>
                      <a:pt x="1224" y="1537"/>
                      <a:pt x="847" y="1537"/>
                    </a:cubicBezTo>
                    <a:cubicBezTo>
                      <a:pt x="464" y="1537"/>
                      <a:pt x="156" y="1230"/>
                      <a:pt x="156" y="847"/>
                    </a:cubicBezTo>
                    <a:cubicBezTo>
                      <a:pt x="156" y="469"/>
                      <a:pt x="464" y="162"/>
                      <a:pt x="847" y="162"/>
                    </a:cubicBezTo>
                    <a:close/>
                    <a:moveTo>
                      <a:pt x="847" y="0"/>
                    </a:moveTo>
                    <a:cubicBezTo>
                      <a:pt x="378" y="0"/>
                      <a:pt x="0" y="383"/>
                      <a:pt x="0" y="847"/>
                    </a:cubicBezTo>
                    <a:cubicBezTo>
                      <a:pt x="0" y="1316"/>
                      <a:pt x="378" y="1693"/>
                      <a:pt x="847" y="1693"/>
                    </a:cubicBezTo>
                    <a:cubicBezTo>
                      <a:pt x="1310" y="1693"/>
                      <a:pt x="1693" y="1316"/>
                      <a:pt x="1693" y="847"/>
                    </a:cubicBezTo>
                    <a:cubicBezTo>
                      <a:pt x="1693" y="383"/>
                      <a:pt x="1310" y="0"/>
                      <a:pt x="847" y="0"/>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 name="Google Shape;832;p34"/>
            <p:cNvGrpSpPr/>
            <p:nvPr/>
          </p:nvGrpSpPr>
          <p:grpSpPr>
            <a:xfrm>
              <a:off x="1573917" y="202431"/>
              <a:ext cx="413492" cy="477893"/>
              <a:chOff x="8193917" y="2850456"/>
              <a:chExt cx="413492" cy="477893"/>
            </a:xfrm>
          </p:grpSpPr>
          <p:sp>
            <p:nvSpPr>
              <p:cNvPr id="833" name="Google Shape;833;p34"/>
              <p:cNvSpPr/>
              <p:nvPr/>
            </p:nvSpPr>
            <p:spPr>
              <a:xfrm>
                <a:off x="8197915" y="2878818"/>
                <a:ext cx="406988" cy="445426"/>
              </a:xfrm>
              <a:custGeom>
                <a:avLst/>
                <a:gdLst/>
                <a:ahLst/>
                <a:cxnLst/>
                <a:rect l="l" t="t" r="r" b="b"/>
                <a:pathLst>
                  <a:path w="7634" h="8355" extrusionOk="0">
                    <a:moveTo>
                      <a:pt x="3809" y="0"/>
                    </a:moveTo>
                    <a:cubicBezTo>
                      <a:pt x="1775" y="0"/>
                      <a:pt x="98" y="1616"/>
                      <a:pt x="35" y="3663"/>
                    </a:cubicBezTo>
                    <a:cubicBezTo>
                      <a:pt x="0" y="4875"/>
                      <a:pt x="546" y="5977"/>
                      <a:pt x="1416" y="6691"/>
                    </a:cubicBezTo>
                    <a:lnTo>
                      <a:pt x="1010" y="8355"/>
                    </a:lnTo>
                    <a:lnTo>
                      <a:pt x="1010" y="8355"/>
                    </a:lnTo>
                    <a:lnTo>
                      <a:pt x="2814" y="7410"/>
                    </a:lnTo>
                    <a:cubicBezTo>
                      <a:pt x="3092" y="7485"/>
                      <a:pt x="3387" y="7532"/>
                      <a:pt x="3690" y="7538"/>
                    </a:cubicBezTo>
                    <a:cubicBezTo>
                      <a:pt x="3729" y="7539"/>
                      <a:pt x="3768" y="7540"/>
                      <a:pt x="3808" y="7540"/>
                    </a:cubicBezTo>
                    <a:cubicBezTo>
                      <a:pt x="5838" y="7540"/>
                      <a:pt x="7514" y="5926"/>
                      <a:pt x="7570" y="3883"/>
                    </a:cubicBezTo>
                    <a:cubicBezTo>
                      <a:pt x="7634" y="1801"/>
                      <a:pt x="5992" y="66"/>
                      <a:pt x="3915" y="2"/>
                    </a:cubicBezTo>
                    <a:cubicBezTo>
                      <a:pt x="3880" y="1"/>
                      <a:pt x="3845" y="0"/>
                      <a:pt x="3809" y="0"/>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4"/>
              <p:cNvSpPr/>
              <p:nvPr/>
            </p:nvSpPr>
            <p:spPr>
              <a:xfrm>
                <a:off x="8193917" y="2874766"/>
                <a:ext cx="413492" cy="453583"/>
              </a:xfrm>
              <a:custGeom>
                <a:avLst/>
                <a:gdLst/>
                <a:ahLst/>
                <a:cxnLst/>
                <a:rect l="l" t="t" r="r" b="b"/>
                <a:pathLst>
                  <a:path w="7756" h="8508" extrusionOk="0">
                    <a:moveTo>
                      <a:pt x="3875" y="154"/>
                    </a:moveTo>
                    <a:cubicBezTo>
                      <a:pt x="3915" y="154"/>
                      <a:pt x="3950" y="154"/>
                      <a:pt x="3985" y="160"/>
                    </a:cubicBezTo>
                    <a:cubicBezTo>
                      <a:pt x="4972" y="189"/>
                      <a:pt x="5888" y="594"/>
                      <a:pt x="6566" y="1314"/>
                    </a:cubicBezTo>
                    <a:cubicBezTo>
                      <a:pt x="7239" y="2034"/>
                      <a:pt x="7599" y="2974"/>
                      <a:pt x="7569" y="3954"/>
                    </a:cubicBezTo>
                    <a:cubicBezTo>
                      <a:pt x="7540" y="4939"/>
                      <a:pt x="7129" y="5855"/>
                      <a:pt x="6410" y="6535"/>
                    </a:cubicBezTo>
                    <a:cubicBezTo>
                      <a:pt x="5711" y="7187"/>
                      <a:pt x="4811" y="7540"/>
                      <a:pt x="3858" y="7540"/>
                    </a:cubicBezTo>
                    <a:cubicBezTo>
                      <a:pt x="3829" y="7540"/>
                      <a:pt x="3799" y="7539"/>
                      <a:pt x="3770" y="7539"/>
                    </a:cubicBezTo>
                    <a:cubicBezTo>
                      <a:pt x="3475" y="7526"/>
                      <a:pt x="3184" y="7486"/>
                      <a:pt x="2906" y="7411"/>
                    </a:cubicBezTo>
                    <a:cubicBezTo>
                      <a:pt x="2899" y="7408"/>
                      <a:pt x="2891" y="7407"/>
                      <a:pt x="2882" y="7407"/>
                    </a:cubicBezTo>
                    <a:cubicBezTo>
                      <a:pt x="2870" y="7407"/>
                      <a:pt x="2858" y="7410"/>
                      <a:pt x="2848" y="7416"/>
                    </a:cubicBezTo>
                    <a:lnTo>
                      <a:pt x="1200" y="8281"/>
                    </a:lnTo>
                    <a:lnTo>
                      <a:pt x="1566" y="6784"/>
                    </a:lnTo>
                    <a:cubicBezTo>
                      <a:pt x="1577" y="6755"/>
                      <a:pt x="1566" y="6726"/>
                      <a:pt x="1543" y="6703"/>
                    </a:cubicBezTo>
                    <a:cubicBezTo>
                      <a:pt x="649" y="5972"/>
                      <a:pt x="156" y="4893"/>
                      <a:pt x="185" y="3739"/>
                    </a:cubicBezTo>
                    <a:cubicBezTo>
                      <a:pt x="249" y="1743"/>
                      <a:pt x="1891" y="154"/>
                      <a:pt x="3875" y="154"/>
                    </a:cubicBezTo>
                    <a:close/>
                    <a:moveTo>
                      <a:pt x="3873" y="1"/>
                    </a:moveTo>
                    <a:cubicBezTo>
                      <a:pt x="1802" y="1"/>
                      <a:pt x="91" y="1655"/>
                      <a:pt x="35" y="3732"/>
                    </a:cubicBezTo>
                    <a:cubicBezTo>
                      <a:pt x="0" y="4923"/>
                      <a:pt x="498" y="6029"/>
                      <a:pt x="1403" y="6795"/>
                    </a:cubicBezTo>
                    <a:lnTo>
                      <a:pt x="1009" y="8409"/>
                    </a:lnTo>
                    <a:cubicBezTo>
                      <a:pt x="997" y="8444"/>
                      <a:pt x="1009" y="8473"/>
                      <a:pt x="1032" y="8489"/>
                    </a:cubicBezTo>
                    <a:cubicBezTo>
                      <a:pt x="1050" y="8501"/>
                      <a:pt x="1066" y="8508"/>
                      <a:pt x="1085" y="8508"/>
                    </a:cubicBezTo>
                    <a:cubicBezTo>
                      <a:pt x="1096" y="8508"/>
                      <a:pt x="1108" y="8508"/>
                      <a:pt x="1119" y="8501"/>
                    </a:cubicBezTo>
                    <a:lnTo>
                      <a:pt x="2894" y="7568"/>
                    </a:lnTo>
                    <a:cubicBezTo>
                      <a:pt x="3178" y="7643"/>
                      <a:pt x="3468" y="7683"/>
                      <a:pt x="3765" y="7695"/>
                    </a:cubicBezTo>
                    <a:cubicBezTo>
                      <a:pt x="3802" y="7696"/>
                      <a:pt x="3840" y="7696"/>
                      <a:pt x="3877" y="7696"/>
                    </a:cubicBezTo>
                    <a:cubicBezTo>
                      <a:pt x="4862" y="7696"/>
                      <a:pt x="5799" y="7326"/>
                      <a:pt x="6520" y="6645"/>
                    </a:cubicBezTo>
                    <a:cubicBezTo>
                      <a:pt x="7269" y="5943"/>
                      <a:pt x="7692" y="4985"/>
                      <a:pt x="7727" y="3959"/>
                    </a:cubicBezTo>
                    <a:cubicBezTo>
                      <a:pt x="7756" y="2932"/>
                      <a:pt x="7384" y="1957"/>
                      <a:pt x="6677" y="1210"/>
                    </a:cubicBezTo>
                    <a:cubicBezTo>
                      <a:pt x="5974" y="461"/>
                      <a:pt x="5018" y="32"/>
                      <a:pt x="3990" y="3"/>
                    </a:cubicBezTo>
                    <a:cubicBezTo>
                      <a:pt x="3951" y="1"/>
                      <a:pt x="3912" y="1"/>
                      <a:pt x="3873" y="1"/>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4"/>
              <p:cNvSpPr/>
              <p:nvPr/>
            </p:nvSpPr>
            <p:spPr>
              <a:xfrm>
                <a:off x="8198768" y="2854454"/>
                <a:ext cx="402136" cy="449798"/>
              </a:xfrm>
              <a:custGeom>
                <a:avLst/>
                <a:gdLst/>
                <a:ahLst/>
                <a:cxnLst/>
                <a:rect l="l" t="t" r="r" b="b"/>
                <a:pathLst>
                  <a:path w="7543" h="8437" extrusionOk="0">
                    <a:moveTo>
                      <a:pt x="3772" y="1"/>
                    </a:moveTo>
                    <a:cubicBezTo>
                      <a:pt x="1690" y="1"/>
                      <a:pt x="1" y="1690"/>
                      <a:pt x="1" y="3772"/>
                    </a:cubicBezTo>
                    <a:cubicBezTo>
                      <a:pt x="1" y="4990"/>
                      <a:pt x="581" y="6069"/>
                      <a:pt x="1475" y="6759"/>
                    </a:cubicBezTo>
                    <a:lnTo>
                      <a:pt x="1115" y="8436"/>
                    </a:lnTo>
                    <a:lnTo>
                      <a:pt x="2890" y="7438"/>
                    </a:lnTo>
                    <a:cubicBezTo>
                      <a:pt x="3175" y="7508"/>
                      <a:pt x="3470" y="7542"/>
                      <a:pt x="3772" y="7542"/>
                    </a:cubicBezTo>
                    <a:cubicBezTo>
                      <a:pt x="5855" y="7542"/>
                      <a:pt x="7542" y="5854"/>
                      <a:pt x="7542" y="3772"/>
                    </a:cubicBezTo>
                    <a:cubicBezTo>
                      <a:pt x="7542" y="1690"/>
                      <a:pt x="5855" y="1"/>
                      <a:pt x="3772" y="1"/>
                    </a:cubicBezTo>
                    <a:close/>
                  </a:path>
                </a:pathLst>
              </a:custGeom>
              <a:solidFill>
                <a:srgbClr val="FF55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4"/>
              <p:cNvSpPr/>
              <p:nvPr/>
            </p:nvSpPr>
            <p:spPr>
              <a:xfrm>
                <a:off x="8194770" y="2850456"/>
                <a:ext cx="410453" cy="457794"/>
              </a:xfrm>
              <a:custGeom>
                <a:avLst/>
                <a:gdLst/>
                <a:ahLst/>
                <a:cxnLst/>
                <a:rect l="l" t="t" r="r" b="b"/>
                <a:pathLst>
                  <a:path w="7699" h="8587" extrusionOk="0">
                    <a:moveTo>
                      <a:pt x="3847" y="158"/>
                    </a:moveTo>
                    <a:cubicBezTo>
                      <a:pt x="5883" y="158"/>
                      <a:pt x="7542" y="1810"/>
                      <a:pt x="7542" y="3847"/>
                    </a:cubicBezTo>
                    <a:cubicBezTo>
                      <a:pt x="7542" y="5883"/>
                      <a:pt x="5883" y="7542"/>
                      <a:pt x="3847" y="7542"/>
                    </a:cubicBezTo>
                    <a:cubicBezTo>
                      <a:pt x="3556" y="7542"/>
                      <a:pt x="3267" y="7507"/>
                      <a:pt x="2983" y="7438"/>
                    </a:cubicBezTo>
                    <a:cubicBezTo>
                      <a:pt x="2978" y="7436"/>
                      <a:pt x="2972" y="7435"/>
                      <a:pt x="2966" y="7435"/>
                    </a:cubicBezTo>
                    <a:cubicBezTo>
                      <a:pt x="2952" y="7435"/>
                      <a:pt x="2937" y="7439"/>
                      <a:pt x="2924" y="7443"/>
                    </a:cubicBezTo>
                    <a:lnTo>
                      <a:pt x="1301" y="8359"/>
                    </a:lnTo>
                    <a:lnTo>
                      <a:pt x="1625" y="6852"/>
                    </a:lnTo>
                    <a:cubicBezTo>
                      <a:pt x="1631" y="6822"/>
                      <a:pt x="1620" y="6793"/>
                      <a:pt x="1596" y="6776"/>
                    </a:cubicBezTo>
                    <a:cubicBezTo>
                      <a:pt x="680" y="6068"/>
                      <a:pt x="158" y="5001"/>
                      <a:pt x="158" y="3847"/>
                    </a:cubicBezTo>
                    <a:cubicBezTo>
                      <a:pt x="158" y="1810"/>
                      <a:pt x="1811" y="158"/>
                      <a:pt x="3847" y="158"/>
                    </a:cubicBezTo>
                    <a:close/>
                    <a:moveTo>
                      <a:pt x="3847" y="1"/>
                    </a:moveTo>
                    <a:cubicBezTo>
                      <a:pt x="1730" y="1"/>
                      <a:pt x="1" y="1724"/>
                      <a:pt x="1" y="3847"/>
                    </a:cubicBezTo>
                    <a:cubicBezTo>
                      <a:pt x="1" y="5036"/>
                      <a:pt x="535" y="6132"/>
                      <a:pt x="1463" y="6868"/>
                    </a:cubicBezTo>
                    <a:lnTo>
                      <a:pt x="1115" y="8493"/>
                    </a:lnTo>
                    <a:cubicBezTo>
                      <a:pt x="1109" y="8522"/>
                      <a:pt x="1120" y="8557"/>
                      <a:pt x="1144" y="8574"/>
                    </a:cubicBezTo>
                    <a:cubicBezTo>
                      <a:pt x="1155" y="8581"/>
                      <a:pt x="1173" y="8586"/>
                      <a:pt x="1190" y="8586"/>
                    </a:cubicBezTo>
                    <a:cubicBezTo>
                      <a:pt x="1202" y="8586"/>
                      <a:pt x="1219" y="8586"/>
                      <a:pt x="1231" y="8581"/>
                    </a:cubicBezTo>
                    <a:lnTo>
                      <a:pt x="2977" y="7594"/>
                    </a:lnTo>
                    <a:cubicBezTo>
                      <a:pt x="3261" y="7663"/>
                      <a:pt x="3551" y="7698"/>
                      <a:pt x="3847" y="7698"/>
                    </a:cubicBezTo>
                    <a:cubicBezTo>
                      <a:pt x="5970" y="7698"/>
                      <a:pt x="7698" y="5970"/>
                      <a:pt x="7698" y="3847"/>
                    </a:cubicBezTo>
                    <a:cubicBezTo>
                      <a:pt x="7698" y="1724"/>
                      <a:pt x="5970" y="1"/>
                      <a:pt x="3847" y="1"/>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4"/>
              <p:cNvSpPr/>
              <p:nvPr/>
            </p:nvSpPr>
            <p:spPr>
              <a:xfrm>
                <a:off x="8298409" y="3035129"/>
                <a:ext cx="36839" cy="37159"/>
              </a:xfrm>
              <a:custGeom>
                <a:avLst/>
                <a:gdLst/>
                <a:ahLst/>
                <a:cxnLst/>
                <a:rect l="l" t="t" r="r" b="b"/>
                <a:pathLst>
                  <a:path w="691" h="697" extrusionOk="0">
                    <a:moveTo>
                      <a:pt x="348" y="0"/>
                    </a:moveTo>
                    <a:cubicBezTo>
                      <a:pt x="158" y="0"/>
                      <a:pt x="0" y="156"/>
                      <a:pt x="0" y="348"/>
                    </a:cubicBezTo>
                    <a:cubicBezTo>
                      <a:pt x="0" y="539"/>
                      <a:pt x="158" y="697"/>
                      <a:pt x="348" y="697"/>
                    </a:cubicBezTo>
                    <a:cubicBezTo>
                      <a:pt x="540" y="697"/>
                      <a:pt x="691" y="539"/>
                      <a:pt x="691" y="348"/>
                    </a:cubicBezTo>
                    <a:cubicBezTo>
                      <a:pt x="691" y="156"/>
                      <a:pt x="540" y="0"/>
                      <a:pt x="348" y="0"/>
                    </a:cubicBezTo>
                    <a:close/>
                  </a:path>
                </a:pathLst>
              </a:custGeom>
              <a:solidFill>
                <a:srgbClr val="FFE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4"/>
              <p:cNvSpPr/>
              <p:nvPr/>
            </p:nvSpPr>
            <p:spPr>
              <a:xfrm>
                <a:off x="8294410" y="3031024"/>
                <a:ext cx="45156" cy="45262"/>
              </a:xfrm>
              <a:custGeom>
                <a:avLst/>
                <a:gdLst/>
                <a:ahLst/>
                <a:cxnLst/>
                <a:rect l="l" t="t" r="r" b="b"/>
                <a:pathLst>
                  <a:path w="847" h="849" extrusionOk="0">
                    <a:moveTo>
                      <a:pt x="423" y="158"/>
                    </a:moveTo>
                    <a:cubicBezTo>
                      <a:pt x="568" y="158"/>
                      <a:pt x="691" y="274"/>
                      <a:pt x="691" y="425"/>
                    </a:cubicBezTo>
                    <a:cubicBezTo>
                      <a:pt x="691" y="570"/>
                      <a:pt x="568" y="691"/>
                      <a:pt x="423" y="691"/>
                    </a:cubicBezTo>
                    <a:cubicBezTo>
                      <a:pt x="273" y="691"/>
                      <a:pt x="156" y="570"/>
                      <a:pt x="156" y="425"/>
                    </a:cubicBezTo>
                    <a:cubicBezTo>
                      <a:pt x="156" y="274"/>
                      <a:pt x="273" y="158"/>
                      <a:pt x="423" y="158"/>
                    </a:cubicBezTo>
                    <a:close/>
                    <a:moveTo>
                      <a:pt x="423" y="1"/>
                    </a:moveTo>
                    <a:cubicBezTo>
                      <a:pt x="185" y="1"/>
                      <a:pt x="0" y="193"/>
                      <a:pt x="0" y="425"/>
                    </a:cubicBezTo>
                    <a:cubicBezTo>
                      <a:pt x="0" y="657"/>
                      <a:pt x="185" y="849"/>
                      <a:pt x="423" y="849"/>
                    </a:cubicBezTo>
                    <a:cubicBezTo>
                      <a:pt x="656" y="849"/>
                      <a:pt x="847" y="657"/>
                      <a:pt x="847" y="425"/>
                    </a:cubicBezTo>
                    <a:cubicBezTo>
                      <a:pt x="847" y="193"/>
                      <a:pt x="656" y="1"/>
                      <a:pt x="423" y="1"/>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4"/>
              <p:cNvSpPr/>
              <p:nvPr/>
            </p:nvSpPr>
            <p:spPr>
              <a:xfrm>
                <a:off x="8383442" y="3035129"/>
                <a:ext cx="36892" cy="37159"/>
              </a:xfrm>
              <a:custGeom>
                <a:avLst/>
                <a:gdLst/>
                <a:ahLst/>
                <a:cxnLst/>
                <a:rect l="l" t="t" r="r" b="b"/>
                <a:pathLst>
                  <a:path w="692" h="697" extrusionOk="0">
                    <a:moveTo>
                      <a:pt x="349" y="0"/>
                    </a:moveTo>
                    <a:cubicBezTo>
                      <a:pt x="157" y="0"/>
                      <a:pt x="1" y="156"/>
                      <a:pt x="1" y="348"/>
                    </a:cubicBezTo>
                    <a:cubicBezTo>
                      <a:pt x="1" y="539"/>
                      <a:pt x="157" y="697"/>
                      <a:pt x="349" y="697"/>
                    </a:cubicBezTo>
                    <a:cubicBezTo>
                      <a:pt x="539" y="697"/>
                      <a:pt x="691" y="539"/>
                      <a:pt x="691" y="348"/>
                    </a:cubicBezTo>
                    <a:cubicBezTo>
                      <a:pt x="691" y="156"/>
                      <a:pt x="539" y="0"/>
                      <a:pt x="349" y="0"/>
                    </a:cubicBezTo>
                    <a:close/>
                  </a:path>
                </a:pathLst>
              </a:custGeom>
              <a:solidFill>
                <a:srgbClr val="FFE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4"/>
              <p:cNvSpPr/>
              <p:nvPr/>
            </p:nvSpPr>
            <p:spPr>
              <a:xfrm>
                <a:off x="8379123" y="3031024"/>
                <a:ext cx="45476" cy="45262"/>
              </a:xfrm>
              <a:custGeom>
                <a:avLst/>
                <a:gdLst/>
                <a:ahLst/>
                <a:cxnLst/>
                <a:rect l="l" t="t" r="r" b="b"/>
                <a:pathLst>
                  <a:path w="853" h="849" extrusionOk="0">
                    <a:moveTo>
                      <a:pt x="430" y="158"/>
                    </a:moveTo>
                    <a:cubicBezTo>
                      <a:pt x="575" y="158"/>
                      <a:pt x="697" y="274"/>
                      <a:pt x="697" y="425"/>
                    </a:cubicBezTo>
                    <a:cubicBezTo>
                      <a:pt x="697" y="570"/>
                      <a:pt x="575" y="691"/>
                      <a:pt x="430" y="691"/>
                    </a:cubicBezTo>
                    <a:cubicBezTo>
                      <a:pt x="279" y="691"/>
                      <a:pt x="157" y="570"/>
                      <a:pt x="157" y="425"/>
                    </a:cubicBezTo>
                    <a:cubicBezTo>
                      <a:pt x="157" y="274"/>
                      <a:pt x="279" y="158"/>
                      <a:pt x="430" y="158"/>
                    </a:cubicBezTo>
                    <a:close/>
                    <a:moveTo>
                      <a:pt x="430" y="1"/>
                    </a:moveTo>
                    <a:cubicBezTo>
                      <a:pt x="192" y="1"/>
                      <a:pt x="1" y="193"/>
                      <a:pt x="1" y="425"/>
                    </a:cubicBezTo>
                    <a:cubicBezTo>
                      <a:pt x="1" y="657"/>
                      <a:pt x="192" y="849"/>
                      <a:pt x="430" y="849"/>
                    </a:cubicBezTo>
                    <a:cubicBezTo>
                      <a:pt x="662" y="849"/>
                      <a:pt x="853" y="657"/>
                      <a:pt x="853" y="425"/>
                    </a:cubicBezTo>
                    <a:cubicBezTo>
                      <a:pt x="853" y="193"/>
                      <a:pt x="662" y="1"/>
                      <a:pt x="430" y="1"/>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4"/>
              <p:cNvSpPr/>
              <p:nvPr/>
            </p:nvSpPr>
            <p:spPr>
              <a:xfrm>
                <a:off x="8468528" y="3035129"/>
                <a:ext cx="36839" cy="37159"/>
              </a:xfrm>
              <a:custGeom>
                <a:avLst/>
                <a:gdLst/>
                <a:ahLst/>
                <a:cxnLst/>
                <a:rect l="l" t="t" r="r" b="b"/>
                <a:pathLst>
                  <a:path w="691" h="697" extrusionOk="0">
                    <a:moveTo>
                      <a:pt x="343" y="0"/>
                    </a:moveTo>
                    <a:cubicBezTo>
                      <a:pt x="156" y="0"/>
                      <a:pt x="0" y="156"/>
                      <a:pt x="0" y="348"/>
                    </a:cubicBezTo>
                    <a:cubicBezTo>
                      <a:pt x="0" y="539"/>
                      <a:pt x="156" y="697"/>
                      <a:pt x="343" y="697"/>
                    </a:cubicBezTo>
                    <a:cubicBezTo>
                      <a:pt x="533" y="697"/>
                      <a:pt x="691" y="539"/>
                      <a:pt x="691" y="348"/>
                    </a:cubicBezTo>
                    <a:cubicBezTo>
                      <a:pt x="691" y="156"/>
                      <a:pt x="533" y="0"/>
                      <a:pt x="343" y="0"/>
                    </a:cubicBezTo>
                    <a:close/>
                  </a:path>
                </a:pathLst>
              </a:custGeom>
              <a:solidFill>
                <a:srgbClr val="FFE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4"/>
              <p:cNvSpPr/>
              <p:nvPr/>
            </p:nvSpPr>
            <p:spPr>
              <a:xfrm>
                <a:off x="8464156" y="3031024"/>
                <a:ext cx="45529" cy="45262"/>
              </a:xfrm>
              <a:custGeom>
                <a:avLst/>
                <a:gdLst/>
                <a:ahLst/>
                <a:cxnLst/>
                <a:rect l="l" t="t" r="r" b="b"/>
                <a:pathLst>
                  <a:path w="854" h="849" extrusionOk="0">
                    <a:moveTo>
                      <a:pt x="425" y="158"/>
                    </a:moveTo>
                    <a:cubicBezTo>
                      <a:pt x="575" y="158"/>
                      <a:pt x="696" y="274"/>
                      <a:pt x="696" y="425"/>
                    </a:cubicBezTo>
                    <a:cubicBezTo>
                      <a:pt x="696" y="570"/>
                      <a:pt x="575" y="691"/>
                      <a:pt x="425" y="691"/>
                    </a:cubicBezTo>
                    <a:cubicBezTo>
                      <a:pt x="278" y="691"/>
                      <a:pt x="157" y="570"/>
                      <a:pt x="157" y="425"/>
                    </a:cubicBezTo>
                    <a:cubicBezTo>
                      <a:pt x="157" y="274"/>
                      <a:pt x="278" y="158"/>
                      <a:pt x="425" y="158"/>
                    </a:cubicBezTo>
                    <a:close/>
                    <a:moveTo>
                      <a:pt x="425" y="1"/>
                    </a:moveTo>
                    <a:cubicBezTo>
                      <a:pt x="192" y="1"/>
                      <a:pt x="0" y="193"/>
                      <a:pt x="0" y="425"/>
                    </a:cubicBezTo>
                    <a:cubicBezTo>
                      <a:pt x="0" y="657"/>
                      <a:pt x="192" y="849"/>
                      <a:pt x="425" y="849"/>
                    </a:cubicBezTo>
                    <a:cubicBezTo>
                      <a:pt x="661" y="849"/>
                      <a:pt x="853" y="657"/>
                      <a:pt x="853" y="425"/>
                    </a:cubicBezTo>
                    <a:cubicBezTo>
                      <a:pt x="853" y="193"/>
                      <a:pt x="661" y="1"/>
                      <a:pt x="425" y="1"/>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34"/>
            <p:cNvGrpSpPr/>
            <p:nvPr/>
          </p:nvGrpSpPr>
          <p:grpSpPr>
            <a:xfrm>
              <a:off x="1165104" y="838011"/>
              <a:ext cx="100034" cy="95227"/>
              <a:chOff x="2363375" y="2639225"/>
              <a:chExt cx="72625" cy="69125"/>
            </a:xfrm>
          </p:grpSpPr>
          <p:sp>
            <p:nvSpPr>
              <p:cNvPr id="844" name="Google Shape;844;p34"/>
              <p:cNvSpPr/>
              <p:nvPr/>
            </p:nvSpPr>
            <p:spPr>
              <a:xfrm>
                <a:off x="2364900" y="2642200"/>
                <a:ext cx="68050" cy="63200"/>
              </a:xfrm>
              <a:custGeom>
                <a:avLst/>
                <a:gdLst/>
                <a:ahLst/>
                <a:cxnLst/>
                <a:rect l="l" t="t" r="r" b="b"/>
                <a:pathLst>
                  <a:path w="2722" h="2528" extrusionOk="0">
                    <a:moveTo>
                      <a:pt x="1358" y="0"/>
                    </a:moveTo>
                    <a:cubicBezTo>
                      <a:pt x="738" y="0"/>
                      <a:pt x="199" y="440"/>
                      <a:pt x="104" y="1077"/>
                    </a:cubicBezTo>
                    <a:cubicBezTo>
                      <a:pt x="0" y="1763"/>
                      <a:pt x="478" y="2409"/>
                      <a:pt x="1167" y="2513"/>
                    </a:cubicBezTo>
                    <a:cubicBezTo>
                      <a:pt x="1232" y="2523"/>
                      <a:pt x="1297" y="2528"/>
                      <a:pt x="1360" y="2528"/>
                    </a:cubicBezTo>
                    <a:cubicBezTo>
                      <a:pt x="1973" y="2528"/>
                      <a:pt x="2508" y="2088"/>
                      <a:pt x="2603" y="1450"/>
                    </a:cubicBezTo>
                    <a:cubicBezTo>
                      <a:pt x="2721" y="761"/>
                      <a:pt x="2244" y="119"/>
                      <a:pt x="1555" y="15"/>
                    </a:cubicBezTo>
                    <a:cubicBezTo>
                      <a:pt x="1489" y="5"/>
                      <a:pt x="1423" y="0"/>
                      <a:pt x="1358" y="0"/>
                    </a:cubicBezTo>
                    <a:close/>
                  </a:path>
                </a:pathLst>
              </a:custGeom>
              <a:solidFill>
                <a:srgbClr val="FFD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4"/>
              <p:cNvSpPr/>
              <p:nvPr/>
            </p:nvSpPr>
            <p:spPr>
              <a:xfrm>
                <a:off x="2363375" y="2639225"/>
                <a:ext cx="72625" cy="69125"/>
              </a:xfrm>
              <a:custGeom>
                <a:avLst/>
                <a:gdLst/>
                <a:ahLst/>
                <a:cxnLst/>
                <a:rect l="l" t="t" r="r" b="b"/>
                <a:pathLst>
                  <a:path w="2905" h="2765" extrusionOk="0">
                    <a:moveTo>
                      <a:pt x="1422" y="223"/>
                    </a:moveTo>
                    <a:cubicBezTo>
                      <a:pt x="1483" y="223"/>
                      <a:pt x="1526" y="223"/>
                      <a:pt x="1587" y="238"/>
                    </a:cubicBezTo>
                    <a:cubicBezTo>
                      <a:pt x="2229" y="342"/>
                      <a:pt x="2664" y="927"/>
                      <a:pt x="2560" y="1555"/>
                    </a:cubicBezTo>
                    <a:cubicBezTo>
                      <a:pt x="2478" y="2128"/>
                      <a:pt x="1972" y="2540"/>
                      <a:pt x="1407" y="2540"/>
                    </a:cubicBezTo>
                    <a:cubicBezTo>
                      <a:pt x="1353" y="2540"/>
                      <a:pt x="1298" y="2536"/>
                      <a:pt x="1242" y="2528"/>
                    </a:cubicBezTo>
                    <a:cubicBezTo>
                      <a:pt x="944" y="2481"/>
                      <a:pt x="675" y="2316"/>
                      <a:pt x="481" y="2061"/>
                    </a:cubicBezTo>
                    <a:cubicBezTo>
                      <a:pt x="302" y="1824"/>
                      <a:pt x="226" y="1508"/>
                      <a:pt x="270" y="1211"/>
                    </a:cubicBezTo>
                    <a:cubicBezTo>
                      <a:pt x="316" y="895"/>
                      <a:pt x="481" y="625"/>
                      <a:pt x="736" y="446"/>
                    </a:cubicBezTo>
                    <a:cubicBezTo>
                      <a:pt x="930" y="299"/>
                      <a:pt x="1167" y="223"/>
                      <a:pt x="1422" y="223"/>
                    </a:cubicBezTo>
                    <a:close/>
                    <a:moveTo>
                      <a:pt x="1430" y="1"/>
                    </a:moveTo>
                    <a:cubicBezTo>
                      <a:pt x="748" y="1"/>
                      <a:pt x="156" y="486"/>
                      <a:pt x="61" y="1182"/>
                    </a:cubicBezTo>
                    <a:cubicBezTo>
                      <a:pt x="0" y="1541"/>
                      <a:pt x="90" y="1900"/>
                      <a:pt x="302" y="2198"/>
                    </a:cubicBezTo>
                    <a:cubicBezTo>
                      <a:pt x="524" y="2496"/>
                      <a:pt x="840" y="2689"/>
                      <a:pt x="1214" y="2750"/>
                    </a:cubicBezTo>
                    <a:cubicBezTo>
                      <a:pt x="1275" y="2750"/>
                      <a:pt x="1346" y="2765"/>
                      <a:pt x="1422" y="2765"/>
                    </a:cubicBezTo>
                    <a:cubicBezTo>
                      <a:pt x="2082" y="2765"/>
                      <a:pt x="2678" y="2273"/>
                      <a:pt x="2782" y="1584"/>
                    </a:cubicBezTo>
                    <a:cubicBezTo>
                      <a:pt x="2904" y="837"/>
                      <a:pt x="2380" y="134"/>
                      <a:pt x="1634" y="15"/>
                    </a:cubicBezTo>
                    <a:cubicBezTo>
                      <a:pt x="1565" y="6"/>
                      <a:pt x="1497" y="1"/>
                      <a:pt x="1430" y="1"/>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34"/>
            <p:cNvGrpSpPr/>
            <p:nvPr/>
          </p:nvGrpSpPr>
          <p:grpSpPr>
            <a:xfrm>
              <a:off x="1183941" y="242146"/>
              <a:ext cx="62327" cy="60167"/>
              <a:chOff x="3340075" y="2974625"/>
              <a:chExt cx="45250" cy="43675"/>
            </a:xfrm>
          </p:grpSpPr>
          <p:sp>
            <p:nvSpPr>
              <p:cNvPr id="847" name="Google Shape;847;p34"/>
              <p:cNvSpPr/>
              <p:nvPr/>
            </p:nvSpPr>
            <p:spPr>
              <a:xfrm>
                <a:off x="3341150" y="2977325"/>
                <a:ext cx="43450" cy="38250"/>
              </a:xfrm>
              <a:custGeom>
                <a:avLst/>
                <a:gdLst/>
                <a:ahLst/>
                <a:cxnLst/>
                <a:rect l="l" t="t" r="r" b="b"/>
                <a:pathLst>
                  <a:path w="1738" h="1530" extrusionOk="0">
                    <a:moveTo>
                      <a:pt x="861" y="1"/>
                    </a:moveTo>
                    <a:cubicBezTo>
                      <a:pt x="602" y="1"/>
                      <a:pt x="349" y="133"/>
                      <a:pt x="212" y="368"/>
                    </a:cubicBezTo>
                    <a:cubicBezTo>
                      <a:pt x="1" y="741"/>
                      <a:pt x="105" y="1208"/>
                      <a:pt x="482" y="1416"/>
                    </a:cubicBezTo>
                    <a:cubicBezTo>
                      <a:pt x="605" y="1493"/>
                      <a:pt x="741" y="1529"/>
                      <a:pt x="874" y="1529"/>
                    </a:cubicBezTo>
                    <a:cubicBezTo>
                      <a:pt x="1129" y="1529"/>
                      <a:pt x="1375" y="1397"/>
                      <a:pt x="1512" y="1161"/>
                    </a:cubicBezTo>
                    <a:cubicBezTo>
                      <a:pt x="1738" y="803"/>
                      <a:pt x="1616" y="325"/>
                      <a:pt x="1257" y="113"/>
                    </a:cubicBezTo>
                    <a:cubicBezTo>
                      <a:pt x="1134" y="37"/>
                      <a:pt x="996" y="1"/>
                      <a:pt x="861" y="1"/>
                    </a:cubicBezTo>
                    <a:close/>
                  </a:path>
                </a:pathLst>
              </a:custGeom>
              <a:solidFill>
                <a:srgbClr val="FF55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4"/>
              <p:cNvSpPr/>
              <p:nvPr/>
            </p:nvSpPr>
            <p:spPr>
              <a:xfrm>
                <a:off x="3340075" y="2974625"/>
                <a:ext cx="45250" cy="43675"/>
              </a:xfrm>
              <a:custGeom>
                <a:avLst/>
                <a:gdLst/>
                <a:ahLst/>
                <a:cxnLst/>
                <a:rect l="l" t="t" r="r" b="b"/>
                <a:pathLst>
                  <a:path w="1810" h="1747" extrusionOk="0">
                    <a:moveTo>
                      <a:pt x="912" y="221"/>
                    </a:moveTo>
                    <a:cubicBezTo>
                      <a:pt x="1016" y="221"/>
                      <a:pt x="1135" y="254"/>
                      <a:pt x="1243" y="311"/>
                    </a:cubicBezTo>
                    <a:cubicBezTo>
                      <a:pt x="1390" y="401"/>
                      <a:pt x="1494" y="552"/>
                      <a:pt x="1540" y="717"/>
                    </a:cubicBezTo>
                    <a:cubicBezTo>
                      <a:pt x="1584" y="882"/>
                      <a:pt x="1555" y="1061"/>
                      <a:pt x="1465" y="1208"/>
                    </a:cubicBezTo>
                    <a:cubicBezTo>
                      <a:pt x="1347" y="1416"/>
                      <a:pt x="1133" y="1526"/>
                      <a:pt x="910" y="1526"/>
                    </a:cubicBezTo>
                    <a:cubicBezTo>
                      <a:pt x="794" y="1526"/>
                      <a:pt x="676" y="1496"/>
                      <a:pt x="568" y="1435"/>
                    </a:cubicBezTo>
                    <a:cubicBezTo>
                      <a:pt x="417" y="1345"/>
                      <a:pt x="313" y="1194"/>
                      <a:pt x="270" y="1029"/>
                    </a:cubicBezTo>
                    <a:cubicBezTo>
                      <a:pt x="237" y="867"/>
                      <a:pt x="255" y="688"/>
                      <a:pt x="345" y="537"/>
                    </a:cubicBezTo>
                    <a:cubicBezTo>
                      <a:pt x="464" y="343"/>
                      <a:pt x="686" y="221"/>
                      <a:pt x="912" y="221"/>
                    </a:cubicBezTo>
                    <a:close/>
                    <a:moveTo>
                      <a:pt x="918" y="1"/>
                    </a:moveTo>
                    <a:cubicBezTo>
                      <a:pt x="616" y="1"/>
                      <a:pt x="324" y="153"/>
                      <a:pt x="166" y="433"/>
                    </a:cubicBezTo>
                    <a:cubicBezTo>
                      <a:pt x="44" y="627"/>
                      <a:pt x="1" y="867"/>
                      <a:pt x="58" y="1090"/>
                    </a:cubicBezTo>
                    <a:cubicBezTo>
                      <a:pt x="119" y="1316"/>
                      <a:pt x="255" y="1510"/>
                      <a:pt x="464" y="1628"/>
                    </a:cubicBezTo>
                    <a:cubicBezTo>
                      <a:pt x="596" y="1704"/>
                      <a:pt x="747" y="1747"/>
                      <a:pt x="912" y="1747"/>
                    </a:cubicBezTo>
                    <a:cubicBezTo>
                      <a:pt x="1196" y="1747"/>
                      <a:pt x="1494" y="1600"/>
                      <a:pt x="1659" y="1330"/>
                    </a:cubicBezTo>
                    <a:cubicBezTo>
                      <a:pt x="1781" y="1119"/>
                      <a:pt x="1810" y="882"/>
                      <a:pt x="1749" y="656"/>
                    </a:cubicBezTo>
                    <a:cubicBezTo>
                      <a:pt x="1706" y="433"/>
                      <a:pt x="1555" y="239"/>
                      <a:pt x="1361" y="117"/>
                    </a:cubicBezTo>
                    <a:cubicBezTo>
                      <a:pt x="1221" y="38"/>
                      <a:pt x="1068" y="1"/>
                      <a:pt x="918" y="1"/>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 name="Google Shape;849;p34"/>
            <p:cNvGrpSpPr/>
            <p:nvPr/>
          </p:nvGrpSpPr>
          <p:grpSpPr>
            <a:xfrm>
              <a:off x="334664" y="867567"/>
              <a:ext cx="103512" cy="98739"/>
              <a:chOff x="3386825" y="3172850"/>
              <a:chExt cx="75150" cy="71675"/>
            </a:xfrm>
          </p:grpSpPr>
          <p:sp>
            <p:nvSpPr>
              <p:cNvPr id="850" name="Google Shape;850;p34"/>
              <p:cNvSpPr/>
              <p:nvPr/>
            </p:nvSpPr>
            <p:spPr>
              <a:xfrm>
                <a:off x="3390500" y="3177300"/>
                <a:ext cx="66625" cy="62650"/>
              </a:xfrm>
              <a:custGeom>
                <a:avLst/>
                <a:gdLst/>
                <a:ahLst/>
                <a:cxnLst/>
                <a:rect l="l" t="t" r="r" b="b"/>
                <a:pathLst>
                  <a:path w="2665" h="2506" extrusionOk="0">
                    <a:moveTo>
                      <a:pt x="1336" y="1"/>
                    </a:moveTo>
                    <a:cubicBezTo>
                      <a:pt x="713" y="1"/>
                      <a:pt x="173" y="470"/>
                      <a:pt x="91" y="1088"/>
                    </a:cubicBezTo>
                    <a:cubicBezTo>
                      <a:pt x="1" y="1777"/>
                      <a:pt x="482" y="2405"/>
                      <a:pt x="1167" y="2495"/>
                    </a:cubicBezTo>
                    <a:cubicBezTo>
                      <a:pt x="1223" y="2502"/>
                      <a:pt x="1279" y="2506"/>
                      <a:pt x="1334" y="2506"/>
                    </a:cubicBezTo>
                    <a:cubicBezTo>
                      <a:pt x="1955" y="2506"/>
                      <a:pt x="2492" y="2052"/>
                      <a:pt x="2575" y="1418"/>
                    </a:cubicBezTo>
                    <a:cubicBezTo>
                      <a:pt x="2664" y="729"/>
                      <a:pt x="2169" y="101"/>
                      <a:pt x="1498" y="11"/>
                    </a:cubicBezTo>
                    <a:cubicBezTo>
                      <a:pt x="1443" y="4"/>
                      <a:pt x="1389" y="1"/>
                      <a:pt x="1336" y="1"/>
                    </a:cubicBezTo>
                    <a:close/>
                  </a:path>
                </a:pathLst>
              </a:custGeom>
              <a:solidFill>
                <a:srgbClr val="FF55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4"/>
              <p:cNvSpPr/>
              <p:nvPr/>
            </p:nvSpPr>
            <p:spPr>
              <a:xfrm>
                <a:off x="3386825" y="3172850"/>
                <a:ext cx="75150" cy="71675"/>
              </a:xfrm>
              <a:custGeom>
                <a:avLst/>
                <a:gdLst/>
                <a:ahLst/>
                <a:cxnLst/>
                <a:rect l="l" t="t" r="r" b="b"/>
                <a:pathLst>
                  <a:path w="3006" h="2867" extrusionOk="0">
                    <a:moveTo>
                      <a:pt x="1616" y="369"/>
                    </a:moveTo>
                    <a:cubicBezTo>
                      <a:pt x="2197" y="458"/>
                      <a:pt x="2617" y="997"/>
                      <a:pt x="2542" y="1582"/>
                    </a:cubicBezTo>
                    <a:cubicBezTo>
                      <a:pt x="2495" y="1865"/>
                      <a:pt x="2348" y="2106"/>
                      <a:pt x="2122" y="2285"/>
                    </a:cubicBezTo>
                    <a:cubicBezTo>
                      <a:pt x="1943" y="2430"/>
                      <a:pt x="1724" y="2507"/>
                      <a:pt x="1495" y="2507"/>
                    </a:cubicBezTo>
                    <a:cubicBezTo>
                      <a:pt x="1440" y="2507"/>
                      <a:pt x="1384" y="2503"/>
                      <a:pt x="1329" y="2494"/>
                    </a:cubicBezTo>
                    <a:cubicBezTo>
                      <a:pt x="1045" y="2465"/>
                      <a:pt x="808" y="2314"/>
                      <a:pt x="629" y="2092"/>
                    </a:cubicBezTo>
                    <a:cubicBezTo>
                      <a:pt x="449" y="1865"/>
                      <a:pt x="374" y="1582"/>
                      <a:pt x="417" y="1298"/>
                    </a:cubicBezTo>
                    <a:cubicBezTo>
                      <a:pt x="449" y="1015"/>
                      <a:pt x="597" y="760"/>
                      <a:pt x="823" y="595"/>
                    </a:cubicBezTo>
                    <a:cubicBezTo>
                      <a:pt x="1017" y="444"/>
                      <a:pt x="1239" y="369"/>
                      <a:pt x="1480" y="369"/>
                    </a:cubicBezTo>
                    <a:close/>
                    <a:moveTo>
                      <a:pt x="1493" y="0"/>
                    </a:moveTo>
                    <a:cubicBezTo>
                      <a:pt x="1176" y="0"/>
                      <a:pt x="866" y="104"/>
                      <a:pt x="597" y="297"/>
                    </a:cubicBezTo>
                    <a:cubicBezTo>
                      <a:pt x="299" y="534"/>
                      <a:pt x="105" y="864"/>
                      <a:pt x="58" y="1252"/>
                    </a:cubicBezTo>
                    <a:cubicBezTo>
                      <a:pt x="1" y="1625"/>
                      <a:pt x="105" y="2002"/>
                      <a:pt x="342" y="2314"/>
                    </a:cubicBezTo>
                    <a:cubicBezTo>
                      <a:pt x="568" y="2612"/>
                      <a:pt x="912" y="2810"/>
                      <a:pt x="1286" y="2853"/>
                    </a:cubicBezTo>
                    <a:cubicBezTo>
                      <a:pt x="1347" y="2867"/>
                      <a:pt x="1419" y="2867"/>
                      <a:pt x="1480" y="2867"/>
                    </a:cubicBezTo>
                    <a:cubicBezTo>
                      <a:pt x="1795" y="2867"/>
                      <a:pt x="2093" y="2763"/>
                      <a:pt x="2348" y="2569"/>
                    </a:cubicBezTo>
                    <a:cubicBezTo>
                      <a:pt x="2646" y="2343"/>
                      <a:pt x="2840" y="2002"/>
                      <a:pt x="2901" y="1625"/>
                    </a:cubicBezTo>
                    <a:cubicBezTo>
                      <a:pt x="3005" y="850"/>
                      <a:pt x="2452" y="117"/>
                      <a:pt x="1659" y="10"/>
                    </a:cubicBezTo>
                    <a:cubicBezTo>
                      <a:pt x="1604" y="3"/>
                      <a:pt x="1548" y="0"/>
                      <a:pt x="1493" y="0"/>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 name="Google Shape;852;p34"/>
            <p:cNvGrpSpPr/>
            <p:nvPr/>
          </p:nvGrpSpPr>
          <p:grpSpPr>
            <a:xfrm rot="1378390">
              <a:off x="621410" y="968691"/>
              <a:ext cx="284481" cy="506062"/>
              <a:chOff x="6816965" y="2882660"/>
              <a:chExt cx="373848" cy="665038"/>
            </a:xfrm>
          </p:grpSpPr>
          <p:sp>
            <p:nvSpPr>
              <p:cNvPr id="853" name="Google Shape;853;p34"/>
              <p:cNvSpPr/>
              <p:nvPr/>
            </p:nvSpPr>
            <p:spPr>
              <a:xfrm>
                <a:off x="7022040" y="3069662"/>
                <a:ext cx="164138" cy="262039"/>
              </a:xfrm>
              <a:custGeom>
                <a:avLst/>
                <a:gdLst/>
                <a:ahLst/>
                <a:cxnLst/>
                <a:rect l="l" t="t" r="r" b="b"/>
                <a:pathLst>
                  <a:path w="2089" h="3335" extrusionOk="0">
                    <a:moveTo>
                      <a:pt x="646" y="1"/>
                    </a:moveTo>
                    <a:cubicBezTo>
                      <a:pt x="556" y="1"/>
                      <a:pt x="465" y="17"/>
                      <a:pt x="378" y="51"/>
                    </a:cubicBezTo>
                    <a:lnTo>
                      <a:pt x="1" y="196"/>
                    </a:lnTo>
                    <a:lnTo>
                      <a:pt x="1648" y="3334"/>
                    </a:lnTo>
                    <a:lnTo>
                      <a:pt x="1799" y="3061"/>
                    </a:lnTo>
                    <a:cubicBezTo>
                      <a:pt x="1944" y="2801"/>
                      <a:pt x="2043" y="2510"/>
                      <a:pt x="2060" y="2204"/>
                    </a:cubicBezTo>
                    <a:cubicBezTo>
                      <a:pt x="2089" y="1757"/>
                      <a:pt x="1961" y="1310"/>
                      <a:pt x="1695" y="933"/>
                    </a:cubicBezTo>
                    <a:lnTo>
                      <a:pt x="1248" y="312"/>
                    </a:lnTo>
                    <a:cubicBezTo>
                      <a:pt x="1105" y="111"/>
                      <a:pt x="879" y="1"/>
                      <a:pt x="646" y="1"/>
                    </a:cubicBezTo>
                    <a:close/>
                  </a:path>
                </a:pathLst>
              </a:custGeom>
              <a:solidFill>
                <a:srgbClr val="6A9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4"/>
              <p:cNvSpPr/>
              <p:nvPr/>
            </p:nvSpPr>
            <p:spPr>
              <a:xfrm>
                <a:off x="7017011" y="3065184"/>
                <a:ext cx="173802" cy="271075"/>
              </a:xfrm>
              <a:custGeom>
                <a:avLst/>
                <a:gdLst/>
                <a:ahLst/>
                <a:cxnLst/>
                <a:rect l="l" t="t" r="r" b="b"/>
                <a:pathLst>
                  <a:path w="2212" h="3450" extrusionOk="0">
                    <a:moveTo>
                      <a:pt x="709" y="1"/>
                    </a:moveTo>
                    <a:cubicBezTo>
                      <a:pt x="612" y="1"/>
                      <a:pt x="513" y="18"/>
                      <a:pt x="418" y="56"/>
                    </a:cubicBezTo>
                    <a:lnTo>
                      <a:pt x="41" y="195"/>
                    </a:lnTo>
                    <a:cubicBezTo>
                      <a:pt x="13" y="207"/>
                      <a:pt x="0" y="242"/>
                      <a:pt x="13" y="270"/>
                    </a:cubicBezTo>
                    <a:cubicBezTo>
                      <a:pt x="22" y="293"/>
                      <a:pt x="41" y="309"/>
                      <a:pt x="64" y="309"/>
                    </a:cubicBezTo>
                    <a:cubicBezTo>
                      <a:pt x="70" y="309"/>
                      <a:pt x="76" y="308"/>
                      <a:pt x="83" y="305"/>
                    </a:cubicBezTo>
                    <a:lnTo>
                      <a:pt x="459" y="160"/>
                    </a:lnTo>
                    <a:cubicBezTo>
                      <a:pt x="539" y="130"/>
                      <a:pt x="623" y="116"/>
                      <a:pt x="705" y="116"/>
                    </a:cubicBezTo>
                    <a:cubicBezTo>
                      <a:pt x="924" y="116"/>
                      <a:pt x="1134" y="218"/>
                      <a:pt x="1266" y="404"/>
                    </a:cubicBezTo>
                    <a:lnTo>
                      <a:pt x="1712" y="1025"/>
                    </a:lnTo>
                    <a:cubicBezTo>
                      <a:pt x="1968" y="1384"/>
                      <a:pt x="2094" y="1819"/>
                      <a:pt x="2072" y="2261"/>
                    </a:cubicBezTo>
                    <a:cubicBezTo>
                      <a:pt x="2054" y="2539"/>
                      <a:pt x="1968" y="2818"/>
                      <a:pt x="1810" y="3089"/>
                    </a:cubicBezTo>
                    <a:lnTo>
                      <a:pt x="1660" y="3362"/>
                    </a:lnTo>
                    <a:cubicBezTo>
                      <a:pt x="1642" y="3391"/>
                      <a:pt x="1654" y="3426"/>
                      <a:pt x="1684" y="3437"/>
                    </a:cubicBezTo>
                    <a:cubicBezTo>
                      <a:pt x="1689" y="3444"/>
                      <a:pt x="1700" y="3450"/>
                      <a:pt x="1712" y="3450"/>
                    </a:cubicBezTo>
                    <a:cubicBezTo>
                      <a:pt x="1730" y="3450"/>
                      <a:pt x="1746" y="3437"/>
                      <a:pt x="1759" y="3421"/>
                    </a:cubicBezTo>
                    <a:lnTo>
                      <a:pt x="1909" y="3148"/>
                    </a:lnTo>
                    <a:cubicBezTo>
                      <a:pt x="2078" y="2858"/>
                      <a:pt x="2164" y="2562"/>
                      <a:pt x="2182" y="2266"/>
                    </a:cubicBezTo>
                    <a:cubicBezTo>
                      <a:pt x="2211" y="1801"/>
                      <a:pt x="2078" y="1338"/>
                      <a:pt x="1805" y="955"/>
                    </a:cubicBezTo>
                    <a:lnTo>
                      <a:pt x="1358" y="334"/>
                    </a:lnTo>
                    <a:cubicBezTo>
                      <a:pt x="1207" y="121"/>
                      <a:pt x="963" y="1"/>
                      <a:pt x="709" y="1"/>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4"/>
              <p:cNvSpPr/>
              <p:nvPr/>
            </p:nvSpPr>
            <p:spPr>
              <a:xfrm>
                <a:off x="6882573" y="3124663"/>
                <a:ext cx="295433" cy="377462"/>
              </a:xfrm>
              <a:custGeom>
                <a:avLst/>
                <a:gdLst/>
                <a:ahLst/>
                <a:cxnLst/>
                <a:rect l="l" t="t" r="r" b="b"/>
                <a:pathLst>
                  <a:path w="3760" h="4804" extrusionOk="0">
                    <a:moveTo>
                      <a:pt x="2460" y="0"/>
                    </a:moveTo>
                    <a:lnTo>
                      <a:pt x="1828" y="599"/>
                    </a:lnTo>
                    <a:cubicBezTo>
                      <a:pt x="1799" y="1317"/>
                      <a:pt x="1735" y="1979"/>
                      <a:pt x="1074" y="2374"/>
                    </a:cubicBezTo>
                    <a:cubicBezTo>
                      <a:pt x="407" y="2773"/>
                      <a:pt x="6" y="3440"/>
                      <a:pt x="0" y="4155"/>
                    </a:cubicBezTo>
                    <a:lnTo>
                      <a:pt x="0" y="4781"/>
                    </a:lnTo>
                    <a:lnTo>
                      <a:pt x="3214" y="4803"/>
                    </a:lnTo>
                    <a:cubicBezTo>
                      <a:pt x="3012" y="4259"/>
                      <a:pt x="3017" y="3655"/>
                      <a:pt x="3232" y="3116"/>
                    </a:cubicBezTo>
                    <a:lnTo>
                      <a:pt x="3347" y="2808"/>
                    </a:lnTo>
                    <a:cubicBezTo>
                      <a:pt x="3759" y="1759"/>
                      <a:pt x="3457" y="656"/>
                      <a:pt x="2460" y="0"/>
                    </a:cubicBezTo>
                    <a:close/>
                  </a:path>
                </a:pathLst>
              </a:custGeom>
              <a:solidFill>
                <a:srgbClr val="81B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4"/>
              <p:cNvSpPr/>
              <p:nvPr/>
            </p:nvSpPr>
            <p:spPr>
              <a:xfrm>
                <a:off x="6878016" y="3120263"/>
                <a:ext cx="305490" cy="386420"/>
              </a:xfrm>
              <a:custGeom>
                <a:avLst/>
                <a:gdLst/>
                <a:ahLst/>
                <a:cxnLst/>
                <a:rect l="l" t="t" r="r" b="b"/>
                <a:pathLst>
                  <a:path w="3888" h="4918" extrusionOk="0">
                    <a:moveTo>
                      <a:pt x="2518" y="1"/>
                    </a:moveTo>
                    <a:cubicBezTo>
                      <a:pt x="2501" y="1"/>
                      <a:pt x="2483" y="10"/>
                      <a:pt x="2471" y="28"/>
                    </a:cubicBezTo>
                    <a:cubicBezTo>
                      <a:pt x="2454" y="51"/>
                      <a:pt x="2460" y="85"/>
                      <a:pt x="2484" y="104"/>
                    </a:cubicBezTo>
                    <a:cubicBezTo>
                      <a:pt x="3435" y="730"/>
                      <a:pt x="3771" y="1780"/>
                      <a:pt x="3354" y="2841"/>
                    </a:cubicBezTo>
                    <a:lnTo>
                      <a:pt x="3237" y="3148"/>
                    </a:lnTo>
                    <a:cubicBezTo>
                      <a:pt x="3028" y="3683"/>
                      <a:pt x="3011" y="4262"/>
                      <a:pt x="3191" y="4802"/>
                    </a:cubicBezTo>
                    <a:lnTo>
                      <a:pt x="111" y="4779"/>
                    </a:lnTo>
                    <a:lnTo>
                      <a:pt x="117" y="4211"/>
                    </a:lnTo>
                    <a:cubicBezTo>
                      <a:pt x="123" y="3514"/>
                      <a:pt x="511" y="2870"/>
                      <a:pt x="1161" y="2481"/>
                    </a:cubicBezTo>
                    <a:cubicBezTo>
                      <a:pt x="1834" y="2075"/>
                      <a:pt x="1914" y="1414"/>
                      <a:pt x="1944" y="660"/>
                    </a:cubicBezTo>
                    <a:cubicBezTo>
                      <a:pt x="1944" y="626"/>
                      <a:pt x="1921" y="602"/>
                      <a:pt x="1892" y="596"/>
                    </a:cubicBezTo>
                    <a:cubicBezTo>
                      <a:pt x="1852" y="596"/>
                      <a:pt x="1834" y="620"/>
                      <a:pt x="1828" y="655"/>
                    </a:cubicBezTo>
                    <a:cubicBezTo>
                      <a:pt x="1799" y="1402"/>
                      <a:pt x="1724" y="2005"/>
                      <a:pt x="1103" y="2383"/>
                    </a:cubicBezTo>
                    <a:cubicBezTo>
                      <a:pt x="418" y="2789"/>
                      <a:pt x="13" y="3474"/>
                      <a:pt x="7" y="4211"/>
                    </a:cubicBezTo>
                    <a:lnTo>
                      <a:pt x="0" y="4831"/>
                    </a:lnTo>
                    <a:cubicBezTo>
                      <a:pt x="0" y="4848"/>
                      <a:pt x="7" y="4866"/>
                      <a:pt x="18" y="4872"/>
                    </a:cubicBezTo>
                    <a:cubicBezTo>
                      <a:pt x="24" y="4883"/>
                      <a:pt x="42" y="4889"/>
                      <a:pt x="53" y="4889"/>
                    </a:cubicBezTo>
                    <a:lnTo>
                      <a:pt x="3272" y="4918"/>
                    </a:lnTo>
                    <a:cubicBezTo>
                      <a:pt x="3290" y="4918"/>
                      <a:pt x="3306" y="4907"/>
                      <a:pt x="3319" y="4894"/>
                    </a:cubicBezTo>
                    <a:cubicBezTo>
                      <a:pt x="3330" y="4877"/>
                      <a:pt x="3330" y="4859"/>
                      <a:pt x="3325" y="4843"/>
                    </a:cubicBezTo>
                    <a:cubicBezTo>
                      <a:pt x="3127" y="4309"/>
                      <a:pt x="3132" y="3723"/>
                      <a:pt x="3341" y="3189"/>
                    </a:cubicBezTo>
                    <a:lnTo>
                      <a:pt x="3464" y="2882"/>
                    </a:lnTo>
                    <a:cubicBezTo>
                      <a:pt x="3887" y="1785"/>
                      <a:pt x="3533" y="655"/>
                      <a:pt x="2548" y="10"/>
                    </a:cubicBezTo>
                    <a:cubicBezTo>
                      <a:pt x="2539" y="4"/>
                      <a:pt x="2529" y="1"/>
                      <a:pt x="2518" y="1"/>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4"/>
              <p:cNvSpPr/>
              <p:nvPr/>
            </p:nvSpPr>
            <p:spPr>
              <a:xfrm>
                <a:off x="6846587" y="3025662"/>
                <a:ext cx="244360" cy="253318"/>
              </a:xfrm>
              <a:custGeom>
                <a:avLst/>
                <a:gdLst/>
                <a:ahLst/>
                <a:cxnLst/>
                <a:rect l="l" t="t" r="r" b="b"/>
                <a:pathLst>
                  <a:path w="3110" h="3224" extrusionOk="0">
                    <a:moveTo>
                      <a:pt x="1531" y="1"/>
                    </a:moveTo>
                    <a:cubicBezTo>
                      <a:pt x="1458" y="1"/>
                      <a:pt x="1391" y="57"/>
                      <a:pt x="1387" y="135"/>
                    </a:cubicBezTo>
                    <a:lnTo>
                      <a:pt x="1369" y="657"/>
                    </a:lnTo>
                    <a:cubicBezTo>
                      <a:pt x="1369" y="773"/>
                      <a:pt x="1312" y="884"/>
                      <a:pt x="1213" y="947"/>
                    </a:cubicBezTo>
                    <a:cubicBezTo>
                      <a:pt x="951" y="1134"/>
                      <a:pt x="726" y="1359"/>
                      <a:pt x="552" y="1626"/>
                    </a:cubicBezTo>
                    <a:lnTo>
                      <a:pt x="169" y="2189"/>
                    </a:lnTo>
                    <a:cubicBezTo>
                      <a:pt x="46" y="2374"/>
                      <a:pt x="0" y="2606"/>
                      <a:pt x="41" y="2826"/>
                    </a:cubicBezTo>
                    <a:cubicBezTo>
                      <a:pt x="70" y="2960"/>
                      <a:pt x="169" y="3070"/>
                      <a:pt x="303" y="3105"/>
                    </a:cubicBezTo>
                    <a:lnTo>
                      <a:pt x="651" y="3209"/>
                    </a:lnTo>
                    <a:cubicBezTo>
                      <a:pt x="684" y="3219"/>
                      <a:pt x="718" y="3224"/>
                      <a:pt x="752" y="3224"/>
                    </a:cubicBezTo>
                    <a:cubicBezTo>
                      <a:pt x="901" y="3224"/>
                      <a:pt x="1039" y="3131"/>
                      <a:pt x="1096" y="2984"/>
                    </a:cubicBezTo>
                    <a:lnTo>
                      <a:pt x="1114" y="2931"/>
                    </a:lnTo>
                    <a:cubicBezTo>
                      <a:pt x="1168" y="2787"/>
                      <a:pt x="1305" y="2692"/>
                      <a:pt x="1457" y="2692"/>
                    </a:cubicBezTo>
                    <a:cubicBezTo>
                      <a:pt x="1471" y="2692"/>
                      <a:pt x="1484" y="2693"/>
                      <a:pt x="1497" y="2694"/>
                    </a:cubicBezTo>
                    <a:lnTo>
                      <a:pt x="1706" y="2711"/>
                    </a:lnTo>
                    <a:cubicBezTo>
                      <a:pt x="1736" y="2713"/>
                      <a:pt x="1767" y="2714"/>
                      <a:pt x="1798" y="2714"/>
                    </a:cubicBezTo>
                    <a:cubicBezTo>
                      <a:pt x="1918" y="2714"/>
                      <a:pt x="2037" y="2697"/>
                      <a:pt x="2153" y="2665"/>
                    </a:cubicBezTo>
                    <a:lnTo>
                      <a:pt x="2662" y="2508"/>
                    </a:lnTo>
                    <a:cubicBezTo>
                      <a:pt x="2790" y="2467"/>
                      <a:pt x="2889" y="2368"/>
                      <a:pt x="2918" y="2242"/>
                    </a:cubicBezTo>
                    <a:lnTo>
                      <a:pt x="3109" y="1412"/>
                    </a:lnTo>
                    <a:cubicBezTo>
                      <a:pt x="2918" y="936"/>
                      <a:pt x="2558" y="872"/>
                      <a:pt x="2362" y="826"/>
                    </a:cubicBezTo>
                    <a:cubicBezTo>
                      <a:pt x="2239" y="797"/>
                      <a:pt x="2147" y="698"/>
                      <a:pt x="2105" y="577"/>
                    </a:cubicBezTo>
                    <a:cubicBezTo>
                      <a:pt x="2014" y="321"/>
                      <a:pt x="1776" y="130"/>
                      <a:pt x="1601" y="20"/>
                    </a:cubicBezTo>
                    <a:cubicBezTo>
                      <a:pt x="1579" y="7"/>
                      <a:pt x="1554" y="1"/>
                      <a:pt x="1531" y="1"/>
                    </a:cubicBezTo>
                    <a:close/>
                  </a:path>
                </a:pathLst>
              </a:custGeom>
              <a:solidFill>
                <a:srgbClr val="81B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4"/>
              <p:cNvSpPr/>
              <p:nvPr/>
            </p:nvSpPr>
            <p:spPr>
              <a:xfrm>
                <a:off x="6841951" y="3021183"/>
                <a:ext cx="254025" cy="262118"/>
              </a:xfrm>
              <a:custGeom>
                <a:avLst/>
                <a:gdLst/>
                <a:ahLst/>
                <a:cxnLst/>
                <a:rect l="l" t="t" r="r" b="b"/>
                <a:pathLst>
                  <a:path w="3233" h="3336" extrusionOk="0">
                    <a:moveTo>
                      <a:pt x="1585" y="0"/>
                    </a:moveTo>
                    <a:cubicBezTo>
                      <a:pt x="1553" y="0"/>
                      <a:pt x="1522" y="8"/>
                      <a:pt x="1492" y="24"/>
                    </a:cubicBezTo>
                    <a:cubicBezTo>
                      <a:pt x="1428" y="59"/>
                      <a:pt x="1393" y="123"/>
                      <a:pt x="1388" y="192"/>
                    </a:cubicBezTo>
                    <a:lnTo>
                      <a:pt x="1376" y="714"/>
                    </a:lnTo>
                    <a:cubicBezTo>
                      <a:pt x="1371" y="813"/>
                      <a:pt x="1318" y="900"/>
                      <a:pt x="1243" y="958"/>
                    </a:cubicBezTo>
                    <a:cubicBezTo>
                      <a:pt x="970" y="1150"/>
                      <a:pt x="744" y="1381"/>
                      <a:pt x="563" y="1654"/>
                    </a:cubicBezTo>
                    <a:lnTo>
                      <a:pt x="181" y="2217"/>
                    </a:lnTo>
                    <a:cubicBezTo>
                      <a:pt x="48" y="2414"/>
                      <a:pt x="1" y="2658"/>
                      <a:pt x="48" y="2896"/>
                    </a:cubicBezTo>
                    <a:cubicBezTo>
                      <a:pt x="76" y="3052"/>
                      <a:pt x="193" y="3174"/>
                      <a:pt x="343" y="3220"/>
                    </a:cubicBezTo>
                    <a:lnTo>
                      <a:pt x="692" y="3319"/>
                    </a:lnTo>
                    <a:cubicBezTo>
                      <a:pt x="732" y="3330"/>
                      <a:pt x="767" y="3336"/>
                      <a:pt x="807" y="3336"/>
                    </a:cubicBezTo>
                    <a:cubicBezTo>
                      <a:pt x="981" y="3336"/>
                      <a:pt x="1144" y="3232"/>
                      <a:pt x="1208" y="3057"/>
                    </a:cubicBezTo>
                    <a:lnTo>
                      <a:pt x="1232" y="3006"/>
                    </a:lnTo>
                    <a:cubicBezTo>
                      <a:pt x="1275" y="2885"/>
                      <a:pt x="1396" y="2802"/>
                      <a:pt x="1526" y="2802"/>
                    </a:cubicBezTo>
                    <a:cubicBezTo>
                      <a:pt x="1534" y="2802"/>
                      <a:pt x="1542" y="2802"/>
                      <a:pt x="1551" y="2803"/>
                    </a:cubicBezTo>
                    <a:lnTo>
                      <a:pt x="1759" y="2826"/>
                    </a:lnTo>
                    <a:cubicBezTo>
                      <a:pt x="1791" y="2829"/>
                      <a:pt x="1823" y="2830"/>
                      <a:pt x="1854" y="2830"/>
                    </a:cubicBezTo>
                    <a:cubicBezTo>
                      <a:pt x="1981" y="2830"/>
                      <a:pt x="2103" y="2811"/>
                      <a:pt x="2228" y="2773"/>
                    </a:cubicBezTo>
                    <a:lnTo>
                      <a:pt x="2739" y="2618"/>
                    </a:lnTo>
                    <a:cubicBezTo>
                      <a:pt x="2884" y="2577"/>
                      <a:pt x="2994" y="2460"/>
                      <a:pt x="3029" y="2310"/>
                    </a:cubicBezTo>
                    <a:cubicBezTo>
                      <a:pt x="3042" y="2281"/>
                      <a:pt x="3018" y="2251"/>
                      <a:pt x="2989" y="2240"/>
                    </a:cubicBezTo>
                    <a:cubicBezTo>
                      <a:pt x="2985" y="2240"/>
                      <a:pt x="2981" y="2239"/>
                      <a:pt x="2978" y="2239"/>
                    </a:cubicBezTo>
                    <a:cubicBezTo>
                      <a:pt x="2952" y="2239"/>
                      <a:pt x="2929" y="2256"/>
                      <a:pt x="2919" y="2286"/>
                    </a:cubicBezTo>
                    <a:cubicBezTo>
                      <a:pt x="2895" y="2391"/>
                      <a:pt x="2815" y="2478"/>
                      <a:pt x="2710" y="2513"/>
                    </a:cubicBezTo>
                    <a:lnTo>
                      <a:pt x="2194" y="2669"/>
                    </a:lnTo>
                    <a:cubicBezTo>
                      <a:pt x="2089" y="2699"/>
                      <a:pt x="1984" y="2714"/>
                      <a:pt x="1877" y="2714"/>
                    </a:cubicBezTo>
                    <a:cubicBezTo>
                      <a:pt x="1842" y="2714"/>
                      <a:pt x="1806" y="2713"/>
                      <a:pt x="1770" y="2709"/>
                    </a:cubicBezTo>
                    <a:lnTo>
                      <a:pt x="1562" y="2693"/>
                    </a:lnTo>
                    <a:cubicBezTo>
                      <a:pt x="1548" y="2691"/>
                      <a:pt x="1535" y="2691"/>
                      <a:pt x="1521" y="2691"/>
                    </a:cubicBezTo>
                    <a:cubicBezTo>
                      <a:pt x="1346" y="2691"/>
                      <a:pt x="1185" y="2799"/>
                      <a:pt x="1120" y="2966"/>
                    </a:cubicBezTo>
                    <a:lnTo>
                      <a:pt x="1104" y="3017"/>
                    </a:lnTo>
                    <a:cubicBezTo>
                      <a:pt x="1056" y="3145"/>
                      <a:pt x="936" y="3222"/>
                      <a:pt x="809" y="3222"/>
                    </a:cubicBezTo>
                    <a:cubicBezTo>
                      <a:pt x="780" y="3222"/>
                      <a:pt x="750" y="3218"/>
                      <a:pt x="721" y="3209"/>
                    </a:cubicBezTo>
                    <a:lnTo>
                      <a:pt x="378" y="3110"/>
                    </a:lnTo>
                    <a:cubicBezTo>
                      <a:pt x="263" y="3076"/>
                      <a:pt x="181" y="2988"/>
                      <a:pt x="158" y="2872"/>
                    </a:cubicBezTo>
                    <a:cubicBezTo>
                      <a:pt x="118" y="2669"/>
                      <a:pt x="158" y="2449"/>
                      <a:pt x="274" y="2281"/>
                    </a:cubicBezTo>
                    <a:lnTo>
                      <a:pt x="657" y="1718"/>
                    </a:lnTo>
                    <a:cubicBezTo>
                      <a:pt x="831" y="1456"/>
                      <a:pt x="1051" y="1231"/>
                      <a:pt x="1307" y="1051"/>
                    </a:cubicBezTo>
                    <a:cubicBezTo>
                      <a:pt x="1417" y="976"/>
                      <a:pt x="1486" y="848"/>
                      <a:pt x="1486" y="714"/>
                    </a:cubicBezTo>
                    <a:lnTo>
                      <a:pt x="1503" y="198"/>
                    </a:lnTo>
                    <a:cubicBezTo>
                      <a:pt x="1503" y="163"/>
                      <a:pt x="1521" y="141"/>
                      <a:pt x="1545" y="123"/>
                    </a:cubicBezTo>
                    <a:cubicBezTo>
                      <a:pt x="1557" y="118"/>
                      <a:pt x="1570" y="115"/>
                      <a:pt x="1583" y="115"/>
                    </a:cubicBezTo>
                    <a:cubicBezTo>
                      <a:pt x="1599" y="115"/>
                      <a:pt x="1615" y="119"/>
                      <a:pt x="1631" y="128"/>
                    </a:cubicBezTo>
                    <a:cubicBezTo>
                      <a:pt x="1800" y="233"/>
                      <a:pt x="2020" y="412"/>
                      <a:pt x="2107" y="656"/>
                    </a:cubicBezTo>
                    <a:cubicBezTo>
                      <a:pt x="2159" y="795"/>
                      <a:pt x="2269" y="907"/>
                      <a:pt x="2408" y="934"/>
                    </a:cubicBezTo>
                    <a:lnTo>
                      <a:pt x="2437" y="941"/>
                    </a:lnTo>
                    <a:cubicBezTo>
                      <a:pt x="2624" y="987"/>
                      <a:pt x="2943" y="1062"/>
                      <a:pt x="3117" y="1486"/>
                    </a:cubicBezTo>
                    <a:cubicBezTo>
                      <a:pt x="3125" y="1509"/>
                      <a:pt x="3145" y="1525"/>
                      <a:pt x="3167" y="1525"/>
                    </a:cubicBezTo>
                    <a:cubicBezTo>
                      <a:pt x="3173" y="1525"/>
                      <a:pt x="3180" y="1523"/>
                      <a:pt x="3186" y="1521"/>
                    </a:cubicBezTo>
                    <a:cubicBezTo>
                      <a:pt x="3216" y="1509"/>
                      <a:pt x="3232" y="1475"/>
                      <a:pt x="3221" y="1445"/>
                    </a:cubicBezTo>
                    <a:cubicBezTo>
                      <a:pt x="3029" y="964"/>
                      <a:pt x="2659" y="877"/>
                      <a:pt x="2461" y="830"/>
                    </a:cubicBezTo>
                    <a:lnTo>
                      <a:pt x="2432" y="824"/>
                    </a:lnTo>
                    <a:cubicBezTo>
                      <a:pt x="2338" y="802"/>
                      <a:pt x="2252" y="726"/>
                      <a:pt x="2217" y="616"/>
                    </a:cubicBezTo>
                    <a:cubicBezTo>
                      <a:pt x="2119" y="343"/>
                      <a:pt x="1875" y="146"/>
                      <a:pt x="1690" y="29"/>
                    </a:cubicBezTo>
                    <a:cubicBezTo>
                      <a:pt x="1658" y="11"/>
                      <a:pt x="1622" y="0"/>
                      <a:pt x="1585" y="0"/>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4"/>
              <p:cNvSpPr/>
              <p:nvPr/>
            </p:nvSpPr>
            <p:spPr>
              <a:xfrm>
                <a:off x="7146970" y="3265544"/>
                <a:ext cx="1414" cy="2357"/>
              </a:xfrm>
              <a:custGeom>
                <a:avLst/>
                <a:gdLst/>
                <a:ahLst/>
                <a:cxnLst/>
                <a:rect l="l" t="t" r="r" b="b"/>
                <a:pathLst>
                  <a:path w="18" h="30" extrusionOk="0">
                    <a:moveTo>
                      <a:pt x="0" y="0"/>
                    </a:moveTo>
                    <a:cubicBezTo>
                      <a:pt x="12" y="6"/>
                      <a:pt x="17" y="17"/>
                      <a:pt x="17" y="30"/>
                    </a:cubicBezTo>
                    <a:lnTo>
                      <a:pt x="17" y="30"/>
                    </a:lnTo>
                    <a:lnTo>
                      <a:pt x="17" y="30"/>
                    </a:lnTo>
                    <a:lnTo>
                      <a:pt x="17" y="30"/>
                    </a:lnTo>
                    <a:cubicBezTo>
                      <a:pt x="17" y="17"/>
                      <a:pt x="12" y="6"/>
                      <a:pt x="0" y="0"/>
                    </a:cubicBez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4"/>
              <p:cNvSpPr/>
              <p:nvPr/>
            </p:nvSpPr>
            <p:spPr>
              <a:xfrm>
                <a:off x="7153727" y="3267822"/>
                <a:ext cx="1493" cy="1807"/>
              </a:xfrm>
              <a:custGeom>
                <a:avLst/>
                <a:gdLst/>
                <a:ahLst/>
                <a:cxnLst/>
                <a:rect l="l" t="t" r="r" b="b"/>
                <a:pathLst>
                  <a:path w="19" h="23" extrusionOk="0">
                    <a:moveTo>
                      <a:pt x="19" y="1"/>
                    </a:moveTo>
                    <a:cubicBezTo>
                      <a:pt x="13" y="1"/>
                      <a:pt x="1" y="6"/>
                      <a:pt x="1" y="17"/>
                    </a:cubicBezTo>
                    <a:lnTo>
                      <a:pt x="19" y="23"/>
                    </a:lnTo>
                    <a:lnTo>
                      <a:pt x="19" y="1"/>
                    </a:ln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4"/>
              <p:cNvSpPr/>
              <p:nvPr/>
            </p:nvSpPr>
            <p:spPr>
              <a:xfrm>
                <a:off x="7155141" y="3267822"/>
                <a:ext cx="2436" cy="2357"/>
              </a:xfrm>
              <a:custGeom>
                <a:avLst/>
                <a:gdLst/>
                <a:ahLst/>
                <a:cxnLst/>
                <a:rect l="l" t="t" r="r" b="b"/>
                <a:pathLst>
                  <a:path w="31" h="30" extrusionOk="0">
                    <a:moveTo>
                      <a:pt x="1" y="1"/>
                    </a:moveTo>
                    <a:lnTo>
                      <a:pt x="1" y="23"/>
                    </a:lnTo>
                    <a:lnTo>
                      <a:pt x="30" y="30"/>
                    </a:lnTo>
                    <a:lnTo>
                      <a:pt x="30" y="23"/>
                    </a:lnTo>
                    <a:cubicBezTo>
                      <a:pt x="30" y="12"/>
                      <a:pt x="18" y="1"/>
                      <a:pt x="12" y="1"/>
                    </a:cubicBezTo>
                    <a:close/>
                  </a:path>
                </a:pathLst>
              </a:custGeom>
              <a:solidFill>
                <a:srgbClr val="414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4"/>
              <p:cNvSpPr/>
              <p:nvPr/>
            </p:nvSpPr>
            <p:spPr>
              <a:xfrm>
                <a:off x="7146498" y="3265544"/>
                <a:ext cx="1886" cy="2357"/>
              </a:xfrm>
              <a:custGeom>
                <a:avLst/>
                <a:gdLst/>
                <a:ahLst/>
                <a:cxnLst/>
                <a:rect l="l" t="t" r="r" b="b"/>
                <a:pathLst>
                  <a:path w="24" h="30" extrusionOk="0">
                    <a:moveTo>
                      <a:pt x="6" y="0"/>
                    </a:moveTo>
                    <a:lnTo>
                      <a:pt x="1" y="24"/>
                    </a:lnTo>
                    <a:lnTo>
                      <a:pt x="23" y="30"/>
                    </a:lnTo>
                    <a:cubicBezTo>
                      <a:pt x="23" y="17"/>
                      <a:pt x="18" y="6"/>
                      <a:pt x="6" y="0"/>
                    </a:cubicBez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4"/>
              <p:cNvSpPr/>
              <p:nvPr/>
            </p:nvSpPr>
            <p:spPr>
              <a:xfrm>
                <a:off x="7151999" y="3244093"/>
                <a:ext cx="943" cy="79"/>
              </a:xfrm>
              <a:custGeom>
                <a:avLst/>
                <a:gdLst/>
                <a:ahLst/>
                <a:cxnLst/>
                <a:rect l="l" t="t" r="r" b="b"/>
                <a:pathLst>
                  <a:path w="12" h="1" extrusionOk="0">
                    <a:moveTo>
                      <a:pt x="0" y="1"/>
                    </a:moveTo>
                    <a:lnTo>
                      <a:pt x="0" y="1"/>
                    </a:lnTo>
                    <a:lnTo>
                      <a:pt x="0" y="1"/>
                    </a:lnTo>
                    <a:lnTo>
                      <a:pt x="6" y="1"/>
                    </a:lnTo>
                    <a:lnTo>
                      <a:pt x="12" y="1"/>
                    </a:lnTo>
                    <a:lnTo>
                      <a:pt x="12" y="1"/>
                    </a:lnTo>
                    <a:lnTo>
                      <a:pt x="6" y="1"/>
                    </a:ln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4"/>
              <p:cNvSpPr/>
              <p:nvPr/>
            </p:nvSpPr>
            <p:spPr>
              <a:xfrm>
                <a:off x="7152863" y="3240950"/>
                <a:ext cx="1964" cy="3221"/>
              </a:xfrm>
              <a:custGeom>
                <a:avLst/>
                <a:gdLst/>
                <a:ahLst/>
                <a:cxnLst/>
                <a:rect l="l" t="t" r="r" b="b"/>
                <a:pathLst>
                  <a:path w="25" h="41" extrusionOk="0">
                    <a:moveTo>
                      <a:pt x="1" y="0"/>
                    </a:moveTo>
                    <a:lnTo>
                      <a:pt x="1" y="0"/>
                    </a:lnTo>
                    <a:cubicBezTo>
                      <a:pt x="12" y="0"/>
                      <a:pt x="24" y="11"/>
                      <a:pt x="17" y="24"/>
                    </a:cubicBezTo>
                    <a:cubicBezTo>
                      <a:pt x="17" y="35"/>
                      <a:pt x="6" y="41"/>
                      <a:pt x="1" y="41"/>
                    </a:cubicBezTo>
                    <a:lnTo>
                      <a:pt x="1" y="41"/>
                    </a:lnTo>
                    <a:cubicBezTo>
                      <a:pt x="6" y="41"/>
                      <a:pt x="17" y="35"/>
                      <a:pt x="17" y="24"/>
                    </a:cubicBezTo>
                    <a:cubicBezTo>
                      <a:pt x="24" y="11"/>
                      <a:pt x="12" y="0"/>
                      <a:pt x="1" y="0"/>
                    </a:cubicBezTo>
                    <a:close/>
                  </a:path>
                </a:pathLst>
              </a:custGeom>
              <a:solidFill>
                <a:srgbClr val="414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4"/>
              <p:cNvSpPr/>
              <p:nvPr/>
            </p:nvSpPr>
            <p:spPr>
              <a:xfrm>
                <a:off x="7148698" y="3254151"/>
                <a:ext cx="2357" cy="3693"/>
              </a:xfrm>
              <a:custGeom>
                <a:avLst/>
                <a:gdLst/>
                <a:ahLst/>
                <a:cxnLst/>
                <a:rect l="l" t="t" r="r" b="b"/>
                <a:pathLst>
                  <a:path w="30" h="47" extrusionOk="0">
                    <a:moveTo>
                      <a:pt x="13" y="1"/>
                    </a:moveTo>
                    <a:cubicBezTo>
                      <a:pt x="24" y="6"/>
                      <a:pt x="30" y="17"/>
                      <a:pt x="30" y="30"/>
                    </a:cubicBezTo>
                    <a:cubicBezTo>
                      <a:pt x="24" y="41"/>
                      <a:pt x="19" y="47"/>
                      <a:pt x="8" y="47"/>
                    </a:cubicBezTo>
                    <a:lnTo>
                      <a:pt x="1" y="47"/>
                    </a:lnTo>
                    <a:lnTo>
                      <a:pt x="8" y="47"/>
                    </a:lnTo>
                    <a:cubicBezTo>
                      <a:pt x="19" y="47"/>
                      <a:pt x="24" y="41"/>
                      <a:pt x="30" y="30"/>
                    </a:cubicBezTo>
                    <a:cubicBezTo>
                      <a:pt x="30" y="17"/>
                      <a:pt x="24" y="6"/>
                      <a:pt x="13" y="1"/>
                    </a:cubicBez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4"/>
              <p:cNvSpPr/>
              <p:nvPr/>
            </p:nvSpPr>
            <p:spPr>
              <a:xfrm>
                <a:off x="7156477" y="3256429"/>
                <a:ext cx="2829" cy="3693"/>
              </a:xfrm>
              <a:custGeom>
                <a:avLst/>
                <a:gdLst/>
                <a:ahLst/>
                <a:cxnLst/>
                <a:rect l="l" t="t" r="r" b="b"/>
                <a:pathLst>
                  <a:path w="36" h="47" extrusionOk="0">
                    <a:moveTo>
                      <a:pt x="24" y="1"/>
                    </a:moveTo>
                    <a:cubicBezTo>
                      <a:pt x="13" y="1"/>
                      <a:pt x="6" y="6"/>
                      <a:pt x="1" y="18"/>
                    </a:cubicBezTo>
                    <a:lnTo>
                      <a:pt x="1" y="23"/>
                    </a:lnTo>
                    <a:cubicBezTo>
                      <a:pt x="1" y="36"/>
                      <a:pt x="6" y="41"/>
                      <a:pt x="19" y="47"/>
                    </a:cubicBezTo>
                    <a:lnTo>
                      <a:pt x="35" y="47"/>
                    </a:lnTo>
                    <a:cubicBezTo>
                      <a:pt x="30" y="29"/>
                      <a:pt x="30" y="18"/>
                      <a:pt x="30" y="1"/>
                    </a:cubicBezTo>
                    <a:close/>
                  </a:path>
                </a:pathLst>
              </a:custGeom>
              <a:solidFill>
                <a:srgbClr val="414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4"/>
              <p:cNvSpPr/>
              <p:nvPr/>
            </p:nvSpPr>
            <p:spPr>
              <a:xfrm>
                <a:off x="7151999" y="3242758"/>
                <a:ext cx="943" cy="1414"/>
              </a:xfrm>
              <a:custGeom>
                <a:avLst/>
                <a:gdLst/>
                <a:ahLst/>
                <a:cxnLst/>
                <a:rect l="l" t="t" r="r" b="b"/>
                <a:pathLst>
                  <a:path w="12" h="18" extrusionOk="0">
                    <a:moveTo>
                      <a:pt x="6" y="1"/>
                    </a:moveTo>
                    <a:lnTo>
                      <a:pt x="0" y="18"/>
                    </a:lnTo>
                    <a:lnTo>
                      <a:pt x="12" y="18"/>
                    </a:lnTo>
                    <a:cubicBezTo>
                      <a:pt x="12" y="12"/>
                      <a:pt x="6" y="6"/>
                      <a:pt x="6" y="1"/>
                    </a:cubicBez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4"/>
              <p:cNvSpPr/>
              <p:nvPr/>
            </p:nvSpPr>
            <p:spPr>
              <a:xfrm>
                <a:off x="7152470" y="3240950"/>
                <a:ext cx="2357" cy="3221"/>
              </a:xfrm>
              <a:custGeom>
                <a:avLst/>
                <a:gdLst/>
                <a:ahLst/>
                <a:cxnLst/>
                <a:rect l="l" t="t" r="r" b="b"/>
                <a:pathLst>
                  <a:path w="30" h="41" extrusionOk="0">
                    <a:moveTo>
                      <a:pt x="6" y="0"/>
                    </a:moveTo>
                    <a:lnTo>
                      <a:pt x="0" y="24"/>
                    </a:lnTo>
                    <a:cubicBezTo>
                      <a:pt x="0" y="29"/>
                      <a:pt x="6" y="35"/>
                      <a:pt x="6" y="41"/>
                    </a:cubicBezTo>
                    <a:cubicBezTo>
                      <a:pt x="11" y="41"/>
                      <a:pt x="22" y="35"/>
                      <a:pt x="22" y="24"/>
                    </a:cubicBezTo>
                    <a:cubicBezTo>
                      <a:pt x="29" y="11"/>
                      <a:pt x="17" y="0"/>
                      <a:pt x="6" y="0"/>
                    </a:cubicBezTo>
                    <a:close/>
                  </a:path>
                </a:pathLst>
              </a:custGeom>
              <a:solidFill>
                <a:srgbClr val="414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4"/>
              <p:cNvSpPr/>
              <p:nvPr/>
            </p:nvSpPr>
            <p:spPr>
              <a:xfrm>
                <a:off x="7148698" y="3254151"/>
                <a:ext cx="2357" cy="3693"/>
              </a:xfrm>
              <a:custGeom>
                <a:avLst/>
                <a:gdLst/>
                <a:ahLst/>
                <a:cxnLst/>
                <a:rect l="l" t="t" r="r" b="b"/>
                <a:pathLst>
                  <a:path w="30" h="47" extrusionOk="0">
                    <a:moveTo>
                      <a:pt x="13" y="1"/>
                    </a:moveTo>
                    <a:lnTo>
                      <a:pt x="1" y="47"/>
                    </a:lnTo>
                    <a:lnTo>
                      <a:pt x="8" y="47"/>
                    </a:lnTo>
                    <a:cubicBezTo>
                      <a:pt x="19" y="47"/>
                      <a:pt x="24" y="41"/>
                      <a:pt x="30" y="30"/>
                    </a:cubicBezTo>
                    <a:cubicBezTo>
                      <a:pt x="30" y="17"/>
                      <a:pt x="24" y="6"/>
                      <a:pt x="13" y="1"/>
                    </a:cubicBez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4"/>
              <p:cNvSpPr/>
              <p:nvPr/>
            </p:nvSpPr>
            <p:spPr>
              <a:xfrm>
                <a:off x="7144691" y="3304280"/>
                <a:ext cx="3693" cy="2357"/>
              </a:xfrm>
              <a:custGeom>
                <a:avLst/>
                <a:gdLst/>
                <a:ahLst/>
                <a:cxnLst/>
                <a:rect l="l" t="t" r="r" b="b"/>
                <a:pathLst>
                  <a:path w="47" h="30" extrusionOk="0">
                    <a:moveTo>
                      <a:pt x="24" y="0"/>
                    </a:moveTo>
                    <a:cubicBezTo>
                      <a:pt x="11" y="0"/>
                      <a:pt x="6" y="6"/>
                      <a:pt x="0" y="18"/>
                    </a:cubicBezTo>
                    <a:lnTo>
                      <a:pt x="46" y="29"/>
                    </a:lnTo>
                    <a:lnTo>
                      <a:pt x="46" y="24"/>
                    </a:lnTo>
                    <a:cubicBezTo>
                      <a:pt x="46" y="11"/>
                      <a:pt x="41" y="0"/>
                      <a:pt x="29" y="0"/>
                    </a:cubicBez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4"/>
              <p:cNvSpPr/>
              <p:nvPr/>
            </p:nvSpPr>
            <p:spPr>
              <a:xfrm>
                <a:off x="7153727" y="3306558"/>
                <a:ext cx="2829" cy="1964"/>
              </a:xfrm>
              <a:custGeom>
                <a:avLst/>
                <a:gdLst/>
                <a:ahLst/>
                <a:cxnLst/>
                <a:rect l="l" t="t" r="r" b="b"/>
                <a:pathLst>
                  <a:path w="36" h="25" extrusionOk="0">
                    <a:moveTo>
                      <a:pt x="24" y="0"/>
                    </a:moveTo>
                    <a:cubicBezTo>
                      <a:pt x="13" y="0"/>
                      <a:pt x="6" y="6"/>
                      <a:pt x="1" y="17"/>
                    </a:cubicBezTo>
                    <a:lnTo>
                      <a:pt x="36" y="24"/>
                    </a:lnTo>
                    <a:lnTo>
                      <a:pt x="36" y="0"/>
                    </a:lnTo>
                    <a:close/>
                  </a:path>
                </a:pathLst>
              </a:custGeom>
              <a:solidFill>
                <a:srgbClr val="414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4"/>
              <p:cNvSpPr/>
              <p:nvPr/>
            </p:nvSpPr>
            <p:spPr>
              <a:xfrm>
                <a:off x="7145948" y="3267822"/>
                <a:ext cx="2436" cy="1414"/>
              </a:xfrm>
              <a:custGeom>
                <a:avLst/>
                <a:gdLst/>
                <a:ahLst/>
                <a:cxnLst/>
                <a:rect l="l" t="t" r="r" b="b"/>
                <a:pathLst>
                  <a:path w="31" h="18" extrusionOk="0">
                    <a:moveTo>
                      <a:pt x="30" y="1"/>
                    </a:moveTo>
                    <a:lnTo>
                      <a:pt x="30" y="1"/>
                    </a:lnTo>
                    <a:cubicBezTo>
                      <a:pt x="25" y="12"/>
                      <a:pt x="19" y="17"/>
                      <a:pt x="8" y="17"/>
                    </a:cubicBezTo>
                    <a:lnTo>
                      <a:pt x="1" y="17"/>
                    </a:lnTo>
                    <a:lnTo>
                      <a:pt x="8" y="17"/>
                    </a:lnTo>
                    <a:cubicBezTo>
                      <a:pt x="19" y="17"/>
                      <a:pt x="25" y="12"/>
                      <a:pt x="30" y="1"/>
                    </a:cubicBezTo>
                    <a:lnTo>
                      <a:pt x="30" y="1"/>
                    </a:ln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4"/>
              <p:cNvSpPr/>
              <p:nvPr/>
            </p:nvSpPr>
            <p:spPr>
              <a:xfrm>
                <a:off x="7153727" y="3269158"/>
                <a:ext cx="1493" cy="2357"/>
              </a:xfrm>
              <a:custGeom>
                <a:avLst/>
                <a:gdLst/>
                <a:ahLst/>
                <a:cxnLst/>
                <a:rect l="l" t="t" r="r" b="b"/>
                <a:pathLst>
                  <a:path w="19" h="30" extrusionOk="0">
                    <a:moveTo>
                      <a:pt x="1" y="0"/>
                    </a:moveTo>
                    <a:lnTo>
                      <a:pt x="1" y="6"/>
                    </a:lnTo>
                    <a:cubicBezTo>
                      <a:pt x="1" y="18"/>
                      <a:pt x="6" y="24"/>
                      <a:pt x="19" y="30"/>
                    </a:cubicBezTo>
                    <a:lnTo>
                      <a:pt x="19" y="6"/>
                    </a:lnTo>
                    <a:lnTo>
                      <a:pt x="1" y="0"/>
                    </a:ln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4"/>
              <p:cNvSpPr/>
              <p:nvPr/>
            </p:nvSpPr>
            <p:spPr>
              <a:xfrm>
                <a:off x="7155141" y="3269551"/>
                <a:ext cx="2436" cy="1964"/>
              </a:xfrm>
              <a:custGeom>
                <a:avLst/>
                <a:gdLst/>
                <a:ahLst/>
                <a:cxnLst/>
                <a:rect l="l" t="t" r="r" b="b"/>
                <a:pathLst>
                  <a:path w="31" h="25" extrusionOk="0">
                    <a:moveTo>
                      <a:pt x="1" y="1"/>
                    </a:moveTo>
                    <a:lnTo>
                      <a:pt x="1" y="25"/>
                    </a:lnTo>
                    <a:lnTo>
                      <a:pt x="6" y="25"/>
                    </a:lnTo>
                    <a:cubicBezTo>
                      <a:pt x="18" y="25"/>
                      <a:pt x="23" y="19"/>
                      <a:pt x="30" y="8"/>
                    </a:cubicBezTo>
                    <a:lnTo>
                      <a:pt x="1" y="1"/>
                    </a:lnTo>
                    <a:close/>
                  </a:path>
                </a:pathLst>
              </a:custGeom>
              <a:solidFill>
                <a:srgbClr val="414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4"/>
              <p:cNvSpPr/>
              <p:nvPr/>
            </p:nvSpPr>
            <p:spPr>
              <a:xfrm>
                <a:off x="7143277" y="3276937"/>
                <a:ext cx="2357" cy="3693"/>
              </a:xfrm>
              <a:custGeom>
                <a:avLst/>
                <a:gdLst/>
                <a:ahLst/>
                <a:cxnLst/>
                <a:rect l="l" t="t" r="r" b="b"/>
                <a:pathLst>
                  <a:path w="30" h="47" extrusionOk="0">
                    <a:moveTo>
                      <a:pt x="13" y="0"/>
                    </a:moveTo>
                    <a:cubicBezTo>
                      <a:pt x="24" y="6"/>
                      <a:pt x="29" y="18"/>
                      <a:pt x="24" y="29"/>
                    </a:cubicBezTo>
                    <a:cubicBezTo>
                      <a:pt x="24" y="41"/>
                      <a:pt x="13" y="46"/>
                      <a:pt x="7" y="46"/>
                    </a:cubicBezTo>
                    <a:lnTo>
                      <a:pt x="0" y="46"/>
                    </a:lnTo>
                    <a:lnTo>
                      <a:pt x="0" y="46"/>
                    </a:lnTo>
                    <a:lnTo>
                      <a:pt x="0" y="46"/>
                    </a:lnTo>
                    <a:lnTo>
                      <a:pt x="7" y="46"/>
                    </a:lnTo>
                    <a:cubicBezTo>
                      <a:pt x="13" y="46"/>
                      <a:pt x="24" y="41"/>
                      <a:pt x="24" y="29"/>
                    </a:cubicBezTo>
                    <a:cubicBezTo>
                      <a:pt x="29" y="18"/>
                      <a:pt x="24" y="6"/>
                      <a:pt x="13" y="0"/>
                    </a:cubicBez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4"/>
              <p:cNvSpPr/>
              <p:nvPr/>
            </p:nvSpPr>
            <p:spPr>
              <a:xfrm>
                <a:off x="7150977" y="3279215"/>
                <a:ext cx="3300" cy="3693"/>
              </a:xfrm>
              <a:custGeom>
                <a:avLst/>
                <a:gdLst/>
                <a:ahLst/>
                <a:cxnLst/>
                <a:rect l="l" t="t" r="r" b="b"/>
                <a:pathLst>
                  <a:path w="42" h="47" extrusionOk="0">
                    <a:moveTo>
                      <a:pt x="19" y="0"/>
                    </a:moveTo>
                    <a:cubicBezTo>
                      <a:pt x="13" y="0"/>
                      <a:pt x="1" y="6"/>
                      <a:pt x="1" y="17"/>
                    </a:cubicBezTo>
                    <a:lnTo>
                      <a:pt x="1" y="24"/>
                    </a:lnTo>
                    <a:cubicBezTo>
                      <a:pt x="1" y="35"/>
                      <a:pt x="7" y="41"/>
                      <a:pt x="19" y="46"/>
                    </a:cubicBezTo>
                    <a:cubicBezTo>
                      <a:pt x="30" y="46"/>
                      <a:pt x="41" y="41"/>
                      <a:pt x="41" y="30"/>
                    </a:cubicBezTo>
                    <a:lnTo>
                      <a:pt x="41" y="24"/>
                    </a:lnTo>
                    <a:cubicBezTo>
                      <a:pt x="41" y="12"/>
                      <a:pt x="36" y="6"/>
                      <a:pt x="25" y="0"/>
                    </a:cubicBez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4"/>
              <p:cNvSpPr/>
              <p:nvPr/>
            </p:nvSpPr>
            <p:spPr>
              <a:xfrm>
                <a:off x="7147363" y="3292887"/>
                <a:ext cx="3693" cy="3693"/>
              </a:xfrm>
              <a:custGeom>
                <a:avLst/>
                <a:gdLst/>
                <a:ahLst/>
                <a:cxnLst/>
                <a:rect l="l" t="t" r="r" b="b"/>
                <a:pathLst>
                  <a:path w="47" h="47" extrusionOk="0">
                    <a:moveTo>
                      <a:pt x="25" y="0"/>
                    </a:moveTo>
                    <a:cubicBezTo>
                      <a:pt x="12" y="0"/>
                      <a:pt x="7" y="6"/>
                      <a:pt x="1" y="17"/>
                    </a:cubicBezTo>
                    <a:lnTo>
                      <a:pt x="1" y="24"/>
                    </a:lnTo>
                    <a:cubicBezTo>
                      <a:pt x="1" y="35"/>
                      <a:pt x="7" y="41"/>
                      <a:pt x="18" y="46"/>
                    </a:cubicBezTo>
                    <a:lnTo>
                      <a:pt x="25" y="46"/>
                    </a:lnTo>
                    <a:cubicBezTo>
                      <a:pt x="36" y="46"/>
                      <a:pt x="41" y="41"/>
                      <a:pt x="47" y="30"/>
                    </a:cubicBezTo>
                    <a:lnTo>
                      <a:pt x="47" y="24"/>
                    </a:lnTo>
                    <a:cubicBezTo>
                      <a:pt x="47" y="12"/>
                      <a:pt x="41" y="6"/>
                      <a:pt x="30" y="0"/>
                    </a:cubicBez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4"/>
              <p:cNvSpPr/>
              <p:nvPr/>
            </p:nvSpPr>
            <p:spPr>
              <a:xfrm>
                <a:off x="7156477" y="3295165"/>
                <a:ext cx="1964" cy="3693"/>
              </a:xfrm>
              <a:custGeom>
                <a:avLst/>
                <a:gdLst/>
                <a:ahLst/>
                <a:cxnLst/>
                <a:rect l="l" t="t" r="r" b="b"/>
                <a:pathLst>
                  <a:path w="25" h="47" extrusionOk="0">
                    <a:moveTo>
                      <a:pt x="24" y="1"/>
                    </a:moveTo>
                    <a:cubicBezTo>
                      <a:pt x="13" y="1"/>
                      <a:pt x="6" y="6"/>
                      <a:pt x="1" y="17"/>
                    </a:cubicBezTo>
                    <a:lnTo>
                      <a:pt x="1" y="23"/>
                    </a:lnTo>
                    <a:cubicBezTo>
                      <a:pt x="1" y="35"/>
                      <a:pt x="6" y="41"/>
                      <a:pt x="19" y="47"/>
                    </a:cubicBezTo>
                    <a:cubicBezTo>
                      <a:pt x="19" y="30"/>
                      <a:pt x="24" y="17"/>
                      <a:pt x="24" y="1"/>
                    </a:cubicBezTo>
                    <a:close/>
                  </a:path>
                </a:pathLst>
              </a:custGeom>
              <a:solidFill>
                <a:srgbClr val="414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4"/>
              <p:cNvSpPr/>
              <p:nvPr/>
            </p:nvSpPr>
            <p:spPr>
              <a:xfrm>
                <a:off x="7145948" y="3267429"/>
                <a:ext cx="2436" cy="1807"/>
              </a:xfrm>
              <a:custGeom>
                <a:avLst/>
                <a:gdLst/>
                <a:ahLst/>
                <a:cxnLst/>
                <a:rect l="l" t="t" r="r" b="b"/>
                <a:pathLst>
                  <a:path w="31" h="23" extrusionOk="0">
                    <a:moveTo>
                      <a:pt x="8" y="0"/>
                    </a:moveTo>
                    <a:lnTo>
                      <a:pt x="1" y="22"/>
                    </a:lnTo>
                    <a:lnTo>
                      <a:pt x="8" y="22"/>
                    </a:lnTo>
                    <a:cubicBezTo>
                      <a:pt x="19" y="22"/>
                      <a:pt x="25" y="17"/>
                      <a:pt x="30" y="6"/>
                    </a:cubicBezTo>
                    <a:lnTo>
                      <a:pt x="8" y="0"/>
                    </a:ln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4"/>
              <p:cNvSpPr/>
              <p:nvPr/>
            </p:nvSpPr>
            <p:spPr>
              <a:xfrm>
                <a:off x="7143277" y="3276937"/>
                <a:ext cx="2357" cy="3693"/>
              </a:xfrm>
              <a:custGeom>
                <a:avLst/>
                <a:gdLst/>
                <a:ahLst/>
                <a:cxnLst/>
                <a:rect l="l" t="t" r="r" b="b"/>
                <a:pathLst>
                  <a:path w="30" h="47" extrusionOk="0">
                    <a:moveTo>
                      <a:pt x="7" y="0"/>
                    </a:moveTo>
                    <a:lnTo>
                      <a:pt x="0" y="46"/>
                    </a:lnTo>
                    <a:lnTo>
                      <a:pt x="7" y="46"/>
                    </a:lnTo>
                    <a:cubicBezTo>
                      <a:pt x="13" y="46"/>
                      <a:pt x="24" y="41"/>
                      <a:pt x="24" y="29"/>
                    </a:cubicBezTo>
                    <a:cubicBezTo>
                      <a:pt x="29" y="18"/>
                      <a:pt x="24" y="6"/>
                      <a:pt x="13" y="0"/>
                    </a:cubicBez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4"/>
              <p:cNvSpPr/>
              <p:nvPr/>
            </p:nvSpPr>
            <p:spPr>
              <a:xfrm>
                <a:off x="7144691" y="3342545"/>
                <a:ext cx="1886" cy="1964"/>
              </a:xfrm>
              <a:custGeom>
                <a:avLst/>
                <a:gdLst/>
                <a:ahLst/>
                <a:cxnLst/>
                <a:rect l="l" t="t" r="r" b="b"/>
                <a:pathLst>
                  <a:path w="24" h="25" extrusionOk="0">
                    <a:moveTo>
                      <a:pt x="24" y="0"/>
                    </a:moveTo>
                    <a:cubicBezTo>
                      <a:pt x="11" y="0"/>
                      <a:pt x="6" y="12"/>
                      <a:pt x="0" y="19"/>
                    </a:cubicBezTo>
                    <a:lnTo>
                      <a:pt x="17" y="24"/>
                    </a:lnTo>
                    <a:cubicBezTo>
                      <a:pt x="17" y="19"/>
                      <a:pt x="24" y="12"/>
                      <a:pt x="24" y="0"/>
                    </a:cubicBezTo>
                    <a:close/>
                  </a:path>
                </a:pathLst>
              </a:custGeom>
              <a:solidFill>
                <a:srgbClr val="414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4"/>
              <p:cNvSpPr/>
              <p:nvPr/>
            </p:nvSpPr>
            <p:spPr>
              <a:xfrm>
                <a:off x="7144691" y="3305694"/>
                <a:ext cx="3693" cy="2279"/>
              </a:xfrm>
              <a:custGeom>
                <a:avLst/>
                <a:gdLst/>
                <a:ahLst/>
                <a:cxnLst/>
                <a:rect l="l" t="t" r="r" b="b"/>
                <a:pathLst>
                  <a:path w="47" h="29" extrusionOk="0">
                    <a:moveTo>
                      <a:pt x="0" y="0"/>
                    </a:moveTo>
                    <a:lnTo>
                      <a:pt x="0" y="6"/>
                    </a:lnTo>
                    <a:cubicBezTo>
                      <a:pt x="0" y="11"/>
                      <a:pt x="6" y="23"/>
                      <a:pt x="17" y="23"/>
                    </a:cubicBezTo>
                    <a:cubicBezTo>
                      <a:pt x="17" y="28"/>
                      <a:pt x="24" y="28"/>
                      <a:pt x="24" y="28"/>
                    </a:cubicBezTo>
                    <a:cubicBezTo>
                      <a:pt x="35" y="28"/>
                      <a:pt x="41" y="17"/>
                      <a:pt x="46" y="11"/>
                    </a:cubicBezTo>
                    <a:lnTo>
                      <a:pt x="0" y="0"/>
                    </a:ln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4"/>
              <p:cNvSpPr/>
              <p:nvPr/>
            </p:nvSpPr>
            <p:spPr>
              <a:xfrm>
                <a:off x="7153727" y="3307894"/>
                <a:ext cx="2829" cy="1886"/>
              </a:xfrm>
              <a:custGeom>
                <a:avLst/>
                <a:gdLst/>
                <a:ahLst/>
                <a:cxnLst/>
                <a:rect l="l" t="t" r="r" b="b"/>
                <a:pathLst>
                  <a:path w="36" h="24" extrusionOk="0">
                    <a:moveTo>
                      <a:pt x="1" y="0"/>
                    </a:moveTo>
                    <a:lnTo>
                      <a:pt x="1" y="7"/>
                    </a:lnTo>
                    <a:cubicBezTo>
                      <a:pt x="1" y="13"/>
                      <a:pt x="6" y="24"/>
                      <a:pt x="19" y="24"/>
                    </a:cubicBezTo>
                    <a:lnTo>
                      <a:pt x="30" y="24"/>
                    </a:lnTo>
                    <a:cubicBezTo>
                      <a:pt x="30" y="18"/>
                      <a:pt x="30" y="13"/>
                      <a:pt x="36" y="7"/>
                    </a:cubicBezTo>
                    <a:lnTo>
                      <a:pt x="1" y="0"/>
                    </a:lnTo>
                    <a:close/>
                  </a:path>
                </a:pathLst>
              </a:custGeom>
              <a:solidFill>
                <a:srgbClr val="414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4"/>
              <p:cNvSpPr/>
              <p:nvPr/>
            </p:nvSpPr>
            <p:spPr>
              <a:xfrm>
                <a:off x="7141941" y="3315673"/>
                <a:ext cx="3693" cy="3771"/>
              </a:xfrm>
              <a:custGeom>
                <a:avLst/>
                <a:gdLst/>
                <a:ahLst/>
                <a:cxnLst/>
                <a:rect l="l" t="t" r="r" b="b"/>
                <a:pathLst>
                  <a:path w="47" h="48" extrusionOk="0">
                    <a:moveTo>
                      <a:pt x="24" y="0"/>
                    </a:moveTo>
                    <a:cubicBezTo>
                      <a:pt x="12" y="0"/>
                      <a:pt x="0" y="6"/>
                      <a:pt x="0" y="18"/>
                    </a:cubicBezTo>
                    <a:lnTo>
                      <a:pt x="0" y="24"/>
                    </a:lnTo>
                    <a:cubicBezTo>
                      <a:pt x="0" y="35"/>
                      <a:pt x="6" y="40"/>
                      <a:pt x="17" y="47"/>
                    </a:cubicBezTo>
                    <a:lnTo>
                      <a:pt x="24" y="47"/>
                    </a:lnTo>
                    <a:cubicBezTo>
                      <a:pt x="30" y="47"/>
                      <a:pt x="41" y="40"/>
                      <a:pt x="46" y="29"/>
                    </a:cubicBezTo>
                    <a:lnTo>
                      <a:pt x="46" y="24"/>
                    </a:lnTo>
                    <a:cubicBezTo>
                      <a:pt x="46" y="13"/>
                      <a:pt x="35" y="6"/>
                      <a:pt x="30" y="0"/>
                    </a:cubicBez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4"/>
              <p:cNvSpPr/>
              <p:nvPr/>
            </p:nvSpPr>
            <p:spPr>
              <a:xfrm>
                <a:off x="7150977" y="3317951"/>
                <a:ext cx="3300" cy="3693"/>
              </a:xfrm>
              <a:custGeom>
                <a:avLst/>
                <a:gdLst/>
                <a:ahLst/>
                <a:cxnLst/>
                <a:rect l="l" t="t" r="r" b="b"/>
                <a:pathLst>
                  <a:path w="42" h="47" extrusionOk="0">
                    <a:moveTo>
                      <a:pt x="25" y="0"/>
                    </a:moveTo>
                    <a:cubicBezTo>
                      <a:pt x="13" y="0"/>
                      <a:pt x="1" y="6"/>
                      <a:pt x="1" y="18"/>
                    </a:cubicBezTo>
                    <a:lnTo>
                      <a:pt x="1" y="24"/>
                    </a:lnTo>
                    <a:cubicBezTo>
                      <a:pt x="1" y="35"/>
                      <a:pt x="7" y="41"/>
                      <a:pt x="19" y="46"/>
                    </a:cubicBezTo>
                    <a:lnTo>
                      <a:pt x="25" y="46"/>
                    </a:lnTo>
                    <a:cubicBezTo>
                      <a:pt x="25" y="46"/>
                      <a:pt x="30" y="46"/>
                      <a:pt x="30" y="41"/>
                    </a:cubicBezTo>
                    <a:cubicBezTo>
                      <a:pt x="36" y="29"/>
                      <a:pt x="36" y="18"/>
                      <a:pt x="41" y="6"/>
                    </a:cubicBezTo>
                    <a:cubicBezTo>
                      <a:pt x="36" y="6"/>
                      <a:pt x="36" y="0"/>
                      <a:pt x="30" y="0"/>
                    </a:cubicBezTo>
                    <a:close/>
                  </a:path>
                </a:pathLst>
              </a:custGeom>
              <a:solidFill>
                <a:srgbClr val="414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4"/>
              <p:cNvSpPr/>
              <p:nvPr/>
            </p:nvSpPr>
            <p:spPr>
              <a:xfrm>
                <a:off x="7147363" y="3331623"/>
                <a:ext cx="3300" cy="3693"/>
              </a:xfrm>
              <a:custGeom>
                <a:avLst/>
                <a:gdLst/>
                <a:ahLst/>
                <a:cxnLst/>
                <a:rect l="l" t="t" r="r" b="b"/>
                <a:pathLst>
                  <a:path w="42" h="47" extrusionOk="0">
                    <a:moveTo>
                      <a:pt x="25" y="0"/>
                    </a:moveTo>
                    <a:cubicBezTo>
                      <a:pt x="18" y="0"/>
                      <a:pt x="7" y="6"/>
                      <a:pt x="1" y="18"/>
                    </a:cubicBezTo>
                    <a:lnTo>
                      <a:pt x="1" y="24"/>
                    </a:lnTo>
                    <a:cubicBezTo>
                      <a:pt x="1" y="30"/>
                      <a:pt x="12" y="41"/>
                      <a:pt x="18" y="46"/>
                    </a:cubicBezTo>
                    <a:lnTo>
                      <a:pt x="25" y="46"/>
                    </a:lnTo>
                    <a:cubicBezTo>
                      <a:pt x="30" y="30"/>
                      <a:pt x="36" y="18"/>
                      <a:pt x="41" y="6"/>
                    </a:cubicBezTo>
                    <a:cubicBezTo>
                      <a:pt x="36" y="0"/>
                      <a:pt x="36" y="0"/>
                      <a:pt x="30" y="0"/>
                    </a:cubicBezTo>
                    <a:close/>
                  </a:path>
                </a:pathLst>
              </a:custGeom>
              <a:solidFill>
                <a:srgbClr val="414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4"/>
              <p:cNvSpPr/>
              <p:nvPr/>
            </p:nvSpPr>
            <p:spPr>
              <a:xfrm>
                <a:off x="7144691" y="3343959"/>
                <a:ext cx="1336" cy="1807"/>
              </a:xfrm>
              <a:custGeom>
                <a:avLst/>
                <a:gdLst/>
                <a:ahLst/>
                <a:cxnLst/>
                <a:rect l="l" t="t" r="r" b="b"/>
                <a:pathLst>
                  <a:path w="17" h="23" extrusionOk="0">
                    <a:moveTo>
                      <a:pt x="0" y="1"/>
                    </a:moveTo>
                    <a:lnTo>
                      <a:pt x="0" y="6"/>
                    </a:lnTo>
                    <a:cubicBezTo>
                      <a:pt x="0" y="17"/>
                      <a:pt x="6" y="23"/>
                      <a:pt x="11" y="23"/>
                    </a:cubicBezTo>
                    <a:lnTo>
                      <a:pt x="11" y="17"/>
                    </a:lnTo>
                    <a:cubicBezTo>
                      <a:pt x="17" y="12"/>
                      <a:pt x="17" y="12"/>
                      <a:pt x="17" y="6"/>
                    </a:cubicBezTo>
                    <a:lnTo>
                      <a:pt x="0" y="1"/>
                    </a:lnTo>
                    <a:close/>
                  </a:path>
                </a:pathLst>
              </a:custGeom>
              <a:solidFill>
                <a:srgbClr val="414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4"/>
              <p:cNvSpPr/>
              <p:nvPr/>
            </p:nvSpPr>
            <p:spPr>
              <a:xfrm>
                <a:off x="7144691" y="3226807"/>
                <a:ext cx="3693" cy="2357"/>
              </a:xfrm>
              <a:custGeom>
                <a:avLst/>
                <a:gdLst/>
                <a:ahLst/>
                <a:cxnLst/>
                <a:rect l="l" t="t" r="r" b="b"/>
                <a:pathLst>
                  <a:path w="47" h="30" extrusionOk="0">
                    <a:moveTo>
                      <a:pt x="24" y="1"/>
                    </a:moveTo>
                    <a:cubicBezTo>
                      <a:pt x="11" y="1"/>
                      <a:pt x="0" y="6"/>
                      <a:pt x="0" y="17"/>
                    </a:cubicBezTo>
                    <a:lnTo>
                      <a:pt x="41" y="30"/>
                    </a:lnTo>
                    <a:lnTo>
                      <a:pt x="46" y="23"/>
                    </a:lnTo>
                    <a:cubicBezTo>
                      <a:pt x="41" y="12"/>
                      <a:pt x="35" y="6"/>
                      <a:pt x="29" y="1"/>
                    </a:cubicBez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4"/>
              <p:cNvSpPr/>
              <p:nvPr/>
            </p:nvSpPr>
            <p:spPr>
              <a:xfrm>
                <a:off x="7153727" y="3229950"/>
                <a:ext cx="550" cy="550"/>
              </a:xfrm>
              <a:custGeom>
                <a:avLst/>
                <a:gdLst/>
                <a:ahLst/>
                <a:cxnLst/>
                <a:rect l="l" t="t" r="r" b="b"/>
                <a:pathLst>
                  <a:path w="7" h="7" extrusionOk="0">
                    <a:moveTo>
                      <a:pt x="1" y="1"/>
                    </a:moveTo>
                    <a:lnTo>
                      <a:pt x="1" y="6"/>
                    </a:lnTo>
                    <a:lnTo>
                      <a:pt x="6" y="6"/>
                    </a:lnTo>
                    <a:cubicBezTo>
                      <a:pt x="6" y="6"/>
                      <a:pt x="6" y="1"/>
                      <a:pt x="1" y="1"/>
                    </a:cubicBezTo>
                    <a:close/>
                  </a:path>
                </a:pathLst>
              </a:custGeom>
              <a:solidFill>
                <a:srgbClr val="414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4"/>
              <p:cNvSpPr/>
              <p:nvPr/>
            </p:nvSpPr>
            <p:spPr>
              <a:xfrm>
                <a:off x="7141470" y="3199936"/>
                <a:ext cx="2829" cy="3693"/>
              </a:xfrm>
              <a:custGeom>
                <a:avLst/>
                <a:gdLst/>
                <a:ahLst/>
                <a:cxnLst/>
                <a:rect l="l" t="t" r="r" b="b"/>
                <a:pathLst>
                  <a:path w="36" h="47" extrusionOk="0">
                    <a:moveTo>
                      <a:pt x="18" y="0"/>
                    </a:moveTo>
                    <a:cubicBezTo>
                      <a:pt x="12" y="0"/>
                      <a:pt x="6" y="6"/>
                      <a:pt x="1" y="17"/>
                    </a:cubicBezTo>
                    <a:lnTo>
                      <a:pt x="1" y="24"/>
                    </a:lnTo>
                    <a:cubicBezTo>
                      <a:pt x="1" y="29"/>
                      <a:pt x="6" y="40"/>
                      <a:pt x="18" y="40"/>
                    </a:cubicBezTo>
                    <a:cubicBezTo>
                      <a:pt x="23" y="40"/>
                      <a:pt x="23" y="46"/>
                      <a:pt x="23" y="46"/>
                    </a:cubicBezTo>
                    <a:cubicBezTo>
                      <a:pt x="30" y="46"/>
                      <a:pt x="36" y="40"/>
                      <a:pt x="36" y="40"/>
                    </a:cubicBezTo>
                    <a:cubicBezTo>
                      <a:pt x="30" y="24"/>
                      <a:pt x="23" y="11"/>
                      <a:pt x="18" y="0"/>
                    </a:cubicBezTo>
                    <a:close/>
                  </a:path>
                </a:pathLst>
              </a:custGeom>
              <a:solidFill>
                <a:srgbClr val="414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4"/>
              <p:cNvSpPr/>
              <p:nvPr/>
            </p:nvSpPr>
            <p:spPr>
              <a:xfrm>
                <a:off x="7147363" y="3215414"/>
                <a:ext cx="3300" cy="3693"/>
              </a:xfrm>
              <a:custGeom>
                <a:avLst/>
                <a:gdLst/>
                <a:ahLst/>
                <a:cxnLst/>
                <a:rect l="l" t="t" r="r" b="b"/>
                <a:pathLst>
                  <a:path w="42" h="47" extrusionOk="0">
                    <a:moveTo>
                      <a:pt x="25" y="1"/>
                    </a:moveTo>
                    <a:cubicBezTo>
                      <a:pt x="12" y="1"/>
                      <a:pt x="1" y="12"/>
                      <a:pt x="1" y="17"/>
                    </a:cubicBezTo>
                    <a:lnTo>
                      <a:pt x="1" y="23"/>
                    </a:lnTo>
                    <a:cubicBezTo>
                      <a:pt x="1" y="36"/>
                      <a:pt x="7" y="47"/>
                      <a:pt x="18" y="47"/>
                    </a:cubicBezTo>
                    <a:lnTo>
                      <a:pt x="25" y="47"/>
                    </a:lnTo>
                    <a:cubicBezTo>
                      <a:pt x="30" y="47"/>
                      <a:pt x="36" y="47"/>
                      <a:pt x="41" y="41"/>
                    </a:cubicBezTo>
                    <a:cubicBezTo>
                      <a:pt x="36" y="29"/>
                      <a:pt x="30" y="17"/>
                      <a:pt x="30" y="6"/>
                    </a:cubicBezTo>
                    <a:cubicBezTo>
                      <a:pt x="25" y="6"/>
                      <a:pt x="25" y="1"/>
                      <a:pt x="25" y="1"/>
                    </a:cubicBezTo>
                    <a:close/>
                  </a:path>
                </a:pathLst>
              </a:custGeom>
              <a:solidFill>
                <a:srgbClr val="414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4"/>
              <p:cNvSpPr/>
              <p:nvPr/>
            </p:nvSpPr>
            <p:spPr>
              <a:xfrm>
                <a:off x="7144691" y="3265544"/>
                <a:ext cx="2357" cy="1964"/>
              </a:xfrm>
              <a:custGeom>
                <a:avLst/>
                <a:gdLst/>
                <a:ahLst/>
                <a:cxnLst/>
                <a:rect l="l" t="t" r="r" b="b"/>
                <a:pathLst>
                  <a:path w="30" h="25" extrusionOk="0">
                    <a:moveTo>
                      <a:pt x="24" y="0"/>
                    </a:moveTo>
                    <a:cubicBezTo>
                      <a:pt x="11" y="0"/>
                      <a:pt x="0" y="6"/>
                      <a:pt x="0" y="17"/>
                    </a:cubicBezTo>
                    <a:lnTo>
                      <a:pt x="24" y="24"/>
                    </a:lnTo>
                    <a:lnTo>
                      <a:pt x="29" y="0"/>
                    </a:ln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4"/>
              <p:cNvSpPr/>
              <p:nvPr/>
            </p:nvSpPr>
            <p:spPr>
              <a:xfrm>
                <a:off x="7152863" y="3240479"/>
                <a:ext cx="79" cy="550"/>
              </a:xfrm>
              <a:custGeom>
                <a:avLst/>
                <a:gdLst/>
                <a:ahLst/>
                <a:cxnLst/>
                <a:rect l="l" t="t" r="r" b="b"/>
                <a:pathLst>
                  <a:path w="1" h="7" extrusionOk="0">
                    <a:moveTo>
                      <a:pt x="1" y="1"/>
                    </a:moveTo>
                    <a:lnTo>
                      <a:pt x="1" y="6"/>
                    </a:lnTo>
                    <a:lnTo>
                      <a:pt x="1" y="6"/>
                    </a:lnTo>
                    <a:lnTo>
                      <a:pt x="1" y="6"/>
                    </a:lnTo>
                    <a:close/>
                  </a:path>
                </a:pathLst>
              </a:custGeom>
              <a:solidFill>
                <a:srgbClr val="414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4"/>
              <p:cNvSpPr/>
              <p:nvPr/>
            </p:nvSpPr>
            <p:spPr>
              <a:xfrm>
                <a:off x="7151999" y="3244093"/>
                <a:ext cx="79" cy="79"/>
              </a:xfrm>
              <a:custGeom>
                <a:avLst/>
                <a:gdLst/>
                <a:ahLst/>
                <a:cxnLst/>
                <a:rect l="l" t="t" r="r" b="b"/>
                <a:pathLst>
                  <a:path w="1" h="1" extrusionOk="0">
                    <a:moveTo>
                      <a:pt x="0" y="1"/>
                    </a:moveTo>
                    <a:lnTo>
                      <a:pt x="0" y="1"/>
                    </a:lnTo>
                    <a:lnTo>
                      <a:pt x="0" y="1"/>
                    </a:lnTo>
                    <a:lnTo>
                      <a:pt x="0" y="1"/>
                    </a:ln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4"/>
              <p:cNvSpPr/>
              <p:nvPr/>
            </p:nvSpPr>
            <p:spPr>
              <a:xfrm>
                <a:off x="7144691" y="3228143"/>
                <a:ext cx="3221" cy="2357"/>
              </a:xfrm>
              <a:custGeom>
                <a:avLst/>
                <a:gdLst/>
                <a:ahLst/>
                <a:cxnLst/>
                <a:rect l="l" t="t" r="r" b="b"/>
                <a:pathLst>
                  <a:path w="41" h="30" extrusionOk="0">
                    <a:moveTo>
                      <a:pt x="0" y="0"/>
                    </a:moveTo>
                    <a:lnTo>
                      <a:pt x="0" y="6"/>
                    </a:lnTo>
                    <a:cubicBezTo>
                      <a:pt x="0" y="18"/>
                      <a:pt x="6" y="24"/>
                      <a:pt x="17" y="29"/>
                    </a:cubicBezTo>
                    <a:lnTo>
                      <a:pt x="24" y="29"/>
                    </a:lnTo>
                    <a:cubicBezTo>
                      <a:pt x="29" y="29"/>
                      <a:pt x="41" y="24"/>
                      <a:pt x="41" y="13"/>
                    </a:cubicBezTo>
                    <a:lnTo>
                      <a:pt x="0" y="0"/>
                    </a:ln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4"/>
              <p:cNvSpPr/>
              <p:nvPr/>
            </p:nvSpPr>
            <p:spPr>
              <a:xfrm>
                <a:off x="7153334" y="3230422"/>
                <a:ext cx="1493" cy="2357"/>
              </a:xfrm>
              <a:custGeom>
                <a:avLst/>
                <a:gdLst/>
                <a:ahLst/>
                <a:cxnLst/>
                <a:rect l="l" t="t" r="r" b="b"/>
                <a:pathLst>
                  <a:path w="19" h="30" extrusionOk="0">
                    <a:moveTo>
                      <a:pt x="6" y="0"/>
                    </a:moveTo>
                    <a:cubicBezTo>
                      <a:pt x="0" y="12"/>
                      <a:pt x="6" y="24"/>
                      <a:pt x="18" y="30"/>
                    </a:cubicBezTo>
                    <a:cubicBezTo>
                      <a:pt x="18" y="19"/>
                      <a:pt x="11" y="12"/>
                      <a:pt x="11" y="0"/>
                    </a:cubicBezTo>
                    <a:close/>
                  </a:path>
                </a:pathLst>
              </a:custGeom>
              <a:solidFill>
                <a:srgbClr val="414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4"/>
              <p:cNvSpPr/>
              <p:nvPr/>
            </p:nvSpPr>
            <p:spPr>
              <a:xfrm>
                <a:off x="7141470" y="3238200"/>
                <a:ext cx="3693" cy="3693"/>
              </a:xfrm>
              <a:custGeom>
                <a:avLst/>
                <a:gdLst/>
                <a:ahLst/>
                <a:cxnLst/>
                <a:rect l="l" t="t" r="r" b="b"/>
                <a:pathLst>
                  <a:path w="47" h="47" extrusionOk="0">
                    <a:moveTo>
                      <a:pt x="23" y="0"/>
                    </a:moveTo>
                    <a:cubicBezTo>
                      <a:pt x="18" y="0"/>
                      <a:pt x="6" y="11"/>
                      <a:pt x="6" y="17"/>
                    </a:cubicBezTo>
                    <a:lnTo>
                      <a:pt x="1" y="24"/>
                    </a:lnTo>
                    <a:cubicBezTo>
                      <a:pt x="1" y="35"/>
                      <a:pt x="12" y="46"/>
                      <a:pt x="18" y="46"/>
                    </a:cubicBezTo>
                    <a:lnTo>
                      <a:pt x="23" y="46"/>
                    </a:lnTo>
                    <a:cubicBezTo>
                      <a:pt x="36" y="46"/>
                      <a:pt x="47" y="41"/>
                      <a:pt x="47" y="30"/>
                    </a:cubicBezTo>
                    <a:lnTo>
                      <a:pt x="47" y="24"/>
                    </a:lnTo>
                    <a:cubicBezTo>
                      <a:pt x="47" y="17"/>
                      <a:pt x="41" y="6"/>
                      <a:pt x="30" y="6"/>
                    </a:cubicBezTo>
                    <a:cubicBezTo>
                      <a:pt x="30" y="6"/>
                      <a:pt x="30" y="0"/>
                      <a:pt x="23" y="0"/>
                    </a:cubicBez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4"/>
              <p:cNvSpPr/>
              <p:nvPr/>
            </p:nvSpPr>
            <p:spPr>
              <a:xfrm>
                <a:off x="7150584" y="3240479"/>
                <a:ext cx="1964" cy="3693"/>
              </a:xfrm>
              <a:custGeom>
                <a:avLst/>
                <a:gdLst/>
                <a:ahLst/>
                <a:cxnLst/>
                <a:rect l="l" t="t" r="r" b="b"/>
                <a:pathLst>
                  <a:path w="25" h="47" extrusionOk="0">
                    <a:moveTo>
                      <a:pt x="18" y="1"/>
                    </a:moveTo>
                    <a:cubicBezTo>
                      <a:pt x="12" y="6"/>
                      <a:pt x="6" y="12"/>
                      <a:pt x="0" y="17"/>
                    </a:cubicBezTo>
                    <a:cubicBezTo>
                      <a:pt x="0" y="30"/>
                      <a:pt x="6" y="47"/>
                      <a:pt x="18" y="47"/>
                    </a:cubicBezTo>
                    <a:lnTo>
                      <a:pt x="24" y="30"/>
                    </a:lnTo>
                    <a:cubicBezTo>
                      <a:pt x="24" y="17"/>
                      <a:pt x="24" y="12"/>
                      <a:pt x="18" y="1"/>
                    </a:cubicBez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4"/>
              <p:cNvSpPr/>
              <p:nvPr/>
            </p:nvSpPr>
            <p:spPr>
              <a:xfrm>
                <a:off x="7151999" y="3240479"/>
                <a:ext cx="943" cy="2357"/>
              </a:xfrm>
              <a:custGeom>
                <a:avLst/>
                <a:gdLst/>
                <a:ahLst/>
                <a:cxnLst/>
                <a:rect l="l" t="t" r="r" b="b"/>
                <a:pathLst>
                  <a:path w="12" h="30" extrusionOk="0">
                    <a:moveTo>
                      <a:pt x="0" y="1"/>
                    </a:moveTo>
                    <a:cubicBezTo>
                      <a:pt x="6" y="12"/>
                      <a:pt x="6" y="17"/>
                      <a:pt x="6" y="30"/>
                    </a:cubicBezTo>
                    <a:lnTo>
                      <a:pt x="12" y="6"/>
                    </a:lnTo>
                    <a:lnTo>
                      <a:pt x="12" y="1"/>
                    </a:lnTo>
                    <a:close/>
                  </a:path>
                </a:pathLst>
              </a:custGeom>
              <a:solidFill>
                <a:srgbClr val="414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4"/>
              <p:cNvSpPr/>
              <p:nvPr/>
            </p:nvSpPr>
            <p:spPr>
              <a:xfrm>
                <a:off x="7147363" y="3254151"/>
                <a:ext cx="2436" cy="3693"/>
              </a:xfrm>
              <a:custGeom>
                <a:avLst/>
                <a:gdLst/>
                <a:ahLst/>
                <a:cxnLst/>
                <a:rect l="l" t="t" r="r" b="b"/>
                <a:pathLst>
                  <a:path w="31" h="47" extrusionOk="0">
                    <a:moveTo>
                      <a:pt x="25" y="1"/>
                    </a:moveTo>
                    <a:cubicBezTo>
                      <a:pt x="12" y="1"/>
                      <a:pt x="7" y="6"/>
                      <a:pt x="1" y="17"/>
                    </a:cubicBezTo>
                    <a:cubicBezTo>
                      <a:pt x="1" y="30"/>
                      <a:pt x="7" y="41"/>
                      <a:pt x="18" y="47"/>
                    </a:cubicBezTo>
                    <a:lnTo>
                      <a:pt x="30" y="1"/>
                    </a:ln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4"/>
              <p:cNvSpPr/>
              <p:nvPr/>
            </p:nvSpPr>
            <p:spPr>
              <a:xfrm>
                <a:off x="7142806" y="3280551"/>
                <a:ext cx="550" cy="79"/>
              </a:xfrm>
              <a:custGeom>
                <a:avLst/>
                <a:gdLst/>
                <a:ahLst/>
                <a:cxnLst/>
                <a:rect l="l" t="t" r="r" b="b"/>
                <a:pathLst>
                  <a:path w="7" h="1" extrusionOk="0">
                    <a:moveTo>
                      <a:pt x="1" y="0"/>
                    </a:moveTo>
                    <a:lnTo>
                      <a:pt x="6" y="0"/>
                    </a:lnTo>
                    <a:lnTo>
                      <a:pt x="6" y="0"/>
                    </a:lnTo>
                    <a:lnTo>
                      <a:pt x="6" y="0"/>
                    </a:ln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4"/>
              <p:cNvSpPr/>
              <p:nvPr/>
            </p:nvSpPr>
            <p:spPr>
              <a:xfrm>
                <a:off x="7144220" y="3266879"/>
                <a:ext cx="2357" cy="2357"/>
              </a:xfrm>
              <a:custGeom>
                <a:avLst/>
                <a:gdLst/>
                <a:ahLst/>
                <a:cxnLst/>
                <a:rect l="l" t="t" r="r" b="b"/>
                <a:pathLst>
                  <a:path w="30" h="30" extrusionOk="0">
                    <a:moveTo>
                      <a:pt x="6" y="0"/>
                    </a:moveTo>
                    <a:cubicBezTo>
                      <a:pt x="1" y="13"/>
                      <a:pt x="12" y="24"/>
                      <a:pt x="23" y="29"/>
                    </a:cubicBezTo>
                    <a:lnTo>
                      <a:pt x="30" y="7"/>
                    </a:lnTo>
                    <a:lnTo>
                      <a:pt x="6" y="0"/>
                    </a:ln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4"/>
              <p:cNvSpPr/>
              <p:nvPr/>
            </p:nvSpPr>
            <p:spPr>
              <a:xfrm>
                <a:off x="7141470" y="3276937"/>
                <a:ext cx="2436" cy="3693"/>
              </a:xfrm>
              <a:custGeom>
                <a:avLst/>
                <a:gdLst/>
                <a:ahLst/>
                <a:cxnLst/>
                <a:rect l="l" t="t" r="r" b="b"/>
                <a:pathLst>
                  <a:path w="31" h="47" extrusionOk="0">
                    <a:moveTo>
                      <a:pt x="30" y="0"/>
                    </a:moveTo>
                    <a:cubicBezTo>
                      <a:pt x="18" y="0"/>
                      <a:pt x="6" y="6"/>
                      <a:pt x="6" y="18"/>
                    </a:cubicBezTo>
                    <a:cubicBezTo>
                      <a:pt x="1" y="29"/>
                      <a:pt x="6" y="41"/>
                      <a:pt x="18" y="46"/>
                    </a:cubicBezTo>
                    <a:lnTo>
                      <a:pt x="23" y="46"/>
                    </a:lnTo>
                    <a:lnTo>
                      <a:pt x="30" y="0"/>
                    </a:ln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4"/>
              <p:cNvSpPr/>
              <p:nvPr/>
            </p:nvSpPr>
            <p:spPr>
              <a:xfrm>
                <a:off x="6882102" y="3240950"/>
                <a:ext cx="2436" cy="1336"/>
              </a:xfrm>
              <a:custGeom>
                <a:avLst/>
                <a:gdLst/>
                <a:ahLst/>
                <a:cxnLst/>
                <a:rect l="l" t="t" r="r" b="b"/>
                <a:pathLst>
                  <a:path w="31" h="17" extrusionOk="0">
                    <a:moveTo>
                      <a:pt x="30" y="0"/>
                    </a:moveTo>
                    <a:cubicBezTo>
                      <a:pt x="30" y="11"/>
                      <a:pt x="18" y="17"/>
                      <a:pt x="6" y="17"/>
                    </a:cubicBezTo>
                    <a:lnTo>
                      <a:pt x="1" y="17"/>
                    </a:lnTo>
                    <a:lnTo>
                      <a:pt x="1" y="17"/>
                    </a:lnTo>
                    <a:lnTo>
                      <a:pt x="1" y="17"/>
                    </a:lnTo>
                    <a:lnTo>
                      <a:pt x="6" y="17"/>
                    </a:lnTo>
                    <a:cubicBezTo>
                      <a:pt x="18" y="17"/>
                      <a:pt x="30" y="11"/>
                      <a:pt x="30" y="0"/>
                    </a:cubicBezTo>
                    <a:lnTo>
                      <a:pt x="30" y="0"/>
                    </a:ln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4"/>
              <p:cNvSpPr/>
              <p:nvPr/>
            </p:nvSpPr>
            <p:spPr>
              <a:xfrm>
                <a:off x="6879431" y="3250458"/>
                <a:ext cx="2357" cy="3771"/>
              </a:xfrm>
              <a:custGeom>
                <a:avLst/>
                <a:gdLst/>
                <a:ahLst/>
                <a:cxnLst/>
                <a:rect l="l" t="t" r="r" b="b"/>
                <a:pathLst>
                  <a:path w="30" h="48" extrusionOk="0">
                    <a:moveTo>
                      <a:pt x="11" y="0"/>
                    </a:moveTo>
                    <a:cubicBezTo>
                      <a:pt x="24" y="0"/>
                      <a:pt x="29" y="18"/>
                      <a:pt x="29" y="30"/>
                    </a:cubicBezTo>
                    <a:cubicBezTo>
                      <a:pt x="24" y="35"/>
                      <a:pt x="17" y="48"/>
                      <a:pt x="6" y="48"/>
                    </a:cubicBezTo>
                    <a:cubicBezTo>
                      <a:pt x="6" y="48"/>
                      <a:pt x="0" y="48"/>
                      <a:pt x="0" y="42"/>
                    </a:cubicBezTo>
                    <a:lnTo>
                      <a:pt x="0" y="42"/>
                    </a:lnTo>
                    <a:lnTo>
                      <a:pt x="0" y="42"/>
                    </a:lnTo>
                    <a:cubicBezTo>
                      <a:pt x="0" y="48"/>
                      <a:pt x="6" y="48"/>
                      <a:pt x="6" y="48"/>
                    </a:cubicBezTo>
                    <a:cubicBezTo>
                      <a:pt x="17" y="48"/>
                      <a:pt x="24" y="35"/>
                      <a:pt x="29" y="30"/>
                    </a:cubicBezTo>
                    <a:cubicBezTo>
                      <a:pt x="29" y="18"/>
                      <a:pt x="24" y="0"/>
                      <a:pt x="11" y="0"/>
                    </a:cubicBez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4"/>
              <p:cNvSpPr/>
              <p:nvPr/>
            </p:nvSpPr>
            <p:spPr>
              <a:xfrm>
                <a:off x="6877545" y="3265936"/>
                <a:ext cx="550" cy="1571"/>
              </a:xfrm>
              <a:custGeom>
                <a:avLst/>
                <a:gdLst/>
                <a:ahLst/>
                <a:cxnLst/>
                <a:rect l="l" t="t" r="r" b="b"/>
                <a:pathLst>
                  <a:path w="7" h="20" extrusionOk="0">
                    <a:moveTo>
                      <a:pt x="6" y="1"/>
                    </a:moveTo>
                    <a:cubicBezTo>
                      <a:pt x="6" y="7"/>
                      <a:pt x="0" y="12"/>
                      <a:pt x="0" y="19"/>
                    </a:cubicBezTo>
                    <a:cubicBezTo>
                      <a:pt x="6" y="12"/>
                      <a:pt x="6" y="7"/>
                      <a:pt x="6" y="1"/>
                    </a:cubicBez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4"/>
              <p:cNvSpPr/>
              <p:nvPr/>
            </p:nvSpPr>
            <p:spPr>
              <a:xfrm>
                <a:off x="6876209" y="3267429"/>
                <a:ext cx="1414" cy="79"/>
              </a:xfrm>
              <a:custGeom>
                <a:avLst/>
                <a:gdLst/>
                <a:ahLst/>
                <a:cxnLst/>
                <a:rect l="l" t="t" r="r" b="b"/>
                <a:pathLst>
                  <a:path w="18" h="1" extrusionOk="0">
                    <a:moveTo>
                      <a:pt x="17" y="0"/>
                    </a:moveTo>
                    <a:lnTo>
                      <a:pt x="6" y="0"/>
                    </a:lnTo>
                    <a:lnTo>
                      <a:pt x="1" y="0"/>
                    </a:lnTo>
                    <a:lnTo>
                      <a:pt x="6" y="0"/>
                    </a:lnTo>
                    <a:lnTo>
                      <a:pt x="17" y="0"/>
                    </a:lnTo>
                    <a:close/>
                  </a:path>
                </a:pathLst>
              </a:custGeom>
              <a:solidFill>
                <a:srgbClr val="414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4"/>
              <p:cNvSpPr/>
              <p:nvPr/>
            </p:nvSpPr>
            <p:spPr>
              <a:xfrm>
                <a:off x="6882102" y="3240479"/>
                <a:ext cx="2436" cy="1807"/>
              </a:xfrm>
              <a:custGeom>
                <a:avLst/>
                <a:gdLst/>
                <a:ahLst/>
                <a:cxnLst/>
                <a:rect l="l" t="t" r="r" b="b"/>
                <a:pathLst>
                  <a:path w="31" h="23" extrusionOk="0">
                    <a:moveTo>
                      <a:pt x="6" y="1"/>
                    </a:moveTo>
                    <a:lnTo>
                      <a:pt x="1" y="23"/>
                    </a:lnTo>
                    <a:lnTo>
                      <a:pt x="6" y="23"/>
                    </a:lnTo>
                    <a:cubicBezTo>
                      <a:pt x="18" y="23"/>
                      <a:pt x="30" y="17"/>
                      <a:pt x="30" y="6"/>
                    </a:cubicBezTo>
                    <a:lnTo>
                      <a:pt x="6" y="1"/>
                    </a:ln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4"/>
              <p:cNvSpPr/>
              <p:nvPr/>
            </p:nvSpPr>
            <p:spPr>
              <a:xfrm>
                <a:off x="6879431" y="3250458"/>
                <a:ext cx="2357" cy="3771"/>
              </a:xfrm>
              <a:custGeom>
                <a:avLst/>
                <a:gdLst/>
                <a:ahLst/>
                <a:cxnLst/>
                <a:rect l="l" t="t" r="r" b="b"/>
                <a:pathLst>
                  <a:path w="30" h="48" extrusionOk="0">
                    <a:moveTo>
                      <a:pt x="11" y="0"/>
                    </a:moveTo>
                    <a:lnTo>
                      <a:pt x="0" y="42"/>
                    </a:lnTo>
                    <a:cubicBezTo>
                      <a:pt x="0" y="48"/>
                      <a:pt x="6" y="48"/>
                      <a:pt x="6" y="48"/>
                    </a:cubicBezTo>
                    <a:cubicBezTo>
                      <a:pt x="17" y="48"/>
                      <a:pt x="24" y="35"/>
                      <a:pt x="29" y="30"/>
                    </a:cubicBezTo>
                    <a:cubicBezTo>
                      <a:pt x="29" y="18"/>
                      <a:pt x="24" y="0"/>
                      <a:pt x="11" y="0"/>
                    </a:cubicBez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4"/>
              <p:cNvSpPr/>
              <p:nvPr/>
            </p:nvSpPr>
            <p:spPr>
              <a:xfrm>
                <a:off x="6876209" y="3264129"/>
                <a:ext cx="2357" cy="3379"/>
              </a:xfrm>
              <a:custGeom>
                <a:avLst/>
                <a:gdLst/>
                <a:ahLst/>
                <a:cxnLst/>
                <a:rect l="l" t="t" r="r" b="b"/>
                <a:pathLst>
                  <a:path w="30" h="43" extrusionOk="0">
                    <a:moveTo>
                      <a:pt x="12" y="0"/>
                    </a:moveTo>
                    <a:lnTo>
                      <a:pt x="1" y="35"/>
                    </a:lnTo>
                    <a:lnTo>
                      <a:pt x="17" y="42"/>
                    </a:lnTo>
                    <a:cubicBezTo>
                      <a:pt x="17" y="35"/>
                      <a:pt x="23" y="30"/>
                      <a:pt x="23" y="24"/>
                    </a:cubicBezTo>
                    <a:cubicBezTo>
                      <a:pt x="30" y="13"/>
                      <a:pt x="23" y="0"/>
                      <a:pt x="12" y="0"/>
                    </a:cubicBez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4"/>
              <p:cNvSpPr/>
              <p:nvPr/>
            </p:nvSpPr>
            <p:spPr>
              <a:xfrm>
                <a:off x="6876209" y="3266879"/>
                <a:ext cx="1414" cy="629"/>
              </a:xfrm>
              <a:custGeom>
                <a:avLst/>
                <a:gdLst/>
                <a:ahLst/>
                <a:cxnLst/>
                <a:rect l="l" t="t" r="r" b="b"/>
                <a:pathLst>
                  <a:path w="18" h="8" extrusionOk="0">
                    <a:moveTo>
                      <a:pt x="1" y="0"/>
                    </a:moveTo>
                    <a:lnTo>
                      <a:pt x="1" y="7"/>
                    </a:lnTo>
                    <a:lnTo>
                      <a:pt x="17" y="7"/>
                    </a:lnTo>
                    <a:lnTo>
                      <a:pt x="1" y="0"/>
                    </a:lnTo>
                    <a:close/>
                  </a:path>
                </a:pathLst>
              </a:custGeom>
              <a:solidFill>
                <a:srgbClr val="414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4"/>
              <p:cNvSpPr/>
              <p:nvPr/>
            </p:nvSpPr>
            <p:spPr>
              <a:xfrm>
                <a:off x="6865287" y="3196714"/>
                <a:ext cx="943" cy="1414"/>
              </a:xfrm>
              <a:custGeom>
                <a:avLst/>
                <a:gdLst/>
                <a:ahLst/>
                <a:cxnLst/>
                <a:rect l="l" t="t" r="r" b="b"/>
                <a:pathLst>
                  <a:path w="12" h="18" extrusionOk="0">
                    <a:moveTo>
                      <a:pt x="12" y="1"/>
                    </a:moveTo>
                    <a:lnTo>
                      <a:pt x="1" y="12"/>
                    </a:lnTo>
                    <a:lnTo>
                      <a:pt x="12" y="17"/>
                    </a:lnTo>
                    <a:lnTo>
                      <a:pt x="12" y="12"/>
                    </a:lnTo>
                    <a:lnTo>
                      <a:pt x="12" y="1"/>
                    </a:ln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4"/>
              <p:cNvSpPr/>
              <p:nvPr/>
            </p:nvSpPr>
            <p:spPr>
              <a:xfrm>
                <a:off x="6862537" y="3195771"/>
                <a:ext cx="3693" cy="1886"/>
              </a:xfrm>
              <a:custGeom>
                <a:avLst/>
                <a:gdLst/>
                <a:ahLst/>
                <a:cxnLst/>
                <a:rect l="l" t="t" r="r" b="b"/>
                <a:pathLst>
                  <a:path w="47" h="24" extrusionOk="0">
                    <a:moveTo>
                      <a:pt x="23" y="0"/>
                    </a:moveTo>
                    <a:cubicBezTo>
                      <a:pt x="12" y="0"/>
                      <a:pt x="6" y="7"/>
                      <a:pt x="1" y="18"/>
                    </a:cubicBezTo>
                    <a:lnTo>
                      <a:pt x="36" y="24"/>
                    </a:lnTo>
                    <a:lnTo>
                      <a:pt x="47" y="13"/>
                    </a:lnTo>
                    <a:cubicBezTo>
                      <a:pt x="41" y="7"/>
                      <a:pt x="36" y="0"/>
                      <a:pt x="30" y="0"/>
                    </a:cubicBezTo>
                    <a:close/>
                  </a:path>
                </a:pathLst>
              </a:custGeom>
              <a:solidFill>
                <a:srgbClr val="414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4"/>
              <p:cNvSpPr/>
              <p:nvPr/>
            </p:nvSpPr>
            <p:spPr>
              <a:xfrm>
                <a:off x="6871652" y="3198050"/>
                <a:ext cx="3693" cy="2357"/>
              </a:xfrm>
              <a:custGeom>
                <a:avLst/>
                <a:gdLst/>
                <a:ahLst/>
                <a:cxnLst/>
                <a:rect l="l" t="t" r="r" b="b"/>
                <a:pathLst>
                  <a:path w="47" h="30" extrusionOk="0">
                    <a:moveTo>
                      <a:pt x="24" y="0"/>
                    </a:moveTo>
                    <a:cubicBezTo>
                      <a:pt x="11" y="0"/>
                      <a:pt x="6" y="6"/>
                      <a:pt x="0" y="19"/>
                    </a:cubicBezTo>
                    <a:lnTo>
                      <a:pt x="46" y="30"/>
                    </a:lnTo>
                    <a:lnTo>
                      <a:pt x="46" y="24"/>
                    </a:lnTo>
                    <a:cubicBezTo>
                      <a:pt x="46" y="13"/>
                      <a:pt x="41" y="0"/>
                      <a:pt x="30" y="0"/>
                    </a:cubicBez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4"/>
              <p:cNvSpPr/>
              <p:nvPr/>
            </p:nvSpPr>
            <p:spPr>
              <a:xfrm>
                <a:off x="6880688" y="3200328"/>
                <a:ext cx="3850" cy="2357"/>
              </a:xfrm>
              <a:custGeom>
                <a:avLst/>
                <a:gdLst/>
                <a:ahLst/>
                <a:cxnLst/>
                <a:rect l="l" t="t" r="r" b="b"/>
                <a:pathLst>
                  <a:path w="49" h="30" extrusionOk="0">
                    <a:moveTo>
                      <a:pt x="24" y="1"/>
                    </a:moveTo>
                    <a:cubicBezTo>
                      <a:pt x="13" y="1"/>
                      <a:pt x="8" y="6"/>
                      <a:pt x="1" y="19"/>
                    </a:cubicBezTo>
                    <a:lnTo>
                      <a:pt x="48" y="30"/>
                    </a:lnTo>
                    <a:lnTo>
                      <a:pt x="48" y="24"/>
                    </a:lnTo>
                    <a:cubicBezTo>
                      <a:pt x="48" y="12"/>
                      <a:pt x="43" y="1"/>
                      <a:pt x="30" y="1"/>
                    </a:cubicBez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4"/>
              <p:cNvSpPr/>
              <p:nvPr/>
            </p:nvSpPr>
            <p:spPr>
              <a:xfrm>
                <a:off x="6853894" y="3232307"/>
                <a:ext cx="3300" cy="1807"/>
              </a:xfrm>
              <a:custGeom>
                <a:avLst/>
                <a:gdLst/>
                <a:ahLst/>
                <a:cxnLst/>
                <a:rect l="l" t="t" r="r" b="b"/>
                <a:pathLst>
                  <a:path w="42" h="23" extrusionOk="0">
                    <a:moveTo>
                      <a:pt x="17" y="0"/>
                    </a:moveTo>
                    <a:cubicBezTo>
                      <a:pt x="12" y="0"/>
                      <a:pt x="1" y="6"/>
                      <a:pt x="1" y="17"/>
                    </a:cubicBezTo>
                    <a:lnTo>
                      <a:pt x="41" y="22"/>
                    </a:lnTo>
                    <a:lnTo>
                      <a:pt x="41" y="17"/>
                    </a:lnTo>
                    <a:cubicBezTo>
                      <a:pt x="41" y="11"/>
                      <a:pt x="36" y="0"/>
                      <a:pt x="23" y="0"/>
                    </a:cubicBez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4"/>
              <p:cNvSpPr/>
              <p:nvPr/>
            </p:nvSpPr>
            <p:spPr>
              <a:xfrm>
                <a:off x="6863009" y="3234586"/>
                <a:ext cx="3221" cy="1807"/>
              </a:xfrm>
              <a:custGeom>
                <a:avLst/>
                <a:gdLst/>
                <a:ahLst/>
                <a:cxnLst/>
                <a:rect l="l" t="t" r="r" b="b"/>
                <a:pathLst>
                  <a:path w="41" h="23" extrusionOk="0">
                    <a:moveTo>
                      <a:pt x="17" y="0"/>
                    </a:moveTo>
                    <a:cubicBezTo>
                      <a:pt x="11" y="0"/>
                      <a:pt x="0" y="6"/>
                      <a:pt x="0" y="17"/>
                    </a:cubicBezTo>
                    <a:lnTo>
                      <a:pt x="41" y="23"/>
                    </a:lnTo>
                    <a:lnTo>
                      <a:pt x="41" y="17"/>
                    </a:lnTo>
                    <a:cubicBezTo>
                      <a:pt x="41" y="12"/>
                      <a:pt x="35" y="0"/>
                      <a:pt x="24" y="0"/>
                    </a:cubicBez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4"/>
              <p:cNvSpPr/>
              <p:nvPr/>
            </p:nvSpPr>
            <p:spPr>
              <a:xfrm>
                <a:off x="6871652" y="3236315"/>
                <a:ext cx="3693" cy="2357"/>
              </a:xfrm>
              <a:custGeom>
                <a:avLst/>
                <a:gdLst/>
                <a:ahLst/>
                <a:cxnLst/>
                <a:rect l="l" t="t" r="r" b="b"/>
                <a:pathLst>
                  <a:path w="47" h="30" extrusionOk="0">
                    <a:moveTo>
                      <a:pt x="24" y="1"/>
                    </a:moveTo>
                    <a:cubicBezTo>
                      <a:pt x="11" y="1"/>
                      <a:pt x="6" y="13"/>
                      <a:pt x="0" y="19"/>
                    </a:cubicBezTo>
                    <a:lnTo>
                      <a:pt x="46" y="30"/>
                    </a:lnTo>
                    <a:lnTo>
                      <a:pt x="46" y="24"/>
                    </a:lnTo>
                    <a:cubicBezTo>
                      <a:pt x="46" y="19"/>
                      <a:pt x="41" y="6"/>
                      <a:pt x="30" y="6"/>
                    </a:cubicBezTo>
                    <a:cubicBezTo>
                      <a:pt x="30" y="6"/>
                      <a:pt x="30" y="1"/>
                      <a:pt x="24" y="1"/>
                    </a:cubicBez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4"/>
              <p:cNvSpPr/>
              <p:nvPr/>
            </p:nvSpPr>
            <p:spPr>
              <a:xfrm>
                <a:off x="6880688" y="3238593"/>
                <a:ext cx="2436" cy="1964"/>
              </a:xfrm>
              <a:custGeom>
                <a:avLst/>
                <a:gdLst/>
                <a:ahLst/>
                <a:cxnLst/>
                <a:rect l="l" t="t" r="r" b="b"/>
                <a:pathLst>
                  <a:path w="31" h="25" extrusionOk="0">
                    <a:moveTo>
                      <a:pt x="24" y="1"/>
                    </a:moveTo>
                    <a:cubicBezTo>
                      <a:pt x="13" y="1"/>
                      <a:pt x="8" y="12"/>
                      <a:pt x="1" y="19"/>
                    </a:cubicBezTo>
                    <a:lnTo>
                      <a:pt x="24" y="25"/>
                    </a:lnTo>
                    <a:lnTo>
                      <a:pt x="30" y="6"/>
                    </a:lnTo>
                    <a:cubicBezTo>
                      <a:pt x="30" y="1"/>
                      <a:pt x="30" y="1"/>
                      <a:pt x="24" y="1"/>
                    </a:cubicBez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4"/>
              <p:cNvSpPr/>
              <p:nvPr/>
            </p:nvSpPr>
            <p:spPr>
              <a:xfrm>
                <a:off x="6864266" y="3197578"/>
                <a:ext cx="1964" cy="1964"/>
              </a:xfrm>
              <a:custGeom>
                <a:avLst/>
                <a:gdLst/>
                <a:ahLst/>
                <a:cxnLst/>
                <a:rect l="l" t="t" r="r" b="b"/>
                <a:pathLst>
                  <a:path w="25" h="25" extrusionOk="0">
                    <a:moveTo>
                      <a:pt x="14" y="1"/>
                    </a:moveTo>
                    <a:lnTo>
                      <a:pt x="1" y="25"/>
                    </a:lnTo>
                    <a:cubicBezTo>
                      <a:pt x="14" y="25"/>
                      <a:pt x="19" y="12"/>
                      <a:pt x="25" y="6"/>
                    </a:cubicBezTo>
                    <a:lnTo>
                      <a:pt x="14" y="1"/>
                    </a:ln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4"/>
              <p:cNvSpPr/>
              <p:nvPr/>
            </p:nvSpPr>
            <p:spPr>
              <a:xfrm>
                <a:off x="6862537" y="3197185"/>
                <a:ext cx="2829" cy="2357"/>
              </a:xfrm>
              <a:custGeom>
                <a:avLst/>
                <a:gdLst/>
                <a:ahLst/>
                <a:cxnLst/>
                <a:rect l="l" t="t" r="r" b="b"/>
                <a:pathLst>
                  <a:path w="36" h="30" extrusionOk="0">
                    <a:moveTo>
                      <a:pt x="1" y="0"/>
                    </a:moveTo>
                    <a:lnTo>
                      <a:pt x="1" y="6"/>
                    </a:lnTo>
                    <a:cubicBezTo>
                      <a:pt x="1" y="11"/>
                      <a:pt x="6" y="24"/>
                      <a:pt x="17" y="24"/>
                    </a:cubicBezTo>
                    <a:cubicBezTo>
                      <a:pt x="17" y="30"/>
                      <a:pt x="23" y="30"/>
                      <a:pt x="23" y="30"/>
                    </a:cubicBezTo>
                    <a:lnTo>
                      <a:pt x="36" y="6"/>
                    </a:lnTo>
                    <a:lnTo>
                      <a:pt x="1" y="0"/>
                    </a:lnTo>
                    <a:close/>
                  </a:path>
                </a:pathLst>
              </a:custGeom>
              <a:solidFill>
                <a:srgbClr val="414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6871652" y="3199464"/>
                <a:ext cx="3693" cy="2357"/>
              </a:xfrm>
              <a:custGeom>
                <a:avLst/>
                <a:gdLst/>
                <a:ahLst/>
                <a:cxnLst/>
                <a:rect l="l" t="t" r="r" b="b"/>
                <a:pathLst>
                  <a:path w="47" h="30" extrusionOk="0">
                    <a:moveTo>
                      <a:pt x="0" y="1"/>
                    </a:moveTo>
                    <a:lnTo>
                      <a:pt x="0" y="6"/>
                    </a:lnTo>
                    <a:cubicBezTo>
                      <a:pt x="0" y="12"/>
                      <a:pt x="6" y="23"/>
                      <a:pt x="18" y="23"/>
                    </a:cubicBezTo>
                    <a:cubicBezTo>
                      <a:pt x="18" y="30"/>
                      <a:pt x="24" y="30"/>
                      <a:pt x="24" y="30"/>
                    </a:cubicBezTo>
                    <a:cubicBezTo>
                      <a:pt x="35" y="30"/>
                      <a:pt x="41" y="17"/>
                      <a:pt x="46" y="12"/>
                    </a:cubicBezTo>
                    <a:lnTo>
                      <a:pt x="0" y="1"/>
                    </a:ln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6880688" y="3201743"/>
                <a:ext cx="3850" cy="1886"/>
              </a:xfrm>
              <a:custGeom>
                <a:avLst/>
                <a:gdLst/>
                <a:ahLst/>
                <a:cxnLst/>
                <a:rect l="l" t="t" r="r" b="b"/>
                <a:pathLst>
                  <a:path w="49" h="24" extrusionOk="0">
                    <a:moveTo>
                      <a:pt x="1" y="1"/>
                    </a:moveTo>
                    <a:lnTo>
                      <a:pt x="1" y="6"/>
                    </a:lnTo>
                    <a:cubicBezTo>
                      <a:pt x="1" y="12"/>
                      <a:pt x="8" y="23"/>
                      <a:pt x="19" y="23"/>
                    </a:cubicBezTo>
                    <a:lnTo>
                      <a:pt x="24" y="23"/>
                    </a:lnTo>
                    <a:cubicBezTo>
                      <a:pt x="36" y="23"/>
                      <a:pt x="43" y="17"/>
                      <a:pt x="48" y="12"/>
                    </a:cubicBezTo>
                    <a:lnTo>
                      <a:pt x="1" y="1"/>
                    </a:ln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6859787" y="3207243"/>
                <a:ext cx="3693" cy="3693"/>
              </a:xfrm>
              <a:custGeom>
                <a:avLst/>
                <a:gdLst/>
                <a:ahLst/>
                <a:cxnLst/>
                <a:rect l="l" t="t" r="r" b="b"/>
                <a:pathLst>
                  <a:path w="47" h="47" extrusionOk="0">
                    <a:moveTo>
                      <a:pt x="23" y="0"/>
                    </a:moveTo>
                    <a:cubicBezTo>
                      <a:pt x="12" y="0"/>
                      <a:pt x="1" y="6"/>
                      <a:pt x="1" y="17"/>
                    </a:cubicBezTo>
                    <a:lnTo>
                      <a:pt x="1" y="23"/>
                    </a:lnTo>
                    <a:cubicBezTo>
                      <a:pt x="1" y="35"/>
                      <a:pt x="6" y="41"/>
                      <a:pt x="18" y="46"/>
                    </a:cubicBezTo>
                    <a:lnTo>
                      <a:pt x="23" y="46"/>
                    </a:lnTo>
                    <a:cubicBezTo>
                      <a:pt x="36" y="46"/>
                      <a:pt x="41" y="41"/>
                      <a:pt x="47" y="28"/>
                    </a:cubicBezTo>
                    <a:lnTo>
                      <a:pt x="47" y="23"/>
                    </a:lnTo>
                    <a:cubicBezTo>
                      <a:pt x="47" y="11"/>
                      <a:pt x="41" y="6"/>
                      <a:pt x="30" y="0"/>
                    </a:cubicBez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6868902" y="3209443"/>
                <a:ext cx="3693" cy="3771"/>
              </a:xfrm>
              <a:custGeom>
                <a:avLst/>
                <a:gdLst/>
                <a:ahLst/>
                <a:cxnLst/>
                <a:rect l="l" t="t" r="r" b="b"/>
                <a:pathLst>
                  <a:path w="47" h="48" extrusionOk="0">
                    <a:moveTo>
                      <a:pt x="24" y="0"/>
                    </a:moveTo>
                    <a:cubicBezTo>
                      <a:pt x="12" y="0"/>
                      <a:pt x="0" y="7"/>
                      <a:pt x="0" y="18"/>
                    </a:cubicBezTo>
                    <a:lnTo>
                      <a:pt x="0" y="24"/>
                    </a:lnTo>
                    <a:cubicBezTo>
                      <a:pt x="0" y="35"/>
                      <a:pt x="6" y="42"/>
                      <a:pt x="19" y="48"/>
                    </a:cubicBezTo>
                    <a:lnTo>
                      <a:pt x="24" y="48"/>
                    </a:lnTo>
                    <a:cubicBezTo>
                      <a:pt x="35" y="48"/>
                      <a:pt x="41" y="42"/>
                      <a:pt x="46" y="29"/>
                    </a:cubicBezTo>
                    <a:lnTo>
                      <a:pt x="46" y="24"/>
                    </a:lnTo>
                    <a:cubicBezTo>
                      <a:pt x="46" y="13"/>
                      <a:pt x="41" y="7"/>
                      <a:pt x="30" y="0"/>
                    </a:cubicBez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6878016" y="3211721"/>
                <a:ext cx="3771" cy="3771"/>
              </a:xfrm>
              <a:custGeom>
                <a:avLst/>
                <a:gdLst/>
                <a:ahLst/>
                <a:cxnLst/>
                <a:rect l="l" t="t" r="r" b="b"/>
                <a:pathLst>
                  <a:path w="48" h="48" extrusionOk="0">
                    <a:moveTo>
                      <a:pt x="24" y="0"/>
                    </a:moveTo>
                    <a:cubicBezTo>
                      <a:pt x="13" y="0"/>
                      <a:pt x="0" y="6"/>
                      <a:pt x="0" y="19"/>
                    </a:cubicBezTo>
                    <a:lnTo>
                      <a:pt x="0" y="24"/>
                    </a:lnTo>
                    <a:cubicBezTo>
                      <a:pt x="0" y="35"/>
                      <a:pt x="7" y="41"/>
                      <a:pt x="18" y="48"/>
                    </a:cubicBezTo>
                    <a:lnTo>
                      <a:pt x="24" y="48"/>
                    </a:lnTo>
                    <a:cubicBezTo>
                      <a:pt x="35" y="48"/>
                      <a:pt x="42" y="41"/>
                      <a:pt x="47" y="30"/>
                    </a:cubicBezTo>
                    <a:lnTo>
                      <a:pt x="47" y="24"/>
                    </a:lnTo>
                    <a:cubicBezTo>
                      <a:pt x="47" y="13"/>
                      <a:pt x="35" y="6"/>
                      <a:pt x="29" y="0"/>
                    </a:cubicBez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6849730" y="3219029"/>
                <a:ext cx="1493" cy="2829"/>
              </a:xfrm>
              <a:custGeom>
                <a:avLst/>
                <a:gdLst/>
                <a:ahLst/>
                <a:cxnLst/>
                <a:rect l="l" t="t" r="r" b="b"/>
                <a:pathLst>
                  <a:path w="19" h="36" extrusionOk="0">
                    <a:moveTo>
                      <a:pt x="12" y="1"/>
                    </a:moveTo>
                    <a:lnTo>
                      <a:pt x="12" y="1"/>
                    </a:lnTo>
                    <a:cubicBezTo>
                      <a:pt x="12" y="6"/>
                      <a:pt x="19" y="17"/>
                      <a:pt x="12" y="24"/>
                    </a:cubicBezTo>
                    <a:cubicBezTo>
                      <a:pt x="12" y="30"/>
                      <a:pt x="6" y="36"/>
                      <a:pt x="1" y="36"/>
                    </a:cubicBezTo>
                    <a:lnTo>
                      <a:pt x="1" y="36"/>
                    </a:lnTo>
                    <a:cubicBezTo>
                      <a:pt x="6" y="36"/>
                      <a:pt x="12" y="30"/>
                      <a:pt x="12" y="24"/>
                    </a:cubicBezTo>
                    <a:cubicBezTo>
                      <a:pt x="19" y="17"/>
                      <a:pt x="12" y="6"/>
                      <a:pt x="12" y="1"/>
                    </a:cubicBezTo>
                    <a:close/>
                  </a:path>
                </a:pathLst>
              </a:custGeom>
              <a:solidFill>
                <a:srgbClr val="414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6856644" y="3220914"/>
                <a:ext cx="3221" cy="3693"/>
              </a:xfrm>
              <a:custGeom>
                <a:avLst/>
                <a:gdLst/>
                <a:ahLst/>
                <a:cxnLst/>
                <a:rect l="l" t="t" r="r" b="b"/>
                <a:pathLst>
                  <a:path w="41" h="47" extrusionOk="0">
                    <a:moveTo>
                      <a:pt x="17" y="0"/>
                    </a:moveTo>
                    <a:cubicBezTo>
                      <a:pt x="12" y="0"/>
                      <a:pt x="1" y="6"/>
                      <a:pt x="1" y="17"/>
                    </a:cubicBezTo>
                    <a:lnTo>
                      <a:pt x="1" y="23"/>
                    </a:lnTo>
                    <a:cubicBezTo>
                      <a:pt x="1" y="35"/>
                      <a:pt x="6" y="41"/>
                      <a:pt x="17" y="46"/>
                    </a:cubicBezTo>
                    <a:cubicBezTo>
                      <a:pt x="28" y="46"/>
                      <a:pt x="41" y="41"/>
                      <a:pt x="41" y="28"/>
                    </a:cubicBezTo>
                    <a:lnTo>
                      <a:pt x="41" y="23"/>
                    </a:lnTo>
                    <a:cubicBezTo>
                      <a:pt x="41" y="12"/>
                      <a:pt x="35" y="0"/>
                      <a:pt x="23" y="0"/>
                    </a:cubicBez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6865287" y="3223114"/>
                <a:ext cx="3693" cy="3771"/>
              </a:xfrm>
              <a:custGeom>
                <a:avLst/>
                <a:gdLst/>
                <a:ahLst/>
                <a:cxnLst/>
                <a:rect l="l" t="t" r="r" b="b"/>
                <a:pathLst>
                  <a:path w="47" h="48" extrusionOk="0">
                    <a:moveTo>
                      <a:pt x="23" y="0"/>
                    </a:moveTo>
                    <a:cubicBezTo>
                      <a:pt x="17" y="0"/>
                      <a:pt x="6" y="7"/>
                      <a:pt x="6" y="18"/>
                    </a:cubicBezTo>
                    <a:cubicBezTo>
                      <a:pt x="6" y="18"/>
                      <a:pt x="1" y="18"/>
                      <a:pt x="1" y="24"/>
                    </a:cubicBezTo>
                    <a:cubicBezTo>
                      <a:pt x="6" y="35"/>
                      <a:pt x="12" y="42"/>
                      <a:pt x="17" y="48"/>
                    </a:cubicBezTo>
                    <a:lnTo>
                      <a:pt x="23" y="48"/>
                    </a:lnTo>
                    <a:cubicBezTo>
                      <a:pt x="35" y="48"/>
                      <a:pt x="46" y="35"/>
                      <a:pt x="46" y="29"/>
                    </a:cubicBezTo>
                    <a:lnTo>
                      <a:pt x="46" y="24"/>
                    </a:lnTo>
                    <a:cubicBezTo>
                      <a:pt x="46" y="13"/>
                      <a:pt x="41" y="0"/>
                      <a:pt x="30" y="0"/>
                    </a:cubicBez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4"/>
              <p:cNvSpPr/>
              <p:nvPr/>
            </p:nvSpPr>
            <p:spPr>
              <a:xfrm>
                <a:off x="6874402" y="3225393"/>
                <a:ext cx="3693" cy="3771"/>
              </a:xfrm>
              <a:custGeom>
                <a:avLst/>
                <a:gdLst/>
                <a:ahLst/>
                <a:cxnLst/>
                <a:rect l="l" t="t" r="r" b="b"/>
                <a:pathLst>
                  <a:path w="47" h="48" extrusionOk="0">
                    <a:moveTo>
                      <a:pt x="24" y="0"/>
                    </a:moveTo>
                    <a:cubicBezTo>
                      <a:pt x="18" y="0"/>
                      <a:pt x="6" y="6"/>
                      <a:pt x="6" y="19"/>
                    </a:cubicBezTo>
                    <a:cubicBezTo>
                      <a:pt x="0" y="19"/>
                      <a:pt x="0" y="19"/>
                      <a:pt x="0" y="24"/>
                    </a:cubicBezTo>
                    <a:cubicBezTo>
                      <a:pt x="0" y="30"/>
                      <a:pt x="11" y="41"/>
                      <a:pt x="18" y="48"/>
                    </a:cubicBezTo>
                    <a:lnTo>
                      <a:pt x="24" y="48"/>
                    </a:lnTo>
                    <a:cubicBezTo>
                      <a:pt x="35" y="48"/>
                      <a:pt x="46" y="35"/>
                      <a:pt x="46" y="30"/>
                    </a:cubicBezTo>
                    <a:lnTo>
                      <a:pt x="46" y="24"/>
                    </a:lnTo>
                    <a:cubicBezTo>
                      <a:pt x="46" y="13"/>
                      <a:pt x="40" y="0"/>
                      <a:pt x="29" y="0"/>
                    </a:cubicBez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4"/>
              <p:cNvSpPr/>
              <p:nvPr/>
            </p:nvSpPr>
            <p:spPr>
              <a:xfrm>
                <a:off x="6849730" y="3219029"/>
                <a:ext cx="1493" cy="2829"/>
              </a:xfrm>
              <a:custGeom>
                <a:avLst/>
                <a:gdLst/>
                <a:ahLst/>
                <a:cxnLst/>
                <a:rect l="l" t="t" r="r" b="b"/>
                <a:pathLst>
                  <a:path w="19" h="36" extrusionOk="0">
                    <a:moveTo>
                      <a:pt x="12" y="1"/>
                    </a:moveTo>
                    <a:cubicBezTo>
                      <a:pt x="6" y="12"/>
                      <a:pt x="6" y="24"/>
                      <a:pt x="1" y="36"/>
                    </a:cubicBezTo>
                    <a:cubicBezTo>
                      <a:pt x="6" y="36"/>
                      <a:pt x="12" y="30"/>
                      <a:pt x="12" y="24"/>
                    </a:cubicBezTo>
                    <a:cubicBezTo>
                      <a:pt x="19" y="17"/>
                      <a:pt x="12" y="6"/>
                      <a:pt x="12" y="1"/>
                    </a:cubicBezTo>
                    <a:close/>
                  </a:path>
                </a:pathLst>
              </a:custGeom>
              <a:solidFill>
                <a:srgbClr val="414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4"/>
              <p:cNvSpPr/>
              <p:nvPr/>
            </p:nvSpPr>
            <p:spPr>
              <a:xfrm>
                <a:off x="6882102" y="3242208"/>
                <a:ext cx="79" cy="79"/>
              </a:xfrm>
              <a:custGeom>
                <a:avLst/>
                <a:gdLst/>
                <a:ahLst/>
                <a:cxnLst/>
                <a:rect l="l" t="t" r="r" b="b"/>
                <a:pathLst>
                  <a:path w="1" h="1" extrusionOk="0">
                    <a:moveTo>
                      <a:pt x="1" y="1"/>
                    </a:moveTo>
                    <a:lnTo>
                      <a:pt x="1" y="1"/>
                    </a:lnTo>
                    <a:lnTo>
                      <a:pt x="1" y="1"/>
                    </a:lnTo>
                    <a:lnTo>
                      <a:pt x="1" y="1"/>
                    </a:ln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6879431" y="3253758"/>
                <a:ext cx="79" cy="79"/>
              </a:xfrm>
              <a:custGeom>
                <a:avLst/>
                <a:gdLst/>
                <a:ahLst/>
                <a:cxnLst/>
                <a:rect l="l" t="t" r="r" b="b"/>
                <a:pathLst>
                  <a:path w="1" h="1" extrusionOk="0">
                    <a:moveTo>
                      <a:pt x="0" y="0"/>
                    </a:moveTo>
                    <a:lnTo>
                      <a:pt x="0" y="0"/>
                    </a:lnTo>
                    <a:lnTo>
                      <a:pt x="0" y="0"/>
                    </a:lnTo>
                    <a:lnTo>
                      <a:pt x="0" y="0"/>
                    </a:ln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6853344" y="3233565"/>
                <a:ext cx="3850" cy="1964"/>
              </a:xfrm>
              <a:custGeom>
                <a:avLst/>
                <a:gdLst/>
                <a:ahLst/>
                <a:cxnLst/>
                <a:rect l="l" t="t" r="r" b="b"/>
                <a:pathLst>
                  <a:path w="49" h="25" extrusionOk="0">
                    <a:moveTo>
                      <a:pt x="8" y="1"/>
                    </a:moveTo>
                    <a:cubicBezTo>
                      <a:pt x="1" y="1"/>
                      <a:pt x="1" y="1"/>
                      <a:pt x="1" y="6"/>
                    </a:cubicBezTo>
                    <a:cubicBezTo>
                      <a:pt x="1" y="13"/>
                      <a:pt x="13" y="25"/>
                      <a:pt x="19" y="25"/>
                    </a:cubicBezTo>
                    <a:lnTo>
                      <a:pt x="24" y="25"/>
                    </a:lnTo>
                    <a:cubicBezTo>
                      <a:pt x="36" y="25"/>
                      <a:pt x="48" y="19"/>
                      <a:pt x="48" y="6"/>
                    </a:cubicBezTo>
                    <a:lnTo>
                      <a:pt x="8" y="1"/>
                    </a:ln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6862537" y="3235922"/>
                <a:ext cx="3693" cy="1886"/>
              </a:xfrm>
              <a:custGeom>
                <a:avLst/>
                <a:gdLst/>
                <a:ahLst/>
                <a:cxnLst/>
                <a:rect l="l" t="t" r="r" b="b"/>
                <a:pathLst>
                  <a:path w="47" h="24" extrusionOk="0">
                    <a:moveTo>
                      <a:pt x="1" y="0"/>
                    </a:moveTo>
                    <a:cubicBezTo>
                      <a:pt x="1" y="11"/>
                      <a:pt x="12" y="24"/>
                      <a:pt x="17" y="24"/>
                    </a:cubicBezTo>
                    <a:lnTo>
                      <a:pt x="23" y="24"/>
                    </a:lnTo>
                    <a:cubicBezTo>
                      <a:pt x="36" y="24"/>
                      <a:pt x="47" y="18"/>
                      <a:pt x="47" y="6"/>
                    </a:cubicBezTo>
                    <a:lnTo>
                      <a:pt x="6" y="0"/>
                    </a:ln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6871652" y="3237729"/>
                <a:ext cx="3693" cy="2357"/>
              </a:xfrm>
              <a:custGeom>
                <a:avLst/>
                <a:gdLst/>
                <a:ahLst/>
                <a:cxnLst/>
                <a:rect l="l" t="t" r="r" b="b"/>
                <a:pathLst>
                  <a:path w="47" h="30" extrusionOk="0">
                    <a:moveTo>
                      <a:pt x="0" y="1"/>
                    </a:moveTo>
                    <a:lnTo>
                      <a:pt x="0" y="6"/>
                    </a:lnTo>
                    <a:cubicBezTo>
                      <a:pt x="0" y="17"/>
                      <a:pt x="11" y="30"/>
                      <a:pt x="18" y="30"/>
                    </a:cubicBezTo>
                    <a:lnTo>
                      <a:pt x="24" y="30"/>
                    </a:lnTo>
                    <a:cubicBezTo>
                      <a:pt x="35" y="30"/>
                      <a:pt x="46" y="23"/>
                      <a:pt x="46" y="12"/>
                    </a:cubicBezTo>
                    <a:lnTo>
                      <a:pt x="0" y="1"/>
                    </a:ln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6880688" y="3240086"/>
                <a:ext cx="1964" cy="2200"/>
              </a:xfrm>
              <a:custGeom>
                <a:avLst/>
                <a:gdLst/>
                <a:ahLst/>
                <a:cxnLst/>
                <a:rect l="l" t="t" r="r" b="b"/>
                <a:pathLst>
                  <a:path w="25" h="28" extrusionOk="0">
                    <a:moveTo>
                      <a:pt x="1" y="0"/>
                    </a:moveTo>
                    <a:cubicBezTo>
                      <a:pt x="1" y="11"/>
                      <a:pt x="8" y="28"/>
                      <a:pt x="19" y="28"/>
                    </a:cubicBezTo>
                    <a:lnTo>
                      <a:pt x="24" y="6"/>
                    </a:lnTo>
                    <a:lnTo>
                      <a:pt x="1" y="0"/>
                    </a:ln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6853894" y="3244093"/>
                <a:ext cx="550" cy="1964"/>
              </a:xfrm>
              <a:custGeom>
                <a:avLst/>
                <a:gdLst/>
                <a:ahLst/>
                <a:cxnLst/>
                <a:rect l="l" t="t" r="r" b="b"/>
                <a:pathLst>
                  <a:path w="7" h="25" extrusionOk="0">
                    <a:moveTo>
                      <a:pt x="1" y="1"/>
                    </a:moveTo>
                    <a:cubicBezTo>
                      <a:pt x="1" y="12"/>
                      <a:pt x="1" y="19"/>
                      <a:pt x="6" y="24"/>
                    </a:cubicBezTo>
                    <a:lnTo>
                      <a:pt x="6" y="19"/>
                    </a:lnTo>
                    <a:cubicBezTo>
                      <a:pt x="6" y="12"/>
                      <a:pt x="6" y="6"/>
                      <a:pt x="1" y="1"/>
                    </a:cubicBez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6850594" y="3243622"/>
                <a:ext cx="3850" cy="3693"/>
              </a:xfrm>
              <a:custGeom>
                <a:avLst/>
                <a:gdLst/>
                <a:ahLst/>
                <a:cxnLst/>
                <a:rect l="l" t="t" r="r" b="b"/>
                <a:pathLst>
                  <a:path w="49" h="47" extrusionOk="0">
                    <a:moveTo>
                      <a:pt x="25" y="1"/>
                    </a:moveTo>
                    <a:cubicBezTo>
                      <a:pt x="14" y="1"/>
                      <a:pt x="8" y="7"/>
                      <a:pt x="1" y="18"/>
                    </a:cubicBezTo>
                    <a:lnTo>
                      <a:pt x="1" y="25"/>
                    </a:lnTo>
                    <a:cubicBezTo>
                      <a:pt x="1" y="36"/>
                      <a:pt x="8" y="41"/>
                      <a:pt x="19" y="47"/>
                    </a:cubicBezTo>
                    <a:lnTo>
                      <a:pt x="25" y="47"/>
                    </a:lnTo>
                    <a:cubicBezTo>
                      <a:pt x="36" y="47"/>
                      <a:pt x="43" y="41"/>
                      <a:pt x="48" y="30"/>
                    </a:cubicBezTo>
                    <a:cubicBezTo>
                      <a:pt x="43" y="25"/>
                      <a:pt x="43" y="18"/>
                      <a:pt x="43" y="7"/>
                    </a:cubicBezTo>
                    <a:cubicBezTo>
                      <a:pt x="36" y="7"/>
                      <a:pt x="36" y="1"/>
                      <a:pt x="30" y="1"/>
                    </a:cubicBezTo>
                    <a:close/>
                  </a:path>
                </a:pathLst>
              </a:custGeom>
              <a:solidFill>
                <a:srgbClr val="414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6859787" y="3245979"/>
                <a:ext cx="3693" cy="3693"/>
              </a:xfrm>
              <a:custGeom>
                <a:avLst/>
                <a:gdLst/>
                <a:ahLst/>
                <a:cxnLst/>
                <a:rect l="l" t="t" r="r" b="b"/>
                <a:pathLst>
                  <a:path w="47" h="47" extrusionOk="0">
                    <a:moveTo>
                      <a:pt x="23" y="0"/>
                    </a:moveTo>
                    <a:cubicBezTo>
                      <a:pt x="12" y="0"/>
                      <a:pt x="6" y="6"/>
                      <a:pt x="1" y="17"/>
                    </a:cubicBezTo>
                    <a:lnTo>
                      <a:pt x="1" y="22"/>
                    </a:lnTo>
                    <a:cubicBezTo>
                      <a:pt x="1" y="35"/>
                      <a:pt x="6" y="41"/>
                      <a:pt x="18" y="46"/>
                    </a:cubicBezTo>
                    <a:lnTo>
                      <a:pt x="23" y="46"/>
                    </a:lnTo>
                    <a:cubicBezTo>
                      <a:pt x="36" y="46"/>
                      <a:pt x="41" y="35"/>
                      <a:pt x="47" y="29"/>
                    </a:cubicBezTo>
                    <a:lnTo>
                      <a:pt x="47" y="22"/>
                    </a:lnTo>
                    <a:cubicBezTo>
                      <a:pt x="47" y="11"/>
                      <a:pt x="41" y="0"/>
                      <a:pt x="30" y="0"/>
                    </a:cubicBez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6868902" y="3248258"/>
                <a:ext cx="3693" cy="3693"/>
              </a:xfrm>
              <a:custGeom>
                <a:avLst/>
                <a:gdLst/>
                <a:ahLst/>
                <a:cxnLst/>
                <a:rect l="l" t="t" r="r" b="b"/>
                <a:pathLst>
                  <a:path w="47" h="47" extrusionOk="0">
                    <a:moveTo>
                      <a:pt x="24" y="0"/>
                    </a:moveTo>
                    <a:cubicBezTo>
                      <a:pt x="12" y="0"/>
                      <a:pt x="6" y="6"/>
                      <a:pt x="0" y="17"/>
                    </a:cubicBezTo>
                    <a:lnTo>
                      <a:pt x="0" y="23"/>
                    </a:lnTo>
                    <a:cubicBezTo>
                      <a:pt x="0" y="28"/>
                      <a:pt x="6" y="41"/>
                      <a:pt x="19" y="46"/>
                    </a:cubicBezTo>
                    <a:lnTo>
                      <a:pt x="24" y="46"/>
                    </a:lnTo>
                    <a:cubicBezTo>
                      <a:pt x="35" y="46"/>
                      <a:pt x="41" y="35"/>
                      <a:pt x="46" y="28"/>
                    </a:cubicBezTo>
                    <a:lnTo>
                      <a:pt x="46" y="23"/>
                    </a:lnTo>
                    <a:cubicBezTo>
                      <a:pt x="46" y="12"/>
                      <a:pt x="41" y="0"/>
                      <a:pt x="30" y="0"/>
                    </a:cubicBez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6878016" y="3250458"/>
                <a:ext cx="2357" cy="3379"/>
              </a:xfrm>
              <a:custGeom>
                <a:avLst/>
                <a:gdLst/>
                <a:ahLst/>
                <a:cxnLst/>
                <a:rect l="l" t="t" r="r" b="b"/>
                <a:pathLst>
                  <a:path w="30" h="43" extrusionOk="0">
                    <a:moveTo>
                      <a:pt x="24" y="0"/>
                    </a:moveTo>
                    <a:cubicBezTo>
                      <a:pt x="13" y="0"/>
                      <a:pt x="7" y="7"/>
                      <a:pt x="0" y="18"/>
                    </a:cubicBezTo>
                    <a:cubicBezTo>
                      <a:pt x="0" y="30"/>
                      <a:pt x="7" y="42"/>
                      <a:pt x="18" y="42"/>
                    </a:cubicBezTo>
                    <a:lnTo>
                      <a:pt x="29" y="0"/>
                    </a:ln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6856644" y="3259651"/>
                <a:ext cx="3693" cy="3693"/>
              </a:xfrm>
              <a:custGeom>
                <a:avLst/>
                <a:gdLst/>
                <a:ahLst/>
                <a:cxnLst/>
                <a:rect l="l" t="t" r="r" b="b"/>
                <a:pathLst>
                  <a:path w="47" h="47" extrusionOk="0">
                    <a:moveTo>
                      <a:pt x="23" y="0"/>
                    </a:moveTo>
                    <a:cubicBezTo>
                      <a:pt x="12" y="0"/>
                      <a:pt x="1" y="6"/>
                      <a:pt x="1" y="17"/>
                    </a:cubicBezTo>
                    <a:cubicBezTo>
                      <a:pt x="6" y="29"/>
                      <a:pt x="12" y="35"/>
                      <a:pt x="23" y="46"/>
                    </a:cubicBezTo>
                    <a:cubicBezTo>
                      <a:pt x="35" y="41"/>
                      <a:pt x="41" y="35"/>
                      <a:pt x="41" y="29"/>
                    </a:cubicBezTo>
                    <a:lnTo>
                      <a:pt x="46" y="22"/>
                    </a:lnTo>
                    <a:cubicBezTo>
                      <a:pt x="46" y="11"/>
                      <a:pt x="35" y="0"/>
                      <a:pt x="28" y="0"/>
                    </a:cubicBezTo>
                    <a:close/>
                  </a:path>
                </a:pathLst>
              </a:custGeom>
              <a:solidFill>
                <a:srgbClr val="414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6865759" y="3261929"/>
                <a:ext cx="3693" cy="2829"/>
              </a:xfrm>
              <a:custGeom>
                <a:avLst/>
                <a:gdLst/>
                <a:ahLst/>
                <a:cxnLst/>
                <a:rect l="l" t="t" r="r" b="b"/>
                <a:pathLst>
                  <a:path w="47" h="36" extrusionOk="0">
                    <a:moveTo>
                      <a:pt x="24" y="0"/>
                    </a:moveTo>
                    <a:cubicBezTo>
                      <a:pt x="11" y="0"/>
                      <a:pt x="0" y="6"/>
                      <a:pt x="0" y="12"/>
                    </a:cubicBezTo>
                    <a:cubicBezTo>
                      <a:pt x="11" y="23"/>
                      <a:pt x="24" y="28"/>
                      <a:pt x="40" y="35"/>
                    </a:cubicBezTo>
                    <a:lnTo>
                      <a:pt x="40" y="23"/>
                    </a:lnTo>
                    <a:cubicBezTo>
                      <a:pt x="40" y="23"/>
                      <a:pt x="46" y="23"/>
                      <a:pt x="46" y="17"/>
                    </a:cubicBezTo>
                    <a:cubicBezTo>
                      <a:pt x="46" y="12"/>
                      <a:pt x="35" y="0"/>
                      <a:pt x="29" y="0"/>
                    </a:cubicBez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6865759" y="3262794"/>
                <a:ext cx="3221" cy="2357"/>
              </a:xfrm>
              <a:custGeom>
                <a:avLst/>
                <a:gdLst/>
                <a:ahLst/>
                <a:cxnLst/>
                <a:rect l="l" t="t" r="r" b="b"/>
                <a:pathLst>
                  <a:path w="41" h="30" extrusionOk="0">
                    <a:moveTo>
                      <a:pt x="0" y="1"/>
                    </a:moveTo>
                    <a:lnTo>
                      <a:pt x="0" y="6"/>
                    </a:lnTo>
                    <a:lnTo>
                      <a:pt x="0" y="12"/>
                    </a:lnTo>
                    <a:cubicBezTo>
                      <a:pt x="0" y="17"/>
                      <a:pt x="6" y="30"/>
                      <a:pt x="17" y="30"/>
                    </a:cubicBezTo>
                    <a:lnTo>
                      <a:pt x="24" y="30"/>
                    </a:lnTo>
                    <a:cubicBezTo>
                      <a:pt x="29" y="30"/>
                      <a:pt x="35" y="30"/>
                      <a:pt x="40" y="24"/>
                    </a:cubicBezTo>
                    <a:cubicBezTo>
                      <a:pt x="24" y="17"/>
                      <a:pt x="11" y="12"/>
                      <a:pt x="0" y="1"/>
                    </a:cubicBezTo>
                    <a:close/>
                  </a:path>
                </a:pathLst>
              </a:custGeom>
              <a:solidFill>
                <a:srgbClr val="414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6874795" y="3264129"/>
                <a:ext cx="2357" cy="2829"/>
              </a:xfrm>
              <a:custGeom>
                <a:avLst/>
                <a:gdLst/>
                <a:ahLst/>
                <a:cxnLst/>
                <a:rect l="l" t="t" r="r" b="b"/>
                <a:pathLst>
                  <a:path w="30" h="36" extrusionOk="0">
                    <a:moveTo>
                      <a:pt x="24" y="0"/>
                    </a:moveTo>
                    <a:cubicBezTo>
                      <a:pt x="13" y="0"/>
                      <a:pt x="1" y="7"/>
                      <a:pt x="1" y="18"/>
                    </a:cubicBezTo>
                    <a:lnTo>
                      <a:pt x="1" y="30"/>
                    </a:lnTo>
                    <a:lnTo>
                      <a:pt x="19" y="35"/>
                    </a:lnTo>
                    <a:lnTo>
                      <a:pt x="30" y="0"/>
                    </a:lnTo>
                    <a:close/>
                  </a:path>
                </a:pathLst>
              </a:custGeom>
              <a:solidFill>
                <a:srgbClr val="8DB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6874795" y="3266408"/>
                <a:ext cx="1493" cy="1100"/>
              </a:xfrm>
              <a:custGeom>
                <a:avLst/>
                <a:gdLst/>
                <a:ahLst/>
                <a:cxnLst/>
                <a:rect l="l" t="t" r="r" b="b"/>
                <a:pathLst>
                  <a:path w="19" h="14" extrusionOk="0">
                    <a:moveTo>
                      <a:pt x="1" y="1"/>
                    </a:moveTo>
                    <a:cubicBezTo>
                      <a:pt x="1" y="6"/>
                      <a:pt x="6" y="13"/>
                      <a:pt x="19" y="13"/>
                    </a:cubicBezTo>
                    <a:lnTo>
                      <a:pt x="19" y="6"/>
                    </a:lnTo>
                    <a:lnTo>
                      <a:pt x="1" y="1"/>
                    </a:lnTo>
                    <a:close/>
                  </a:path>
                </a:pathLst>
              </a:custGeom>
              <a:solidFill>
                <a:srgbClr val="414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a:off x="6857509" y="3487825"/>
                <a:ext cx="304547" cy="55865"/>
              </a:xfrm>
              <a:custGeom>
                <a:avLst/>
                <a:gdLst/>
                <a:ahLst/>
                <a:cxnLst/>
                <a:rect l="l" t="t" r="r" b="b"/>
                <a:pathLst>
                  <a:path w="3876" h="711" extrusionOk="0">
                    <a:moveTo>
                      <a:pt x="287" y="1"/>
                    </a:moveTo>
                    <a:cubicBezTo>
                      <a:pt x="262" y="1"/>
                      <a:pt x="237" y="22"/>
                      <a:pt x="226" y="42"/>
                    </a:cubicBezTo>
                    <a:lnTo>
                      <a:pt x="17" y="577"/>
                    </a:lnTo>
                    <a:cubicBezTo>
                      <a:pt x="1" y="623"/>
                      <a:pt x="35" y="676"/>
                      <a:pt x="81" y="676"/>
                    </a:cubicBezTo>
                    <a:lnTo>
                      <a:pt x="3789" y="710"/>
                    </a:lnTo>
                    <a:cubicBezTo>
                      <a:pt x="3840" y="710"/>
                      <a:pt x="3875" y="652"/>
                      <a:pt x="3853" y="606"/>
                    </a:cubicBezTo>
                    <a:lnTo>
                      <a:pt x="3580" y="66"/>
                    </a:lnTo>
                    <a:cubicBezTo>
                      <a:pt x="3567" y="42"/>
                      <a:pt x="3545" y="25"/>
                      <a:pt x="3516" y="25"/>
                    </a:cubicBezTo>
                    <a:lnTo>
                      <a:pt x="296" y="2"/>
                    </a:lnTo>
                    <a:cubicBezTo>
                      <a:pt x="293" y="1"/>
                      <a:pt x="290" y="1"/>
                      <a:pt x="287" y="1"/>
                    </a:cubicBezTo>
                    <a:close/>
                  </a:path>
                </a:pathLst>
              </a:custGeom>
              <a:solidFill>
                <a:srgbClr val="81B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4"/>
              <p:cNvSpPr/>
              <p:nvPr/>
            </p:nvSpPr>
            <p:spPr>
              <a:xfrm>
                <a:off x="6853344" y="3483425"/>
                <a:ext cx="312404" cy="64272"/>
              </a:xfrm>
              <a:custGeom>
                <a:avLst/>
                <a:gdLst/>
                <a:ahLst/>
                <a:cxnLst/>
                <a:rect l="l" t="t" r="r" b="b"/>
                <a:pathLst>
                  <a:path w="3976" h="818" extrusionOk="0">
                    <a:moveTo>
                      <a:pt x="349" y="111"/>
                    </a:moveTo>
                    <a:lnTo>
                      <a:pt x="3569" y="140"/>
                    </a:lnTo>
                    <a:cubicBezTo>
                      <a:pt x="3575" y="140"/>
                      <a:pt x="3580" y="140"/>
                      <a:pt x="3580" y="145"/>
                    </a:cubicBezTo>
                    <a:lnTo>
                      <a:pt x="3853" y="684"/>
                    </a:lnTo>
                    <a:lnTo>
                      <a:pt x="3853" y="702"/>
                    </a:lnTo>
                    <a:cubicBezTo>
                      <a:pt x="3847" y="702"/>
                      <a:pt x="3847" y="702"/>
                      <a:pt x="3842" y="708"/>
                    </a:cubicBezTo>
                    <a:lnTo>
                      <a:pt x="134" y="673"/>
                    </a:lnTo>
                    <a:cubicBezTo>
                      <a:pt x="129" y="673"/>
                      <a:pt x="129" y="673"/>
                      <a:pt x="123" y="667"/>
                    </a:cubicBezTo>
                    <a:lnTo>
                      <a:pt x="123" y="655"/>
                    </a:lnTo>
                    <a:lnTo>
                      <a:pt x="332" y="122"/>
                    </a:lnTo>
                    <a:cubicBezTo>
                      <a:pt x="338" y="116"/>
                      <a:pt x="343" y="111"/>
                      <a:pt x="349" y="111"/>
                    </a:cubicBezTo>
                    <a:close/>
                    <a:moveTo>
                      <a:pt x="349" y="1"/>
                    </a:moveTo>
                    <a:cubicBezTo>
                      <a:pt x="297" y="1"/>
                      <a:pt x="244" y="28"/>
                      <a:pt x="228" y="81"/>
                    </a:cubicBezTo>
                    <a:lnTo>
                      <a:pt x="19" y="615"/>
                    </a:lnTo>
                    <a:cubicBezTo>
                      <a:pt x="1" y="655"/>
                      <a:pt x="8" y="697"/>
                      <a:pt x="30" y="732"/>
                    </a:cubicBezTo>
                    <a:cubicBezTo>
                      <a:pt x="54" y="766"/>
                      <a:pt x="94" y="789"/>
                      <a:pt x="134" y="789"/>
                    </a:cubicBezTo>
                    <a:lnTo>
                      <a:pt x="3836" y="818"/>
                    </a:lnTo>
                    <a:lnTo>
                      <a:pt x="3842" y="818"/>
                    </a:lnTo>
                    <a:cubicBezTo>
                      <a:pt x="3882" y="818"/>
                      <a:pt x="3923" y="794"/>
                      <a:pt x="3946" y="759"/>
                    </a:cubicBezTo>
                    <a:cubicBezTo>
                      <a:pt x="3975" y="719"/>
                      <a:pt x="3975" y="673"/>
                      <a:pt x="3952" y="633"/>
                    </a:cubicBezTo>
                    <a:lnTo>
                      <a:pt x="3685" y="93"/>
                    </a:lnTo>
                    <a:cubicBezTo>
                      <a:pt x="3662" y="52"/>
                      <a:pt x="3620" y="23"/>
                      <a:pt x="3569" y="23"/>
                    </a:cubicBezTo>
                    <a:lnTo>
                      <a:pt x="349" y="1"/>
                    </a:ln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6865759" y="3465589"/>
                <a:ext cx="282154" cy="24279"/>
              </a:xfrm>
              <a:custGeom>
                <a:avLst/>
                <a:gdLst/>
                <a:ahLst/>
                <a:cxnLst/>
                <a:rect l="l" t="t" r="r" b="b"/>
                <a:pathLst>
                  <a:path w="3591" h="309" extrusionOk="0">
                    <a:moveTo>
                      <a:pt x="24" y="1"/>
                    </a:moveTo>
                    <a:cubicBezTo>
                      <a:pt x="11" y="1"/>
                      <a:pt x="0" y="6"/>
                      <a:pt x="0" y="19"/>
                    </a:cubicBezTo>
                    <a:lnTo>
                      <a:pt x="0" y="262"/>
                    </a:lnTo>
                    <a:cubicBezTo>
                      <a:pt x="0" y="274"/>
                      <a:pt x="11" y="279"/>
                      <a:pt x="24" y="279"/>
                    </a:cubicBezTo>
                    <a:lnTo>
                      <a:pt x="3567" y="308"/>
                    </a:lnTo>
                    <a:cubicBezTo>
                      <a:pt x="3579" y="308"/>
                      <a:pt x="3591" y="303"/>
                      <a:pt x="3591" y="290"/>
                    </a:cubicBezTo>
                    <a:lnTo>
                      <a:pt x="3591" y="47"/>
                    </a:lnTo>
                    <a:cubicBezTo>
                      <a:pt x="3591" y="36"/>
                      <a:pt x="3579" y="30"/>
                      <a:pt x="3567" y="30"/>
                    </a:cubicBezTo>
                    <a:lnTo>
                      <a:pt x="24" y="1"/>
                    </a:lnTo>
                    <a:close/>
                  </a:path>
                </a:pathLst>
              </a:custGeom>
              <a:solidFill>
                <a:srgbClr val="6A9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6861123" y="3461032"/>
                <a:ext cx="291425" cy="33393"/>
              </a:xfrm>
              <a:custGeom>
                <a:avLst/>
                <a:gdLst/>
                <a:ahLst/>
                <a:cxnLst/>
                <a:rect l="l" t="t" r="r" b="b"/>
                <a:pathLst>
                  <a:path w="3709" h="425" extrusionOk="0">
                    <a:moveTo>
                      <a:pt x="204" y="117"/>
                    </a:moveTo>
                    <a:lnTo>
                      <a:pt x="3510" y="139"/>
                    </a:lnTo>
                    <a:cubicBezTo>
                      <a:pt x="3528" y="139"/>
                      <a:pt x="3551" y="152"/>
                      <a:pt x="3569" y="169"/>
                    </a:cubicBezTo>
                    <a:cubicBezTo>
                      <a:pt x="3586" y="181"/>
                      <a:pt x="3591" y="203"/>
                      <a:pt x="3591" y="227"/>
                    </a:cubicBezTo>
                    <a:cubicBezTo>
                      <a:pt x="3591" y="251"/>
                      <a:pt x="3580" y="268"/>
                      <a:pt x="3569" y="286"/>
                    </a:cubicBezTo>
                    <a:cubicBezTo>
                      <a:pt x="3551" y="302"/>
                      <a:pt x="3528" y="308"/>
                      <a:pt x="3505" y="308"/>
                    </a:cubicBezTo>
                    <a:lnTo>
                      <a:pt x="198" y="286"/>
                    </a:lnTo>
                    <a:cubicBezTo>
                      <a:pt x="152" y="286"/>
                      <a:pt x="118" y="244"/>
                      <a:pt x="118" y="198"/>
                    </a:cubicBezTo>
                    <a:cubicBezTo>
                      <a:pt x="118" y="152"/>
                      <a:pt x="158" y="117"/>
                      <a:pt x="198" y="117"/>
                    </a:cubicBezTo>
                    <a:close/>
                    <a:moveTo>
                      <a:pt x="204" y="0"/>
                    </a:moveTo>
                    <a:cubicBezTo>
                      <a:pt x="94" y="7"/>
                      <a:pt x="1" y="88"/>
                      <a:pt x="1" y="198"/>
                    </a:cubicBezTo>
                    <a:cubicBezTo>
                      <a:pt x="1" y="308"/>
                      <a:pt x="88" y="396"/>
                      <a:pt x="198" y="396"/>
                    </a:cubicBezTo>
                    <a:lnTo>
                      <a:pt x="3505" y="425"/>
                    </a:lnTo>
                    <a:cubicBezTo>
                      <a:pt x="3563" y="425"/>
                      <a:pt x="3609" y="407"/>
                      <a:pt x="3644" y="366"/>
                    </a:cubicBezTo>
                    <a:cubicBezTo>
                      <a:pt x="3684" y="332"/>
                      <a:pt x="3708" y="279"/>
                      <a:pt x="3708" y="227"/>
                    </a:cubicBezTo>
                    <a:cubicBezTo>
                      <a:pt x="3708" y="117"/>
                      <a:pt x="3620" y="29"/>
                      <a:pt x="3510" y="29"/>
                    </a:cubicBezTo>
                    <a:lnTo>
                      <a:pt x="204" y="0"/>
                    </a:ln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6873066" y="3231443"/>
                <a:ext cx="15086" cy="8643"/>
              </a:xfrm>
              <a:custGeom>
                <a:avLst/>
                <a:gdLst/>
                <a:ahLst/>
                <a:cxnLst/>
                <a:rect l="l" t="t" r="r" b="b"/>
                <a:pathLst>
                  <a:path w="192" h="110" extrusionOk="0">
                    <a:moveTo>
                      <a:pt x="131" y="1"/>
                    </a:moveTo>
                    <a:cubicBezTo>
                      <a:pt x="114" y="1"/>
                      <a:pt x="95" y="4"/>
                      <a:pt x="76" y="11"/>
                    </a:cubicBezTo>
                    <a:cubicBezTo>
                      <a:pt x="28" y="28"/>
                      <a:pt x="0" y="63"/>
                      <a:pt x="6" y="86"/>
                    </a:cubicBezTo>
                    <a:cubicBezTo>
                      <a:pt x="13" y="102"/>
                      <a:pt x="35" y="110"/>
                      <a:pt x="63" y="110"/>
                    </a:cubicBezTo>
                    <a:cubicBezTo>
                      <a:pt x="78" y="110"/>
                      <a:pt x="94" y="107"/>
                      <a:pt x="110" y="103"/>
                    </a:cubicBezTo>
                    <a:cubicBezTo>
                      <a:pt x="156" y="86"/>
                      <a:pt x="191" y="52"/>
                      <a:pt x="180" y="28"/>
                    </a:cubicBezTo>
                    <a:cubicBezTo>
                      <a:pt x="177" y="10"/>
                      <a:pt x="157" y="1"/>
                      <a:pt x="131" y="1"/>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6960046" y="3151142"/>
                <a:ext cx="16972" cy="7779"/>
              </a:xfrm>
              <a:custGeom>
                <a:avLst/>
                <a:gdLst/>
                <a:ahLst/>
                <a:cxnLst/>
                <a:rect l="l" t="t" r="r" b="b"/>
                <a:pathLst>
                  <a:path w="216" h="99" extrusionOk="0">
                    <a:moveTo>
                      <a:pt x="144" y="0"/>
                    </a:moveTo>
                    <a:cubicBezTo>
                      <a:pt x="59" y="0"/>
                      <a:pt x="0" y="99"/>
                      <a:pt x="0" y="99"/>
                    </a:cubicBezTo>
                    <a:lnTo>
                      <a:pt x="216" y="24"/>
                    </a:lnTo>
                    <a:cubicBezTo>
                      <a:pt x="191" y="7"/>
                      <a:pt x="166" y="0"/>
                      <a:pt x="144" y="0"/>
                    </a:cubicBezTo>
                    <a:close/>
                  </a:path>
                </a:pathLst>
              </a:custGeom>
              <a:solidFill>
                <a:srgbClr val="81B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6955096" y="3146663"/>
                <a:ext cx="26872" cy="16893"/>
              </a:xfrm>
              <a:custGeom>
                <a:avLst/>
                <a:gdLst/>
                <a:ahLst/>
                <a:cxnLst/>
                <a:rect l="l" t="t" r="r" b="b"/>
                <a:pathLst>
                  <a:path w="342" h="215" extrusionOk="0">
                    <a:moveTo>
                      <a:pt x="211" y="1"/>
                    </a:moveTo>
                    <a:cubicBezTo>
                      <a:pt x="199" y="1"/>
                      <a:pt x="187" y="2"/>
                      <a:pt x="175" y="6"/>
                    </a:cubicBezTo>
                    <a:cubicBezTo>
                      <a:pt x="81" y="28"/>
                      <a:pt x="23" y="116"/>
                      <a:pt x="12" y="127"/>
                    </a:cubicBezTo>
                    <a:cubicBezTo>
                      <a:pt x="1" y="150"/>
                      <a:pt x="6" y="191"/>
                      <a:pt x="35" y="202"/>
                    </a:cubicBezTo>
                    <a:cubicBezTo>
                      <a:pt x="41" y="208"/>
                      <a:pt x="52" y="214"/>
                      <a:pt x="63" y="214"/>
                    </a:cubicBezTo>
                    <a:cubicBezTo>
                      <a:pt x="81" y="214"/>
                      <a:pt x="98" y="202"/>
                      <a:pt x="111" y="185"/>
                    </a:cubicBezTo>
                    <a:cubicBezTo>
                      <a:pt x="116" y="173"/>
                      <a:pt x="156" y="127"/>
                      <a:pt x="197" y="116"/>
                    </a:cubicBezTo>
                    <a:cubicBezTo>
                      <a:pt x="209" y="116"/>
                      <a:pt x="226" y="116"/>
                      <a:pt x="250" y="127"/>
                    </a:cubicBezTo>
                    <a:cubicBezTo>
                      <a:pt x="258" y="134"/>
                      <a:pt x="268" y="137"/>
                      <a:pt x="278" y="137"/>
                    </a:cubicBezTo>
                    <a:cubicBezTo>
                      <a:pt x="296" y="137"/>
                      <a:pt x="314" y="128"/>
                      <a:pt x="325" y="110"/>
                    </a:cubicBezTo>
                    <a:cubicBezTo>
                      <a:pt x="342" y="86"/>
                      <a:pt x="336" y="52"/>
                      <a:pt x="314" y="33"/>
                    </a:cubicBezTo>
                    <a:cubicBezTo>
                      <a:pt x="279" y="13"/>
                      <a:pt x="245" y="1"/>
                      <a:pt x="211" y="1"/>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6967825" y="3059526"/>
                <a:ext cx="12414" cy="25143"/>
              </a:xfrm>
              <a:custGeom>
                <a:avLst/>
                <a:gdLst/>
                <a:ahLst/>
                <a:cxnLst/>
                <a:rect l="l" t="t" r="r" b="b"/>
                <a:pathLst>
                  <a:path w="158" h="320" extrusionOk="0">
                    <a:moveTo>
                      <a:pt x="0" y="1"/>
                    </a:moveTo>
                    <a:lnTo>
                      <a:pt x="157" y="320"/>
                    </a:lnTo>
                    <a:cubicBezTo>
                      <a:pt x="157" y="1"/>
                      <a:pt x="0" y="1"/>
                      <a:pt x="0" y="1"/>
                    </a:cubicBezTo>
                    <a:close/>
                  </a:path>
                </a:pathLst>
              </a:custGeom>
              <a:solidFill>
                <a:srgbClr val="81B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6963267" y="3054969"/>
                <a:ext cx="21450" cy="34179"/>
              </a:xfrm>
              <a:custGeom>
                <a:avLst/>
                <a:gdLst/>
                <a:ahLst/>
                <a:cxnLst/>
                <a:rect l="l" t="t" r="r" b="b"/>
                <a:pathLst>
                  <a:path w="273" h="435" extrusionOk="0">
                    <a:moveTo>
                      <a:pt x="58" y="0"/>
                    </a:moveTo>
                    <a:cubicBezTo>
                      <a:pt x="29" y="0"/>
                      <a:pt x="7" y="24"/>
                      <a:pt x="1" y="52"/>
                    </a:cubicBezTo>
                    <a:cubicBezTo>
                      <a:pt x="1" y="81"/>
                      <a:pt x="23" y="110"/>
                      <a:pt x="52" y="110"/>
                    </a:cubicBezTo>
                    <a:cubicBezTo>
                      <a:pt x="87" y="116"/>
                      <a:pt x="157" y="174"/>
                      <a:pt x="157" y="378"/>
                    </a:cubicBezTo>
                    <a:cubicBezTo>
                      <a:pt x="157" y="407"/>
                      <a:pt x="181" y="435"/>
                      <a:pt x="215" y="435"/>
                    </a:cubicBezTo>
                    <a:cubicBezTo>
                      <a:pt x="245" y="435"/>
                      <a:pt x="272" y="407"/>
                      <a:pt x="272" y="378"/>
                    </a:cubicBezTo>
                    <a:cubicBezTo>
                      <a:pt x="272" y="6"/>
                      <a:pt x="71" y="0"/>
                      <a:pt x="58" y="0"/>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6821994" y="2959661"/>
                <a:ext cx="65215" cy="65765"/>
              </a:xfrm>
              <a:custGeom>
                <a:avLst/>
                <a:gdLst/>
                <a:ahLst/>
                <a:cxnLst/>
                <a:rect l="l" t="t" r="r" b="b"/>
                <a:pathLst>
                  <a:path w="830" h="837" extrusionOk="0">
                    <a:moveTo>
                      <a:pt x="0" y="1"/>
                    </a:moveTo>
                    <a:lnTo>
                      <a:pt x="830" y="836"/>
                    </a:lnTo>
                    <a:close/>
                  </a:path>
                </a:pathLst>
              </a:custGeom>
              <a:solidFill>
                <a:srgbClr val="81B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6816965" y="2955104"/>
                <a:ext cx="75272" cy="74487"/>
              </a:xfrm>
              <a:custGeom>
                <a:avLst/>
                <a:gdLst/>
                <a:ahLst/>
                <a:cxnLst/>
                <a:rect l="l" t="t" r="r" b="b"/>
                <a:pathLst>
                  <a:path w="958" h="948" extrusionOk="0">
                    <a:moveTo>
                      <a:pt x="64" y="1"/>
                    </a:moveTo>
                    <a:cubicBezTo>
                      <a:pt x="49" y="1"/>
                      <a:pt x="35" y="7"/>
                      <a:pt x="24" y="18"/>
                    </a:cubicBezTo>
                    <a:cubicBezTo>
                      <a:pt x="0" y="42"/>
                      <a:pt x="0" y="77"/>
                      <a:pt x="24" y="99"/>
                    </a:cubicBezTo>
                    <a:lnTo>
                      <a:pt x="854" y="929"/>
                    </a:lnTo>
                    <a:cubicBezTo>
                      <a:pt x="865" y="940"/>
                      <a:pt x="881" y="947"/>
                      <a:pt x="894" y="947"/>
                    </a:cubicBezTo>
                    <a:cubicBezTo>
                      <a:pt x="911" y="947"/>
                      <a:pt x="923" y="940"/>
                      <a:pt x="934" y="929"/>
                    </a:cubicBezTo>
                    <a:cubicBezTo>
                      <a:pt x="958" y="912"/>
                      <a:pt x="958" y="870"/>
                      <a:pt x="934" y="854"/>
                    </a:cubicBezTo>
                    <a:lnTo>
                      <a:pt x="105" y="18"/>
                    </a:lnTo>
                    <a:cubicBezTo>
                      <a:pt x="93" y="7"/>
                      <a:pt x="78" y="1"/>
                      <a:pt x="64" y="1"/>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7079476" y="2959661"/>
                <a:ext cx="65687" cy="65765"/>
              </a:xfrm>
              <a:custGeom>
                <a:avLst/>
                <a:gdLst/>
                <a:ahLst/>
                <a:cxnLst/>
                <a:rect l="l" t="t" r="r" b="b"/>
                <a:pathLst>
                  <a:path w="836" h="837" extrusionOk="0">
                    <a:moveTo>
                      <a:pt x="836" y="1"/>
                    </a:moveTo>
                    <a:lnTo>
                      <a:pt x="0" y="836"/>
                    </a:lnTo>
                    <a:close/>
                  </a:path>
                </a:pathLst>
              </a:custGeom>
              <a:solidFill>
                <a:srgbClr val="81B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7074447" y="2955104"/>
                <a:ext cx="75351" cy="74487"/>
              </a:xfrm>
              <a:custGeom>
                <a:avLst/>
                <a:gdLst/>
                <a:ahLst/>
                <a:cxnLst/>
                <a:rect l="l" t="t" r="r" b="b"/>
                <a:pathLst>
                  <a:path w="959" h="948" extrusionOk="0">
                    <a:moveTo>
                      <a:pt x="900" y="1"/>
                    </a:moveTo>
                    <a:cubicBezTo>
                      <a:pt x="886" y="1"/>
                      <a:pt x="871" y="7"/>
                      <a:pt x="859" y="18"/>
                    </a:cubicBezTo>
                    <a:lnTo>
                      <a:pt x="24" y="854"/>
                    </a:lnTo>
                    <a:cubicBezTo>
                      <a:pt x="0" y="870"/>
                      <a:pt x="0" y="912"/>
                      <a:pt x="24" y="929"/>
                    </a:cubicBezTo>
                    <a:cubicBezTo>
                      <a:pt x="35" y="940"/>
                      <a:pt x="53" y="947"/>
                      <a:pt x="64" y="947"/>
                    </a:cubicBezTo>
                    <a:cubicBezTo>
                      <a:pt x="83" y="947"/>
                      <a:pt x="94" y="940"/>
                      <a:pt x="105" y="929"/>
                    </a:cubicBezTo>
                    <a:lnTo>
                      <a:pt x="940" y="99"/>
                    </a:lnTo>
                    <a:cubicBezTo>
                      <a:pt x="958" y="77"/>
                      <a:pt x="958" y="42"/>
                      <a:pt x="940" y="18"/>
                    </a:cubicBezTo>
                    <a:cubicBezTo>
                      <a:pt x="929" y="7"/>
                      <a:pt x="915" y="1"/>
                      <a:pt x="900" y="1"/>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6986918" y="2887296"/>
                <a:ext cx="79" cy="88865"/>
              </a:xfrm>
              <a:custGeom>
                <a:avLst/>
                <a:gdLst/>
                <a:ahLst/>
                <a:cxnLst/>
                <a:rect l="l" t="t" r="r" b="b"/>
                <a:pathLst>
                  <a:path w="1" h="1131" extrusionOk="0">
                    <a:moveTo>
                      <a:pt x="1" y="0"/>
                    </a:moveTo>
                    <a:lnTo>
                      <a:pt x="1" y="1131"/>
                    </a:lnTo>
                    <a:close/>
                  </a:path>
                </a:pathLst>
              </a:custGeom>
              <a:solidFill>
                <a:srgbClr val="81B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6982439" y="2882660"/>
                <a:ext cx="9193" cy="98137"/>
              </a:xfrm>
              <a:custGeom>
                <a:avLst/>
                <a:gdLst/>
                <a:ahLst/>
                <a:cxnLst/>
                <a:rect l="l" t="t" r="r" b="b"/>
                <a:pathLst>
                  <a:path w="117" h="1249" extrusionOk="0">
                    <a:moveTo>
                      <a:pt x="58" y="1"/>
                    </a:moveTo>
                    <a:cubicBezTo>
                      <a:pt x="23" y="1"/>
                      <a:pt x="1" y="30"/>
                      <a:pt x="1" y="59"/>
                    </a:cubicBezTo>
                    <a:lnTo>
                      <a:pt x="1" y="1190"/>
                    </a:lnTo>
                    <a:cubicBezTo>
                      <a:pt x="1" y="1219"/>
                      <a:pt x="23" y="1248"/>
                      <a:pt x="58" y="1248"/>
                    </a:cubicBezTo>
                    <a:cubicBezTo>
                      <a:pt x="87" y="1248"/>
                      <a:pt x="116" y="1219"/>
                      <a:pt x="116" y="1190"/>
                    </a:cubicBezTo>
                    <a:lnTo>
                      <a:pt x="116" y="59"/>
                    </a:lnTo>
                    <a:cubicBezTo>
                      <a:pt x="116" y="30"/>
                      <a:pt x="87" y="1"/>
                      <a:pt x="58" y="1"/>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963"/>
        <p:cNvGrpSpPr/>
        <p:nvPr/>
      </p:nvGrpSpPr>
      <p:grpSpPr>
        <a:xfrm>
          <a:off x="0" y="0"/>
          <a:ext cx="0" cy="0"/>
          <a:chOff x="0" y="0"/>
          <a:chExt cx="0" cy="0"/>
        </a:xfrm>
      </p:grpSpPr>
      <p:sp>
        <p:nvSpPr>
          <p:cNvPr id="964" name="Google Shape;964;p35"/>
          <p:cNvSpPr/>
          <p:nvPr/>
        </p:nvSpPr>
        <p:spPr>
          <a:xfrm rot="-9450333">
            <a:off x="6718491" y="-1670485"/>
            <a:ext cx="3954777" cy="3618440"/>
          </a:xfrm>
          <a:custGeom>
            <a:avLst/>
            <a:gdLst/>
            <a:ahLst/>
            <a:cxnLst/>
            <a:rect l="l" t="t" r="r" b="b"/>
            <a:pathLst>
              <a:path w="25107" h="22971" extrusionOk="0">
                <a:moveTo>
                  <a:pt x="6029" y="1"/>
                </a:moveTo>
                <a:cubicBezTo>
                  <a:pt x="4338" y="1"/>
                  <a:pt x="2979" y="676"/>
                  <a:pt x="2106" y="1643"/>
                </a:cubicBezTo>
                <a:cubicBezTo>
                  <a:pt x="580" y="3337"/>
                  <a:pt x="1" y="6173"/>
                  <a:pt x="2576" y="10368"/>
                </a:cubicBezTo>
                <a:cubicBezTo>
                  <a:pt x="4339" y="13239"/>
                  <a:pt x="4269" y="14957"/>
                  <a:pt x="3934" y="17793"/>
                </a:cubicBezTo>
                <a:cubicBezTo>
                  <a:pt x="3597" y="20624"/>
                  <a:pt x="4165" y="21865"/>
                  <a:pt x="5284" y="22550"/>
                </a:cubicBezTo>
                <a:cubicBezTo>
                  <a:pt x="5735" y="22827"/>
                  <a:pt x="6253" y="22970"/>
                  <a:pt x="6788" y="22970"/>
                </a:cubicBezTo>
                <a:cubicBezTo>
                  <a:pt x="7978" y="22970"/>
                  <a:pt x="9255" y="22259"/>
                  <a:pt x="10087" y="20722"/>
                </a:cubicBezTo>
                <a:cubicBezTo>
                  <a:pt x="11061" y="18911"/>
                  <a:pt x="11691" y="17303"/>
                  <a:pt x="13839" y="17303"/>
                </a:cubicBezTo>
                <a:cubicBezTo>
                  <a:pt x="14341" y="17303"/>
                  <a:pt x="14925" y="17391"/>
                  <a:pt x="15616" y="17584"/>
                </a:cubicBezTo>
                <a:cubicBezTo>
                  <a:pt x="16571" y="17851"/>
                  <a:pt x="17477" y="17980"/>
                  <a:pt x="18320" y="17980"/>
                </a:cubicBezTo>
                <a:cubicBezTo>
                  <a:pt x="20695" y="17980"/>
                  <a:pt x="22564" y="16954"/>
                  <a:pt x="23591" y="15113"/>
                </a:cubicBezTo>
                <a:cubicBezTo>
                  <a:pt x="24984" y="12619"/>
                  <a:pt x="25106" y="8192"/>
                  <a:pt x="22164" y="6325"/>
                </a:cubicBezTo>
                <a:cubicBezTo>
                  <a:pt x="19224" y="4462"/>
                  <a:pt x="16596" y="6173"/>
                  <a:pt x="12118" y="2548"/>
                </a:cubicBezTo>
                <a:cubicBezTo>
                  <a:pt x="9850" y="712"/>
                  <a:pt x="7765" y="1"/>
                  <a:pt x="6029" y="1"/>
                </a:cubicBezTo>
                <a:close/>
              </a:path>
            </a:pathLst>
          </a:custGeom>
          <a:solidFill>
            <a:srgbClr val="AFE2EF">
              <a:alpha val="4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nvGrpSpPr>
          <p:cNvPr id="965" name="Google Shape;965;p35"/>
          <p:cNvGrpSpPr/>
          <p:nvPr/>
        </p:nvGrpSpPr>
        <p:grpSpPr>
          <a:xfrm>
            <a:off x="7192150" y="253975"/>
            <a:ext cx="1754053" cy="1533854"/>
            <a:chOff x="218475" y="3294000"/>
            <a:chExt cx="1754053" cy="1533854"/>
          </a:xfrm>
        </p:grpSpPr>
        <p:grpSp>
          <p:nvGrpSpPr>
            <p:cNvPr id="966" name="Google Shape;966;p35"/>
            <p:cNvGrpSpPr/>
            <p:nvPr/>
          </p:nvGrpSpPr>
          <p:grpSpPr>
            <a:xfrm>
              <a:off x="498725" y="3294000"/>
              <a:ext cx="90125" cy="83350"/>
              <a:chOff x="2985975" y="2917825"/>
              <a:chExt cx="90125" cy="83350"/>
            </a:xfrm>
          </p:grpSpPr>
          <p:sp>
            <p:nvSpPr>
              <p:cNvPr id="967" name="Google Shape;967;p35"/>
              <p:cNvSpPr/>
              <p:nvPr/>
            </p:nvSpPr>
            <p:spPr>
              <a:xfrm>
                <a:off x="2987050" y="2922500"/>
                <a:ext cx="83850" cy="74250"/>
              </a:xfrm>
              <a:custGeom>
                <a:avLst/>
                <a:gdLst/>
                <a:ahLst/>
                <a:cxnLst/>
                <a:rect l="l" t="t" r="r" b="b"/>
                <a:pathLst>
                  <a:path w="3354" h="2970" extrusionOk="0">
                    <a:moveTo>
                      <a:pt x="1674" y="0"/>
                    </a:moveTo>
                    <a:cubicBezTo>
                      <a:pt x="1357" y="0"/>
                      <a:pt x="1038" y="99"/>
                      <a:pt x="765" y="303"/>
                    </a:cubicBezTo>
                    <a:cubicBezTo>
                      <a:pt x="122" y="799"/>
                      <a:pt x="0" y="1739"/>
                      <a:pt x="496" y="2382"/>
                    </a:cubicBezTo>
                    <a:cubicBezTo>
                      <a:pt x="784" y="2769"/>
                      <a:pt x="1228" y="2970"/>
                      <a:pt x="1676" y="2970"/>
                    </a:cubicBezTo>
                    <a:cubicBezTo>
                      <a:pt x="1991" y="2970"/>
                      <a:pt x="2308" y="2870"/>
                      <a:pt x="2574" y="2665"/>
                    </a:cubicBezTo>
                    <a:cubicBezTo>
                      <a:pt x="3231" y="2159"/>
                      <a:pt x="3353" y="1229"/>
                      <a:pt x="2858" y="573"/>
                    </a:cubicBezTo>
                    <a:cubicBezTo>
                      <a:pt x="2562" y="197"/>
                      <a:pt x="2121" y="0"/>
                      <a:pt x="1674" y="0"/>
                    </a:cubicBezTo>
                    <a:close/>
                  </a:path>
                </a:pathLst>
              </a:custGeom>
              <a:solidFill>
                <a:srgbClr val="FFD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5"/>
              <p:cNvSpPr/>
              <p:nvPr/>
            </p:nvSpPr>
            <p:spPr>
              <a:xfrm>
                <a:off x="2985975" y="2917825"/>
                <a:ext cx="90125" cy="83350"/>
              </a:xfrm>
              <a:custGeom>
                <a:avLst/>
                <a:gdLst/>
                <a:ahLst/>
                <a:cxnLst/>
                <a:rect l="l" t="t" r="r" b="b"/>
                <a:pathLst>
                  <a:path w="3605" h="3334" extrusionOk="0">
                    <a:moveTo>
                      <a:pt x="1720" y="372"/>
                    </a:moveTo>
                    <a:cubicBezTo>
                      <a:pt x="2107" y="372"/>
                      <a:pt x="2499" y="537"/>
                      <a:pt x="2753" y="878"/>
                    </a:cubicBezTo>
                    <a:cubicBezTo>
                      <a:pt x="3184" y="1449"/>
                      <a:pt x="3080" y="2271"/>
                      <a:pt x="2513" y="2705"/>
                    </a:cubicBezTo>
                    <a:cubicBezTo>
                      <a:pt x="2278" y="2885"/>
                      <a:pt x="2000" y="2972"/>
                      <a:pt x="1723" y="2972"/>
                    </a:cubicBezTo>
                    <a:cubicBezTo>
                      <a:pt x="1330" y="2972"/>
                      <a:pt x="942" y="2797"/>
                      <a:pt x="690" y="2465"/>
                    </a:cubicBezTo>
                    <a:cubicBezTo>
                      <a:pt x="463" y="2181"/>
                      <a:pt x="374" y="1836"/>
                      <a:pt x="420" y="1492"/>
                    </a:cubicBezTo>
                    <a:cubicBezTo>
                      <a:pt x="463" y="1147"/>
                      <a:pt x="643" y="849"/>
                      <a:pt x="926" y="641"/>
                    </a:cubicBezTo>
                    <a:cubicBezTo>
                      <a:pt x="1167" y="447"/>
                      <a:pt x="1436" y="372"/>
                      <a:pt x="1720" y="372"/>
                    </a:cubicBezTo>
                    <a:close/>
                    <a:moveTo>
                      <a:pt x="1715" y="1"/>
                    </a:moveTo>
                    <a:cubicBezTo>
                      <a:pt x="1362" y="1"/>
                      <a:pt x="1006" y="112"/>
                      <a:pt x="704" y="340"/>
                    </a:cubicBezTo>
                    <a:cubicBezTo>
                      <a:pt x="345" y="609"/>
                      <a:pt x="119" y="1014"/>
                      <a:pt x="61" y="1449"/>
                    </a:cubicBezTo>
                    <a:cubicBezTo>
                      <a:pt x="0" y="1897"/>
                      <a:pt x="119" y="2332"/>
                      <a:pt x="388" y="2691"/>
                    </a:cubicBezTo>
                    <a:cubicBezTo>
                      <a:pt x="718" y="3107"/>
                      <a:pt x="1210" y="3333"/>
                      <a:pt x="1720" y="3333"/>
                    </a:cubicBezTo>
                    <a:cubicBezTo>
                      <a:pt x="2079" y="3333"/>
                      <a:pt x="2438" y="3229"/>
                      <a:pt x="2736" y="2989"/>
                    </a:cubicBezTo>
                    <a:cubicBezTo>
                      <a:pt x="3453" y="2436"/>
                      <a:pt x="3604" y="1388"/>
                      <a:pt x="3037" y="656"/>
                    </a:cubicBezTo>
                    <a:cubicBezTo>
                      <a:pt x="2712" y="225"/>
                      <a:pt x="2217" y="1"/>
                      <a:pt x="1715" y="1"/>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 name="Google Shape;969;p35"/>
            <p:cNvGrpSpPr/>
            <p:nvPr/>
          </p:nvGrpSpPr>
          <p:grpSpPr>
            <a:xfrm>
              <a:off x="1564550" y="3856100"/>
              <a:ext cx="72625" cy="69125"/>
              <a:chOff x="2363375" y="2639225"/>
              <a:chExt cx="72625" cy="69125"/>
            </a:xfrm>
          </p:grpSpPr>
          <p:sp>
            <p:nvSpPr>
              <p:cNvPr id="970" name="Google Shape;970;p35"/>
              <p:cNvSpPr/>
              <p:nvPr/>
            </p:nvSpPr>
            <p:spPr>
              <a:xfrm>
                <a:off x="2364900" y="2642200"/>
                <a:ext cx="68050" cy="63200"/>
              </a:xfrm>
              <a:custGeom>
                <a:avLst/>
                <a:gdLst/>
                <a:ahLst/>
                <a:cxnLst/>
                <a:rect l="l" t="t" r="r" b="b"/>
                <a:pathLst>
                  <a:path w="2722" h="2528" extrusionOk="0">
                    <a:moveTo>
                      <a:pt x="1358" y="0"/>
                    </a:moveTo>
                    <a:cubicBezTo>
                      <a:pt x="738" y="0"/>
                      <a:pt x="199" y="440"/>
                      <a:pt x="104" y="1077"/>
                    </a:cubicBezTo>
                    <a:cubicBezTo>
                      <a:pt x="0" y="1763"/>
                      <a:pt x="478" y="2409"/>
                      <a:pt x="1167" y="2513"/>
                    </a:cubicBezTo>
                    <a:cubicBezTo>
                      <a:pt x="1232" y="2523"/>
                      <a:pt x="1297" y="2528"/>
                      <a:pt x="1360" y="2528"/>
                    </a:cubicBezTo>
                    <a:cubicBezTo>
                      <a:pt x="1973" y="2528"/>
                      <a:pt x="2508" y="2088"/>
                      <a:pt x="2603" y="1450"/>
                    </a:cubicBezTo>
                    <a:cubicBezTo>
                      <a:pt x="2721" y="761"/>
                      <a:pt x="2244" y="119"/>
                      <a:pt x="1555" y="15"/>
                    </a:cubicBezTo>
                    <a:cubicBezTo>
                      <a:pt x="1489" y="5"/>
                      <a:pt x="1423" y="0"/>
                      <a:pt x="1358" y="0"/>
                    </a:cubicBezTo>
                    <a:close/>
                  </a:path>
                </a:pathLst>
              </a:custGeom>
              <a:solidFill>
                <a:srgbClr val="FFD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5"/>
              <p:cNvSpPr/>
              <p:nvPr/>
            </p:nvSpPr>
            <p:spPr>
              <a:xfrm>
                <a:off x="2363375" y="2639225"/>
                <a:ext cx="72625" cy="69125"/>
              </a:xfrm>
              <a:custGeom>
                <a:avLst/>
                <a:gdLst/>
                <a:ahLst/>
                <a:cxnLst/>
                <a:rect l="l" t="t" r="r" b="b"/>
                <a:pathLst>
                  <a:path w="2905" h="2765" extrusionOk="0">
                    <a:moveTo>
                      <a:pt x="1422" y="223"/>
                    </a:moveTo>
                    <a:cubicBezTo>
                      <a:pt x="1483" y="223"/>
                      <a:pt x="1526" y="223"/>
                      <a:pt x="1587" y="238"/>
                    </a:cubicBezTo>
                    <a:cubicBezTo>
                      <a:pt x="2229" y="342"/>
                      <a:pt x="2664" y="927"/>
                      <a:pt x="2560" y="1555"/>
                    </a:cubicBezTo>
                    <a:cubicBezTo>
                      <a:pt x="2478" y="2128"/>
                      <a:pt x="1972" y="2540"/>
                      <a:pt x="1407" y="2540"/>
                    </a:cubicBezTo>
                    <a:cubicBezTo>
                      <a:pt x="1353" y="2540"/>
                      <a:pt x="1298" y="2536"/>
                      <a:pt x="1242" y="2528"/>
                    </a:cubicBezTo>
                    <a:cubicBezTo>
                      <a:pt x="944" y="2481"/>
                      <a:pt x="675" y="2316"/>
                      <a:pt x="481" y="2061"/>
                    </a:cubicBezTo>
                    <a:cubicBezTo>
                      <a:pt x="302" y="1824"/>
                      <a:pt x="226" y="1508"/>
                      <a:pt x="270" y="1211"/>
                    </a:cubicBezTo>
                    <a:cubicBezTo>
                      <a:pt x="316" y="895"/>
                      <a:pt x="481" y="625"/>
                      <a:pt x="736" y="446"/>
                    </a:cubicBezTo>
                    <a:cubicBezTo>
                      <a:pt x="930" y="299"/>
                      <a:pt x="1167" y="223"/>
                      <a:pt x="1422" y="223"/>
                    </a:cubicBezTo>
                    <a:close/>
                    <a:moveTo>
                      <a:pt x="1430" y="1"/>
                    </a:moveTo>
                    <a:cubicBezTo>
                      <a:pt x="748" y="1"/>
                      <a:pt x="156" y="486"/>
                      <a:pt x="61" y="1182"/>
                    </a:cubicBezTo>
                    <a:cubicBezTo>
                      <a:pt x="0" y="1541"/>
                      <a:pt x="90" y="1900"/>
                      <a:pt x="302" y="2198"/>
                    </a:cubicBezTo>
                    <a:cubicBezTo>
                      <a:pt x="524" y="2496"/>
                      <a:pt x="840" y="2689"/>
                      <a:pt x="1214" y="2750"/>
                    </a:cubicBezTo>
                    <a:cubicBezTo>
                      <a:pt x="1275" y="2750"/>
                      <a:pt x="1346" y="2765"/>
                      <a:pt x="1422" y="2765"/>
                    </a:cubicBezTo>
                    <a:cubicBezTo>
                      <a:pt x="2082" y="2765"/>
                      <a:pt x="2678" y="2273"/>
                      <a:pt x="2782" y="1584"/>
                    </a:cubicBezTo>
                    <a:cubicBezTo>
                      <a:pt x="2904" y="837"/>
                      <a:pt x="2380" y="134"/>
                      <a:pt x="1634" y="15"/>
                    </a:cubicBezTo>
                    <a:cubicBezTo>
                      <a:pt x="1565" y="6"/>
                      <a:pt x="1497" y="1"/>
                      <a:pt x="1430" y="1"/>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2" name="Google Shape;972;p35"/>
            <p:cNvGrpSpPr/>
            <p:nvPr/>
          </p:nvGrpSpPr>
          <p:grpSpPr>
            <a:xfrm>
              <a:off x="1401625" y="4756175"/>
              <a:ext cx="75150" cy="71675"/>
              <a:chOff x="3386825" y="3172850"/>
              <a:chExt cx="75150" cy="71675"/>
            </a:xfrm>
          </p:grpSpPr>
          <p:sp>
            <p:nvSpPr>
              <p:cNvPr id="973" name="Google Shape;973;p35"/>
              <p:cNvSpPr/>
              <p:nvPr/>
            </p:nvSpPr>
            <p:spPr>
              <a:xfrm>
                <a:off x="3390500" y="3177300"/>
                <a:ext cx="66625" cy="62650"/>
              </a:xfrm>
              <a:custGeom>
                <a:avLst/>
                <a:gdLst/>
                <a:ahLst/>
                <a:cxnLst/>
                <a:rect l="l" t="t" r="r" b="b"/>
                <a:pathLst>
                  <a:path w="2665" h="2506" extrusionOk="0">
                    <a:moveTo>
                      <a:pt x="1336" y="1"/>
                    </a:moveTo>
                    <a:cubicBezTo>
                      <a:pt x="713" y="1"/>
                      <a:pt x="173" y="470"/>
                      <a:pt x="91" y="1088"/>
                    </a:cubicBezTo>
                    <a:cubicBezTo>
                      <a:pt x="1" y="1777"/>
                      <a:pt x="482" y="2405"/>
                      <a:pt x="1167" y="2495"/>
                    </a:cubicBezTo>
                    <a:cubicBezTo>
                      <a:pt x="1223" y="2502"/>
                      <a:pt x="1279" y="2506"/>
                      <a:pt x="1334" y="2506"/>
                    </a:cubicBezTo>
                    <a:cubicBezTo>
                      <a:pt x="1955" y="2506"/>
                      <a:pt x="2492" y="2052"/>
                      <a:pt x="2575" y="1418"/>
                    </a:cubicBezTo>
                    <a:cubicBezTo>
                      <a:pt x="2664" y="729"/>
                      <a:pt x="2169" y="101"/>
                      <a:pt x="1498" y="11"/>
                    </a:cubicBezTo>
                    <a:cubicBezTo>
                      <a:pt x="1443" y="4"/>
                      <a:pt x="1389" y="1"/>
                      <a:pt x="1336" y="1"/>
                    </a:cubicBezTo>
                    <a:close/>
                  </a:path>
                </a:pathLst>
              </a:custGeom>
              <a:solidFill>
                <a:srgbClr val="FF55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5"/>
              <p:cNvSpPr/>
              <p:nvPr/>
            </p:nvSpPr>
            <p:spPr>
              <a:xfrm>
                <a:off x="3386825" y="3172850"/>
                <a:ext cx="75150" cy="71675"/>
              </a:xfrm>
              <a:custGeom>
                <a:avLst/>
                <a:gdLst/>
                <a:ahLst/>
                <a:cxnLst/>
                <a:rect l="l" t="t" r="r" b="b"/>
                <a:pathLst>
                  <a:path w="3006" h="2867" extrusionOk="0">
                    <a:moveTo>
                      <a:pt x="1616" y="369"/>
                    </a:moveTo>
                    <a:cubicBezTo>
                      <a:pt x="2197" y="458"/>
                      <a:pt x="2617" y="997"/>
                      <a:pt x="2542" y="1582"/>
                    </a:cubicBezTo>
                    <a:cubicBezTo>
                      <a:pt x="2495" y="1865"/>
                      <a:pt x="2348" y="2106"/>
                      <a:pt x="2122" y="2285"/>
                    </a:cubicBezTo>
                    <a:cubicBezTo>
                      <a:pt x="1943" y="2430"/>
                      <a:pt x="1724" y="2507"/>
                      <a:pt x="1495" y="2507"/>
                    </a:cubicBezTo>
                    <a:cubicBezTo>
                      <a:pt x="1440" y="2507"/>
                      <a:pt x="1384" y="2503"/>
                      <a:pt x="1329" y="2494"/>
                    </a:cubicBezTo>
                    <a:cubicBezTo>
                      <a:pt x="1045" y="2465"/>
                      <a:pt x="808" y="2314"/>
                      <a:pt x="629" y="2092"/>
                    </a:cubicBezTo>
                    <a:cubicBezTo>
                      <a:pt x="449" y="1865"/>
                      <a:pt x="374" y="1582"/>
                      <a:pt x="417" y="1298"/>
                    </a:cubicBezTo>
                    <a:cubicBezTo>
                      <a:pt x="449" y="1015"/>
                      <a:pt x="597" y="760"/>
                      <a:pt x="823" y="595"/>
                    </a:cubicBezTo>
                    <a:cubicBezTo>
                      <a:pt x="1017" y="444"/>
                      <a:pt x="1239" y="369"/>
                      <a:pt x="1480" y="369"/>
                    </a:cubicBezTo>
                    <a:close/>
                    <a:moveTo>
                      <a:pt x="1493" y="0"/>
                    </a:moveTo>
                    <a:cubicBezTo>
                      <a:pt x="1176" y="0"/>
                      <a:pt x="866" y="104"/>
                      <a:pt x="597" y="297"/>
                    </a:cubicBezTo>
                    <a:cubicBezTo>
                      <a:pt x="299" y="534"/>
                      <a:pt x="105" y="864"/>
                      <a:pt x="58" y="1252"/>
                    </a:cubicBezTo>
                    <a:cubicBezTo>
                      <a:pt x="1" y="1625"/>
                      <a:pt x="105" y="2002"/>
                      <a:pt x="342" y="2314"/>
                    </a:cubicBezTo>
                    <a:cubicBezTo>
                      <a:pt x="568" y="2612"/>
                      <a:pt x="912" y="2810"/>
                      <a:pt x="1286" y="2853"/>
                    </a:cubicBezTo>
                    <a:cubicBezTo>
                      <a:pt x="1347" y="2867"/>
                      <a:pt x="1419" y="2867"/>
                      <a:pt x="1480" y="2867"/>
                    </a:cubicBezTo>
                    <a:cubicBezTo>
                      <a:pt x="1795" y="2867"/>
                      <a:pt x="2093" y="2763"/>
                      <a:pt x="2348" y="2569"/>
                    </a:cubicBezTo>
                    <a:cubicBezTo>
                      <a:pt x="2646" y="2343"/>
                      <a:pt x="2840" y="2002"/>
                      <a:pt x="2901" y="1625"/>
                    </a:cubicBezTo>
                    <a:cubicBezTo>
                      <a:pt x="3005" y="850"/>
                      <a:pt x="2452" y="117"/>
                      <a:pt x="1659" y="10"/>
                    </a:cubicBezTo>
                    <a:cubicBezTo>
                      <a:pt x="1604" y="3"/>
                      <a:pt x="1548" y="0"/>
                      <a:pt x="1493" y="0"/>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 name="Google Shape;975;p35"/>
            <p:cNvGrpSpPr/>
            <p:nvPr/>
          </p:nvGrpSpPr>
          <p:grpSpPr>
            <a:xfrm>
              <a:off x="218475" y="3413450"/>
              <a:ext cx="1076586" cy="713400"/>
              <a:chOff x="2353625" y="3247400"/>
              <a:chExt cx="1076586" cy="713400"/>
            </a:xfrm>
          </p:grpSpPr>
          <p:sp>
            <p:nvSpPr>
              <p:cNvPr id="976" name="Google Shape;976;p35"/>
              <p:cNvSpPr/>
              <p:nvPr/>
            </p:nvSpPr>
            <p:spPr>
              <a:xfrm>
                <a:off x="2880959" y="3267210"/>
                <a:ext cx="500031" cy="464906"/>
              </a:xfrm>
              <a:custGeom>
                <a:avLst/>
                <a:gdLst/>
                <a:ahLst/>
                <a:cxnLst/>
                <a:rect l="l" t="t" r="r" b="b"/>
                <a:pathLst>
                  <a:path w="10677" h="9927" extrusionOk="0">
                    <a:moveTo>
                      <a:pt x="5376" y="1"/>
                    </a:moveTo>
                    <a:cubicBezTo>
                      <a:pt x="5119" y="1"/>
                      <a:pt x="4859" y="21"/>
                      <a:pt x="4598" y="63"/>
                    </a:cubicBezTo>
                    <a:cubicBezTo>
                      <a:pt x="1881" y="462"/>
                      <a:pt x="1" y="2994"/>
                      <a:pt x="438" y="5704"/>
                    </a:cubicBezTo>
                    <a:cubicBezTo>
                      <a:pt x="801" y="8172"/>
                      <a:pt x="2918" y="9926"/>
                      <a:pt x="5340" y="9926"/>
                    </a:cubicBezTo>
                    <a:cubicBezTo>
                      <a:pt x="5584" y="9926"/>
                      <a:pt x="5831" y="9908"/>
                      <a:pt x="6079" y="9872"/>
                    </a:cubicBezTo>
                    <a:cubicBezTo>
                      <a:pt x="8796" y="9442"/>
                      <a:pt x="10676" y="6911"/>
                      <a:pt x="10247" y="4194"/>
                    </a:cubicBezTo>
                    <a:cubicBezTo>
                      <a:pt x="9879" y="1747"/>
                      <a:pt x="7761" y="1"/>
                      <a:pt x="5376" y="1"/>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5"/>
              <p:cNvSpPr/>
              <p:nvPr/>
            </p:nvSpPr>
            <p:spPr>
              <a:xfrm>
                <a:off x="2886860" y="3261262"/>
                <a:ext cx="498298" cy="475584"/>
              </a:xfrm>
              <a:custGeom>
                <a:avLst/>
                <a:gdLst/>
                <a:ahLst/>
                <a:cxnLst/>
                <a:rect l="l" t="t" r="r" b="b"/>
                <a:pathLst>
                  <a:path w="10640" h="10155" extrusionOk="0">
                    <a:moveTo>
                      <a:pt x="5203" y="223"/>
                    </a:moveTo>
                    <a:cubicBezTo>
                      <a:pt x="7564" y="223"/>
                      <a:pt x="9635" y="1946"/>
                      <a:pt x="10025" y="4350"/>
                    </a:cubicBezTo>
                    <a:cubicBezTo>
                      <a:pt x="10425" y="7008"/>
                      <a:pt x="8603" y="9473"/>
                      <a:pt x="5953" y="9873"/>
                    </a:cubicBezTo>
                    <a:cubicBezTo>
                      <a:pt x="5707" y="9910"/>
                      <a:pt x="5462" y="9928"/>
                      <a:pt x="5220" y="9928"/>
                    </a:cubicBezTo>
                    <a:cubicBezTo>
                      <a:pt x="2861" y="9928"/>
                      <a:pt x="790" y="8212"/>
                      <a:pt x="401" y="5801"/>
                    </a:cubicBezTo>
                    <a:cubicBezTo>
                      <a:pt x="1" y="3180"/>
                      <a:pt x="1822" y="686"/>
                      <a:pt x="4472" y="278"/>
                    </a:cubicBezTo>
                    <a:cubicBezTo>
                      <a:pt x="4718" y="241"/>
                      <a:pt x="4962" y="223"/>
                      <a:pt x="5203" y="223"/>
                    </a:cubicBezTo>
                    <a:close/>
                    <a:moveTo>
                      <a:pt x="5226" y="1"/>
                    </a:moveTo>
                    <a:cubicBezTo>
                      <a:pt x="4965" y="1"/>
                      <a:pt x="4703" y="22"/>
                      <a:pt x="4443" y="64"/>
                    </a:cubicBezTo>
                    <a:cubicBezTo>
                      <a:pt x="3118" y="278"/>
                      <a:pt x="1911" y="989"/>
                      <a:pt x="1111" y="2070"/>
                    </a:cubicBezTo>
                    <a:cubicBezTo>
                      <a:pt x="312" y="3180"/>
                      <a:pt x="1" y="4506"/>
                      <a:pt x="186" y="5868"/>
                    </a:cubicBezTo>
                    <a:cubicBezTo>
                      <a:pt x="586" y="8363"/>
                      <a:pt x="2747" y="10154"/>
                      <a:pt x="5213" y="10154"/>
                    </a:cubicBezTo>
                    <a:cubicBezTo>
                      <a:pt x="5457" y="10154"/>
                      <a:pt x="5709" y="10154"/>
                      <a:pt x="5983" y="10088"/>
                    </a:cubicBezTo>
                    <a:cubicBezTo>
                      <a:pt x="8759" y="9658"/>
                      <a:pt x="10639" y="7067"/>
                      <a:pt x="10239" y="4321"/>
                    </a:cubicBezTo>
                    <a:cubicBezTo>
                      <a:pt x="10025" y="2966"/>
                      <a:pt x="9314" y="1796"/>
                      <a:pt x="8204" y="989"/>
                    </a:cubicBezTo>
                    <a:cubicBezTo>
                      <a:pt x="7335" y="347"/>
                      <a:pt x="6290" y="1"/>
                      <a:pt x="5226" y="1"/>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5"/>
              <p:cNvSpPr/>
              <p:nvPr/>
            </p:nvSpPr>
            <p:spPr>
              <a:xfrm>
                <a:off x="2858105" y="3252692"/>
                <a:ext cx="498251" cy="464859"/>
              </a:xfrm>
              <a:custGeom>
                <a:avLst/>
                <a:gdLst/>
                <a:ahLst/>
                <a:cxnLst/>
                <a:rect l="l" t="t" r="r" b="b"/>
                <a:pathLst>
                  <a:path w="10639" h="9926" extrusionOk="0">
                    <a:moveTo>
                      <a:pt x="5336" y="1"/>
                    </a:moveTo>
                    <a:cubicBezTo>
                      <a:pt x="5080" y="1"/>
                      <a:pt x="4821" y="20"/>
                      <a:pt x="4561" y="62"/>
                    </a:cubicBezTo>
                    <a:cubicBezTo>
                      <a:pt x="1851" y="461"/>
                      <a:pt x="0" y="2993"/>
                      <a:pt x="430" y="5710"/>
                    </a:cubicBezTo>
                    <a:cubicBezTo>
                      <a:pt x="793" y="8172"/>
                      <a:pt x="2916" y="9925"/>
                      <a:pt x="5334" y="9925"/>
                    </a:cubicBezTo>
                    <a:cubicBezTo>
                      <a:pt x="5577" y="9925"/>
                      <a:pt x="5823" y="9907"/>
                      <a:pt x="6071" y="9871"/>
                    </a:cubicBezTo>
                    <a:cubicBezTo>
                      <a:pt x="8788" y="9441"/>
                      <a:pt x="10639" y="6910"/>
                      <a:pt x="10239" y="4200"/>
                    </a:cubicBezTo>
                    <a:cubicBezTo>
                      <a:pt x="9851" y="1771"/>
                      <a:pt x="7744" y="1"/>
                      <a:pt x="5336" y="1"/>
                    </a:cubicBezTo>
                    <a:close/>
                  </a:path>
                </a:pathLst>
              </a:custGeom>
              <a:solidFill>
                <a:srgbClr val="FF55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5"/>
              <p:cNvSpPr/>
              <p:nvPr/>
            </p:nvSpPr>
            <p:spPr>
              <a:xfrm>
                <a:off x="2852204" y="3247400"/>
                <a:ext cx="499984" cy="474882"/>
              </a:xfrm>
              <a:custGeom>
                <a:avLst/>
                <a:gdLst/>
                <a:ahLst/>
                <a:cxnLst/>
                <a:rect l="l" t="t" r="r" b="b"/>
                <a:pathLst>
                  <a:path w="10676" h="10140" extrusionOk="0">
                    <a:moveTo>
                      <a:pt x="5439" y="218"/>
                    </a:moveTo>
                    <a:cubicBezTo>
                      <a:pt x="6466" y="218"/>
                      <a:pt x="7478" y="537"/>
                      <a:pt x="8329" y="1167"/>
                    </a:cubicBezTo>
                    <a:cubicBezTo>
                      <a:pt x="9380" y="1937"/>
                      <a:pt x="10054" y="3047"/>
                      <a:pt x="10239" y="4343"/>
                    </a:cubicBezTo>
                    <a:cubicBezTo>
                      <a:pt x="10454" y="5638"/>
                      <a:pt x="10121" y="6904"/>
                      <a:pt x="9380" y="7948"/>
                    </a:cubicBezTo>
                    <a:cubicBezTo>
                      <a:pt x="8603" y="8999"/>
                      <a:pt x="7463" y="9680"/>
                      <a:pt x="6197" y="9865"/>
                    </a:cubicBezTo>
                    <a:cubicBezTo>
                      <a:pt x="5936" y="9908"/>
                      <a:pt x="5677" y="9928"/>
                      <a:pt x="5421" y="9928"/>
                    </a:cubicBezTo>
                    <a:cubicBezTo>
                      <a:pt x="3076" y="9928"/>
                      <a:pt x="1012" y="8213"/>
                      <a:pt x="645" y="5823"/>
                    </a:cubicBezTo>
                    <a:cubicBezTo>
                      <a:pt x="245" y="3166"/>
                      <a:pt x="2066" y="671"/>
                      <a:pt x="4716" y="271"/>
                    </a:cubicBezTo>
                    <a:cubicBezTo>
                      <a:pt x="4957" y="236"/>
                      <a:pt x="5198" y="218"/>
                      <a:pt x="5439" y="218"/>
                    </a:cubicBezTo>
                    <a:close/>
                    <a:moveTo>
                      <a:pt x="5450" y="1"/>
                    </a:moveTo>
                    <a:cubicBezTo>
                      <a:pt x="5195" y="1"/>
                      <a:pt x="4940" y="19"/>
                      <a:pt x="4687" y="56"/>
                    </a:cubicBezTo>
                    <a:cubicBezTo>
                      <a:pt x="1911" y="486"/>
                      <a:pt x="0" y="3077"/>
                      <a:pt x="430" y="5853"/>
                    </a:cubicBezTo>
                    <a:cubicBezTo>
                      <a:pt x="830" y="8348"/>
                      <a:pt x="2991" y="10139"/>
                      <a:pt x="5457" y="10139"/>
                    </a:cubicBezTo>
                    <a:cubicBezTo>
                      <a:pt x="5708" y="10139"/>
                      <a:pt x="5953" y="10139"/>
                      <a:pt x="6234" y="10080"/>
                    </a:cubicBezTo>
                    <a:cubicBezTo>
                      <a:pt x="7559" y="9895"/>
                      <a:pt x="8729" y="9184"/>
                      <a:pt x="9528" y="8074"/>
                    </a:cubicBezTo>
                    <a:cubicBezTo>
                      <a:pt x="10335" y="6993"/>
                      <a:pt x="10676" y="5638"/>
                      <a:pt x="10454" y="4313"/>
                    </a:cubicBezTo>
                    <a:cubicBezTo>
                      <a:pt x="10269" y="2951"/>
                      <a:pt x="9528" y="1781"/>
                      <a:pt x="8455" y="982"/>
                    </a:cubicBezTo>
                    <a:cubicBezTo>
                      <a:pt x="7581" y="329"/>
                      <a:pt x="6523" y="1"/>
                      <a:pt x="5450" y="1"/>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5"/>
              <p:cNvSpPr/>
              <p:nvPr/>
            </p:nvSpPr>
            <p:spPr>
              <a:xfrm>
                <a:off x="2810242" y="3857441"/>
                <a:ext cx="106825" cy="98067"/>
              </a:xfrm>
              <a:custGeom>
                <a:avLst/>
                <a:gdLst/>
                <a:ahLst/>
                <a:cxnLst/>
                <a:rect l="l" t="t" r="r" b="b"/>
                <a:pathLst>
                  <a:path w="2281" h="2094" extrusionOk="0">
                    <a:moveTo>
                      <a:pt x="1162" y="0"/>
                    </a:moveTo>
                    <a:cubicBezTo>
                      <a:pt x="1103" y="0"/>
                      <a:pt x="1044" y="5"/>
                      <a:pt x="985" y="15"/>
                    </a:cubicBezTo>
                    <a:cubicBezTo>
                      <a:pt x="400" y="75"/>
                      <a:pt x="1" y="630"/>
                      <a:pt x="97" y="1185"/>
                    </a:cubicBezTo>
                    <a:cubicBezTo>
                      <a:pt x="177" y="1715"/>
                      <a:pt x="641" y="2093"/>
                      <a:pt x="1141" y="2093"/>
                    </a:cubicBezTo>
                    <a:cubicBezTo>
                      <a:pt x="1192" y="2093"/>
                      <a:pt x="1244" y="2089"/>
                      <a:pt x="1296" y="2081"/>
                    </a:cubicBezTo>
                    <a:cubicBezTo>
                      <a:pt x="1881" y="1985"/>
                      <a:pt x="2281" y="1466"/>
                      <a:pt x="2192" y="874"/>
                    </a:cubicBezTo>
                    <a:cubicBezTo>
                      <a:pt x="2106" y="351"/>
                      <a:pt x="1653" y="0"/>
                      <a:pt x="1162" y="0"/>
                    </a:cubicBezTo>
                    <a:close/>
                  </a:path>
                </a:pathLst>
              </a:custGeom>
              <a:solidFill>
                <a:srgbClr val="81B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5"/>
              <p:cNvSpPr/>
              <p:nvPr/>
            </p:nvSpPr>
            <p:spPr>
              <a:xfrm>
                <a:off x="2806074" y="3851399"/>
                <a:ext cx="114131" cy="109401"/>
              </a:xfrm>
              <a:custGeom>
                <a:avLst/>
                <a:gdLst/>
                <a:ahLst/>
                <a:cxnLst/>
                <a:rect l="l" t="t" r="r" b="b"/>
                <a:pathLst>
                  <a:path w="2437" h="2336" extrusionOk="0">
                    <a:moveTo>
                      <a:pt x="1230" y="233"/>
                    </a:moveTo>
                    <a:cubicBezTo>
                      <a:pt x="1444" y="233"/>
                      <a:pt x="1630" y="300"/>
                      <a:pt x="1785" y="418"/>
                    </a:cubicBezTo>
                    <a:cubicBezTo>
                      <a:pt x="2000" y="544"/>
                      <a:pt x="2126" y="788"/>
                      <a:pt x="2155" y="1040"/>
                    </a:cubicBezTo>
                    <a:cubicBezTo>
                      <a:pt x="2185" y="1284"/>
                      <a:pt x="2155" y="1529"/>
                      <a:pt x="2000" y="1714"/>
                    </a:cubicBezTo>
                    <a:cubicBezTo>
                      <a:pt x="1852" y="1928"/>
                      <a:pt x="1630" y="2054"/>
                      <a:pt x="1385" y="2084"/>
                    </a:cubicBezTo>
                    <a:cubicBezTo>
                      <a:pt x="1321" y="2101"/>
                      <a:pt x="1257" y="2110"/>
                      <a:pt x="1193" y="2110"/>
                    </a:cubicBezTo>
                    <a:cubicBezTo>
                      <a:pt x="1012" y="2110"/>
                      <a:pt x="833" y="2043"/>
                      <a:pt x="675" y="1928"/>
                    </a:cubicBezTo>
                    <a:cubicBezTo>
                      <a:pt x="460" y="1780"/>
                      <a:pt x="334" y="1558"/>
                      <a:pt x="304" y="1314"/>
                    </a:cubicBezTo>
                    <a:cubicBezTo>
                      <a:pt x="216" y="788"/>
                      <a:pt x="586" y="329"/>
                      <a:pt x="1074" y="233"/>
                    </a:cubicBezTo>
                    <a:close/>
                    <a:moveTo>
                      <a:pt x="1238" y="0"/>
                    </a:moveTo>
                    <a:cubicBezTo>
                      <a:pt x="1174" y="0"/>
                      <a:pt x="1109" y="6"/>
                      <a:pt x="1045" y="18"/>
                    </a:cubicBezTo>
                    <a:cubicBezTo>
                      <a:pt x="430" y="115"/>
                      <a:pt x="1" y="700"/>
                      <a:pt x="90" y="1344"/>
                    </a:cubicBezTo>
                    <a:cubicBezTo>
                      <a:pt x="119" y="1655"/>
                      <a:pt x="304" y="1928"/>
                      <a:pt x="556" y="2114"/>
                    </a:cubicBezTo>
                    <a:cubicBezTo>
                      <a:pt x="741" y="2239"/>
                      <a:pt x="985" y="2336"/>
                      <a:pt x="1230" y="2336"/>
                    </a:cubicBezTo>
                    <a:cubicBezTo>
                      <a:pt x="1296" y="2336"/>
                      <a:pt x="1356" y="2336"/>
                      <a:pt x="1415" y="2299"/>
                    </a:cubicBezTo>
                    <a:cubicBezTo>
                      <a:pt x="1726" y="2269"/>
                      <a:pt x="1970" y="2114"/>
                      <a:pt x="2155" y="1869"/>
                    </a:cubicBezTo>
                    <a:cubicBezTo>
                      <a:pt x="2340" y="1595"/>
                      <a:pt x="2437" y="1284"/>
                      <a:pt x="2370" y="1003"/>
                    </a:cubicBezTo>
                    <a:cubicBezTo>
                      <a:pt x="2340" y="700"/>
                      <a:pt x="2155" y="418"/>
                      <a:pt x="1911" y="233"/>
                    </a:cubicBezTo>
                    <a:cubicBezTo>
                      <a:pt x="1717" y="86"/>
                      <a:pt x="1482" y="0"/>
                      <a:pt x="1238" y="0"/>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5"/>
              <p:cNvSpPr/>
              <p:nvPr/>
            </p:nvSpPr>
            <p:spPr>
              <a:xfrm>
                <a:off x="3391012" y="3819413"/>
                <a:ext cx="33298" cy="29551"/>
              </a:xfrm>
              <a:custGeom>
                <a:avLst/>
                <a:gdLst/>
                <a:ahLst/>
                <a:cxnLst/>
                <a:rect l="l" t="t" r="r" b="b"/>
                <a:pathLst>
                  <a:path w="711" h="631" extrusionOk="0">
                    <a:moveTo>
                      <a:pt x="345" y="0"/>
                    </a:moveTo>
                    <a:cubicBezTo>
                      <a:pt x="248" y="0"/>
                      <a:pt x="150" y="41"/>
                      <a:pt x="96" y="117"/>
                    </a:cubicBezTo>
                    <a:cubicBezTo>
                      <a:pt x="0" y="272"/>
                      <a:pt x="30" y="457"/>
                      <a:pt x="156" y="576"/>
                    </a:cubicBezTo>
                    <a:cubicBezTo>
                      <a:pt x="215" y="612"/>
                      <a:pt x="279" y="631"/>
                      <a:pt x="340" y="631"/>
                    </a:cubicBezTo>
                    <a:cubicBezTo>
                      <a:pt x="439" y="631"/>
                      <a:pt x="530" y="583"/>
                      <a:pt x="585" y="487"/>
                    </a:cubicBezTo>
                    <a:cubicBezTo>
                      <a:pt x="711" y="361"/>
                      <a:pt x="681" y="146"/>
                      <a:pt x="526" y="57"/>
                    </a:cubicBezTo>
                    <a:cubicBezTo>
                      <a:pt x="475" y="19"/>
                      <a:pt x="410" y="0"/>
                      <a:pt x="345" y="0"/>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5"/>
              <p:cNvSpPr/>
              <p:nvPr/>
            </p:nvSpPr>
            <p:spPr>
              <a:xfrm>
                <a:off x="3386844" y="3814121"/>
                <a:ext cx="43367" cy="39573"/>
              </a:xfrm>
              <a:custGeom>
                <a:avLst/>
                <a:gdLst/>
                <a:ahLst/>
                <a:cxnLst/>
                <a:rect l="l" t="t" r="r" b="b"/>
                <a:pathLst>
                  <a:path w="926" h="845" extrusionOk="0">
                    <a:moveTo>
                      <a:pt x="430" y="230"/>
                    </a:moveTo>
                    <a:cubicBezTo>
                      <a:pt x="489" y="230"/>
                      <a:pt x="519" y="230"/>
                      <a:pt x="556" y="259"/>
                    </a:cubicBezTo>
                    <a:cubicBezTo>
                      <a:pt x="644" y="318"/>
                      <a:pt x="674" y="444"/>
                      <a:pt x="615" y="541"/>
                    </a:cubicBezTo>
                    <a:cubicBezTo>
                      <a:pt x="553" y="598"/>
                      <a:pt x="481" y="631"/>
                      <a:pt x="412" y="631"/>
                    </a:cubicBezTo>
                    <a:cubicBezTo>
                      <a:pt x="375" y="631"/>
                      <a:pt x="338" y="621"/>
                      <a:pt x="304" y="600"/>
                    </a:cubicBezTo>
                    <a:cubicBezTo>
                      <a:pt x="274" y="570"/>
                      <a:pt x="245" y="504"/>
                      <a:pt x="245" y="444"/>
                    </a:cubicBezTo>
                    <a:cubicBezTo>
                      <a:pt x="215" y="415"/>
                      <a:pt x="245" y="355"/>
                      <a:pt x="274" y="289"/>
                    </a:cubicBezTo>
                    <a:cubicBezTo>
                      <a:pt x="304" y="259"/>
                      <a:pt x="370" y="230"/>
                      <a:pt x="430" y="230"/>
                    </a:cubicBezTo>
                    <a:close/>
                    <a:moveTo>
                      <a:pt x="437" y="0"/>
                    </a:moveTo>
                    <a:cubicBezTo>
                      <a:pt x="310" y="0"/>
                      <a:pt x="183" y="58"/>
                      <a:pt x="89" y="170"/>
                    </a:cubicBezTo>
                    <a:cubicBezTo>
                      <a:pt x="30" y="259"/>
                      <a:pt x="0" y="385"/>
                      <a:pt x="30" y="474"/>
                    </a:cubicBezTo>
                    <a:cubicBezTo>
                      <a:pt x="30" y="600"/>
                      <a:pt x="89" y="689"/>
                      <a:pt x="185" y="785"/>
                    </a:cubicBezTo>
                    <a:cubicBezTo>
                      <a:pt x="245" y="814"/>
                      <a:pt x="333" y="844"/>
                      <a:pt x="430" y="844"/>
                    </a:cubicBezTo>
                    <a:lnTo>
                      <a:pt x="489" y="844"/>
                    </a:lnTo>
                    <a:cubicBezTo>
                      <a:pt x="615" y="814"/>
                      <a:pt x="704" y="785"/>
                      <a:pt x="770" y="689"/>
                    </a:cubicBezTo>
                    <a:cubicBezTo>
                      <a:pt x="926" y="474"/>
                      <a:pt x="889" y="230"/>
                      <a:pt x="674" y="74"/>
                    </a:cubicBezTo>
                    <a:cubicBezTo>
                      <a:pt x="601" y="25"/>
                      <a:pt x="519" y="0"/>
                      <a:pt x="437" y="0"/>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5"/>
              <p:cNvSpPr/>
              <p:nvPr/>
            </p:nvSpPr>
            <p:spPr>
              <a:xfrm>
                <a:off x="2355358" y="3573214"/>
                <a:ext cx="73574" cy="65285"/>
              </a:xfrm>
              <a:custGeom>
                <a:avLst/>
                <a:gdLst/>
                <a:ahLst/>
                <a:cxnLst/>
                <a:rect l="l" t="t" r="r" b="b"/>
                <a:pathLst>
                  <a:path w="1571" h="1394" extrusionOk="0">
                    <a:moveTo>
                      <a:pt x="792" y="1"/>
                    </a:moveTo>
                    <a:cubicBezTo>
                      <a:pt x="581" y="1"/>
                      <a:pt x="374" y="98"/>
                      <a:pt x="245" y="280"/>
                    </a:cubicBezTo>
                    <a:cubicBezTo>
                      <a:pt x="1" y="591"/>
                      <a:pt x="60" y="1021"/>
                      <a:pt x="371" y="1243"/>
                    </a:cubicBezTo>
                    <a:cubicBezTo>
                      <a:pt x="497" y="1345"/>
                      <a:pt x="647" y="1394"/>
                      <a:pt x="797" y="1394"/>
                    </a:cubicBezTo>
                    <a:cubicBezTo>
                      <a:pt x="1005" y="1394"/>
                      <a:pt x="1213" y="1298"/>
                      <a:pt x="1355" y="1117"/>
                    </a:cubicBezTo>
                    <a:cubicBezTo>
                      <a:pt x="1570" y="806"/>
                      <a:pt x="1511" y="377"/>
                      <a:pt x="1200" y="132"/>
                    </a:cubicBezTo>
                    <a:cubicBezTo>
                      <a:pt x="1076" y="44"/>
                      <a:pt x="933" y="1"/>
                      <a:pt x="792" y="1"/>
                    </a:cubicBezTo>
                    <a:close/>
                  </a:path>
                </a:pathLst>
              </a:custGeom>
              <a:solidFill>
                <a:srgbClr val="FFD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5"/>
              <p:cNvSpPr/>
              <p:nvPr/>
            </p:nvSpPr>
            <p:spPr>
              <a:xfrm>
                <a:off x="2353625" y="3568671"/>
                <a:ext cx="76665" cy="74183"/>
              </a:xfrm>
              <a:custGeom>
                <a:avLst/>
                <a:gdLst/>
                <a:ahLst/>
                <a:cxnLst/>
                <a:rect l="l" t="t" r="r" b="b"/>
                <a:pathLst>
                  <a:path w="1637" h="1584" extrusionOk="0">
                    <a:moveTo>
                      <a:pt x="837" y="229"/>
                    </a:moveTo>
                    <a:cubicBezTo>
                      <a:pt x="926" y="229"/>
                      <a:pt x="1052" y="259"/>
                      <a:pt x="1178" y="318"/>
                    </a:cubicBezTo>
                    <a:cubicBezTo>
                      <a:pt x="1296" y="414"/>
                      <a:pt x="1363" y="562"/>
                      <a:pt x="1392" y="718"/>
                    </a:cubicBezTo>
                    <a:cubicBezTo>
                      <a:pt x="1422" y="873"/>
                      <a:pt x="1392" y="999"/>
                      <a:pt x="1296" y="1155"/>
                    </a:cubicBezTo>
                    <a:cubicBezTo>
                      <a:pt x="1207" y="1273"/>
                      <a:pt x="1052" y="1340"/>
                      <a:pt x="896" y="1369"/>
                    </a:cubicBezTo>
                    <a:cubicBezTo>
                      <a:pt x="868" y="1375"/>
                      <a:pt x="840" y="1377"/>
                      <a:pt x="812" y="1377"/>
                    </a:cubicBezTo>
                    <a:cubicBezTo>
                      <a:pt x="688" y="1377"/>
                      <a:pt x="570" y="1328"/>
                      <a:pt x="467" y="1273"/>
                    </a:cubicBezTo>
                    <a:cubicBezTo>
                      <a:pt x="341" y="1184"/>
                      <a:pt x="282" y="1029"/>
                      <a:pt x="252" y="873"/>
                    </a:cubicBezTo>
                    <a:cubicBezTo>
                      <a:pt x="223" y="718"/>
                      <a:pt x="252" y="562"/>
                      <a:pt x="341" y="444"/>
                    </a:cubicBezTo>
                    <a:cubicBezTo>
                      <a:pt x="467" y="288"/>
                      <a:pt x="652" y="229"/>
                      <a:pt x="837" y="229"/>
                    </a:cubicBezTo>
                    <a:close/>
                    <a:moveTo>
                      <a:pt x="815" y="1"/>
                    </a:moveTo>
                    <a:cubicBezTo>
                      <a:pt x="571" y="1"/>
                      <a:pt x="336" y="115"/>
                      <a:pt x="186" y="318"/>
                    </a:cubicBezTo>
                    <a:cubicBezTo>
                      <a:pt x="67" y="503"/>
                      <a:pt x="1" y="688"/>
                      <a:pt x="38" y="903"/>
                    </a:cubicBezTo>
                    <a:cubicBezTo>
                      <a:pt x="67" y="1118"/>
                      <a:pt x="186" y="1303"/>
                      <a:pt x="341" y="1429"/>
                    </a:cubicBezTo>
                    <a:cubicBezTo>
                      <a:pt x="497" y="1554"/>
                      <a:pt x="652" y="1584"/>
                      <a:pt x="808" y="1584"/>
                    </a:cubicBezTo>
                    <a:lnTo>
                      <a:pt x="926" y="1584"/>
                    </a:lnTo>
                    <a:cubicBezTo>
                      <a:pt x="1148" y="1554"/>
                      <a:pt x="1333" y="1429"/>
                      <a:pt x="1452" y="1273"/>
                    </a:cubicBezTo>
                    <a:cubicBezTo>
                      <a:pt x="1578" y="1088"/>
                      <a:pt x="1637" y="873"/>
                      <a:pt x="1607" y="659"/>
                    </a:cubicBezTo>
                    <a:cubicBezTo>
                      <a:pt x="1578" y="474"/>
                      <a:pt x="1452" y="288"/>
                      <a:pt x="1296" y="163"/>
                    </a:cubicBezTo>
                    <a:cubicBezTo>
                      <a:pt x="1147" y="52"/>
                      <a:pt x="979" y="1"/>
                      <a:pt x="815" y="1"/>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5"/>
              <p:cNvSpPr/>
              <p:nvPr/>
            </p:nvSpPr>
            <p:spPr>
              <a:xfrm>
                <a:off x="2583479" y="3412953"/>
                <a:ext cx="257345" cy="33345"/>
              </a:xfrm>
              <a:custGeom>
                <a:avLst/>
                <a:gdLst/>
                <a:ahLst/>
                <a:cxnLst/>
                <a:rect l="l" t="t" r="r" b="b"/>
                <a:pathLst>
                  <a:path w="5495" h="712" extrusionOk="0">
                    <a:moveTo>
                      <a:pt x="1" y="1"/>
                    </a:moveTo>
                    <a:lnTo>
                      <a:pt x="1" y="711"/>
                    </a:lnTo>
                    <a:lnTo>
                      <a:pt x="5494" y="711"/>
                    </a:lnTo>
                    <a:lnTo>
                      <a:pt x="5494" y="1"/>
                    </a:lnTo>
                    <a:close/>
                  </a:path>
                </a:pathLst>
              </a:custGeom>
              <a:solidFill>
                <a:srgbClr val="F9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5"/>
              <p:cNvSpPr/>
              <p:nvPr/>
            </p:nvSpPr>
            <p:spPr>
              <a:xfrm>
                <a:off x="2577625" y="3407427"/>
                <a:ext cx="267367" cy="43367"/>
              </a:xfrm>
              <a:custGeom>
                <a:avLst/>
                <a:gdLst/>
                <a:ahLst/>
                <a:cxnLst/>
                <a:rect l="l" t="t" r="r" b="b"/>
                <a:pathLst>
                  <a:path w="5709" h="926" extrusionOk="0">
                    <a:moveTo>
                      <a:pt x="5493" y="215"/>
                    </a:moveTo>
                    <a:lnTo>
                      <a:pt x="5493" y="711"/>
                    </a:lnTo>
                    <a:lnTo>
                      <a:pt x="252" y="711"/>
                    </a:lnTo>
                    <a:lnTo>
                      <a:pt x="252" y="215"/>
                    </a:lnTo>
                    <a:close/>
                    <a:moveTo>
                      <a:pt x="126" y="0"/>
                    </a:moveTo>
                    <a:cubicBezTo>
                      <a:pt x="67" y="0"/>
                      <a:pt x="0" y="59"/>
                      <a:pt x="0" y="119"/>
                    </a:cubicBezTo>
                    <a:lnTo>
                      <a:pt x="0" y="829"/>
                    </a:lnTo>
                    <a:cubicBezTo>
                      <a:pt x="0" y="896"/>
                      <a:pt x="67" y="926"/>
                      <a:pt x="126" y="926"/>
                    </a:cubicBezTo>
                    <a:lnTo>
                      <a:pt x="5619" y="926"/>
                    </a:lnTo>
                    <a:cubicBezTo>
                      <a:pt x="5678" y="926"/>
                      <a:pt x="5708" y="896"/>
                      <a:pt x="5708" y="829"/>
                    </a:cubicBezTo>
                    <a:lnTo>
                      <a:pt x="5708" y="119"/>
                    </a:lnTo>
                    <a:cubicBezTo>
                      <a:pt x="5708" y="59"/>
                      <a:pt x="5678" y="0"/>
                      <a:pt x="5619" y="0"/>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5"/>
              <p:cNvSpPr/>
              <p:nvPr/>
            </p:nvSpPr>
            <p:spPr>
              <a:xfrm>
                <a:off x="2693395" y="3485403"/>
                <a:ext cx="147429" cy="21543"/>
              </a:xfrm>
              <a:custGeom>
                <a:avLst/>
                <a:gdLst/>
                <a:ahLst/>
                <a:cxnLst/>
                <a:rect l="l" t="t" r="r" b="b"/>
                <a:pathLst>
                  <a:path w="3148" h="460" extrusionOk="0">
                    <a:moveTo>
                      <a:pt x="1" y="1"/>
                    </a:moveTo>
                    <a:lnTo>
                      <a:pt x="1" y="460"/>
                    </a:lnTo>
                    <a:lnTo>
                      <a:pt x="3147" y="460"/>
                    </a:lnTo>
                    <a:lnTo>
                      <a:pt x="3147" y="1"/>
                    </a:lnTo>
                    <a:close/>
                  </a:path>
                </a:pathLst>
              </a:custGeom>
              <a:solidFill>
                <a:srgbClr val="F9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5"/>
              <p:cNvSpPr/>
              <p:nvPr/>
            </p:nvSpPr>
            <p:spPr>
              <a:xfrm>
                <a:off x="2687494" y="3480907"/>
                <a:ext cx="157498" cy="31940"/>
              </a:xfrm>
              <a:custGeom>
                <a:avLst/>
                <a:gdLst/>
                <a:ahLst/>
                <a:cxnLst/>
                <a:rect l="l" t="t" r="r" b="b"/>
                <a:pathLst>
                  <a:path w="3363" h="682" extrusionOk="0">
                    <a:moveTo>
                      <a:pt x="3147" y="215"/>
                    </a:moveTo>
                    <a:lnTo>
                      <a:pt x="3147" y="438"/>
                    </a:lnTo>
                    <a:lnTo>
                      <a:pt x="216" y="438"/>
                    </a:lnTo>
                    <a:lnTo>
                      <a:pt x="216" y="215"/>
                    </a:lnTo>
                    <a:close/>
                    <a:moveTo>
                      <a:pt x="127" y="1"/>
                    </a:moveTo>
                    <a:cubicBezTo>
                      <a:pt x="60" y="1"/>
                      <a:pt x="1" y="30"/>
                      <a:pt x="1" y="97"/>
                    </a:cubicBezTo>
                    <a:lnTo>
                      <a:pt x="1" y="556"/>
                    </a:lnTo>
                    <a:cubicBezTo>
                      <a:pt x="1" y="623"/>
                      <a:pt x="60" y="682"/>
                      <a:pt x="127" y="682"/>
                    </a:cubicBezTo>
                    <a:lnTo>
                      <a:pt x="3273" y="682"/>
                    </a:lnTo>
                    <a:cubicBezTo>
                      <a:pt x="3332" y="682"/>
                      <a:pt x="3362" y="623"/>
                      <a:pt x="3362" y="556"/>
                    </a:cubicBezTo>
                    <a:lnTo>
                      <a:pt x="3362" y="97"/>
                    </a:lnTo>
                    <a:cubicBezTo>
                      <a:pt x="3362" y="30"/>
                      <a:pt x="3332" y="1"/>
                      <a:pt x="3273" y="1"/>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5"/>
              <p:cNvSpPr/>
              <p:nvPr/>
            </p:nvSpPr>
            <p:spPr>
              <a:xfrm>
                <a:off x="2693395" y="3547503"/>
                <a:ext cx="147429" cy="20138"/>
              </a:xfrm>
              <a:custGeom>
                <a:avLst/>
                <a:gdLst/>
                <a:ahLst/>
                <a:cxnLst/>
                <a:rect l="l" t="t" r="r" b="b"/>
                <a:pathLst>
                  <a:path w="3148" h="430" extrusionOk="0">
                    <a:moveTo>
                      <a:pt x="1" y="0"/>
                    </a:moveTo>
                    <a:lnTo>
                      <a:pt x="1" y="430"/>
                    </a:lnTo>
                    <a:lnTo>
                      <a:pt x="3147" y="430"/>
                    </a:lnTo>
                    <a:lnTo>
                      <a:pt x="3147" y="0"/>
                    </a:lnTo>
                    <a:close/>
                  </a:path>
                </a:pathLst>
              </a:custGeom>
              <a:solidFill>
                <a:srgbClr val="F9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5"/>
              <p:cNvSpPr/>
              <p:nvPr/>
            </p:nvSpPr>
            <p:spPr>
              <a:xfrm>
                <a:off x="2687494" y="3541602"/>
                <a:ext cx="157498" cy="31940"/>
              </a:xfrm>
              <a:custGeom>
                <a:avLst/>
                <a:gdLst/>
                <a:ahLst/>
                <a:cxnLst/>
                <a:rect l="l" t="t" r="r" b="b"/>
                <a:pathLst>
                  <a:path w="3363" h="682" extrusionOk="0">
                    <a:moveTo>
                      <a:pt x="3147" y="215"/>
                    </a:moveTo>
                    <a:lnTo>
                      <a:pt x="3147" y="467"/>
                    </a:lnTo>
                    <a:lnTo>
                      <a:pt x="216" y="467"/>
                    </a:lnTo>
                    <a:lnTo>
                      <a:pt x="216" y="215"/>
                    </a:lnTo>
                    <a:close/>
                    <a:moveTo>
                      <a:pt x="127" y="0"/>
                    </a:moveTo>
                    <a:cubicBezTo>
                      <a:pt x="60" y="0"/>
                      <a:pt x="1" y="67"/>
                      <a:pt x="1" y="126"/>
                    </a:cubicBezTo>
                    <a:lnTo>
                      <a:pt x="1" y="556"/>
                    </a:lnTo>
                    <a:cubicBezTo>
                      <a:pt x="1" y="622"/>
                      <a:pt x="60" y="681"/>
                      <a:pt x="127" y="681"/>
                    </a:cubicBezTo>
                    <a:lnTo>
                      <a:pt x="3273" y="681"/>
                    </a:lnTo>
                    <a:cubicBezTo>
                      <a:pt x="3332" y="681"/>
                      <a:pt x="3362" y="622"/>
                      <a:pt x="3362" y="556"/>
                    </a:cubicBezTo>
                    <a:lnTo>
                      <a:pt x="3362" y="126"/>
                    </a:lnTo>
                    <a:cubicBezTo>
                      <a:pt x="3362" y="67"/>
                      <a:pt x="3332" y="0"/>
                      <a:pt x="3273" y="0"/>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5"/>
              <p:cNvSpPr/>
              <p:nvPr/>
            </p:nvSpPr>
            <p:spPr>
              <a:xfrm>
                <a:off x="2996776" y="3400121"/>
                <a:ext cx="218146" cy="158856"/>
              </a:xfrm>
              <a:custGeom>
                <a:avLst/>
                <a:gdLst/>
                <a:ahLst/>
                <a:cxnLst/>
                <a:rect l="l" t="t" r="r" b="b"/>
                <a:pathLst>
                  <a:path w="4658" h="3392" extrusionOk="0">
                    <a:moveTo>
                      <a:pt x="186" y="1"/>
                    </a:moveTo>
                    <a:cubicBezTo>
                      <a:pt x="89" y="1"/>
                      <a:pt x="1" y="90"/>
                      <a:pt x="1" y="186"/>
                    </a:cubicBezTo>
                    <a:lnTo>
                      <a:pt x="1" y="3206"/>
                    </a:lnTo>
                    <a:cubicBezTo>
                      <a:pt x="1" y="3303"/>
                      <a:pt x="89" y="3391"/>
                      <a:pt x="186" y="3391"/>
                    </a:cubicBezTo>
                    <a:lnTo>
                      <a:pt x="4472" y="3391"/>
                    </a:lnTo>
                    <a:cubicBezTo>
                      <a:pt x="4561" y="3391"/>
                      <a:pt x="4657" y="3303"/>
                      <a:pt x="4657" y="3206"/>
                    </a:cubicBezTo>
                    <a:lnTo>
                      <a:pt x="4657" y="186"/>
                    </a:lnTo>
                    <a:cubicBezTo>
                      <a:pt x="4657" y="90"/>
                      <a:pt x="4561" y="1"/>
                      <a:pt x="4472" y="1"/>
                    </a:cubicBezTo>
                    <a:close/>
                  </a:path>
                </a:pathLst>
              </a:custGeom>
              <a:solidFill>
                <a:srgbClr val="F9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5"/>
              <p:cNvSpPr/>
              <p:nvPr/>
            </p:nvSpPr>
            <p:spPr>
              <a:xfrm>
                <a:off x="2992280" y="3395625"/>
                <a:ext cx="226810" cy="169253"/>
              </a:xfrm>
              <a:custGeom>
                <a:avLst/>
                <a:gdLst/>
                <a:ahLst/>
                <a:cxnLst/>
                <a:rect l="l" t="t" r="r" b="b"/>
                <a:pathLst>
                  <a:path w="4843" h="3614" extrusionOk="0">
                    <a:moveTo>
                      <a:pt x="4413" y="223"/>
                    </a:moveTo>
                    <a:cubicBezTo>
                      <a:pt x="4539" y="223"/>
                      <a:pt x="4627" y="311"/>
                      <a:pt x="4627" y="437"/>
                    </a:cubicBezTo>
                    <a:lnTo>
                      <a:pt x="4627" y="3184"/>
                    </a:lnTo>
                    <a:cubicBezTo>
                      <a:pt x="4627" y="3273"/>
                      <a:pt x="4539" y="3369"/>
                      <a:pt x="4413" y="3369"/>
                    </a:cubicBezTo>
                    <a:lnTo>
                      <a:pt x="400" y="3369"/>
                    </a:lnTo>
                    <a:cubicBezTo>
                      <a:pt x="311" y="3369"/>
                      <a:pt x="215" y="3273"/>
                      <a:pt x="215" y="3184"/>
                    </a:cubicBezTo>
                    <a:lnTo>
                      <a:pt x="215" y="437"/>
                    </a:lnTo>
                    <a:cubicBezTo>
                      <a:pt x="215" y="311"/>
                      <a:pt x="311" y="223"/>
                      <a:pt x="400" y="223"/>
                    </a:cubicBezTo>
                    <a:close/>
                    <a:moveTo>
                      <a:pt x="400" y="1"/>
                    </a:moveTo>
                    <a:cubicBezTo>
                      <a:pt x="185" y="1"/>
                      <a:pt x="0" y="186"/>
                      <a:pt x="0" y="437"/>
                    </a:cubicBezTo>
                    <a:lnTo>
                      <a:pt x="0" y="3184"/>
                    </a:lnTo>
                    <a:cubicBezTo>
                      <a:pt x="0" y="3399"/>
                      <a:pt x="185" y="3613"/>
                      <a:pt x="400" y="3613"/>
                    </a:cubicBezTo>
                    <a:lnTo>
                      <a:pt x="4413" y="3613"/>
                    </a:lnTo>
                    <a:cubicBezTo>
                      <a:pt x="4657" y="3613"/>
                      <a:pt x="4842" y="3399"/>
                      <a:pt x="4842" y="3184"/>
                    </a:cubicBezTo>
                    <a:lnTo>
                      <a:pt x="4842" y="437"/>
                    </a:lnTo>
                    <a:cubicBezTo>
                      <a:pt x="4842" y="186"/>
                      <a:pt x="4657" y="1"/>
                      <a:pt x="4413" y="1"/>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5"/>
              <p:cNvSpPr/>
              <p:nvPr/>
            </p:nvSpPr>
            <p:spPr>
              <a:xfrm>
                <a:off x="3012371" y="3404289"/>
                <a:ext cx="189344" cy="92635"/>
              </a:xfrm>
              <a:custGeom>
                <a:avLst/>
                <a:gdLst/>
                <a:ahLst/>
                <a:cxnLst/>
                <a:rect l="l" t="t" r="r" b="b"/>
                <a:pathLst>
                  <a:path w="4043" h="1978" extrusionOk="0">
                    <a:moveTo>
                      <a:pt x="4043" y="1"/>
                    </a:moveTo>
                    <a:lnTo>
                      <a:pt x="1" y="38"/>
                    </a:lnTo>
                    <a:lnTo>
                      <a:pt x="2007" y="1977"/>
                    </a:lnTo>
                    <a:lnTo>
                      <a:pt x="4043" y="1"/>
                    </a:lnTo>
                    <a:close/>
                  </a:path>
                </a:pathLst>
              </a:custGeom>
              <a:solidFill>
                <a:srgbClr val="F9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5"/>
              <p:cNvSpPr/>
              <p:nvPr/>
            </p:nvSpPr>
            <p:spPr>
              <a:xfrm>
                <a:off x="3006845" y="3399418"/>
                <a:ext cx="200771" cy="103406"/>
              </a:xfrm>
              <a:custGeom>
                <a:avLst/>
                <a:gdLst/>
                <a:ahLst/>
                <a:cxnLst/>
                <a:rect l="l" t="t" r="r" b="b"/>
                <a:pathLst>
                  <a:path w="4287" h="2208" extrusionOk="0">
                    <a:moveTo>
                      <a:pt x="4158" y="1"/>
                    </a:moveTo>
                    <a:cubicBezTo>
                      <a:pt x="4131" y="1"/>
                      <a:pt x="4102" y="16"/>
                      <a:pt x="4072" y="45"/>
                    </a:cubicBezTo>
                    <a:lnTo>
                      <a:pt x="2125" y="1926"/>
                    </a:lnTo>
                    <a:lnTo>
                      <a:pt x="185" y="75"/>
                    </a:lnTo>
                    <a:cubicBezTo>
                      <a:pt x="171" y="45"/>
                      <a:pt x="147" y="31"/>
                      <a:pt x="119" y="31"/>
                    </a:cubicBezTo>
                    <a:cubicBezTo>
                      <a:pt x="91" y="31"/>
                      <a:pt x="60" y="45"/>
                      <a:pt x="30" y="75"/>
                    </a:cubicBezTo>
                    <a:cubicBezTo>
                      <a:pt x="0" y="105"/>
                      <a:pt x="0" y="171"/>
                      <a:pt x="30" y="230"/>
                    </a:cubicBezTo>
                    <a:lnTo>
                      <a:pt x="2036" y="2178"/>
                    </a:lnTo>
                    <a:cubicBezTo>
                      <a:pt x="2066" y="2178"/>
                      <a:pt x="2095" y="2207"/>
                      <a:pt x="2125" y="2207"/>
                    </a:cubicBezTo>
                    <a:cubicBezTo>
                      <a:pt x="2155" y="2207"/>
                      <a:pt x="2155" y="2178"/>
                      <a:pt x="2192" y="2178"/>
                    </a:cubicBezTo>
                    <a:lnTo>
                      <a:pt x="4228" y="201"/>
                    </a:lnTo>
                    <a:cubicBezTo>
                      <a:pt x="4257" y="142"/>
                      <a:pt x="4287" y="75"/>
                      <a:pt x="4228" y="45"/>
                    </a:cubicBezTo>
                    <a:cubicBezTo>
                      <a:pt x="4209" y="16"/>
                      <a:pt x="4185" y="1"/>
                      <a:pt x="4158" y="1"/>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5"/>
              <p:cNvSpPr/>
              <p:nvPr/>
            </p:nvSpPr>
            <p:spPr>
              <a:xfrm>
                <a:off x="3034242" y="3478144"/>
                <a:ext cx="49268" cy="47535"/>
              </a:xfrm>
              <a:custGeom>
                <a:avLst/>
                <a:gdLst/>
                <a:ahLst/>
                <a:cxnLst/>
                <a:rect l="l" t="t" r="r" b="b"/>
                <a:pathLst>
                  <a:path w="1052" h="1015" extrusionOk="0">
                    <a:moveTo>
                      <a:pt x="0" y="1015"/>
                    </a:moveTo>
                    <a:lnTo>
                      <a:pt x="1051" y="0"/>
                    </a:lnTo>
                    <a:close/>
                  </a:path>
                </a:pathLst>
              </a:custGeom>
              <a:solidFill>
                <a:srgbClr val="F9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5"/>
              <p:cNvSpPr/>
              <p:nvPr/>
            </p:nvSpPr>
            <p:spPr>
              <a:xfrm>
                <a:off x="3028341" y="3472618"/>
                <a:ext cx="60695" cy="58962"/>
              </a:xfrm>
              <a:custGeom>
                <a:avLst/>
                <a:gdLst/>
                <a:ahLst/>
                <a:cxnLst/>
                <a:rect l="l" t="t" r="r" b="b"/>
                <a:pathLst>
                  <a:path w="1296" h="1259" extrusionOk="0">
                    <a:moveTo>
                      <a:pt x="1170" y="0"/>
                    </a:moveTo>
                    <a:cubicBezTo>
                      <a:pt x="1142" y="0"/>
                      <a:pt x="1111" y="7"/>
                      <a:pt x="1081" y="22"/>
                    </a:cubicBezTo>
                    <a:lnTo>
                      <a:pt x="67" y="1074"/>
                    </a:lnTo>
                    <a:cubicBezTo>
                      <a:pt x="0" y="1103"/>
                      <a:pt x="0" y="1199"/>
                      <a:pt x="67" y="1229"/>
                    </a:cubicBezTo>
                    <a:cubicBezTo>
                      <a:pt x="67" y="1259"/>
                      <a:pt x="97" y="1259"/>
                      <a:pt x="126" y="1259"/>
                    </a:cubicBezTo>
                    <a:cubicBezTo>
                      <a:pt x="156" y="1259"/>
                      <a:pt x="185" y="1259"/>
                      <a:pt x="215" y="1229"/>
                    </a:cubicBezTo>
                    <a:lnTo>
                      <a:pt x="1237" y="178"/>
                    </a:lnTo>
                    <a:cubicBezTo>
                      <a:pt x="1296" y="148"/>
                      <a:pt x="1296" y="89"/>
                      <a:pt x="1237" y="22"/>
                    </a:cubicBezTo>
                    <a:cubicBezTo>
                      <a:pt x="1222" y="7"/>
                      <a:pt x="1198" y="0"/>
                      <a:pt x="1170" y="0"/>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5"/>
              <p:cNvSpPr/>
              <p:nvPr/>
            </p:nvSpPr>
            <p:spPr>
              <a:xfrm>
                <a:off x="3128188" y="3478144"/>
                <a:ext cx="48940" cy="47535"/>
              </a:xfrm>
              <a:custGeom>
                <a:avLst/>
                <a:gdLst/>
                <a:ahLst/>
                <a:cxnLst/>
                <a:rect l="l" t="t" r="r" b="b"/>
                <a:pathLst>
                  <a:path w="1045" h="1015" extrusionOk="0">
                    <a:moveTo>
                      <a:pt x="1044" y="1015"/>
                    </a:moveTo>
                    <a:lnTo>
                      <a:pt x="0" y="0"/>
                    </a:lnTo>
                    <a:close/>
                  </a:path>
                </a:pathLst>
              </a:custGeom>
              <a:solidFill>
                <a:srgbClr val="F9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5"/>
              <p:cNvSpPr/>
              <p:nvPr/>
            </p:nvSpPr>
            <p:spPr>
              <a:xfrm>
                <a:off x="3122287" y="3472618"/>
                <a:ext cx="60742" cy="58962"/>
              </a:xfrm>
              <a:custGeom>
                <a:avLst/>
                <a:gdLst/>
                <a:ahLst/>
                <a:cxnLst/>
                <a:rect l="l" t="t" r="r" b="b"/>
                <a:pathLst>
                  <a:path w="1297" h="1259" extrusionOk="0">
                    <a:moveTo>
                      <a:pt x="129" y="0"/>
                    </a:moveTo>
                    <a:cubicBezTo>
                      <a:pt x="102" y="0"/>
                      <a:pt x="78" y="7"/>
                      <a:pt x="60" y="22"/>
                    </a:cubicBezTo>
                    <a:cubicBezTo>
                      <a:pt x="1" y="89"/>
                      <a:pt x="1" y="148"/>
                      <a:pt x="60" y="178"/>
                    </a:cubicBezTo>
                    <a:lnTo>
                      <a:pt x="1081" y="1229"/>
                    </a:lnTo>
                    <a:cubicBezTo>
                      <a:pt x="1111" y="1259"/>
                      <a:pt x="1141" y="1259"/>
                      <a:pt x="1170" y="1259"/>
                    </a:cubicBezTo>
                    <a:cubicBezTo>
                      <a:pt x="1207" y="1259"/>
                      <a:pt x="1237" y="1259"/>
                      <a:pt x="1237" y="1229"/>
                    </a:cubicBezTo>
                    <a:cubicBezTo>
                      <a:pt x="1296" y="1199"/>
                      <a:pt x="1296" y="1103"/>
                      <a:pt x="1237" y="1074"/>
                    </a:cubicBezTo>
                    <a:lnTo>
                      <a:pt x="215" y="22"/>
                    </a:lnTo>
                    <a:cubicBezTo>
                      <a:pt x="186" y="7"/>
                      <a:pt x="156" y="0"/>
                      <a:pt x="129" y="0"/>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0" name="Google Shape;1000;p35"/>
            <p:cNvGrpSpPr/>
            <p:nvPr/>
          </p:nvGrpSpPr>
          <p:grpSpPr>
            <a:xfrm>
              <a:off x="1476769" y="4054338"/>
              <a:ext cx="495759" cy="572703"/>
              <a:chOff x="5215419" y="2266450"/>
              <a:chExt cx="495759" cy="572703"/>
            </a:xfrm>
          </p:grpSpPr>
          <p:sp>
            <p:nvSpPr>
              <p:cNvPr id="1001" name="Google Shape;1001;p35"/>
              <p:cNvSpPr/>
              <p:nvPr/>
            </p:nvSpPr>
            <p:spPr>
              <a:xfrm>
                <a:off x="5218097" y="2301268"/>
                <a:ext cx="488677" cy="533845"/>
              </a:xfrm>
              <a:custGeom>
                <a:avLst/>
                <a:gdLst/>
                <a:ahLst/>
                <a:cxnLst/>
                <a:rect l="l" t="t" r="r" b="b"/>
                <a:pathLst>
                  <a:path w="10765" h="11760" extrusionOk="0">
                    <a:moveTo>
                      <a:pt x="5412" y="1"/>
                    </a:moveTo>
                    <a:cubicBezTo>
                      <a:pt x="5358" y="1"/>
                      <a:pt x="5304" y="1"/>
                      <a:pt x="5249" y="3"/>
                    </a:cubicBezTo>
                    <a:cubicBezTo>
                      <a:pt x="2318" y="99"/>
                      <a:pt x="0" y="2535"/>
                      <a:pt x="97" y="5467"/>
                    </a:cubicBezTo>
                    <a:cubicBezTo>
                      <a:pt x="184" y="8361"/>
                      <a:pt x="2560" y="10620"/>
                      <a:pt x="5441" y="10620"/>
                    </a:cubicBezTo>
                    <a:cubicBezTo>
                      <a:pt x="5478" y="10620"/>
                      <a:pt x="5516" y="10620"/>
                      <a:pt x="5553" y="10619"/>
                    </a:cubicBezTo>
                    <a:cubicBezTo>
                      <a:pt x="5990" y="10590"/>
                      <a:pt x="6389" y="10523"/>
                      <a:pt x="6789" y="10434"/>
                    </a:cubicBezTo>
                    <a:lnTo>
                      <a:pt x="9351" y="11759"/>
                    </a:lnTo>
                    <a:lnTo>
                      <a:pt x="9351" y="11759"/>
                    </a:lnTo>
                    <a:lnTo>
                      <a:pt x="8766" y="9412"/>
                    </a:lnTo>
                    <a:cubicBezTo>
                      <a:pt x="9995" y="8398"/>
                      <a:pt x="10765" y="6851"/>
                      <a:pt x="10706" y="5156"/>
                    </a:cubicBezTo>
                    <a:cubicBezTo>
                      <a:pt x="10618" y="2279"/>
                      <a:pt x="8264" y="1"/>
                      <a:pt x="5412" y="1"/>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5"/>
              <p:cNvSpPr/>
              <p:nvPr/>
            </p:nvSpPr>
            <p:spPr>
              <a:xfrm>
                <a:off x="5215419" y="2295957"/>
                <a:ext cx="495759" cy="543197"/>
              </a:xfrm>
              <a:custGeom>
                <a:avLst/>
                <a:gdLst/>
                <a:ahLst/>
                <a:cxnLst/>
                <a:rect l="l" t="t" r="r" b="b"/>
                <a:pathLst>
                  <a:path w="10921" h="11966" extrusionOk="0">
                    <a:moveTo>
                      <a:pt x="5483" y="213"/>
                    </a:moveTo>
                    <a:cubicBezTo>
                      <a:pt x="8270" y="213"/>
                      <a:pt x="10581" y="2466"/>
                      <a:pt x="10639" y="5273"/>
                    </a:cubicBezTo>
                    <a:cubicBezTo>
                      <a:pt x="10705" y="6879"/>
                      <a:pt x="9995" y="8419"/>
                      <a:pt x="8758" y="9441"/>
                    </a:cubicBezTo>
                    <a:cubicBezTo>
                      <a:pt x="8729" y="9470"/>
                      <a:pt x="8699" y="9500"/>
                      <a:pt x="8699" y="9559"/>
                    </a:cubicBezTo>
                    <a:lnTo>
                      <a:pt x="9225" y="11662"/>
                    </a:lnTo>
                    <a:lnTo>
                      <a:pt x="6907" y="10425"/>
                    </a:lnTo>
                    <a:lnTo>
                      <a:pt x="6819" y="10425"/>
                    </a:lnTo>
                    <a:cubicBezTo>
                      <a:pt x="6448" y="10551"/>
                      <a:pt x="6012" y="10610"/>
                      <a:pt x="5612" y="10610"/>
                    </a:cubicBezTo>
                    <a:cubicBezTo>
                      <a:pt x="5554" y="10612"/>
                      <a:pt x="5496" y="10613"/>
                      <a:pt x="5438" y="10613"/>
                    </a:cubicBezTo>
                    <a:cubicBezTo>
                      <a:pt x="2650" y="10613"/>
                      <a:pt x="339" y="8361"/>
                      <a:pt x="274" y="5584"/>
                    </a:cubicBezTo>
                    <a:cubicBezTo>
                      <a:pt x="215" y="4192"/>
                      <a:pt x="741" y="2867"/>
                      <a:pt x="1696" y="1852"/>
                    </a:cubicBezTo>
                    <a:cubicBezTo>
                      <a:pt x="2621" y="831"/>
                      <a:pt x="3917" y="276"/>
                      <a:pt x="5308" y="216"/>
                    </a:cubicBezTo>
                    <a:cubicBezTo>
                      <a:pt x="5367" y="214"/>
                      <a:pt x="5425" y="213"/>
                      <a:pt x="5483" y="213"/>
                    </a:cubicBezTo>
                    <a:close/>
                    <a:moveTo>
                      <a:pt x="5433" y="0"/>
                    </a:moveTo>
                    <a:cubicBezTo>
                      <a:pt x="5391" y="0"/>
                      <a:pt x="5350" y="1"/>
                      <a:pt x="5308" y="2"/>
                    </a:cubicBezTo>
                    <a:cubicBezTo>
                      <a:pt x="3857" y="61"/>
                      <a:pt x="2532" y="646"/>
                      <a:pt x="1511" y="1697"/>
                    </a:cubicBezTo>
                    <a:cubicBezTo>
                      <a:pt x="526" y="2748"/>
                      <a:pt x="0" y="4133"/>
                      <a:pt x="59" y="5584"/>
                    </a:cubicBezTo>
                    <a:cubicBezTo>
                      <a:pt x="125" y="8515"/>
                      <a:pt x="2551" y="10828"/>
                      <a:pt x="5436" y="10828"/>
                    </a:cubicBezTo>
                    <a:cubicBezTo>
                      <a:pt x="5495" y="10828"/>
                      <a:pt x="5553" y="10827"/>
                      <a:pt x="5612" y="10825"/>
                    </a:cubicBezTo>
                    <a:cubicBezTo>
                      <a:pt x="6049" y="10825"/>
                      <a:pt x="6448" y="10766"/>
                      <a:pt x="6848" y="10640"/>
                    </a:cubicBezTo>
                    <a:lnTo>
                      <a:pt x="9343" y="11965"/>
                    </a:lnTo>
                    <a:lnTo>
                      <a:pt x="9410" y="11965"/>
                    </a:lnTo>
                    <a:cubicBezTo>
                      <a:pt x="9410" y="11965"/>
                      <a:pt x="9439" y="11965"/>
                      <a:pt x="9469" y="11935"/>
                    </a:cubicBezTo>
                    <a:cubicBezTo>
                      <a:pt x="9499" y="11935"/>
                      <a:pt x="9499" y="11876"/>
                      <a:pt x="9499" y="11847"/>
                    </a:cubicBezTo>
                    <a:lnTo>
                      <a:pt x="8943" y="9559"/>
                    </a:lnTo>
                    <a:cubicBezTo>
                      <a:pt x="10209" y="8486"/>
                      <a:pt x="10920" y="6938"/>
                      <a:pt x="10890" y="5243"/>
                    </a:cubicBezTo>
                    <a:cubicBezTo>
                      <a:pt x="10796" y="2323"/>
                      <a:pt x="8368" y="0"/>
                      <a:pt x="5433" y="0"/>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5"/>
              <p:cNvSpPr/>
              <p:nvPr/>
            </p:nvSpPr>
            <p:spPr>
              <a:xfrm>
                <a:off x="5223817" y="2272124"/>
                <a:ext cx="481641" cy="539111"/>
              </a:xfrm>
              <a:custGeom>
                <a:avLst/>
                <a:gdLst/>
                <a:ahLst/>
                <a:cxnLst/>
                <a:rect l="l" t="t" r="r" b="b"/>
                <a:pathLst>
                  <a:path w="10610" h="11876" extrusionOk="0">
                    <a:moveTo>
                      <a:pt x="5308" y="1"/>
                    </a:moveTo>
                    <a:cubicBezTo>
                      <a:pt x="2377" y="1"/>
                      <a:pt x="0" y="2377"/>
                      <a:pt x="0" y="5309"/>
                    </a:cubicBezTo>
                    <a:cubicBezTo>
                      <a:pt x="0" y="8233"/>
                      <a:pt x="2377" y="10610"/>
                      <a:pt x="5308" y="10610"/>
                    </a:cubicBezTo>
                    <a:cubicBezTo>
                      <a:pt x="5738" y="10610"/>
                      <a:pt x="6138" y="10550"/>
                      <a:pt x="6537" y="10454"/>
                    </a:cubicBezTo>
                    <a:lnTo>
                      <a:pt x="9040" y="11876"/>
                    </a:lnTo>
                    <a:lnTo>
                      <a:pt x="8544" y="9499"/>
                    </a:lnTo>
                    <a:cubicBezTo>
                      <a:pt x="9780" y="8544"/>
                      <a:pt x="10609" y="7004"/>
                      <a:pt x="10609" y="5309"/>
                    </a:cubicBezTo>
                    <a:cubicBezTo>
                      <a:pt x="10609" y="2377"/>
                      <a:pt x="8233" y="1"/>
                      <a:pt x="5308" y="1"/>
                    </a:cubicBezTo>
                    <a:close/>
                  </a:path>
                </a:pathLst>
              </a:custGeom>
              <a:solidFill>
                <a:srgbClr val="FFD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5"/>
              <p:cNvSpPr/>
              <p:nvPr/>
            </p:nvSpPr>
            <p:spPr>
              <a:xfrm>
                <a:off x="5218097" y="2266450"/>
                <a:ext cx="491719" cy="549143"/>
              </a:xfrm>
              <a:custGeom>
                <a:avLst/>
                <a:gdLst/>
                <a:ahLst/>
                <a:cxnLst/>
                <a:rect l="l" t="t" r="r" b="b"/>
                <a:pathLst>
                  <a:path w="10832" h="12097" extrusionOk="0">
                    <a:moveTo>
                      <a:pt x="5434" y="215"/>
                    </a:moveTo>
                    <a:cubicBezTo>
                      <a:pt x="8300" y="215"/>
                      <a:pt x="10617" y="2562"/>
                      <a:pt x="10617" y="5434"/>
                    </a:cubicBezTo>
                    <a:cubicBezTo>
                      <a:pt x="10617" y="7033"/>
                      <a:pt x="9876" y="8543"/>
                      <a:pt x="8581" y="9535"/>
                    </a:cubicBezTo>
                    <a:cubicBezTo>
                      <a:pt x="8544" y="9565"/>
                      <a:pt x="8544" y="9624"/>
                      <a:pt x="8544" y="9654"/>
                    </a:cubicBezTo>
                    <a:lnTo>
                      <a:pt x="9010" y="11786"/>
                    </a:lnTo>
                    <a:lnTo>
                      <a:pt x="6730" y="10490"/>
                    </a:lnTo>
                    <a:cubicBezTo>
                      <a:pt x="6693" y="10490"/>
                      <a:pt x="6693" y="10461"/>
                      <a:pt x="6663" y="10461"/>
                    </a:cubicBezTo>
                    <a:lnTo>
                      <a:pt x="6634" y="10490"/>
                    </a:lnTo>
                    <a:cubicBezTo>
                      <a:pt x="6234" y="10579"/>
                      <a:pt x="5834" y="10616"/>
                      <a:pt x="5434" y="10616"/>
                    </a:cubicBezTo>
                    <a:cubicBezTo>
                      <a:pt x="2562" y="10616"/>
                      <a:pt x="215" y="8299"/>
                      <a:pt x="215" y="5434"/>
                    </a:cubicBezTo>
                    <a:cubicBezTo>
                      <a:pt x="215" y="2562"/>
                      <a:pt x="2562" y="215"/>
                      <a:pt x="5434" y="215"/>
                    </a:cubicBezTo>
                    <a:close/>
                    <a:moveTo>
                      <a:pt x="5434" y="0"/>
                    </a:moveTo>
                    <a:cubicBezTo>
                      <a:pt x="2436" y="0"/>
                      <a:pt x="0" y="2436"/>
                      <a:pt x="0" y="5434"/>
                    </a:cubicBezTo>
                    <a:cubicBezTo>
                      <a:pt x="0" y="8425"/>
                      <a:pt x="2436" y="10831"/>
                      <a:pt x="5434" y="10831"/>
                    </a:cubicBezTo>
                    <a:cubicBezTo>
                      <a:pt x="5834" y="10831"/>
                      <a:pt x="6264" y="10801"/>
                      <a:pt x="6634" y="10705"/>
                    </a:cubicBezTo>
                    <a:lnTo>
                      <a:pt x="9099" y="12097"/>
                    </a:lnTo>
                    <a:lnTo>
                      <a:pt x="9166" y="12097"/>
                    </a:lnTo>
                    <a:cubicBezTo>
                      <a:pt x="9195" y="12097"/>
                      <a:pt x="9195" y="12097"/>
                      <a:pt x="9225" y="12060"/>
                    </a:cubicBezTo>
                    <a:cubicBezTo>
                      <a:pt x="9255" y="12060"/>
                      <a:pt x="9284" y="12001"/>
                      <a:pt x="9255" y="11971"/>
                    </a:cubicBezTo>
                    <a:lnTo>
                      <a:pt x="8796" y="9691"/>
                    </a:lnTo>
                    <a:cubicBezTo>
                      <a:pt x="10091" y="8640"/>
                      <a:pt x="10831" y="7100"/>
                      <a:pt x="10831" y="5434"/>
                    </a:cubicBezTo>
                    <a:cubicBezTo>
                      <a:pt x="10831" y="2436"/>
                      <a:pt x="8396" y="0"/>
                      <a:pt x="5434" y="0"/>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5"/>
              <p:cNvSpPr/>
              <p:nvPr/>
            </p:nvSpPr>
            <p:spPr>
              <a:xfrm>
                <a:off x="5541716" y="2487886"/>
                <a:ext cx="44759" cy="44759"/>
              </a:xfrm>
              <a:custGeom>
                <a:avLst/>
                <a:gdLst/>
                <a:ahLst/>
                <a:cxnLst/>
                <a:rect l="l" t="t" r="r" b="b"/>
                <a:pathLst>
                  <a:path w="986" h="986" extrusionOk="0">
                    <a:moveTo>
                      <a:pt x="489" y="1"/>
                    </a:moveTo>
                    <a:cubicBezTo>
                      <a:pt x="215" y="1"/>
                      <a:pt x="1" y="215"/>
                      <a:pt x="1" y="489"/>
                    </a:cubicBezTo>
                    <a:cubicBezTo>
                      <a:pt x="1" y="771"/>
                      <a:pt x="215" y="985"/>
                      <a:pt x="489" y="985"/>
                    </a:cubicBezTo>
                    <a:cubicBezTo>
                      <a:pt x="741" y="985"/>
                      <a:pt x="985" y="771"/>
                      <a:pt x="985" y="489"/>
                    </a:cubicBezTo>
                    <a:cubicBezTo>
                      <a:pt x="985" y="215"/>
                      <a:pt x="741" y="1"/>
                      <a:pt x="489" y="1"/>
                    </a:cubicBezTo>
                    <a:close/>
                  </a:path>
                </a:pathLst>
              </a:custGeom>
              <a:solidFill>
                <a:srgbClr val="FFE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5"/>
              <p:cNvSpPr/>
              <p:nvPr/>
            </p:nvSpPr>
            <p:spPr>
              <a:xfrm>
                <a:off x="5535997" y="2483528"/>
                <a:ext cx="54837" cy="54837"/>
              </a:xfrm>
              <a:custGeom>
                <a:avLst/>
                <a:gdLst/>
                <a:ahLst/>
                <a:cxnLst/>
                <a:rect l="l" t="t" r="r" b="b"/>
                <a:pathLst>
                  <a:path w="1208" h="1208" extrusionOk="0">
                    <a:moveTo>
                      <a:pt x="615" y="215"/>
                    </a:moveTo>
                    <a:cubicBezTo>
                      <a:pt x="800" y="215"/>
                      <a:pt x="986" y="371"/>
                      <a:pt x="986" y="585"/>
                    </a:cubicBezTo>
                    <a:cubicBezTo>
                      <a:pt x="986" y="800"/>
                      <a:pt x="800" y="956"/>
                      <a:pt x="615" y="956"/>
                    </a:cubicBezTo>
                    <a:cubicBezTo>
                      <a:pt x="401" y="956"/>
                      <a:pt x="245" y="800"/>
                      <a:pt x="245" y="585"/>
                    </a:cubicBezTo>
                    <a:cubicBezTo>
                      <a:pt x="245" y="371"/>
                      <a:pt x="401" y="215"/>
                      <a:pt x="615" y="215"/>
                    </a:cubicBezTo>
                    <a:close/>
                    <a:moveTo>
                      <a:pt x="615" y="1"/>
                    </a:moveTo>
                    <a:cubicBezTo>
                      <a:pt x="282" y="1"/>
                      <a:pt x="1" y="282"/>
                      <a:pt x="1" y="585"/>
                    </a:cubicBezTo>
                    <a:cubicBezTo>
                      <a:pt x="1" y="926"/>
                      <a:pt x="282" y="1207"/>
                      <a:pt x="615" y="1207"/>
                    </a:cubicBezTo>
                    <a:cubicBezTo>
                      <a:pt x="926" y="1207"/>
                      <a:pt x="1208" y="926"/>
                      <a:pt x="1208" y="585"/>
                    </a:cubicBezTo>
                    <a:cubicBezTo>
                      <a:pt x="1208" y="282"/>
                      <a:pt x="926" y="1"/>
                      <a:pt x="615" y="1"/>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5"/>
              <p:cNvSpPr/>
              <p:nvPr/>
            </p:nvSpPr>
            <p:spPr>
              <a:xfrm>
                <a:off x="5439578" y="2487886"/>
                <a:ext cx="44714" cy="44759"/>
              </a:xfrm>
              <a:custGeom>
                <a:avLst/>
                <a:gdLst/>
                <a:ahLst/>
                <a:cxnLst/>
                <a:rect l="l" t="t" r="r" b="b"/>
                <a:pathLst>
                  <a:path w="985" h="986" extrusionOk="0">
                    <a:moveTo>
                      <a:pt x="489" y="1"/>
                    </a:moveTo>
                    <a:cubicBezTo>
                      <a:pt x="215" y="1"/>
                      <a:pt x="0" y="215"/>
                      <a:pt x="0" y="489"/>
                    </a:cubicBezTo>
                    <a:cubicBezTo>
                      <a:pt x="0" y="771"/>
                      <a:pt x="215" y="985"/>
                      <a:pt x="489" y="985"/>
                    </a:cubicBezTo>
                    <a:cubicBezTo>
                      <a:pt x="770" y="985"/>
                      <a:pt x="985" y="771"/>
                      <a:pt x="985" y="489"/>
                    </a:cubicBezTo>
                    <a:cubicBezTo>
                      <a:pt x="985" y="215"/>
                      <a:pt x="770" y="1"/>
                      <a:pt x="489" y="1"/>
                    </a:cubicBezTo>
                    <a:close/>
                  </a:path>
                </a:pathLst>
              </a:custGeom>
              <a:solidFill>
                <a:srgbClr val="FFE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5"/>
              <p:cNvSpPr/>
              <p:nvPr/>
            </p:nvSpPr>
            <p:spPr>
              <a:xfrm>
                <a:off x="5435175" y="2483528"/>
                <a:ext cx="53158" cy="54837"/>
              </a:xfrm>
              <a:custGeom>
                <a:avLst/>
                <a:gdLst/>
                <a:ahLst/>
                <a:cxnLst/>
                <a:rect l="l" t="t" r="r" b="b"/>
                <a:pathLst>
                  <a:path w="1171" h="1208" extrusionOk="0">
                    <a:moveTo>
                      <a:pt x="586" y="215"/>
                    </a:moveTo>
                    <a:cubicBezTo>
                      <a:pt x="801" y="215"/>
                      <a:pt x="956" y="371"/>
                      <a:pt x="956" y="585"/>
                    </a:cubicBezTo>
                    <a:cubicBezTo>
                      <a:pt x="956" y="800"/>
                      <a:pt x="801" y="956"/>
                      <a:pt x="586" y="956"/>
                    </a:cubicBezTo>
                    <a:cubicBezTo>
                      <a:pt x="371" y="956"/>
                      <a:pt x="216" y="800"/>
                      <a:pt x="216" y="585"/>
                    </a:cubicBezTo>
                    <a:cubicBezTo>
                      <a:pt x="216" y="371"/>
                      <a:pt x="371" y="215"/>
                      <a:pt x="586" y="215"/>
                    </a:cubicBezTo>
                    <a:close/>
                    <a:moveTo>
                      <a:pt x="586" y="1"/>
                    </a:moveTo>
                    <a:cubicBezTo>
                      <a:pt x="245" y="1"/>
                      <a:pt x="1" y="282"/>
                      <a:pt x="1" y="585"/>
                    </a:cubicBezTo>
                    <a:cubicBezTo>
                      <a:pt x="1" y="926"/>
                      <a:pt x="245" y="1207"/>
                      <a:pt x="586" y="1207"/>
                    </a:cubicBezTo>
                    <a:cubicBezTo>
                      <a:pt x="926" y="1207"/>
                      <a:pt x="1171" y="926"/>
                      <a:pt x="1171" y="585"/>
                    </a:cubicBezTo>
                    <a:cubicBezTo>
                      <a:pt x="1171" y="282"/>
                      <a:pt x="926" y="1"/>
                      <a:pt x="586" y="1"/>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5"/>
              <p:cNvSpPr/>
              <p:nvPr/>
            </p:nvSpPr>
            <p:spPr>
              <a:xfrm>
                <a:off x="5337077" y="2487886"/>
                <a:ext cx="45077" cy="44759"/>
              </a:xfrm>
              <a:custGeom>
                <a:avLst/>
                <a:gdLst/>
                <a:ahLst/>
                <a:cxnLst/>
                <a:rect l="l" t="t" r="r" b="b"/>
                <a:pathLst>
                  <a:path w="993" h="986" extrusionOk="0">
                    <a:moveTo>
                      <a:pt x="496" y="1"/>
                    </a:moveTo>
                    <a:cubicBezTo>
                      <a:pt x="252" y="1"/>
                      <a:pt x="0" y="215"/>
                      <a:pt x="0" y="489"/>
                    </a:cubicBezTo>
                    <a:cubicBezTo>
                      <a:pt x="0" y="771"/>
                      <a:pt x="252" y="985"/>
                      <a:pt x="496" y="985"/>
                    </a:cubicBezTo>
                    <a:cubicBezTo>
                      <a:pt x="778" y="985"/>
                      <a:pt x="992" y="771"/>
                      <a:pt x="992" y="489"/>
                    </a:cubicBezTo>
                    <a:cubicBezTo>
                      <a:pt x="992" y="215"/>
                      <a:pt x="778" y="1"/>
                      <a:pt x="496" y="1"/>
                    </a:cubicBezTo>
                    <a:close/>
                  </a:path>
                </a:pathLst>
              </a:custGeom>
              <a:solidFill>
                <a:srgbClr val="FFE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5"/>
              <p:cNvSpPr/>
              <p:nvPr/>
            </p:nvSpPr>
            <p:spPr>
              <a:xfrm>
                <a:off x="5333037" y="2483528"/>
                <a:ext cx="54474" cy="54837"/>
              </a:xfrm>
              <a:custGeom>
                <a:avLst/>
                <a:gdLst/>
                <a:ahLst/>
                <a:cxnLst/>
                <a:rect l="l" t="t" r="r" b="b"/>
                <a:pathLst>
                  <a:path w="1200" h="1208" extrusionOk="0">
                    <a:moveTo>
                      <a:pt x="585" y="215"/>
                    </a:moveTo>
                    <a:cubicBezTo>
                      <a:pt x="800" y="215"/>
                      <a:pt x="955" y="371"/>
                      <a:pt x="955" y="585"/>
                    </a:cubicBezTo>
                    <a:cubicBezTo>
                      <a:pt x="955" y="800"/>
                      <a:pt x="800" y="956"/>
                      <a:pt x="585" y="956"/>
                    </a:cubicBezTo>
                    <a:cubicBezTo>
                      <a:pt x="400" y="956"/>
                      <a:pt x="215" y="800"/>
                      <a:pt x="215" y="585"/>
                    </a:cubicBezTo>
                    <a:cubicBezTo>
                      <a:pt x="215" y="371"/>
                      <a:pt x="400" y="215"/>
                      <a:pt x="585" y="215"/>
                    </a:cubicBezTo>
                    <a:close/>
                    <a:moveTo>
                      <a:pt x="585" y="1"/>
                    </a:moveTo>
                    <a:cubicBezTo>
                      <a:pt x="274" y="1"/>
                      <a:pt x="0" y="282"/>
                      <a:pt x="0" y="585"/>
                    </a:cubicBezTo>
                    <a:cubicBezTo>
                      <a:pt x="0" y="926"/>
                      <a:pt x="274" y="1207"/>
                      <a:pt x="585" y="1207"/>
                    </a:cubicBezTo>
                    <a:cubicBezTo>
                      <a:pt x="926" y="1207"/>
                      <a:pt x="1200" y="926"/>
                      <a:pt x="1200" y="585"/>
                    </a:cubicBezTo>
                    <a:cubicBezTo>
                      <a:pt x="1200" y="282"/>
                      <a:pt x="926" y="1"/>
                      <a:pt x="585" y="1"/>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1" name="Google Shape;1011;p35"/>
            <p:cNvGrpSpPr/>
            <p:nvPr/>
          </p:nvGrpSpPr>
          <p:grpSpPr>
            <a:xfrm>
              <a:off x="457000" y="4255150"/>
              <a:ext cx="724415" cy="572704"/>
              <a:chOff x="4234925" y="1689875"/>
              <a:chExt cx="724415" cy="572704"/>
            </a:xfrm>
          </p:grpSpPr>
          <p:sp>
            <p:nvSpPr>
              <p:cNvPr id="1012" name="Google Shape;1012;p35"/>
              <p:cNvSpPr/>
              <p:nvPr/>
            </p:nvSpPr>
            <p:spPr>
              <a:xfrm>
                <a:off x="4239457" y="1695231"/>
                <a:ext cx="713395" cy="561889"/>
              </a:xfrm>
              <a:custGeom>
                <a:avLst/>
                <a:gdLst/>
                <a:ahLst/>
                <a:cxnLst/>
                <a:rect l="l" t="t" r="r" b="b"/>
                <a:pathLst>
                  <a:path w="13853" h="10911" extrusionOk="0">
                    <a:moveTo>
                      <a:pt x="13726" y="1"/>
                    </a:moveTo>
                    <a:lnTo>
                      <a:pt x="97" y="3732"/>
                    </a:lnTo>
                    <a:cubicBezTo>
                      <a:pt x="30" y="3761"/>
                      <a:pt x="1" y="3858"/>
                      <a:pt x="68" y="3887"/>
                    </a:cubicBezTo>
                    <a:lnTo>
                      <a:pt x="8359" y="10891"/>
                    </a:lnTo>
                    <a:cubicBezTo>
                      <a:pt x="8374" y="10903"/>
                      <a:pt x="8394" y="10910"/>
                      <a:pt x="8413" y="10910"/>
                    </a:cubicBezTo>
                    <a:cubicBezTo>
                      <a:pt x="8440" y="10910"/>
                      <a:pt x="8468" y="10896"/>
                      <a:pt x="8485" y="10861"/>
                    </a:cubicBezTo>
                    <a:lnTo>
                      <a:pt x="13823" y="127"/>
                    </a:lnTo>
                    <a:cubicBezTo>
                      <a:pt x="13852" y="60"/>
                      <a:pt x="13793" y="1"/>
                      <a:pt x="13726" y="1"/>
                    </a:cubicBezTo>
                    <a:close/>
                  </a:path>
                </a:pathLst>
              </a:custGeom>
              <a:solidFill>
                <a:srgbClr val="CBD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5"/>
              <p:cNvSpPr/>
              <p:nvPr/>
            </p:nvSpPr>
            <p:spPr>
              <a:xfrm>
                <a:off x="4234925" y="1689875"/>
                <a:ext cx="724415" cy="572704"/>
              </a:xfrm>
              <a:custGeom>
                <a:avLst/>
                <a:gdLst/>
                <a:ahLst/>
                <a:cxnLst/>
                <a:rect l="l" t="t" r="r" b="b"/>
                <a:pathLst>
                  <a:path w="14067" h="11121" extrusionOk="0">
                    <a:moveTo>
                      <a:pt x="13785" y="231"/>
                    </a:moveTo>
                    <a:lnTo>
                      <a:pt x="8484" y="10898"/>
                    </a:lnTo>
                    <a:lnTo>
                      <a:pt x="244" y="3932"/>
                    </a:lnTo>
                    <a:lnTo>
                      <a:pt x="13785" y="231"/>
                    </a:lnTo>
                    <a:close/>
                    <a:moveTo>
                      <a:pt x="13857" y="1"/>
                    </a:moveTo>
                    <a:cubicBezTo>
                      <a:pt x="13835" y="1"/>
                      <a:pt x="13811" y="6"/>
                      <a:pt x="13785" y="16"/>
                    </a:cubicBezTo>
                    <a:lnTo>
                      <a:pt x="156" y="3747"/>
                    </a:lnTo>
                    <a:cubicBezTo>
                      <a:pt x="59" y="3777"/>
                      <a:pt x="30" y="3806"/>
                      <a:pt x="0" y="3902"/>
                    </a:cubicBezTo>
                    <a:cubicBezTo>
                      <a:pt x="0" y="3962"/>
                      <a:pt x="30" y="4021"/>
                      <a:pt x="59" y="4088"/>
                    </a:cubicBezTo>
                    <a:lnTo>
                      <a:pt x="8358" y="11083"/>
                    </a:lnTo>
                    <a:cubicBezTo>
                      <a:pt x="8418" y="11121"/>
                      <a:pt x="8447" y="11121"/>
                      <a:pt x="8484" y="11121"/>
                    </a:cubicBezTo>
                    <a:lnTo>
                      <a:pt x="8543" y="11121"/>
                    </a:lnTo>
                    <a:cubicBezTo>
                      <a:pt x="8603" y="11121"/>
                      <a:pt x="8632" y="11054"/>
                      <a:pt x="8669" y="11024"/>
                    </a:cubicBezTo>
                    <a:lnTo>
                      <a:pt x="14037" y="290"/>
                    </a:lnTo>
                    <a:cubicBezTo>
                      <a:pt x="14066" y="231"/>
                      <a:pt x="14037" y="134"/>
                      <a:pt x="14000" y="75"/>
                    </a:cubicBezTo>
                    <a:cubicBezTo>
                      <a:pt x="13957" y="32"/>
                      <a:pt x="13914" y="1"/>
                      <a:pt x="13857" y="1"/>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5"/>
              <p:cNvSpPr/>
              <p:nvPr/>
            </p:nvSpPr>
            <p:spPr>
              <a:xfrm>
                <a:off x="4345850" y="1757388"/>
                <a:ext cx="508641" cy="393853"/>
              </a:xfrm>
              <a:custGeom>
                <a:avLst/>
                <a:gdLst/>
                <a:ahLst/>
                <a:cxnLst/>
                <a:rect l="l" t="t" r="r" b="b"/>
                <a:pathLst>
                  <a:path w="9877" h="7648" extrusionOk="0">
                    <a:moveTo>
                      <a:pt x="9780" y="0"/>
                    </a:moveTo>
                    <a:lnTo>
                      <a:pt x="67" y="2621"/>
                    </a:lnTo>
                    <a:cubicBezTo>
                      <a:pt x="0" y="2621"/>
                      <a:pt x="0" y="2680"/>
                      <a:pt x="37" y="2710"/>
                    </a:cubicBezTo>
                    <a:lnTo>
                      <a:pt x="5960" y="7648"/>
                    </a:lnTo>
                    <a:lnTo>
                      <a:pt x="5990" y="7648"/>
                    </a:lnTo>
                    <a:cubicBezTo>
                      <a:pt x="6019" y="7648"/>
                      <a:pt x="6049" y="7648"/>
                      <a:pt x="6049" y="7618"/>
                    </a:cubicBezTo>
                    <a:lnTo>
                      <a:pt x="9876" y="89"/>
                    </a:lnTo>
                    <a:cubicBezTo>
                      <a:pt x="9876" y="30"/>
                      <a:pt x="9847" y="0"/>
                      <a:pt x="9810" y="0"/>
                    </a:cubicBezTo>
                    <a:close/>
                  </a:path>
                </a:pathLst>
              </a:custGeom>
              <a:solidFill>
                <a:srgbClr val="B3C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5"/>
              <p:cNvSpPr/>
              <p:nvPr/>
            </p:nvSpPr>
            <p:spPr>
              <a:xfrm>
                <a:off x="4420572" y="2049428"/>
                <a:ext cx="117826" cy="190644"/>
              </a:xfrm>
              <a:custGeom>
                <a:avLst/>
                <a:gdLst/>
                <a:ahLst/>
                <a:cxnLst/>
                <a:rect l="l" t="t" r="r" b="b"/>
                <a:pathLst>
                  <a:path w="2288" h="3702" extrusionOk="0">
                    <a:moveTo>
                      <a:pt x="0" y="0"/>
                    </a:moveTo>
                    <a:lnTo>
                      <a:pt x="0" y="3702"/>
                    </a:lnTo>
                    <a:lnTo>
                      <a:pt x="2288" y="1977"/>
                    </a:lnTo>
                    <a:lnTo>
                      <a:pt x="0" y="0"/>
                    </a:lnTo>
                    <a:close/>
                  </a:path>
                </a:pathLst>
              </a:custGeom>
              <a:solidFill>
                <a:srgbClr val="A9B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5"/>
              <p:cNvSpPr/>
              <p:nvPr/>
            </p:nvSpPr>
            <p:spPr>
              <a:xfrm>
                <a:off x="4415989" y="2043712"/>
                <a:ext cx="128538" cy="201304"/>
              </a:xfrm>
              <a:custGeom>
                <a:avLst/>
                <a:gdLst/>
                <a:ahLst/>
                <a:cxnLst/>
                <a:rect l="l" t="t" r="r" b="b"/>
                <a:pathLst>
                  <a:path w="2496" h="3909" extrusionOk="0">
                    <a:moveTo>
                      <a:pt x="215" y="363"/>
                    </a:moveTo>
                    <a:lnTo>
                      <a:pt x="2222" y="2088"/>
                    </a:lnTo>
                    <a:lnTo>
                      <a:pt x="215" y="3598"/>
                    </a:lnTo>
                    <a:lnTo>
                      <a:pt x="215" y="363"/>
                    </a:lnTo>
                    <a:close/>
                    <a:moveTo>
                      <a:pt x="123" y="0"/>
                    </a:moveTo>
                    <a:cubicBezTo>
                      <a:pt x="99" y="0"/>
                      <a:pt x="75" y="8"/>
                      <a:pt x="60" y="22"/>
                    </a:cubicBezTo>
                    <a:cubicBezTo>
                      <a:pt x="30" y="22"/>
                      <a:pt x="1" y="82"/>
                      <a:pt x="1" y="111"/>
                    </a:cubicBezTo>
                    <a:lnTo>
                      <a:pt x="1" y="3813"/>
                    </a:lnTo>
                    <a:cubicBezTo>
                      <a:pt x="1" y="3842"/>
                      <a:pt x="30" y="3879"/>
                      <a:pt x="60" y="3909"/>
                    </a:cubicBezTo>
                    <a:lnTo>
                      <a:pt x="186" y="3909"/>
                    </a:lnTo>
                    <a:lnTo>
                      <a:pt x="2436" y="2177"/>
                    </a:lnTo>
                    <a:cubicBezTo>
                      <a:pt x="2466" y="2177"/>
                      <a:pt x="2495" y="2147"/>
                      <a:pt x="2495" y="2117"/>
                    </a:cubicBezTo>
                    <a:cubicBezTo>
                      <a:pt x="2495" y="2058"/>
                      <a:pt x="2466" y="2029"/>
                      <a:pt x="2466" y="2029"/>
                    </a:cubicBezTo>
                    <a:lnTo>
                      <a:pt x="186" y="22"/>
                    </a:lnTo>
                    <a:cubicBezTo>
                      <a:pt x="171" y="8"/>
                      <a:pt x="147" y="0"/>
                      <a:pt x="123" y="0"/>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5"/>
              <p:cNvSpPr/>
              <p:nvPr/>
            </p:nvSpPr>
            <p:spPr>
              <a:xfrm>
                <a:off x="4433550" y="1698269"/>
                <a:ext cx="517756" cy="352706"/>
              </a:xfrm>
              <a:custGeom>
                <a:avLst/>
                <a:gdLst/>
                <a:ahLst/>
                <a:cxnLst/>
                <a:rect l="l" t="t" r="r" b="b"/>
                <a:pathLst>
                  <a:path w="10054" h="6849" extrusionOk="0">
                    <a:moveTo>
                      <a:pt x="10054" y="1"/>
                    </a:moveTo>
                    <a:lnTo>
                      <a:pt x="0" y="6849"/>
                    </a:lnTo>
                    <a:close/>
                  </a:path>
                </a:pathLst>
              </a:custGeom>
              <a:solidFill>
                <a:srgbClr val="CBD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5"/>
              <p:cNvSpPr/>
              <p:nvPr/>
            </p:nvSpPr>
            <p:spPr>
              <a:xfrm>
                <a:off x="4427061" y="1692707"/>
                <a:ext cx="530733" cy="363212"/>
              </a:xfrm>
              <a:custGeom>
                <a:avLst/>
                <a:gdLst/>
                <a:ahLst/>
                <a:cxnLst/>
                <a:rect l="l" t="t" r="r" b="b"/>
                <a:pathLst>
                  <a:path w="10306" h="7053" extrusionOk="0">
                    <a:moveTo>
                      <a:pt x="10192" y="1"/>
                    </a:moveTo>
                    <a:cubicBezTo>
                      <a:pt x="10170" y="1"/>
                      <a:pt x="10145" y="8"/>
                      <a:pt x="10120" y="20"/>
                    </a:cubicBezTo>
                    <a:lnTo>
                      <a:pt x="59" y="6868"/>
                    </a:lnTo>
                    <a:cubicBezTo>
                      <a:pt x="0" y="6898"/>
                      <a:pt x="0" y="6957"/>
                      <a:pt x="30" y="7023"/>
                    </a:cubicBezTo>
                    <a:cubicBezTo>
                      <a:pt x="30" y="7053"/>
                      <a:pt x="89" y="7053"/>
                      <a:pt x="126" y="7053"/>
                    </a:cubicBezTo>
                    <a:lnTo>
                      <a:pt x="185" y="7053"/>
                    </a:lnTo>
                    <a:lnTo>
                      <a:pt x="10239" y="205"/>
                    </a:lnTo>
                    <a:cubicBezTo>
                      <a:pt x="10306" y="176"/>
                      <a:pt x="10306" y="109"/>
                      <a:pt x="10269" y="50"/>
                    </a:cubicBezTo>
                    <a:cubicBezTo>
                      <a:pt x="10251" y="15"/>
                      <a:pt x="10224" y="1"/>
                      <a:pt x="10192" y="1"/>
                    </a:cubicBezTo>
                    <a:close/>
                  </a:path>
                </a:pathLst>
              </a:custGeom>
              <a:solidFill>
                <a:srgbClr val="2D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638990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7"/>
        <p:cNvGrpSpPr/>
        <p:nvPr/>
      </p:nvGrpSpPr>
      <p:grpSpPr>
        <a:xfrm>
          <a:off x="0" y="0"/>
          <a:ext cx="0" cy="0"/>
          <a:chOff x="0" y="0"/>
          <a:chExt cx="0" cy="0"/>
        </a:xfrm>
      </p:grpSpPr>
    </p:spTree>
    <p:extLst>
      <p:ext uri="{BB962C8B-B14F-4D97-AF65-F5344CB8AC3E}">
        <p14:creationId xmlns:p14="http://schemas.microsoft.com/office/powerpoint/2010/main" val="34372578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1pPr>
            <a:lvl2pPr marL="914400" lvl="1" indent="-317500">
              <a:lnSpc>
                <a:spcPct val="100000"/>
              </a:lnSpc>
              <a:spcBef>
                <a:spcPts val="1600"/>
              </a:spcBef>
              <a:spcAft>
                <a:spcPts val="0"/>
              </a:spcAft>
              <a:buClr>
                <a:schemeClr val="dk1"/>
              </a:buClr>
              <a:buSzPts val="1400"/>
              <a:buFont typeface="Figtree"/>
              <a:buChar char="○"/>
              <a:defRPr>
                <a:solidFill>
                  <a:schemeClr val="dk1"/>
                </a:solidFill>
                <a:latin typeface="Figtree"/>
                <a:ea typeface="Figtree"/>
                <a:cs typeface="Figtree"/>
                <a:sym typeface="Figtree"/>
              </a:defRPr>
            </a:lvl2pPr>
            <a:lvl3pPr marL="1371600" lvl="2" indent="-317500">
              <a:lnSpc>
                <a:spcPct val="100000"/>
              </a:lnSpc>
              <a:spcBef>
                <a:spcPts val="1600"/>
              </a:spcBef>
              <a:spcAft>
                <a:spcPts val="0"/>
              </a:spcAft>
              <a:buClr>
                <a:schemeClr val="dk1"/>
              </a:buClr>
              <a:buSzPts val="1400"/>
              <a:buFont typeface="Figtree"/>
              <a:buChar char="■"/>
              <a:defRPr>
                <a:solidFill>
                  <a:schemeClr val="dk1"/>
                </a:solidFill>
                <a:latin typeface="Figtree"/>
                <a:ea typeface="Figtree"/>
                <a:cs typeface="Figtree"/>
                <a:sym typeface="Figtree"/>
              </a:defRPr>
            </a:lvl3pPr>
            <a:lvl4pPr marL="1828800" lvl="3" indent="-317500">
              <a:lnSpc>
                <a:spcPct val="100000"/>
              </a:lnSpc>
              <a:spcBef>
                <a:spcPts val="1600"/>
              </a:spcBef>
              <a:spcAft>
                <a:spcPts val="0"/>
              </a:spcAft>
              <a:buClr>
                <a:schemeClr val="dk1"/>
              </a:buClr>
              <a:buSzPts val="1400"/>
              <a:buFont typeface="Figtree"/>
              <a:buChar char="●"/>
              <a:defRPr>
                <a:solidFill>
                  <a:schemeClr val="dk1"/>
                </a:solidFill>
                <a:latin typeface="Figtree"/>
                <a:ea typeface="Figtree"/>
                <a:cs typeface="Figtree"/>
                <a:sym typeface="Figtree"/>
              </a:defRPr>
            </a:lvl4pPr>
            <a:lvl5pPr marL="2286000" lvl="4" indent="-317500">
              <a:lnSpc>
                <a:spcPct val="100000"/>
              </a:lnSpc>
              <a:spcBef>
                <a:spcPts val="1600"/>
              </a:spcBef>
              <a:spcAft>
                <a:spcPts val="0"/>
              </a:spcAft>
              <a:buClr>
                <a:schemeClr val="dk1"/>
              </a:buClr>
              <a:buSzPts val="1400"/>
              <a:buFont typeface="Figtree"/>
              <a:buChar char="○"/>
              <a:defRPr>
                <a:solidFill>
                  <a:schemeClr val="dk1"/>
                </a:solidFill>
                <a:latin typeface="Figtree"/>
                <a:ea typeface="Figtree"/>
                <a:cs typeface="Figtree"/>
                <a:sym typeface="Figtree"/>
              </a:defRPr>
            </a:lvl5pPr>
            <a:lvl6pPr marL="2743200" lvl="5" indent="-317500">
              <a:lnSpc>
                <a:spcPct val="100000"/>
              </a:lnSpc>
              <a:spcBef>
                <a:spcPts val="1600"/>
              </a:spcBef>
              <a:spcAft>
                <a:spcPts val="0"/>
              </a:spcAft>
              <a:buClr>
                <a:schemeClr val="dk1"/>
              </a:buClr>
              <a:buSzPts val="1400"/>
              <a:buFont typeface="Figtree"/>
              <a:buChar char="■"/>
              <a:defRPr>
                <a:solidFill>
                  <a:schemeClr val="dk1"/>
                </a:solidFill>
                <a:latin typeface="Figtree"/>
                <a:ea typeface="Figtree"/>
                <a:cs typeface="Figtree"/>
                <a:sym typeface="Figtree"/>
              </a:defRPr>
            </a:lvl6pPr>
            <a:lvl7pPr marL="3200400" lvl="6" indent="-317500">
              <a:lnSpc>
                <a:spcPct val="100000"/>
              </a:lnSpc>
              <a:spcBef>
                <a:spcPts val="1600"/>
              </a:spcBef>
              <a:spcAft>
                <a:spcPts val="0"/>
              </a:spcAft>
              <a:buClr>
                <a:schemeClr val="dk1"/>
              </a:buClr>
              <a:buSzPts val="1400"/>
              <a:buFont typeface="Figtree"/>
              <a:buChar char="●"/>
              <a:defRPr>
                <a:solidFill>
                  <a:schemeClr val="dk1"/>
                </a:solidFill>
                <a:latin typeface="Figtree"/>
                <a:ea typeface="Figtree"/>
                <a:cs typeface="Figtree"/>
                <a:sym typeface="Figtree"/>
              </a:defRPr>
            </a:lvl7pPr>
            <a:lvl8pPr marL="3657600" lvl="7" indent="-317500">
              <a:lnSpc>
                <a:spcPct val="100000"/>
              </a:lnSpc>
              <a:spcBef>
                <a:spcPts val="1600"/>
              </a:spcBef>
              <a:spcAft>
                <a:spcPts val="0"/>
              </a:spcAft>
              <a:buClr>
                <a:schemeClr val="dk1"/>
              </a:buClr>
              <a:buSzPts val="1400"/>
              <a:buFont typeface="Figtree"/>
              <a:buChar char="○"/>
              <a:defRPr>
                <a:solidFill>
                  <a:schemeClr val="dk1"/>
                </a:solidFill>
                <a:latin typeface="Figtree"/>
                <a:ea typeface="Figtree"/>
                <a:cs typeface="Figtree"/>
                <a:sym typeface="Figtree"/>
              </a:defRPr>
            </a:lvl8pPr>
            <a:lvl9pPr marL="4114800" lvl="8" indent="-317500">
              <a:lnSpc>
                <a:spcPct val="100000"/>
              </a:lnSpc>
              <a:spcBef>
                <a:spcPts val="1600"/>
              </a:spcBef>
              <a:spcAft>
                <a:spcPts val="1600"/>
              </a:spcAft>
              <a:buClr>
                <a:schemeClr val="dk1"/>
              </a:buClr>
              <a:buSzPts val="1400"/>
              <a:buFont typeface="Figtree"/>
              <a:buChar char="■"/>
              <a:defRPr>
                <a:solidFill>
                  <a:schemeClr val="dk1"/>
                </a:solidFill>
                <a:latin typeface="Figtree"/>
                <a:ea typeface="Figtree"/>
                <a:cs typeface="Figtree"/>
                <a:sym typeface="Figtree"/>
              </a:defRPr>
            </a:lvl9pPr>
          </a:lstStyle>
          <a:p>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8" r:id="rId3"/>
    <p:sldLayoutId id="2147483689"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chart" Target="../charts/char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5BEB1F7-9768-6405-6027-6871483943D0}"/>
            </a:ext>
          </a:extLst>
        </p:cNvPr>
        <p:cNvGrpSpPr/>
        <p:nvPr/>
      </p:nvGrpSpPr>
      <p:grpSpPr>
        <a:xfrm>
          <a:off x="0" y="0"/>
          <a:ext cx="0" cy="0"/>
          <a:chOff x="0" y="0"/>
          <a:chExt cx="0" cy="0"/>
        </a:xfrm>
      </p:grpSpPr>
      <p:grpSp>
        <p:nvGrpSpPr>
          <p:cNvPr id="15" name="Group 14">
            <a:extLst>
              <a:ext uri="{FF2B5EF4-FFF2-40B4-BE49-F238E27FC236}">
                <a16:creationId xmlns="" xmlns:a16="http://schemas.microsoft.com/office/drawing/2014/main" id="{0A1C6313-21C0-B58C-E1B8-E25055EE32BD}"/>
              </a:ext>
            </a:extLst>
          </p:cNvPr>
          <p:cNvGrpSpPr/>
          <p:nvPr/>
        </p:nvGrpSpPr>
        <p:grpSpPr>
          <a:xfrm rot="3600000">
            <a:off x="-3072856" y="-1928734"/>
            <a:ext cx="15250671" cy="8985388"/>
            <a:chOff x="-6145711" y="-3857467"/>
            <a:chExt cx="30501341" cy="17970775"/>
          </a:xfrm>
        </p:grpSpPr>
        <p:sp>
          <p:nvSpPr>
            <p:cNvPr id="17" name="Triangle 16">
              <a:extLst>
                <a:ext uri="{FF2B5EF4-FFF2-40B4-BE49-F238E27FC236}">
                  <a16:creationId xmlns="" xmlns:a16="http://schemas.microsoft.com/office/drawing/2014/main" id="{81AFCDDE-8BBE-419A-D696-DEE75CF45AA6}"/>
                </a:ext>
              </a:extLst>
            </p:cNvPr>
            <p:cNvSpPr/>
            <p:nvPr/>
          </p:nvSpPr>
          <p:spPr>
            <a:xfrm rot="7620104" flipH="1" flipV="1">
              <a:off x="12411285" y="2168962"/>
              <a:ext cx="7295014" cy="16593677"/>
            </a:xfrm>
            <a:prstGeom prst="triangle">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1" name="Triangle 20">
              <a:extLst>
                <a:ext uri="{FF2B5EF4-FFF2-40B4-BE49-F238E27FC236}">
                  <a16:creationId xmlns="" xmlns:a16="http://schemas.microsoft.com/office/drawing/2014/main" id="{1808005C-6928-C963-3626-EB1EF3B67C22}"/>
                </a:ext>
              </a:extLst>
            </p:cNvPr>
            <p:cNvSpPr/>
            <p:nvPr/>
          </p:nvSpPr>
          <p:spPr>
            <a:xfrm rot="18409955" flipH="1" flipV="1">
              <a:off x="-1496379" y="-8506799"/>
              <a:ext cx="7295014" cy="16593677"/>
            </a:xfrm>
            <a:prstGeom prst="triangle">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grpSp>
      <p:grpSp>
        <p:nvGrpSpPr>
          <p:cNvPr id="22" name="Group 21">
            <a:extLst>
              <a:ext uri="{FF2B5EF4-FFF2-40B4-BE49-F238E27FC236}">
                <a16:creationId xmlns="" xmlns:a16="http://schemas.microsoft.com/office/drawing/2014/main" id="{4A55BDDC-ADB9-32E6-8363-066D2C430289}"/>
              </a:ext>
            </a:extLst>
          </p:cNvPr>
          <p:cNvGrpSpPr/>
          <p:nvPr/>
        </p:nvGrpSpPr>
        <p:grpSpPr>
          <a:xfrm rot="3600000">
            <a:off x="-2974969" y="-1824143"/>
            <a:ext cx="15081663" cy="8840647"/>
            <a:chOff x="-5949938" y="-3648285"/>
            <a:chExt cx="30163325" cy="17681293"/>
          </a:xfrm>
        </p:grpSpPr>
        <p:sp>
          <p:nvSpPr>
            <p:cNvPr id="23" name="Triangle 22">
              <a:extLst>
                <a:ext uri="{FF2B5EF4-FFF2-40B4-BE49-F238E27FC236}">
                  <a16:creationId xmlns="" xmlns:a16="http://schemas.microsoft.com/office/drawing/2014/main" id="{6DD261B5-EF6F-D08F-5FC8-15637CFFAFEC}"/>
                </a:ext>
              </a:extLst>
            </p:cNvPr>
            <p:cNvSpPr/>
            <p:nvPr/>
          </p:nvSpPr>
          <p:spPr>
            <a:xfrm rot="13976680" flipH="1" flipV="1">
              <a:off x="-1300606" y="2088662"/>
              <a:ext cx="7295014" cy="16593677"/>
            </a:xfrm>
            <a:prstGeom prst="triangle">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5" name="Triangle 24">
              <a:extLst>
                <a:ext uri="{FF2B5EF4-FFF2-40B4-BE49-F238E27FC236}">
                  <a16:creationId xmlns="" xmlns:a16="http://schemas.microsoft.com/office/drawing/2014/main" id="{185FF8C3-654F-9702-F155-3D67225CCF49}"/>
                </a:ext>
              </a:extLst>
            </p:cNvPr>
            <p:cNvSpPr/>
            <p:nvPr/>
          </p:nvSpPr>
          <p:spPr>
            <a:xfrm rot="3194464" flipH="1" flipV="1">
              <a:off x="12269042" y="-8297617"/>
              <a:ext cx="7295014" cy="16593677"/>
            </a:xfrm>
            <a:prstGeom prst="triangle">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grpSp>
      <p:grpSp>
        <p:nvGrpSpPr>
          <p:cNvPr id="26" name="Group 2">
            <a:extLst>
              <a:ext uri="{FF2B5EF4-FFF2-40B4-BE49-F238E27FC236}">
                <a16:creationId xmlns="" xmlns:a16="http://schemas.microsoft.com/office/drawing/2014/main" id="{DEDCA8D5-1835-ED66-C983-A8239DDEB450}"/>
              </a:ext>
            </a:extLst>
          </p:cNvPr>
          <p:cNvGrpSpPr/>
          <p:nvPr/>
        </p:nvGrpSpPr>
        <p:grpSpPr>
          <a:xfrm rot="-5400000">
            <a:off x="3969409" y="1174091"/>
            <a:ext cx="1205182" cy="9144000"/>
            <a:chOff x="0" y="0"/>
            <a:chExt cx="634828" cy="4816593"/>
          </a:xfrm>
        </p:grpSpPr>
        <p:sp>
          <p:nvSpPr>
            <p:cNvPr id="27" name="Freeform 3">
              <a:extLst>
                <a:ext uri="{FF2B5EF4-FFF2-40B4-BE49-F238E27FC236}">
                  <a16:creationId xmlns="" xmlns:a16="http://schemas.microsoft.com/office/drawing/2014/main" id="{F558A5C3-4B47-1B5A-1927-450C4B813B1B}"/>
                </a:ext>
              </a:extLst>
            </p:cNvPr>
            <p:cNvSpPr/>
            <p:nvPr/>
          </p:nvSpPr>
          <p:spPr>
            <a:xfrm>
              <a:off x="0" y="0"/>
              <a:ext cx="634828" cy="4816592"/>
            </a:xfrm>
            <a:custGeom>
              <a:avLst/>
              <a:gdLst/>
              <a:ahLst/>
              <a:cxnLst/>
              <a:rect l="l" t="t" r="r" b="b"/>
              <a:pathLst>
                <a:path w="634828" h="4816592">
                  <a:moveTo>
                    <a:pt x="0" y="0"/>
                  </a:moveTo>
                  <a:lnTo>
                    <a:pt x="634828" y="0"/>
                  </a:lnTo>
                  <a:lnTo>
                    <a:pt x="634828" y="4816592"/>
                  </a:lnTo>
                  <a:lnTo>
                    <a:pt x="0" y="4816592"/>
                  </a:lnTo>
                  <a:close/>
                </a:path>
              </a:pathLst>
            </a:custGeom>
            <a:solidFill>
              <a:srgbClr val="FFCD39"/>
            </a:solidFill>
          </p:spPr>
          <p:txBody>
            <a:bodyPr/>
            <a:lstStyle/>
            <a:p>
              <a:endParaRPr lang="en-US" sz="700"/>
            </a:p>
          </p:txBody>
        </p:sp>
        <p:sp>
          <p:nvSpPr>
            <p:cNvPr id="33" name="TextBox 4">
              <a:extLst>
                <a:ext uri="{FF2B5EF4-FFF2-40B4-BE49-F238E27FC236}">
                  <a16:creationId xmlns="" xmlns:a16="http://schemas.microsoft.com/office/drawing/2014/main" id="{952C9052-D540-E718-9729-4E8EB050178C}"/>
                </a:ext>
              </a:extLst>
            </p:cNvPr>
            <p:cNvSpPr txBox="1"/>
            <p:nvPr/>
          </p:nvSpPr>
          <p:spPr>
            <a:xfrm>
              <a:off x="0" y="28575"/>
              <a:ext cx="634828" cy="4788018"/>
            </a:xfrm>
            <a:prstGeom prst="rect">
              <a:avLst/>
            </a:prstGeom>
          </p:spPr>
          <p:txBody>
            <a:bodyPr lIns="25400" tIns="25400" rIns="25400" bIns="25400" rtlCol="0" anchor="ctr"/>
            <a:lstStyle/>
            <a:p>
              <a:pPr algn="ctr">
                <a:lnSpc>
                  <a:spcPts val="949"/>
                </a:lnSpc>
              </a:pPr>
              <a:endParaRPr sz="700"/>
            </a:p>
          </p:txBody>
        </p:sp>
      </p:grpSp>
      <p:grpSp>
        <p:nvGrpSpPr>
          <p:cNvPr id="34" name="Group 33">
            <a:extLst>
              <a:ext uri="{FF2B5EF4-FFF2-40B4-BE49-F238E27FC236}">
                <a16:creationId xmlns="" xmlns:a16="http://schemas.microsoft.com/office/drawing/2014/main" id="{68E94C9D-4458-E0FE-F2C1-8F8570E7CAB7}"/>
              </a:ext>
            </a:extLst>
          </p:cNvPr>
          <p:cNvGrpSpPr/>
          <p:nvPr/>
        </p:nvGrpSpPr>
        <p:grpSpPr>
          <a:xfrm>
            <a:off x="-1275116" y="-731283"/>
            <a:ext cx="11752616" cy="6589747"/>
            <a:chOff x="0" y="-32639"/>
            <a:chExt cx="18404766" cy="10319639"/>
          </a:xfrm>
        </p:grpSpPr>
        <p:sp>
          <p:nvSpPr>
            <p:cNvPr id="37" name="Triangle 36">
              <a:extLst>
                <a:ext uri="{FF2B5EF4-FFF2-40B4-BE49-F238E27FC236}">
                  <a16:creationId xmlns="" xmlns:a16="http://schemas.microsoft.com/office/drawing/2014/main" id="{893FA7EF-90EB-BA5F-8232-D9242189A20C}"/>
                </a:ext>
              </a:extLst>
            </p:cNvPr>
            <p:cNvSpPr/>
            <p:nvPr/>
          </p:nvSpPr>
          <p:spPr>
            <a:xfrm>
              <a:off x="5496490" y="5334000"/>
              <a:ext cx="7295014" cy="4953000"/>
            </a:xfrm>
            <a:prstGeom prst="triangle">
              <a:avLst/>
            </a:prstGeom>
            <a:solidFill>
              <a:srgbClr val="000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8" name="Triangle 37">
              <a:extLst>
                <a:ext uri="{FF2B5EF4-FFF2-40B4-BE49-F238E27FC236}">
                  <a16:creationId xmlns="" xmlns:a16="http://schemas.microsoft.com/office/drawing/2014/main" id="{F8DA9518-B613-3606-3225-64FA188CF65C}"/>
                </a:ext>
              </a:extLst>
            </p:cNvPr>
            <p:cNvSpPr/>
            <p:nvPr/>
          </p:nvSpPr>
          <p:spPr>
            <a:xfrm flipV="1">
              <a:off x="5496490" y="-32639"/>
              <a:ext cx="7295014" cy="4953000"/>
            </a:xfrm>
            <a:prstGeom prst="triangle">
              <a:avLst/>
            </a:prstGeom>
            <a:solidFill>
              <a:srgbClr val="000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9" name="Triangle 38">
              <a:extLst>
                <a:ext uri="{FF2B5EF4-FFF2-40B4-BE49-F238E27FC236}">
                  <a16:creationId xmlns="" xmlns:a16="http://schemas.microsoft.com/office/drawing/2014/main" id="{DCD80115-6A66-ADCE-0665-A7DA888359D3}"/>
                </a:ext>
              </a:extLst>
            </p:cNvPr>
            <p:cNvSpPr/>
            <p:nvPr/>
          </p:nvSpPr>
          <p:spPr>
            <a:xfrm rot="5400000" flipV="1">
              <a:off x="10131085" y="520789"/>
              <a:ext cx="7295014" cy="9252348"/>
            </a:xfrm>
            <a:prstGeom prst="triangle">
              <a:avLst/>
            </a:prstGeom>
            <a:solidFill>
              <a:srgbClr val="000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40" name="Triangle 39">
              <a:extLst>
                <a:ext uri="{FF2B5EF4-FFF2-40B4-BE49-F238E27FC236}">
                  <a16:creationId xmlns="" xmlns:a16="http://schemas.microsoft.com/office/drawing/2014/main" id="{DA03C7B2-4EF2-01AA-37B2-701133C31F52}"/>
                </a:ext>
              </a:extLst>
            </p:cNvPr>
            <p:cNvSpPr/>
            <p:nvPr/>
          </p:nvSpPr>
          <p:spPr>
            <a:xfrm rot="16200000" flipH="1" flipV="1">
              <a:off x="978667" y="520789"/>
              <a:ext cx="7295014" cy="9252348"/>
            </a:xfrm>
            <a:prstGeom prst="triangle">
              <a:avLst/>
            </a:prstGeom>
            <a:solidFill>
              <a:srgbClr val="000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grpSp>
      <p:sp>
        <p:nvSpPr>
          <p:cNvPr id="41" name="Rectangle 40">
            <a:extLst>
              <a:ext uri="{FF2B5EF4-FFF2-40B4-BE49-F238E27FC236}">
                <a16:creationId xmlns="" xmlns:a16="http://schemas.microsoft.com/office/drawing/2014/main" id="{921FBD09-0656-4FC2-AE7C-C3263DA75F42}"/>
              </a:ext>
            </a:extLst>
          </p:cNvPr>
          <p:cNvSpPr/>
          <p:nvPr/>
        </p:nvSpPr>
        <p:spPr>
          <a:xfrm>
            <a:off x="-414338" y="-150418"/>
            <a:ext cx="9616721" cy="5638800"/>
          </a:xfrm>
          <a:prstGeom prst="rect">
            <a:avLst/>
          </a:prstGeom>
          <a:solidFill>
            <a:schemeClr val="bg1">
              <a:alpha val="7843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42" name="Dodecagon 41">
            <a:extLst>
              <a:ext uri="{FF2B5EF4-FFF2-40B4-BE49-F238E27FC236}">
                <a16:creationId xmlns="" xmlns:a16="http://schemas.microsoft.com/office/drawing/2014/main" id="{5FDC5B09-C0CA-0A60-01AA-A451A323B889}"/>
              </a:ext>
            </a:extLst>
          </p:cNvPr>
          <p:cNvSpPr/>
          <p:nvPr/>
        </p:nvSpPr>
        <p:spPr>
          <a:xfrm>
            <a:off x="-1333503" y="-3333753"/>
            <a:ext cx="11811003" cy="11811003"/>
          </a:xfrm>
          <a:prstGeom prst="dodecag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 name="TextBox 5">
            <a:extLst>
              <a:ext uri="{FF2B5EF4-FFF2-40B4-BE49-F238E27FC236}">
                <a16:creationId xmlns="" xmlns:a16="http://schemas.microsoft.com/office/drawing/2014/main" id="{344A1387-76FE-92A8-6A2F-B861C3B3FB53}"/>
              </a:ext>
            </a:extLst>
          </p:cNvPr>
          <p:cNvSpPr txBox="1"/>
          <p:nvPr/>
        </p:nvSpPr>
        <p:spPr>
          <a:xfrm>
            <a:off x="109596" y="961902"/>
            <a:ext cx="5921550" cy="1846659"/>
          </a:xfrm>
          <a:prstGeom prst="rect">
            <a:avLst/>
          </a:prstGeom>
        </p:spPr>
        <p:txBody>
          <a:bodyPr wrap="square" lIns="0" tIns="0" rIns="0" bIns="0" rtlCol="0" anchor="t">
            <a:spAutoFit/>
          </a:bodyPr>
          <a:lstStyle/>
          <a:p>
            <a:r>
              <a:rPr lang="en-ID" sz="2400" b="1" dirty="0" err="1">
                <a:solidFill>
                  <a:schemeClr val="tx1"/>
                </a:solidFill>
              </a:rPr>
              <a:t>Pengaruh</a:t>
            </a:r>
            <a:r>
              <a:rPr lang="en-ID" sz="2400" b="1" dirty="0">
                <a:solidFill>
                  <a:schemeClr val="tx1"/>
                </a:solidFill>
              </a:rPr>
              <a:t> Reward, </a:t>
            </a:r>
            <a:r>
              <a:rPr lang="en-ID" sz="2400" b="1" dirty="0" err="1">
                <a:solidFill>
                  <a:schemeClr val="tx1"/>
                </a:solidFill>
              </a:rPr>
              <a:t>Kepuasan</a:t>
            </a:r>
            <a:r>
              <a:rPr lang="en-ID" sz="2400" b="1" dirty="0">
                <a:solidFill>
                  <a:schemeClr val="tx1"/>
                </a:solidFill>
              </a:rPr>
              <a:t> </a:t>
            </a:r>
            <a:r>
              <a:rPr lang="en-ID" sz="2400" b="1" dirty="0" err="1">
                <a:solidFill>
                  <a:schemeClr val="tx1"/>
                </a:solidFill>
              </a:rPr>
              <a:t>Kerja</a:t>
            </a:r>
            <a:r>
              <a:rPr lang="en-ID" sz="2400" b="1" dirty="0">
                <a:solidFill>
                  <a:schemeClr val="tx1"/>
                </a:solidFill>
              </a:rPr>
              <a:t>, </a:t>
            </a:r>
            <a:r>
              <a:rPr lang="en-ID" sz="2400" b="1" dirty="0" err="1">
                <a:solidFill>
                  <a:schemeClr val="tx1"/>
                </a:solidFill>
              </a:rPr>
              <a:t>Budaya</a:t>
            </a:r>
            <a:r>
              <a:rPr lang="en-ID" sz="2400" b="1" dirty="0">
                <a:solidFill>
                  <a:schemeClr val="tx1"/>
                </a:solidFill>
              </a:rPr>
              <a:t> </a:t>
            </a:r>
            <a:r>
              <a:rPr lang="en-ID" sz="2400" b="1" dirty="0" err="1">
                <a:solidFill>
                  <a:schemeClr val="tx1"/>
                </a:solidFill>
              </a:rPr>
              <a:t>Organisasi</a:t>
            </a:r>
            <a:r>
              <a:rPr lang="en-ID" sz="2400" b="1" dirty="0">
                <a:solidFill>
                  <a:schemeClr val="tx1"/>
                </a:solidFill>
              </a:rPr>
              <a:t>, dan Employee Engagement </a:t>
            </a:r>
            <a:r>
              <a:rPr lang="en-ID" sz="2400" b="1" dirty="0" err="1">
                <a:solidFill>
                  <a:schemeClr val="tx1"/>
                </a:solidFill>
              </a:rPr>
              <a:t>Terhadap</a:t>
            </a:r>
            <a:r>
              <a:rPr lang="en-ID" sz="2400" b="1" dirty="0">
                <a:solidFill>
                  <a:schemeClr val="tx1"/>
                </a:solidFill>
              </a:rPr>
              <a:t> Tingkat </a:t>
            </a:r>
            <a:r>
              <a:rPr lang="en-ID" sz="2400" b="1" dirty="0" err="1">
                <a:solidFill>
                  <a:schemeClr val="tx1"/>
                </a:solidFill>
              </a:rPr>
              <a:t>Retensi</a:t>
            </a:r>
            <a:r>
              <a:rPr lang="en-ID" sz="2400" b="1" dirty="0">
                <a:solidFill>
                  <a:schemeClr val="tx1"/>
                </a:solidFill>
              </a:rPr>
              <a:t> </a:t>
            </a:r>
            <a:r>
              <a:rPr lang="en-ID" sz="2400" b="1" dirty="0" err="1">
                <a:solidFill>
                  <a:schemeClr val="tx1"/>
                </a:solidFill>
              </a:rPr>
              <a:t>Karyawan</a:t>
            </a:r>
            <a:r>
              <a:rPr lang="en-ID" sz="2400" b="1" dirty="0">
                <a:solidFill>
                  <a:schemeClr val="tx1"/>
                </a:solidFill>
              </a:rPr>
              <a:t> di </a:t>
            </a:r>
            <a:r>
              <a:rPr lang="en-ID" sz="2400" b="1" dirty="0" err="1">
                <a:solidFill>
                  <a:schemeClr val="tx1"/>
                </a:solidFill>
              </a:rPr>
              <a:t>Karunia</a:t>
            </a:r>
            <a:r>
              <a:rPr lang="en-ID" sz="2400" b="1" dirty="0">
                <a:solidFill>
                  <a:schemeClr val="tx1"/>
                </a:solidFill>
              </a:rPr>
              <a:t> </a:t>
            </a:r>
            <a:r>
              <a:rPr lang="en-ID" sz="2400" b="1" dirty="0" err="1">
                <a:solidFill>
                  <a:schemeClr val="tx1"/>
                </a:solidFill>
              </a:rPr>
              <a:t>Damai</a:t>
            </a:r>
            <a:r>
              <a:rPr lang="en-ID" sz="2400" b="1" dirty="0">
                <a:solidFill>
                  <a:schemeClr val="tx1"/>
                </a:solidFill>
              </a:rPr>
              <a:t> </a:t>
            </a:r>
            <a:r>
              <a:rPr lang="en-ID" sz="2400" b="1" dirty="0" err="1">
                <a:solidFill>
                  <a:schemeClr val="tx1"/>
                </a:solidFill>
              </a:rPr>
              <a:t>Sejati</a:t>
            </a:r>
            <a:r>
              <a:rPr lang="en-ID" sz="2400" b="1" dirty="0">
                <a:solidFill>
                  <a:schemeClr val="tx1"/>
                </a:solidFill>
              </a:rPr>
              <a:t> (KDS) Department Store </a:t>
            </a:r>
            <a:r>
              <a:rPr lang="en-ID" sz="2400" b="1" dirty="0" err="1">
                <a:solidFill>
                  <a:schemeClr val="tx1"/>
                </a:solidFill>
              </a:rPr>
              <a:t>Genteng</a:t>
            </a:r>
            <a:r>
              <a:rPr lang="en-ID" sz="2400" b="1" dirty="0">
                <a:solidFill>
                  <a:schemeClr val="tx1"/>
                </a:solidFill>
              </a:rPr>
              <a:t> Banyuwangi</a:t>
            </a:r>
          </a:p>
        </p:txBody>
      </p:sp>
      <p:grpSp>
        <p:nvGrpSpPr>
          <p:cNvPr id="12" name="Group 12">
            <a:extLst>
              <a:ext uri="{FF2B5EF4-FFF2-40B4-BE49-F238E27FC236}">
                <a16:creationId xmlns="" xmlns:a16="http://schemas.microsoft.com/office/drawing/2014/main" id="{80F7BC66-A385-1BCF-934A-C8149A420786}"/>
              </a:ext>
            </a:extLst>
          </p:cNvPr>
          <p:cNvGrpSpPr/>
          <p:nvPr/>
        </p:nvGrpSpPr>
        <p:grpSpPr>
          <a:xfrm rot="-5400000">
            <a:off x="8734355" y="3441745"/>
            <a:ext cx="412372" cy="406920"/>
            <a:chOff x="0" y="0"/>
            <a:chExt cx="217216" cy="214344"/>
          </a:xfrm>
          <a:solidFill>
            <a:srgbClr val="00007F"/>
          </a:solidFill>
        </p:grpSpPr>
        <p:sp>
          <p:nvSpPr>
            <p:cNvPr id="13" name="Freeform 13">
              <a:extLst>
                <a:ext uri="{FF2B5EF4-FFF2-40B4-BE49-F238E27FC236}">
                  <a16:creationId xmlns="" xmlns:a16="http://schemas.microsoft.com/office/drawing/2014/main" id="{CFC6FED3-0BD0-81BE-EE67-7BBC2A3A7394}"/>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grpFill/>
          </p:spPr>
          <p:txBody>
            <a:bodyPr/>
            <a:lstStyle/>
            <a:p>
              <a:endParaRPr lang="en-US" sz="700"/>
            </a:p>
          </p:txBody>
        </p:sp>
        <p:sp>
          <p:nvSpPr>
            <p:cNvPr id="14" name="TextBox 14">
              <a:extLst>
                <a:ext uri="{FF2B5EF4-FFF2-40B4-BE49-F238E27FC236}">
                  <a16:creationId xmlns="" xmlns:a16="http://schemas.microsoft.com/office/drawing/2014/main" id="{D82DD2A9-B8F2-4C1A-B731-E175E22359D4}"/>
                </a:ext>
              </a:extLst>
            </p:cNvPr>
            <p:cNvSpPr txBox="1"/>
            <p:nvPr/>
          </p:nvSpPr>
          <p:spPr>
            <a:xfrm>
              <a:off x="0" y="28575"/>
              <a:ext cx="217216" cy="185769"/>
            </a:xfrm>
            <a:prstGeom prst="rect">
              <a:avLst/>
            </a:prstGeom>
            <a:grpFill/>
          </p:spPr>
          <p:txBody>
            <a:bodyPr lIns="25400" tIns="25400" rIns="25400" bIns="25400" rtlCol="0" anchor="ctr"/>
            <a:lstStyle/>
            <a:p>
              <a:pPr algn="ctr">
                <a:lnSpc>
                  <a:spcPts val="949"/>
                </a:lnSpc>
              </a:pPr>
              <a:endParaRPr sz="700"/>
            </a:p>
          </p:txBody>
        </p:sp>
      </p:grpSp>
      <p:sp>
        <p:nvSpPr>
          <p:cNvPr id="16" name="Freeform 16">
            <a:extLst>
              <a:ext uri="{FF2B5EF4-FFF2-40B4-BE49-F238E27FC236}">
                <a16:creationId xmlns="" xmlns:a16="http://schemas.microsoft.com/office/drawing/2014/main" id="{8107CCFE-E3F1-7502-DD50-9A2856310A0A}"/>
              </a:ext>
            </a:extLst>
          </p:cNvPr>
          <p:cNvSpPr/>
          <p:nvPr/>
        </p:nvSpPr>
        <p:spPr>
          <a:xfrm>
            <a:off x="8436428" y="351551"/>
            <a:ext cx="325598" cy="32559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7F"/>
          </a:solidFill>
        </p:spPr>
        <p:txBody>
          <a:bodyPr/>
          <a:lstStyle/>
          <a:p>
            <a:endParaRPr lang="en-US" sz="700"/>
          </a:p>
        </p:txBody>
      </p:sp>
      <p:grpSp>
        <p:nvGrpSpPr>
          <p:cNvPr id="18" name="Group 18">
            <a:extLst>
              <a:ext uri="{FF2B5EF4-FFF2-40B4-BE49-F238E27FC236}">
                <a16:creationId xmlns="" xmlns:a16="http://schemas.microsoft.com/office/drawing/2014/main" id="{9AAEB01D-48A4-B516-099A-D9F22AFF7489}"/>
              </a:ext>
            </a:extLst>
          </p:cNvPr>
          <p:cNvGrpSpPr/>
          <p:nvPr/>
        </p:nvGrpSpPr>
        <p:grpSpPr>
          <a:xfrm>
            <a:off x="8626635" y="351551"/>
            <a:ext cx="325598" cy="325598"/>
            <a:chOff x="0" y="0"/>
            <a:chExt cx="812800" cy="812800"/>
          </a:xfrm>
          <a:solidFill>
            <a:schemeClr val="accent4">
              <a:lumMod val="60000"/>
              <a:lumOff val="40000"/>
            </a:schemeClr>
          </a:solidFill>
        </p:grpSpPr>
        <p:sp>
          <p:nvSpPr>
            <p:cNvPr id="19" name="Freeform 19">
              <a:extLst>
                <a:ext uri="{FF2B5EF4-FFF2-40B4-BE49-F238E27FC236}">
                  <a16:creationId xmlns="" xmlns:a16="http://schemas.microsoft.com/office/drawing/2014/main" id="{9A0C6907-458B-BC9F-2ADB-47143E9F7E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en-US" sz="700"/>
            </a:p>
          </p:txBody>
        </p:sp>
        <p:sp>
          <p:nvSpPr>
            <p:cNvPr id="20" name="TextBox 20">
              <a:extLst>
                <a:ext uri="{FF2B5EF4-FFF2-40B4-BE49-F238E27FC236}">
                  <a16:creationId xmlns="" xmlns:a16="http://schemas.microsoft.com/office/drawing/2014/main" id="{FC6DA634-ABC8-EFB3-44E7-F31D8AB9C7DE}"/>
                </a:ext>
              </a:extLst>
            </p:cNvPr>
            <p:cNvSpPr txBox="1"/>
            <p:nvPr/>
          </p:nvSpPr>
          <p:spPr>
            <a:xfrm>
              <a:off x="76200" y="104775"/>
              <a:ext cx="660400" cy="631825"/>
            </a:xfrm>
            <a:prstGeom prst="rect">
              <a:avLst/>
            </a:prstGeom>
            <a:grpFill/>
          </p:spPr>
          <p:txBody>
            <a:bodyPr lIns="25400" tIns="25400" rIns="25400" bIns="25400" rtlCol="0" anchor="ctr"/>
            <a:lstStyle/>
            <a:p>
              <a:pPr algn="ctr">
                <a:lnSpc>
                  <a:spcPts val="949"/>
                </a:lnSpc>
              </a:pPr>
              <a:endParaRPr sz="700"/>
            </a:p>
          </p:txBody>
        </p:sp>
      </p:grpSp>
      <p:grpSp>
        <p:nvGrpSpPr>
          <p:cNvPr id="53" name="Group 52">
            <a:extLst>
              <a:ext uri="{FF2B5EF4-FFF2-40B4-BE49-F238E27FC236}">
                <a16:creationId xmlns="" xmlns:a16="http://schemas.microsoft.com/office/drawing/2014/main" id="{14357BAB-6CFC-EF1B-484D-556B5C910565}"/>
              </a:ext>
            </a:extLst>
          </p:cNvPr>
          <p:cNvGrpSpPr/>
          <p:nvPr/>
        </p:nvGrpSpPr>
        <p:grpSpPr>
          <a:xfrm>
            <a:off x="-4495800" y="-4733536"/>
            <a:ext cx="19164300" cy="9877036"/>
            <a:chOff x="-8991600" y="-9467072"/>
            <a:chExt cx="38328600" cy="19754072"/>
          </a:xfrm>
        </p:grpSpPr>
        <p:sp>
          <p:nvSpPr>
            <p:cNvPr id="36" name="Rectangle 35">
              <a:extLst>
                <a:ext uri="{FF2B5EF4-FFF2-40B4-BE49-F238E27FC236}">
                  <a16:creationId xmlns="" xmlns:a16="http://schemas.microsoft.com/office/drawing/2014/main" id="{64B98EEF-668E-EAD5-0F71-A31A13EE5AA8}"/>
                </a:ext>
              </a:extLst>
            </p:cNvPr>
            <p:cNvSpPr/>
            <p:nvPr/>
          </p:nvSpPr>
          <p:spPr>
            <a:xfrm>
              <a:off x="12158338" y="-9467072"/>
              <a:ext cx="4398246" cy="1734370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grpSp>
          <p:nvGrpSpPr>
            <p:cNvPr id="2" name="Group 2">
              <a:extLst>
                <a:ext uri="{FF2B5EF4-FFF2-40B4-BE49-F238E27FC236}">
                  <a16:creationId xmlns="" xmlns:a16="http://schemas.microsoft.com/office/drawing/2014/main" id="{9445E998-FC43-D7FF-C51F-5E0E61AF2AD0}"/>
                </a:ext>
              </a:extLst>
            </p:cNvPr>
            <p:cNvGrpSpPr/>
            <p:nvPr/>
          </p:nvGrpSpPr>
          <p:grpSpPr>
            <a:xfrm rot="16200000">
              <a:off x="8967518" y="-10082482"/>
              <a:ext cx="2410364" cy="38328600"/>
              <a:chOff x="0" y="0"/>
              <a:chExt cx="634828" cy="4816593"/>
            </a:xfrm>
          </p:grpSpPr>
          <p:sp>
            <p:nvSpPr>
              <p:cNvPr id="3" name="Freeform 3">
                <a:extLst>
                  <a:ext uri="{FF2B5EF4-FFF2-40B4-BE49-F238E27FC236}">
                    <a16:creationId xmlns="" xmlns:a16="http://schemas.microsoft.com/office/drawing/2014/main" id="{6E1925FD-D0FD-1B9C-251C-41C7F7DACA3B}"/>
                  </a:ext>
                </a:extLst>
              </p:cNvPr>
              <p:cNvSpPr/>
              <p:nvPr/>
            </p:nvSpPr>
            <p:spPr>
              <a:xfrm>
                <a:off x="0" y="0"/>
                <a:ext cx="634828" cy="4816592"/>
              </a:xfrm>
              <a:custGeom>
                <a:avLst/>
                <a:gdLst/>
                <a:ahLst/>
                <a:cxnLst/>
                <a:rect l="l" t="t" r="r" b="b"/>
                <a:pathLst>
                  <a:path w="634828" h="4816592">
                    <a:moveTo>
                      <a:pt x="0" y="0"/>
                    </a:moveTo>
                    <a:lnTo>
                      <a:pt x="634828" y="0"/>
                    </a:lnTo>
                    <a:lnTo>
                      <a:pt x="634828" y="4816592"/>
                    </a:lnTo>
                    <a:lnTo>
                      <a:pt x="0" y="4816592"/>
                    </a:lnTo>
                    <a:close/>
                  </a:path>
                </a:pathLst>
              </a:custGeom>
              <a:solidFill>
                <a:srgbClr val="FFCD39"/>
              </a:solidFill>
            </p:spPr>
            <p:txBody>
              <a:bodyPr/>
              <a:lstStyle/>
              <a:p>
                <a:endParaRPr lang="en-US" sz="700"/>
              </a:p>
            </p:txBody>
          </p:sp>
          <p:sp>
            <p:nvSpPr>
              <p:cNvPr id="4" name="TextBox 4">
                <a:extLst>
                  <a:ext uri="{FF2B5EF4-FFF2-40B4-BE49-F238E27FC236}">
                    <a16:creationId xmlns="" xmlns:a16="http://schemas.microsoft.com/office/drawing/2014/main" id="{2305D722-10FA-70C8-6B85-A313D7CC7394}"/>
                  </a:ext>
                </a:extLst>
              </p:cNvPr>
              <p:cNvSpPr txBox="1"/>
              <p:nvPr/>
            </p:nvSpPr>
            <p:spPr>
              <a:xfrm>
                <a:off x="0" y="28575"/>
                <a:ext cx="634828" cy="4788018"/>
              </a:xfrm>
              <a:prstGeom prst="rect">
                <a:avLst/>
              </a:prstGeom>
            </p:spPr>
            <p:txBody>
              <a:bodyPr lIns="25400" tIns="25400" rIns="25400" bIns="25400" rtlCol="0" anchor="ctr"/>
              <a:lstStyle/>
              <a:p>
                <a:pPr algn="ctr">
                  <a:lnSpc>
                    <a:spcPts val="949"/>
                  </a:lnSpc>
                </a:pPr>
                <a:endParaRPr sz="700"/>
              </a:p>
            </p:txBody>
          </p:sp>
        </p:grpSp>
      </p:grpSp>
      <p:sp>
        <p:nvSpPr>
          <p:cNvPr id="24" name="TextBox 24">
            <a:extLst>
              <a:ext uri="{FF2B5EF4-FFF2-40B4-BE49-F238E27FC236}">
                <a16:creationId xmlns="" xmlns:a16="http://schemas.microsoft.com/office/drawing/2014/main" id="{6F5CEE3F-5A10-9601-7BA5-267E0A1283D5}"/>
              </a:ext>
            </a:extLst>
          </p:cNvPr>
          <p:cNvSpPr txBox="1"/>
          <p:nvPr/>
        </p:nvSpPr>
        <p:spPr>
          <a:xfrm>
            <a:off x="838201" y="4361433"/>
            <a:ext cx="1566966" cy="121636"/>
          </a:xfrm>
          <a:prstGeom prst="rect">
            <a:avLst/>
          </a:prstGeom>
        </p:spPr>
        <p:txBody>
          <a:bodyPr lIns="0" tIns="0" rIns="0" bIns="0" rtlCol="0" anchor="t">
            <a:spAutoFit/>
          </a:bodyPr>
          <a:lstStyle/>
          <a:p>
            <a:pPr>
              <a:lnSpc>
                <a:spcPts val="949"/>
              </a:lnSpc>
            </a:pPr>
            <a:r>
              <a:rPr lang="en-US" sz="1200" b="1" dirty="0">
                <a:latin typeface="Arial" panose="020B0604020202020204" pitchFamily="34" charset="0"/>
                <a:ea typeface="Montserrat Bold"/>
                <a:cs typeface="Arial" panose="020B0604020202020204" pitchFamily="34" charset="0"/>
                <a:sym typeface="Montserrat Bold"/>
              </a:rPr>
              <a:t>DOSEN PENGUJI</a:t>
            </a:r>
          </a:p>
        </p:txBody>
      </p:sp>
      <p:sp>
        <p:nvSpPr>
          <p:cNvPr id="29" name="TextBox 24">
            <a:extLst>
              <a:ext uri="{FF2B5EF4-FFF2-40B4-BE49-F238E27FC236}">
                <a16:creationId xmlns="" xmlns:a16="http://schemas.microsoft.com/office/drawing/2014/main" id="{EE12173F-074B-A0DC-0E9A-13D2DF0E5DBD}"/>
              </a:ext>
            </a:extLst>
          </p:cNvPr>
          <p:cNvSpPr txBox="1"/>
          <p:nvPr/>
        </p:nvSpPr>
        <p:spPr>
          <a:xfrm>
            <a:off x="838200" y="4543015"/>
            <a:ext cx="2280146" cy="118687"/>
          </a:xfrm>
          <a:prstGeom prst="rect">
            <a:avLst/>
          </a:prstGeom>
        </p:spPr>
        <p:txBody>
          <a:bodyPr wrap="square" lIns="0" tIns="0" rIns="0" bIns="0" rtlCol="0" anchor="t">
            <a:spAutoFit/>
          </a:bodyPr>
          <a:lstStyle/>
          <a:p>
            <a:pPr>
              <a:lnSpc>
                <a:spcPts val="949"/>
              </a:lnSpc>
            </a:pPr>
            <a:r>
              <a:rPr lang="en-US" sz="1100" dirty="0">
                <a:latin typeface="Arial" panose="020B0604020202020204" pitchFamily="34" charset="0"/>
                <a:ea typeface="Montserrat Bold"/>
                <a:cs typeface="Arial" panose="020B0604020202020204" pitchFamily="34" charset="0"/>
                <a:sym typeface="Montserrat Bold"/>
              </a:rPr>
              <a:t>Dr. Trias </a:t>
            </a:r>
            <a:r>
              <a:rPr lang="en-US" sz="1100" dirty="0" err="1">
                <a:latin typeface="Arial" panose="020B0604020202020204" pitchFamily="34" charset="0"/>
                <a:ea typeface="Montserrat Bold"/>
                <a:cs typeface="Arial" panose="020B0604020202020204" pitchFamily="34" charset="0"/>
                <a:sym typeface="Montserrat Bold"/>
              </a:rPr>
              <a:t>Setyowati</a:t>
            </a:r>
            <a:r>
              <a:rPr lang="en-US" sz="1100" dirty="0">
                <a:latin typeface="Arial" panose="020B0604020202020204" pitchFamily="34" charset="0"/>
                <a:ea typeface="Montserrat Bold"/>
                <a:cs typeface="Arial" panose="020B0604020202020204" pitchFamily="34" charset="0"/>
                <a:sym typeface="Montserrat Bold"/>
              </a:rPr>
              <a:t>, S.E., M.M.</a:t>
            </a:r>
          </a:p>
        </p:txBody>
      </p:sp>
      <p:sp>
        <p:nvSpPr>
          <p:cNvPr id="30" name="TextBox 24">
            <a:extLst>
              <a:ext uri="{FF2B5EF4-FFF2-40B4-BE49-F238E27FC236}">
                <a16:creationId xmlns="" xmlns:a16="http://schemas.microsoft.com/office/drawing/2014/main" id="{B5FDA622-88D1-FF4E-5A7A-92760C98B7B9}"/>
              </a:ext>
            </a:extLst>
          </p:cNvPr>
          <p:cNvSpPr txBox="1"/>
          <p:nvPr/>
        </p:nvSpPr>
        <p:spPr>
          <a:xfrm>
            <a:off x="3554514" y="4361433"/>
            <a:ext cx="1847881" cy="121636"/>
          </a:xfrm>
          <a:prstGeom prst="rect">
            <a:avLst/>
          </a:prstGeom>
        </p:spPr>
        <p:txBody>
          <a:bodyPr wrap="square" lIns="0" tIns="0" rIns="0" bIns="0" rtlCol="0" anchor="t">
            <a:spAutoFit/>
          </a:bodyPr>
          <a:lstStyle/>
          <a:p>
            <a:pPr>
              <a:lnSpc>
                <a:spcPts val="949"/>
              </a:lnSpc>
            </a:pPr>
            <a:r>
              <a:rPr lang="en-US" sz="1200" b="1">
                <a:latin typeface="Arial" panose="020B0604020202020204" pitchFamily="34" charset="0"/>
                <a:ea typeface="Montserrat Bold"/>
                <a:cs typeface="Arial" panose="020B0604020202020204" pitchFamily="34" charset="0"/>
                <a:sym typeface="Montserrat Bold"/>
              </a:rPr>
              <a:t>DOSEN PEMBIMBING</a:t>
            </a:r>
          </a:p>
        </p:txBody>
      </p:sp>
      <p:sp>
        <p:nvSpPr>
          <p:cNvPr id="31" name="TextBox 24">
            <a:extLst>
              <a:ext uri="{FF2B5EF4-FFF2-40B4-BE49-F238E27FC236}">
                <a16:creationId xmlns="" xmlns:a16="http://schemas.microsoft.com/office/drawing/2014/main" id="{D4D0DEEB-A393-E6AB-5C75-B238FD0F1FE9}"/>
              </a:ext>
            </a:extLst>
          </p:cNvPr>
          <p:cNvSpPr txBox="1"/>
          <p:nvPr/>
        </p:nvSpPr>
        <p:spPr>
          <a:xfrm>
            <a:off x="3554514" y="4495322"/>
            <a:ext cx="3684487" cy="338554"/>
          </a:xfrm>
          <a:prstGeom prst="rect">
            <a:avLst/>
          </a:prstGeom>
        </p:spPr>
        <p:txBody>
          <a:bodyPr wrap="square" lIns="0" tIns="0" rIns="0" bIns="0" rtlCol="0" anchor="t">
            <a:spAutoFit/>
          </a:bodyPr>
          <a:lstStyle/>
          <a:p>
            <a:pPr>
              <a:tabLst>
                <a:tab pos="1066007" algn="l"/>
              </a:tabLst>
            </a:pPr>
            <a:r>
              <a:rPr lang="en-US" sz="1100" dirty="0" err="1">
                <a:latin typeface="Arial" panose="020B0604020202020204" pitchFamily="34" charset="0"/>
                <a:ea typeface="Montserrat Bold"/>
                <a:cs typeface="Arial" panose="020B0604020202020204" pitchFamily="34" charset="0"/>
                <a:sym typeface="Montserrat Bold"/>
              </a:rPr>
              <a:t>Pembimbing</a:t>
            </a:r>
            <a:r>
              <a:rPr lang="en-US" sz="1100" dirty="0">
                <a:latin typeface="Arial" panose="020B0604020202020204" pitchFamily="34" charset="0"/>
                <a:ea typeface="Montserrat Bold"/>
                <a:cs typeface="Arial" panose="020B0604020202020204" pitchFamily="34" charset="0"/>
                <a:sym typeface="Montserrat Bold"/>
              </a:rPr>
              <a:t> 1	: </a:t>
            </a:r>
            <a:r>
              <a:rPr lang="en-US" sz="1100" dirty="0" err="1">
                <a:latin typeface="Arial" panose="020B0604020202020204" pitchFamily="34" charset="0"/>
                <a:ea typeface="Montserrat Bold"/>
                <a:cs typeface="Arial" panose="020B0604020202020204" pitchFamily="34" charset="0"/>
                <a:sym typeface="Montserrat Bold"/>
              </a:rPr>
              <a:t>Pewestri</a:t>
            </a:r>
            <a:r>
              <a:rPr lang="en-US" sz="1100" dirty="0">
                <a:latin typeface="Arial" panose="020B0604020202020204" pitchFamily="34" charset="0"/>
                <a:ea typeface="Montserrat Bold"/>
                <a:cs typeface="Arial" panose="020B0604020202020204" pitchFamily="34" charset="0"/>
                <a:sym typeface="Montserrat Bold"/>
              </a:rPr>
              <a:t> </a:t>
            </a:r>
            <a:r>
              <a:rPr lang="en-US" sz="1100" dirty="0" err="1">
                <a:latin typeface="Arial" panose="020B0604020202020204" pitchFamily="34" charset="0"/>
                <a:ea typeface="Montserrat Bold"/>
                <a:cs typeface="Arial" panose="020B0604020202020204" pitchFamily="34" charset="0"/>
                <a:sym typeface="Montserrat Bold"/>
              </a:rPr>
              <a:t>Winahyu</a:t>
            </a:r>
            <a:r>
              <a:rPr lang="en-US" sz="1100" dirty="0">
                <a:latin typeface="Arial" panose="020B0604020202020204" pitchFamily="34" charset="0"/>
                <a:ea typeface="Montserrat Bold"/>
                <a:cs typeface="Arial" panose="020B0604020202020204" pitchFamily="34" charset="0"/>
                <a:sym typeface="Montserrat Bold"/>
              </a:rPr>
              <a:t>, </a:t>
            </a:r>
            <a:r>
              <a:rPr lang="en-US" sz="1100" dirty="0" err="1">
                <a:latin typeface="Arial" panose="020B0604020202020204" pitchFamily="34" charset="0"/>
                <a:ea typeface="Montserrat Bold"/>
                <a:cs typeface="Arial" panose="020B0604020202020204" pitchFamily="34" charset="0"/>
                <a:sym typeface="Montserrat Bold"/>
              </a:rPr>
              <a:t>S.Psi.,MM</a:t>
            </a:r>
            <a:endParaRPr lang="en-US" sz="1100" dirty="0">
              <a:latin typeface="Arial" panose="020B0604020202020204" pitchFamily="34" charset="0"/>
              <a:ea typeface="Montserrat Bold"/>
              <a:cs typeface="Arial" panose="020B0604020202020204" pitchFamily="34" charset="0"/>
              <a:sym typeface="Montserrat Bold"/>
            </a:endParaRPr>
          </a:p>
          <a:p>
            <a:pPr>
              <a:tabLst>
                <a:tab pos="1066007" algn="l"/>
              </a:tabLst>
            </a:pPr>
            <a:r>
              <a:rPr lang="en-US" sz="1100" dirty="0" err="1">
                <a:latin typeface="Arial" panose="020B0604020202020204" pitchFamily="34" charset="0"/>
                <a:ea typeface="Montserrat Bold"/>
                <a:cs typeface="Arial" panose="020B0604020202020204" pitchFamily="34" charset="0"/>
                <a:sym typeface="Montserrat Bold"/>
              </a:rPr>
              <a:t>Pembimbing</a:t>
            </a:r>
            <a:r>
              <a:rPr lang="en-US" sz="1100" dirty="0">
                <a:latin typeface="Arial" panose="020B0604020202020204" pitchFamily="34" charset="0"/>
                <a:ea typeface="Montserrat Bold"/>
                <a:cs typeface="Arial" panose="020B0604020202020204" pitchFamily="34" charset="0"/>
                <a:sym typeface="Montserrat Bold"/>
              </a:rPr>
              <a:t> 2	: </a:t>
            </a:r>
            <a:r>
              <a:rPr lang="en-US" sz="1100" dirty="0" err="1">
                <a:latin typeface="Arial" panose="020B0604020202020204" pitchFamily="34" charset="0"/>
                <a:ea typeface="Montserrat Bold"/>
                <a:cs typeface="Arial" panose="020B0604020202020204" pitchFamily="34" charset="0"/>
                <a:sym typeface="Montserrat Bold"/>
              </a:rPr>
              <a:t>Rusdiyanto</a:t>
            </a:r>
            <a:r>
              <a:rPr lang="en-US" sz="1100" dirty="0">
                <a:latin typeface="Arial" panose="020B0604020202020204" pitchFamily="34" charset="0"/>
                <a:ea typeface="Montserrat Bold"/>
                <a:cs typeface="Arial" panose="020B0604020202020204" pitchFamily="34" charset="0"/>
                <a:sym typeface="Montserrat Bold"/>
              </a:rPr>
              <a:t>, </a:t>
            </a:r>
            <a:r>
              <a:rPr lang="en-US" sz="1100" dirty="0" err="1">
                <a:latin typeface="Arial" panose="020B0604020202020204" pitchFamily="34" charset="0"/>
                <a:ea typeface="Montserrat Bold"/>
                <a:cs typeface="Arial" panose="020B0604020202020204" pitchFamily="34" charset="0"/>
                <a:sym typeface="Montserrat Bold"/>
              </a:rPr>
              <a:t>S.Pd.I</a:t>
            </a:r>
            <a:r>
              <a:rPr lang="en-US" sz="1100" dirty="0">
                <a:latin typeface="Arial" panose="020B0604020202020204" pitchFamily="34" charset="0"/>
                <a:ea typeface="Montserrat Bold"/>
                <a:cs typeface="Arial" panose="020B0604020202020204" pitchFamily="34" charset="0"/>
                <a:sym typeface="Montserrat Bold"/>
              </a:rPr>
              <a:t>., </a:t>
            </a:r>
            <a:r>
              <a:rPr lang="en-US" sz="1100" dirty="0" err="1">
                <a:latin typeface="Arial" panose="020B0604020202020204" pitchFamily="34" charset="0"/>
                <a:ea typeface="Montserrat Bold"/>
                <a:cs typeface="Arial" panose="020B0604020202020204" pitchFamily="34" charset="0"/>
                <a:sym typeface="Montserrat Bold"/>
              </a:rPr>
              <a:t>M.Pd.I</a:t>
            </a:r>
            <a:endParaRPr lang="en-US" sz="1100" dirty="0">
              <a:latin typeface="Arial" panose="020B0604020202020204" pitchFamily="34" charset="0"/>
              <a:ea typeface="Montserrat Bold"/>
              <a:cs typeface="Arial" panose="020B0604020202020204" pitchFamily="34" charset="0"/>
              <a:sym typeface="Montserrat Bold"/>
            </a:endParaRPr>
          </a:p>
        </p:txBody>
      </p:sp>
      <p:grpSp>
        <p:nvGrpSpPr>
          <p:cNvPr id="6" name="Group 6">
            <a:extLst>
              <a:ext uri="{FF2B5EF4-FFF2-40B4-BE49-F238E27FC236}">
                <a16:creationId xmlns="" xmlns:a16="http://schemas.microsoft.com/office/drawing/2014/main" id="{F2F1DF71-D6CA-9A54-EFD7-A1D4D84179AD}"/>
              </a:ext>
            </a:extLst>
          </p:cNvPr>
          <p:cNvGrpSpPr/>
          <p:nvPr/>
        </p:nvGrpSpPr>
        <p:grpSpPr>
          <a:xfrm rot="-5400000">
            <a:off x="961719" y="-961719"/>
            <a:ext cx="412372" cy="2335810"/>
            <a:chOff x="0" y="0"/>
            <a:chExt cx="217216" cy="1230385"/>
          </a:xfrm>
          <a:solidFill>
            <a:schemeClr val="accent4">
              <a:lumMod val="60000"/>
              <a:lumOff val="40000"/>
            </a:schemeClr>
          </a:solidFill>
        </p:grpSpPr>
        <p:sp>
          <p:nvSpPr>
            <p:cNvPr id="7" name="Freeform 7">
              <a:extLst>
                <a:ext uri="{FF2B5EF4-FFF2-40B4-BE49-F238E27FC236}">
                  <a16:creationId xmlns="" xmlns:a16="http://schemas.microsoft.com/office/drawing/2014/main" id="{2AA53671-913E-6539-900A-6C03DBDC9608}"/>
                </a:ext>
              </a:extLst>
            </p:cNvPr>
            <p:cNvSpPr/>
            <p:nvPr/>
          </p:nvSpPr>
          <p:spPr>
            <a:xfrm>
              <a:off x="0" y="0"/>
              <a:ext cx="217216" cy="1230385"/>
            </a:xfrm>
            <a:custGeom>
              <a:avLst/>
              <a:gdLst/>
              <a:ahLst/>
              <a:cxnLst/>
              <a:rect l="l" t="t" r="r" b="b"/>
              <a:pathLst>
                <a:path w="217216" h="1230385">
                  <a:moveTo>
                    <a:pt x="0" y="0"/>
                  </a:moveTo>
                  <a:lnTo>
                    <a:pt x="217216" y="0"/>
                  </a:lnTo>
                  <a:lnTo>
                    <a:pt x="217216" y="1230385"/>
                  </a:lnTo>
                  <a:lnTo>
                    <a:pt x="0" y="1230385"/>
                  </a:lnTo>
                  <a:close/>
                </a:path>
              </a:pathLst>
            </a:custGeom>
            <a:grpFill/>
          </p:spPr>
          <p:txBody>
            <a:bodyPr/>
            <a:lstStyle/>
            <a:p>
              <a:endParaRPr lang="en-US" sz="700"/>
            </a:p>
          </p:txBody>
        </p:sp>
        <p:sp>
          <p:nvSpPr>
            <p:cNvPr id="8" name="TextBox 8">
              <a:extLst>
                <a:ext uri="{FF2B5EF4-FFF2-40B4-BE49-F238E27FC236}">
                  <a16:creationId xmlns="" xmlns:a16="http://schemas.microsoft.com/office/drawing/2014/main" id="{7A58A9DB-0F03-0EDB-191B-498DFA8F5BE0}"/>
                </a:ext>
              </a:extLst>
            </p:cNvPr>
            <p:cNvSpPr txBox="1"/>
            <p:nvPr/>
          </p:nvSpPr>
          <p:spPr>
            <a:xfrm>
              <a:off x="0" y="28575"/>
              <a:ext cx="217216" cy="1201810"/>
            </a:xfrm>
            <a:prstGeom prst="rect">
              <a:avLst/>
            </a:prstGeom>
            <a:grpFill/>
          </p:spPr>
          <p:txBody>
            <a:bodyPr lIns="25400" tIns="25400" rIns="25400" bIns="25400" rtlCol="0" anchor="ctr"/>
            <a:lstStyle/>
            <a:p>
              <a:pPr algn="ctr">
                <a:lnSpc>
                  <a:spcPts val="949"/>
                </a:lnSpc>
              </a:pPr>
              <a:endParaRPr sz="700"/>
            </a:p>
          </p:txBody>
        </p:sp>
      </p:grpSp>
      <p:grpSp>
        <p:nvGrpSpPr>
          <p:cNvPr id="9" name="Group 9">
            <a:extLst>
              <a:ext uri="{FF2B5EF4-FFF2-40B4-BE49-F238E27FC236}">
                <a16:creationId xmlns="" xmlns:a16="http://schemas.microsoft.com/office/drawing/2014/main" id="{61231C56-7364-9AF5-DB7B-A7FE410D35FA}"/>
              </a:ext>
            </a:extLst>
          </p:cNvPr>
          <p:cNvGrpSpPr/>
          <p:nvPr/>
        </p:nvGrpSpPr>
        <p:grpSpPr>
          <a:xfrm rot="-5400000">
            <a:off x="2426078" y="2726"/>
            <a:ext cx="412372" cy="406920"/>
            <a:chOff x="0" y="0"/>
            <a:chExt cx="217216" cy="214344"/>
          </a:xfrm>
          <a:solidFill>
            <a:srgbClr val="00007F"/>
          </a:solidFill>
        </p:grpSpPr>
        <p:sp>
          <p:nvSpPr>
            <p:cNvPr id="10" name="Freeform 10">
              <a:extLst>
                <a:ext uri="{FF2B5EF4-FFF2-40B4-BE49-F238E27FC236}">
                  <a16:creationId xmlns="" xmlns:a16="http://schemas.microsoft.com/office/drawing/2014/main" id="{1D6FA197-4467-1524-F1B4-8E510B9F6DED}"/>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grpFill/>
          </p:spPr>
          <p:txBody>
            <a:bodyPr/>
            <a:lstStyle/>
            <a:p>
              <a:endParaRPr lang="en-US" sz="700"/>
            </a:p>
          </p:txBody>
        </p:sp>
        <p:sp>
          <p:nvSpPr>
            <p:cNvPr id="11" name="TextBox 11">
              <a:extLst>
                <a:ext uri="{FF2B5EF4-FFF2-40B4-BE49-F238E27FC236}">
                  <a16:creationId xmlns="" xmlns:a16="http://schemas.microsoft.com/office/drawing/2014/main" id="{058FCFAE-335C-0290-52FF-28D0BED33F7C}"/>
                </a:ext>
              </a:extLst>
            </p:cNvPr>
            <p:cNvSpPr txBox="1"/>
            <p:nvPr/>
          </p:nvSpPr>
          <p:spPr>
            <a:xfrm>
              <a:off x="0" y="28575"/>
              <a:ext cx="217216" cy="185769"/>
            </a:xfrm>
            <a:prstGeom prst="rect">
              <a:avLst/>
            </a:prstGeom>
            <a:grpFill/>
          </p:spPr>
          <p:txBody>
            <a:bodyPr lIns="25400" tIns="25400" rIns="25400" bIns="25400" rtlCol="0" anchor="ctr"/>
            <a:lstStyle/>
            <a:p>
              <a:pPr algn="ctr">
                <a:lnSpc>
                  <a:spcPts val="949"/>
                </a:lnSpc>
              </a:pPr>
              <a:endParaRPr sz="700"/>
            </a:p>
          </p:txBody>
        </p:sp>
      </p:grpSp>
      <p:sp>
        <p:nvSpPr>
          <p:cNvPr id="46" name="TextBox 5">
            <a:extLst>
              <a:ext uri="{FF2B5EF4-FFF2-40B4-BE49-F238E27FC236}">
                <a16:creationId xmlns="" xmlns:a16="http://schemas.microsoft.com/office/drawing/2014/main" id="{9CFEF1AA-9D58-CAB7-F223-2DAF605ADC81}"/>
              </a:ext>
            </a:extLst>
          </p:cNvPr>
          <p:cNvSpPr txBox="1"/>
          <p:nvPr/>
        </p:nvSpPr>
        <p:spPr>
          <a:xfrm>
            <a:off x="184758" y="57150"/>
            <a:ext cx="2215543" cy="276999"/>
          </a:xfrm>
          <a:prstGeom prst="rect">
            <a:avLst/>
          </a:prstGeom>
        </p:spPr>
        <p:txBody>
          <a:bodyPr wrap="square" lIns="0" tIns="0" rIns="0" bIns="0" rtlCol="0" anchor="t">
            <a:spAutoFit/>
          </a:bodyPr>
          <a:lstStyle/>
          <a:p>
            <a:pPr algn="l"/>
            <a:r>
              <a:rPr lang="en-US" sz="1800" b="1" dirty="0">
                <a:solidFill>
                  <a:schemeClr val="bg1"/>
                </a:solidFill>
                <a:latin typeface="Arial" panose="020B0604020202020204" pitchFamily="34" charset="0"/>
                <a:ea typeface="Bebas Neue Bold"/>
                <a:cs typeface="Arial" panose="020B0604020202020204" pitchFamily="34" charset="0"/>
                <a:sym typeface="Bebas Neue Bold"/>
              </a:rPr>
              <a:t>Uji Kelayakan</a:t>
            </a:r>
          </a:p>
        </p:txBody>
      </p:sp>
      <p:sp>
        <p:nvSpPr>
          <p:cNvPr id="49" name="TextBox 5">
            <a:extLst>
              <a:ext uri="{FF2B5EF4-FFF2-40B4-BE49-F238E27FC236}">
                <a16:creationId xmlns="" xmlns:a16="http://schemas.microsoft.com/office/drawing/2014/main" id="{88D037AE-CCDE-D6E2-07BD-BE57CF641515}"/>
              </a:ext>
            </a:extLst>
          </p:cNvPr>
          <p:cNvSpPr txBox="1"/>
          <p:nvPr/>
        </p:nvSpPr>
        <p:spPr>
          <a:xfrm>
            <a:off x="9518827" y="987905"/>
            <a:ext cx="4756646" cy="1892826"/>
          </a:xfrm>
          <a:prstGeom prst="rect">
            <a:avLst/>
          </a:prstGeom>
        </p:spPr>
        <p:txBody>
          <a:bodyPr wrap="square" lIns="0" tIns="0" rIns="0" bIns="0" rtlCol="0" anchor="t">
            <a:spAutoFit/>
          </a:bodyPr>
          <a:lstStyle/>
          <a:p>
            <a:pPr algn="l"/>
            <a:r>
              <a:rPr lang="en-US" sz="8300" b="1">
                <a:latin typeface="Arial" panose="020B0604020202020204" pitchFamily="34" charset="0"/>
                <a:ea typeface="Bebas Neue Bold"/>
                <a:cs typeface="Arial" panose="020B0604020202020204" pitchFamily="34" charset="0"/>
                <a:sym typeface="Bebas Neue Bold"/>
              </a:rPr>
              <a:t>BAB 1</a:t>
            </a:r>
          </a:p>
          <a:p>
            <a:pPr algn="l"/>
            <a:r>
              <a:rPr lang="en-US" sz="4000" b="1">
                <a:solidFill>
                  <a:srgbClr val="00007F"/>
                </a:solidFill>
                <a:latin typeface="Arial" panose="020B0604020202020204" pitchFamily="34" charset="0"/>
                <a:ea typeface="Bebas Neue Bold"/>
                <a:cs typeface="Arial" panose="020B0604020202020204" pitchFamily="34" charset="0"/>
                <a:sym typeface="Bebas Neue Bold"/>
              </a:rPr>
              <a:t>PENDAHULUAN</a:t>
            </a:r>
          </a:p>
        </p:txBody>
      </p:sp>
      <p:grpSp>
        <p:nvGrpSpPr>
          <p:cNvPr id="50" name="Group 49">
            <a:extLst>
              <a:ext uri="{FF2B5EF4-FFF2-40B4-BE49-F238E27FC236}">
                <a16:creationId xmlns="" xmlns:a16="http://schemas.microsoft.com/office/drawing/2014/main" id="{5CE8B26E-09D0-23AE-3D79-64E0A1B3746D}"/>
              </a:ext>
            </a:extLst>
          </p:cNvPr>
          <p:cNvGrpSpPr/>
          <p:nvPr/>
        </p:nvGrpSpPr>
        <p:grpSpPr>
          <a:xfrm>
            <a:off x="9509538" y="3028950"/>
            <a:ext cx="3614661" cy="342900"/>
            <a:chOff x="7962029" y="6057900"/>
            <a:chExt cx="7229322" cy="685800"/>
          </a:xfrm>
        </p:grpSpPr>
        <p:sp>
          <p:nvSpPr>
            <p:cNvPr id="51" name="Rounded Rectangle 50">
              <a:extLst>
                <a:ext uri="{FF2B5EF4-FFF2-40B4-BE49-F238E27FC236}">
                  <a16:creationId xmlns="" xmlns:a16="http://schemas.microsoft.com/office/drawing/2014/main" id="{DD117E9D-3320-1C1C-2067-AEA5EC5F19F1}"/>
                </a:ext>
              </a:extLst>
            </p:cNvPr>
            <p:cNvSpPr/>
            <p:nvPr/>
          </p:nvSpPr>
          <p:spPr>
            <a:xfrm>
              <a:off x="7962029" y="6057900"/>
              <a:ext cx="7229322" cy="685800"/>
            </a:xfrm>
            <a:prstGeom prst="roundRect">
              <a:avLst>
                <a:gd name="adj" fmla="val 50000"/>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2" name="TextBox 5">
              <a:extLst>
                <a:ext uri="{FF2B5EF4-FFF2-40B4-BE49-F238E27FC236}">
                  <a16:creationId xmlns="" xmlns:a16="http://schemas.microsoft.com/office/drawing/2014/main" id="{E90E4354-3879-E711-923A-D2E15F9A0F1D}"/>
                </a:ext>
              </a:extLst>
            </p:cNvPr>
            <p:cNvSpPr txBox="1"/>
            <p:nvPr/>
          </p:nvSpPr>
          <p:spPr>
            <a:xfrm>
              <a:off x="8385569" y="6185356"/>
              <a:ext cx="6553200" cy="430888"/>
            </a:xfrm>
            <a:prstGeom prst="rect">
              <a:avLst/>
            </a:prstGeom>
          </p:spPr>
          <p:txBody>
            <a:bodyPr wrap="square" lIns="0" tIns="0" rIns="0" bIns="0" rtlCol="0" anchor="t">
              <a:spAutoFit/>
            </a:bodyPr>
            <a:lstStyle/>
            <a:p>
              <a:pPr algn="l"/>
              <a:r>
                <a:rPr lang="en-US">
                  <a:solidFill>
                    <a:schemeClr val="bg1"/>
                  </a:solidFill>
                  <a:latin typeface="Arial" panose="020B0604020202020204" pitchFamily="34" charset="0"/>
                  <a:ea typeface="Bebas Neue Bold"/>
                  <a:cs typeface="Arial" panose="020B0604020202020204" pitchFamily="34" charset="0"/>
                  <a:sym typeface="Bebas Neue Bold"/>
                </a:rPr>
                <a:t>Desain by @Kanfast | NIM. 1323632372</a:t>
              </a:r>
            </a:p>
          </p:txBody>
        </p:sp>
      </p:grpSp>
      <p:sp>
        <p:nvSpPr>
          <p:cNvPr id="54" name="Freeform 53">
            <a:extLst>
              <a:ext uri="{FF2B5EF4-FFF2-40B4-BE49-F238E27FC236}">
                <a16:creationId xmlns="" xmlns:a16="http://schemas.microsoft.com/office/drawing/2014/main" id="{1F646C33-B088-D0BA-496F-90472CF5368D}"/>
              </a:ext>
            </a:extLst>
          </p:cNvPr>
          <p:cNvSpPr>
            <a:spLocks noGrp="1" noRot="1" noMove="1" noResize="1" noEditPoints="1" noAdjustHandles="1" noChangeArrowheads="1" noChangeShapeType="1"/>
          </p:cNvSpPr>
          <p:nvPr/>
        </p:nvSpPr>
        <p:spPr>
          <a:xfrm>
            <a:off x="-20497800" y="-14439900"/>
            <a:ext cx="50139600" cy="34023300"/>
          </a:xfrm>
          <a:custGeom>
            <a:avLst/>
            <a:gdLst>
              <a:gd name="connsiteX0" fmla="*/ 40919401 w 100279200"/>
              <a:gd name="connsiteY0" fmla="*/ 28765501 h 68046600"/>
              <a:gd name="connsiteX1" fmla="*/ 40919401 w 100279200"/>
              <a:gd name="connsiteY1" fmla="*/ 39281100 h 68046600"/>
              <a:gd name="connsiteX2" fmla="*/ 59359800 w 100279200"/>
              <a:gd name="connsiteY2" fmla="*/ 39281100 h 68046600"/>
              <a:gd name="connsiteX3" fmla="*/ 59359800 w 100279200"/>
              <a:gd name="connsiteY3" fmla="*/ 28765501 h 68046600"/>
              <a:gd name="connsiteX4" fmla="*/ 0 w 100279200"/>
              <a:gd name="connsiteY4" fmla="*/ 0 h 68046600"/>
              <a:gd name="connsiteX5" fmla="*/ 100279200 w 100279200"/>
              <a:gd name="connsiteY5" fmla="*/ 0 h 68046600"/>
              <a:gd name="connsiteX6" fmla="*/ 100279200 w 100279200"/>
              <a:gd name="connsiteY6" fmla="*/ 68046600 h 68046600"/>
              <a:gd name="connsiteX7" fmla="*/ 0 w 100279200"/>
              <a:gd name="connsiteY7" fmla="*/ 68046600 h 680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79200" h="68046600">
                <a:moveTo>
                  <a:pt x="40919401" y="28765501"/>
                </a:moveTo>
                <a:lnTo>
                  <a:pt x="40919401" y="39281100"/>
                </a:lnTo>
                <a:lnTo>
                  <a:pt x="59359800" y="39281100"/>
                </a:lnTo>
                <a:lnTo>
                  <a:pt x="59359800" y="28765501"/>
                </a:lnTo>
                <a:close/>
                <a:moveTo>
                  <a:pt x="0" y="0"/>
                </a:moveTo>
                <a:lnTo>
                  <a:pt x="100279200" y="0"/>
                </a:lnTo>
                <a:lnTo>
                  <a:pt x="100279200" y="68046600"/>
                </a:lnTo>
                <a:lnTo>
                  <a:pt x="0" y="68046600"/>
                </a:lnTo>
                <a:close/>
              </a:path>
            </a:pathLst>
          </a:custGeom>
          <a:solidFill>
            <a:srgbClr val="ECECEC"/>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00"/>
          </a:p>
        </p:txBody>
      </p:sp>
      <p:pic>
        <p:nvPicPr>
          <p:cNvPr id="44" name="Picture 43">
            <a:extLst>
              <a:ext uri="{FF2B5EF4-FFF2-40B4-BE49-F238E27FC236}">
                <a16:creationId xmlns="" xmlns:a16="http://schemas.microsoft.com/office/drawing/2014/main" id="{A4B0A9C2-CD5E-964C-204F-AAAED3998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1147" y="1057856"/>
            <a:ext cx="2295168" cy="2295168"/>
          </a:xfrm>
          <a:prstGeom prst="rect">
            <a:avLst/>
          </a:prstGeom>
        </p:spPr>
      </p:pic>
      <p:grpSp>
        <p:nvGrpSpPr>
          <p:cNvPr id="28" name="Group 12">
            <a:extLst>
              <a:ext uri="{FF2B5EF4-FFF2-40B4-BE49-F238E27FC236}">
                <a16:creationId xmlns="" xmlns:a16="http://schemas.microsoft.com/office/drawing/2014/main" id="{0BBCEDB4-D4B2-3EAB-9189-48BFBDB29DDD}"/>
              </a:ext>
            </a:extLst>
          </p:cNvPr>
          <p:cNvGrpSpPr/>
          <p:nvPr/>
        </p:nvGrpSpPr>
        <p:grpSpPr>
          <a:xfrm rot="-5400000">
            <a:off x="8623909" y="3496745"/>
            <a:ext cx="412372" cy="406920"/>
            <a:chOff x="0" y="0"/>
            <a:chExt cx="217216" cy="214344"/>
          </a:xfrm>
          <a:solidFill>
            <a:schemeClr val="accent4">
              <a:lumMod val="60000"/>
              <a:lumOff val="40000"/>
            </a:schemeClr>
          </a:solidFill>
        </p:grpSpPr>
        <p:sp>
          <p:nvSpPr>
            <p:cNvPr id="32" name="Freeform 13">
              <a:extLst>
                <a:ext uri="{FF2B5EF4-FFF2-40B4-BE49-F238E27FC236}">
                  <a16:creationId xmlns="" xmlns:a16="http://schemas.microsoft.com/office/drawing/2014/main" id="{84BB055A-5010-9FBB-2CE9-41111901BC11}"/>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grpFill/>
          </p:spPr>
          <p:txBody>
            <a:bodyPr/>
            <a:lstStyle/>
            <a:p>
              <a:endParaRPr lang="en-US" sz="700"/>
            </a:p>
          </p:txBody>
        </p:sp>
        <p:sp>
          <p:nvSpPr>
            <p:cNvPr id="35" name="TextBox 14">
              <a:extLst>
                <a:ext uri="{FF2B5EF4-FFF2-40B4-BE49-F238E27FC236}">
                  <a16:creationId xmlns="" xmlns:a16="http://schemas.microsoft.com/office/drawing/2014/main" id="{B8DD359D-5B13-F30C-E876-149A50FBD92B}"/>
                </a:ext>
              </a:extLst>
            </p:cNvPr>
            <p:cNvSpPr txBox="1"/>
            <p:nvPr/>
          </p:nvSpPr>
          <p:spPr>
            <a:xfrm>
              <a:off x="0" y="28575"/>
              <a:ext cx="217216" cy="185769"/>
            </a:xfrm>
            <a:prstGeom prst="rect">
              <a:avLst/>
            </a:prstGeom>
            <a:grpFill/>
          </p:spPr>
          <p:txBody>
            <a:bodyPr lIns="25400" tIns="25400" rIns="25400" bIns="25400" rtlCol="0" anchor="ctr"/>
            <a:lstStyle/>
            <a:p>
              <a:pPr algn="ctr">
                <a:lnSpc>
                  <a:spcPts val="949"/>
                </a:lnSpc>
              </a:pPr>
              <a:endParaRPr sz="700" dirty="0"/>
            </a:p>
          </p:txBody>
        </p:sp>
      </p:grpSp>
      <p:sp>
        <p:nvSpPr>
          <p:cNvPr id="55" name="TextBox 54">
            <a:extLst>
              <a:ext uri="{FF2B5EF4-FFF2-40B4-BE49-F238E27FC236}">
                <a16:creationId xmlns="" xmlns:a16="http://schemas.microsoft.com/office/drawing/2014/main" id="{9C3DDCDB-AA8B-6D27-A465-D71B6CD3D8D9}"/>
              </a:ext>
            </a:extLst>
          </p:cNvPr>
          <p:cNvSpPr txBox="1"/>
          <p:nvPr/>
        </p:nvSpPr>
        <p:spPr>
          <a:xfrm>
            <a:off x="-10834431" y="3322339"/>
            <a:ext cx="25109904" cy="307777"/>
          </a:xfrm>
          <a:prstGeom prst="rect">
            <a:avLst/>
          </a:prstGeom>
          <a:noFill/>
        </p:spPr>
        <p:txBody>
          <a:bodyPr wrap="square">
            <a:spAutoFit/>
          </a:bodyPr>
          <a:lstStyle/>
          <a:p>
            <a:pPr algn="ctr"/>
            <a:r>
              <a:rPr lang="en-US" sz="1400" dirty="0">
                <a:solidFill>
                  <a:schemeClr val="tx1"/>
                </a:solidFill>
              </a:rPr>
              <a:t>ANDIYAN RYAMUSTIKA (2110411202)</a:t>
            </a:r>
            <a:endParaRPr lang="en-ID" sz="1400" dirty="0">
              <a:solidFill>
                <a:schemeClr val="tx1"/>
              </a:solidFill>
            </a:endParaRPr>
          </a:p>
        </p:txBody>
      </p:sp>
    </p:spTree>
    <p:extLst>
      <p:ext uri="{BB962C8B-B14F-4D97-AF65-F5344CB8AC3E}">
        <p14:creationId xmlns:p14="http://schemas.microsoft.com/office/powerpoint/2010/main" val="359265824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FDC9773-F76D-4A63-129E-68AE1FACD75D}"/>
            </a:ext>
          </a:extLst>
        </p:cNvPr>
        <p:cNvGrpSpPr/>
        <p:nvPr/>
      </p:nvGrpSpPr>
      <p:grpSpPr>
        <a:xfrm>
          <a:off x="0" y="0"/>
          <a:ext cx="0" cy="0"/>
          <a:chOff x="0" y="0"/>
          <a:chExt cx="0" cy="0"/>
        </a:xfrm>
      </p:grpSpPr>
      <p:sp>
        <p:nvSpPr>
          <p:cNvPr id="210" name="Google Shape;240;p33">
            <a:extLst>
              <a:ext uri="{FF2B5EF4-FFF2-40B4-BE49-F238E27FC236}">
                <a16:creationId xmlns="" xmlns:a16="http://schemas.microsoft.com/office/drawing/2014/main" id="{FAE9B154-562B-99CB-28CE-AF3BE75D9CB2}"/>
              </a:ext>
            </a:extLst>
          </p:cNvPr>
          <p:cNvSpPr/>
          <p:nvPr/>
        </p:nvSpPr>
        <p:spPr>
          <a:xfrm>
            <a:off x="3658453" y="-4548374"/>
            <a:ext cx="1777501" cy="262258"/>
          </a:xfrm>
          <a:prstGeom prst="roundRect">
            <a:avLst>
              <a:gd name="adj" fmla="val 50000"/>
            </a:avLst>
          </a:prstGeom>
          <a:solidFill>
            <a:schemeClr val="tx1">
              <a:lumMod val="20000"/>
              <a:lumOff val="80000"/>
            </a:schemeClr>
          </a:solidFill>
          <a:ln w="12700">
            <a:solidFill>
              <a:srgbClr val="FFFEFC"/>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err="1">
                <a:ln>
                  <a:noFill/>
                </a:ln>
                <a:solidFill>
                  <a:schemeClr val="tx1"/>
                </a:solidFill>
                <a:effectLst/>
                <a:uLnTx/>
                <a:uFillTx/>
                <a:latin typeface="+mn-lt"/>
                <a:cs typeface="Arial"/>
                <a:sym typeface="Arial"/>
              </a:rPr>
              <a:t>Kerangka</a:t>
            </a:r>
            <a:r>
              <a:rPr kumimoji="0" lang="en-US" sz="1100" b="1" i="0" u="none" strike="noStrike" kern="0" cap="none" spc="0" normalizeH="0" baseline="0" noProof="0" dirty="0">
                <a:ln>
                  <a:noFill/>
                </a:ln>
                <a:solidFill>
                  <a:schemeClr val="tx1"/>
                </a:solidFill>
                <a:effectLst/>
                <a:uLnTx/>
                <a:uFillTx/>
                <a:latin typeface="+mn-lt"/>
                <a:cs typeface="Arial"/>
                <a:sym typeface="Arial"/>
              </a:rPr>
              <a:t> </a:t>
            </a:r>
            <a:r>
              <a:rPr kumimoji="0" lang="en-US" sz="1100" b="1" i="0" u="none" strike="noStrike" kern="0" cap="none" spc="0" normalizeH="0" baseline="0" noProof="0" dirty="0" err="1">
                <a:ln>
                  <a:noFill/>
                </a:ln>
                <a:solidFill>
                  <a:schemeClr val="tx1"/>
                </a:solidFill>
                <a:effectLst/>
                <a:uLnTx/>
                <a:uFillTx/>
                <a:latin typeface="+mn-lt"/>
                <a:cs typeface="Arial"/>
                <a:sym typeface="Arial"/>
              </a:rPr>
              <a:t>Konsep</a:t>
            </a:r>
            <a:endParaRPr kumimoji="0" lang="id-ID" sz="1100" b="1" i="0" u="none" strike="noStrike" kern="0" cap="none" spc="0" normalizeH="0" baseline="0" noProof="0" dirty="0">
              <a:ln>
                <a:noFill/>
              </a:ln>
              <a:solidFill>
                <a:schemeClr val="tx1"/>
              </a:solidFill>
              <a:effectLst/>
              <a:uLnTx/>
              <a:uFillTx/>
              <a:latin typeface="+mn-lt"/>
              <a:cs typeface="Arial"/>
              <a:sym typeface="Arial"/>
            </a:endParaRPr>
          </a:p>
        </p:txBody>
      </p:sp>
      <p:grpSp>
        <p:nvGrpSpPr>
          <p:cNvPr id="211" name="Google Shape;1916;p37">
            <a:extLst>
              <a:ext uri="{FF2B5EF4-FFF2-40B4-BE49-F238E27FC236}">
                <a16:creationId xmlns="" xmlns:a16="http://schemas.microsoft.com/office/drawing/2014/main" id="{72E97A59-32DC-F6EA-AE69-9F5D06D028F1}"/>
              </a:ext>
            </a:extLst>
          </p:cNvPr>
          <p:cNvGrpSpPr/>
          <p:nvPr/>
        </p:nvGrpSpPr>
        <p:grpSpPr>
          <a:xfrm rot="9511386">
            <a:off x="2467353" y="-6095104"/>
            <a:ext cx="4164362" cy="3389735"/>
            <a:chOff x="2489838" y="1158364"/>
            <a:chExt cx="4164362" cy="3389735"/>
          </a:xfrm>
        </p:grpSpPr>
        <p:sp>
          <p:nvSpPr>
            <p:cNvPr id="212" name="Google Shape;1917;p37">
              <a:extLst>
                <a:ext uri="{FF2B5EF4-FFF2-40B4-BE49-F238E27FC236}">
                  <a16:creationId xmlns="" xmlns:a16="http://schemas.microsoft.com/office/drawing/2014/main" id="{E11EF7A3-3C82-8029-AF7C-E8182EB7BDF1}"/>
                </a:ext>
              </a:extLst>
            </p:cNvPr>
            <p:cNvSpPr/>
            <p:nvPr/>
          </p:nvSpPr>
          <p:spPr>
            <a:xfrm>
              <a:off x="2931300" y="1192200"/>
              <a:ext cx="3281400" cy="3281400"/>
            </a:xfrm>
            <a:prstGeom prst="ellipse">
              <a:avLst/>
            </a:prstGeom>
            <a:noFill/>
            <a:ln w="381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1918;p37">
              <a:extLst>
                <a:ext uri="{FF2B5EF4-FFF2-40B4-BE49-F238E27FC236}">
                  <a16:creationId xmlns="" xmlns:a16="http://schemas.microsoft.com/office/drawing/2014/main" id="{A76E3C08-40C8-0CBC-AC57-00D5C8EB92E0}"/>
                </a:ext>
              </a:extLst>
            </p:cNvPr>
            <p:cNvSpPr/>
            <p:nvPr/>
          </p:nvSpPr>
          <p:spPr>
            <a:xfrm>
              <a:off x="3364554" y="1158364"/>
              <a:ext cx="845700" cy="845700"/>
            </a:xfrm>
            <a:prstGeom prst="ellipse">
              <a:avLst/>
            </a:prstGeom>
            <a:solidFill>
              <a:schemeClr val="tx1">
                <a:lumMod val="40000"/>
                <a:lumOff val="60000"/>
              </a:schemeClr>
            </a:solidFill>
            <a:ln w="38100">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endParaRPr>
            </a:p>
          </p:txBody>
        </p:sp>
        <p:sp>
          <p:nvSpPr>
            <p:cNvPr id="214" name="Google Shape;1919;p37">
              <a:extLst>
                <a:ext uri="{FF2B5EF4-FFF2-40B4-BE49-F238E27FC236}">
                  <a16:creationId xmlns="" xmlns:a16="http://schemas.microsoft.com/office/drawing/2014/main" id="{9596983A-6AD6-1F43-8070-94C37F77C1EE}"/>
                </a:ext>
              </a:extLst>
            </p:cNvPr>
            <p:cNvSpPr/>
            <p:nvPr/>
          </p:nvSpPr>
          <p:spPr>
            <a:xfrm>
              <a:off x="4933825" y="1158364"/>
              <a:ext cx="845700" cy="845700"/>
            </a:xfrm>
            <a:prstGeom prst="ellipse">
              <a:avLst/>
            </a:prstGeom>
            <a:solidFill>
              <a:schemeClr val="accent5">
                <a:lumMod val="50000"/>
              </a:schemeClr>
            </a:solidFill>
            <a:ln w="38100">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endParaRPr>
            </a:p>
          </p:txBody>
        </p:sp>
        <p:sp>
          <p:nvSpPr>
            <p:cNvPr id="215" name="Google Shape;1920;p37">
              <a:extLst>
                <a:ext uri="{FF2B5EF4-FFF2-40B4-BE49-F238E27FC236}">
                  <a16:creationId xmlns="" xmlns:a16="http://schemas.microsoft.com/office/drawing/2014/main" id="{80BD1627-9048-7CB8-8A47-1726AEDBD53B}"/>
                </a:ext>
              </a:extLst>
            </p:cNvPr>
            <p:cNvSpPr/>
            <p:nvPr/>
          </p:nvSpPr>
          <p:spPr>
            <a:xfrm>
              <a:off x="2489838" y="2430364"/>
              <a:ext cx="845700" cy="845700"/>
            </a:xfrm>
            <a:prstGeom prst="ellipse">
              <a:avLst/>
            </a:prstGeom>
            <a:solidFill>
              <a:schemeClr val="bg2"/>
            </a:solidFill>
            <a:ln w="38100">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endParaRPr>
            </a:p>
          </p:txBody>
        </p:sp>
        <p:sp>
          <p:nvSpPr>
            <p:cNvPr id="216" name="Google Shape;1921;p37">
              <a:extLst>
                <a:ext uri="{FF2B5EF4-FFF2-40B4-BE49-F238E27FC236}">
                  <a16:creationId xmlns="" xmlns:a16="http://schemas.microsoft.com/office/drawing/2014/main" id="{03A00350-9A56-B019-159C-163A45B2F997}"/>
                </a:ext>
              </a:extLst>
            </p:cNvPr>
            <p:cNvSpPr/>
            <p:nvPr/>
          </p:nvSpPr>
          <p:spPr>
            <a:xfrm>
              <a:off x="5808500" y="2430364"/>
              <a:ext cx="845700" cy="845700"/>
            </a:xfrm>
            <a:prstGeom prst="ellipse">
              <a:avLst/>
            </a:prstGeom>
            <a:solidFill>
              <a:schemeClr val="accent4"/>
            </a:solidFill>
            <a:ln w="38100">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endParaRPr>
            </a:p>
          </p:txBody>
        </p:sp>
        <p:sp>
          <p:nvSpPr>
            <p:cNvPr id="217" name="Google Shape;1922;p37">
              <a:extLst>
                <a:ext uri="{FF2B5EF4-FFF2-40B4-BE49-F238E27FC236}">
                  <a16:creationId xmlns="" xmlns:a16="http://schemas.microsoft.com/office/drawing/2014/main" id="{513494AC-3014-FB20-7DDB-494967AEA1CA}"/>
                </a:ext>
              </a:extLst>
            </p:cNvPr>
            <p:cNvSpPr/>
            <p:nvPr/>
          </p:nvSpPr>
          <p:spPr>
            <a:xfrm>
              <a:off x="3364513" y="3702399"/>
              <a:ext cx="845700" cy="845700"/>
            </a:xfrm>
            <a:prstGeom prst="ellipse">
              <a:avLst/>
            </a:prstGeom>
            <a:solidFill>
              <a:schemeClr val="accent2"/>
            </a:solidFill>
            <a:ln w="38100">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218" name="Google Shape;1923;p37">
              <a:extLst>
                <a:ext uri="{FF2B5EF4-FFF2-40B4-BE49-F238E27FC236}">
                  <a16:creationId xmlns="" xmlns:a16="http://schemas.microsoft.com/office/drawing/2014/main" id="{A286814A-3218-15F2-25B9-EF5E9141BF16}"/>
                </a:ext>
              </a:extLst>
            </p:cNvPr>
            <p:cNvSpPr/>
            <p:nvPr/>
          </p:nvSpPr>
          <p:spPr>
            <a:xfrm>
              <a:off x="4933825" y="3702399"/>
              <a:ext cx="845700" cy="845700"/>
            </a:xfrm>
            <a:prstGeom prst="ellipse">
              <a:avLst/>
            </a:prstGeom>
            <a:solidFill>
              <a:schemeClr val="accent6">
                <a:lumMod val="75000"/>
              </a:schemeClr>
            </a:solidFill>
            <a:ln w="38100">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endParaRPr>
            </a:p>
          </p:txBody>
        </p:sp>
      </p:grpSp>
      <p:grpSp>
        <p:nvGrpSpPr>
          <p:cNvPr id="200" name="Group 199">
            <a:extLst>
              <a:ext uri="{FF2B5EF4-FFF2-40B4-BE49-F238E27FC236}">
                <a16:creationId xmlns="" xmlns:a16="http://schemas.microsoft.com/office/drawing/2014/main" id="{02EE2EBE-EB98-1F55-49B1-5D586AE38634}"/>
              </a:ext>
            </a:extLst>
          </p:cNvPr>
          <p:cNvGrpSpPr/>
          <p:nvPr/>
        </p:nvGrpSpPr>
        <p:grpSpPr>
          <a:xfrm>
            <a:off x="10305372" y="1286478"/>
            <a:ext cx="3048540" cy="2994916"/>
            <a:chOff x="5664417" y="1346438"/>
            <a:chExt cx="3048540" cy="2994916"/>
          </a:xfrm>
        </p:grpSpPr>
        <p:grpSp>
          <p:nvGrpSpPr>
            <p:cNvPr id="201" name="Google Shape;1904;p37">
              <a:extLst>
                <a:ext uri="{FF2B5EF4-FFF2-40B4-BE49-F238E27FC236}">
                  <a16:creationId xmlns="" xmlns:a16="http://schemas.microsoft.com/office/drawing/2014/main" id="{2023DE8C-16A9-E7C7-36DC-AFB428A079BE}"/>
                </a:ext>
              </a:extLst>
            </p:cNvPr>
            <p:cNvGrpSpPr/>
            <p:nvPr/>
          </p:nvGrpSpPr>
          <p:grpSpPr>
            <a:xfrm>
              <a:off x="5855679" y="1346438"/>
              <a:ext cx="2827354" cy="682595"/>
              <a:chOff x="5855679" y="1346666"/>
              <a:chExt cx="2827354" cy="682595"/>
            </a:xfrm>
          </p:grpSpPr>
          <p:sp>
            <p:nvSpPr>
              <p:cNvPr id="208" name="Google Shape;1905;p37">
                <a:extLst>
                  <a:ext uri="{FF2B5EF4-FFF2-40B4-BE49-F238E27FC236}">
                    <a16:creationId xmlns="" xmlns:a16="http://schemas.microsoft.com/office/drawing/2014/main" id="{25C4E282-BF16-B303-BDF9-6C3801F2D17D}"/>
                  </a:ext>
                </a:extLst>
              </p:cNvPr>
              <p:cNvSpPr txBox="1"/>
              <p:nvPr/>
            </p:nvSpPr>
            <p:spPr>
              <a:xfrm>
                <a:off x="5855679" y="1346666"/>
                <a:ext cx="2805838" cy="321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b="1" dirty="0" err="1">
                    <a:solidFill>
                      <a:schemeClr val="accent5">
                        <a:lumMod val="50000"/>
                      </a:schemeClr>
                    </a:solidFill>
                    <a:latin typeface="+mn-lt"/>
                    <a:ea typeface="Fira Sans Extra Condensed"/>
                    <a:cs typeface="Fira Sans Extra Condensed"/>
                    <a:sym typeface="Fira Sans Extra Condensed"/>
                  </a:rPr>
                  <a:t>Kriminalisasi</a:t>
                </a:r>
                <a:r>
                  <a:rPr lang="en-US" b="1" dirty="0">
                    <a:solidFill>
                      <a:schemeClr val="accent5">
                        <a:lumMod val="50000"/>
                      </a:schemeClr>
                    </a:solidFill>
                    <a:latin typeface="+mn-lt"/>
                    <a:ea typeface="Fira Sans Extra Condensed"/>
                    <a:cs typeface="Fira Sans Extra Condensed"/>
                    <a:sym typeface="Fira Sans Extra Condensed"/>
                  </a:rPr>
                  <a:t> </a:t>
                </a:r>
                <a:r>
                  <a:rPr lang="en-US" b="1" dirty="0" err="1">
                    <a:solidFill>
                      <a:schemeClr val="accent5">
                        <a:lumMod val="50000"/>
                      </a:schemeClr>
                    </a:solidFill>
                    <a:latin typeface="+mn-lt"/>
                    <a:ea typeface="Fira Sans Extra Condensed"/>
                    <a:cs typeface="Fira Sans Extra Condensed"/>
                    <a:sym typeface="Fira Sans Extra Condensed"/>
                  </a:rPr>
                  <a:t>Pelaku</a:t>
                </a:r>
                <a:r>
                  <a:rPr lang="en-US" b="1" dirty="0">
                    <a:solidFill>
                      <a:schemeClr val="accent5">
                        <a:lumMod val="50000"/>
                      </a:schemeClr>
                    </a:solidFill>
                    <a:latin typeface="+mn-lt"/>
                    <a:ea typeface="Fira Sans Extra Condensed"/>
                    <a:cs typeface="Fira Sans Extra Condensed"/>
                    <a:sym typeface="Fira Sans Extra Condensed"/>
                  </a:rPr>
                  <a:t> </a:t>
                </a:r>
                <a:r>
                  <a:rPr lang="en-US" b="1" dirty="0" err="1">
                    <a:solidFill>
                      <a:schemeClr val="accent5">
                        <a:lumMod val="50000"/>
                      </a:schemeClr>
                    </a:solidFill>
                    <a:latin typeface="+mn-lt"/>
                    <a:ea typeface="Fira Sans Extra Condensed"/>
                    <a:cs typeface="Fira Sans Extra Condensed"/>
                    <a:sym typeface="Fira Sans Extra Condensed"/>
                  </a:rPr>
                  <a:t>Pelacuran</a:t>
                </a:r>
                <a:endParaRPr lang="en-US" b="1" dirty="0">
                  <a:solidFill>
                    <a:schemeClr val="accent5">
                      <a:lumMod val="50000"/>
                    </a:schemeClr>
                  </a:solidFill>
                  <a:latin typeface="+mn-lt"/>
                  <a:ea typeface="Fira Sans Extra Condensed"/>
                  <a:cs typeface="Fira Sans Extra Condensed"/>
                  <a:sym typeface="Fira Sans Extra Condensed"/>
                </a:endParaRPr>
              </a:p>
            </p:txBody>
          </p:sp>
          <p:sp>
            <p:nvSpPr>
              <p:cNvPr id="209" name="Google Shape;1906;p37">
                <a:extLst>
                  <a:ext uri="{FF2B5EF4-FFF2-40B4-BE49-F238E27FC236}">
                    <a16:creationId xmlns="" xmlns:a16="http://schemas.microsoft.com/office/drawing/2014/main" id="{4FAE187C-1D3B-C89A-53DE-F32D5AEF4138}"/>
                  </a:ext>
                </a:extLst>
              </p:cNvPr>
              <p:cNvSpPr txBox="1"/>
              <p:nvPr/>
            </p:nvSpPr>
            <p:spPr>
              <a:xfrm>
                <a:off x="5970945" y="1561561"/>
                <a:ext cx="2712088" cy="46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nn-NO" sz="900" dirty="0">
                    <a:latin typeface="+mn-lt"/>
                    <a:ea typeface="Roboto"/>
                    <a:cs typeface="Roboto"/>
                    <a:sym typeface="Roboto"/>
                  </a:rPr>
                  <a:t>Membantu mengurangi eksploitasi perempuan dan anak-anak dalam industri seks komersial, melindungi dari penindasan, perdagangan manusia, dan penyakit menular.</a:t>
                </a:r>
                <a:endParaRPr lang="en-ID" sz="900" dirty="0">
                  <a:latin typeface="+mn-lt"/>
                  <a:ea typeface="Roboto"/>
                  <a:cs typeface="Roboto"/>
                  <a:sym typeface="Roboto"/>
                </a:endParaRPr>
              </a:p>
            </p:txBody>
          </p:sp>
        </p:grpSp>
        <p:grpSp>
          <p:nvGrpSpPr>
            <p:cNvPr id="202" name="Google Shape;1912;p37">
              <a:extLst>
                <a:ext uri="{FF2B5EF4-FFF2-40B4-BE49-F238E27FC236}">
                  <a16:creationId xmlns="" xmlns:a16="http://schemas.microsoft.com/office/drawing/2014/main" id="{09349F71-A9D5-CE95-3B4A-67992D2E4435}"/>
                </a:ext>
              </a:extLst>
            </p:cNvPr>
            <p:cNvGrpSpPr/>
            <p:nvPr/>
          </p:nvGrpSpPr>
          <p:grpSpPr>
            <a:xfrm>
              <a:off x="6385160" y="2442149"/>
              <a:ext cx="2327797" cy="644022"/>
              <a:chOff x="6385160" y="2625257"/>
              <a:chExt cx="2327797" cy="644022"/>
            </a:xfrm>
          </p:grpSpPr>
          <p:sp>
            <p:nvSpPr>
              <p:cNvPr id="206" name="Google Shape;1913;p37">
                <a:extLst>
                  <a:ext uri="{FF2B5EF4-FFF2-40B4-BE49-F238E27FC236}">
                    <a16:creationId xmlns="" xmlns:a16="http://schemas.microsoft.com/office/drawing/2014/main" id="{A967A84D-2D66-30D0-11EE-A4AAFD0C2557}"/>
                  </a:ext>
                </a:extLst>
              </p:cNvPr>
              <p:cNvSpPr txBox="1"/>
              <p:nvPr/>
            </p:nvSpPr>
            <p:spPr>
              <a:xfrm>
                <a:off x="6385160" y="2625257"/>
                <a:ext cx="2301691" cy="318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200" b="1" dirty="0" err="1">
                    <a:solidFill>
                      <a:schemeClr val="accent4"/>
                    </a:solidFill>
                    <a:latin typeface="+mn-lt"/>
                    <a:ea typeface="Fira Sans Extra Condensed"/>
                    <a:cs typeface="Fira Sans Extra Condensed"/>
                    <a:sym typeface="Fira Sans Extra Condensed"/>
                  </a:rPr>
                  <a:t>Revisi</a:t>
                </a:r>
                <a:r>
                  <a:rPr lang="en-US" sz="1200" b="1" dirty="0">
                    <a:solidFill>
                      <a:schemeClr val="accent4"/>
                    </a:solidFill>
                    <a:latin typeface="+mn-lt"/>
                    <a:ea typeface="Fira Sans Extra Condensed"/>
                    <a:cs typeface="Fira Sans Extra Condensed"/>
                    <a:sym typeface="Fira Sans Extra Condensed"/>
                  </a:rPr>
                  <a:t> KUHP</a:t>
                </a:r>
              </a:p>
            </p:txBody>
          </p:sp>
          <p:sp>
            <p:nvSpPr>
              <p:cNvPr id="207" name="Google Shape;1914;p37">
                <a:extLst>
                  <a:ext uri="{FF2B5EF4-FFF2-40B4-BE49-F238E27FC236}">
                    <a16:creationId xmlns="" xmlns:a16="http://schemas.microsoft.com/office/drawing/2014/main" id="{65A8FA15-F9CB-EE94-5ACD-452C5774F671}"/>
                  </a:ext>
                </a:extLst>
              </p:cNvPr>
              <p:cNvSpPr txBox="1"/>
              <p:nvPr/>
            </p:nvSpPr>
            <p:spPr>
              <a:xfrm>
                <a:off x="6519709" y="2805179"/>
                <a:ext cx="2193248" cy="464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900" dirty="0" err="1">
                    <a:latin typeface="+mn-lt"/>
                    <a:ea typeface="Roboto"/>
                    <a:cs typeface="Roboto"/>
                    <a:sym typeface="Roboto"/>
                  </a:rPr>
                  <a:t>Perlunya</a:t>
                </a:r>
                <a:r>
                  <a:rPr lang="en-US" sz="900" dirty="0">
                    <a:latin typeface="+mn-lt"/>
                    <a:ea typeface="Roboto"/>
                    <a:cs typeface="Roboto"/>
                    <a:sym typeface="Roboto"/>
                  </a:rPr>
                  <a:t> </a:t>
                </a:r>
                <a:r>
                  <a:rPr lang="en-US" sz="900" dirty="0" err="1">
                    <a:latin typeface="+mn-lt"/>
                    <a:ea typeface="Roboto"/>
                    <a:cs typeface="Roboto"/>
                    <a:sym typeface="Roboto"/>
                  </a:rPr>
                  <a:t>revisi</a:t>
                </a:r>
                <a:r>
                  <a:rPr lang="en-US" sz="900" dirty="0">
                    <a:latin typeface="+mn-lt"/>
                    <a:ea typeface="Roboto"/>
                    <a:cs typeface="Roboto"/>
                    <a:sym typeface="Roboto"/>
                  </a:rPr>
                  <a:t> </a:t>
                </a:r>
                <a:r>
                  <a:rPr lang="en-US" sz="900" dirty="0" err="1">
                    <a:latin typeface="+mn-lt"/>
                    <a:ea typeface="Roboto"/>
                    <a:cs typeface="Roboto"/>
                    <a:sym typeface="Roboto"/>
                  </a:rPr>
                  <a:t>ketentuan</a:t>
                </a:r>
                <a:r>
                  <a:rPr lang="en-US" sz="900" dirty="0">
                    <a:latin typeface="+mn-lt"/>
                    <a:ea typeface="Roboto"/>
                    <a:cs typeface="Roboto"/>
                    <a:sym typeface="Roboto"/>
                  </a:rPr>
                  <a:t> </a:t>
                </a:r>
                <a:r>
                  <a:rPr lang="en-US" sz="900" dirty="0" err="1">
                    <a:latin typeface="+mn-lt"/>
                    <a:ea typeface="Roboto"/>
                    <a:cs typeface="Roboto"/>
                    <a:sym typeface="Roboto"/>
                  </a:rPr>
                  <a:t>terkait</a:t>
                </a:r>
                <a:r>
                  <a:rPr lang="en-US" sz="900" dirty="0">
                    <a:latin typeface="+mn-lt"/>
                    <a:ea typeface="Roboto"/>
                    <a:cs typeface="Roboto"/>
                    <a:sym typeface="Roboto"/>
                  </a:rPr>
                  <a:t> </a:t>
                </a:r>
                <a:r>
                  <a:rPr lang="en-US" sz="900" dirty="0" err="1">
                    <a:latin typeface="+mn-lt"/>
                    <a:ea typeface="Roboto"/>
                    <a:cs typeface="Roboto"/>
                    <a:sym typeface="Roboto"/>
                  </a:rPr>
                  <a:t>prostitusi</a:t>
                </a:r>
                <a:r>
                  <a:rPr lang="en-US" sz="900" dirty="0">
                    <a:latin typeface="+mn-lt"/>
                    <a:ea typeface="Roboto"/>
                    <a:cs typeface="Roboto"/>
                    <a:sym typeface="Roboto"/>
                  </a:rPr>
                  <a:t> </a:t>
                </a:r>
                <a:r>
                  <a:rPr lang="en-US" sz="900" dirty="0" err="1">
                    <a:latin typeface="+mn-lt"/>
                    <a:ea typeface="Roboto"/>
                    <a:cs typeface="Roboto"/>
                    <a:sym typeface="Roboto"/>
                  </a:rPr>
                  <a:t>dalam</a:t>
                </a:r>
                <a:r>
                  <a:rPr lang="en-US" sz="900" dirty="0">
                    <a:latin typeface="+mn-lt"/>
                    <a:ea typeface="Roboto"/>
                    <a:cs typeface="Roboto"/>
                    <a:sym typeface="Roboto"/>
                  </a:rPr>
                  <a:t> KUHP </a:t>
                </a:r>
                <a:r>
                  <a:rPr lang="en-US" sz="900" dirty="0" err="1">
                    <a:latin typeface="+mn-lt"/>
                    <a:ea typeface="Roboto"/>
                    <a:cs typeface="Roboto"/>
                    <a:sym typeface="Roboto"/>
                  </a:rPr>
                  <a:t>untuk</a:t>
                </a:r>
                <a:r>
                  <a:rPr lang="en-US" sz="900" dirty="0">
                    <a:latin typeface="+mn-lt"/>
                    <a:ea typeface="Roboto"/>
                    <a:cs typeface="Roboto"/>
                    <a:sym typeface="Roboto"/>
                  </a:rPr>
                  <a:t> </a:t>
                </a:r>
                <a:r>
                  <a:rPr lang="en-US" sz="900" dirty="0" err="1">
                    <a:latin typeface="+mn-lt"/>
                    <a:ea typeface="Roboto"/>
                    <a:cs typeface="Roboto"/>
                    <a:sym typeface="Roboto"/>
                  </a:rPr>
                  <a:t>mengisi</a:t>
                </a:r>
                <a:r>
                  <a:rPr lang="en-US" sz="900" dirty="0">
                    <a:latin typeface="+mn-lt"/>
                    <a:ea typeface="Roboto"/>
                    <a:cs typeface="Roboto"/>
                    <a:sym typeface="Roboto"/>
                  </a:rPr>
                  <a:t> </a:t>
                </a:r>
                <a:r>
                  <a:rPr lang="en-US" sz="900" dirty="0" err="1">
                    <a:latin typeface="+mn-lt"/>
                    <a:ea typeface="Roboto"/>
                    <a:cs typeface="Roboto"/>
                    <a:sym typeface="Roboto"/>
                  </a:rPr>
                  <a:t>kekosongan</a:t>
                </a:r>
                <a:r>
                  <a:rPr lang="en-US" sz="900" dirty="0">
                    <a:latin typeface="+mn-lt"/>
                    <a:ea typeface="Roboto"/>
                    <a:cs typeface="Roboto"/>
                    <a:sym typeface="Roboto"/>
                  </a:rPr>
                  <a:t> norma, </a:t>
                </a:r>
                <a:r>
                  <a:rPr lang="en-US" sz="900" dirty="0" err="1">
                    <a:latin typeface="+mn-lt"/>
                    <a:ea typeface="Roboto"/>
                    <a:cs typeface="Roboto"/>
                    <a:sym typeface="Roboto"/>
                  </a:rPr>
                  <a:t>sehingga</a:t>
                </a:r>
                <a:r>
                  <a:rPr lang="en-US" sz="900" dirty="0">
                    <a:latin typeface="+mn-lt"/>
                    <a:ea typeface="Roboto"/>
                    <a:cs typeface="Roboto"/>
                    <a:sym typeface="Roboto"/>
                  </a:rPr>
                  <a:t> </a:t>
                </a:r>
                <a:r>
                  <a:rPr lang="en-US" sz="900" dirty="0" err="1">
                    <a:latin typeface="+mn-lt"/>
                    <a:ea typeface="Roboto"/>
                    <a:cs typeface="Roboto"/>
                    <a:sym typeface="Roboto"/>
                  </a:rPr>
                  <a:t>penegakan</a:t>
                </a:r>
                <a:r>
                  <a:rPr lang="en-US" sz="900" dirty="0">
                    <a:latin typeface="+mn-lt"/>
                    <a:ea typeface="Roboto"/>
                    <a:cs typeface="Roboto"/>
                    <a:sym typeface="Roboto"/>
                  </a:rPr>
                  <a:t> </a:t>
                </a:r>
                <a:r>
                  <a:rPr lang="en-US" sz="900" dirty="0" err="1">
                    <a:latin typeface="+mn-lt"/>
                    <a:ea typeface="Roboto"/>
                    <a:cs typeface="Roboto"/>
                    <a:sym typeface="Roboto"/>
                  </a:rPr>
                  <a:t>hukum</a:t>
                </a:r>
                <a:r>
                  <a:rPr lang="en-US" sz="900" dirty="0">
                    <a:latin typeface="+mn-lt"/>
                    <a:ea typeface="Roboto"/>
                    <a:cs typeface="Roboto"/>
                    <a:sym typeface="Roboto"/>
                  </a:rPr>
                  <a:t> </a:t>
                </a:r>
                <a:r>
                  <a:rPr lang="en-US" sz="900" dirty="0" err="1">
                    <a:latin typeface="+mn-lt"/>
                    <a:ea typeface="Roboto"/>
                    <a:cs typeface="Roboto"/>
                    <a:sym typeface="Roboto"/>
                  </a:rPr>
                  <a:t>lebih</a:t>
                </a:r>
                <a:r>
                  <a:rPr lang="en-US" sz="900" dirty="0">
                    <a:latin typeface="+mn-lt"/>
                    <a:ea typeface="Roboto"/>
                    <a:cs typeface="Roboto"/>
                    <a:sym typeface="Roboto"/>
                  </a:rPr>
                  <a:t> </a:t>
                </a:r>
                <a:r>
                  <a:rPr lang="en-US" sz="900" dirty="0" err="1">
                    <a:latin typeface="+mn-lt"/>
                    <a:ea typeface="Roboto"/>
                    <a:cs typeface="Roboto"/>
                    <a:sym typeface="Roboto"/>
                  </a:rPr>
                  <a:t>efektif</a:t>
                </a:r>
                <a:r>
                  <a:rPr lang="en-US" sz="900" dirty="0">
                    <a:latin typeface="+mn-lt"/>
                    <a:ea typeface="Roboto"/>
                    <a:cs typeface="Roboto"/>
                    <a:sym typeface="Roboto"/>
                  </a:rPr>
                  <a:t>.</a:t>
                </a:r>
                <a:endParaRPr lang="id-ID" sz="900" dirty="0">
                  <a:latin typeface="+mn-lt"/>
                  <a:ea typeface="Roboto"/>
                  <a:cs typeface="Roboto"/>
                  <a:sym typeface="Roboto"/>
                </a:endParaRPr>
              </a:p>
            </p:txBody>
          </p:sp>
        </p:grpSp>
        <p:grpSp>
          <p:nvGrpSpPr>
            <p:cNvPr id="203" name="Google Shape;1928;p37">
              <a:extLst>
                <a:ext uri="{FF2B5EF4-FFF2-40B4-BE49-F238E27FC236}">
                  <a16:creationId xmlns="" xmlns:a16="http://schemas.microsoft.com/office/drawing/2014/main" id="{67B3E58F-DAFD-5E5C-B816-6B24E10F3FB1}"/>
                </a:ext>
              </a:extLst>
            </p:cNvPr>
            <p:cNvGrpSpPr/>
            <p:nvPr/>
          </p:nvGrpSpPr>
          <p:grpSpPr>
            <a:xfrm>
              <a:off x="5664417" y="3660045"/>
              <a:ext cx="2996980" cy="681309"/>
              <a:chOff x="5734887" y="3897258"/>
              <a:chExt cx="2996980" cy="681309"/>
            </a:xfrm>
          </p:grpSpPr>
          <p:sp>
            <p:nvSpPr>
              <p:cNvPr id="204" name="Google Shape;1929;p37">
                <a:extLst>
                  <a:ext uri="{FF2B5EF4-FFF2-40B4-BE49-F238E27FC236}">
                    <a16:creationId xmlns="" xmlns:a16="http://schemas.microsoft.com/office/drawing/2014/main" id="{C2F1DDC6-8754-364F-8970-ECF5263E8C98}"/>
                  </a:ext>
                </a:extLst>
              </p:cNvPr>
              <p:cNvSpPr txBox="1"/>
              <p:nvPr/>
            </p:nvSpPr>
            <p:spPr>
              <a:xfrm>
                <a:off x="5734887" y="3897258"/>
                <a:ext cx="2951964" cy="318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b="1" dirty="0" err="1">
                    <a:solidFill>
                      <a:srgbClr val="CBB9A8"/>
                    </a:solidFill>
                    <a:latin typeface="+mn-lt"/>
                    <a:ea typeface="Fira Sans Extra Condensed"/>
                    <a:cs typeface="Fira Sans Extra Condensed"/>
                    <a:sym typeface="Fira Sans Extra Condensed"/>
                  </a:rPr>
                  <a:t>Tujuan</a:t>
                </a:r>
                <a:r>
                  <a:rPr lang="en-US" b="1" dirty="0">
                    <a:solidFill>
                      <a:srgbClr val="CBB9A8"/>
                    </a:solidFill>
                    <a:latin typeface="+mn-lt"/>
                    <a:ea typeface="Fira Sans Extra Condensed"/>
                    <a:cs typeface="Fira Sans Extra Condensed"/>
                    <a:sym typeface="Fira Sans Extra Condensed"/>
                  </a:rPr>
                  <a:t> </a:t>
                </a:r>
                <a:r>
                  <a:rPr lang="en-US" b="1" dirty="0" err="1">
                    <a:solidFill>
                      <a:srgbClr val="CBB9A8"/>
                    </a:solidFill>
                    <a:latin typeface="+mn-lt"/>
                    <a:ea typeface="Fira Sans Extra Condensed"/>
                    <a:cs typeface="Fira Sans Extra Condensed"/>
                    <a:sym typeface="Fira Sans Extra Condensed"/>
                  </a:rPr>
                  <a:t>Kebijakan</a:t>
                </a:r>
                <a:r>
                  <a:rPr lang="en-US" b="1" dirty="0">
                    <a:solidFill>
                      <a:srgbClr val="CBB9A8"/>
                    </a:solidFill>
                    <a:latin typeface="+mn-lt"/>
                    <a:ea typeface="Fira Sans Extra Condensed"/>
                    <a:cs typeface="Fira Sans Extra Condensed"/>
                    <a:sym typeface="Fira Sans Extra Condensed"/>
                  </a:rPr>
                  <a:t> Hukum</a:t>
                </a:r>
              </a:p>
            </p:txBody>
          </p:sp>
          <p:sp>
            <p:nvSpPr>
              <p:cNvPr id="205" name="Google Shape;1930;p37">
                <a:extLst>
                  <a:ext uri="{FF2B5EF4-FFF2-40B4-BE49-F238E27FC236}">
                    <a16:creationId xmlns="" xmlns:a16="http://schemas.microsoft.com/office/drawing/2014/main" id="{9B4E1EE9-2CEF-1046-FADA-77F45F9670E0}"/>
                  </a:ext>
                </a:extLst>
              </p:cNvPr>
              <p:cNvSpPr txBox="1"/>
              <p:nvPr/>
            </p:nvSpPr>
            <p:spPr>
              <a:xfrm>
                <a:off x="5836905" y="4114467"/>
                <a:ext cx="2894962" cy="464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900" dirty="0" err="1">
                    <a:latin typeface="Roboto"/>
                    <a:ea typeface="Roboto"/>
                    <a:cs typeface="Roboto"/>
                    <a:sym typeface="Roboto"/>
                  </a:rPr>
                  <a:t>Memberikan</a:t>
                </a:r>
                <a:r>
                  <a:rPr lang="en-US" sz="900" dirty="0">
                    <a:latin typeface="Roboto"/>
                    <a:ea typeface="Roboto"/>
                    <a:cs typeface="Roboto"/>
                    <a:sym typeface="Roboto"/>
                  </a:rPr>
                  <a:t> </a:t>
                </a:r>
                <a:r>
                  <a:rPr lang="en-US" sz="900" dirty="0" err="1">
                    <a:latin typeface="Roboto"/>
                    <a:ea typeface="Roboto"/>
                    <a:cs typeface="Roboto"/>
                    <a:sym typeface="Roboto"/>
                  </a:rPr>
                  <a:t>aturan</a:t>
                </a:r>
                <a:r>
                  <a:rPr lang="en-US" sz="900" dirty="0">
                    <a:latin typeface="Roboto"/>
                    <a:ea typeface="Roboto"/>
                    <a:cs typeface="Roboto"/>
                    <a:sym typeface="Roboto"/>
                  </a:rPr>
                  <a:t> yang </a:t>
                </a:r>
                <a:r>
                  <a:rPr lang="en-US" sz="900" dirty="0" err="1">
                    <a:latin typeface="Roboto"/>
                    <a:ea typeface="Roboto"/>
                    <a:cs typeface="Roboto"/>
                    <a:sym typeface="Roboto"/>
                  </a:rPr>
                  <a:t>mengikat</a:t>
                </a:r>
                <a:r>
                  <a:rPr lang="en-US" sz="900" dirty="0">
                    <a:latin typeface="Roboto"/>
                    <a:ea typeface="Roboto"/>
                    <a:cs typeface="Roboto"/>
                    <a:sym typeface="Roboto"/>
                  </a:rPr>
                  <a:t> dan </a:t>
                </a:r>
                <a:r>
                  <a:rPr lang="en-US" sz="900" dirty="0" err="1">
                    <a:latin typeface="Roboto"/>
                    <a:ea typeface="Roboto"/>
                    <a:cs typeface="Roboto"/>
                    <a:sym typeface="Roboto"/>
                  </a:rPr>
                  <a:t>batasan</a:t>
                </a:r>
                <a:r>
                  <a:rPr lang="en-US" sz="900" dirty="0">
                    <a:latin typeface="Roboto"/>
                    <a:ea typeface="Roboto"/>
                    <a:cs typeface="Roboto"/>
                    <a:sym typeface="Roboto"/>
                  </a:rPr>
                  <a:t> yang </a:t>
                </a:r>
                <a:r>
                  <a:rPr lang="en-US" sz="900" dirty="0" err="1">
                    <a:latin typeface="Roboto"/>
                    <a:ea typeface="Roboto"/>
                    <a:cs typeface="Roboto"/>
                    <a:sym typeface="Roboto"/>
                  </a:rPr>
                  <a:t>jelas</a:t>
                </a:r>
                <a:r>
                  <a:rPr lang="en-US" sz="900" dirty="0">
                    <a:latin typeface="Roboto"/>
                    <a:ea typeface="Roboto"/>
                    <a:cs typeface="Roboto"/>
                    <a:sym typeface="Roboto"/>
                  </a:rPr>
                  <a:t> </a:t>
                </a:r>
                <a:r>
                  <a:rPr lang="en-US" sz="900" dirty="0" err="1">
                    <a:latin typeface="Roboto"/>
                    <a:ea typeface="Roboto"/>
                    <a:cs typeface="Roboto"/>
                    <a:sym typeface="Roboto"/>
                  </a:rPr>
                  <a:t>mengenai</a:t>
                </a:r>
                <a:r>
                  <a:rPr lang="en-US" sz="900" dirty="0">
                    <a:latin typeface="Roboto"/>
                    <a:ea typeface="Roboto"/>
                    <a:cs typeface="Roboto"/>
                    <a:sym typeface="Roboto"/>
                  </a:rPr>
                  <a:t> </a:t>
                </a:r>
                <a:r>
                  <a:rPr lang="en-US" sz="900" dirty="0" err="1">
                    <a:latin typeface="Roboto"/>
                    <a:ea typeface="Roboto"/>
                    <a:cs typeface="Roboto"/>
                    <a:sym typeface="Roboto"/>
                  </a:rPr>
                  <a:t>tindak</a:t>
                </a:r>
                <a:r>
                  <a:rPr lang="en-US" sz="900" dirty="0">
                    <a:latin typeface="Roboto"/>
                    <a:ea typeface="Roboto"/>
                    <a:cs typeface="Roboto"/>
                    <a:sym typeface="Roboto"/>
                  </a:rPr>
                  <a:t> </a:t>
                </a:r>
                <a:r>
                  <a:rPr lang="en-US" sz="900" dirty="0" err="1">
                    <a:latin typeface="Roboto"/>
                    <a:ea typeface="Roboto"/>
                    <a:cs typeface="Roboto"/>
                    <a:sym typeface="Roboto"/>
                  </a:rPr>
                  <a:t>pidana</a:t>
                </a:r>
                <a:r>
                  <a:rPr lang="en-US" sz="900" dirty="0">
                    <a:latin typeface="Roboto"/>
                    <a:ea typeface="Roboto"/>
                    <a:cs typeface="Roboto"/>
                    <a:sym typeface="Roboto"/>
                  </a:rPr>
                  <a:t> </a:t>
                </a:r>
                <a:r>
                  <a:rPr lang="en-US" sz="900" dirty="0" err="1">
                    <a:latin typeface="Roboto"/>
                    <a:ea typeface="Roboto"/>
                    <a:cs typeface="Roboto"/>
                    <a:sym typeface="Roboto"/>
                  </a:rPr>
                  <a:t>pelacuran</a:t>
                </a:r>
                <a:r>
                  <a:rPr lang="en-US" sz="900" dirty="0">
                    <a:latin typeface="Roboto"/>
                    <a:ea typeface="Roboto"/>
                    <a:cs typeface="Roboto"/>
                    <a:sym typeface="Roboto"/>
                  </a:rPr>
                  <a:t>, </a:t>
                </a:r>
                <a:r>
                  <a:rPr lang="en-US" sz="900" dirty="0" err="1">
                    <a:latin typeface="Roboto"/>
                    <a:ea typeface="Roboto"/>
                    <a:cs typeface="Roboto"/>
                    <a:sym typeface="Roboto"/>
                  </a:rPr>
                  <a:t>mencegah</a:t>
                </a:r>
                <a:r>
                  <a:rPr lang="en-US" sz="900" dirty="0">
                    <a:latin typeface="Roboto"/>
                    <a:ea typeface="Roboto"/>
                    <a:cs typeface="Roboto"/>
                    <a:sym typeface="Roboto"/>
                  </a:rPr>
                  <a:t> </a:t>
                </a:r>
                <a:r>
                  <a:rPr lang="en-US" sz="900" dirty="0" err="1">
                    <a:latin typeface="Roboto"/>
                    <a:ea typeface="Roboto"/>
                    <a:cs typeface="Roboto"/>
                    <a:sym typeface="Roboto"/>
                  </a:rPr>
                  <a:t>perkembangan</a:t>
                </a:r>
                <a:r>
                  <a:rPr lang="en-US" sz="900" dirty="0">
                    <a:latin typeface="Roboto"/>
                    <a:ea typeface="Roboto"/>
                    <a:cs typeface="Roboto"/>
                    <a:sym typeface="Roboto"/>
                  </a:rPr>
                  <a:t> </a:t>
                </a:r>
                <a:r>
                  <a:rPr lang="en-US" sz="900" dirty="0" err="1">
                    <a:latin typeface="Roboto"/>
                    <a:ea typeface="Roboto"/>
                    <a:cs typeface="Roboto"/>
                    <a:sym typeface="Roboto"/>
                  </a:rPr>
                  <a:t>tindak</a:t>
                </a:r>
                <a:r>
                  <a:rPr lang="en-US" sz="900" dirty="0">
                    <a:latin typeface="Roboto"/>
                    <a:ea typeface="Roboto"/>
                    <a:cs typeface="Roboto"/>
                    <a:sym typeface="Roboto"/>
                  </a:rPr>
                  <a:t> </a:t>
                </a:r>
                <a:r>
                  <a:rPr lang="en-US" sz="900" dirty="0" err="1">
                    <a:latin typeface="Roboto"/>
                    <a:ea typeface="Roboto"/>
                    <a:cs typeface="Roboto"/>
                    <a:sym typeface="Roboto"/>
                  </a:rPr>
                  <a:t>pidana</a:t>
                </a:r>
                <a:r>
                  <a:rPr lang="en-US" sz="900" dirty="0">
                    <a:latin typeface="Roboto"/>
                    <a:ea typeface="Roboto"/>
                    <a:cs typeface="Roboto"/>
                    <a:sym typeface="Roboto"/>
                  </a:rPr>
                  <a:t> </a:t>
                </a:r>
                <a:r>
                  <a:rPr lang="en-US" sz="900" dirty="0" err="1">
                    <a:latin typeface="Roboto"/>
                    <a:ea typeface="Roboto"/>
                    <a:cs typeface="Roboto"/>
                    <a:sym typeface="Roboto"/>
                  </a:rPr>
                  <a:t>pelacuran</a:t>
                </a:r>
                <a:r>
                  <a:rPr lang="en-US" sz="900" dirty="0">
                    <a:latin typeface="Roboto"/>
                    <a:ea typeface="Roboto"/>
                    <a:cs typeface="Roboto"/>
                    <a:sym typeface="Roboto"/>
                  </a:rPr>
                  <a:t>, dan </a:t>
                </a:r>
                <a:r>
                  <a:rPr lang="en-US" sz="900" dirty="0" err="1">
                    <a:latin typeface="Roboto"/>
                    <a:ea typeface="Roboto"/>
                    <a:cs typeface="Roboto"/>
                    <a:sym typeface="Roboto"/>
                  </a:rPr>
                  <a:t>mengkategorikan</a:t>
                </a:r>
                <a:r>
                  <a:rPr lang="en-US" sz="900" dirty="0">
                    <a:latin typeface="Roboto"/>
                    <a:ea typeface="Roboto"/>
                    <a:cs typeface="Roboto"/>
                    <a:sym typeface="Roboto"/>
                  </a:rPr>
                  <a:t> </a:t>
                </a:r>
                <a:r>
                  <a:rPr lang="en-US" sz="900" dirty="0" err="1">
                    <a:latin typeface="Roboto"/>
                    <a:ea typeface="Roboto"/>
                    <a:cs typeface="Roboto"/>
                    <a:sym typeface="Roboto"/>
                  </a:rPr>
                  <a:t>sebagai</a:t>
                </a:r>
                <a:r>
                  <a:rPr lang="en-US" sz="900" dirty="0">
                    <a:latin typeface="Roboto"/>
                    <a:ea typeface="Roboto"/>
                    <a:cs typeface="Roboto"/>
                    <a:sym typeface="Roboto"/>
                  </a:rPr>
                  <a:t> </a:t>
                </a:r>
                <a:r>
                  <a:rPr lang="en-US" sz="900" dirty="0" err="1">
                    <a:latin typeface="Roboto"/>
                    <a:ea typeface="Roboto"/>
                    <a:cs typeface="Roboto"/>
                    <a:sym typeface="Roboto"/>
                  </a:rPr>
                  <a:t>perbuatan</a:t>
                </a:r>
                <a:r>
                  <a:rPr lang="en-US" sz="900" dirty="0">
                    <a:latin typeface="Roboto"/>
                    <a:ea typeface="Roboto"/>
                    <a:cs typeface="Roboto"/>
                    <a:sym typeface="Roboto"/>
                  </a:rPr>
                  <a:t> </a:t>
                </a:r>
                <a:r>
                  <a:rPr lang="en-US" sz="900" dirty="0" err="1">
                    <a:latin typeface="Roboto"/>
                    <a:ea typeface="Roboto"/>
                    <a:cs typeface="Roboto"/>
                    <a:sym typeface="Roboto"/>
                  </a:rPr>
                  <a:t>kriminal</a:t>
                </a:r>
                <a:r>
                  <a:rPr lang="en-US" sz="900" dirty="0">
                    <a:latin typeface="Roboto"/>
                    <a:ea typeface="Roboto"/>
                    <a:cs typeface="Roboto"/>
                    <a:sym typeface="Roboto"/>
                  </a:rPr>
                  <a:t> </a:t>
                </a:r>
                <a:r>
                  <a:rPr lang="en-US" sz="900" dirty="0" err="1">
                    <a:latin typeface="Roboto"/>
                    <a:ea typeface="Roboto"/>
                    <a:cs typeface="Roboto"/>
                    <a:sym typeface="Roboto"/>
                  </a:rPr>
                  <a:t>dengan</a:t>
                </a:r>
                <a:r>
                  <a:rPr lang="en-US" sz="900" dirty="0">
                    <a:latin typeface="Roboto"/>
                    <a:ea typeface="Roboto"/>
                    <a:cs typeface="Roboto"/>
                    <a:sym typeface="Roboto"/>
                  </a:rPr>
                  <a:t> </a:t>
                </a:r>
                <a:r>
                  <a:rPr lang="en-US" sz="900" dirty="0" err="1">
                    <a:latin typeface="Roboto"/>
                    <a:ea typeface="Roboto"/>
                    <a:cs typeface="Roboto"/>
                    <a:sym typeface="Roboto"/>
                  </a:rPr>
                  <a:t>sanksi</a:t>
                </a:r>
                <a:r>
                  <a:rPr lang="en-US" sz="900" dirty="0">
                    <a:latin typeface="Roboto"/>
                    <a:ea typeface="Roboto"/>
                    <a:cs typeface="Roboto"/>
                    <a:sym typeface="Roboto"/>
                  </a:rPr>
                  <a:t> yang </a:t>
                </a:r>
                <a:r>
                  <a:rPr lang="en-US" sz="900" dirty="0" err="1">
                    <a:latin typeface="Roboto"/>
                    <a:ea typeface="Roboto"/>
                    <a:cs typeface="Roboto"/>
                    <a:sym typeface="Roboto"/>
                  </a:rPr>
                  <a:t>berat</a:t>
                </a:r>
                <a:r>
                  <a:rPr lang="en-US" sz="900" dirty="0">
                    <a:latin typeface="Roboto"/>
                    <a:ea typeface="Roboto"/>
                    <a:cs typeface="Roboto"/>
                    <a:sym typeface="Roboto"/>
                  </a:rPr>
                  <a:t>.</a:t>
                </a:r>
              </a:p>
            </p:txBody>
          </p:sp>
        </p:grpSp>
      </p:grpSp>
      <p:grpSp>
        <p:nvGrpSpPr>
          <p:cNvPr id="190" name="Group 189">
            <a:extLst>
              <a:ext uri="{FF2B5EF4-FFF2-40B4-BE49-F238E27FC236}">
                <a16:creationId xmlns="" xmlns:a16="http://schemas.microsoft.com/office/drawing/2014/main" id="{A1D25C8B-BCB6-BC79-1E2A-F971B62FE615}"/>
              </a:ext>
            </a:extLst>
          </p:cNvPr>
          <p:cNvGrpSpPr/>
          <p:nvPr/>
        </p:nvGrpSpPr>
        <p:grpSpPr>
          <a:xfrm>
            <a:off x="-4076326" y="1301251"/>
            <a:ext cx="2842529" cy="3046765"/>
            <a:chOff x="457199" y="1361211"/>
            <a:chExt cx="2842529" cy="3046765"/>
          </a:xfrm>
        </p:grpSpPr>
        <p:grpSp>
          <p:nvGrpSpPr>
            <p:cNvPr id="191" name="Google Shape;1900;p37">
              <a:extLst>
                <a:ext uri="{FF2B5EF4-FFF2-40B4-BE49-F238E27FC236}">
                  <a16:creationId xmlns="" xmlns:a16="http://schemas.microsoft.com/office/drawing/2014/main" id="{145A369A-E211-D747-932F-AB44A43582EF}"/>
                </a:ext>
              </a:extLst>
            </p:cNvPr>
            <p:cNvGrpSpPr/>
            <p:nvPr/>
          </p:nvGrpSpPr>
          <p:grpSpPr>
            <a:xfrm>
              <a:off x="457199" y="1361211"/>
              <a:ext cx="2772142" cy="702161"/>
              <a:chOff x="457199" y="1361439"/>
              <a:chExt cx="2772142" cy="702161"/>
            </a:xfrm>
          </p:grpSpPr>
          <p:sp>
            <p:nvSpPr>
              <p:cNvPr id="198" name="Google Shape;1901;p37">
                <a:extLst>
                  <a:ext uri="{FF2B5EF4-FFF2-40B4-BE49-F238E27FC236}">
                    <a16:creationId xmlns="" xmlns:a16="http://schemas.microsoft.com/office/drawing/2014/main" id="{C65C245F-EF50-FB60-6565-5B9B4CF26E3A}"/>
                  </a:ext>
                </a:extLst>
              </p:cNvPr>
              <p:cNvSpPr txBox="1"/>
              <p:nvPr/>
            </p:nvSpPr>
            <p:spPr>
              <a:xfrm>
                <a:off x="457199" y="1361439"/>
                <a:ext cx="2772142" cy="3072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err="1">
                    <a:solidFill>
                      <a:srgbClr val="9E9EC3"/>
                    </a:solidFill>
                    <a:latin typeface="+mn-lt"/>
                    <a:ea typeface="Fira Sans Extra Condensed"/>
                    <a:cs typeface="Fira Sans Extra Condensed"/>
                    <a:sym typeface="Fira Sans Extra Condensed"/>
                  </a:rPr>
                  <a:t>Pelacuran</a:t>
                </a:r>
                <a:endParaRPr lang="en-ID" b="1" dirty="0">
                  <a:solidFill>
                    <a:srgbClr val="9E9EC3"/>
                  </a:solidFill>
                  <a:latin typeface="+mn-lt"/>
                  <a:ea typeface="Fira Sans Extra Condensed"/>
                  <a:cs typeface="Fira Sans Extra Condensed"/>
                  <a:sym typeface="Fira Sans Extra Condensed"/>
                </a:endParaRPr>
              </a:p>
            </p:txBody>
          </p:sp>
          <p:sp>
            <p:nvSpPr>
              <p:cNvPr id="199" name="Google Shape;1902;p37">
                <a:extLst>
                  <a:ext uri="{FF2B5EF4-FFF2-40B4-BE49-F238E27FC236}">
                    <a16:creationId xmlns="" xmlns:a16="http://schemas.microsoft.com/office/drawing/2014/main" id="{BAF71FA3-2D03-C195-7645-9C9F5EED0937}"/>
                  </a:ext>
                </a:extLst>
              </p:cNvPr>
              <p:cNvSpPr txBox="1"/>
              <p:nvPr/>
            </p:nvSpPr>
            <p:spPr>
              <a:xfrm>
                <a:off x="464593" y="1595900"/>
                <a:ext cx="2590118" cy="46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err="1">
                    <a:latin typeface="+mn-lt"/>
                    <a:ea typeface="Roboto"/>
                    <a:cs typeface="Roboto"/>
                    <a:sym typeface="Roboto"/>
                  </a:rPr>
                  <a:t>Praktek</a:t>
                </a:r>
                <a:r>
                  <a:rPr lang="en-US" sz="900" dirty="0">
                    <a:latin typeface="+mn-lt"/>
                    <a:ea typeface="Roboto"/>
                    <a:cs typeface="Roboto"/>
                    <a:sym typeface="Roboto"/>
                  </a:rPr>
                  <a:t> </a:t>
                </a:r>
                <a:r>
                  <a:rPr lang="en-US" sz="900" dirty="0" err="1">
                    <a:latin typeface="+mn-lt"/>
                    <a:ea typeface="Roboto"/>
                    <a:cs typeface="Roboto"/>
                    <a:sym typeface="Roboto"/>
                  </a:rPr>
                  <a:t>seksual</a:t>
                </a:r>
                <a:r>
                  <a:rPr lang="en-US" sz="900" dirty="0">
                    <a:latin typeface="+mn-lt"/>
                    <a:ea typeface="Roboto"/>
                    <a:cs typeface="Roboto"/>
                    <a:sym typeface="Roboto"/>
                  </a:rPr>
                  <a:t> yang </a:t>
                </a:r>
                <a:r>
                  <a:rPr lang="en-US" sz="900" dirty="0" err="1">
                    <a:latin typeface="+mn-lt"/>
                    <a:ea typeface="Roboto"/>
                    <a:cs typeface="Roboto"/>
                    <a:sym typeface="Roboto"/>
                  </a:rPr>
                  <a:t>dilakukan</a:t>
                </a:r>
                <a:r>
                  <a:rPr lang="en-US" sz="900" dirty="0">
                    <a:latin typeface="+mn-lt"/>
                    <a:ea typeface="Roboto"/>
                    <a:cs typeface="Roboto"/>
                    <a:sym typeface="Roboto"/>
                  </a:rPr>
                  <a:t> </a:t>
                </a:r>
                <a:r>
                  <a:rPr lang="en-US" sz="900" dirty="0" err="1">
                    <a:latin typeface="+mn-lt"/>
                    <a:ea typeface="Roboto"/>
                    <a:cs typeface="Roboto"/>
                    <a:sym typeface="Roboto"/>
                  </a:rPr>
                  <a:t>untuk</a:t>
                </a:r>
                <a:r>
                  <a:rPr lang="en-US" sz="900" dirty="0">
                    <a:latin typeface="+mn-lt"/>
                    <a:ea typeface="Roboto"/>
                    <a:cs typeface="Roboto"/>
                    <a:sym typeface="Roboto"/>
                  </a:rPr>
                  <a:t> </a:t>
                </a:r>
                <a:r>
                  <a:rPr lang="en-US" sz="900" dirty="0" err="1">
                    <a:latin typeface="+mn-lt"/>
                    <a:ea typeface="Roboto"/>
                    <a:cs typeface="Roboto"/>
                    <a:sym typeface="Roboto"/>
                  </a:rPr>
                  <a:t>imbalan</a:t>
                </a:r>
                <a:r>
                  <a:rPr lang="en-US" sz="900" dirty="0">
                    <a:latin typeface="+mn-lt"/>
                    <a:ea typeface="Roboto"/>
                    <a:cs typeface="Roboto"/>
                    <a:sym typeface="Roboto"/>
                  </a:rPr>
                  <a:t> </a:t>
                </a:r>
                <a:r>
                  <a:rPr lang="en-US" sz="900" dirty="0" err="1">
                    <a:latin typeface="+mn-lt"/>
                    <a:ea typeface="Roboto"/>
                    <a:cs typeface="Roboto"/>
                    <a:sym typeface="Roboto"/>
                  </a:rPr>
                  <a:t>berupa</a:t>
                </a:r>
                <a:r>
                  <a:rPr lang="en-US" sz="900" dirty="0">
                    <a:latin typeface="+mn-lt"/>
                    <a:ea typeface="Roboto"/>
                    <a:cs typeface="Roboto"/>
                    <a:sym typeface="Roboto"/>
                  </a:rPr>
                  <a:t> uang, </a:t>
                </a:r>
                <a:r>
                  <a:rPr lang="en-US" sz="900" dirty="0" err="1">
                    <a:latin typeface="+mn-lt"/>
                    <a:ea typeface="Roboto"/>
                    <a:cs typeface="Roboto"/>
                    <a:sym typeface="Roboto"/>
                  </a:rPr>
                  <a:t>tanpa</a:t>
                </a:r>
                <a:r>
                  <a:rPr lang="en-US" sz="900" dirty="0">
                    <a:latin typeface="+mn-lt"/>
                    <a:ea typeface="Roboto"/>
                    <a:cs typeface="Roboto"/>
                    <a:sym typeface="Roboto"/>
                  </a:rPr>
                  <a:t> </a:t>
                </a:r>
                <a:r>
                  <a:rPr lang="en-US" sz="900" dirty="0" err="1">
                    <a:latin typeface="+mn-lt"/>
                    <a:ea typeface="Roboto"/>
                    <a:cs typeface="Roboto"/>
                    <a:sym typeface="Roboto"/>
                  </a:rPr>
                  <a:t>perasaan</a:t>
                </a:r>
                <a:r>
                  <a:rPr lang="en-US" sz="900" dirty="0">
                    <a:latin typeface="+mn-lt"/>
                    <a:ea typeface="Roboto"/>
                    <a:cs typeface="Roboto"/>
                    <a:sym typeface="Roboto"/>
                  </a:rPr>
                  <a:t> </a:t>
                </a:r>
                <a:r>
                  <a:rPr lang="en-US" sz="900" dirty="0" err="1">
                    <a:latin typeface="+mn-lt"/>
                    <a:ea typeface="Roboto"/>
                    <a:cs typeface="Roboto"/>
                    <a:sym typeface="Roboto"/>
                  </a:rPr>
                  <a:t>cinta</a:t>
                </a:r>
                <a:r>
                  <a:rPr lang="en-US" sz="900" dirty="0">
                    <a:latin typeface="+mn-lt"/>
                    <a:ea typeface="Roboto"/>
                    <a:cs typeface="Roboto"/>
                    <a:sym typeface="Roboto"/>
                  </a:rPr>
                  <a:t> </a:t>
                </a:r>
                <a:r>
                  <a:rPr lang="en-US" sz="900" dirty="0" err="1">
                    <a:latin typeface="+mn-lt"/>
                    <a:ea typeface="Roboto"/>
                    <a:cs typeface="Roboto"/>
                    <a:sym typeface="Roboto"/>
                  </a:rPr>
                  <a:t>kasih</a:t>
                </a:r>
                <a:r>
                  <a:rPr lang="en-US" sz="900" dirty="0">
                    <a:latin typeface="+mn-lt"/>
                    <a:ea typeface="Roboto"/>
                    <a:cs typeface="Roboto"/>
                    <a:sym typeface="Roboto"/>
                  </a:rPr>
                  <a:t>, </a:t>
                </a:r>
                <a:r>
                  <a:rPr lang="en-US" sz="900" dirty="0" err="1">
                    <a:latin typeface="+mn-lt"/>
                    <a:ea typeface="Roboto"/>
                    <a:cs typeface="Roboto"/>
                    <a:sym typeface="Roboto"/>
                  </a:rPr>
                  <a:t>biasanya</a:t>
                </a:r>
                <a:r>
                  <a:rPr lang="en-US" sz="900" dirty="0">
                    <a:latin typeface="+mn-lt"/>
                    <a:ea typeface="Roboto"/>
                    <a:cs typeface="Roboto"/>
                    <a:sym typeface="Roboto"/>
                  </a:rPr>
                  <a:t> oleh </a:t>
                </a:r>
                <a:r>
                  <a:rPr lang="en-US" sz="900" dirty="0" err="1">
                    <a:latin typeface="+mn-lt"/>
                    <a:ea typeface="Roboto"/>
                    <a:cs typeface="Roboto"/>
                    <a:sym typeface="Roboto"/>
                  </a:rPr>
                  <a:t>pekerja</a:t>
                </a:r>
                <a:r>
                  <a:rPr lang="en-US" sz="900" dirty="0">
                    <a:latin typeface="+mn-lt"/>
                    <a:ea typeface="Roboto"/>
                    <a:cs typeface="Roboto"/>
                    <a:sym typeface="Roboto"/>
                  </a:rPr>
                  <a:t> </a:t>
                </a:r>
                <a:r>
                  <a:rPr lang="en-US" sz="900" dirty="0" err="1">
                    <a:latin typeface="+mn-lt"/>
                    <a:ea typeface="Roboto"/>
                    <a:cs typeface="Roboto"/>
                    <a:sym typeface="Roboto"/>
                  </a:rPr>
                  <a:t>seks</a:t>
                </a:r>
                <a:r>
                  <a:rPr lang="en-US" sz="900" dirty="0">
                    <a:latin typeface="+mn-lt"/>
                    <a:ea typeface="Roboto"/>
                    <a:cs typeface="Roboto"/>
                    <a:sym typeface="Roboto"/>
                  </a:rPr>
                  <a:t> </a:t>
                </a:r>
                <a:r>
                  <a:rPr lang="en-US" sz="900" dirty="0" err="1">
                    <a:latin typeface="+mn-lt"/>
                    <a:ea typeface="Roboto"/>
                    <a:cs typeface="Roboto"/>
                    <a:sym typeface="Roboto"/>
                  </a:rPr>
                  <a:t>komersil</a:t>
                </a:r>
                <a:r>
                  <a:rPr lang="en-US" sz="900" dirty="0">
                    <a:latin typeface="+mn-lt"/>
                    <a:ea typeface="Roboto"/>
                    <a:cs typeface="Roboto"/>
                    <a:sym typeface="Roboto"/>
                  </a:rPr>
                  <a:t> </a:t>
                </a:r>
                <a:r>
                  <a:rPr lang="en-US" sz="900" dirty="0" err="1">
                    <a:latin typeface="+mn-lt"/>
                    <a:ea typeface="Roboto"/>
                    <a:cs typeface="Roboto"/>
                    <a:sym typeface="Roboto"/>
                  </a:rPr>
                  <a:t>pria</a:t>
                </a:r>
                <a:r>
                  <a:rPr lang="en-US" sz="900" dirty="0">
                    <a:latin typeface="+mn-lt"/>
                    <a:ea typeface="Roboto"/>
                    <a:cs typeface="Roboto"/>
                    <a:sym typeface="Roboto"/>
                  </a:rPr>
                  <a:t>.</a:t>
                </a:r>
              </a:p>
            </p:txBody>
          </p:sp>
        </p:grpSp>
        <p:grpSp>
          <p:nvGrpSpPr>
            <p:cNvPr id="192" name="Google Shape;1908;p37">
              <a:extLst>
                <a:ext uri="{FF2B5EF4-FFF2-40B4-BE49-F238E27FC236}">
                  <a16:creationId xmlns="" xmlns:a16="http://schemas.microsoft.com/office/drawing/2014/main" id="{32505009-DE87-244E-40F9-63F17ECEF155}"/>
                </a:ext>
              </a:extLst>
            </p:cNvPr>
            <p:cNvGrpSpPr/>
            <p:nvPr/>
          </p:nvGrpSpPr>
          <p:grpSpPr>
            <a:xfrm>
              <a:off x="457199" y="2449769"/>
              <a:ext cx="2434980" cy="650807"/>
              <a:chOff x="457199" y="2625257"/>
              <a:chExt cx="2434980" cy="650807"/>
            </a:xfrm>
          </p:grpSpPr>
          <p:sp>
            <p:nvSpPr>
              <p:cNvPr id="196" name="Google Shape;1909;p37">
                <a:extLst>
                  <a:ext uri="{FF2B5EF4-FFF2-40B4-BE49-F238E27FC236}">
                    <a16:creationId xmlns="" xmlns:a16="http://schemas.microsoft.com/office/drawing/2014/main" id="{895AF27E-6AEA-25C2-357F-3EFDA40C0729}"/>
                  </a:ext>
                </a:extLst>
              </p:cNvPr>
              <p:cNvSpPr txBox="1"/>
              <p:nvPr/>
            </p:nvSpPr>
            <p:spPr>
              <a:xfrm>
                <a:off x="457199" y="2625257"/>
                <a:ext cx="2434980" cy="31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a:solidFill>
                      <a:srgbClr val="81B0C5"/>
                    </a:solidFill>
                    <a:latin typeface="+mn-lt"/>
                    <a:ea typeface="Fira Sans Extra Condensed"/>
                    <a:cs typeface="Fira Sans Extra Condensed"/>
                    <a:sym typeface="Fira Sans Extra Condensed"/>
                  </a:rPr>
                  <a:t>KUHP dan </a:t>
                </a:r>
                <a:r>
                  <a:rPr lang="en-US" sz="1200" b="1" dirty="0" err="1">
                    <a:solidFill>
                      <a:srgbClr val="81B0C5"/>
                    </a:solidFill>
                    <a:latin typeface="+mn-lt"/>
                    <a:ea typeface="Fira Sans Extra Condensed"/>
                    <a:cs typeface="Fira Sans Extra Condensed"/>
                    <a:sym typeface="Fira Sans Extra Condensed"/>
                  </a:rPr>
                  <a:t>Kriminalisasi</a:t>
                </a:r>
                <a:endParaRPr sz="1200" b="1" dirty="0">
                  <a:solidFill>
                    <a:srgbClr val="81B0C5"/>
                  </a:solidFill>
                  <a:latin typeface="+mn-lt"/>
                  <a:ea typeface="Fira Sans Extra Condensed"/>
                  <a:cs typeface="Fira Sans Extra Condensed"/>
                  <a:sym typeface="Fira Sans Extra Condensed"/>
                </a:endParaRPr>
              </a:p>
            </p:txBody>
          </p:sp>
          <p:sp>
            <p:nvSpPr>
              <p:cNvPr id="197" name="Google Shape;1910;p37">
                <a:extLst>
                  <a:ext uri="{FF2B5EF4-FFF2-40B4-BE49-F238E27FC236}">
                    <a16:creationId xmlns="" xmlns:a16="http://schemas.microsoft.com/office/drawing/2014/main" id="{A74DBFB6-D65F-63A5-6C43-A969968D9D8D}"/>
                  </a:ext>
                </a:extLst>
              </p:cNvPr>
              <p:cNvSpPr txBox="1"/>
              <p:nvPr/>
            </p:nvSpPr>
            <p:spPr>
              <a:xfrm>
                <a:off x="470977" y="2811964"/>
                <a:ext cx="2124259" cy="4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latin typeface="+mn-lt"/>
                    <a:ea typeface="Roboto"/>
                    <a:cs typeface="Roboto"/>
                    <a:sym typeface="Roboto"/>
                  </a:rPr>
                  <a:t>KUHP </a:t>
                </a:r>
                <a:r>
                  <a:rPr lang="en-US" sz="900" dirty="0" err="1">
                    <a:latin typeface="+mn-lt"/>
                    <a:ea typeface="Roboto"/>
                    <a:cs typeface="Roboto"/>
                    <a:sym typeface="Roboto"/>
                  </a:rPr>
                  <a:t>hanya</a:t>
                </a:r>
                <a:r>
                  <a:rPr lang="en-US" sz="900" dirty="0">
                    <a:latin typeface="+mn-lt"/>
                    <a:ea typeface="Roboto"/>
                    <a:cs typeface="Roboto"/>
                    <a:sym typeface="Roboto"/>
                  </a:rPr>
                  <a:t> </a:t>
                </a:r>
                <a:r>
                  <a:rPr lang="en-US" sz="900" dirty="0" err="1">
                    <a:latin typeface="+mn-lt"/>
                    <a:ea typeface="Roboto"/>
                    <a:cs typeface="Roboto"/>
                    <a:sym typeface="Roboto"/>
                  </a:rPr>
                  <a:t>mengenai</a:t>
                </a:r>
                <a:r>
                  <a:rPr lang="en-US" sz="900" dirty="0">
                    <a:latin typeface="+mn-lt"/>
                    <a:ea typeface="Roboto"/>
                    <a:cs typeface="Roboto"/>
                    <a:sym typeface="Roboto"/>
                  </a:rPr>
                  <a:t> </a:t>
                </a:r>
                <a:r>
                  <a:rPr lang="en-US" sz="900" dirty="0" err="1">
                    <a:latin typeface="+mn-lt"/>
                    <a:ea typeface="Roboto"/>
                    <a:cs typeface="Roboto"/>
                    <a:sym typeface="Roboto"/>
                  </a:rPr>
                  <a:t>perantara</a:t>
                </a:r>
                <a:r>
                  <a:rPr lang="en-US" sz="900" dirty="0">
                    <a:latin typeface="+mn-lt"/>
                    <a:ea typeface="Roboto"/>
                    <a:cs typeface="Roboto"/>
                    <a:sym typeface="Roboto"/>
                  </a:rPr>
                  <a:t> </a:t>
                </a:r>
                <a:r>
                  <a:rPr lang="en-US" sz="900" dirty="0" err="1">
                    <a:latin typeface="+mn-lt"/>
                    <a:ea typeface="Roboto"/>
                    <a:cs typeface="Roboto"/>
                    <a:sym typeface="Roboto"/>
                  </a:rPr>
                  <a:t>prostitusi</a:t>
                </a:r>
                <a:r>
                  <a:rPr lang="en-US" sz="900" dirty="0">
                    <a:latin typeface="+mn-lt"/>
                    <a:ea typeface="Roboto"/>
                    <a:cs typeface="Roboto"/>
                    <a:sym typeface="Roboto"/>
                  </a:rPr>
                  <a:t> </a:t>
                </a:r>
                <a:r>
                  <a:rPr lang="en-US" sz="900" dirty="0" err="1">
                    <a:latin typeface="+mn-lt"/>
                    <a:ea typeface="Roboto"/>
                    <a:cs typeface="Roboto"/>
                    <a:sym typeface="Roboto"/>
                  </a:rPr>
                  <a:t>seperti</a:t>
                </a:r>
                <a:r>
                  <a:rPr lang="en-US" sz="900" dirty="0">
                    <a:latin typeface="+mn-lt"/>
                    <a:ea typeface="Roboto"/>
                    <a:cs typeface="Roboto"/>
                    <a:sym typeface="Roboto"/>
                  </a:rPr>
                  <a:t> </a:t>
                </a:r>
                <a:r>
                  <a:rPr lang="en-US" sz="900" dirty="0" err="1">
                    <a:latin typeface="+mn-lt"/>
                    <a:ea typeface="Roboto"/>
                    <a:cs typeface="Roboto"/>
                    <a:sym typeface="Roboto"/>
                  </a:rPr>
                  <a:t>germo</a:t>
                </a:r>
                <a:r>
                  <a:rPr lang="en-US" sz="900" dirty="0">
                    <a:latin typeface="+mn-lt"/>
                    <a:ea typeface="Roboto"/>
                    <a:cs typeface="Roboto"/>
                    <a:sym typeface="Roboto"/>
                  </a:rPr>
                  <a:t> dan </a:t>
                </a:r>
                <a:r>
                  <a:rPr lang="en-US" sz="900" dirty="0" err="1">
                    <a:latin typeface="+mn-lt"/>
                    <a:ea typeface="Roboto"/>
                    <a:cs typeface="Roboto"/>
                    <a:sym typeface="Roboto"/>
                  </a:rPr>
                  <a:t>mucikari</a:t>
                </a:r>
                <a:r>
                  <a:rPr lang="en-US" sz="900" dirty="0">
                    <a:latin typeface="+mn-lt"/>
                    <a:ea typeface="Roboto"/>
                    <a:cs typeface="Roboto"/>
                    <a:sym typeface="Roboto"/>
                  </a:rPr>
                  <a:t>. </a:t>
                </a:r>
                <a:r>
                  <a:rPr lang="en-US" sz="900" dirty="0" err="1">
                    <a:latin typeface="+mn-lt"/>
                    <a:ea typeface="Roboto"/>
                    <a:cs typeface="Roboto"/>
                    <a:sym typeface="Roboto"/>
                  </a:rPr>
                  <a:t>Tidak</a:t>
                </a:r>
                <a:r>
                  <a:rPr lang="en-US" sz="900" dirty="0">
                    <a:latin typeface="+mn-lt"/>
                    <a:ea typeface="Roboto"/>
                    <a:cs typeface="Roboto"/>
                    <a:sym typeface="Roboto"/>
                  </a:rPr>
                  <a:t> </a:t>
                </a:r>
                <a:r>
                  <a:rPr lang="en-US" sz="900" dirty="0" err="1">
                    <a:latin typeface="+mn-lt"/>
                    <a:ea typeface="Roboto"/>
                    <a:cs typeface="Roboto"/>
                    <a:sym typeface="Roboto"/>
                  </a:rPr>
                  <a:t>ada</a:t>
                </a:r>
                <a:r>
                  <a:rPr lang="en-US" sz="900" dirty="0">
                    <a:latin typeface="+mn-lt"/>
                    <a:ea typeface="Roboto"/>
                    <a:cs typeface="Roboto"/>
                    <a:sym typeface="Roboto"/>
                  </a:rPr>
                  <a:t> </a:t>
                </a:r>
                <a:r>
                  <a:rPr lang="en-US" sz="900" dirty="0" err="1">
                    <a:latin typeface="+mn-lt"/>
                    <a:ea typeface="Roboto"/>
                    <a:cs typeface="Roboto"/>
                    <a:sym typeface="Roboto"/>
                  </a:rPr>
                  <a:t>ketentuan</a:t>
                </a:r>
                <a:r>
                  <a:rPr lang="en-US" sz="900" dirty="0">
                    <a:latin typeface="+mn-lt"/>
                    <a:ea typeface="Roboto"/>
                    <a:cs typeface="Roboto"/>
                    <a:sym typeface="Roboto"/>
                  </a:rPr>
                  <a:t> </a:t>
                </a:r>
                <a:r>
                  <a:rPr lang="en-US" sz="900" dirty="0" err="1">
                    <a:latin typeface="+mn-lt"/>
                    <a:ea typeface="Roboto"/>
                    <a:cs typeface="Roboto"/>
                    <a:sym typeface="Roboto"/>
                  </a:rPr>
                  <a:t>khusus</a:t>
                </a:r>
                <a:r>
                  <a:rPr lang="en-US" sz="900" dirty="0">
                    <a:latin typeface="+mn-lt"/>
                    <a:ea typeface="Roboto"/>
                    <a:cs typeface="Roboto"/>
                    <a:sym typeface="Roboto"/>
                  </a:rPr>
                  <a:t> </a:t>
                </a:r>
                <a:r>
                  <a:rPr lang="en-US" sz="900" dirty="0" err="1">
                    <a:latin typeface="+mn-lt"/>
                    <a:ea typeface="Roboto"/>
                    <a:cs typeface="Roboto"/>
                    <a:sym typeface="Roboto"/>
                  </a:rPr>
                  <a:t>untuk</a:t>
                </a:r>
                <a:r>
                  <a:rPr lang="en-US" sz="900" dirty="0">
                    <a:latin typeface="+mn-lt"/>
                    <a:ea typeface="Roboto"/>
                    <a:cs typeface="Roboto"/>
                    <a:sym typeface="Roboto"/>
                  </a:rPr>
                  <a:t> </a:t>
                </a:r>
                <a:r>
                  <a:rPr lang="en-US" sz="900" dirty="0" err="1">
                    <a:latin typeface="+mn-lt"/>
                    <a:ea typeface="Roboto"/>
                    <a:cs typeface="Roboto"/>
                    <a:sym typeface="Roboto"/>
                  </a:rPr>
                  <a:t>pelaku</a:t>
                </a:r>
                <a:r>
                  <a:rPr lang="en-US" sz="900" dirty="0">
                    <a:latin typeface="+mn-lt"/>
                    <a:ea typeface="Roboto"/>
                    <a:cs typeface="Roboto"/>
                    <a:sym typeface="Roboto"/>
                  </a:rPr>
                  <a:t> </a:t>
                </a:r>
                <a:r>
                  <a:rPr lang="en-US" sz="900" dirty="0" err="1">
                    <a:latin typeface="+mn-lt"/>
                    <a:ea typeface="Roboto"/>
                    <a:cs typeface="Roboto"/>
                    <a:sym typeface="Roboto"/>
                  </a:rPr>
                  <a:t>pelacuran</a:t>
                </a:r>
                <a:r>
                  <a:rPr lang="en-US" sz="900" dirty="0">
                    <a:latin typeface="+mn-lt"/>
                    <a:ea typeface="Roboto"/>
                    <a:cs typeface="Roboto"/>
                    <a:sym typeface="Roboto"/>
                  </a:rPr>
                  <a:t> </a:t>
                </a:r>
                <a:r>
                  <a:rPr lang="en-US" sz="900" dirty="0" err="1">
                    <a:latin typeface="+mn-lt"/>
                    <a:ea typeface="Roboto"/>
                    <a:cs typeface="Roboto"/>
                    <a:sym typeface="Roboto"/>
                  </a:rPr>
                  <a:t>atau</a:t>
                </a:r>
                <a:r>
                  <a:rPr lang="en-US" sz="900" dirty="0">
                    <a:latin typeface="+mn-lt"/>
                    <a:ea typeface="Roboto"/>
                    <a:cs typeface="Roboto"/>
                    <a:sym typeface="Roboto"/>
                  </a:rPr>
                  <a:t> </a:t>
                </a:r>
                <a:r>
                  <a:rPr lang="en-US" sz="900" dirty="0" err="1">
                    <a:latin typeface="+mn-lt"/>
                    <a:ea typeface="Roboto"/>
                    <a:cs typeface="Roboto"/>
                    <a:sym typeface="Roboto"/>
                  </a:rPr>
                  <a:t>pengguna</a:t>
                </a:r>
                <a:r>
                  <a:rPr lang="en-US" sz="900" dirty="0">
                    <a:latin typeface="+mn-lt"/>
                    <a:ea typeface="Roboto"/>
                    <a:cs typeface="Roboto"/>
                    <a:sym typeface="Roboto"/>
                  </a:rPr>
                  <a:t> </a:t>
                </a:r>
                <a:r>
                  <a:rPr lang="en-US" sz="900" dirty="0" err="1">
                    <a:latin typeface="+mn-lt"/>
                    <a:ea typeface="Roboto"/>
                    <a:cs typeface="Roboto"/>
                    <a:sym typeface="Roboto"/>
                  </a:rPr>
                  <a:t>jasa</a:t>
                </a:r>
                <a:r>
                  <a:rPr lang="en-US" sz="900" dirty="0">
                    <a:latin typeface="+mn-lt"/>
                    <a:ea typeface="Roboto"/>
                    <a:cs typeface="Roboto"/>
                    <a:sym typeface="Roboto"/>
                  </a:rPr>
                  <a:t>. </a:t>
                </a:r>
                <a:endParaRPr sz="900" dirty="0">
                  <a:latin typeface="+mn-lt"/>
                  <a:ea typeface="Roboto"/>
                  <a:cs typeface="Roboto"/>
                  <a:sym typeface="Roboto"/>
                </a:endParaRPr>
              </a:p>
            </p:txBody>
          </p:sp>
        </p:grpSp>
        <p:grpSp>
          <p:nvGrpSpPr>
            <p:cNvPr id="193" name="Google Shape;1924;p37">
              <a:extLst>
                <a:ext uri="{FF2B5EF4-FFF2-40B4-BE49-F238E27FC236}">
                  <a16:creationId xmlns="" xmlns:a16="http://schemas.microsoft.com/office/drawing/2014/main" id="{648F62EC-7F90-4DF1-7E5D-CA472BEFC98A}"/>
                </a:ext>
              </a:extLst>
            </p:cNvPr>
            <p:cNvGrpSpPr/>
            <p:nvPr/>
          </p:nvGrpSpPr>
          <p:grpSpPr>
            <a:xfrm>
              <a:off x="457199" y="3707983"/>
              <a:ext cx="2842529" cy="699993"/>
              <a:chOff x="457200" y="3897258"/>
              <a:chExt cx="3522856" cy="699993"/>
            </a:xfrm>
          </p:grpSpPr>
          <p:sp>
            <p:nvSpPr>
              <p:cNvPr id="194" name="Google Shape;1925;p37">
                <a:extLst>
                  <a:ext uri="{FF2B5EF4-FFF2-40B4-BE49-F238E27FC236}">
                    <a16:creationId xmlns="" xmlns:a16="http://schemas.microsoft.com/office/drawing/2014/main" id="{405A0078-E5B8-41A2-2EF1-C7D33FFD695C}"/>
                  </a:ext>
                </a:extLst>
              </p:cNvPr>
              <p:cNvSpPr txBox="1"/>
              <p:nvPr/>
            </p:nvSpPr>
            <p:spPr>
              <a:xfrm>
                <a:off x="457200" y="3897258"/>
                <a:ext cx="2722664" cy="31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err="1">
                    <a:solidFill>
                      <a:srgbClr val="FFCF7B"/>
                    </a:solidFill>
                    <a:latin typeface="+mn-lt"/>
                    <a:ea typeface="Fira Sans Extra Condensed"/>
                    <a:cs typeface="Fira Sans Extra Condensed"/>
                    <a:sym typeface="Fira Sans Extra Condensed"/>
                  </a:rPr>
                  <a:t>Ius</a:t>
                </a:r>
                <a:r>
                  <a:rPr lang="en-US" b="1" dirty="0">
                    <a:solidFill>
                      <a:srgbClr val="FFCF7B"/>
                    </a:solidFill>
                    <a:latin typeface="+mn-lt"/>
                    <a:ea typeface="Fira Sans Extra Condensed"/>
                    <a:cs typeface="Fira Sans Extra Condensed"/>
                    <a:sym typeface="Fira Sans Extra Condensed"/>
                  </a:rPr>
                  <a:t> </a:t>
                </a:r>
                <a:r>
                  <a:rPr lang="en-US" b="1" dirty="0" err="1">
                    <a:solidFill>
                      <a:srgbClr val="FFCF7B"/>
                    </a:solidFill>
                    <a:latin typeface="+mn-lt"/>
                    <a:ea typeface="Fira Sans Extra Condensed"/>
                    <a:cs typeface="Fira Sans Extra Condensed"/>
                    <a:sym typeface="Fira Sans Extra Condensed"/>
                  </a:rPr>
                  <a:t>Constituendeum</a:t>
                </a:r>
                <a:endParaRPr b="1" dirty="0">
                  <a:solidFill>
                    <a:srgbClr val="FFCF7B"/>
                  </a:solidFill>
                  <a:latin typeface="+mn-lt"/>
                  <a:ea typeface="Fira Sans Extra Condensed"/>
                  <a:cs typeface="Fira Sans Extra Condensed"/>
                  <a:sym typeface="Fira Sans Extra Condensed"/>
                </a:endParaRPr>
              </a:p>
            </p:txBody>
          </p:sp>
          <p:sp>
            <p:nvSpPr>
              <p:cNvPr id="195" name="Google Shape;1926;p37">
                <a:extLst>
                  <a:ext uri="{FF2B5EF4-FFF2-40B4-BE49-F238E27FC236}">
                    <a16:creationId xmlns="" xmlns:a16="http://schemas.microsoft.com/office/drawing/2014/main" id="{4FE82357-2335-6EF5-5C24-2F31EA887FC2}"/>
                  </a:ext>
                </a:extLst>
              </p:cNvPr>
              <p:cNvSpPr txBox="1"/>
              <p:nvPr/>
            </p:nvSpPr>
            <p:spPr>
              <a:xfrm>
                <a:off x="464828" y="4133151"/>
                <a:ext cx="3515228" cy="4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SE" sz="900" dirty="0">
                    <a:latin typeface="+mn-lt"/>
                    <a:ea typeface="Roboto"/>
                    <a:cs typeface="Roboto"/>
                    <a:sym typeface="Roboto"/>
                  </a:rPr>
                  <a:t>Konsep bahwa hukum harus mencerminkan cita-cita masyarakat. Diperlukan perhatian pada asas-asas pembentukan peraturan perundang-undangan dalam merumuskan tindak pidana prostitusi.</a:t>
                </a:r>
                <a:endParaRPr lang="en-US" sz="900" dirty="0">
                  <a:latin typeface="+mn-lt"/>
                  <a:ea typeface="Roboto"/>
                  <a:cs typeface="Roboto"/>
                  <a:sym typeface="Roboto"/>
                </a:endParaRPr>
              </a:p>
            </p:txBody>
          </p:sp>
        </p:grpSp>
      </p:grpSp>
      <p:grpSp>
        <p:nvGrpSpPr>
          <p:cNvPr id="149" name="Group 148">
            <a:extLst>
              <a:ext uri="{FF2B5EF4-FFF2-40B4-BE49-F238E27FC236}">
                <a16:creationId xmlns="" xmlns:a16="http://schemas.microsoft.com/office/drawing/2014/main" id="{18F3727C-99D7-4C21-3507-61E665DB1480}"/>
              </a:ext>
            </a:extLst>
          </p:cNvPr>
          <p:cNvGrpSpPr/>
          <p:nvPr/>
        </p:nvGrpSpPr>
        <p:grpSpPr>
          <a:xfrm rot="16200000" flipH="1">
            <a:off x="10400574" y="3427442"/>
            <a:ext cx="1152424" cy="2276039"/>
            <a:chOff x="7074916" y="1034328"/>
            <a:chExt cx="2080587" cy="4109159"/>
          </a:xfrm>
        </p:grpSpPr>
        <p:grpSp>
          <p:nvGrpSpPr>
            <p:cNvPr id="150" name="Google Shape;250;p13">
              <a:extLst>
                <a:ext uri="{FF2B5EF4-FFF2-40B4-BE49-F238E27FC236}">
                  <a16:creationId xmlns="" xmlns:a16="http://schemas.microsoft.com/office/drawing/2014/main" id="{E8FAFF90-2B71-D519-EA3C-0F4BDD815F18}"/>
                </a:ext>
              </a:extLst>
            </p:cNvPr>
            <p:cNvGrpSpPr/>
            <p:nvPr/>
          </p:nvGrpSpPr>
          <p:grpSpPr>
            <a:xfrm>
              <a:off x="7695395" y="4401533"/>
              <a:ext cx="731363" cy="741954"/>
              <a:chOff x="1698305" y="857250"/>
              <a:chExt cx="846877" cy="857254"/>
            </a:xfrm>
          </p:grpSpPr>
          <p:sp>
            <p:nvSpPr>
              <p:cNvPr id="171" name="Google Shape;251;p13">
                <a:extLst>
                  <a:ext uri="{FF2B5EF4-FFF2-40B4-BE49-F238E27FC236}">
                    <a16:creationId xmlns="" xmlns:a16="http://schemas.microsoft.com/office/drawing/2014/main" id="{1BC3FE91-2CDF-4DF1-C111-1EAE1D993345}"/>
                  </a:ext>
                </a:extLst>
              </p:cNvPr>
              <p:cNvSpPr/>
              <p:nvPr/>
            </p:nvSpPr>
            <p:spPr>
              <a:xfrm>
                <a:off x="2121584" y="857250"/>
                <a:ext cx="423598" cy="428787"/>
              </a:xfrm>
              <a:custGeom>
                <a:avLst/>
                <a:gdLst/>
                <a:ahLst/>
                <a:cxnLst/>
                <a:rect l="l" t="t" r="r" b="b"/>
                <a:pathLst>
                  <a:path w="8082" h="8181" extrusionOk="0">
                    <a:moveTo>
                      <a:pt x="0" y="0"/>
                    </a:moveTo>
                    <a:cubicBezTo>
                      <a:pt x="0" y="4518"/>
                      <a:pt x="3617" y="8180"/>
                      <a:pt x="8079" y="8180"/>
                    </a:cubicBezTo>
                    <a:cubicBezTo>
                      <a:pt x="8080" y="8180"/>
                      <a:pt x="8081" y="8180"/>
                      <a:pt x="8081" y="8180"/>
                    </a:cubicBezTo>
                    <a:cubicBezTo>
                      <a:pt x="8081" y="3662"/>
                      <a:pt x="4463" y="0"/>
                      <a:pt x="0"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52;p13">
                <a:extLst>
                  <a:ext uri="{FF2B5EF4-FFF2-40B4-BE49-F238E27FC236}">
                    <a16:creationId xmlns="" xmlns:a16="http://schemas.microsoft.com/office/drawing/2014/main" id="{B0BA5194-C489-22ED-D81F-E251F74DC3A2}"/>
                  </a:ext>
                </a:extLst>
              </p:cNvPr>
              <p:cNvSpPr/>
              <p:nvPr/>
            </p:nvSpPr>
            <p:spPr>
              <a:xfrm>
                <a:off x="1698305" y="857250"/>
                <a:ext cx="423703" cy="428787"/>
              </a:xfrm>
              <a:custGeom>
                <a:avLst/>
                <a:gdLst/>
                <a:ahLst/>
                <a:cxnLst/>
                <a:rect l="l" t="t" r="r" b="b"/>
                <a:pathLst>
                  <a:path w="8084" h="8181" extrusionOk="0">
                    <a:moveTo>
                      <a:pt x="8083" y="0"/>
                    </a:moveTo>
                    <a:cubicBezTo>
                      <a:pt x="3620" y="0"/>
                      <a:pt x="1" y="3662"/>
                      <a:pt x="1" y="8180"/>
                    </a:cubicBezTo>
                    <a:cubicBezTo>
                      <a:pt x="2" y="8180"/>
                      <a:pt x="2" y="8180"/>
                      <a:pt x="3" y="8180"/>
                    </a:cubicBezTo>
                    <a:cubicBezTo>
                      <a:pt x="4465" y="8180"/>
                      <a:pt x="8083" y="4518"/>
                      <a:pt x="8083"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53;p13">
                <a:extLst>
                  <a:ext uri="{FF2B5EF4-FFF2-40B4-BE49-F238E27FC236}">
                    <a16:creationId xmlns="" xmlns:a16="http://schemas.microsoft.com/office/drawing/2014/main" id="{1A006C25-1855-E4D6-3092-4A2F5F7EEADA}"/>
                  </a:ext>
                </a:extLst>
              </p:cNvPr>
              <p:cNvSpPr/>
              <p:nvPr/>
            </p:nvSpPr>
            <p:spPr>
              <a:xfrm>
                <a:off x="2121584" y="1285770"/>
                <a:ext cx="423598" cy="428734"/>
              </a:xfrm>
              <a:custGeom>
                <a:avLst/>
                <a:gdLst/>
                <a:ahLst/>
                <a:cxnLst/>
                <a:rect l="l" t="t" r="r" b="b"/>
                <a:pathLst>
                  <a:path w="8082" h="8180" extrusionOk="0">
                    <a:moveTo>
                      <a:pt x="0" y="0"/>
                    </a:moveTo>
                    <a:cubicBezTo>
                      <a:pt x="0" y="4518"/>
                      <a:pt x="3618" y="8180"/>
                      <a:pt x="8081" y="8180"/>
                    </a:cubicBezTo>
                    <a:cubicBezTo>
                      <a:pt x="8081" y="3662"/>
                      <a:pt x="4463"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54;p13">
                <a:extLst>
                  <a:ext uri="{FF2B5EF4-FFF2-40B4-BE49-F238E27FC236}">
                    <a16:creationId xmlns="" xmlns:a16="http://schemas.microsoft.com/office/drawing/2014/main" id="{939F1FAB-729F-7041-917A-BFE3EFC9442C}"/>
                  </a:ext>
                </a:extLst>
              </p:cNvPr>
              <p:cNvSpPr/>
              <p:nvPr/>
            </p:nvSpPr>
            <p:spPr>
              <a:xfrm>
                <a:off x="1698305" y="1285770"/>
                <a:ext cx="423703" cy="428734"/>
              </a:xfrm>
              <a:custGeom>
                <a:avLst/>
                <a:gdLst/>
                <a:ahLst/>
                <a:cxnLst/>
                <a:rect l="l" t="t" r="r" b="b"/>
                <a:pathLst>
                  <a:path w="8084" h="8180" extrusionOk="0">
                    <a:moveTo>
                      <a:pt x="8083" y="0"/>
                    </a:moveTo>
                    <a:cubicBezTo>
                      <a:pt x="3620" y="0"/>
                      <a:pt x="1" y="3662"/>
                      <a:pt x="1" y="8180"/>
                    </a:cubicBezTo>
                    <a:cubicBezTo>
                      <a:pt x="4464" y="8180"/>
                      <a:pt x="8083" y="4518"/>
                      <a:pt x="8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255;p13">
              <a:extLst>
                <a:ext uri="{FF2B5EF4-FFF2-40B4-BE49-F238E27FC236}">
                  <a16:creationId xmlns="" xmlns:a16="http://schemas.microsoft.com/office/drawing/2014/main" id="{363C9646-8E2B-219D-93A4-59AC45267B08}"/>
                </a:ext>
              </a:extLst>
            </p:cNvPr>
            <p:cNvGrpSpPr/>
            <p:nvPr/>
          </p:nvGrpSpPr>
          <p:grpSpPr>
            <a:xfrm>
              <a:off x="8424001" y="3659528"/>
              <a:ext cx="731502" cy="741998"/>
              <a:chOff x="1698147" y="1714552"/>
              <a:chExt cx="847038" cy="857206"/>
            </a:xfrm>
          </p:grpSpPr>
          <p:sp>
            <p:nvSpPr>
              <p:cNvPr id="168" name="Google Shape;256;p13">
                <a:extLst>
                  <a:ext uri="{FF2B5EF4-FFF2-40B4-BE49-F238E27FC236}">
                    <a16:creationId xmlns="" xmlns:a16="http://schemas.microsoft.com/office/drawing/2014/main" id="{42E61B66-99F7-B929-75D0-85214A0AF5A6}"/>
                  </a:ext>
                </a:extLst>
              </p:cNvPr>
              <p:cNvSpPr/>
              <p:nvPr/>
            </p:nvSpPr>
            <p:spPr>
              <a:xfrm>
                <a:off x="1698147" y="1714552"/>
                <a:ext cx="847038" cy="857206"/>
              </a:xfrm>
              <a:custGeom>
                <a:avLst/>
                <a:gdLst/>
                <a:ahLst/>
                <a:cxnLst/>
                <a:rect l="l" t="t" r="r" b="b"/>
                <a:pathLst>
                  <a:path w="16161" h="16355" extrusionOk="0">
                    <a:moveTo>
                      <a:pt x="1" y="0"/>
                    </a:moveTo>
                    <a:lnTo>
                      <a:pt x="1" y="16355"/>
                    </a:lnTo>
                    <a:lnTo>
                      <a:pt x="16160" y="16355"/>
                    </a:lnTo>
                    <a:lnTo>
                      <a:pt x="16160"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57;p13">
                <a:extLst>
                  <a:ext uri="{FF2B5EF4-FFF2-40B4-BE49-F238E27FC236}">
                    <a16:creationId xmlns="" xmlns:a16="http://schemas.microsoft.com/office/drawing/2014/main" id="{031304A3-7885-A3FF-BB91-1835BF90DB50}"/>
                  </a:ext>
                </a:extLst>
              </p:cNvPr>
              <p:cNvSpPr/>
              <p:nvPr/>
            </p:nvSpPr>
            <p:spPr>
              <a:xfrm>
                <a:off x="1946266" y="1791336"/>
                <a:ext cx="329255" cy="333186"/>
              </a:xfrm>
              <a:custGeom>
                <a:avLst/>
                <a:gdLst/>
                <a:ahLst/>
                <a:cxnLst/>
                <a:rect l="l" t="t" r="r" b="b"/>
                <a:pathLst>
                  <a:path w="6282" h="6357" extrusionOk="0">
                    <a:moveTo>
                      <a:pt x="3141" y="0"/>
                    </a:moveTo>
                    <a:cubicBezTo>
                      <a:pt x="1407" y="0"/>
                      <a:pt x="1" y="1424"/>
                      <a:pt x="3" y="3178"/>
                    </a:cubicBezTo>
                    <a:cubicBezTo>
                      <a:pt x="3" y="4933"/>
                      <a:pt x="1407" y="6356"/>
                      <a:pt x="3141" y="6356"/>
                    </a:cubicBezTo>
                    <a:cubicBezTo>
                      <a:pt x="4874" y="6356"/>
                      <a:pt x="6281" y="4933"/>
                      <a:pt x="6281" y="3178"/>
                    </a:cubicBezTo>
                    <a:cubicBezTo>
                      <a:pt x="6281" y="1424"/>
                      <a:pt x="4875" y="0"/>
                      <a:pt x="31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58;p13">
                <a:extLst>
                  <a:ext uri="{FF2B5EF4-FFF2-40B4-BE49-F238E27FC236}">
                    <a16:creationId xmlns="" xmlns:a16="http://schemas.microsoft.com/office/drawing/2014/main" id="{6B82E8A7-CC68-6E4E-5157-A2D53DA6A6FC}"/>
                  </a:ext>
                </a:extLst>
              </p:cNvPr>
              <p:cNvSpPr/>
              <p:nvPr/>
            </p:nvSpPr>
            <p:spPr>
              <a:xfrm>
                <a:off x="2119120" y="2140557"/>
                <a:ext cx="426061" cy="431198"/>
              </a:xfrm>
              <a:custGeom>
                <a:avLst/>
                <a:gdLst/>
                <a:ahLst/>
                <a:cxnLst/>
                <a:rect l="l" t="t" r="r" b="b"/>
                <a:pathLst>
                  <a:path w="8129" h="8227" extrusionOk="0">
                    <a:moveTo>
                      <a:pt x="8128" y="1"/>
                    </a:moveTo>
                    <a:lnTo>
                      <a:pt x="1" y="8227"/>
                    </a:lnTo>
                    <a:lnTo>
                      <a:pt x="8128" y="8227"/>
                    </a:lnTo>
                    <a:lnTo>
                      <a:pt x="81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259;p13">
              <a:extLst>
                <a:ext uri="{FF2B5EF4-FFF2-40B4-BE49-F238E27FC236}">
                  <a16:creationId xmlns="" xmlns:a16="http://schemas.microsoft.com/office/drawing/2014/main" id="{44DEAD69-27BE-3413-1436-9ACCDD03EAD6}"/>
                </a:ext>
              </a:extLst>
            </p:cNvPr>
            <p:cNvGrpSpPr/>
            <p:nvPr/>
          </p:nvGrpSpPr>
          <p:grpSpPr>
            <a:xfrm>
              <a:off x="8425842" y="2189984"/>
              <a:ext cx="727794" cy="734801"/>
              <a:chOff x="0" y="1714448"/>
              <a:chExt cx="849135" cy="857311"/>
            </a:xfrm>
          </p:grpSpPr>
          <p:sp>
            <p:nvSpPr>
              <p:cNvPr id="166" name="Google Shape;260;p13">
                <a:extLst>
                  <a:ext uri="{FF2B5EF4-FFF2-40B4-BE49-F238E27FC236}">
                    <a16:creationId xmlns="" xmlns:a16="http://schemas.microsoft.com/office/drawing/2014/main" id="{BB36B276-CD90-3D48-B5F0-32B00C954A86}"/>
                  </a:ext>
                </a:extLst>
              </p:cNvPr>
              <p:cNvSpPr/>
              <p:nvPr/>
            </p:nvSpPr>
            <p:spPr>
              <a:xfrm>
                <a:off x="0" y="1714448"/>
                <a:ext cx="849135" cy="857311"/>
              </a:xfrm>
              <a:custGeom>
                <a:avLst/>
                <a:gdLst/>
                <a:ahLst/>
                <a:cxnLst/>
                <a:rect l="l" t="t" r="r" b="b"/>
                <a:pathLst>
                  <a:path w="16201" h="16357" extrusionOk="0">
                    <a:moveTo>
                      <a:pt x="1" y="1"/>
                    </a:moveTo>
                    <a:lnTo>
                      <a:pt x="1" y="16357"/>
                    </a:lnTo>
                    <a:lnTo>
                      <a:pt x="16200" y="16357"/>
                    </a:lnTo>
                    <a:lnTo>
                      <a:pt x="162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1;p13">
                <a:extLst>
                  <a:ext uri="{FF2B5EF4-FFF2-40B4-BE49-F238E27FC236}">
                    <a16:creationId xmlns="" xmlns:a16="http://schemas.microsoft.com/office/drawing/2014/main" id="{28BD8B52-B5D4-F771-D56F-677F12BF18E0}"/>
                  </a:ext>
                </a:extLst>
              </p:cNvPr>
              <p:cNvSpPr/>
              <p:nvPr/>
            </p:nvSpPr>
            <p:spPr>
              <a:xfrm>
                <a:off x="52" y="1714448"/>
                <a:ext cx="849082" cy="857311"/>
              </a:xfrm>
              <a:custGeom>
                <a:avLst/>
                <a:gdLst/>
                <a:ahLst/>
                <a:cxnLst/>
                <a:rect l="l" t="t" r="r" b="b"/>
                <a:pathLst>
                  <a:path w="16200" h="16357" extrusionOk="0">
                    <a:moveTo>
                      <a:pt x="1" y="1"/>
                    </a:moveTo>
                    <a:lnTo>
                      <a:pt x="1" y="7099"/>
                    </a:lnTo>
                    <a:lnTo>
                      <a:pt x="9169" y="16357"/>
                    </a:lnTo>
                    <a:lnTo>
                      <a:pt x="16199" y="1635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262;p13">
              <a:extLst>
                <a:ext uri="{FF2B5EF4-FFF2-40B4-BE49-F238E27FC236}">
                  <a16:creationId xmlns="" xmlns:a16="http://schemas.microsoft.com/office/drawing/2014/main" id="{E7FBC3C8-7759-AD4F-7C02-EF2030170B3B}"/>
                </a:ext>
              </a:extLst>
            </p:cNvPr>
            <p:cNvGrpSpPr/>
            <p:nvPr/>
          </p:nvGrpSpPr>
          <p:grpSpPr>
            <a:xfrm>
              <a:off x="8425842" y="2924733"/>
              <a:ext cx="727838" cy="734801"/>
              <a:chOff x="0" y="2571698"/>
              <a:chExt cx="849187" cy="857311"/>
            </a:xfrm>
          </p:grpSpPr>
          <p:sp>
            <p:nvSpPr>
              <p:cNvPr id="164" name="Google Shape;263;p13">
                <a:extLst>
                  <a:ext uri="{FF2B5EF4-FFF2-40B4-BE49-F238E27FC236}">
                    <a16:creationId xmlns="" xmlns:a16="http://schemas.microsoft.com/office/drawing/2014/main" id="{1375A8D2-6943-268C-3B7E-890634464122}"/>
                  </a:ext>
                </a:extLst>
              </p:cNvPr>
              <p:cNvSpPr/>
              <p:nvPr/>
            </p:nvSpPr>
            <p:spPr>
              <a:xfrm>
                <a:off x="0" y="2571698"/>
                <a:ext cx="849187" cy="857311"/>
              </a:xfrm>
              <a:custGeom>
                <a:avLst/>
                <a:gdLst/>
                <a:ahLst/>
                <a:cxnLst/>
                <a:rect l="l" t="t" r="r" b="b"/>
                <a:pathLst>
                  <a:path w="16202" h="16357" extrusionOk="0">
                    <a:moveTo>
                      <a:pt x="1" y="1"/>
                    </a:moveTo>
                    <a:lnTo>
                      <a:pt x="1" y="16357"/>
                    </a:lnTo>
                    <a:lnTo>
                      <a:pt x="16201" y="16357"/>
                    </a:lnTo>
                    <a:lnTo>
                      <a:pt x="162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4;p13">
                <a:extLst>
                  <a:ext uri="{FF2B5EF4-FFF2-40B4-BE49-F238E27FC236}">
                    <a16:creationId xmlns="" xmlns:a16="http://schemas.microsoft.com/office/drawing/2014/main" id="{714B41E3-0B05-29A7-4E7C-23C30F7890FD}"/>
                  </a:ext>
                </a:extLst>
              </p:cNvPr>
              <p:cNvSpPr/>
              <p:nvPr/>
            </p:nvSpPr>
            <p:spPr>
              <a:xfrm>
                <a:off x="52" y="2571698"/>
                <a:ext cx="849082" cy="857259"/>
              </a:xfrm>
              <a:custGeom>
                <a:avLst/>
                <a:gdLst/>
                <a:ahLst/>
                <a:cxnLst/>
                <a:rect l="l" t="t" r="r" b="b"/>
                <a:pathLst>
                  <a:path w="16200" h="16356" extrusionOk="0">
                    <a:moveTo>
                      <a:pt x="9169" y="1"/>
                    </a:moveTo>
                    <a:lnTo>
                      <a:pt x="1" y="9259"/>
                    </a:lnTo>
                    <a:lnTo>
                      <a:pt x="1" y="16356"/>
                    </a:lnTo>
                    <a:lnTo>
                      <a:pt x="161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265;p13">
              <a:extLst>
                <a:ext uri="{FF2B5EF4-FFF2-40B4-BE49-F238E27FC236}">
                  <a16:creationId xmlns="" xmlns:a16="http://schemas.microsoft.com/office/drawing/2014/main" id="{09039176-5AD2-5A81-D2BC-22CF0F241897}"/>
                </a:ext>
              </a:extLst>
            </p:cNvPr>
            <p:cNvSpPr/>
            <p:nvPr/>
          </p:nvSpPr>
          <p:spPr>
            <a:xfrm rot="10800000" flipH="1">
              <a:off x="8424058" y="1462797"/>
              <a:ext cx="731439" cy="741948"/>
            </a:xfrm>
            <a:custGeom>
              <a:avLst/>
              <a:gdLst/>
              <a:ahLst/>
              <a:cxnLst/>
              <a:rect l="l" t="t" r="r" b="b"/>
              <a:pathLst>
                <a:path w="15075" h="15221" extrusionOk="0">
                  <a:moveTo>
                    <a:pt x="1" y="1"/>
                  </a:moveTo>
                  <a:lnTo>
                    <a:pt x="7522" y="7592"/>
                  </a:lnTo>
                  <a:lnTo>
                    <a:pt x="15074" y="15220"/>
                  </a:lnTo>
                  <a:lnTo>
                    <a:pt x="150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266;p13">
              <a:extLst>
                <a:ext uri="{FF2B5EF4-FFF2-40B4-BE49-F238E27FC236}">
                  <a16:creationId xmlns="" xmlns:a16="http://schemas.microsoft.com/office/drawing/2014/main" id="{3FB7BC85-BFC7-F945-BBCE-CFEBABE602DF}"/>
                </a:ext>
              </a:extLst>
            </p:cNvPr>
            <p:cNvGrpSpPr/>
            <p:nvPr/>
          </p:nvGrpSpPr>
          <p:grpSpPr>
            <a:xfrm>
              <a:off x="8423978" y="4521685"/>
              <a:ext cx="731509" cy="501637"/>
              <a:chOff x="6292052" y="1556345"/>
              <a:chExt cx="712972" cy="486413"/>
            </a:xfrm>
          </p:grpSpPr>
          <p:sp>
            <p:nvSpPr>
              <p:cNvPr id="161" name="Google Shape;267;p13">
                <a:extLst>
                  <a:ext uri="{FF2B5EF4-FFF2-40B4-BE49-F238E27FC236}">
                    <a16:creationId xmlns="" xmlns:a16="http://schemas.microsoft.com/office/drawing/2014/main" id="{A123AD0D-BF2A-0515-0339-3D455ED24727}"/>
                  </a:ext>
                </a:extLst>
              </p:cNvPr>
              <p:cNvSpPr/>
              <p:nvPr/>
            </p:nvSpPr>
            <p:spPr>
              <a:xfrm>
                <a:off x="6292052" y="1556345"/>
                <a:ext cx="712972" cy="86933"/>
              </a:xfrm>
              <a:custGeom>
                <a:avLst/>
                <a:gdLst/>
                <a:ahLst/>
                <a:cxnLst/>
                <a:rect l="l" t="t" r="r" b="b"/>
                <a:pathLst>
                  <a:path w="15075" h="1838" extrusionOk="0">
                    <a:moveTo>
                      <a:pt x="0" y="1"/>
                    </a:moveTo>
                    <a:lnTo>
                      <a:pt x="0" y="1838"/>
                    </a:lnTo>
                    <a:lnTo>
                      <a:pt x="15075" y="1838"/>
                    </a:lnTo>
                    <a:lnTo>
                      <a:pt x="150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8;p13">
                <a:extLst>
                  <a:ext uri="{FF2B5EF4-FFF2-40B4-BE49-F238E27FC236}">
                    <a16:creationId xmlns="" xmlns:a16="http://schemas.microsoft.com/office/drawing/2014/main" id="{40B9B9B2-1B12-F7BD-E8B8-B56D11ECE0CE}"/>
                  </a:ext>
                </a:extLst>
              </p:cNvPr>
              <p:cNvSpPr/>
              <p:nvPr/>
            </p:nvSpPr>
            <p:spPr>
              <a:xfrm>
                <a:off x="6292052" y="1756132"/>
                <a:ext cx="712972" cy="86933"/>
              </a:xfrm>
              <a:custGeom>
                <a:avLst/>
                <a:gdLst/>
                <a:ahLst/>
                <a:cxnLst/>
                <a:rect l="l" t="t" r="r" b="b"/>
                <a:pathLst>
                  <a:path w="15075" h="1838" extrusionOk="0">
                    <a:moveTo>
                      <a:pt x="0" y="0"/>
                    </a:moveTo>
                    <a:lnTo>
                      <a:pt x="0" y="1837"/>
                    </a:lnTo>
                    <a:lnTo>
                      <a:pt x="15075" y="1837"/>
                    </a:lnTo>
                    <a:lnTo>
                      <a:pt x="15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69;p13">
                <a:extLst>
                  <a:ext uri="{FF2B5EF4-FFF2-40B4-BE49-F238E27FC236}">
                    <a16:creationId xmlns="" xmlns:a16="http://schemas.microsoft.com/office/drawing/2014/main" id="{09B5AA9C-4A25-17AF-F43A-2A268B652570}"/>
                  </a:ext>
                </a:extLst>
              </p:cNvPr>
              <p:cNvSpPr/>
              <p:nvPr/>
            </p:nvSpPr>
            <p:spPr>
              <a:xfrm>
                <a:off x="6292099" y="1955872"/>
                <a:ext cx="712925" cy="86886"/>
              </a:xfrm>
              <a:custGeom>
                <a:avLst/>
                <a:gdLst/>
                <a:ahLst/>
                <a:cxnLst/>
                <a:rect l="l" t="t" r="r" b="b"/>
                <a:pathLst>
                  <a:path w="15074" h="1837" extrusionOk="0">
                    <a:moveTo>
                      <a:pt x="0" y="0"/>
                    </a:moveTo>
                    <a:lnTo>
                      <a:pt x="0" y="1837"/>
                    </a:lnTo>
                    <a:lnTo>
                      <a:pt x="15074" y="1837"/>
                    </a:lnTo>
                    <a:lnTo>
                      <a:pt x="15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270;p13">
              <a:extLst>
                <a:ext uri="{FF2B5EF4-FFF2-40B4-BE49-F238E27FC236}">
                  <a16:creationId xmlns="" xmlns:a16="http://schemas.microsoft.com/office/drawing/2014/main" id="{DBE3E53E-9A2B-B78B-843C-F04FE82FC9E3}"/>
                </a:ext>
              </a:extLst>
            </p:cNvPr>
            <p:cNvSpPr/>
            <p:nvPr/>
          </p:nvSpPr>
          <p:spPr>
            <a:xfrm>
              <a:off x="7074916" y="4746433"/>
              <a:ext cx="195221" cy="181552"/>
            </a:xfrm>
            <a:custGeom>
              <a:avLst/>
              <a:gdLst/>
              <a:ahLst/>
              <a:cxnLst/>
              <a:rect l="l" t="t" r="r" b="b"/>
              <a:pathLst>
                <a:path w="4345" h="4041" extrusionOk="0">
                  <a:moveTo>
                    <a:pt x="2172" y="1"/>
                  </a:moveTo>
                  <a:cubicBezTo>
                    <a:pt x="1198" y="1"/>
                    <a:pt x="340" y="706"/>
                    <a:pt x="180" y="1697"/>
                  </a:cubicBezTo>
                  <a:cubicBezTo>
                    <a:pt x="1" y="2798"/>
                    <a:pt x="749" y="3836"/>
                    <a:pt x="1849" y="4014"/>
                  </a:cubicBezTo>
                  <a:cubicBezTo>
                    <a:pt x="1959" y="4032"/>
                    <a:pt x="2068" y="4040"/>
                    <a:pt x="2175" y="4040"/>
                  </a:cubicBezTo>
                  <a:cubicBezTo>
                    <a:pt x="3149" y="4040"/>
                    <a:pt x="4006" y="3335"/>
                    <a:pt x="4166" y="2344"/>
                  </a:cubicBezTo>
                  <a:cubicBezTo>
                    <a:pt x="4345" y="1243"/>
                    <a:pt x="3597" y="206"/>
                    <a:pt x="2497" y="27"/>
                  </a:cubicBezTo>
                  <a:cubicBezTo>
                    <a:pt x="2388" y="9"/>
                    <a:pt x="2279" y="1"/>
                    <a:pt x="2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 name="Google Shape;271;p13">
              <a:extLst>
                <a:ext uri="{FF2B5EF4-FFF2-40B4-BE49-F238E27FC236}">
                  <a16:creationId xmlns="" xmlns:a16="http://schemas.microsoft.com/office/drawing/2014/main" id="{20D1C635-BCDB-08B8-C3FD-4541A8B16E91}"/>
                </a:ext>
              </a:extLst>
            </p:cNvPr>
            <p:cNvGrpSpPr/>
            <p:nvPr/>
          </p:nvGrpSpPr>
          <p:grpSpPr>
            <a:xfrm flipH="1">
              <a:off x="8424058" y="1034328"/>
              <a:ext cx="196038" cy="566203"/>
              <a:chOff x="7265731" y="3675915"/>
              <a:chExt cx="196038" cy="566203"/>
            </a:xfrm>
          </p:grpSpPr>
          <p:sp>
            <p:nvSpPr>
              <p:cNvPr id="158" name="Google Shape;272;p13">
                <a:extLst>
                  <a:ext uri="{FF2B5EF4-FFF2-40B4-BE49-F238E27FC236}">
                    <a16:creationId xmlns="" xmlns:a16="http://schemas.microsoft.com/office/drawing/2014/main" id="{4003D5B5-9D43-A06C-5AAE-1A5659D53372}"/>
                  </a:ext>
                </a:extLst>
              </p:cNvPr>
              <p:cNvSpPr/>
              <p:nvPr/>
            </p:nvSpPr>
            <p:spPr>
              <a:xfrm>
                <a:off x="7274434" y="3675915"/>
                <a:ext cx="187335" cy="191649"/>
              </a:xfrm>
              <a:custGeom>
                <a:avLst/>
                <a:gdLst/>
                <a:ahLst/>
                <a:cxnLst/>
                <a:rect l="l" t="t" r="r" b="b"/>
                <a:pathLst>
                  <a:path w="3961" h="4052" extrusionOk="0">
                    <a:moveTo>
                      <a:pt x="1" y="1"/>
                    </a:moveTo>
                    <a:lnTo>
                      <a:pt x="3868" y="4052"/>
                    </a:lnTo>
                    <a:lnTo>
                      <a:pt x="3960" y="92"/>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73;p13">
                <a:extLst>
                  <a:ext uri="{FF2B5EF4-FFF2-40B4-BE49-F238E27FC236}">
                    <a16:creationId xmlns="" xmlns:a16="http://schemas.microsoft.com/office/drawing/2014/main" id="{7D9E7157-B4C7-5761-07B5-933CC5E4B0AC}"/>
                  </a:ext>
                </a:extLst>
              </p:cNvPr>
              <p:cNvSpPr/>
              <p:nvPr/>
            </p:nvSpPr>
            <p:spPr>
              <a:xfrm>
                <a:off x="7270082" y="3863216"/>
                <a:ext cx="187288" cy="191649"/>
              </a:xfrm>
              <a:custGeom>
                <a:avLst/>
                <a:gdLst/>
                <a:ahLst/>
                <a:cxnLst/>
                <a:rect l="l" t="t" r="r" b="b"/>
                <a:pathLst>
                  <a:path w="3960" h="4052" extrusionOk="0">
                    <a:moveTo>
                      <a:pt x="0" y="0"/>
                    </a:moveTo>
                    <a:lnTo>
                      <a:pt x="3868" y="4051"/>
                    </a:lnTo>
                    <a:lnTo>
                      <a:pt x="3960" y="9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74;p13">
                <a:extLst>
                  <a:ext uri="{FF2B5EF4-FFF2-40B4-BE49-F238E27FC236}">
                    <a16:creationId xmlns="" xmlns:a16="http://schemas.microsoft.com/office/drawing/2014/main" id="{9220D42E-B53E-1BE9-E385-A1301B7CDB86}"/>
                  </a:ext>
                </a:extLst>
              </p:cNvPr>
              <p:cNvSpPr/>
              <p:nvPr/>
            </p:nvSpPr>
            <p:spPr>
              <a:xfrm>
                <a:off x="7265731" y="4050469"/>
                <a:ext cx="187335" cy="191649"/>
              </a:xfrm>
              <a:custGeom>
                <a:avLst/>
                <a:gdLst/>
                <a:ahLst/>
                <a:cxnLst/>
                <a:rect l="l" t="t" r="r" b="b"/>
                <a:pathLst>
                  <a:path w="3961" h="4052" extrusionOk="0">
                    <a:moveTo>
                      <a:pt x="1" y="1"/>
                    </a:moveTo>
                    <a:lnTo>
                      <a:pt x="3869" y="4051"/>
                    </a:lnTo>
                    <a:lnTo>
                      <a:pt x="3960" y="9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8" name="Group 137">
            <a:extLst>
              <a:ext uri="{FF2B5EF4-FFF2-40B4-BE49-F238E27FC236}">
                <a16:creationId xmlns="" xmlns:a16="http://schemas.microsoft.com/office/drawing/2014/main" id="{057E28B0-C432-1933-B5FC-FDA2962714E7}"/>
              </a:ext>
            </a:extLst>
          </p:cNvPr>
          <p:cNvGrpSpPr/>
          <p:nvPr/>
        </p:nvGrpSpPr>
        <p:grpSpPr>
          <a:xfrm>
            <a:off x="-1082629" y="5572880"/>
            <a:ext cx="814509" cy="912109"/>
            <a:chOff x="-9187" y="3515878"/>
            <a:chExt cx="1453440" cy="1627602"/>
          </a:xfrm>
        </p:grpSpPr>
        <p:grpSp>
          <p:nvGrpSpPr>
            <p:cNvPr id="139" name="Google Shape;980;p36">
              <a:extLst>
                <a:ext uri="{FF2B5EF4-FFF2-40B4-BE49-F238E27FC236}">
                  <a16:creationId xmlns="" xmlns:a16="http://schemas.microsoft.com/office/drawing/2014/main" id="{F0FA7544-1DBC-F207-BB24-A8D1D92C217C}"/>
                </a:ext>
              </a:extLst>
            </p:cNvPr>
            <p:cNvGrpSpPr/>
            <p:nvPr/>
          </p:nvGrpSpPr>
          <p:grpSpPr>
            <a:xfrm>
              <a:off x="349337" y="4023254"/>
              <a:ext cx="731517" cy="731509"/>
              <a:chOff x="358469" y="4060974"/>
              <a:chExt cx="717032" cy="717165"/>
            </a:xfrm>
          </p:grpSpPr>
          <p:sp>
            <p:nvSpPr>
              <p:cNvPr id="147" name="Google Shape;981;p36">
                <a:extLst>
                  <a:ext uri="{FF2B5EF4-FFF2-40B4-BE49-F238E27FC236}">
                    <a16:creationId xmlns="" xmlns:a16="http://schemas.microsoft.com/office/drawing/2014/main" id="{95301D6E-E770-2C96-7451-7EC5363A21EC}"/>
                  </a:ext>
                </a:extLst>
              </p:cNvPr>
              <p:cNvSpPr/>
              <p:nvPr/>
            </p:nvSpPr>
            <p:spPr>
              <a:xfrm>
                <a:off x="358469" y="4060974"/>
                <a:ext cx="717032" cy="717165"/>
              </a:xfrm>
              <a:custGeom>
                <a:avLst/>
                <a:gdLst/>
                <a:ahLst/>
                <a:cxnLst/>
                <a:rect l="l" t="t" r="r" b="b"/>
                <a:pathLst>
                  <a:path w="15074" h="15076" extrusionOk="0">
                    <a:moveTo>
                      <a:pt x="7537" y="1"/>
                    </a:moveTo>
                    <a:cubicBezTo>
                      <a:pt x="5538" y="1"/>
                      <a:pt x="3621" y="795"/>
                      <a:pt x="2208" y="2209"/>
                    </a:cubicBezTo>
                    <a:cubicBezTo>
                      <a:pt x="794" y="3622"/>
                      <a:pt x="0" y="5539"/>
                      <a:pt x="0" y="7538"/>
                    </a:cubicBezTo>
                    <a:cubicBezTo>
                      <a:pt x="0" y="9537"/>
                      <a:pt x="794" y="11454"/>
                      <a:pt x="2208" y="12867"/>
                    </a:cubicBezTo>
                    <a:cubicBezTo>
                      <a:pt x="3621" y="14280"/>
                      <a:pt x="5538" y="15075"/>
                      <a:pt x="7537" y="15075"/>
                    </a:cubicBezTo>
                    <a:cubicBezTo>
                      <a:pt x="9536" y="15075"/>
                      <a:pt x="11453" y="14280"/>
                      <a:pt x="12867" y="12867"/>
                    </a:cubicBezTo>
                    <a:cubicBezTo>
                      <a:pt x="14280" y="11454"/>
                      <a:pt x="15074" y="9537"/>
                      <a:pt x="15074" y="7538"/>
                    </a:cubicBezTo>
                    <a:cubicBezTo>
                      <a:pt x="15074" y="5539"/>
                      <a:pt x="14280" y="3622"/>
                      <a:pt x="12867" y="2209"/>
                    </a:cubicBezTo>
                    <a:cubicBezTo>
                      <a:pt x="11453" y="795"/>
                      <a:pt x="9536" y="1"/>
                      <a:pt x="7537"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82;p36">
                <a:extLst>
                  <a:ext uri="{FF2B5EF4-FFF2-40B4-BE49-F238E27FC236}">
                    <a16:creationId xmlns="" xmlns:a16="http://schemas.microsoft.com/office/drawing/2014/main" id="{DC59CF42-223B-9D24-6B0F-12E23FFE6880}"/>
                  </a:ext>
                </a:extLst>
              </p:cNvPr>
              <p:cNvSpPr/>
              <p:nvPr/>
            </p:nvSpPr>
            <p:spPr>
              <a:xfrm>
                <a:off x="559108" y="4275694"/>
                <a:ext cx="315800" cy="287704"/>
              </a:xfrm>
              <a:custGeom>
                <a:avLst/>
                <a:gdLst/>
                <a:ahLst/>
                <a:cxnLst/>
                <a:rect l="l" t="t" r="r" b="b"/>
                <a:pathLst>
                  <a:path w="6639" h="6048" extrusionOk="0">
                    <a:moveTo>
                      <a:pt x="3319" y="1"/>
                    </a:moveTo>
                    <a:cubicBezTo>
                      <a:pt x="2545" y="1"/>
                      <a:pt x="1772" y="296"/>
                      <a:pt x="1181" y="886"/>
                    </a:cubicBezTo>
                    <a:cubicBezTo>
                      <a:pt x="1" y="2067"/>
                      <a:pt x="1" y="3982"/>
                      <a:pt x="1181" y="5162"/>
                    </a:cubicBezTo>
                    <a:cubicBezTo>
                      <a:pt x="1772" y="5752"/>
                      <a:pt x="2545" y="6048"/>
                      <a:pt x="3319" y="6048"/>
                    </a:cubicBezTo>
                    <a:cubicBezTo>
                      <a:pt x="4093" y="6048"/>
                      <a:pt x="4867" y="5752"/>
                      <a:pt x="5457" y="5162"/>
                    </a:cubicBezTo>
                    <a:cubicBezTo>
                      <a:pt x="6638" y="3982"/>
                      <a:pt x="6638" y="2067"/>
                      <a:pt x="5457" y="886"/>
                    </a:cubicBezTo>
                    <a:cubicBezTo>
                      <a:pt x="4867" y="296"/>
                      <a:pt x="4093" y="1"/>
                      <a:pt x="3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275;p13">
              <a:extLst>
                <a:ext uri="{FF2B5EF4-FFF2-40B4-BE49-F238E27FC236}">
                  <a16:creationId xmlns="" xmlns:a16="http://schemas.microsoft.com/office/drawing/2014/main" id="{318FBF3F-7E22-CBBE-A797-8F32A1ADEDCA}"/>
                </a:ext>
              </a:extLst>
            </p:cNvPr>
            <p:cNvGrpSpPr/>
            <p:nvPr/>
          </p:nvGrpSpPr>
          <p:grpSpPr>
            <a:xfrm>
              <a:off x="712736" y="4401504"/>
              <a:ext cx="731517" cy="741976"/>
              <a:chOff x="717034" y="4419587"/>
              <a:chExt cx="717033" cy="723950"/>
            </a:xfrm>
          </p:grpSpPr>
          <p:sp>
            <p:nvSpPr>
              <p:cNvPr id="145" name="Google Shape;276;p13">
                <a:extLst>
                  <a:ext uri="{FF2B5EF4-FFF2-40B4-BE49-F238E27FC236}">
                    <a16:creationId xmlns="" xmlns:a16="http://schemas.microsoft.com/office/drawing/2014/main" id="{A1CBA8BE-10E6-B4AA-4DD7-927F28D9A1A4}"/>
                  </a:ext>
                </a:extLst>
              </p:cNvPr>
              <p:cNvSpPr/>
              <p:nvPr/>
            </p:nvSpPr>
            <p:spPr>
              <a:xfrm>
                <a:off x="717034" y="4419587"/>
                <a:ext cx="358564" cy="362008"/>
              </a:xfrm>
              <a:custGeom>
                <a:avLst/>
                <a:gdLst/>
                <a:ahLst/>
                <a:cxnLst/>
                <a:rect l="l" t="t" r="r" b="b"/>
                <a:pathLst>
                  <a:path w="7538" h="7610" extrusionOk="0">
                    <a:moveTo>
                      <a:pt x="0" y="0"/>
                    </a:moveTo>
                    <a:lnTo>
                      <a:pt x="0" y="7609"/>
                    </a:lnTo>
                    <a:lnTo>
                      <a:pt x="7538" y="7609"/>
                    </a:lnTo>
                    <a:lnTo>
                      <a:pt x="7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77;p13">
                <a:extLst>
                  <a:ext uri="{FF2B5EF4-FFF2-40B4-BE49-F238E27FC236}">
                    <a16:creationId xmlns="" xmlns:a16="http://schemas.microsoft.com/office/drawing/2014/main" id="{D05F94B8-DFBC-3696-C762-106D57A288AC}"/>
                  </a:ext>
                </a:extLst>
              </p:cNvPr>
              <p:cNvSpPr/>
              <p:nvPr/>
            </p:nvSpPr>
            <p:spPr>
              <a:xfrm>
                <a:off x="1075503" y="4781529"/>
                <a:ext cx="358564" cy="362008"/>
              </a:xfrm>
              <a:custGeom>
                <a:avLst/>
                <a:gdLst/>
                <a:ahLst/>
                <a:cxnLst/>
                <a:rect l="l" t="t" r="r" b="b"/>
                <a:pathLst>
                  <a:path w="7538" h="7610" extrusionOk="0">
                    <a:moveTo>
                      <a:pt x="1" y="0"/>
                    </a:moveTo>
                    <a:lnTo>
                      <a:pt x="1" y="7610"/>
                    </a:lnTo>
                    <a:lnTo>
                      <a:pt x="7538" y="7610"/>
                    </a:lnTo>
                    <a:lnTo>
                      <a:pt x="7538"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278;p13">
              <a:extLst>
                <a:ext uri="{FF2B5EF4-FFF2-40B4-BE49-F238E27FC236}">
                  <a16:creationId xmlns="" xmlns:a16="http://schemas.microsoft.com/office/drawing/2014/main" id="{C5D3E19A-4882-67E3-7416-9447342EC586}"/>
                </a:ext>
              </a:extLst>
            </p:cNvPr>
            <p:cNvGrpSpPr/>
            <p:nvPr/>
          </p:nvGrpSpPr>
          <p:grpSpPr>
            <a:xfrm>
              <a:off x="-9187" y="4022053"/>
              <a:ext cx="731493" cy="1118221"/>
              <a:chOff x="0" y="4059500"/>
              <a:chExt cx="717080" cy="1084073"/>
            </a:xfrm>
          </p:grpSpPr>
          <p:sp>
            <p:nvSpPr>
              <p:cNvPr id="143" name="Google Shape;279;p13">
                <a:extLst>
                  <a:ext uri="{FF2B5EF4-FFF2-40B4-BE49-F238E27FC236}">
                    <a16:creationId xmlns="" xmlns:a16="http://schemas.microsoft.com/office/drawing/2014/main" id="{D18B9621-DFBC-0AA9-C5B8-1ABC78CB80BC}"/>
                  </a:ext>
                </a:extLst>
              </p:cNvPr>
              <p:cNvSpPr/>
              <p:nvPr/>
            </p:nvSpPr>
            <p:spPr>
              <a:xfrm>
                <a:off x="0" y="4059500"/>
                <a:ext cx="717080" cy="1084073"/>
              </a:xfrm>
              <a:custGeom>
                <a:avLst/>
                <a:gdLst/>
                <a:ahLst/>
                <a:cxnLst/>
                <a:rect l="l" t="t" r="r" b="b"/>
                <a:pathLst>
                  <a:path w="15075" h="22789" extrusionOk="0">
                    <a:moveTo>
                      <a:pt x="0" y="0"/>
                    </a:moveTo>
                    <a:lnTo>
                      <a:pt x="0" y="22789"/>
                    </a:lnTo>
                    <a:lnTo>
                      <a:pt x="15074" y="22789"/>
                    </a:lnTo>
                    <a:lnTo>
                      <a:pt x="15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80;p13">
                <a:extLst>
                  <a:ext uri="{FF2B5EF4-FFF2-40B4-BE49-F238E27FC236}">
                    <a16:creationId xmlns="" xmlns:a16="http://schemas.microsoft.com/office/drawing/2014/main" id="{36DDAF53-BBFD-D29B-ACD1-4233FA4CF557}"/>
                  </a:ext>
                </a:extLst>
              </p:cNvPr>
              <p:cNvSpPr/>
              <p:nvPr/>
            </p:nvSpPr>
            <p:spPr>
              <a:xfrm>
                <a:off x="0" y="4419587"/>
                <a:ext cx="717080" cy="723968"/>
              </a:xfrm>
              <a:custGeom>
                <a:avLst/>
                <a:gdLst/>
                <a:ahLst/>
                <a:cxnLst/>
                <a:rect l="l" t="t" r="r" b="b"/>
                <a:pathLst>
                  <a:path w="15075" h="15219" extrusionOk="0">
                    <a:moveTo>
                      <a:pt x="0" y="0"/>
                    </a:moveTo>
                    <a:lnTo>
                      <a:pt x="15074" y="15219"/>
                    </a:lnTo>
                    <a:lnTo>
                      <a:pt x="150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281;p13">
              <a:extLst>
                <a:ext uri="{FF2B5EF4-FFF2-40B4-BE49-F238E27FC236}">
                  <a16:creationId xmlns="" xmlns:a16="http://schemas.microsoft.com/office/drawing/2014/main" id="{8ED3FC8B-066B-91F5-ED92-C09BA3187FA3}"/>
                </a:ext>
              </a:extLst>
            </p:cNvPr>
            <p:cNvSpPr/>
            <p:nvPr/>
          </p:nvSpPr>
          <p:spPr>
            <a:xfrm>
              <a:off x="-13" y="3515878"/>
              <a:ext cx="365760" cy="377960"/>
            </a:xfrm>
            <a:custGeom>
              <a:avLst/>
              <a:gdLst/>
              <a:ahLst/>
              <a:cxnLst/>
              <a:rect l="l" t="t" r="r" b="b"/>
              <a:pathLst>
                <a:path w="7557" h="7629" extrusionOk="0">
                  <a:moveTo>
                    <a:pt x="1" y="0"/>
                  </a:moveTo>
                  <a:lnTo>
                    <a:pt x="1" y="7628"/>
                  </a:lnTo>
                  <a:lnTo>
                    <a:pt x="7556" y="7628"/>
                  </a:lnTo>
                  <a:cubicBezTo>
                    <a:pt x="7555" y="3416"/>
                    <a:pt x="4173" y="0"/>
                    <a:pt x="1"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roup 123">
            <a:extLst>
              <a:ext uri="{FF2B5EF4-FFF2-40B4-BE49-F238E27FC236}">
                <a16:creationId xmlns="" xmlns:a16="http://schemas.microsoft.com/office/drawing/2014/main" id="{A888F233-952F-2856-1CD7-F6EB7F39C214}"/>
              </a:ext>
            </a:extLst>
          </p:cNvPr>
          <p:cNvGrpSpPr/>
          <p:nvPr/>
        </p:nvGrpSpPr>
        <p:grpSpPr>
          <a:xfrm>
            <a:off x="1911894" y="-1770605"/>
            <a:ext cx="5313418" cy="814614"/>
            <a:chOff x="1776516" y="1323793"/>
            <a:chExt cx="5313418" cy="1064552"/>
          </a:xfrm>
        </p:grpSpPr>
        <p:sp>
          <p:nvSpPr>
            <p:cNvPr id="125" name="Google Shape;240;p33">
              <a:extLst>
                <a:ext uri="{FF2B5EF4-FFF2-40B4-BE49-F238E27FC236}">
                  <a16:creationId xmlns="" xmlns:a16="http://schemas.microsoft.com/office/drawing/2014/main" id="{C9A66E02-9608-256C-04E6-31E4F63DE109}"/>
                </a:ext>
              </a:extLst>
            </p:cNvPr>
            <p:cNvSpPr/>
            <p:nvPr/>
          </p:nvSpPr>
          <p:spPr>
            <a:xfrm>
              <a:off x="1776516" y="1454360"/>
              <a:ext cx="5313418" cy="933985"/>
            </a:xfrm>
            <a:prstGeom prst="roundRect">
              <a:avLst>
                <a:gd name="adj" fmla="val 19885"/>
              </a:avLst>
            </a:prstGeom>
            <a:solidFill>
              <a:schemeClr val="tx1">
                <a:lumMod val="60000"/>
                <a:lumOff val="40000"/>
              </a:schemeClr>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1" i="0" u="none" strike="noStrike" kern="0" cap="none" spc="0" normalizeH="0" baseline="0" noProof="0" dirty="0">
                <a:ln>
                  <a:noFill/>
                </a:ln>
                <a:solidFill>
                  <a:srgbClr val="DA8737"/>
                </a:solidFill>
                <a:effectLst/>
                <a:uLnTx/>
                <a:uFillTx/>
                <a:latin typeface="Oxygen" panose="02000503000000000000" pitchFamily="2" charset="0"/>
                <a:cs typeface="Arial"/>
                <a:sym typeface="Arial"/>
              </a:endParaRPr>
            </a:p>
          </p:txBody>
        </p:sp>
        <p:sp>
          <p:nvSpPr>
            <p:cNvPr id="126" name="TextBox 125">
              <a:extLst>
                <a:ext uri="{FF2B5EF4-FFF2-40B4-BE49-F238E27FC236}">
                  <a16:creationId xmlns="" xmlns:a16="http://schemas.microsoft.com/office/drawing/2014/main" id="{958B6B97-1A88-607E-06E1-B91290C36FA2}"/>
                </a:ext>
              </a:extLst>
            </p:cNvPr>
            <p:cNvSpPr txBox="1"/>
            <p:nvPr/>
          </p:nvSpPr>
          <p:spPr>
            <a:xfrm>
              <a:off x="1899899" y="1670554"/>
              <a:ext cx="5066650" cy="563091"/>
            </a:xfrm>
            <a:prstGeom prst="rect">
              <a:avLst/>
            </a:prstGeom>
            <a:noFill/>
          </p:spPr>
          <p:txBody>
            <a:bodyPr wrap="square">
              <a:spAutoFit/>
            </a:bodyPr>
            <a:lstStyle/>
            <a:p>
              <a:pPr algn="ctr"/>
              <a:r>
                <a:rPr lang="en-US" sz="1100" dirty="0" err="1">
                  <a:solidFill>
                    <a:schemeClr val="bg1"/>
                  </a:solidFill>
                </a:rPr>
                <a:t>Mengapa</a:t>
              </a:r>
              <a:r>
                <a:rPr lang="en-US" sz="1100" dirty="0">
                  <a:solidFill>
                    <a:schemeClr val="bg1"/>
                  </a:solidFill>
                </a:rPr>
                <a:t> </a:t>
              </a:r>
              <a:r>
                <a:rPr lang="en-US" sz="1100" dirty="0" err="1">
                  <a:solidFill>
                    <a:schemeClr val="bg1"/>
                  </a:solidFill>
                </a:rPr>
                <a:t>Kriminalisasi</a:t>
              </a:r>
              <a:r>
                <a:rPr lang="en-US" sz="1100" dirty="0">
                  <a:solidFill>
                    <a:schemeClr val="bg1"/>
                  </a:solidFill>
                </a:rPr>
                <a:t> </a:t>
              </a:r>
              <a:r>
                <a:rPr lang="en-US" sz="1100" dirty="0" err="1">
                  <a:solidFill>
                    <a:schemeClr val="bg1"/>
                  </a:solidFill>
                </a:rPr>
                <a:t>Pelaku</a:t>
              </a:r>
              <a:r>
                <a:rPr lang="en-US" sz="1100" dirty="0">
                  <a:solidFill>
                    <a:schemeClr val="bg1"/>
                  </a:solidFill>
                </a:rPr>
                <a:t> </a:t>
              </a:r>
              <a:r>
                <a:rPr lang="en-US" sz="1100" dirty="0" err="1">
                  <a:solidFill>
                    <a:schemeClr val="bg1"/>
                  </a:solidFill>
                </a:rPr>
                <a:t>Pelacuran</a:t>
              </a:r>
              <a:r>
                <a:rPr lang="en-US" sz="1100" dirty="0">
                  <a:solidFill>
                    <a:schemeClr val="bg1"/>
                  </a:solidFill>
                </a:rPr>
                <a:t> </a:t>
              </a:r>
              <a:r>
                <a:rPr lang="en-US" sz="1100" dirty="0" err="1">
                  <a:solidFill>
                    <a:schemeClr val="bg1"/>
                  </a:solidFill>
                </a:rPr>
                <a:t>Tidak</a:t>
              </a:r>
              <a:r>
                <a:rPr lang="en-US" sz="1100" dirty="0">
                  <a:solidFill>
                    <a:schemeClr val="bg1"/>
                  </a:solidFill>
                </a:rPr>
                <a:t> </a:t>
              </a:r>
              <a:r>
                <a:rPr lang="en-US" sz="1100" dirty="0" err="1">
                  <a:solidFill>
                    <a:schemeClr val="bg1"/>
                  </a:solidFill>
                </a:rPr>
                <a:t>Diatur</a:t>
              </a:r>
              <a:r>
                <a:rPr lang="en-US" sz="1100" dirty="0">
                  <a:solidFill>
                    <a:schemeClr val="bg1"/>
                  </a:solidFill>
                </a:rPr>
                <a:t> </a:t>
              </a:r>
              <a:r>
                <a:rPr lang="en-US" sz="1100" dirty="0" err="1">
                  <a:solidFill>
                    <a:schemeClr val="bg1"/>
                  </a:solidFill>
                </a:rPr>
                <a:t>Secara</a:t>
              </a:r>
              <a:r>
                <a:rPr lang="en-US" sz="1100" dirty="0">
                  <a:solidFill>
                    <a:schemeClr val="bg1"/>
                  </a:solidFill>
                </a:rPr>
                <a:t> </a:t>
              </a:r>
              <a:r>
                <a:rPr lang="en-US" sz="1100" dirty="0" err="1">
                  <a:solidFill>
                    <a:schemeClr val="bg1"/>
                  </a:solidFill>
                </a:rPr>
                <a:t>Khusus</a:t>
              </a:r>
              <a:r>
                <a:rPr lang="en-US" sz="1100" dirty="0">
                  <a:solidFill>
                    <a:schemeClr val="bg1"/>
                  </a:solidFill>
                </a:rPr>
                <a:t> </a:t>
              </a:r>
              <a:r>
                <a:rPr lang="en-US" sz="1100" dirty="0" err="1">
                  <a:solidFill>
                    <a:schemeClr val="bg1"/>
                  </a:solidFill>
                </a:rPr>
                <a:t>Dalam</a:t>
              </a:r>
              <a:r>
                <a:rPr lang="en-US" sz="1100" dirty="0">
                  <a:solidFill>
                    <a:schemeClr val="bg1"/>
                  </a:solidFill>
                </a:rPr>
                <a:t> Hukum </a:t>
              </a:r>
              <a:r>
                <a:rPr lang="en-US" sz="1100" dirty="0" err="1">
                  <a:solidFill>
                    <a:schemeClr val="bg1"/>
                  </a:solidFill>
                </a:rPr>
                <a:t>Pidana</a:t>
              </a:r>
              <a:r>
                <a:rPr lang="en-US" sz="1100" dirty="0">
                  <a:solidFill>
                    <a:schemeClr val="bg1"/>
                  </a:solidFill>
                </a:rPr>
                <a:t> di Indonesia?</a:t>
              </a:r>
            </a:p>
          </p:txBody>
        </p:sp>
        <p:sp>
          <p:nvSpPr>
            <p:cNvPr id="127" name="Google Shape;240;p33">
              <a:extLst>
                <a:ext uri="{FF2B5EF4-FFF2-40B4-BE49-F238E27FC236}">
                  <a16:creationId xmlns="" xmlns:a16="http://schemas.microsoft.com/office/drawing/2014/main" id="{6FDA3DE5-667B-D0E7-84F2-082F1F46F0A7}"/>
                </a:ext>
              </a:extLst>
            </p:cNvPr>
            <p:cNvSpPr/>
            <p:nvPr/>
          </p:nvSpPr>
          <p:spPr>
            <a:xfrm>
              <a:off x="3417591" y="1323793"/>
              <a:ext cx="2075410" cy="261132"/>
            </a:xfrm>
            <a:prstGeom prst="roundRect">
              <a:avLst>
                <a:gd name="adj" fmla="val 50000"/>
              </a:avLst>
            </a:prstGeom>
            <a:solidFill>
              <a:schemeClr val="tx1">
                <a:lumMod val="20000"/>
                <a:lumOff val="80000"/>
              </a:schemeClr>
            </a:solidFill>
            <a:ln w="12700">
              <a:solidFill>
                <a:srgbClr val="FFFEFC"/>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err="1">
                  <a:ln>
                    <a:noFill/>
                  </a:ln>
                  <a:solidFill>
                    <a:schemeClr val="tx1"/>
                  </a:solidFill>
                  <a:effectLst/>
                  <a:uLnTx/>
                  <a:uFillTx/>
                  <a:latin typeface="+mn-lt"/>
                  <a:cs typeface="Arial"/>
                  <a:sym typeface="Arial"/>
                </a:rPr>
                <a:t>Rumusan</a:t>
              </a:r>
              <a:r>
                <a:rPr kumimoji="0" lang="en-US" sz="1100" b="1" i="0" u="none" strike="noStrike" kern="0" cap="none" spc="0" normalizeH="0" baseline="0" noProof="0" dirty="0">
                  <a:ln>
                    <a:noFill/>
                  </a:ln>
                  <a:solidFill>
                    <a:schemeClr val="tx1"/>
                  </a:solidFill>
                  <a:effectLst/>
                  <a:uLnTx/>
                  <a:uFillTx/>
                  <a:latin typeface="+mn-lt"/>
                  <a:cs typeface="Arial"/>
                  <a:sym typeface="Arial"/>
                </a:rPr>
                <a:t> </a:t>
              </a:r>
              <a:r>
                <a:rPr kumimoji="0" lang="en-US" sz="1100" b="1" i="0" u="none" strike="noStrike" kern="0" cap="none" spc="0" normalizeH="0" baseline="0" noProof="0" dirty="0" err="1">
                  <a:ln>
                    <a:noFill/>
                  </a:ln>
                  <a:solidFill>
                    <a:schemeClr val="tx1"/>
                  </a:solidFill>
                  <a:effectLst/>
                  <a:uLnTx/>
                  <a:uFillTx/>
                  <a:latin typeface="+mn-lt"/>
                  <a:cs typeface="Arial"/>
                  <a:sym typeface="Arial"/>
                </a:rPr>
                <a:t>Masalah</a:t>
              </a:r>
              <a:endParaRPr kumimoji="0" lang="id-ID" sz="1100" b="1" i="0" u="none" strike="noStrike" kern="0" cap="none" spc="0" normalizeH="0" baseline="0" noProof="0" dirty="0">
                <a:ln>
                  <a:noFill/>
                </a:ln>
                <a:solidFill>
                  <a:schemeClr val="tx1"/>
                </a:solidFill>
                <a:effectLst/>
                <a:uLnTx/>
                <a:uFillTx/>
                <a:latin typeface="+mn-lt"/>
                <a:cs typeface="Arial"/>
                <a:sym typeface="Arial"/>
              </a:endParaRPr>
            </a:p>
          </p:txBody>
        </p:sp>
      </p:grpSp>
      <p:grpSp>
        <p:nvGrpSpPr>
          <p:cNvPr id="2" name="Group 1">
            <a:extLst>
              <a:ext uri="{FF2B5EF4-FFF2-40B4-BE49-F238E27FC236}">
                <a16:creationId xmlns="" xmlns:a16="http://schemas.microsoft.com/office/drawing/2014/main" id="{9C394D71-58CD-E784-F250-B2E87A5592DB}"/>
              </a:ext>
            </a:extLst>
          </p:cNvPr>
          <p:cNvGrpSpPr/>
          <p:nvPr/>
        </p:nvGrpSpPr>
        <p:grpSpPr>
          <a:xfrm>
            <a:off x="9978530" y="4311230"/>
            <a:ext cx="1756270" cy="3453550"/>
            <a:chOff x="4775201" y="1107440"/>
            <a:chExt cx="1756270" cy="3453550"/>
          </a:xfrm>
        </p:grpSpPr>
        <p:sp>
          <p:nvSpPr>
            <p:cNvPr id="3" name="Google Shape;63;p3">
              <a:extLst>
                <a:ext uri="{FF2B5EF4-FFF2-40B4-BE49-F238E27FC236}">
                  <a16:creationId xmlns="" xmlns:a16="http://schemas.microsoft.com/office/drawing/2014/main" id="{A8137F43-3173-6DA2-AB97-ED26DA2A3F1F}"/>
                </a:ext>
              </a:extLst>
            </p:cNvPr>
            <p:cNvSpPr/>
            <p:nvPr/>
          </p:nvSpPr>
          <p:spPr>
            <a:xfrm flipH="1">
              <a:off x="6244268" y="1107440"/>
              <a:ext cx="285503" cy="286808"/>
            </a:xfrm>
            <a:custGeom>
              <a:avLst/>
              <a:gdLst/>
              <a:ahLst/>
              <a:cxnLst/>
              <a:rect l="l" t="t" r="r" b="b"/>
              <a:pathLst>
                <a:path w="7506" h="7505" extrusionOk="0">
                  <a:moveTo>
                    <a:pt x="0" y="1"/>
                  </a:moveTo>
                  <a:lnTo>
                    <a:pt x="0" y="7505"/>
                  </a:lnTo>
                  <a:lnTo>
                    <a:pt x="7506" y="7505"/>
                  </a:lnTo>
                  <a:cubicBezTo>
                    <a:pt x="7506" y="3360"/>
                    <a:pt x="4145"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 3">
              <a:extLst>
                <a:ext uri="{FF2B5EF4-FFF2-40B4-BE49-F238E27FC236}">
                  <a16:creationId xmlns="" xmlns:a16="http://schemas.microsoft.com/office/drawing/2014/main" id="{8ED5FC24-6F07-DAE3-77C2-7881F9A9C3E4}"/>
                </a:ext>
              </a:extLst>
            </p:cNvPr>
            <p:cNvGrpSpPr/>
            <p:nvPr/>
          </p:nvGrpSpPr>
          <p:grpSpPr>
            <a:xfrm flipH="1">
              <a:off x="4775201" y="2514811"/>
              <a:ext cx="1756270" cy="2046179"/>
              <a:chOff x="0" y="2565466"/>
              <a:chExt cx="2227301" cy="2594964"/>
            </a:xfrm>
          </p:grpSpPr>
          <p:grpSp>
            <p:nvGrpSpPr>
              <p:cNvPr id="5" name="Google Shape;993;p37">
                <a:extLst>
                  <a:ext uri="{FF2B5EF4-FFF2-40B4-BE49-F238E27FC236}">
                    <a16:creationId xmlns="" xmlns:a16="http://schemas.microsoft.com/office/drawing/2014/main" id="{D53B352B-6EF8-5CB4-E29D-8CC43B386479}"/>
                  </a:ext>
                </a:extLst>
              </p:cNvPr>
              <p:cNvGrpSpPr/>
              <p:nvPr/>
            </p:nvGrpSpPr>
            <p:grpSpPr>
              <a:xfrm>
                <a:off x="344860" y="4056710"/>
                <a:ext cx="731517" cy="731509"/>
                <a:chOff x="345132" y="4060974"/>
                <a:chExt cx="717032" cy="717165"/>
              </a:xfrm>
            </p:grpSpPr>
            <p:sp>
              <p:nvSpPr>
                <p:cNvPr id="25" name="Google Shape;994;p37">
                  <a:extLst>
                    <a:ext uri="{FF2B5EF4-FFF2-40B4-BE49-F238E27FC236}">
                      <a16:creationId xmlns="" xmlns:a16="http://schemas.microsoft.com/office/drawing/2014/main" id="{6EF76E6D-0443-69AD-8BBF-71E5BA729BAA}"/>
                    </a:ext>
                  </a:extLst>
                </p:cNvPr>
                <p:cNvSpPr/>
                <p:nvPr/>
              </p:nvSpPr>
              <p:spPr>
                <a:xfrm>
                  <a:off x="345132" y="4060974"/>
                  <a:ext cx="717032" cy="717165"/>
                </a:xfrm>
                <a:custGeom>
                  <a:avLst/>
                  <a:gdLst/>
                  <a:ahLst/>
                  <a:cxnLst/>
                  <a:rect l="l" t="t" r="r" b="b"/>
                  <a:pathLst>
                    <a:path w="15074" h="15076" extrusionOk="0">
                      <a:moveTo>
                        <a:pt x="7537" y="1"/>
                      </a:moveTo>
                      <a:cubicBezTo>
                        <a:pt x="5538" y="1"/>
                        <a:pt x="3621" y="795"/>
                        <a:pt x="2208" y="2209"/>
                      </a:cubicBezTo>
                      <a:cubicBezTo>
                        <a:pt x="794" y="3622"/>
                        <a:pt x="0" y="5539"/>
                        <a:pt x="0" y="7538"/>
                      </a:cubicBezTo>
                      <a:cubicBezTo>
                        <a:pt x="0" y="9537"/>
                        <a:pt x="794" y="11454"/>
                        <a:pt x="2208" y="12867"/>
                      </a:cubicBezTo>
                      <a:cubicBezTo>
                        <a:pt x="3621" y="14280"/>
                        <a:pt x="5538" y="15075"/>
                        <a:pt x="7537" y="15075"/>
                      </a:cubicBezTo>
                      <a:cubicBezTo>
                        <a:pt x="9536" y="15075"/>
                        <a:pt x="11453" y="14280"/>
                        <a:pt x="12867" y="12867"/>
                      </a:cubicBezTo>
                      <a:cubicBezTo>
                        <a:pt x="14280" y="11454"/>
                        <a:pt x="15074" y="9537"/>
                        <a:pt x="15074" y="7538"/>
                      </a:cubicBezTo>
                      <a:cubicBezTo>
                        <a:pt x="15074" y="5539"/>
                        <a:pt x="14280" y="3622"/>
                        <a:pt x="12867" y="2209"/>
                      </a:cubicBezTo>
                      <a:cubicBezTo>
                        <a:pt x="11453" y="795"/>
                        <a:pt x="9536" y="1"/>
                        <a:pt x="7537"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95;p37">
                  <a:extLst>
                    <a:ext uri="{FF2B5EF4-FFF2-40B4-BE49-F238E27FC236}">
                      <a16:creationId xmlns="" xmlns:a16="http://schemas.microsoft.com/office/drawing/2014/main" id="{15CD9165-8DEE-BDC7-B36D-C4D9B75C3A2D}"/>
                    </a:ext>
                  </a:extLst>
                </p:cNvPr>
                <p:cNvSpPr/>
                <p:nvPr/>
              </p:nvSpPr>
              <p:spPr>
                <a:xfrm>
                  <a:off x="559109" y="4275695"/>
                  <a:ext cx="315801" cy="287703"/>
                </a:xfrm>
                <a:custGeom>
                  <a:avLst/>
                  <a:gdLst/>
                  <a:ahLst/>
                  <a:cxnLst/>
                  <a:rect l="l" t="t" r="r" b="b"/>
                  <a:pathLst>
                    <a:path w="6639" h="6048" extrusionOk="0">
                      <a:moveTo>
                        <a:pt x="3319" y="1"/>
                      </a:moveTo>
                      <a:cubicBezTo>
                        <a:pt x="2545" y="1"/>
                        <a:pt x="1772" y="296"/>
                        <a:pt x="1181" y="886"/>
                      </a:cubicBezTo>
                      <a:cubicBezTo>
                        <a:pt x="1" y="2067"/>
                        <a:pt x="1" y="3982"/>
                        <a:pt x="1181" y="5162"/>
                      </a:cubicBezTo>
                      <a:cubicBezTo>
                        <a:pt x="1772" y="5752"/>
                        <a:pt x="2545" y="6048"/>
                        <a:pt x="3319" y="6048"/>
                      </a:cubicBezTo>
                      <a:cubicBezTo>
                        <a:pt x="4093" y="6048"/>
                        <a:pt x="4867" y="5752"/>
                        <a:pt x="5457" y="5162"/>
                      </a:cubicBezTo>
                      <a:cubicBezTo>
                        <a:pt x="6638" y="3982"/>
                        <a:pt x="6638" y="2067"/>
                        <a:pt x="5457" y="886"/>
                      </a:cubicBezTo>
                      <a:cubicBezTo>
                        <a:pt x="4867" y="296"/>
                        <a:pt x="4093" y="1"/>
                        <a:pt x="3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996;p37">
                <a:extLst>
                  <a:ext uri="{FF2B5EF4-FFF2-40B4-BE49-F238E27FC236}">
                    <a16:creationId xmlns="" xmlns:a16="http://schemas.microsoft.com/office/drawing/2014/main" id="{1711335C-A8BB-0D36-B501-7F28E070D89A}"/>
                  </a:ext>
                </a:extLst>
              </p:cNvPr>
              <p:cNvSpPr/>
              <p:nvPr/>
            </p:nvSpPr>
            <p:spPr>
              <a:xfrm>
                <a:off x="1089976" y="3777568"/>
                <a:ext cx="359468" cy="362912"/>
              </a:xfrm>
              <a:custGeom>
                <a:avLst/>
                <a:gdLst/>
                <a:ahLst/>
                <a:cxnLst/>
                <a:rect l="l" t="t" r="r" b="b"/>
                <a:pathLst>
                  <a:path w="7557" h="7629" extrusionOk="0">
                    <a:moveTo>
                      <a:pt x="1" y="0"/>
                    </a:moveTo>
                    <a:lnTo>
                      <a:pt x="1" y="7628"/>
                    </a:lnTo>
                    <a:lnTo>
                      <a:pt x="7556" y="7628"/>
                    </a:lnTo>
                    <a:cubicBezTo>
                      <a:pt x="7555" y="3416"/>
                      <a:pt x="4173"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55;p3">
                <a:extLst>
                  <a:ext uri="{FF2B5EF4-FFF2-40B4-BE49-F238E27FC236}">
                    <a16:creationId xmlns="" xmlns:a16="http://schemas.microsoft.com/office/drawing/2014/main" id="{79B2BC5C-6834-79E2-48DA-36D80132E3E0}"/>
                  </a:ext>
                </a:extLst>
              </p:cNvPr>
              <p:cNvGrpSpPr/>
              <p:nvPr/>
            </p:nvGrpSpPr>
            <p:grpSpPr>
              <a:xfrm>
                <a:off x="717031" y="4419538"/>
                <a:ext cx="731517" cy="740890"/>
                <a:chOff x="717034" y="4419587"/>
                <a:chExt cx="717033" cy="723950"/>
              </a:xfrm>
            </p:grpSpPr>
            <p:sp>
              <p:nvSpPr>
                <p:cNvPr id="23" name="Google Shape;56;p3">
                  <a:extLst>
                    <a:ext uri="{FF2B5EF4-FFF2-40B4-BE49-F238E27FC236}">
                      <a16:creationId xmlns="" xmlns:a16="http://schemas.microsoft.com/office/drawing/2014/main" id="{1C3310CF-E08A-E490-B0CB-3FB985659008}"/>
                    </a:ext>
                  </a:extLst>
                </p:cNvPr>
                <p:cNvSpPr/>
                <p:nvPr/>
              </p:nvSpPr>
              <p:spPr>
                <a:xfrm>
                  <a:off x="717034" y="4419587"/>
                  <a:ext cx="358564" cy="362008"/>
                </a:xfrm>
                <a:custGeom>
                  <a:avLst/>
                  <a:gdLst/>
                  <a:ahLst/>
                  <a:cxnLst/>
                  <a:rect l="l" t="t" r="r" b="b"/>
                  <a:pathLst>
                    <a:path w="7538" h="7610" extrusionOk="0">
                      <a:moveTo>
                        <a:pt x="0" y="0"/>
                      </a:moveTo>
                      <a:lnTo>
                        <a:pt x="0" y="7609"/>
                      </a:lnTo>
                      <a:lnTo>
                        <a:pt x="7538" y="7609"/>
                      </a:lnTo>
                      <a:lnTo>
                        <a:pt x="7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7;p3">
                  <a:extLst>
                    <a:ext uri="{FF2B5EF4-FFF2-40B4-BE49-F238E27FC236}">
                      <a16:creationId xmlns="" xmlns:a16="http://schemas.microsoft.com/office/drawing/2014/main" id="{17EA6C76-A403-7760-613D-B21CEFE745E1}"/>
                    </a:ext>
                  </a:extLst>
                </p:cNvPr>
                <p:cNvSpPr/>
                <p:nvPr/>
              </p:nvSpPr>
              <p:spPr>
                <a:xfrm>
                  <a:off x="1075503" y="4781529"/>
                  <a:ext cx="358564" cy="362008"/>
                </a:xfrm>
                <a:custGeom>
                  <a:avLst/>
                  <a:gdLst/>
                  <a:ahLst/>
                  <a:cxnLst/>
                  <a:rect l="l" t="t" r="r" b="b"/>
                  <a:pathLst>
                    <a:path w="7538" h="7610" extrusionOk="0">
                      <a:moveTo>
                        <a:pt x="1" y="0"/>
                      </a:moveTo>
                      <a:lnTo>
                        <a:pt x="1" y="7610"/>
                      </a:lnTo>
                      <a:lnTo>
                        <a:pt x="7538" y="7610"/>
                      </a:lnTo>
                      <a:lnTo>
                        <a:pt x="7538"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58;p3">
                <a:extLst>
                  <a:ext uri="{FF2B5EF4-FFF2-40B4-BE49-F238E27FC236}">
                    <a16:creationId xmlns="" xmlns:a16="http://schemas.microsoft.com/office/drawing/2014/main" id="{C19466A3-9A48-8809-0A83-BFAE97214A3C}"/>
                  </a:ext>
                </a:extLst>
              </p:cNvPr>
              <p:cNvGrpSpPr/>
              <p:nvPr/>
            </p:nvGrpSpPr>
            <p:grpSpPr>
              <a:xfrm>
                <a:off x="0" y="4049364"/>
                <a:ext cx="731493" cy="1111066"/>
                <a:chOff x="0" y="4059500"/>
                <a:chExt cx="717080" cy="1084073"/>
              </a:xfrm>
            </p:grpSpPr>
            <p:sp>
              <p:nvSpPr>
                <p:cNvPr id="21" name="Google Shape;59;p3">
                  <a:extLst>
                    <a:ext uri="{FF2B5EF4-FFF2-40B4-BE49-F238E27FC236}">
                      <a16:creationId xmlns="" xmlns:a16="http://schemas.microsoft.com/office/drawing/2014/main" id="{5BD0084E-07C0-43D5-914A-F0AAA6C2C845}"/>
                    </a:ext>
                  </a:extLst>
                </p:cNvPr>
                <p:cNvSpPr/>
                <p:nvPr/>
              </p:nvSpPr>
              <p:spPr>
                <a:xfrm>
                  <a:off x="0" y="4059500"/>
                  <a:ext cx="717080" cy="1084073"/>
                </a:xfrm>
                <a:custGeom>
                  <a:avLst/>
                  <a:gdLst/>
                  <a:ahLst/>
                  <a:cxnLst/>
                  <a:rect l="l" t="t" r="r" b="b"/>
                  <a:pathLst>
                    <a:path w="15075" h="22789" extrusionOk="0">
                      <a:moveTo>
                        <a:pt x="0" y="0"/>
                      </a:moveTo>
                      <a:lnTo>
                        <a:pt x="0" y="22789"/>
                      </a:lnTo>
                      <a:lnTo>
                        <a:pt x="15074" y="22789"/>
                      </a:lnTo>
                      <a:lnTo>
                        <a:pt x="15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0;p3">
                  <a:extLst>
                    <a:ext uri="{FF2B5EF4-FFF2-40B4-BE49-F238E27FC236}">
                      <a16:creationId xmlns="" xmlns:a16="http://schemas.microsoft.com/office/drawing/2014/main" id="{56F9E7CF-74DE-406B-3239-E549201EF483}"/>
                    </a:ext>
                  </a:extLst>
                </p:cNvPr>
                <p:cNvSpPr/>
                <p:nvPr/>
              </p:nvSpPr>
              <p:spPr>
                <a:xfrm>
                  <a:off x="0" y="4419587"/>
                  <a:ext cx="717080" cy="723968"/>
                </a:xfrm>
                <a:custGeom>
                  <a:avLst/>
                  <a:gdLst/>
                  <a:ahLst/>
                  <a:cxnLst/>
                  <a:rect l="l" t="t" r="r" b="b"/>
                  <a:pathLst>
                    <a:path w="15075" h="15219" extrusionOk="0">
                      <a:moveTo>
                        <a:pt x="0" y="0"/>
                      </a:moveTo>
                      <a:lnTo>
                        <a:pt x="15074" y="15219"/>
                      </a:lnTo>
                      <a:lnTo>
                        <a:pt x="150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64;p3">
                <a:extLst>
                  <a:ext uri="{FF2B5EF4-FFF2-40B4-BE49-F238E27FC236}">
                    <a16:creationId xmlns="" xmlns:a16="http://schemas.microsoft.com/office/drawing/2014/main" id="{B6333B1A-4285-6327-13BF-CCC88AB17CCD}"/>
                  </a:ext>
                </a:extLst>
              </p:cNvPr>
              <p:cNvGrpSpPr/>
              <p:nvPr/>
            </p:nvGrpSpPr>
            <p:grpSpPr>
              <a:xfrm>
                <a:off x="0" y="3307440"/>
                <a:ext cx="731493" cy="741946"/>
                <a:chOff x="0" y="3337137"/>
                <a:chExt cx="717080" cy="723920"/>
              </a:xfrm>
            </p:grpSpPr>
            <p:sp>
              <p:nvSpPr>
                <p:cNvPr id="16" name="Google Shape;65;p3">
                  <a:extLst>
                    <a:ext uri="{FF2B5EF4-FFF2-40B4-BE49-F238E27FC236}">
                      <a16:creationId xmlns="" xmlns:a16="http://schemas.microsoft.com/office/drawing/2014/main" id="{D88FBDEB-EDB2-E02C-ED86-C25A40D4EB9E}"/>
                    </a:ext>
                  </a:extLst>
                </p:cNvPr>
                <p:cNvSpPr/>
                <p:nvPr/>
              </p:nvSpPr>
              <p:spPr>
                <a:xfrm>
                  <a:off x="0" y="3338660"/>
                  <a:ext cx="717080" cy="722398"/>
                </a:xfrm>
                <a:custGeom>
                  <a:avLst/>
                  <a:gdLst/>
                  <a:ahLst/>
                  <a:cxnLst/>
                  <a:rect l="l" t="t" r="r" b="b"/>
                  <a:pathLst>
                    <a:path w="15075" h="15186" extrusionOk="0">
                      <a:moveTo>
                        <a:pt x="0" y="0"/>
                      </a:moveTo>
                      <a:lnTo>
                        <a:pt x="0" y="15186"/>
                      </a:lnTo>
                      <a:lnTo>
                        <a:pt x="15074" y="15186"/>
                      </a:lnTo>
                      <a:lnTo>
                        <a:pt x="15074" y="0"/>
                      </a:lnTo>
                      <a:close/>
                    </a:path>
                  </a:pathLst>
                </a:custGeom>
                <a:solidFill>
                  <a:srgbClr val="09B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p3">
                  <a:extLst>
                    <a:ext uri="{FF2B5EF4-FFF2-40B4-BE49-F238E27FC236}">
                      <a16:creationId xmlns="" xmlns:a16="http://schemas.microsoft.com/office/drawing/2014/main" id="{44C712CF-9512-C364-9CDA-ED5105FBBF1A}"/>
                    </a:ext>
                  </a:extLst>
                </p:cNvPr>
                <p:cNvSpPr/>
                <p:nvPr/>
              </p:nvSpPr>
              <p:spPr>
                <a:xfrm>
                  <a:off x="0" y="3698223"/>
                  <a:ext cx="358707" cy="361294"/>
                </a:xfrm>
                <a:custGeom>
                  <a:avLst/>
                  <a:gdLst/>
                  <a:ahLst/>
                  <a:cxnLst/>
                  <a:rect l="l" t="t" r="r" b="b"/>
                  <a:pathLst>
                    <a:path w="7541" h="7595" extrusionOk="0">
                      <a:moveTo>
                        <a:pt x="0" y="0"/>
                      </a:moveTo>
                      <a:cubicBezTo>
                        <a:pt x="0" y="4195"/>
                        <a:pt x="3376" y="7595"/>
                        <a:pt x="7540" y="7595"/>
                      </a:cubicBezTo>
                      <a:cubicBezTo>
                        <a:pt x="7540" y="3400"/>
                        <a:pt x="4164"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7;p3">
                  <a:extLst>
                    <a:ext uri="{FF2B5EF4-FFF2-40B4-BE49-F238E27FC236}">
                      <a16:creationId xmlns="" xmlns:a16="http://schemas.microsoft.com/office/drawing/2014/main" id="{184D644C-E791-8707-C21C-C120D266B000}"/>
                    </a:ext>
                  </a:extLst>
                </p:cNvPr>
                <p:cNvSpPr/>
                <p:nvPr/>
              </p:nvSpPr>
              <p:spPr>
                <a:xfrm>
                  <a:off x="358279" y="3698223"/>
                  <a:ext cx="358659" cy="361294"/>
                </a:xfrm>
                <a:custGeom>
                  <a:avLst/>
                  <a:gdLst/>
                  <a:ahLst/>
                  <a:cxnLst/>
                  <a:rect l="l" t="t" r="r" b="b"/>
                  <a:pathLst>
                    <a:path w="7540" h="7595" extrusionOk="0">
                      <a:moveTo>
                        <a:pt x="7539" y="0"/>
                      </a:moveTo>
                      <a:cubicBezTo>
                        <a:pt x="3374" y="0"/>
                        <a:pt x="0" y="3400"/>
                        <a:pt x="0" y="7595"/>
                      </a:cubicBezTo>
                      <a:cubicBezTo>
                        <a:pt x="4164" y="7595"/>
                        <a:pt x="7539" y="4195"/>
                        <a:pt x="75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8;p3">
                  <a:extLst>
                    <a:ext uri="{FF2B5EF4-FFF2-40B4-BE49-F238E27FC236}">
                      <a16:creationId xmlns="" xmlns:a16="http://schemas.microsoft.com/office/drawing/2014/main" id="{D843C1DC-2904-FB93-211D-B19AAB8286D5}"/>
                    </a:ext>
                  </a:extLst>
                </p:cNvPr>
                <p:cNvSpPr/>
                <p:nvPr/>
              </p:nvSpPr>
              <p:spPr>
                <a:xfrm>
                  <a:off x="0" y="3337137"/>
                  <a:ext cx="358707" cy="361342"/>
                </a:xfrm>
                <a:custGeom>
                  <a:avLst/>
                  <a:gdLst/>
                  <a:ahLst/>
                  <a:cxnLst/>
                  <a:rect l="l" t="t" r="r" b="b"/>
                  <a:pathLst>
                    <a:path w="7541" h="7596" extrusionOk="0">
                      <a:moveTo>
                        <a:pt x="0" y="0"/>
                      </a:moveTo>
                      <a:cubicBezTo>
                        <a:pt x="0" y="4195"/>
                        <a:pt x="3376" y="7595"/>
                        <a:pt x="7540" y="7595"/>
                      </a:cubicBezTo>
                      <a:cubicBezTo>
                        <a:pt x="7540" y="3400"/>
                        <a:pt x="4164"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9;p3">
                  <a:extLst>
                    <a:ext uri="{FF2B5EF4-FFF2-40B4-BE49-F238E27FC236}">
                      <a16:creationId xmlns="" xmlns:a16="http://schemas.microsoft.com/office/drawing/2014/main" id="{49AEB54C-C0E1-4513-9A12-5B54B0631368}"/>
                    </a:ext>
                  </a:extLst>
                </p:cNvPr>
                <p:cNvSpPr/>
                <p:nvPr/>
              </p:nvSpPr>
              <p:spPr>
                <a:xfrm>
                  <a:off x="358279" y="3337137"/>
                  <a:ext cx="358659" cy="361342"/>
                </a:xfrm>
                <a:custGeom>
                  <a:avLst/>
                  <a:gdLst/>
                  <a:ahLst/>
                  <a:cxnLst/>
                  <a:rect l="l" t="t" r="r" b="b"/>
                  <a:pathLst>
                    <a:path w="7540" h="7596" extrusionOk="0">
                      <a:moveTo>
                        <a:pt x="7539" y="0"/>
                      </a:moveTo>
                      <a:cubicBezTo>
                        <a:pt x="3374" y="0"/>
                        <a:pt x="0" y="3400"/>
                        <a:pt x="0" y="7595"/>
                      </a:cubicBezTo>
                      <a:cubicBezTo>
                        <a:pt x="4164" y="7595"/>
                        <a:pt x="7539" y="4195"/>
                        <a:pt x="75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70;p3">
                <a:extLst>
                  <a:ext uri="{FF2B5EF4-FFF2-40B4-BE49-F238E27FC236}">
                    <a16:creationId xmlns="" xmlns:a16="http://schemas.microsoft.com/office/drawing/2014/main" id="{4D6C4AE0-379D-B478-920D-493195A494C3}"/>
                  </a:ext>
                </a:extLst>
              </p:cNvPr>
              <p:cNvGrpSpPr/>
              <p:nvPr/>
            </p:nvGrpSpPr>
            <p:grpSpPr>
              <a:xfrm>
                <a:off x="0" y="2565466"/>
                <a:ext cx="731493" cy="741995"/>
                <a:chOff x="0" y="2614775"/>
                <a:chExt cx="717080" cy="723968"/>
              </a:xfrm>
            </p:grpSpPr>
            <p:sp>
              <p:nvSpPr>
                <p:cNvPr id="14" name="Google Shape;71;p3">
                  <a:extLst>
                    <a:ext uri="{FF2B5EF4-FFF2-40B4-BE49-F238E27FC236}">
                      <a16:creationId xmlns="" xmlns:a16="http://schemas.microsoft.com/office/drawing/2014/main" id="{1E6E4F02-2BAF-AF04-73A6-FE7E9C7886E2}"/>
                    </a:ext>
                  </a:extLst>
                </p:cNvPr>
                <p:cNvSpPr/>
                <p:nvPr/>
              </p:nvSpPr>
              <p:spPr>
                <a:xfrm>
                  <a:off x="0" y="2614775"/>
                  <a:ext cx="717080" cy="723968"/>
                </a:xfrm>
                <a:custGeom>
                  <a:avLst/>
                  <a:gdLst/>
                  <a:ahLst/>
                  <a:cxnLst/>
                  <a:rect l="l" t="t" r="r" b="b"/>
                  <a:pathLst>
                    <a:path w="15075" h="15219" extrusionOk="0">
                      <a:moveTo>
                        <a:pt x="0" y="1"/>
                      </a:moveTo>
                      <a:lnTo>
                        <a:pt x="0" y="15218"/>
                      </a:lnTo>
                      <a:lnTo>
                        <a:pt x="15074" y="15218"/>
                      </a:lnTo>
                      <a:lnTo>
                        <a:pt x="15074" y="7654"/>
                      </a:lnTo>
                      <a:lnTo>
                        <a:pt x="7492"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2;p3">
                  <a:extLst>
                    <a:ext uri="{FF2B5EF4-FFF2-40B4-BE49-F238E27FC236}">
                      <a16:creationId xmlns="" xmlns:a16="http://schemas.microsoft.com/office/drawing/2014/main" id="{B4554DFA-16AD-3F7E-5A42-3F880FDAD267}"/>
                    </a:ext>
                  </a:extLst>
                </p:cNvPr>
                <p:cNvSpPr/>
                <p:nvPr/>
              </p:nvSpPr>
              <p:spPr>
                <a:xfrm>
                  <a:off x="210106" y="2992510"/>
                  <a:ext cx="278603" cy="281329"/>
                </a:xfrm>
                <a:custGeom>
                  <a:avLst/>
                  <a:gdLst/>
                  <a:ahLst/>
                  <a:cxnLst/>
                  <a:rect l="l" t="t" r="r" b="b"/>
                  <a:pathLst>
                    <a:path w="5857" h="5914" extrusionOk="0">
                      <a:moveTo>
                        <a:pt x="2929" y="0"/>
                      </a:moveTo>
                      <a:cubicBezTo>
                        <a:pt x="1311" y="0"/>
                        <a:pt x="0" y="1324"/>
                        <a:pt x="0" y="2957"/>
                      </a:cubicBezTo>
                      <a:cubicBezTo>
                        <a:pt x="0" y="4589"/>
                        <a:pt x="1311" y="5914"/>
                        <a:pt x="2929" y="5914"/>
                      </a:cubicBezTo>
                      <a:cubicBezTo>
                        <a:pt x="4546" y="5914"/>
                        <a:pt x="5857" y="4589"/>
                        <a:pt x="5857" y="2957"/>
                      </a:cubicBezTo>
                      <a:cubicBezTo>
                        <a:pt x="5857" y="1324"/>
                        <a:pt x="4546" y="0"/>
                        <a:pt x="2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73;p3">
                <a:extLst>
                  <a:ext uri="{FF2B5EF4-FFF2-40B4-BE49-F238E27FC236}">
                    <a16:creationId xmlns="" xmlns:a16="http://schemas.microsoft.com/office/drawing/2014/main" id="{BE1E96B0-B37B-BCED-D87D-5B26617420C9}"/>
                  </a:ext>
                </a:extLst>
              </p:cNvPr>
              <p:cNvGrpSpPr/>
              <p:nvPr/>
            </p:nvGrpSpPr>
            <p:grpSpPr>
              <a:xfrm>
                <a:off x="1750103" y="4666320"/>
                <a:ext cx="477198" cy="477211"/>
                <a:chOff x="1673903" y="4666320"/>
                <a:chExt cx="477198" cy="477211"/>
              </a:xfrm>
            </p:grpSpPr>
            <p:sp>
              <p:nvSpPr>
                <p:cNvPr id="12" name="Google Shape;74;p3">
                  <a:extLst>
                    <a:ext uri="{FF2B5EF4-FFF2-40B4-BE49-F238E27FC236}">
                      <a16:creationId xmlns="" xmlns:a16="http://schemas.microsoft.com/office/drawing/2014/main" id="{2065AE95-2A0F-BB74-81DD-0BB233291BB5}"/>
                    </a:ext>
                  </a:extLst>
                </p:cNvPr>
                <p:cNvSpPr/>
                <p:nvPr/>
              </p:nvSpPr>
              <p:spPr>
                <a:xfrm>
                  <a:off x="1891905" y="4884418"/>
                  <a:ext cx="259195" cy="259114"/>
                </a:xfrm>
                <a:custGeom>
                  <a:avLst/>
                  <a:gdLst/>
                  <a:ahLst/>
                  <a:cxnLst/>
                  <a:rect l="l" t="t" r="r" b="b"/>
                  <a:pathLst>
                    <a:path w="5449" h="5447" extrusionOk="0">
                      <a:moveTo>
                        <a:pt x="5448" y="0"/>
                      </a:moveTo>
                      <a:cubicBezTo>
                        <a:pt x="2440" y="0"/>
                        <a:pt x="1" y="2438"/>
                        <a:pt x="1" y="5447"/>
                      </a:cubicBezTo>
                      <a:lnTo>
                        <a:pt x="5448" y="5447"/>
                      </a:lnTo>
                      <a:lnTo>
                        <a:pt x="54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5;p3">
                  <a:extLst>
                    <a:ext uri="{FF2B5EF4-FFF2-40B4-BE49-F238E27FC236}">
                      <a16:creationId xmlns="" xmlns:a16="http://schemas.microsoft.com/office/drawing/2014/main" id="{5144055C-2F07-1A5A-89E6-388C82F7420D}"/>
                    </a:ext>
                  </a:extLst>
                </p:cNvPr>
                <p:cNvSpPr/>
                <p:nvPr/>
              </p:nvSpPr>
              <p:spPr>
                <a:xfrm>
                  <a:off x="1673903" y="4666320"/>
                  <a:ext cx="237314" cy="237374"/>
                </a:xfrm>
                <a:custGeom>
                  <a:avLst/>
                  <a:gdLst/>
                  <a:ahLst/>
                  <a:cxnLst/>
                  <a:rect l="l" t="t" r="r" b="b"/>
                  <a:pathLst>
                    <a:path w="4989" h="4990" extrusionOk="0">
                      <a:moveTo>
                        <a:pt x="4989" y="0"/>
                      </a:moveTo>
                      <a:cubicBezTo>
                        <a:pt x="2233" y="0"/>
                        <a:pt x="0" y="2235"/>
                        <a:pt x="0" y="4989"/>
                      </a:cubicBezTo>
                      <a:lnTo>
                        <a:pt x="4989" y="4989"/>
                      </a:lnTo>
                      <a:lnTo>
                        <a:pt x="49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 name="Group 26">
            <a:extLst>
              <a:ext uri="{FF2B5EF4-FFF2-40B4-BE49-F238E27FC236}">
                <a16:creationId xmlns="" xmlns:a16="http://schemas.microsoft.com/office/drawing/2014/main" id="{4A7C7E87-0B16-2036-E91A-2A5A77B3B732}"/>
              </a:ext>
            </a:extLst>
          </p:cNvPr>
          <p:cNvGrpSpPr/>
          <p:nvPr/>
        </p:nvGrpSpPr>
        <p:grpSpPr>
          <a:xfrm>
            <a:off x="-2533201" y="-1767848"/>
            <a:ext cx="1047914" cy="1102451"/>
            <a:chOff x="-3361" y="-8"/>
            <a:chExt cx="1047914" cy="1102451"/>
          </a:xfrm>
        </p:grpSpPr>
        <p:grpSp>
          <p:nvGrpSpPr>
            <p:cNvPr id="28" name="Google Shape;656;p25">
              <a:extLst>
                <a:ext uri="{FF2B5EF4-FFF2-40B4-BE49-F238E27FC236}">
                  <a16:creationId xmlns="" xmlns:a16="http://schemas.microsoft.com/office/drawing/2014/main" id="{9BBDBBEE-AB60-4F88-3489-0A053075AEE4}"/>
                </a:ext>
              </a:extLst>
            </p:cNvPr>
            <p:cNvGrpSpPr/>
            <p:nvPr userDrawn="1"/>
          </p:nvGrpSpPr>
          <p:grpSpPr>
            <a:xfrm rot="10800000">
              <a:off x="-3358" y="-5"/>
              <a:ext cx="731533" cy="741973"/>
              <a:chOff x="7717995" y="2159490"/>
              <a:chExt cx="712996" cy="719873"/>
            </a:xfrm>
          </p:grpSpPr>
          <p:sp>
            <p:nvSpPr>
              <p:cNvPr id="31" name="Google Shape;657;p25">
                <a:extLst>
                  <a:ext uri="{FF2B5EF4-FFF2-40B4-BE49-F238E27FC236}">
                    <a16:creationId xmlns="" xmlns:a16="http://schemas.microsoft.com/office/drawing/2014/main" id="{02A20111-F36C-FCDC-2174-B4A61FC689B4}"/>
                  </a:ext>
                </a:extLst>
              </p:cNvPr>
              <p:cNvSpPr/>
              <p:nvPr/>
            </p:nvSpPr>
            <p:spPr>
              <a:xfrm>
                <a:off x="7717995" y="2159490"/>
                <a:ext cx="712925" cy="719773"/>
              </a:xfrm>
              <a:custGeom>
                <a:avLst/>
                <a:gdLst/>
                <a:ahLst/>
                <a:cxnLst/>
                <a:rect l="l" t="t" r="r" b="b"/>
                <a:pathLst>
                  <a:path w="15074" h="15218" extrusionOk="0">
                    <a:moveTo>
                      <a:pt x="0" y="0"/>
                    </a:moveTo>
                    <a:lnTo>
                      <a:pt x="0" y="15217"/>
                    </a:lnTo>
                    <a:lnTo>
                      <a:pt x="15073" y="15217"/>
                    </a:lnTo>
                    <a:lnTo>
                      <a:pt x="150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58;p25">
                <a:extLst>
                  <a:ext uri="{FF2B5EF4-FFF2-40B4-BE49-F238E27FC236}">
                    <a16:creationId xmlns="" xmlns:a16="http://schemas.microsoft.com/office/drawing/2014/main" id="{6E9B434F-150E-2284-74BD-0C108DC7111A}"/>
                  </a:ext>
                </a:extLst>
              </p:cNvPr>
              <p:cNvSpPr/>
              <p:nvPr/>
            </p:nvSpPr>
            <p:spPr>
              <a:xfrm>
                <a:off x="7718090" y="2567910"/>
                <a:ext cx="308363" cy="311454"/>
              </a:xfrm>
              <a:custGeom>
                <a:avLst/>
                <a:gdLst/>
                <a:ahLst/>
                <a:cxnLst/>
                <a:rect l="l" t="t" r="r" b="b"/>
                <a:pathLst>
                  <a:path w="6520" h="6585" extrusionOk="0">
                    <a:moveTo>
                      <a:pt x="0" y="1"/>
                    </a:moveTo>
                    <a:lnTo>
                      <a:pt x="0" y="6584"/>
                    </a:lnTo>
                    <a:lnTo>
                      <a:pt x="6519" y="6584"/>
                    </a:lnTo>
                    <a:cubicBezTo>
                      <a:pt x="6519" y="2949"/>
                      <a:pt x="359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59;p25">
                <a:extLst>
                  <a:ext uri="{FF2B5EF4-FFF2-40B4-BE49-F238E27FC236}">
                    <a16:creationId xmlns="" xmlns:a16="http://schemas.microsoft.com/office/drawing/2014/main" id="{0992176C-E83A-6A2F-641D-A1AE572DB2AD}"/>
                  </a:ext>
                </a:extLst>
              </p:cNvPr>
              <p:cNvSpPr/>
              <p:nvPr/>
            </p:nvSpPr>
            <p:spPr>
              <a:xfrm>
                <a:off x="8073961" y="2159490"/>
                <a:ext cx="357030" cy="349718"/>
              </a:xfrm>
              <a:custGeom>
                <a:avLst/>
                <a:gdLst/>
                <a:ahLst/>
                <a:cxnLst/>
                <a:rect l="l" t="t" r="r" b="b"/>
                <a:pathLst>
                  <a:path w="7549" h="7394" extrusionOk="0">
                    <a:moveTo>
                      <a:pt x="1" y="0"/>
                    </a:moveTo>
                    <a:lnTo>
                      <a:pt x="7548" y="7393"/>
                    </a:lnTo>
                    <a:lnTo>
                      <a:pt x="7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664;p25">
              <a:extLst>
                <a:ext uri="{FF2B5EF4-FFF2-40B4-BE49-F238E27FC236}">
                  <a16:creationId xmlns="" xmlns:a16="http://schemas.microsoft.com/office/drawing/2014/main" id="{A039D07A-E4CC-E56C-F753-27432FCB0207}"/>
                </a:ext>
              </a:extLst>
            </p:cNvPr>
            <p:cNvSpPr/>
            <p:nvPr/>
          </p:nvSpPr>
          <p:spPr>
            <a:xfrm flipH="1">
              <a:off x="-3361" y="741986"/>
              <a:ext cx="366315" cy="360457"/>
            </a:xfrm>
            <a:custGeom>
              <a:avLst/>
              <a:gdLst/>
              <a:ahLst/>
              <a:cxnLst/>
              <a:rect l="l" t="t" r="r" b="b"/>
              <a:pathLst>
                <a:path w="7549" h="7394" extrusionOk="0">
                  <a:moveTo>
                    <a:pt x="1" y="0"/>
                  </a:moveTo>
                  <a:lnTo>
                    <a:pt x="7548" y="7393"/>
                  </a:lnTo>
                  <a:lnTo>
                    <a:pt x="7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65;p25">
              <a:extLst>
                <a:ext uri="{FF2B5EF4-FFF2-40B4-BE49-F238E27FC236}">
                  <a16:creationId xmlns="" xmlns:a16="http://schemas.microsoft.com/office/drawing/2014/main" id="{14091D49-CBCB-9606-72B8-B069890D1661}"/>
                </a:ext>
              </a:extLst>
            </p:cNvPr>
            <p:cNvSpPr/>
            <p:nvPr/>
          </p:nvSpPr>
          <p:spPr>
            <a:xfrm rot="10800000" flipH="1">
              <a:off x="728170" y="-8"/>
              <a:ext cx="316383" cy="321019"/>
            </a:xfrm>
            <a:custGeom>
              <a:avLst/>
              <a:gdLst/>
              <a:ahLst/>
              <a:cxnLst/>
              <a:rect l="l" t="t" r="r" b="b"/>
              <a:pathLst>
                <a:path w="6520" h="6585" extrusionOk="0">
                  <a:moveTo>
                    <a:pt x="0" y="1"/>
                  </a:moveTo>
                  <a:lnTo>
                    <a:pt x="0" y="6584"/>
                  </a:lnTo>
                  <a:lnTo>
                    <a:pt x="6519" y="6584"/>
                  </a:lnTo>
                  <a:cubicBezTo>
                    <a:pt x="6519" y="2949"/>
                    <a:pt x="3599" y="1"/>
                    <a:pt x="0" y="1"/>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roup 33">
            <a:extLst>
              <a:ext uri="{FF2B5EF4-FFF2-40B4-BE49-F238E27FC236}">
                <a16:creationId xmlns="" xmlns:a16="http://schemas.microsoft.com/office/drawing/2014/main" id="{8B34E9B4-09EC-6555-49E8-010F7A66BE1E}"/>
              </a:ext>
            </a:extLst>
          </p:cNvPr>
          <p:cNvGrpSpPr/>
          <p:nvPr/>
        </p:nvGrpSpPr>
        <p:grpSpPr>
          <a:xfrm>
            <a:off x="-7207451" y="2928104"/>
            <a:ext cx="5835851" cy="914897"/>
            <a:chOff x="-1020011" y="2745224"/>
            <a:chExt cx="5835851" cy="914897"/>
          </a:xfrm>
        </p:grpSpPr>
        <p:sp>
          <p:nvSpPr>
            <p:cNvPr id="35" name="Rectangle: Rounded Corners 34">
              <a:extLst>
                <a:ext uri="{FF2B5EF4-FFF2-40B4-BE49-F238E27FC236}">
                  <a16:creationId xmlns="" xmlns:a16="http://schemas.microsoft.com/office/drawing/2014/main" id="{656282C6-E8ED-5FE1-BEEF-44A2DE144302}"/>
                </a:ext>
              </a:extLst>
            </p:cNvPr>
            <p:cNvSpPr/>
            <p:nvPr/>
          </p:nvSpPr>
          <p:spPr>
            <a:xfrm rot="10800000">
              <a:off x="-1020011" y="2874419"/>
              <a:ext cx="5729064" cy="785702"/>
            </a:xfrm>
            <a:prstGeom prst="roundRect">
              <a:avLst>
                <a:gd name="adj" fmla="val 50000"/>
              </a:avLst>
            </a:prstGeom>
            <a:solidFill>
              <a:schemeClr val="bg2"/>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 name="Rectangle: Rounded Corners 35">
              <a:extLst>
                <a:ext uri="{FF2B5EF4-FFF2-40B4-BE49-F238E27FC236}">
                  <a16:creationId xmlns="" xmlns:a16="http://schemas.microsoft.com/office/drawing/2014/main" id="{136949FB-F105-2E8C-857C-99618FC7CC97}"/>
                </a:ext>
              </a:extLst>
            </p:cNvPr>
            <p:cNvSpPr/>
            <p:nvPr/>
          </p:nvSpPr>
          <p:spPr>
            <a:xfrm rot="10800000">
              <a:off x="-913224" y="2745224"/>
              <a:ext cx="5729064" cy="785702"/>
            </a:xfrm>
            <a:prstGeom prst="roundRect">
              <a:avLst>
                <a:gd name="adj" fmla="val 50000"/>
              </a:avLst>
            </a:prstGeom>
            <a:solidFill>
              <a:schemeClr val="tx1"/>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40" name="Rectangle: Rounded Corners 39">
            <a:extLst>
              <a:ext uri="{FF2B5EF4-FFF2-40B4-BE49-F238E27FC236}">
                <a16:creationId xmlns="" xmlns:a16="http://schemas.microsoft.com/office/drawing/2014/main" id="{623CD5A9-71E6-0F4E-A2DF-5D5C186CA2EA}"/>
              </a:ext>
            </a:extLst>
          </p:cNvPr>
          <p:cNvSpPr/>
          <p:nvPr/>
        </p:nvSpPr>
        <p:spPr>
          <a:xfrm rot="5400000">
            <a:off x="6756565" y="-1195390"/>
            <a:ext cx="3059928" cy="1241272"/>
          </a:xfrm>
          <a:prstGeom prst="roundRect">
            <a:avLst>
              <a:gd name="adj" fmla="val 50000"/>
            </a:avLst>
          </a:prstGeom>
          <a:solidFill>
            <a:schemeClr val="accent2">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4" name="Group 43">
            <a:extLst>
              <a:ext uri="{FF2B5EF4-FFF2-40B4-BE49-F238E27FC236}">
                <a16:creationId xmlns="" xmlns:a16="http://schemas.microsoft.com/office/drawing/2014/main" id="{73058B3C-D2FE-D335-9829-C0CC0AEF6F3F}"/>
              </a:ext>
            </a:extLst>
          </p:cNvPr>
          <p:cNvGrpSpPr/>
          <p:nvPr/>
        </p:nvGrpSpPr>
        <p:grpSpPr>
          <a:xfrm>
            <a:off x="-2198605" y="-441959"/>
            <a:ext cx="4573094" cy="1615935"/>
            <a:chOff x="-2198605" y="-441959"/>
            <a:chExt cx="4573094" cy="1615935"/>
          </a:xfrm>
        </p:grpSpPr>
        <p:sp>
          <p:nvSpPr>
            <p:cNvPr id="45" name="Google Shape;43;p6">
              <a:extLst>
                <a:ext uri="{FF2B5EF4-FFF2-40B4-BE49-F238E27FC236}">
                  <a16:creationId xmlns="" xmlns:a16="http://schemas.microsoft.com/office/drawing/2014/main" id="{4C259803-0E18-F81B-A752-0D94EE651049}"/>
                </a:ext>
              </a:extLst>
            </p:cNvPr>
            <p:cNvSpPr/>
            <p:nvPr/>
          </p:nvSpPr>
          <p:spPr>
            <a:xfrm>
              <a:off x="-373762" y="867070"/>
              <a:ext cx="1136777" cy="306906"/>
            </a:xfrm>
            <a:custGeom>
              <a:avLst/>
              <a:gdLst/>
              <a:ahLst/>
              <a:cxnLst/>
              <a:rect l="l" t="t" r="r" b="b"/>
              <a:pathLst>
                <a:path w="22361" h="6037" extrusionOk="0">
                  <a:moveTo>
                    <a:pt x="19337" y="6037"/>
                  </a:moveTo>
                  <a:lnTo>
                    <a:pt x="3025" y="6037"/>
                  </a:lnTo>
                  <a:cubicBezTo>
                    <a:pt x="1358" y="6037"/>
                    <a:pt x="1" y="4679"/>
                    <a:pt x="1" y="3013"/>
                  </a:cubicBezTo>
                  <a:lnTo>
                    <a:pt x="1" y="3013"/>
                  </a:lnTo>
                  <a:cubicBezTo>
                    <a:pt x="1" y="1346"/>
                    <a:pt x="1358" y="0"/>
                    <a:pt x="3025" y="0"/>
                  </a:cubicBezTo>
                  <a:lnTo>
                    <a:pt x="19337" y="0"/>
                  </a:lnTo>
                  <a:cubicBezTo>
                    <a:pt x="21004" y="0"/>
                    <a:pt x="22361" y="1346"/>
                    <a:pt x="22361" y="3013"/>
                  </a:cubicBezTo>
                  <a:lnTo>
                    <a:pt x="22361" y="3013"/>
                  </a:lnTo>
                  <a:cubicBezTo>
                    <a:pt x="22361" y="4679"/>
                    <a:pt x="21004" y="6037"/>
                    <a:pt x="19337" y="6037"/>
                  </a:cubicBezTo>
                  <a:close/>
                </a:path>
              </a:pathLst>
            </a:custGeom>
            <a:solidFill>
              <a:srgbClr val="FBD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1;p6">
              <a:extLst>
                <a:ext uri="{FF2B5EF4-FFF2-40B4-BE49-F238E27FC236}">
                  <a16:creationId xmlns="" xmlns:a16="http://schemas.microsoft.com/office/drawing/2014/main" id="{82808158-73BB-3E83-0A55-1FDCDA657D5B}"/>
                </a:ext>
              </a:extLst>
            </p:cNvPr>
            <p:cNvSpPr/>
            <p:nvPr/>
          </p:nvSpPr>
          <p:spPr>
            <a:xfrm flipH="1">
              <a:off x="-5881" y="-441959"/>
              <a:ext cx="2380370" cy="1499204"/>
            </a:xfrm>
            <a:custGeom>
              <a:avLst/>
              <a:gdLst/>
              <a:ahLst/>
              <a:cxnLst/>
              <a:rect l="l" t="t" r="r" b="b"/>
              <a:pathLst>
                <a:path w="25100" h="16087" extrusionOk="0">
                  <a:moveTo>
                    <a:pt x="1013" y="4144"/>
                  </a:moveTo>
                  <a:lnTo>
                    <a:pt x="6740" y="14824"/>
                  </a:lnTo>
                  <a:cubicBezTo>
                    <a:pt x="7156" y="15610"/>
                    <a:pt x="7966" y="16086"/>
                    <a:pt x="8859" y="16086"/>
                  </a:cubicBezTo>
                  <a:lnTo>
                    <a:pt x="25099" y="16086"/>
                  </a:lnTo>
                  <a:lnTo>
                    <a:pt x="25099" y="1"/>
                  </a:lnTo>
                  <a:lnTo>
                    <a:pt x="3513" y="1"/>
                  </a:lnTo>
                  <a:cubicBezTo>
                    <a:pt x="1370" y="1"/>
                    <a:pt x="1" y="2263"/>
                    <a:pt x="1013" y="4144"/>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240;p33">
              <a:extLst>
                <a:ext uri="{FF2B5EF4-FFF2-40B4-BE49-F238E27FC236}">
                  <a16:creationId xmlns="" xmlns:a16="http://schemas.microsoft.com/office/drawing/2014/main" id="{5B34B711-FE09-1ED6-8CC2-717F788C266D}"/>
                </a:ext>
              </a:extLst>
            </p:cNvPr>
            <p:cNvSpPr/>
            <p:nvPr/>
          </p:nvSpPr>
          <p:spPr>
            <a:xfrm>
              <a:off x="-2198605" y="798428"/>
              <a:ext cx="4349694" cy="261132"/>
            </a:xfrm>
            <a:prstGeom prst="roundRect">
              <a:avLst>
                <a:gd name="adj" fmla="val 50000"/>
              </a:avLst>
            </a:prstGeom>
            <a:solidFill>
              <a:schemeClr val="accent4"/>
            </a:solidFill>
            <a:ln w="12700">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1" i="0" u="none" strike="noStrike" kern="0" cap="none" spc="0" normalizeH="0" baseline="0" noProof="0" dirty="0">
                <a:ln>
                  <a:noFill/>
                </a:ln>
                <a:solidFill>
                  <a:srgbClr val="DA8737"/>
                </a:solidFill>
                <a:effectLst/>
                <a:uLnTx/>
                <a:uFillTx/>
                <a:latin typeface="Oxygen" panose="02000503000000000000" pitchFamily="2" charset="0"/>
                <a:cs typeface="Arial"/>
                <a:sym typeface="Arial"/>
              </a:endParaRPr>
            </a:p>
          </p:txBody>
        </p:sp>
      </p:grpSp>
      <p:sp>
        <p:nvSpPr>
          <p:cNvPr id="48" name="Google Shape;259;p35">
            <a:extLst>
              <a:ext uri="{FF2B5EF4-FFF2-40B4-BE49-F238E27FC236}">
                <a16:creationId xmlns="" xmlns:a16="http://schemas.microsoft.com/office/drawing/2014/main" id="{E25B3586-3DA6-1B44-BC26-C3817030CFED}"/>
              </a:ext>
            </a:extLst>
          </p:cNvPr>
          <p:cNvSpPr txBox="1">
            <a:spLocks/>
          </p:cNvSpPr>
          <p:nvPr/>
        </p:nvSpPr>
        <p:spPr>
          <a:xfrm>
            <a:off x="22300" y="224330"/>
            <a:ext cx="2565558" cy="87947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D" b="1" i="0" u="none" strike="noStrike" kern="0" cap="none" spc="0" normalizeH="0" baseline="0" noProof="0" dirty="0">
                <a:ln>
                  <a:noFill/>
                </a:ln>
                <a:solidFill>
                  <a:srgbClr val="FF9025"/>
                </a:solidFill>
                <a:effectLst/>
                <a:uLnTx/>
                <a:uFillTx/>
                <a:latin typeface="Arial"/>
                <a:cs typeface="Arial"/>
                <a:sym typeface="Arial"/>
              </a:rPr>
              <a:t/>
            </a:r>
            <a:br>
              <a:rPr kumimoji="0" lang="en-ID" b="1" i="0" u="none" strike="noStrike" kern="0" cap="none" spc="0" normalizeH="0" baseline="0" noProof="0" dirty="0">
                <a:ln>
                  <a:noFill/>
                </a:ln>
                <a:solidFill>
                  <a:srgbClr val="FF9025"/>
                </a:solidFill>
                <a:effectLst/>
                <a:uLnTx/>
                <a:uFillTx/>
                <a:latin typeface="Arial"/>
                <a:cs typeface="Arial"/>
                <a:sym typeface="Arial"/>
              </a:rPr>
            </a:br>
            <a:r>
              <a:rPr lang="en-ID" b="1" dirty="0">
                <a:solidFill>
                  <a:schemeClr val="bg1"/>
                </a:solidFill>
              </a:rPr>
              <a:t>Hasil </a:t>
            </a:r>
            <a:r>
              <a:rPr lang="en-ID" b="1" dirty="0" err="1">
                <a:solidFill>
                  <a:schemeClr val="bg1"/>
                </a:solidFill>
              </a:rPr>
              <a:t>Penelitian</a:t>
            </a:r>
            <a:r>
              <a:rPr lang="en-ID" b="1" dirty="0">
                <a:solidFill>
                  <a:schemeClr val="bg1"/>
                </a:solidFill>
              </a:rPr>
              <a:t> &amp; </a:t>
            </a:r>
            <a:r>
              <a:rPr lang="en-ID" b="1" dirty="0" err="1">
                <a:solidFill>
                  <a:schemeClr val="bg1"/>
                </a:solidFill>
              </a:rPr>
              <a:t>Pembahasan</a:t>
            </a:r>
            <a:endParaRPr kumimoji="0" lang="en-ID" b="1" i="0" u="none" strike="noStrike" kern="0" cap="none" spc="0" normalizeH="0" baseline="0" noProof="0" dirty="0">
              <a:ln>
                <a:noFill/>
              </a:ln>
              <a:solidFill>
                <a:schemeClr val="bg1"/>
              </a:solidFill>
              <a:effectLst/>
              <a:uLnTx/>
              <a:uFillTx/>
              <a:latin typeface="Arial"/>
              <a:cs typeface="Arial"/>
              <a:sym typeface="Arial"/>
            </a:endParaRPr>
          </a:p>
        </p:txBody>
      </p:sp>
      <p:grpSp>
        <p:nvGrpSpPr>
          <p:cNvPr id="101" name="Group 100">
            <a:extLst>
              <a:ext uri="{FF2B5EF4-FFF2-40B4-BE49-F238E27FC236}">
                <a16:creationId xmlns="" xmlns:a16="http://schemas.microsoft.com/office/drawing/2014/main" id="{D75D290E-2D73-3DFA-EF13-CE1165717CAB}"/>
              </a:ext>
            </a:extLst>
          </p:cNvPr>
          <p:cNvGrpSpPr/>
          <p:nvPr/>
        </p:nvGrpSpPr>
        <p:grpSpPr>
          <a:xfrm>
            <a:off x="0" y="4064368"/>
            <a:ext cx="1066404" cy="1079132"/>
            <a:chOff x="-2846" y="3667425"/>
            <a:chExt cx="1458302" cy="1475707"/>
          </a:xfrm>
        </p:grpSpPr>
        <p:grpSp>
          <p:nvGrpSpPr>
            <p:cNvPr id="102" name="Google Shape;631;p24">
              <a:extLst>
                <a:ext uri="{FF2B5EF4-FFF2-40B4-BE49-F238E27FC236}">
                  <a16:creationId xmlns="" xmlns:a16="http://schemas.microsoft.com/office/drawing/2014/main" id="{A7CB6191-BB29-A6E1-7B24-CCEBE36112F7}"/>
                </a:ext>
              </a:extLst>
            </p:cNvPr>
            <p:cNvGrpSpPr/>
            <p:nvPr/>
          </p:nvGrpSpPr>
          <p:grpSpPr>
            <a:xfrm>
              <a:off x="7" y="4408331"/>
              <a:ext cx="1455449" cy="734801"/>
              <a:chOff x="1698147" y="4286198"/>
              <a:chExt cx="1698108" cy="857311"/>
            </a:xfrm>
          </p:grpSpPr>
          <p:sp>
            <p:nvSpPr>
              <p:cNvPr id="106" name="Google Shape;632;p24">
                <a:extLst>
                  <a:ext uri="{FF2B5EF4-FFF2-40B4-BE49-F238E27FC236}">
                    <a16:creationId xmlns="" xmlns:a16="http://schemas.microsoft.com/office/drawing/2014/main" id="{40CA5E8C-488C-D2C8-5B21-74F5BB0DC287}"/>
                  </a:ext>
                </a:extLst>
              </p:cNvPr>
              <p:cNvSpPr/>
              <p:nvPr/>
            </p:nvSpPr>
            <p:spPr>
              <a:xfrm>
                <a:off x="1698147" y="4286198"/>
                <a:ext cx="849135" cy="857311"/>
              </a:xfrm>
              <a:custGeom>
                <a:avLst/>
                <a:gdLst/>
                <a:ahLst/>
                <a:cxnLst/>
                <a:rect l="l" t="t" r="r" b="b"/>
                <a:pathLst>
                  <a:path w="16201" h="16357" extrusionOk="0">
                    <a:moveTo>
                      <a:pt x="1" y="1"/>
                    </a:moveTo>
                    <a:lnTo>
                      <a:pt x="1" y="16356"/>
                    </a:lnTo>
                    <a:lnTo>
                      <a:pt x="16200" y="16356"/>
                    </a:lnTo>
                    <a:lnTo>
                      <a:pt x="16200"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633;p24">
                <a:extLst>
                  <a:ext uri="{FF2B5EF4-FFF2-40B4-BE49-F238E27FC236}">
                    <a16:creationId xmlns="" xmlns:a16="http://schemas.microsoft.com/office/drawing/2014/main" id="{1CEBCB03-78EA-56BA-7F90-A87E34F6EA27}"/>
                  </a:ext>
                </a:extLst>
              </p:cNvPr>
              <p:cNvSpPr/>
              <p:nvPr/>
            </p:nvSpPr>
            <p:spPr>
              <a:xfrm>
                <a:off x="2123837" y="4286198"/>
                <a:ext cx="1272418" cy="857311"/>
              </a:xfrm>
              <a:custGeom>
                <a:avLst/>
                <a:gdLst/>
                <a:ahLst/>
                <a:cxnLst/>
                <a:rect l="l" t="t" r="r" b="b"/>
                <a:pathLst>
                  <a:path w="24277" h="16357" extrusionOk="0">
                    <a:moveTo>
                      <a:pt x="0" y="1"/>
                    </a:moveTo>
                    <a:lnTo>
                      <a:pt x="8078" y="8158"/>
                    </a:lnTo>
                    <a:lnTo>
                      <a:pt x="16197" y="16356"/>
                    </a:lnTo>
                    <a:lnTo>
                      <a:pt x="24277" y="16356"/>
                    </a:lnTo>
                    <a:lnTo>
                      <a:pt x="807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634;p24">
                <a:extLst>
                  <a:ext uri="{FF2B5EF4-FFF2-40B4-BE49-F238E27FC236}">
                    <a16:creationId xmlns="" xmlns:a16="http://schemas.microsoft.com/office/drawing/2014/main" id="{6FA3C092-E478-7FDF-B14D-8FE6531FEED2}"/>
                  </a:ext>
                </a:extLst>
              </p:cNvPr>
              <p:cNvSpPr/>
              <p:nvPr/>
            </p:nvSpPr>
            <p:spPr>
              <a:xfrm>
                <a:off x="2121846" y="4713722"/>
                <a:ext cx="425432" cy="429782"/>
              </a:xfrm>
              <a:custGeom>
                <a:avLst/>
                <a:gdLst/>
                <a:ahLst/>
                <a:cxnLst/>
                <a:rect l="l" t="t" r="r" b="b"/>
                <a:pathLst>
                  <a:path w="8117" h="8200" extrusionOk="0">
                    <a:moveTo>
                      <a:pt x="8116" y="1"/>
                    </a:moveTo>
                    <a:lnTo>
                      <a:pt x="0" y="8199"/>
                    </a:lnTo>
                    <a:lnTo>
                      <a:pt x="8116" y="8199"/>
                    </a:lnTo>
                    <a:lnTo>
                      <a:pt x="81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635;p24">
              <a:extLst>
                <a:ext uri="{FF2B5EF4-FFF2-40B4-BE49-F238E27FC236}">
                  <a16:creationId xmlns="" xmlns:a16="http://schemas.microsoft.com/office/drawing/2014/main" id="{FC25032E-ABAB-6D3B-757A-1F1BB633ADBA}"/>
                </a:ext>
              </a:extLst>
            </p:cNvPr>
            <p:cNvGrpSpPr/>
            <p:nvPr/>
          </p:nvGrpSpPr>
          <p:grpSpPr>
            <a:xfrm rot="10800000">
              <a:off x="-2846" y="3667425"/>
              <a:ext cx="731533" cy="740911"/>
              <a:chOff x="4866250" y="0"/>
              <a:chExt cx="712996" cy="719821"/>
            </a:xfrm>
          </p:grpSpPr>
          <p:sp>
            <p:nvSpPr>
              <p:cNvPr id="104" name="Google Shape;636;p24">
                <a:extLst>
                  <a:ext uri="{FF2B5EF4-FFF2-40B4-BE49-F238E27FC236}">
                    <a16:creationId xmlns="" xmlns:a16="http://schemas.microsoft.com/office/drawing/2014/main" id="{B25B8136-F51C-10BA-E585-863E4DA5E389}"/>
                  </a:ext>
                </a:extLst>
              </p:cNvPr>
              <p:cNvSpPr/>
              <p:nvPr/>
            </p:nvSpPr>
            <p:spPr>
              <a:xfrm>
                <a:off x="4866250" y="0"/>
                <a:ext cx="712972" cy="719821"/>
              </a:xfrm>
              <a:custGeom>
                <a:avLst/>
                <a:gdLst/>
                <a:ahLst/>
                <a:cxnLst/>
                <a:rect l="l" t="t" r="r" b="b"/>
                <a:pathLst>
                  <a:path w="15075" h="15219" extrusionOk="0">
                    <a:moveTo>
                      <a:pt x="0" y="1"/>
                    </a:moveTo>
                    <a:lnTo>
                      <a:pt x="15075" y="15218"/>
                    </a:lnTo>
                    <a:lnTo>
                      <a:pt x="150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37;p24">
                <a:extLst>
                  <a:ext uri="{FF2B5EF4-FFF2-40B4-BE49-F238E27FC236}">
                    <a16:creationId xmlns="" xmlns:a16="http://schemas.microsoft.com/office/drawing/2014/main" id="{916105F1-804B-A490-F2C4-8A478D652006}"/>
                  </a:ext>
                </a:extLst>
              </p:cNvPr>
              <p:cNvSpPr/>
              <p:nvPr/>
            </p:nvSpPr>
            <p:spPr>
              <a:xfrm>
                <a:off x="5221837" y="0"/>
                <a:ext cx="357408" cy="360833"/>
              </a:xfrm>
              <a:custGeom>
                <a:avLst/>
                <a:gdLst/>
                <a:ahLst/>
                <a:cxnLst/>
                <a:rect l="l" t="t" r="r" b="b"/>
                <a:pathLst>
                  <a:path w="7557" h="7629" extrusionOk="0">
                    <a:moveTo>
                      <a:pt x="0" y="1"/>
                    </a:moveTo>
                    <a:cubicBezTo>
                      <a:pt x="0" y="4213"/>
                      <a:pt x="3383" y="7628"/>
                      <a:pt x="7557" y="7628"/>
                    </a:cubicBezTo>
                    <a:lnTo>
                      <a:pt x="755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9" name="Group 108">
            <a:extLst>
              <a:ext uri="{FF2B5EF4-FFF2-40B4-BE49-F238E27FC236}">
                <a16:creationId xmlns="" xmlns:a16="http://schemas.microsoft.com/office/drawing/2014/main" id="{D5CD022B-49D4-0454-AA54-6AF679A56AF3}"/>
              </a:ext>
            </a:extLst>
          </p:cNvPr>
          <p:cNvGrpSpPr/>
          <p:nvPr/>
        </p:nvGrpSpPr>
        <p:grpSpPr>
          <a:xfrm rot="10800000" flipH="1">
            <a:off x="7290951" y="4203690"/>
            <a:ext cx="1850964" cy="941085"/>
            <a:chOff x="6221543" y="-4"/>
            <a:chExt cx="2922360" cy="1485815"/>
          </a:xfrm>
        </p:grpSpPr>
        <p:grpSp>
          <p:nvGrpSpPr>
            <p:cNvPr id="110" name="Google Shape;1452;p45">
              <a:extLst>
                <a:ext uri="{FF2B5EF4-FFF2-40B4-BE49-F238E27FC236}">
                  <a16:creationId xmlns="" xmlns:a16="http://schemas.microsoft.com/office/drawing/2014/main" id="{A6A496F7-934F-E072-1AF4-4EEB52F5FB65}"/>
                </a:ext>
              </a:extLst>
            </p:cNvPr>
            <p:cNvGrpSpPr/>
            <p:nvPr/>
          </p:nvGrpSpPr>
          <p:grpSpPr>
            <a:xfrm>
              <a:off x="8412369" y="1608"/>
              <a:ext cx="731534" cy="740893"/>
              <a:chOff x="7717522" y="719783"/>
              <a:chExt cx="712996" cy="719873"/>
            </a:xfrm>
          </p:grpSpPr>
          <p:sp>
            <p:nvSpPr>
              <p:cNvPr id="122" name="Google Shape;1453;p45">
                <a:extLst>
                  <a:ext uri="{FF2B5EF4-FFF2-40B4-BE49-F238E27FC236}">
                    <a16:creationId xmlns="" xmlns:a16="http://schemas.microsoft.com/office/drawing/2014/main" id="{83A823FF-C512-FD88-998D-B99F57B904B7}"/>
                  </a:ext>
                </a:extLst>
              </p:cNvPr>
              <p:cNvSpPr/>
              <p:nvPr/>
            </p:nvSpPr>
            <p:spPr>
              <a:xfrm>
                <a:off x="7717522" y="719783"/>
                <a:ext cx="712972" cy="719868"/>
              </a:xfrm>
              <a:custGeom>
                <a:avLst/>
                <a:gdLst/>
                <a:ahLst/>
                <a:cxnLst/>
                <a:rect l="l" t="t" r="r" b="b"/>
                <a:pathLst>
                  <a:path w="15075" h="15220" extrusionOk="0">
                    <a:moveTo>
                      <a:pt x="987" y="0"/>
                    </a:moveTo>
                    <a:cubicBezTo>
                      <a:pt x="443" y="0"/>
                      <a:pt x="1" y="442"/>
                      <a:pt x="1" y="987"/>
                    </a:cubicBezTo>
                    <a:lnTo>
                      <a:pt x="1" y="15220"/>
                    </a:lnTo>
                    <a:lnTo>
                      <a:pt x="15074" y="15220"/>
                    </a:lnTo>
                    <a:lnTo>
                      <a:pt x="15074"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54;p45">
                <a:extLst>
                  <a:ext uri="{FF2B5EF4-FFF2-40B4-BE49-F238E27FC236}">
                    <a16:creationId xmlns="" xmlns:a16="http://schemas.microsoft.com/office/drawing/2014/main" id="{A9EA466C-8EDF-EB4C-F47B-5D9E00891693}"/>
                  </a:ext>
                </a:extLst>
              </p:cNvPr>
              <p:cNvSpPr/>
              <p:nvPr/>
            </p:nvSpPr>
            <p:spPr>
              <a:xfrm>
                <a:off x="8074056" y="1079721"/>
                <a:ext cx="356462" cy="359934"/>
              </a:xfrm>
              <a:custGeom>
                <a:avLst/>
                <a:gdLst/>
                <a:ahLst/>
                <a:cxnLst/>
                <a:rect l="l" t="t" r="r" b="b"/>
                <a:pathLst>
                  <a:path w="7537" h="7610" extrusionOk="0">
                    <a:moveTo>
                      <a:pt x="7536" y="0"/>
                    </a:moveTo>
                    <a:cubicBezTo>
                      <a:pt x="3375" y="0"/>
                      <a:pt x="1" y="3408"/>
                      <a:pt x="1" y="7610"/>
                    </a:cubicBezTo>
                    <a:lnTo>
                      <a:pt x="7536" y="7610"/>
                    </a:lnTo>
                    <a:lnTo>
                      <a:pt x="75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455;p45">
              <a:extLst>
                <a:ext uri="{FF2B5EF4-FFF2-40B4-BE49-F238E27FC236}">
                  <a16:creationId xmlns="" xmlns:a16="http://schemas.microsoft.com/office/drawing/2014/main" id="{42506295-6C1E-B951-7A83-B06A3682166B}"/>
                </a:ext>
              </a:extLst>
            </p:cNvPr>
            <p:cNvGrpSpPr/>
            <p:nvPr/>
          </p:nvGrpSpPr>
          <p:grpSpPr>
            <a:xfrm>
              <a:off x="6221543" y="-4"/>
              <a:ext cx="1462851" cy="740647"/>
              <a:chOff x="5579127" y="719877"/>
              <a:chExt cx="1425920" cy="719773"/>
            </a:xfrm>
          </p:grpSpPr>
          <p:sp>
            <p:nvSpPr>
              <p:cNvPr id="118" name="Google Shape;1456;p45">
                <a:extLst>
                  <a:ext uri="{FF2B5EF4-FFF2-40B4-BE49-F238E27FC236}">
                    <a16:creationId xmlns="" xmlns:a16="http://schemas.microsoft.com/office/drawing/2014/main" id="{15459D38-F084-1903-5350-AD256AA22AD7}"/>
                  </a:ext>
                </a:extLst>
              </p:cNvPr>
              <p:cNvSpPr/>
              <p:nvPr/>
            </p:nvSpPr>
            <p:spPr>
              <a:xfrm>
                <a:off x="6292099" y="719877"/>
                <a:ext cx="712925" cy="719773"/>
              </a:xfrm>
              <a:custGeom>
                <a:avLst/>
                <a:gdLst/>
                <a:ahLst/>
                <a:cxnLst/>
                <a:rect l="l" t="t" r="r" b="b"/>
                <a:pathLst>
                  <a:path w="15074" h="15218" extrusionOk="0">
                    <a:moveTo>
                      <a:pt x="0" y="0"/>
                    </a:moveTo>
                    <a:lnTo>
                      <a:pt x="0" y="15218"/>
                    </a:lnTo>
                    <a:lnTo>
                      <a:pt x="15074" y="15218"/>
                    </a:lnTo>
                    <a:lnTo>
                      <a:pt x="150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57;p45">
                <a:extLst>
                  <a:ext uri="{FF2B5EF4-FFF2-40B4-BE49-F238E27FC236}">
                    <a16:creationId xmlns="" xmlns:a16="http://schemas.microsoft.com/office/drawing/2014/main" id="{589586B0-5564-9D20-9E5D-9A0C392407CE}"/>
                  </a:ext>
                </a:extLst>
              </p:cNvPr>
              <p:cNvSpPr/>
              <p:nvPr/>
            </p:nvSpPr>
            <p:spPr>
              <a:xfrm>
                <a:off x="6647686" y="719877"/>
                <a:ext cx="357361" cy="360785"/>
              </a:xfrm>
              <a:custGeom>
                <a:avLst/>
                <a:gdLst/>
                <a:ahLst/>
                <a:cxnLst/>
                <a:rect l="l" t="t" r="r" b="b"/>
                <a:pathLst>
                  <a:path w="7556" h="7628" extrusionOk="0">
                    <a:moveTo>
                      <a:pt x="1" y="0"/>
                    </a:moveTo>
                    <a:cubicBezTo>
                      <a:pt x="1" y="4213"/>
                      <a:pt x="3383" y="7628"/>
                      <a:pt x="7556" y="7628"/>
                    </a:cubicBezTo>
                    <a:lnTo>
                      <a:pt x="75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58;p45">
                <a:extLst>
                  <a:ext uri="{FF2B5EF4-FFF2-40B4-BE49-F238E27FC236}">
                    <a16:creationId xmlns="" xmlns:a16="http://schemas.microsoft.com/office/drawing/2014/main" id="{F9A04EDA-F997-6FA6-F95D-49A34EE710F2}"/>
                  </a:ext>
                </a:extLst>
              </p:cNvPr>
              <p:cNvSpPr/>
              <p:nvPr/>
            </p:nvSpPr>
            <p:spPr>
              <a:xfrm>
                <a:off x="5579127" y="719877"/>
                <a:ext cx="1068489" cy="719773"/>
              </a:xfrm>
              <a:custGeom>
                <a:avLst/>
                <a:gdLst/>
                <a:ahLst/>
                <a:cxnLst/>
                <a:rect l="l" t="t" r="r" b="b"/>
                <a:pathLst>
                  <a:path w="22592" h="15218" extrusionOk="0">
                    <a:moveTo>
                      <a:pt x="1" y="0"/>
                    </a:moveTo>
                    <a:lnTo>
                      <a:pt x="15074" y="15218"/>
                    </a:lnTo>
                    <a:lnTo>
                      <a:pt x="22592" y="15218"/>
                    </a:lnTo>
                    <a:lnTo>
                      <a:pt x="15074" y="7628"/>
                    </a:lnTo>
                    <a:lnTo>
                      <a:pt x="7522"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59;p45">
                <a:extLst>
                  <a:ext uri="{FF2B5EF4-FFF2-40B4-BE49-F238E27FC236}">
                    <a16:creationId xmlns="" xmlns:a16="http://schemas.microsoft.com/office/drawing/2014/main" id="{3076C43C-6417-5CAB-87EC-505213282AF5}"/>
                  </a:ext>
                </a:extLst>
              </p:cNvPr>
              <p:cNvSpPr/>
              <p:nvPr/>
            </p:nvSpPr>
            <p:spPr>
              <a:xfrm>
                <a:off x="6292099" y="719877"/>
                <a:ext cx="357266" cy="360785"/>
              </a:xfrm>
              <a:custGeom>
                <a:avLst/>
                <a:gdLst/>
                <a:ahLst/>
                <a:cxnLst/>
                <a:rect l="l" t="t" r="r" b="b"/>
                <a:pathLst>
                  <a:path w="7554" h="7628" extrusionOk="0">
                    <a:moveTo>
                      <a:pt x="0" y="0"/>
                    </a:moveTo>
                    <a:lnTo>
                      <a:pt x="0" y="7628"/>
                    </a:lnTo>
                    <a:lnTo>
                      <a:pt x="7554"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460;p45">
              <a:extLst>
                <a:ext uri="{FF2B5EF4-FFF2-40B4-BE49-F238E27FC236}">
                  <a16:creationId xmlns="" xmlns:a16="http://schemas.microsoft.com/office/drawing/2014/main" id="{68BE938F-992C-7666-17A8-8447928ECD54}"/>
                </a:ext>
              </a:extLst>
            </p:cNvPr>
            <p:cNvGrpSpPr/>
            <p:nvPr/>
          </p:nvGrpSpPr>
          <p:grpSpPr>
            <a:xfrm>
              <a:off x="7558930" y="13"/>
              <a:ext cx="853453" cy="731513"/>
              <a:chOff x="6885785" y="719783"/>
              <a:chExt cx="831745" cy="712490"/>
            </a:xfrm>
          </p:grpSpPr>
          <p:sp>
            <p:nvSpPr>
              <p:cNvPr id="116" name="Google Shape;1461;p45">
                <a:extLst>
                  <a:ext uri="{FF2B5EF4-FFF2-40B4-BE49-F238E27FC236}">
                    <a16:creationId xmlns="" xmlns:a16="http://schemas.microsoft.com/office/drawing/2014/main" id="{6C1CE6F8-D313-F378-03E9-2C5058F492E2}"/>
                  </a:ext>
                </a:extLst>
              </p:cNvPr>
              <p:cNvSpPr/>
              <p:nvPr/>
            </p:nvSpPr>
            <p:spPr>
              <a:xfrm>
                <a:off x="7109978" y="719783"/>
                <a:ext cx="607552" cy="712490"/>
              </a:xfrm>
              <a:custGeom>
                <a:avLst/>
                <a:gdLst/>
                <a:ahLst/>
                <a:cxnLst/>
                <a:rect l="l" t="t" r="r" b="b"/>
                <a:pathLst>
                  <a:path w="12846" h="15064" extrusionOk="0">
                    <a:moveTo>
                      <a:pt x="12846" y="0"/>
                    </a:moveTo>
                    <a:lnTo>
                      <a:pt x="1" y="12845"/>
                    </a:lnTo>
                    <a:cubicBezTo>
                      <a:pt x="1534" y="14378"/>
                      <a:pt x="3419" y="15064"/>
                      <a:pt x="5268" y="15064"/>
                    </a:cubicBezTo>
                    <a:cubicBezTo>
                      <a:pt x="9136" y="15064"/>
                      <a:pt x="12846" y="12060"/>
                      <a:pt x="12846" y="7524"/>
                    </a:cubicBezTo>
                    <a:lnTo>
                      <a:pt x="128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462;p45">
                <a:extLst>
                  <a:ext uri="{FF2B5EF4-FFF2-40B4-BE49-F238E27FC236}">
                    <a16:creationId xmlns="" xmlns:a16="http://schemas.microsoft.com/office/drawing/2014/main" id="{76A2E886-DF5D-9C73-6E3C-FEDFB4ED2A88}"/>
                  </a:ext>
                </a:extLst>
              </p:cNvPr>
              <p:cNvSpPr/>
              <p:nvPr/>
            </p:nvSpPr>
            <p:spPr>
              <a:xfrm>
                <a:off x="6885785" y="719783"/>
                <a:ext cx="831730" cy="607536"/>
              </a:xfrm>
              <a:custGeom>
                <a:avLst/>
                <a:gdLst/>
                <a:ahLst/>
                <a:cxnLst/>
                <a:rect l="l" t="t" r="r" b="b"/>
                <a:pathLst>
                  <a:path w="17586" h="12845" extrusionOk="0">
                    <a:moveTo>
                      <a:pt x="10061" y="0"/>
                    </a:moveTo>
                    <a:cubicBezTo>
                      <a:pt x="3358" y="0"/>
                      <a:pt x="1" y="8105"/>
                      <a:pt x="4741" y="12845"/>
                    </a:cubicBezTo>
                    <a:lnTo>
                      <a:pt x="175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 name="Google Shape;1463;p45">
              <a:extLst>
                <a:ext uri="{FF2B5EF4-FFF2-40B4-BE49-F238E27FC236}">
                  <a16:creationId xmlns="" xmlns:a16="http://schemas.microsoft.com/office/drawing/2014/main" id="{0A4C45B1-3437-E5FF-869F-70D04C57BBF5}"/>
                </a:ext>
              </a:extLst>
            </p:cNvPr>
            <p:cNvGrpSpPr/>
            <p:nvPr/>
          </p:nvGrpSpPr>
          <p:grpSpPr>
            <a:xfrm>
              <a:off x="8412365" y="744900"/>
              <a:ext cx="731533" cy="740911"/>
              <a:chOff x="4866250" y="0"/>
              <a:chExt cx="712996" cy="719821"/>
            </a:xfrm>
          </p:grpSpPr>
          <p:sp>
            <p:nvSpPr>
              <p:cNvPr id="114" name="Google Shape;1464;p45">
                <a:extLst>
                  <a:ext uri="{FF2B5EF4-FFF2-40B4-BE49-F238E27FC236}">
                    <a16:creationId xmlns="" xmlns:a16="http://schemas.microsoft.com/office/drawing/2014/main" id="{17891D32-5B9F-D489-D6CE-8E678ED6D9C9}"/>
                  </a:ext>
                </a:extLst>
              </p:cNvPr>
              <p:cNvSpPr/>
              <p:nvPr/>
            </p:nvSpPr>
            <p:spPr>
              <a:xfrm>
                <a:off x="4866250" y="0"/>
                <a:ext cx="712972" cy="719821"/>
              </a:xfrm>
              <a:custGeom>
                <a:avLst/>
                <a:gdLst/>
                <a:ahLst/>
                <a:cxnLst/>
                <a:rect l="l" t="t" r="r" b="b"/>
                <a:pathLst>
                  <a:path w="15075" h="15219" extrusionOk="0">
                    <a:moveTo>
                      <a:pt x="0" y="1"/>
                    </a:moveTo>
                    <a:lnTo>
                      <a:pt x="15075" y="15218"/>
                    </a:lnTo>
                    <a:lnTo>
                      <a:pt x="150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65;p45">
                <a:extLst>
                  <a:ext uri="{FF2B5EF4-FFF2-40B4-BE49-F238E27FC236}">
                    <a16:creationId xmlns="" xmlns:a16="http://schemas.microsoft.com/office/drawing/2014/main" id="{29CD6777-EC10-FA4A-FD8A-56022224938A}"/>
                  </a:ext>
                </a:extLst>
              </p:cNvPr>
              <p:cNvSpPr/>
              <p:nvPr/>
            </p:nvSpPr>
            <p:spPr>
              <a:xfrm>
                <a:off x="5221837" y="0"/>
                <a:ext cx="357408" cy="360833"/>
              </a:xfrm>
              <a:custGeom>
                <a:avLst/>
                <a:gdLst/>
                <a:ahLst/>
                <a:cxnLst/>
                <a:rect l="l" t="t" r="r" b="b"/>
                <a:pathLst>
                  <a:path w="7557" h="7629" extrusionOk="0">
                    <a:moveTo>
                      <a:pt x="0" y="1"/>
                    </a:moveTo>
                    <a:cubicBezTo>
                      <a:pt x="0" y="4213"/>
                      <a:pt x="3383" y="7628"/>
                      <a:pt x="7557" y="7628"/>
                    </a:cubicBezTo>
                    <a:lnTo>
                      <a:pt x="75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 name="Group 48">
            <a:extLst>
              <a:ext uri="{FF2B5EF4-FFF2-40B4-BE49-F238E27FC236}">
                <a16:creationId xmlns="" xmlns:a16="http://schemas.microsoft.com/office/drawing/2014/main" id="{5C45D283-82DB-9B07-FD4D-3CEECFA86339}"/>
              </a:ext>
            </a:extLst>
          </p:cNvPr>
          <p:cNvGrpSpPr/>
          <p:nvPr/>
        </p:nvGrpSpPr>
        <p:grpSpPr>
          <a:xfrm>
            <a:off x="-6958913" y="4100508"/>
            <a:ext cx="4408164" cy="307777"/>
            <a:chOff x="2421319" y="3868322"/>
            <a:chExt cx="4408164" cy="307777"/>
          </a:xfrm>
        </p:grpSpPr>
        <p:sp>
          <p:nvSpPr>
            <p:cNvPr id="50" name="Google Shape;240;p33">
              <a:extLst>
                <a:ext uri="{FF2B5EF4-FFF2-40B4-BE49-F238E27FC236}">
                  <a16:creationId xmlns="" xmlns:a16="http://schemas.microsoft.com/office/drawing/2014/main" id="{EB3815CF-AC75-7B5F-DAE7-099E839E3FCB}"/>
                </a:ext>
              </a:extLst>
            </p:cNvPr>
            <p:cNvSpPr/>
            <p:nvPr/>
          </p:nvSpPr>
          <p:spPr>
            <a:xfrm>
              <a:off x="2425213" y="3881068"/>
              <a:ext cx="4381600" cy="291666"/>
            </a:xfrm>
            <a:prstGeom prst="roundRect">
              <a:avLst>
                <a:gd name="adj" fmla="val 50000"/>
              </a:avLst>
            </a:prstGeom>
            <a:solidFill>
              <a:schemeClr val="accent4"/>
            </a:solidFill>
            <a:ln w="19050">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lang="id-ID" b="1">
                <a:solidFill>
                  <a:schemeClr val="accent6"/>
                </a:solidFill>
                <a:latin typeface="Oxygen" panose="02000503000000000000" pitchFamily="2" charset="0"/>
              </a:endParaRPr>
            </a:p>
          </p:txBody>
        </p:sp>
        <p:sp>
          <p:nvSpPr>
            <p:cNvPr id="51" name="TextBox 50">
              <a:extLst>
                <a:ext uri="{FF2B5EF4-FFF2-40B4-BE49-F238E27FC236}">
                  <a16:creationId xmlns="" xmlns:a16="http://schemas.microsoft.com/office/drawing/2014/main" id="{6EF52FA5-87D6-50C0-8203-2870780E8134}"/>
                </a:ext>
              </a:extLst>
            </p:cNvPr>
            <p:cNvSpPr txBox="1"/>
            <p:nvPr/>
          </p:nvSpPr>
          <p:spPr>
            <a:xfrm>
              <a:off x="2421319" y="3868322"/>
              <a:ext cx="4408164" cy="307777"/>
            </a:xfrm>
            <a:prstGeom prst="rect">
              <a:avLst/>
            </a:prstGeom>
            <a:noFill/>
          </p:spPr>
          <p:txBody>
            <a:bodyPr wrap="square">
              <a:spAutoFit/>
            </a:bodyPr>
            <a:lstStyle/>
            <a:p>
              <a:pPr marL="0" lvl="0" indent="0" algn="ctr" rtl="0">
                <a:spcBef>
                  <a:spcPts val="0"/>
                </a:spcBef>
                <a:spcAft>
                  <a:spcPts val="1600"/>
                </a:spcAft>
                <a:buNone/>
              </a:pPr>
              <a:r>
                <a:rPr lang="en-US" dirty="0">
                  <a:solidFill>
                    <a:schemeClr val="bg1"/>
                  </a:solidFill>
                  <a:latin typeface="Figtree" panose="020B0604020202020204" charset="0"/>
                  <a:ea typeface="Roboto" pitchFamily="2" charset="0"/>
                  <a:cs typeface="Open Sans" panose="020B0606030504020204" pitchFamily="34" charset="0"/>
                </a:rPr>
                <a:t>@Kanfast | 085161700384 | Jasa Bikin Power Point</a:t>
              </a:r>
            </a:p>
          </p:txBody>
        </p:sp>
      </p:grpSp>
      <p:sp>
        <p:nvSpPr>
          <p:cNvPr id="37" name="Freeform 36">
            <a:extLst>
              <a:ext uri="{FF2B5EF4-FFF2-40B4-BE49-F238E27FC236}">
                <a16:creationId xmlns="" xmlns:a16="http://schemas.microsoft.com/office/drawing/2014/main" id="{4DABA072-94DC-47A4-7506-BD5B9F127FD7}"/>
              </a:ext>
            </a:extLst>
          </p:cNvPr>
          <p:cNvSpPr>
            <a:spLocks noGrp="1" noRot="1" noMove="1" noResize="1" noEditPoints="1" noAdjustHandles="1" noChangeArrowheads="1" noChangeShapeType="1"/>
          </p:cNvSpPr>
          <p:nvPr/>
        </p:nvSpPr>
        <p:spPr>
          <a:xfrm>
            <a:off x="-20574000" y="-17865752"/>
            <a:ext cx="50292000" cy="41696640"/>
          </a:xfrm>
          <a:custGeom>
            <a:avLst/>
            <a:gdLst>
              <a:gd name="connsiteX0" fmla="*/ 20499572 w 50292000"/>
              <a:gd name="connsiteY0" fmla="*/ 17791324 h 41696640"/>
              <a:gd name="connsiteX1" fmla="*/ 20499572 w 50292000"/>
              <a:gd name="connsiteY1" fmla="*/ 23086338 h 41696640"/>
              <a:gd name="connsiteX2" fmla="*/ 29792428 w 50292000"/>
              <a:gd name="connsiteY2" fmla="*/ 23086338 h 41696640"/>
              <a:gd name="connsiteX3" fmla="*/ 29792428 w 50292000"/>
              <a:gd name="connsiteY3" fmla="*/ 17791324 h 41696640"/>
              <a:gd name="connsiteX4" fmla="*/ 0 w 50292000"/>
              <a:gd name="connsiteY4" fmla="*/ 0 h 41696640"/>
              <a:gd name="connsiteX5" fmla="*/ 50292000 w 50292000"/>
              <a:gd name="connsiteY5" fmla="*/ 0 h 41696640"/>
              <a:gd name="connsiteX6" fmla="*/ 50292000 w 50292000"/>
              <a:gd name="connsiteY6" fmla="*/ 41696640 h 41696640"/>
              <a:gd name="connsiteX7" fmla="*/ 0 w 50292000"/>
              <a:gd name="connsiteY7" fmla="*/ 41696640 h 4169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0" h="41696640">
                <a:moveTo>
                  <a:pt x="20499572" y="17791324"/>
                </a:moveTo>
                <a:lnTo>
                  <a:pt x="20499572" y="23086338"/>
                </a:lnTo>
                <a:lnTo>
                  <a:pt x="29792428" y="23086338"/>
                </a:lnTo>
                <a:lnTo>
                  <a:pt x="29792428" y="17791324"/>
                </a:lnTo>
                <a:close/>
                <a:moveTo>
                  <a:pt x="0" y="0"/>
                </a:moveTo>
                <a:lnTo>
                  <a:pt x="50292000" y="0"/>
                </a:lnTo>
                <a:lnTo>
                  <a:pt x="50292000" y="41696640"/>
                </a:lnTo>
                <a:lnTo>
                  <a:pt x="0" y="41696640"/>
                </a:lnTo>
                <a:close/>
              </a:path>
            </a:pathLst>
          </a:custGeom>
          <a:solidFill>
            <a:srgbClr val="ECECEC"/>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8" name="Picture 37">
            <a:extLst>
              <a:ext uri="{FF2B5EF4-FFF2-40B4-BE49-F238E27FC236}">
                <a16:creationId xmlns="" xmlns:a16="http://schemas.microsoft.com/office/drawing/2014/main" id="{39A7EDB3-5A88-A1DB-1E78-A8951989F2E6}"/>
              </a:ext>
            </a:extLst>
          </p:cNvPr>
          <p:cNvPicPr>
            <a:picLocks noChangeAspect="1"/>
          </p:cNvPicPr>
          <p:nvPr/>
        </p:nvPicPr>
        <p:blipFill>
          <a:blip r:embed="rId2"/>
          <a:srcRect/>
          <a:stretch/>
        </p:blipFill>
        <p:spPr>
          <a:xfrm>
            <a:off x="7744218" y="-129412"/>
            <a:ext cx="1084622" cy="1084622"/>
          </a:xfrm>
          <a:prstGeom prst="rect">
            <a:avLst/>
          </a:prstGeom>
        </p:spPr>
      </p:pic>
      <p:pic>
        <p:nvPicPr>
          <p:cNvPr id="41" name="Picture 40">
            <a:extLst>
              <a:ext uri="{FF2B5EF4-FFF2-40B4-BE49-F238E27FC236}">
                <a16:creationId xmlns="" xmlns:a16="http://schemas.microsoft.com/office/drawing/2014/main" id="{4065A734-BF5E-F3F1-7B9C-0221ECBD19E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28192"/>
            <a:ext cx="3637611" cy="2138879"/>
          </a:xfrm>
          <a:prstGeom prst="rect">
            <a:avLst/>
          </a:prstGeom>
          <a:noFill/>
          <a:ln>
            <a:noFill/>
          </a:ln>
        </p:spPr>
      </p:pic>
      <p:pic>
        <p:nvPicPr>
          <p:cNvPr id="42" name="Picture 41">
            <a:extLst>
              <a:ext uri="{FF2B5EF4-FFF2-40B4-BE49-F238E27FC236}">
                <a16:creationId xmlns="" xmlns:a16="http://schemas.microsoft.com/office/drawing/2014/main" id="{0E3CD545-884F-7957-0C94-B82ECECDC91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5320" y="1510622"/>
            <a:ext cx="3158374" cy="1856449"/>
          </a:xfrm>
          <a:prstGeom prst="rect">
            <a:avLst/>
          </a:prstGeom>
          <a:noFill/>
          <a:ln>
            <a:noFill/>
          </a:ln>
        </p:spPr>
      </p:pic>
      <p:graphicFrame>
        <p:nvGraphicFramePr>
          <p:cNvPr id="43" name="Chart 42">
            <a:extLst>
              <a:ext uri="{FF2B5EF4-FFF2-40B4-BE49-F238E27FC236}">
                <a16:creationId xmlns="" xmlns:a16="http://schemas.microsoft.com/office/drawing/2014/main" id="{AF0563FE-D943-B871-0BDA-BDA4A49E002E}"/>
              </a:ext>
            </a:extLst>
          </p:cNvPr>
          <p:cNvGraphicFramePr/>
          <p:nvPr>
            <p:extLst>
              <p:ext uri="{D42A27DB-BD31-4B8C-83A1-F6EECF244321}">
                <p14:modId xmlns:p14="http://schemas.microsoft.com/office/powerpoint/2010/main" val="1219922756"/>
              </p:ext>
            </p:extLst>
          </p:nvPr>
        </p:nvGraphicFramePr>
        <p:xfrm>
          <a:off x="5928866" y="1288225"/>
          <a:ext cx="3215134" cy="21388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95932889"/>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8AE9C28-2FBE-2598-49EF-5FBBB05C31C2}"/>
            </a:ext>
          </a:extLst>
        </p:cNvPr>
        <p:cNvGrpSpPr/>
        <p:nvPr/>
      </p:nvGrpSpPr>
      <p:grpSpPr>
        <a:xfrm>
          <a:off x="0" y="0"/>
          <a:ext cx="0" cy="0"/>
          <a:chOff x="0" y="0"/>
          <a:chExt cx="0" cy="0"/>
        </a:xfrm>
      </p:grpSpPr>
      <p:sp>
        <p:nvSpPr>
          <p:cNvPr id="210" name="Google Shape;240;p33">
            <a:extLst>
              <a:ext uri="{FF2B5EF4-FFF2-40B4-BE49-F238E27FC236}">
                <a16:creationId xmlns="" xmlns:a16="http://schemas.microsoft.com/office/drawing/2014/main" id="{85F95044-C67D-28FD-48A0-6D1A537F791A}"/>
              </a:ext>
            </a:extLst>
          </p:cNvPr>
          <p:cNvSpPr/>
          <p:nvPr/>
        </p:nvSpPr>
        <p:spPr>
          <a:xfrm>
            <a:off x="3658453" y="-4548374"/>
            <a:ext cx="1777501" cy="262258"/>
          </a:xfrm>
          <a:prstGeom prst="roundRect">
            <a:avLst>
              <a:gd name="adj" fmla="val 50000"/>
            </a:avLst>
          </a:prstGeom>
          <a:solidFill>
            <a:schemeClr val="tx1">
              <a:lumMod val="20000"/>
              <a:lumOff val="80000"/>
            </a:schemeClr>
          </a:solidFill>
          <a:ln w="12700">
            <a:solidFill>
              <a:srgbClr val="FFFEFC"/>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err="1">
                <a:ln>
                  <a:noFill/>
                </a:ln>
                <a:solidFill>
                  <a:schemeClr val="tx1"/>
                </a:solidFill>
                <a:effectLst/>
                <a:uLnTx/>
                <a:uFillTx/>
                <a:latin typeface="+mn-lt"/>
                <a:cs typeface="Arial"/>
                <a:sym typeface="Arial"/>
              </a:rPr>
              <a:t>Kerangka</a:t>
            </a:r>
            <a:r>
              <a:rPr kumimoji="0" lang="en-US" sz="1100" b="1" i="0" u="none" strike="noStrike" kern="0" cap="none" spc="0" normalizeH="0" baseline="0" noProof="0" dirty="0">
                <a:ln>
                  <a:noFill/>
                </a:ln>
                <a:solidFill>
                  <a:schemeClr val="tx1"/>
                </a:solidFill>
                <a:effectLst/>
                <a:uLnTx/>
                <a:uFillTx/>
                <a:latin typeface="+mn-lt"/>
                <a:cs typeface="Arial"/>
                <a:sym typeface="Arial"/>
              </a:rPr>
              <a:t> </a:t>
            </a:r>
            <a:r>
              <a:rPr kumimoji="0" lang="en-US" sz="1100" b="1" i="0" u="none" strike="noStrike" kern="0" cap="none" spc="0" normalizeH="0" baseline="0" noProof="0" dirty="0" err="1">
                <a:ln>
                  <a:noFill/>
                </a:ln>
                <a:solidFill>
                  <a:schemeClr val="tx1"/>
                </a:solidFill>
                <a:effectLst/>
                <a:uLnTx/>
                <a:uFillTx/>
                <a:latin typeface="+mn-lt"/>
                <a:cs typeface="Arial"/>
                <a:sym typeface="Arial"/>
              </a:rPr>
              <a:t>Konsep</a:t>
            </a:r>
            <a:endParaRPr kumimoji="0" lang="id-ID" sz="1100" b="1" i="0" u="none" strike="noStrike" kern="0" cap="none" spc="0" normalizeH="0" baseline="0" noProof="0" dirty="0">
              <a:ln>
                <a:noFill/>
              </a:ln>
              <a:solidFill>
                <a:schemeClr val="tx1"/>
              </a:solidFill>
              <a:effectLst/>
              <a:uLnTx/>
              <a:uFillTx/>
              <a:latin typeface="+mn-lt"/>
              <a:cs typeface="Arial"/>
              <a:sym typeface="Arial"/>
            </a:endParaRPr>
          </a:p>
        </p:txBody>
      </p:sp>
      <p:grpSp>
        <p:nvGrpSpPr>
          <p:cNvPr id="211" name="Google Shape;1916;p37">
            <a:extLst>
              <a:ext uri="{FF2B5EF4-FFF2-40B4-BE49-F238E27FC236}">
                <a16:creationId xmlns="" xmlns:a16="http://schemas.microsoft.com/office/drawing/2014/main" id="{D2472DC5-49CD-7417-B6B4-3B11E81264E4}"/>
              </a:ext>
            </a:extLst>
          </p:cNvPr>
          <p:cNvGrpSpPr/>
          <p:nvPr/>
        </p:nvGrpSpPr>
        <p:grpSpPr>
          <a:xfrm rot="9511386">
            <a:off x="2467353" y="-6095104"/>
            <a:ext cx="4164362" cy="3389735"/>
            <a:chOff x="2489838" y="1158364"/>
            <a:chExt cx="4164362" cy="3389735"/>
          </a:xfrm>
        </p:grpSpPr>
        <p:sp>
          <p:nvSpPr>
            <p:cNvPr id="212" name="Google Shape;1917;p37">
              <a:extLst>
                <a:ext uri="{FF2B5EF4-FFF2-40B4-BE49-F238E27FC236}">
                  <a16:creationId xmlns="" xmlns:a16="http://schemas.microsoft.com/office/drawing/2014/main" id="{A1CC9F29-86B1-1379-64C6-F8EE50F9270E}"/>
                </a:ext>
              </a:extLst>
            </p:cNvPr>
            <p:cNvSpPr/>
            <p:nvPr/>
          </p:nvSpPr>
          <p:spPr>
            <a:xfrm>
              <a:off x="2931300" y="1192200"/>
              <a:ext cx="3281400" cy="3281400"/>
            </a:xfrm>
            <a:prstGeom prst="ellipse">
              <a:avLst/>
            </a:prstGeom>
            <a:noFill/>
            <a:ln w="381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1918;p37">
              <a:extLst>
                <a:ext uri="{FF2B5EF4-FFF2-40B4-BE49-F238E27FC236}">
                  <a16:creationId xmlns="" xmlns:a16="http://schemas.microsoft.com/office/drawing/2014/main" id="{1F2B04B2-3275-F18A-749F-71759B8B87AD}"/>
                </a:ext>
              </a:extLst>
            </p:cNvPr>
            <p:cNvSpPr/>
            <p:nvPr/>
          </p:nvSpPr>
          <p:spPr>
            <a:xfrm>
              <a:off x="3364554" y="1158364"/>
              <a:ext cx="845700" cy="845700"/>
            </a:xfrm>
            <a:prstGeom prst="ellipse">
              <a:avLst/>
            </a:prstGeom>
            <a:solidFill>
              <a:schemeClr val="tx1">
                <a:lumMod val="40000"/>
                <a:lumOff val="60000"/>
              </a:schemeClr>
            </a:solidFill>
            <a:ln w="38100">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endParaRPr>
            </a:p>
          </p:txBody>
        </p:sp>
        <p:sp>
          <p:nvSpPr>
            <p:cNvPr id="214" name="Google Shape;1919;p37">
              <a:extLst>
                <a:ext uri="{FF2B5EF4-FFF2-40B4-BE49-F238E27FC236}">
                  <a16:creationId xmlns="" xmlns:a16="http://schemas.microsoft.com/office/drawing/2014/main" id="{483E6675-5160-6FBB-AFE9-25E6A170AC35}"/>
                </a:ext>
              </a:extLst>
            </p:cNvPr>
            <p:cNvSpPr/>
            <p:nvPr/>
          </p:nvSpPr>
          <p:spPr>
            <a:xfrm>
              <a:off x="4933825" y="1158364"/>
              <a:ext cx="845700" cy="845700"/>
            </a:xfrm>
            <a:prstGeom prst="ellipse">
              <a:avLst/>
            </a:prstGeom>
            <a:solidFill>
              <a:schemeClr val="accent5">
                <a:lumMod val="50000"/>
              </a:schemeClr>
            </a:solidFill>
            <a:ln w="38100">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endParaRPr>
            </a:p>
          </p:txBody>
        </p:sp>
        <p:sp>
          <p:nvSpPr>
            <p:cNvPr id="215" name="Google Shape;1920;p37">
              <a:extLst>
                <a:ext uri="{FF2B5EF4-FFF2-40B4-BE49-F238E27FC236}">
                  <a16:creationId xmlns="" xmlns:a16="http://schemas.microsoft.com/office/drawing/2014/main" id="{0127F992-305D-C8EA-C303-B34FFA7BA0C1}"/>
                </a:ext>
              </a:extLst>
            </p:cNvPr>
            <p:cNvSpPr/>
            <p:nvPr/>
          </p:nvSpPr>
          <p:spPr>
            <a:xfrm>
              <a:off x="2489838" y="2430364"/>
              <a:ext cx="845700" cy="845700"/>
            </a:xfrm>
            <a:prstGeom prst="ellipse">
              <a:avLst/>
            </a:prstGeom>
            <a:solidFill>
              <a:schemeClr val="bg2"/>
            </a:solidFill>
            <a:ln w="38100">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endParaRPr>
            </a:p>
          </p:txBody>
        </p:sp>
        <p:sp>
          <p:nvSpPr>
            <p:cNvPr id="216" name="Google Shape;1921;p37">
              <a:extLst>
                <a:ext uri="{FF2B5EF4-FFF2-40B4-BE49-F238E27FC236}">
                  <a16:creationId xmlns="" xmlns:a16="http://schemas.microsoft.com/office/drawing/2014/main" id="{C737FFEE-53C1-F579-FBBF-10A8DA4473A3}"/>
                </a:ext>
              </a:extLst>
            </p:cNvPr>
            <p:cNvSpPr/>
            <p:nvPr/>
          </p:nvSpPr>
          <p:spPr>
            <a:xfrm>
              <a:off x="5808500" y="2430364"/>
              <a:ext cx="845700" cy="845700"/>
            </a:xfrm>
            <a:prstGeom prst="ellipse">
              <a:avLst/>
            </a:prstGeom>
            <a:solidFill>
              <a:schemeClr val="accent4"/>
            </a:solidFill>
            <a:ln w="38100">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endParaRPr>
            </a:p>
          </p:txBody>
        </p:sp>
        <p:sp>
          <p:nvSpPr>
            <p:cNvPr id="217" name="Google Shape;1922;p37">
              <a:extLst>
                <a:ext uri="{FF2B5EF4-FFF2-40B4-BE49-F238E27FC236}">
                  <a16:creationId xmlns="" xmlns:a16="http://schemas.microsoft.com/office/drawing/2014/main" id="{3F352491-9FB1-F739-7A55-251B19EFB05C}"/>
                </a:ext>
              </a:extLst>
            </p:cNvPr>
            <p:cNvSpPr/>
            <p:nvPr/>
          </p:nvSpPr>
          <p:spPr>
            <a:xfrm>
              <a:off x="3364513" y="3702399"/>
              <a:ext cx="845700" cy="845700"/>
            </a:xfrm>
            <a:prstGeom prst="ellipse">
              <a:avLst/>
            </a:prstGeom>
            <a:solidFill>
              <a:schemeClr val="accent2"/>
            </a:solidFill>
            <a:ln w="38100">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218" name="Google Shape;1923;p37">
              <a:extLst>
                <a:ext uri="{FF2B5EF4-FFF2-40B4-BE49-F238E27FC236}">
                  <a16:creationId xmlns="" xmlns:a16="http://schemas.microsoft.com/office/drawing/2014/main" id="{9561AFAE-EF55-D7D3-BE10-1D30316AE4D6}"/>
                </a:ext>
              </a:extLst>
            </p:cNvPr>
            <p:cNvSpPr/>
            <p:nvPr/>
          </p:nvSpPr>
          <p:spPr>
            <a:xfrm>
              <a:off x="4933825" y="3702399"/>
              <a:ext cx="845700" cy="845700"/>
            </a:xfrm>
            <a:prstGeom prst="ellipse">
              <a:avLst/>
            </a:prstGeom>
            <a:solidFill>
              <a:schemeClr val="accent6">
                <a:lumMod val="75000"/>
              </a:schemeClr>
            </a:solidFill>
            <a:ln w="38100">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endParaRPr>
            </a:p>
          </p:txBody>
        </p:sp>
      </p:grpSp>
      <p:grpSp>
        <p:nvGrpSpPr>
          <p:cNvPr id="200" name="Group 199">
            <a:extLst>
              <a:ext uri="{FF2B5EF4-FFF2-40B4-BE49-F238E27FC236}">
                <a16:creationId xmlns="" xmlns:a16="http://schemas.microsoft.com/office/drawing/2014/main" id="{0FA2A32F-9187-7496-57B2-85A5B8F0CA59}"/>
              </a:ext>
            </a:extLst>
          </p:cNvPr>
          <p:cNvGrpSpPr/>
          <p:nvPr/>
        </p:nvGrpSpPr>
        <p:grpSpPr>
          <a:xfrm>
            <a:off x="10305372" y="1286478"/>
            <a:ext cx="3048540" cy="2994916"/>
            <a:chOff x="5664417" y="1346438"/>
            <a:chExt cx="3048540" cy="2994916"/>
          </a:xfrm>
        </p:grpSpPr>
        <p:grpSp>
          <p:nvGrpSpPr>
            <p:cNvPr id="201" name="Google Shape;1904;p37">
              <a:extLst>
                <a:ext uri="{FF2B5EF4-FFF2-40B4-BE49-F238E27FC236}">
                  <a16:creationId xmlns="" xmlns:a16="http://schemas.microsoft.com/office/drawing/2014/main" id="{AE0E83B2-2A95-4748-0FF4-67A1098CEF87}"/>
                </a:ext>
              </a:extLst>
            </p:cNvPr>
            <p:cNvGrpSpPr/>
            <p:nvPr/>
          </p:nvGrpSpPr>
          <p:grpSpPr>
            <a:xfrm>
              <a:off x="5855679" y="1346438"/>
              <a:ext cx="2827354" cy="682595"/>
              <a:chOff x="5855679" y="1346666"/>
              <a:chExt cx="2827354" cy="682595"/>
            </a:xfrm>
          </p:grpSpPr>
          <p:sp>
            <p:nvSpPr>
              <p:cNvPr id="208" name="Google Shape;1905;p37">
                <a:extLst>
                  <a:ext uri="{FF2B5EF4-FFF2-40B4-BE49-F238E27FC236}">
                    <a16:creationId xmlns="" xmlns:a16="http://schemas.microsoft.com/office/drawing/2014/main" id="{F7993D8F-22D6-5485-A39D-52D6B6A37DEA}"/>
                  </a:ext>
                </a:extLst>
              </p:cNvPr>
              <p:cNvSpPr txBox="1"/>
              <p:nvPr/>
            </p:nvSpPr>
            <p:spPr>
              <a:xfrm>
                <a:off x="5855679" y="1346666"/>
                <a:ext cx="2805838" cy="321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b="1" dirty="0" err="1">
                    <a:solidFill>
                      <a:schemeClr val="accent5">
                        <a:lumMod val="50000"/>
                      </a:schemeClr>
                    </a:solidFill>
                    <a:latin typeface="+mn-lt"/>
                    <a:ea typeface="Fira Sans Extra Condensed"/>
                    <a:cs typeface="Fira Sans Extra Condensed"/>
                    <a:sym typeface="Fira Sans Extra Condensed"/>
                  </a:rPr>
                  <a:t>Kriminalisasi</a:t>
                </a:r>
                <a:r>
                  <a:rPr lang="en-US" b="1" dirty="0">
                    <a:solidFill>
                      <a:schemeClr val="accent5">
                        <a:lumMod val="50000"/>
                      </a:schemeClr>
                    </a:solidFill>
                    <a:latin typeface="+mn-lt"/>
                    <a:ea typeface="Fira Sans Extra Condensed"/>
                    <a:cs typeface="Fira Sans Extra Condensed"/>
                    <a:sym typeface="Fira Sans Extra Condensed"/>
                  </a:rPr>
                  <a:t> </a:t>
                </a:r>
                <a:r>
                  <a:rPr lang="en-US" b="1" dirty="0" err="1">
                    <a:solidFill>
                      <a:schemeClr val="accent5">
                        <a:lumMod val="50000"/>
                      </a:schemeClr>
                    </a:solidFill>
                    <a:latin typeface="+mn-lt"/>
                    <a:ea typeface="Fira Sans Extra Condensed"/>
                    <a:cs typeface="Fira Sans Extra Condensed"/>
                    <a:sym typeface="Fira Sans Extra Condensed"/>
                  </a:rPr>
                  <a:t>Pelaku</a:t>
                </a:r>
                <a:r>
                  <a:rPr lang="en-US" b="1" dirty="0">
                    <a:solidFill>
                      <a:schemeClr val="accent5">
                        <a:lumMod val="50000"/>
                      </a:schemeClr>
                    </a:solidFill>
                    <a:latin typeface="+mn-lt"/>
                    <a:ea typeface="Fira Sans Extra Condensed"/>
                    <a:cs typeface="Fira Sans Extra Condensed"/>
                    <a:sym typeface="Fira Sans Extra Condensed"/>
                  </a:rPr>
                  <a:t> </a:t>
                </a:r>
                <a:r>
                  <a:rPr lang="en-US" b="1" dirty="0" err="1">
                    <a:solidFill>
                      <a:schemeClr val="accent5">
                        <a:lumMod val="50000"/>
                      </a:schemeClr>
                    </a:solidFill>
                    <a:latin typeface="+mn-lt"/>
                    <a:ea typeface="Fira Sans Extra Condensed"/>
                    <a:cs typeface="Fira Sans Extra Condensed"/>
                    <a:sym typeface="Fira Sans Extra Condensed"/>
                  </a:rPr>
                  <a:t>Pelacuran</a:t>
                </a:r>
                <a:endParaRPr lang="en-US" b="1" dirty="0">
                  <a:solidFill>
                    <a:schemeClr val="accent5">
                      <a:lumMod val="50000"/>
                    </a:schemeClr>
                  </a:solidFill>
                  <a:latin typeface="+mn-lt"/>
                  <a:ea typeface="Fira Sans Extra Condensed"/>
                  <a:cs typeface="Fira Sans Extra Condensed"/>
                  <a:sym typeface="Fira Sans Extra Condensed"/>
                </a:endParaRPr>
              </a:p>
            </p:txBody>
          </p:sp>
          <p:sp>
            <p:nvSpPr>
              <p:cNvPr id="209" name="Google Shape;1906;p37">
                <a:extLst>
                  <a:ext uri="{FF2B5EF4-FFF2-40B4-BE49-F238E27FC236}">
                    <a16:creationId xmlns="" xmlns:a16="http://schemas.microsoft.com/office/drawing/2014/main" id="{9DB21ACB-4BC5-1D52-5178-9A36B4749EB0}"/>
                  </a:ext>
                </a:extLst>
              </p:cNvPr>
              <p:cNvSpPr txBox="1"/>
              <p:nvPr/>
            </p:nvSpPr>
            <p:spPr>
              <a:xfrm>
                <a:off x="5970945" y="1561561"/>
                <a:ext cx="2712088" cy="46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nn-NO" sz="900" dirty="0">
                    <a:latin typeface="+mn-lt"/>
                    <a:ea typeface="Roboto"/>
                    <a:cs typeface="Roboto"/>
                    <a:sym typeface="Roboto"/>
                  </a:rPr>
                  <a:t>Membantu mengurangi eksploitasi perempuan dan anak-anak dalam industri seks komersial, melindungi dari penindasan, perdagangan manusia, dan penyakit menular.</a:t>
                </a:r>
                <a:endParaRPr lang="en-ID" sz="900" dirty="0">
                  <a:latin typeface="+mn-lt"/>
                  <a:ea typeface="Roboto"/>
                  <a:cs typeface="Roboto"/>
                  <a:sym typeface="Roboto"/>
                </a:endParaRPr>
              </a:p>
            </p:txBody>
          </p:sp>
        </p:grpSp>
        <p:grpSp>
          <p:nvGrpSpPr>
            <p:cNvPr id="202" name="Google Shape;1912;p37">
              <a:extLst>
                <a:ext uri="{FF2B5EF4-FFF2-40B4-BE49-F238E27FC236}">
                  <a16:creationId xmlns="" xmlns:a16="http://schemas.microsoft.com/office/drawing/2014/main" id="{802D4EBF-5165-D94E-4036-B7DC0068B1AA}"/>
                </a:ext>
              </a:extLst>
            </p:cNvPr>
            <p:cNvGrpSpPr/>
            <p:nvPr/>
          </p:nvGrpSpPr>
          <p:grpSpPr>
            <a:xfrm>
              <a:off x="6385160" y="2442149"/>
              <a:ext cx="2327797" cy="644022"/>
              <a:chOff x="6385160" y="2625257"/>
              <a:chExt cx="2327797" cy="644022"/>
            </a:xfrm>
          </p:grpSpPr>
          <p:sp>
            <p:nvSpPr>
              <p:cNvPr id="206" name="Google Shape;1913;p37">
                <a:extLst>
                  <a:ext uri="{FF2B5EF4-FFF2-40B4-BE49-F238E27FC236}">
                    <a16:creationId xmlns="" xmlns:a16="http://schemas.microsoft.com/office/drawing/2014/main" id="{3820E6BA-7450-A917-81EF-1CA59F41D300}"/>
                  </a:ext>
                </a:extLst>
              </p:cNvPr>
              <p:cNvSpPr txBox="1"/>
              <p:nvPr/>
            </p:nvSpPr>
            <p:spPr>
              <a:xfrm>
                <a:off x="6385160" y="2625257"/>
                <a:ext cx="2301691" cy="318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200" b="1" dirty="0" err="1">
                    <a:solidFill>
                      <a:schemeClr val="accent4"/>
                    </a:solidFill>
                    <a:latin typeface="+mn-lt"/>
                    <a:ea typeface="Fira Sans Extra Condensed"/>
                    <a:cs typeface="Fira Sans Extra Condensed"/>
                    <a:sym typeface="Fira Sans Extra Condensed"/>
                  </a:rPr>
                  <a:t>Revisi</a:t>
                </a:r>
                <a:r>
                  <a:rPr lang="en-US" sz="1200" b="1" dirty="0">
                    <a:solidFill>
                      <a:schemeClr val="accent4"/>
                    </a:solidFill>
                    <a:latin typeface="+mn-lt"/>
                    <a:ea typeface="Fira Sans Extra Condensed"/>
                    <a:cs typeface="Fira Sans Extra Condensed"/>
                    <a:sym typeface="Fira Sans Extra Condensed"/>
                  </a:rPr>
                  <a:t> KUHP</a:t>
                </a:r>
              </a:p>
            </p:txBody>
          </p:sp>
          <p:sp>
            <p:nvSpPr>
              <p:cNvPr id="207" name="Google Shape;1914;p37">
                <a:extLst>
                  <a:ext uri="{FF2B5EF4-FFF2-40B4-BE49-F238E27FC236}">
                    <a16:creationId xmlns="" xmlns:a16="http://schemas.microsoft.com/office/drawing/2014/main" id="{9DD735B1-E0AD-33BF-D261-7085BBEA2E2D}"/>
                  </a:ext>
                </a:extLst>
              </p:cNvPr>
              <p:cNvSpPr txBox="1"/>
              <p:nvPr/>
            </p:nvSpPr>
            <p:spPr>
              <a:xfrm>
                <a:off x="6519709" y="2805179"/>
                <a:ext cx="2193248" cy="464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900" dirty="0" err="1">
                    <a:latin typeface="+mn-lt"/>
                    <a:ea typeface="Roboto"/>
                    <a:cs typeface="Roboto"/>
                    <a:sym typeface="Roboto"/>
                  </a:rPr>
                  <a:t>Perlunya</a:t>
                </a:r>
                <a:r>
                  <a:rPr lang="en-US" sz="900" dirty="0">
                    <a:latin typeface="+mn-lt"/>
                    <a:ea typeface="Roboto"/>
                    <a:cs typeface="Roboto"/>
                    <a:sym typeface="Roboto"/>
                  </a:rPr>
                  <a:t> </a:t>
                </a:r>
                <a:r>
                  <a:rPr lang="en-US" sz="900" dirty="0" err="1">
                    <a:latin typeface="+mn-lt"/>
                    <a:ea typeface="Roboto"/>
                    <a:cs typeface="Roboto"/>
                    <a:sym typeface="Roboto"/>
                  </a:rPr>
                  <a:t>revisi</a:t>
                </a:r>
                <a:r>
                  <a:rPr lang="en-US" sz="900" dirty="0">
                    <a:latin typeface="+mn-lt"/>
                    <a:ea typeface="Roboto"/>
                    <a:cs typeface="Roboto"/>
                    <a:sym typeface="Roboto"/>
                  </a:rPr>
                  <a:t> </a:t>
                </a:r>
                <a:r>
                  <a:rPr lang="en-US" sz="900" dirty="0" err="1">
                    <a:latin typeface="+mn-lt"/>
                    <a:ea typeface="Roboto"/>
                    <a:cs typeface="Roboto"/>
                    <a:sym typeface="Roboto"/>
                  </a:rPr>
                  <a:t>ketentuan</a:t>
                </a:r>
                <a:r>
                  <a:rPr lang="en-US" sz="900" dirty="0">
                    <a:latin typeface="+mn-lt"/>
                    <a:ea typeface="Roboto"/>
                    <a:cs typeface="Roboto"/>
                    <a:sym typeface="Roboto"/>
                  </a:rPr>
                  <a:t> </a:t>
                </a:r>
                <a:r>
                  <a:rPr lang="en-US" sz="900" dirty="0" err="1">
                    <a:latin typeface="+mn-lt"/>
                    <a:ea typeface="Roboto"/>
                    <a:cs typeface="Roboto"/>
                    <a:sym typeface="Roboto"/>
                  </a:rPr>
                  <a:t>terkait</a:t>
                </a:r>
                <a:r>
                  <a:rPr lang="en-US" sz="900" dirty="0">
                    <a:latin typeface="+mn-lt"/>
                    <a:ea typeface="Roboto"/>
                    <a:cs typeface="Roboto"/>
                    <a:sym typeface="Roboto"/>
                  </a:rPr>
                  <a:t> </a:t>
                </a:r>
                <a:r>
                  <a:rPr lang="en-US" sz="900" dirty="0" err="1">
                    <a:latin typeface="+mn-lt"/>
                    <a:ea typeface="Roboto"/>
                    <a:cs typeface="Roboto"/>
                    <a:sym typeface="Roboto"/>
                  </a:rPr>
                  <a:t>prostitusi</a:t>
                </a:r>
                <a:r>
                  <a:rPr lang="en-US" sz="900" dirty="0">
                    <a:latin typeface="+mn-lt"/>
                    <a:ea typeface="Roboto"/>
                    <a:cs typeface="Roboto"/>
                    <a:sym typeface="Roboto"/>
                  </a:rPr>
                  <a:t> </a:t>
                </a:r>
                <a:r>
                  <a:rPr lang="en-US" sz="900" dirty="0" err="1">
                    <a:latin typeface="+mn-lt"/>
                    <a:ea typeface="Roboto"/>
                    <a:cs typeface="Roboto"/>
                    <a:sym typeface="Roboto"/>
                  </a:rPr>
                  <a:t>dalam</a:t>
                </a:r>
                <a:r>
                  <a:rPr lang="en-US" sz="900" dirty="0">
                    <a:latin typeface="+mn-lt"/>
                    <a:ea typeface="Roboto"/>
                    <a:cs typeface="Roboto"/>
                    <a:sym typeface="Roboto"/>
                  </a:rPr>
                  <a:t> KUHP </a:t>
                </a:r>
                <a:r>
                  <a:rPr lang="en-US" sz="900" dirty="0" err="1">
                    <a:latin typeface="+mn-lt"/>
                    <a:ea typeface="Roboto"/>
                    <a:cs typeface="Roboto"/>
                    <a:sym typeface="Roboto"/>
                  </a:rPr>
                  <a:t>untuk</a:t>
                </a:r>
                <a:r>
                  <a:rPr lang="en-US" sz="900" dirty="0">
                    <a:latin typeface="+mn-lt"/>
                    <a:ea typeface="Roboto"/>
                    <a:cs typeface="Roboto"/>
                    <a:sym typeface="Roboto"/>
                  </a:rPr>
                  <a:t> </a:t>
                </a:r>
                <a:r>
                  <a:rPr lang="en-US" sz="900" dirty="0" err="1">
                    <a:latin typeface="+mn-lt"/>
                    <a:ea typeface="Roboto"/>
                    <a:cs typeface="Roboto"/>
                    <a:sym typeface="Roboto"/>
                  </a:rPr>
                  <a:t>mengisi</a:t>
                </a:r>
                <a:r>
                  <a:rPr lang="en-US" sz="900" dirty="0">
                    <a:latin typeface="+mn-lt"/>
                    <a:ea typeface="Roboto"/>
                    <a:cs typeface="Roboto"/>
                    <a:sym typeface="Roboto"/>
                  </a:rPr>
                  <a:t> </a:t>
                </a:r>
                <a:r>
                  <a:rPr lang="en-US" sz="900" dirty="0" err="1">
                    <a:latin typeface="+mn-lt"/>
                    <a:ea typeface="Roboto"/>
                    <a:cs typeface="Roboto"/>
                    <a:sym typeface="Roboto"/>
                  </a:rPr>
                  <a:t>kekosongan</a:t>
                </a:r>
                <a:r>
                  <a:rPr lang="en-US" sz="900" dirty="0">
                    <a:latin typeface="+mn-lt"/>
                    <a:ea typeface="Roboto"/>
                    <a:cs typeface="Roboto"/>
                    <a:sym typeface="Roboto"/>
                  </a:rPr>
                  <a:t> norma, </a:t>
                </a:r>
                <a:r>
                  <a:rPr lang="en-US" sz="900" dirty="0" err="1">
                    <a:latin typeface="+mn-lt"/>
                    <a:ea typeface="Roboto"/>
                    <a:cs typeface="Roboto"/>
                    <a:sym typeface="Roboto"/>
                  </a:rPr>
                  <a:t>sehingga</a:t>
                </a:r>
                <a:r>
                  <a:rPr lang="en-US" sz="900" dirty="0">
                    <a:latin typeface="+mn-lt"/>
                    <a:ea typeface="Roboto"/>
                    <a:cs typeface="Roboto"/>
                    <a:sym typeface="Roboto"/>
                  </a:rPr>
                  <a:t> </a:t>
                </a:r>
                <a:r>
                  <a:rPr lang="en-US" sz="900" dirty="0" err="1">
                    <a:latin typeface="+mn-lt"/>
                    <a:ea typeface="Roboto"/>
                    <a:cs typeface="Roboto"/>
                    <a:sym typeface="Roboto"/>
                  </a:rPr>
                  <a:t>penegakan</a:t>
                </a:r>
                <a:r>
                  <a:rPr lang="en-US" sz="900" dirty="0">
                    <a:latin typeface="+mn-lt"/>
                    <a:ea typeface="Roboto"/>
                    <a:cs typeface="Roboto"/>
                    <a:sym typeface="Roboto"/>
                  </a:rPr>
                  <a:t> </a:t>
                </a:r>
                <a:r>
                  <a:rPr lang="en-US" sz="900" dirty="0" err="1">
                    <a:latin typeface="+mn-lt"/>
                    <a:ea typeface="Roboto"/>
                    <a:cs typeface="Roboto"/>
                    <a:sym typeface="Roboto"/>
                  </a:rPr>
                  <a:t>hukum</a:t>
                </a:r>
                <a:r>
                  <a:rPr lang="en-US" sz="900" dirty="0">
                    <a:latin typeface="+mn-lt"/>
                    <a:ea typeface="Roboto"/>
                    <a:cs typeface="Roboto"/>
                    <a:sym typeface="Roboto"/>
                  </a:rPr>
                  <a:t> </a:t>
                </a:r>
                <a:r>
                  <a:rPr lang="en-US" sz="900" dirty="0" err="1">
                    <a:latin typeface="+mn-lt"/>
                    <a:ea typeface="Roboto"/>
                    <a:cs typeface="Roboto"/>
                    <a:sym typeface="Roboto"/>
                  </a:rPr>
                  <a:t>lebih</a:t>
                </a:r>
                <a:r>
                  <a:rPr lang="en-US" sz="900" dirty="0">
                    <a:latin typeface="+mn-lt"/>
                    <a:ea typeface="Roboto"/>
                    <a:cs typeface="Roboto"/>
                    <a:sym typeface="Roboto"/>
                  </a:rPr>
                  <a:t> </a:t>
                </a:r>
                <a:r>
                  <a:rPr lang="en-US" sz="900" dirty="0" err="1">
                    <a:latin typeface="+mn-lt"/>
                    <a:ea typeface="Roboto"/>
                    <a:cs typeface="Roboto"/>
                    <a:sym typeface="Roboto"/>
                  </a:rPr>
                  <a:t>efektif</a:t>
                </a:r>
                <a:r>
                  <a:rPr lang="en-US" sz="900" dirty="0">
                    <a:latin typeface="+mn-lt"/>
                    <a:ea typeface="Roboto"/>
                    <a:cs typeface="Roboto"/>
                    <a:sym typeface="Roboto"/>
                  </a:rPr>
                  <a:t>.</a:t>
                </a:r>
                <a:endParaRPr lang="id-ID" sz="900" dirty="0">
                  <a:latin typeface="+mn-lt"/>
                  <a:ea typeface="Roboto"/>
                  <a:cs typeface="Roboto"/>
                  <a:sym typeface="Roboto"/>
                </a:endParaRPr>
              </a:p>
            </p:txBody>
          </p:sp>
        </p:grpSp>
        <p:grpSp>
          <p:nvGrpSpPr>
            <p:cNvPr id="203" name="Google Shape;1928;p37">
              <a:extLst>
                <a:ext uri="{FF2B5EF4-FFF2-40B4-BE49-F238E27FC236}">
                  <a16:creationId xmlns="" xmlns:a16="http://schemas.microsoft.com/office/drawing/2014/main" id="{DEA046FF-958E-79E2-9746-C4C194C9836F}"/>
                </a:ext>
              </a:extLst>
            </p:cNvPr>
            <p:cNvGrpSpPr/>
            <p:nvPr/>
          </p:nvGrpSpPr>
          <p:grpSpPr>
            <a:xfrm>
              <a:off x="5664417" y="3660045"/>
              <a:ext cx="2996980" cy="681309"/>
              <a:chOff x="5734887" y="3897258"/>
              <a:chExt cx="2996980" cy="681309"/>
            </a:xfrm>
          </p:grpSpPr>
          <p:sp>
            <p:nvSpPr>
              <p:cNvPr id="204" name="Google Shape;1929;p37">
                <a:extLst>
                  <a:ext uri="{FF2B5EF4-FFF2-40B4-BE49-F238E27FC236}">
                    <a16:creationId xmlns="" xmlns:a16="http://schemas.microsoft.com/office/drawing/2014/main" id="{F32F4764-4ED2-D124-661B-147576EC6E3A}"/>
                  </a:ext>
                </a:extLst>
              </p:cNvPr>
              <p:cNvSpPr txBox="1"/>
              <p:nvPr/>
            </p:nvSpPr>
            <p:spPr>
              <a:xfrm>
                <a:off x="5734887" y="3897258"/>
                <a:ext cx="2951964" cy="318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b="1" dirty="0" err="1">
                    <a:solidFill>
                      <a:srgbClr val="CBB9A8"/>
                    </a:solidFill>
                    <a:latin typeface="+mn-lt"/>
                    <a:ea typeface="Fira Sans Extra Condensed"/>
                    <a:cs typeface="Fira Sans Extra Condensed"/>
                    <a:sym typeface="Fira Sans Extra Condensed"/>
                  </a:rPr>
                  <a:t>Tujuan</a:t>
                </a:r>
                <a:r>
                  <a:rPr lang="en-US" b="1" dirty="0">
                    <a:solidFill>
                      <a:srgbClr val="CBB9A8"/>
                    </a:solidFill>
                    <a:latin typeface="+mn-lt"/>
                    <a:ea typeface="Fira Sans Extra Condensed"/>
                    <a:cs typeface="Fira Sans Extra Condensed"/>
                    <a:sym typeface="Fira Sans Extra Condensed"/>
                  </a:rPr>
                  <a:t> </a:t>
                </a:r>
                <a:r>
                  <a:rPr lang="en-US" b="1" dirty="0" err="1">
                    <a:solidFill>
                      <a:srgbClr val="CBB9A8"/>
                    </a:solidFill>
                    <a:latin typeface="+mn-lt"/>
                    <a:ea typeface="Fira Sans Extra Condensed"/>
                    <a:cs typeface="Fira Sans Extra Condensed"/>
                    <a:sym typeface="Fira Sans Extra Condensed"/>
                  </a:rPr>
                  <a:t>Kebijakan</a:t>
                </a:r>
                <a:r>
                  <a:rPr lang="en-US" b="1" dirty="0">
                    <a:solidFill>
                      <a:srgbClr val="CBB9A8"/>
                    </a:solidFill>
                    <a:latin typeface="+mn-lt"/>
                    <a:ea typeface="Fira Sans Extra Condensed"/>
                    <a:cs typeface="Fira Sans Extra Condensed"/>
                    <a:sym typeface="Fira Sans Extra Condensed"/>
                  </a:rPr>
                  <a:t> Hukum</a:t>
                </a:r>
              </a:p>
            </p:txBody>
          </p:sp>
          <p:sp>
            <p:nvSpPr>
              <p:cNvPr id="205" name="Google Shape;1930;p37">
                <a:extLst>
                  <a:ext uri="{FF2B5EF4-FFF2-40B4-BE49-F238E27FC236}">
                    <a16:creationId xmlns="" xmlns:a16="http://schemas.microsoft.com/office/drawing/2014/main" id="{F22CB4D8-2D59-9F8F-6C7B-9AA2CE09FB19}"/>
                  </a:ext>
                </a:extLst>
              </p:cNvPr>
              <p:cNvSpPr txBox="1"/>
              <p:nvPr/>
            </p:nvSpPr>
            <p:spPr>
              <a:xfrm>
                <a:off x="5836905" y="4114467"/>
                <a:ext cx="2894962" cy="464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900" dirty="0" err="1">
                    <a:latin typeface="Roboto"/>
                    <a:ea typeface="Roboto"/>
                    <a:cs typeface="Roboto"/>
                    <a:sym typeface="Roboto"/>
                  </a:rPr>
                  <a:t>Memberikan</a:t>
                </a:r>
                <a:r>
                  <a:rPr lang="en-US" sz="900" dirty="0">
                    <a:latin typeface="Roboto"/>
                    <a:ea typeface="Roboto"/>
                    <a:cs typeface="Roboto"/>
                    <a:sym typeface="Roboto"/>
                  </a:rPr>
                  <a:t> </a:t>
                </a:r>
                <a:r>
                  <a:rPr lang="en-US" sz="900" dirty="0" err="1">
                    <a:latin typeface="Roboto"/>
                    <a:ea typeface="Roboto"/>
                    <a:cs typeface="Roboto"/>
                    <a:sym typeface="Roboto"/>
                  </a:rPr>
                  <a:t>aturan</a:t>
                </a:r>
                <a:r>
                  <a:rPr lang="en-US" sz="900" dirty="0">
                    <a:latin typeface="Roboto"/>
                    <a:ea typeface="Roboto"/>
                    <a:cs typeface="Roboto"/>
                    <a:sym typeface="Roboto"/>
                  </a:rPr>
                  <a:t> yang </a:t>
                </a:r>
                <a:r>
                  <a:rPr lang="en-US" sz="900" dirty="0" err="1">
                    <a:latin typeface="Roboto"/>
                    <a:ea typeface="Roboto"/>
                    <a:cs typeface="Roboto"/>
                    <a:sym typeface="Roboto"/>
                  </a:rPr>
                  <a:t>mengikat</a:t>
                </a:r>
                <a:r>
                  <a:rPr lang="en-US" sz="900" dirty="0">
                    <a:latin typeface="Roboto"/>
                    <a:ea typeface="Roboto"/>
                    <a:cs typeface="Roboto"/>
                    <a:sym typeface="Roboto"/>
                  </a:rPr>
                  <a:t> dan </a:t>
                </a:r>
                <a:r>
                  <a:rPr lang="en-US" sz="900" dirty="0" err="1">
                    <a:latin typeface="Roboto"/>
                    <a:ea typeface="Roboto"/>
                    <a:cs typeface="Roboto"/>
                    <a:sym typeface="Roboto"/>
                  </a:rPr>
                  <a:t>batasan</a:t>
                </a:r>
                <a:r>
                  <a:rPr lang="en-US" sz="900" dirty="0">
                    <a:latin typeface="Roboto"/>
                    <a:ea typeface="Roboto"/>
                    <a:cs typeface="Roboto"/>
                    <a:sym typeface="Roboto"/>
                  </a:rPr>
                  <a:t> yang </a:t>
                </a:r>
                <a:r>
                  <a:rPr lang="en-US" sz="900" dirty="0" err="1">
                    <a:latin typeface="Roboto"/>
                    <a:ea typeface="Roboto"/>
                    <a:cs typeface="Roboto"/>
                    <a:sym typeface="Roboto"/>
                  </a:rPr>
                  <a:t>jelas</a:t>
                </a:r>
                <a:r>
                  <a:rPr lang="en-US" sz="900" dirty="0">
                    <a:latin typeface="Roboto"/>
                    <a:ea typeface="Roboto"/>
                    <a:cs typeface="Roboto"/>
                    <a:sym typeface="Roboto"/>
                  </a:rPr>
                  <a:t> </a:t>
                </a:r>
                <a:r>
                  <a:rPr lang="en-US" sz="900" dirty="0" err="1">
                    <a:latin typeface="Roboto"/>
                    <a:ea typeface="Roboto"/>
                    <a:cs typeface="Roboto"/>
                    <a:sym typeface="Roboto"/>
                  </a:rPr>
                  <a:t>mengenai</a:t>
                </a:r>
                <a:r>
                  <a:rPr lang="en-US" sz="900" dirty="0">
                    <a:latin typeface="Roboto"/>
                    <a:ea typeface="Roboto"/>
                    <a:cs typeface="Roboto"/>
                    <a:sym typeface="Roboto"/>
                  </a:rPr>
                  <a:t> </a:t>
                </a:r>
                <a:r>
                  <a:rPr lang="en-US" sz="900" dirty="0" err="1">
                    <a:latin typeface="Roboto"/>
                    <a:ea typeface="Roboto"/>
                    <a:cs typeface="Roboto"/>
                    <a:sym typeface="Roboto"/>
                  </a:rPr>
                  <a:t>tindak</a:t>
                </a:r>
                <a:r>
                  <a:rPr lang="en-US" sz="900" dirty="0">
                    <a:latin typeface="Roboto"/>
                    <a:ea typeface="Roboto"/>
                    <a:cs typeface="Roboto"/>
                    <a:sym typeface="Roboto"/>
                  </a:rPr>
                  <a:t> </a:t>
                </a:r>
                <a:r>
                  <a:rPr lang="en-US" sz="900" dirty="0" err="1">
                    <a:latin typeface="Roboto"/>
                    <a:ea typeface="Roboto"/>
                    <a:cs typeface="Roboto"/>
                    <a:sym typeface="Roboto"/>
                  </a:rPr>
                  <a:t>pidana</a:t>
                </a:r>
                <a:r>
                  <a:rPr lang="en-US" sz="900" dirty="0">
                    <a:latin typeface="Roboto"/>
                    <a:ea typeface="Roboto"/>
                    <a:cs typeface="Roboto"/>
                    <a:sym typeface="Roboto"/>
                  </a:rPr>
                  <a:t> </a:t>
                </a:r>
                <a:r>
                  <a:rPr lang="en-US" sz="900" dirty="0" err="1">
                    <a:latin typeface="Roboto"/>
                    <a:ea typeface="Roboto"/>
                    <a:cs typeface="Roboto"/>
                    <a:sym typeface="Roboto"/>
                  </a:rPr>
                  <a:t>pelacuran</a:t>
                </a:r>
                <a:r>
                  <a:rPr lang="en-US" sz="900" dirty="0">
                    <a:latin typeface="Roboto"/>
                    <a:ea typeface="Roboto"/>
                    <a:cs typeface="Roboto"/>
                    <a:sym typeface="Roboto"/>
                  </a:rPr>
                  <a:t>, </a:t>
                </a:r>
                <a:r>
                  <a:rPr lang="en-US" sz="900" dirty="0" err="1">
                    <a:latin typeface="Roboto"/>
                    <a:ea typeface="Roboto"/>
                    <a:cs typeface="Roboto"/>
                    <a:sym typeface="Roboto"/>
                  </a:rPr>
                  <a:t>mencegah</a:t>
                </a:r>
                <a:r>
                  <a:rPr lang="en-US" sz="900" dirty="0">
                    <a:latin typeface="Roboto"/>
                    <a:ea typeface="Roboto"/>
                    <a:cs typeface="Roboto"/>
                    <a:sym typeface="Roboto"/>
                  </a:rPr>
                  <a:t> </a:t>
                </a:r>
                <a:r>
                  <a:rPr lang="en-US" sz="900" dirty="0" err="1">
                    <a:latin typeface="Roboto"/>
                    <a:ea typeface="Roboto"/>
                    <a:cs typeface="Roboto"/>
                    <a:sym typeface="Roboto"/>
                  </a:rPr>
                  <a:t>perkembangan</a:t>
                </a:r>
                <a:r>
                  <a:rPr lang="en-US" sz="900" dirty="0">
                    <a:latin typeface="Roboto"/>
                    <a:ea typeface="Roboto"/>
                    <a:cs typeface="Roboto"/>
                    <a:sym typeface="Roboto"/>
                  </a:rPr>
                  <a:t> </a:t>
                </a:r>
                <a:r>
                  <a:rPr lang="en-US" sz="900" dirty="0" err="1">
                    <a:latin typeface="Roboto"/>
                    <a:ea typeface="Roboto"/>
                    <a:cs typeface="Roboto"/>
                    <a:sym typeface="Roboto"/>
                  </a:rPr>
                  <a:t>tindak</a:t>
                </a:r>
                <a:r>
                  <a:rPr lang="en-US" sz="900" dirty="0">
                    <a:latin typeface="Roboto"/>
                    <a:ea typeface="Roboto"/>
                    <a:cs typeface="Roboto"/>
                    <a:sym typeface="Roboto"/>
                  </a:rPr>
                  <a:t> </a:t>
                </a:r>
                <a:r>
                  <a:rPr lang="en-US" sz="900" dirty="0" err="1">
                    <a:latin typeface="Roboto"/>
                    <a:ea typeface="Roboto"/>
                    <a:cs typeface="Roboto"/>
                    <a:sym typeface="Roboto"/>
                  </a:rPr>
                  <a:t>pidana</a:t>
                </a:r>
                <a:r>
                  <a:rPr lang="en-US" sz="900" dirty="0">
                    <a:latin typeface="Roboto"/>
                    <a:ea typeface="Roboto"/>
                    <a:cs typeface="Roboto"/>
                    <a:sym typeface="Roboto"/>
                  </a:rPr>
                  <a:t> </a:t>
                </a:r>
                <a:r>
                  <a:rPr lang="en-US" sz="900" dirty="0" err="1">
                    <a:latin typeface="Roboto"/>
                    <a:ea typeface="Roboto"/>
                    <a:cs typeface="Roboto"/>
                    <a:sym typeface="Roboto"/>
                  </a:rPr>
                  <a:t>pelacuran</a:t>
                </a:r>
                <a:r>
                  <a:rPr lang="en-US" sz="900" dirty="0">
                    <a:latin typeface="Roboto"/>
                    <a:ea typeface="Roboto"/>
                    <a:cs typeface="Roboto"/>
                    <a:sym typeface="Roboto"/>
                  </a:rPr>
                  <a:t>, dan </a:t>
                </a:r>
                <a:r>
                  <a:rPr lang="en-US" sz="900" dirty="0" err="1">
                    <a:latin typeface="Roboto"/>
                    <a:ea typeface="Roboto"/>
                    <a:cs typeface="Roboto"/>
                    <a:sym typeface="Roboto"/>
                  </a:rPr>
                  <a:t>mengkategorikan</a:t>
                </a:r>
                <a:r>
                  <a:rPr lang="en-US" sz="900" dirty="0">
                    <a:latin typeface="Roboto"/>
                    <a:ea typeface="Roboto"/>
                    <a:cs typeface="Roboto"/>
                    <a:sym typeface="Roboto"/>
                  </a:rPr>
                  <a:t> </a:t>
                </a:r>
                <a:r>
                  <a:rPr lang="en-US" sz="900" dirty="0" err="1">
                    <a:latin typeface="Roboto"/>
                    <a:ea typeface="Roboto"/>
                    <a:cs typeface="Roboto"/>
                    <a:sym typeface="Roboto"/>
                  </a:rPr>
                  <a:t>sebagai</a:t>
                </a:r>
                <a:r>
                  <a:rPr lang="en-US" sz="900" dirty="0">
                    <a:latin typeface="Roboto"/>
                    <a:ea typeface="Roboto"/>
                    <a:cs typeface="Roboto"/>
                    <a:sym typeface="Roboto"/>
                  </a:rPr>
                  <a:t> </a:t>
                </a:r>
                <a:r>
                  <a:rPr lang="en-US" sz="900" dirty="0" err="1">
                    <a:latin typeface="Roboto"/>
                    <a:ea typeface="Roboto"/>
                    <a:cs typeface="Roboto"/>
                    <a:sym typeface="Roboto"/>
                  </a:rPr>
                  <a:t>perbuatan</a:t>
                </a:r>
                <a:r>
                  <a:rPr lang="en-US" sz="900" dirty="0">
                    <a:latin typeface="Roboto"/>
                    <a:ea typeface="Roboto"/>
                    <a:cs typeface="Roboto"/>
                    <a:sym typeface="Roboto"/>
                  </a:rPr>
                  <a:t> </a:t>
                </a:r>
                <a:r>
                  <a:rPr lang="en-US" sz="900" dirty="0" err="1">
                    <a:latin typeface="Roboto"/>
                    <a:ea typeface="Roboto"/>
                    <a:cs typeface="Roboto"/>
                    <a:sym typeface="Roboto"/>
                  </a:rPr>
                  <a:t>kriminal</a:t>
                </a:r>
                <a:r>
                  <a:rPr lang="en-US" sz="900" dirty="0">
                    <a:latin typeface="Roboto"/>
                    <a:ea typeface="Roboto"/>
                    <a:cs typeface="Roboto"/>
                    <a:sym typeface="Roboto"/>
                  </a:rPr>
                  <a:t> </a:t>
                </a:r>
                <a:r>
                  <a:rPr lang="en-US" sz="900" dirty="0" err="1">
                    <a:latin typeface="Roboto"/>
                    <a:ea typeface="Roboto"/>
                    <a:cs typeface="Roboto"/>
                    <a:sym typeface="Roboto"/>
                  </a:rPr>
                  <a:t>dengan</a:t>
                </a:r>
                <a:r>
                  <a:rPr lang="en-US" sz="900" dirty="0">
                    <a:latin typeface="Roboto"/>
                    <a:ea typeface="Roboto"/>
                    <a:cs typeface="Roboto"/>
                    <a:sym typeface="Roboto"/>
                  </a:rPr>
                  <a:t> </a:t>
                </a:r>
                <a:r>
                  <a:rPr lang="en-US" sz="900" dirty="0" err="1">
                    <a:latin typeface="Roboto"/>
                    <a:ea typeface="Roboto"/>
                    <a:cs typeface="Roboto"/>
                    <a:sym typeface="Roboto"/>
                  </a:rPr>
                  <a:t>sanksi</a:t>
                </a:r>
                <a:r>
                  <a:rPr lang="en-US" sz="900" dirty="0">
                    <a:latin typeface="Roboto"/>
                    <a:ea typeface="Roboto"/>
                    <a:cs typeface="Roboto"/>
                    <a:sym typeface="Roboto"/>
                  </a:rPr>
                  <a:t> yang </a:t>
                </a:r>
                <a:r>
                  <a:rPr lang="en-US" sz="900" dirty="0" err="1">
                    <a:latin typeface="Roboto"/>
                    <a:ea typeface="Roboto"/>
                    <a:cs typeface="Roboto"/>
                    <a:sym typeface="Roboto"/>
                  </a:rPr>
                  <a:t>berat</a:t>
                </a:r>
                <a:r>
                  <a:rPr lang="en-US" sz="900" dirty="0">
                    <a:latin typeface="Roboto"/>
                    <a:ea typeface="Roboto"/>
                    <a:cs typeface="Roboto"/>
                    <a:sym typeface="Roboto"/>
                  </a:rPr>
                  <a:t>.</a:t>
                </a:r>
              </a:p>
            </p:txBody>
          </p:sp>
        </p:grpSp>
      </p:grpSp>
      <p:grpSp>
        <p:nvGrpSpPr>
          <p:cNvPr id="190" name="Group 189">
            <a:extLst>
              <a:ext uri="{FF2B5EF4-FFF2-40B4-BE49-F238E27FC236}">
                <a16:creationId xmlns="" xmlns:a16="http://schemas.microsoft.com/office/drawing/2014/main" id="{739DFD48-2E50-EA34-647A-0D6B24F052EA}"/>
              </a:ext>
            </a:extLst>
          </p:cNvPr>
          <p:cNvGrpSpPr/>
          <p:nvPr/>
        </p:nvGrpSpPr>
        <p:grpSpPr>
          <a:xfrm>
            <a:off x="-4076326" y="1301251"/>
            <a:ext cx="2842529" cy="3046765"/>
            <a:chOff x="457199" y="1361211"/>
            <a:chExt cx="2842529" cy="3046765"/>
          </a:xfrm>
        </p:grpSpPr>
        <p:grpSp>
          <p:nvGrpSpPr>
            <p:cNvPr id="191" name="Google Shape;1900;p37">
              <a:extLst>
                <a:ext uri="{FF2B5EF4-FFF2-40B4-BE49-F238E27FC236}">
                  <a16:creationId xmlns="" xmlns:a16="http://schemas.microsoft.com/office/drawing/2014/main" id="{A4B792BC-80A5-452D-7D0D-F123877262D1}"/>
                </a:ext>
              </a:extLst>
            </p:cNvPr>
            <p:cNvGrpSpPr/>
            <p:nvPr/>
          </p:nvGrpSpPr>
          <p:grpSpPr>
            <a:xfrm>
              <a:off x="457199" y="1361211"/>
              <a:ext cx="2772142" cy="702161"/>
              <a:chOff x="457199" y="1361439"/>
              <a:chExt cx="2772142" cy="702161"/>
            </a:xfrm>
          </p:grpSpPr>
          <p:sp>
            <p:nvSpPr>
              <p:cNvPr id="198" name="Google Shape;1901;p37">
                <a:extLst>
                  <a:ext uri="{FF2B5EF4-FFF2-40B4-BE49-F238E27FC236}">
                    <a16:creationId xmlns="" xmlns:a16="http://schemas.microsoft.com/office/drawing/2014/main" id="{FBF2B259-4269-B28E-7512-2613C3EAE46F}"/>
                  </a:ext>
                </a:extLst>
              </p:cNvPr>
              <p:cNvSpPr txBox="1"/>
              <p:nvPr/>
            </p:nvSpPr>
            <p:spPr>
              <a:xfrm>
                <a:off x="457199" y="1361439"/>
                <a:ext cx="2772142" cy="3072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err="1">
                    <a:solidFill>
                      <a:srgbClr val="9E9EC3"/>
                    </a:solidFill>
                    <a:latin typeface="+mn-lt"/>
                    <a:ea typeface="Fira Sans Extra Condensed"/>
                    <a:cs typeface="Fira Sans Extra Condensed"/>
                    <a:sym typeface="Fira Sans Extra Condensed"/>
                  </a:rPr>
                  <a:t>Pelacuran</a:t>
                </a:r>
                <a:endParaRPr lang="en-ID" b="1" dirty="0">
                  <a:solidFill>
                    <a:srgbClr val="9E9EC3"/>
                  </a:solidFill>
                  <a:latin typeface="+mn-lt"/>
                  <a:ea typeface="Fira Sans Extra Condensed"/>
                  <a:cs typeface="Fira Sans Extra Condensed"/>
                  <a:sym typeface="Fira Sans Extra Condensed"/>
                </a:endParaRPr>
              </a:p>
            </p:txBody>
          </p:sp>
          <p:sp>
            <p:nvSpPr>
              <p:cNvPr id="199" name="Google Shape;1902;p37">
                <a:extLst>
                  <a:ext uri="{FF2B5EF4-FFF2-40B4-BE49-F238E27FC236}">
                    <a16:creationId xmlns="" xmlns:a16="http://schemas.microsoft.com/office/drawing/2014/main" id="{3ABCFEBD-A090-A200-FC70-72F96CF4ABE7}"/>
                  </a:ext>
                </a:extLst>
              </p:cNvPr>
              <p:cNvSpPr txBox="1"/>
              <p:nvPr/>
            </p:nvSpPr>
            <p:spPr>
              <a:xfrm>
                <a:off x="464593" y="1595900"/>
                <a:ext cx="2590118" cy="46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err="1">
                    <a:latin typeface="+mn-lt"/>
                    <a:ea typeface="Roboto"/>
                    <a:cs typeface="Roboto"/>
                    <a:sym typeface="Roboto"/>
                  </a:rPr>
                  <a:t>Praktek</a:t>
                </a:r>
                <a:r>
                  <a:rPr lang="en-US" sz="900" dirty="0">
                    <a:latin typeface="+mn-lt"/>
                    <a:ea typeface="Roboto"/>
                    <a:cs typeface="Roboto"/>
                    <a:sym typeface="Roboto"/>
                  </a:rPr>
                  <a:t> </a:t>
                </a:r>
                <a:r>
                  <a:rPr lang="en-US" sz="900" dirty="0" err="1">
                    <a:latin typeface="+mn-lt"/>
                    <a:ea typeface="Roboto"/>
                    <a:cs typeface="Roboto"/>
                    <a:sym typeface="Roboto"/>
                  </a:rPr>
                  <a:t>seksual</a:t>
                </a:r>
                <a:r>
                  <a:rPr lang="en-US" sz="900" dirty="0">
                    <a:latin typeface="+mn-lt"/>
                    <a:ea typeface="Roboto"/>
                    <a:cs typeface="Roboto"/>
                    <a:sym typeface="Roboto"/>
                  </a:rPr>
                  <a:t> yang </a:t>
                </a:r>
                <a:r>
                  <a:rPr lang="en-US" sz="900" dirty="0" err="1">
                    <a:latin typeface="+mn-lt"/>
                    <a:ea typeface="Roboto"/>
                    <a:cs typeface="Roboto"/>
                    <a:sym typeface="Roboto"/>
                  </a:rPr>
                  <a:t>dilakukan</a:t>
                </a:r>
                <a:r>
                  <a:rPr lang="en-US" sz="900" dirty="0">
                    <a:latin typeface="+mn-lt"/>
                    <a:ea typeface="Roboto"/>
                    <a:cs typeface="Roboto"/>
                    <a:sym typeface="Roboto"/>
                  </a:rPr>
                  <a:t> </a:t>
                </a:r>
                <a:r>
                  <a:rPr lang="en-US" sz="900" dirty="0" err="1">
                    <a:latin typeface="+mn-lt"/>
                    <a:ea typeface="Roboto"/>
                    <a:cs typeface="Roboto"/>
                    <a:sym typeface="Roboto"/>
                  </a:rPr>
                  <a:t>untuk</a:t>
                </a:r>
                <a:r>
                  <a:rPr lang="en-US" sz="900" dirty="0">
                    <a:latin typeface="+mn-lt"/>
                    <a:ea typeface="Roboto"/>
                    <a:cs typeface="Roboto"/>
                    <a:sym typeface="Roboto"/>
                  </a:rPr>
                  <a:t> </a:t>
                </a:r>
                <a:r>
                  <a:rPr lang="en-US" sz="900" dirty="0" err="1">
                    <a:latin typeface="+mn-lt"/>
                    <a:ea typeface="Roboto"/>
                    <a:cs typeface="Roboto"/>
                    <a:sym typeface="Roboto"/>
                  </a:rPr>
                  <a:t>imbalan</a:t>
                </a:r>
                <a:r>
                  <a:rPr lang="en-US" sz="900" dirty="0">
                    <a:latin typeface="+mn-lt"/>
                    <a:ea typeface="Roboto"/>
                    <a:cs typeface="Roboto"/>
                    <a:sym typeface="Roboto"/>
                  </a:rPr>
                  <a:t> </a:t>
                </a:r>
                <a:r>
                  <a:rPr lang="en-US" sz="900" dirty="0" err="1">
                    <a:latin typeface="+mn-lt"/>
                    <a:ea typeface="Roboto"/>
                    <a:cs typeface="Roboto"/>
                    <a:sym typeface="Roboto"/>
                  </a:rPr>
                  <a:t>berupa</a:t>
                </a:r>
                <a:r>
                  <a:rPr lang="en-US" sz="900" dirty="0">
                    <a:latin typeface="+mn-lt"/>
                    <a:ea typeface="Roboto"/>
                    <a:cs typeface="Roboto"/>
                    <a:sym typeface="Roboto"/>
                  </a:rPr>
                  <a:t> uang, </a:t>
                </a:r>
                <a:r>
                  <a:rPr lang="en-US" sz="900" dirty="0" err="1">
                    <a:latin typeface="+mn-lt"/>
                    <a:ea typeface="Roboto"/>
                    <a:cs typeface="Roboto"/>
                    <a:sym typeface="Roboto"/>
                  </a:rPr>
                  <a:t>tanpa</a:t>
                </a:r>
                <a:r>
                  <a:rPr lang="en-US" sz="900" dirty="0">
                    <a:latin typeface="+mn-lt"/>
                    <a:ea typeface="Roboto"/>
                    <a:cs typeface="Roboto"/>
                    <a:sym typeface="Roboto"/>
                  </a:rPr>
                  <a:t> </a:t>
                </a:r>
                <a:r>
                  <a:rPr lang="en-US" sz="900" dirty="0" err="1">
                    <a:latin typeface="+mn-lt"/>
                    <a:ea typeface="Roboto"/>
                    <a:cs typeface="Roboto"/>
                    <a:sym typeface="Roboto"/>
                  </a:rPr>
                  <a:t>perasaan</a:t>
                </a:r>
                <a:r>
                  <a:rPr lang="en-US" sz="900" dirty="0">
                    <a:latin typeface="+mn-lt"/>
                    <a:ea typeface="Roboto"/>
                    <a:cs typeface="Roboto"/>
                    <a:sym typeface="Roboto"/>
                  </a:rPr>
                  <a:t> </a:t>
                </a:r>
                <a:r>
                  <a:rPr lang="en-US" sz="900" dirty="0" err="1">
                    <a:latin typeface="+mn-lt"/>
                    <a:ea typeface="Roboto"/>
                    <a:cs typeface="Roboto"/>
                    <a:sym typeface="Roboto"/>
                  </a:rPr>
                  <a:t>cinta</a:t>
                </a:r>
                <a:r>
                  <a:rPr lang="en-US" sz="900" dirty="0">
                    <a:latin typeface="+mn-lt"/>
                    <a:ea typeface="Roboto"/>
                    <a:cs typeface="Roboto"/>
                    <a:sym typeface="Roboto"/>
                  </a:rPr>
                  <a:t> </a:t>
                </a:r>
                <a:r>
                  <a:rPr lang="en-US" sz="900" dirty="0" err="1">
                    <a:latin typeface="+mn-lt"/>
                    <a:ea typeface="Roboto"/>
                    <a:cs typeface="Roboto"/>
                    <a:sym typeface="Roboto"/>
                  </a:rPr>
                  <a:t>kasih</a:t>
                </a:r>
                <a:r>
                  <a:rPr lang="en-US" sz="900" dirty="0">
                    <a:latin typeface="+mn-lt"/>
                    <a:ea typeface="Roboto"/>
                    <a:cs typeface="Roboto"/>
                    <a:sym typeface="Roboto"/>
                  </a:rPr>
                  <a:t>, </a:t>
                </a:r>
                <a:r>
                  <a:rPr lang="en-US" sz="900" dirty="0" err="1">
                    <a:latin typeface="+mn-lt"/>
                    <a:ea typeface="Roboto"/>
                    <a:cs typeface="Roboto"/>
                    <a:sym typeface="Roboto"/>
                  </a:rPr>
                  <a:t>biasanya</a:t>
                </a:r>
                <a:r>
                  <a:rPr lang="en-US" sz="900" dirty="0">
                    <a:latin typeface="+mn-lt"/>
                    <a:ea typeface="Roboto"/>
                    <a:cs typeface="Roboto"/>
                    <a:sym typeface="Roboto"/>
                  </a:rPr>
                  <a:t> oleh </a:t>
                </a:r>
                <a:r>
                  <a:rPr lang="en-US" sz="900" dirty="0" err="1">
                    <a:latin typeface="+mn-lt"/>
                    <a:ea typeface="Roboto"/>
                    <a:cs typeface="Roboto"/>
                    <a:sym typeface="Roboto"/>
                  </a:rPr>
                  <a:t>pekerja</a:t>
                </a:r>
                <a:r>
                  <a:rPr lang="en-US" sz="900" dirty="0">
                    <a:latin typeface="+mn-lt"/>
                    <a:ea typeface="Roboto"/>
                    <a:cs typeface="Roboto"/>
                    <a:sym typeface="Roboto"/>
                  </a:rPr>
                  <a:t> </a:t>
                </a:r>
                <a:r>
                  <a:rPr lang="en-US" sz="900" dirty="0" err="1">
                    <a:latin typeface="+mn-lt"/>
                    <a:ea typeface="Roboto"/>
                    <a:cs typeface="Roboto"/>
                    <a:sym typeface="Roboto"/>
                  </a:rPr>
                  <a:t>seks</a:t>
                </a:r>
                <a:r>
                  <a:rPr lang="en-US" sz="900" dirty="0">
                    <a:latin typeface="+mn-lt"/>
                    <a:ea typeface="Roboto"/>
                    <a:cs typeface="Roboto"/>
                    <a:sym typeface="Roboto"/>
                  </a:rPr>
                  <a:t> </a:t>
                </a:r>
                <a:r>
                  <a:rPr lang="en-US" sz="900" dirty="0" err="1">
                    <a:latin typeface="+mn-lt"/>
                    <a:ea typeface="Roboto"/>
                    <a:cs typeface="Roboto"/>
                    <a:sym typeface="Roboto"/>
                  </a:rPr>
                  <a:t>komersil</a:t>
                </a:r>
                <a:r>
                  <a:rPr lang="en-US" sz="900" dirty="0">
                    <a:latin typeface="+mn-lt"/>
                    <a:ea typeface="Roboto"/>
                    <a:cs typeface="Roboto"/>
                    <a:sym typeface="Roboto"/>
                  </a:rPr>
                  <a:t> </a:t>
                </a:r>
                <a:r>
                  <a:rPr lang="en-US" sz="900" dirty="0" err="1">
                    <a:latin typeface="+mn-lt"/>
                    <a:ea typeface="Roboto"/>
                    <a:cs typeface="Roboto"/>
                    <a:sym typeface="Roboto"/>
                  </a:rPr>
                  <a:t>pria</a:t>
                </a:r>
                <a:r>
                  <a:rPr lang="en-US" sz="900" dirty="0">
                    <a:latin typeface="+mn-lt"/>
                    <a:ea typeface="Roboto"/>
                    <a:cs typeface="Roboto"/>
                    <a:sym typeface="Roboto"/>
                  </a:rPr>
                  <a:t>.</a:t>
                </a:r>
              </a:p>
            </p:txBody>
          </p:sp>
        </p:grpSp>
        <p:grpSp>
          <p:nvGrpSpPr>
            <p:cNvPr id="192" name="Google Shape;1908;p37">
              <a:extLst>
                <a:ext uri="{FF2B5EF4-FFF2-40B4-BE49-F238E27FC236}">
                  <a16:creationId xmlns="" xmlns:a16="http://schemas.microsoft.com/office/drawing/2014/main" id="{ED2CA676-F80D-EE2C-90CE-630B4648264D}"/>
                </a:ext>
              </a:extLst>
            </p:cNvPr>
            <p:cNvGrpSpPr/>
            <p:nvPr/>
          </p:nvGrpSpPr>
          <p:grpSpPr>
            <a:xfrm>
              <a:off x="457199" y="2449769"/>
              <a:ext cx="2434980" cy="650807"/>
              <a:chOff x="457199" y="2625257"/>
              <a:chExt cx="2434980" cy="650807"/>
            </a:xfrm>
          </p:grpSpPr>
          <p:sp>
            <p:nvSpPr>
              <p:cNvPr id="196" name="Google Shape;1909;p37">
                <a:extLst>
                  <a:ext uri="{FF2B5EF4-FFF2-40B4-BE49-F238E27FC236}">
                    <a16:creationId xmlns="" xmlns:a16="http://schemas.microsoft.com/office/drawing/2014/main" id="{975AB7F3-4086-610F-C36E-83B62FCD5BB5}"/>
                  </a:ext>
                </a:extLst>
              </p:cNvPr>
              <p:cNvSpPr txBox="1"/>
              <p:nvPr/>
            </p:nvSpPr>
            <p:spPr>
              <a:xfrm>
                <a:off x="457199" y="2625257"/>
                <a:ext cx="2434980" cy="31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a:solidFill>
                      <a:srgbClr val="81B0C5"/>
                    </a:solidFill>
                    <a:latin typeface="+mn-lt"/>
                    <a:ea typeface="Fira Sans Extra Condensed"/>
                    <a:cs typeface="Fira Sans Extra Condensed"/>
                    <a:sym typeface="Fira Sans Extra Condensed"/>
                  </a:rPr>
                  <a:t>KUHP dan </a:t>
                </a:r>
                <a:r>
                  <a:rPr lang="en-US" sz="1200" b="1" dirty="0" err="1">
                    <a:solidFill>
                      <a:srgbClr val="81B0C5"/>
                    </a:solidFill>
                    <a:latin typeface="+mn-lt"/>
                    <a:ea typeface="Fira Sans Extra Condensed"/>
                    <a:cs typeface="Fira Sans Extra Condensed"/>
                    <a:sym typeface="Fira Sans Extra Condensed"/>
                  </a:rPr>
                  <a:t>Kriminalisasi</a:t>
                </a:r>
                <a:endParaRPr sz="1200" b="1" dirty="0">
                  <a:solidFill>
                    <a:srgbClr val="81B0C5"/>
                  </a:solidFill>
                  <a:latin typeface="+mn-lt"/>
                  <a:ea typeface="Fira Sans Extra Condensed"/>
                  <a:cs typeface="Fira Sans Extra Condensed"/>
                  <a:sym typeface="Fira Sans Extra Condensed"/>
                </a:endParaRPr>
              </a:p>
            </p:txBody>
          </p:sp>
          <p:sp>
            <p:nvSpPr>
              <p:cNvPr id="197" name="Google Shape;1910;p37">
                <a:extLst>
                  <a:ext uri="{FF2B5EF4-FFF2-40B4-BE49-F238E27FC236}">
                    <a16:creationId xmlns="" xmlns:a16="http://schemas.microsoft.com/office/drawing/2014/main" id="{8E45A5A2-8C50-70B8-FCE8-F94C404565E1}"/>
                  </a:ext>
                </a:extLst>
              </p:cNvPr>
              <p:cNvSpPr txBox="1"/>
              <p:nvPr/>
            </p:nvSpPr>
            <p:spPr>
              <a:xfrm>
                <a:off x="470977" y="2811964"/>
                <a:ext cx="2124259" cy="4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latin typeface="+mn-lt"/>
                    <a:ea typeface="Roboto"/>
                    <a:cs typeface="Roboto"/>
                    <a:sym typeface="Roboto"/>
                  </a:rPr>
                  <a:t>KUHP </a:t>
                </a:r>
                <a:r>
                  <a:rPr lang="en-US" sz="900" dirty="0" err="1">
                    <a:latin typeface="+mn-lt"/>
                    <a:ea typeface="Roboto"/>
                    <a:cs typeface="Roboto"/>
                    <a:sym typeface="Roboto"/>
                  </a:rPr>
                  <a:t>hanya</a:t>
                </a:r>
                <a:r>
                  <a:rPr lang="en-US" sz="900" dirty="0">
                    <a:latin typeface="+mn-lt"/>
                    <a:ea typeface="Roboto"/>
                    <a:cs typeface="Roboto"/>
                    <a:sym typeface="Roboto"/>
                  </a:rPr>
                  <a:t> </a:t>
                </a:r>
                <a:r>
                  <a:rPr lang="en-US" sz="900" dirty="0" err="1">
                    <a:latin typeface="+mn-lt"/>
                    <a:ea typeface="Roboto"/>
                    <a:cs typeface="Roboto"/>
                    <a:sym typeface="Roboto"/>
                  </a:rPr>
                  <a:t>mengenai</a:t>
                </a:r>
                <a:r>
                  <a:rPr lang="en-US" sz="900" dirty="0">
                    <a:latin typeface="+mn-lt"/>
                    <a:ea typeface="Roboto"/>
                    <a:cs typeface="Roboto"/>
                    <a:sym typeface="Roboto"/>
                  </a:rPr>
                  <a:t> </a:t>
                </a:r>
                <a:r>
                  <a:rPr lang="en-US" sz="900" dirty="0" err="1">
                    <a:latin typeface="+mn-lt"/>
                    <a:ea typeface="Roboto"/>
                    <a:cs typeface="Roboto"/>
                    <a:sym typeface="Roboto"/>
                  </a:rPr>
                  <a:t>perantara</a:t>
                </a:r>
                <a:r>
                  <a:rPr lang="en-US" sz="900" dirty="0">
                    <a:latin typeface="+mn-lt"/>
                    <a:ea typeface="Roboto"/>
                    <a:cs typeface="Roboto"/>
                    <a:sym typeface="Roboto"/>
                  </a:rPr>
                  <a:t> </a:t>
                </a:r>
                <a:r>
                  <a:rPr lang="en-US" sz="900" dirty="0" err="1">
                    <a:latin typeface="+mn-lt"/>
                    <a:ea typeface="Roboto"/>
                    <a:cs typeface="Roboto"/>
                    <a:sym typeface="Roboto"/>
                  </a:rPr>
                  <a:t>prostitusi</a:t>
                </a:r>
                <a:r>
                  <a:rPr lang="en-US" sz="900" dirty="0">
                    <a:latin typeface="+mn-lt"/>
                    <a:ea typeface="Roboto"/>
                    <a:cs typeface="Roboto"/>
                    <a:sym typeface="Roboto"/>
                  </a:rPr>
                  <a:t> </a:t>
                </a:r>
                <a:r>
                  <a:rPr lang="en-US" sz="900" dirty="0" err="1">
                    <a:latin typeface="+mn-lt"/>
                    <a:ea typeface="Roboto"/>
                    <a:cs typeface="Roboto"/>
                    <a:sym typeface="Roboto"/>
                  </a:rPr>
                  <a:t>seperti</a:t>
                </a:r>
                <a:r>
                  <a:rPr lang="en-US" sz="900" dirty="0">
                    <a:latin typeface="+mn-lt"/>
                    <a:ea typeface="Roboto"/>
                    <a:cs typeface="Roboto"/>
                    <a:sym typeface="Roboto"/>
                  </a:rPr>
                  <a:t> </a:t>
                </a:r>
                <a:r>
                  <a:rPr lang="en-US" sz="900" dirty="0" err="1">
                    <a:latin typeface="+mn-lt"/>
                    <a:ea typeface="Roboto"/>
                    <a:cs typeface="Roboto"/>
                    <a:sym typeface="Roboto"/>
                  </a:rPr>
                  <a:t>germo</a:t>
                </a:r>
                <a:r>
                  <a:rPr lang="en-US" sz="900" dirty="0">
                    <a:latin typeface="+mn-lt"/>
                    <a:ea typeface="Roboto"/>
                    <a:cs typeface="Roboto"/>
                    <a:sym typeface="Roboto"/>
                  </a:rPr>
                  <a:t> dan </a:t>
                </a:r>
                <a:r>
                  <a:rPr lang="en-US" sz="900" dirty="0" err="1">
                    <a:latin typeface="+mn-lt"/>
                    <a:ea typeface="Roboto"/>
                    <a:cs typeface="Roboto"/>
                    <a:sym typeface="Roboto"/>
                  </a:rPr>
                  <a:t>mucikari</a:t>
                </a:r>
                <a:r>
                  <a:rPr lang="en-US" sz="900" dirty="0">
                    <a:latin typeface="+mn-lt"/>
                    <a:ea typeface="Roboto"/>
                    <a:cs typeface="Roboto"/>
                    <a:sym typeface="Roboto"/>
                  </a:rPr>
                  <a:t>. </a:t>
                </a:r>
                <a:r>
                  <a:rPr lang="en-US" sz="900" dirty="0" err="1">
                    <a:latin typeface="+mn-lt"/>
                    <a:ea typeface="Roboto"/>
                    <a:cs typeface="Roboto"/>
                    <a:sym typeface="Roboto"/>
                  </a:rPr>
                  <a:t>Tidak</a:t>
                </a:r>
                <a:r>
                  <a:rPr lang="en-US" sz="900" dirty="0">
                    <a:latin typeface="+mn-lt"/>
                    <a:ea typeface="Roboto"/>
                    <a:cs typeface="Roboto"/>
                    <a:sym typeface="Roboto"/>
                  </a:rPr>
                  <a:t> </a:t>
                </a:r>
                <a:r>
                  <a:rPr lang="en-US" sz="900" dirty="0" err="1">
                    <a:latin typeface="+mn-lt"/>
                    <a:ea typeface="Roboto"/>
                    <a:cs typeface="Roboto"/>
                    <a:sym typeface="Roboto"/>
                  </a:rPr>
                  <a:t>ada</a:t>
                </a:r>
                <a:r>
                  <a:rPr lang="en-US" sz="900" dirty="0">
                    <a:latin typeface="+mn-lt"/>
                    <a:ea typeface="Roboto"/>
                    <a:cs typeface="Roboto"/>
                    <a:sym typeface="Roboto"/>
                  </a:rPr>
                  <a:t> </a:t>
                </a:r>
                <a:r>
                  <a:rPr lang="en-US" sz="900" dirty="0" err="1">
                    <a:latin typeface="+mn-lt"/>
                    <a:ea typeface="Roboto"/>
                    <a:cs typeface="Roboto"/>
                    <a:sym typeface="Roboto"/>
                  </a:rPr>
                  <a:t>ketentuan</a:t>
                </a:r>
                <a:r>
                  <a:rPr lang="en-US" sz="900" dirty="0">
                    <a:latin typeface="+mn-lt"/>
                    <a:ea typeface="Roboto"/>
                    <a:cs typeface="Roboto"/>
                    <a:sym typeface="Roboto"/>
                  </a:rPr>
                  <a:t> </a:t>
                </a:r>
                <a:r>
                  <a:rPr lang="en-US" sz="900" dirty="0" err="1">
                    <a:latin typeface="+mn-lt"/>
                    <a:ea typeface="Roboto"/>
                    <a:cs typeface="Roboto"/>
                    <a:sym typeface="Roboto"/>
                  </a:rPr>
                  <a:t>khusus</a:t>
                </a:r>
                <a:r>
                  <a:rPr lang="en-US" sz="900" dirty="0">
                    <a:latin typeface="+mn-lt"/>
                    <a:ea typeface="Roboto"/>
                    <a:cs typeface="Roboto"/>
                    <a:sym typeface="Roboto"/>
                  </a:rPr>
                  <a:t> </a:t>
                </a:r>
                <a:r>
                  <a:rPr lang="en-US" sz="900" dirty="0" err="1">
                    <a:latin typeface="+mn-lt"/>
                    <a:ea typeface="Roboto"/>
                    <a:cs typeface="Roboto"/>
                    <a:sym typeface="Roboto"/>
                  </a:rPr>
                  <a:t>untuk</a:t>
                </a:r>
                <a:r>
                  <a:rPr lang="en-US" sz="900" dirty="0">
                    <a:latin typeface="+mn-lt"/>
                    <a:ea typeface="Roboto"/>
                    <a:cs typeface="Roboto"/>
                    <a:sym typeface="Roboto"/>
                  </a:rPr>
                  <a:t> </a:t>
                </a:r>
                <a:r>
                  <a:rPr lang="en-US" sz="900" dirty="0" err="1">
                    <a:latin typeface="+mn-lt"/>
                    <a:ea typeface="Roboto"/>
                    <a:cs typeface="Roboto"/>
                    <a:sym typeface="Roboto"/>
                  </a:rPr>
                  <a:t>pelaku</a:t>
                </a:r>
                <a:r>
                  <a:rPr lang="en-US" sz="900" dirty="0">
                    <a:latin typeface="+mn-lt"/>
                    <a:ea typeface="Roboto"/>
                    <a:cs typeface="Roboto"/>
                    <a:sym typeface="Roboto"/>
                  </a:rPr>
                  <a:t> </a:t>
                </a:r>
                <a:r>
                  <a:rPr lang="en-US" sz="900" dirty="0" err="1">
                    <a:latin typeface="+mn-lt"/>
                    <a:ea typeface="Roboto"/>
                    <a:cs typeface="Roboto"/>
                    <a:sym typeface="Roboto"/>
                  </a:rPr>
                  <a:t>pelacuran</a:t>
                </a:r>
                <a:r>
                  <a:rPr lang="en-US" sz="900" dirty="0">
                    <a:latin typeface="+mn-lt"/>
                    <a:ea typeface="Roboto"/>
                    <a:cs typeface="Roboto"/>
                    <a:sym typeface="Roboto"/>
                  </a:rPr>
                  <a:t> </a:t>
                </a:r>
                <a:r>
                  <a:rPr lang="en-US" sz="900" dirty="0" err="1">
                    <a:latin typeface="+mn-lt"/>
                    <a:ea typeface="Roboto"/>
                    <a:cs typeface="Roboto"/>
                    <a:sym typeface="Roboto"/>
                  </a:rPr>
                  <a:t>atau</a:t>
                </a:r>
                <a:r>
                  <a:rPr lang="en-US" sz="900" dirty="0">
                    <a:latin typeface="+mn-lt"/>
                    <a:ea typeface="Roboto"/>
                    <a:cs typeface="Roboto"/>
                    <a:sym typeface="Roboto"/>
                  </a:rPr>
                  <a:t> </a:t>
                </a:r>
                <a:r>
                  <a:rPr lang="en-US" sz="900" dirty="0" err="1">
                    <a:latin typeface="+mn-lt"/>
                    <a:ea typeface="Roboto"/>
                    <a:cs typeface="Roboto"/>
                    <a:sym typeface="Roboto"/>
                  </a:rPr>
                  <a:t>pengguna</a:t>
                </a:r>
                <a:r>
                  <a:rPr lang="en-US" sz="900" dirty="0">
                    <a:latin typeface="+mn-lt"/>
                    <a:ea typeface="Roboto"/>
                    <a:cs typeface="Roboto"/>
                    <a:sym typeface="Roboto"/>
                  </a:rPr>
                  <a:t> </a:t>
                </a:r>
                <a:r>
                  <a:rPr lang="en-US" sz="900" dirty="0" err="1">
                    <a:latin typeface="+mn-lt"/>
                    <a:ea typeface="Roboto"/>
                    <a:cs typeface="Roboto"/>
                    <a:sym typeface="Roboto"/>
                  </a:rPr>
                  <a:t>jasa</a:t>
                </a:r>
                <a:r>
                  <a:rPr lang="en-US" sz="900" dirty="0">
                    <a:latin typeface="+mn-lt"/>
                    <a:ea typeface="Roboto"/>
                    <a:cs typeface="Roboto"/>
                    <a:sym typeface="Roboto"/>
                  </a:rPr>
                  <a:t>. </a:t>
                </a:r>
                <a:endParaRPr sz="900" dirty="0">
                  <a:latin typeface="+mn-lt"/>
                  <a:ea typeface="Roboto"/>
                  <a:cs typeface="Roboto"/>
                  <a:sym typeface="Roboto"/>
                </a:endParaRPr>
              </a:p>
            </p:txBody>
          </p:sp>
        </p:grpSp>
        <p:grpSp>
          <p:nvGrpSpPr>
            <p:cNvPr id="193" name="Google Shape;1924;p37">
              <a:extLst>
                <a:ext uri="{FF2B5EF4-FFF2-40B4-BE49-F238E27FC236}">
                  <a16:creationId xmlns="" xmlns:a16="http://schemas.microsoft.com/office/drawing/2014/main" id="{5BFF42DA-E289-9006-277C-4C84DA148A8A}"/>
                </a:ext>
              </a:extLst>
            </p:cNvPr>
            <p:cNvGrpSpPr/>
            <p:nvPr/>
          </p:nvGrpSpPr>
          <p:grpSpPr>
            <a:xfrm>
              <a:off x="457199" y="3707983"/>
              <a:ext cx="2842529" cy="699993"/>
              <a:chOff x="457200" y="3897258"/>
              <a:chExt cx="3522856" cy="699993"/>
            </a:xfrm>
          </p:grpSpPr>
          <p:sp>
            <p:nvSpPr>
              <p:cNvPr id="194" name="Google Shape;1925;p37">
                <a:extLst>
                  <a:ext uri="{FF2B5EF4-FFF2-40B4-BE49-F238E27FC236}">
                    <a16:creationId xmlns="" xmlns:a16="http://schemas.microsoft.com/office/drawing/2014/main" id="{E76ECE88-6E34-D575-D108-F67D5ED0A0EA}"/>
                  </a:ext>
                </a:extLst>
              </p:cNvPr>
              <p:cNvSpPr txBox="1"/>
              <p:nvPr/>
            </p:nvSpPr>
            <p:spPr>
              <a:xfrm>
                <a:off x="457200" y="3897258"/>
                <a:ext cx="2722664" cy="31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err="1">
                    <a:solidFill>
                      <a:srgbClr val="FFCF7B"/>
                    </a:solidFill>
                    <a:latin typeface="+mn-lt"/>
                    <a:ea typeface="Fira Sans Extra Condensed"/>
                    <a:cs typeface="Fira Sans Extra Condensed"/>
                    <a:sym typeface="Fira Sans Extra Condensed"/>
                  </a:rPr>
                  <a:t>Ius</a:t>
                </a:r>
                <a:r>
                  <a:rPr lang="en-US" b="1" dirty="0">
                    <a:solidFill>
                      <a:srgbClr val="FFCF7B"/>
                    </a:solidFill>
                    <a:latin typeface="+mn-lt"/>
                    <a:ea typeface="Fira Sans Extra Condensed"/>
                    <a:cs typeface="Fira Sans Extra Condensed"/>
                    <a:sym typeface="Fira Sans Extra Condensed"/>
                  </a:rPr>
                  <a:t> </a:t>
                </a:r>
                <a:r>
                  <a:rPr lang="en-US" b="1" dirty="0" err="1">
                    <a:solidFill>
                      <a:srgbClr val="FFCF7B"/>
                    </a:solidFill>
                    <a:latin typeface="+mn-lt"/>
                    <a:ea typeface="Fira Sans Extra Condensed"/>
                    <a:cs typeface="Fira Sans Extra Condensed"/>
                    <a:sym typeface="Fira Sans Extra Condensed"/>
                  </a:rPr>
                  <a:t>Constituendeum</a:t>
                </a:r>
                <a:endParaRPr b="1" dirty="0">
                  <a:solidFill>
                    <a:srgbClr val="FFCF7B"/>
                  </a:solidFill>
                  <a:latin typeface="+mn-lt"/>
                  <a:ea typeface="Fira Sans Extra Condensed"/>
                  <a:cs typeface="Fira Sans Extra Condensed"/>
                  <a:sym typeface="Fira Sans Extra Condensed"/>
                </a:endParaRPr>
              </a:p>
            </p:txBody>
          </p:sp>
          <p:sp>
            <p:nvSpPr>
              <p:cNvPr id="195" name="Google Shape;1926;p37">
                <a:extLst>
                  <a:ext uri="{FF2B5EF4-FFF2-40B4-BE49-F238E27FC236}">
                    <a16:creationId xmlns="" xmlns:a16="http://schemas.microsoft.com/office/drawing/2014/main" id="{16949A28-1F83-BA23-4D23-A736E95FB5E6}"/>
                  </a:ext>
                </a:extLst>
              </p:cNvPr>
              <p:cNvSpPr txBox="1"/>
              <p:nvPr/>
            </p:nvSpPr>
            <p:spPr>
              <a:xfrm>
                <a:off x="464828" y="4133151"/>
                <a:ext cx="3515228" cy="4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SE" sz="900" dirty="0">
                    <a:latin typeface="+mn-lt"/>
                    <a:ea typeface="Roboto"/>
                    <a:cs typeface="Roboto"/>
                    <a:sym typeface="Roboto"/>
                  </a:rPr>
                  <a:t>Konsep bahwa hukum harus mencerminkan cita-cita masyarakat. Diperlukan perhatian pada asas-asas pembentukan peraturan perundang-undangan dalam merumuskan tindak pidana prostitusi.</a:t>
                </a:r>
                <a:endParaRPr lang="en-US" sz="900" dirty="0">
                  <a:latin typeface="+mn-lt"/>
                  <a:ea typeface="Roboto"/>
                  <a:cs typeface="Roboto"/>
                  <a:sym typeface="Roboto"/>
                </a:endParaRPr>
              </a:p>
            </p:txBody>
          </p:sp>
        </p:grpSp>
      </p:grpSp>
      <p:grpSp>
        <p:nvGrpSpPr>
          <p:cNvPr id="149" name="Group 148">
            <a:extLst>
              <a:ext uri="{FF2B5EF4-FFF2-40B4-BE49-F238E27FC236}">
                <a16:creationId xmlns="" xmlns:a16="http://schemas.microsoft.com/office/drawing/2014/main" id="{5EC51E00-FB78-52DD-CD85-701C70758FEB}"/>
              </a:ext>
            </a:extLst>
          </p:cNvPr>
          <p:cNvGrpSpPr/>
          <p:nvPr/>
        </p:nvGrpSpPr>
        <p:grpSpPr>
          <a:xfrm rot="16200000" flipH="1">
            <a:off x="10400574" y="3427442"/>
            <a:ext cx="1152424" cy="2276039"/>
            <a:chOff x="7074916" y="1034328"/>
            <a:chExt cx="2080587" cy="4109159"/>
          </a:xfrm>
        </p:grpSpPr>
        <p:grpSp>
          <p:nvGrpSpPr>
            <p:cNvPr id="150" name="Google Shape;250;p13">
              <a:extLst>
                <a:ext uri="{FF2B5EF4-FFF2-40B4-BE49-F238E27FC236}">
                  <a16:creationId xmlns="" xmlns:a16="http://schemas.microsoft.com/office/drawing/2014/main" id="{445EBC37-6DB2-C0CA-728F-7AB29FDB7EBD}"/>
                </a:ext>
              </a:extLst>
            </p:cNvPr>
            <p:cNvGrpSpPr/>
            <p:nvPr/>
          </p:nvGrpSpPr>
          <p:grpSpPr>
            <a:xfrm>
              <a:off x="7695395" y="4401533"/>
              <a:ext cx="731363" cy="741954"/>
              <a:chOff x="1698305" y="857250"/>
              <a:chExt cx="846877" cy="857254"/>
            </a:xfrm>
          </p:grpSpPr>
          <p:sp>
            <p:nvSpPr>
              <p:cNvPr id="171" name="Google Shape;251;p13">
                <a:extLst>
                  <a:ext uri="{FF2B5EF4-FFF2-40B4-BE49-F238E27FC236}">
                    <a16:creationId xmlns="" xmlns:a16="http://schemas.microsoft.com/office/drawing/2014/main" id="{59B40749-34C8-825E-9BB6-07A397E73080}"/>
                  </a:ext>
                </a:extLst>
              </p:cNvPr>
              <p:cNvSpPr/>
              <p:nvPr/>
            </p:nvSpPr>
            <p:spPr>
              <a:xfrm>
                <a:off x="2121584" y="857250"/>
                <a:ext cx="423598" cy="428787"/>
              </a:xfrm>
              <a:custGeom>
                <a:avLst/>
                <a:gdLst/>
                <a:ahLst/>
                <a:cxnLst/>
                <a:rect l="l" t="t" r="r" b="b"/>
                <a:pathLst>
                  <a:path w="8082" h="8181" extrusionOk="0">
                    <a:moveTo>
                      <a:pt x="0" y="0"/>
                    </a:moveTo>
                    <a:cubicBezTo>
                      <a:pt x="0" y="4518"/>
                      <a:pt x="3617" y="8180"/>
                      <a:pt x="8079" y="8180"/>
                    </a:cubicBezTo>
                    <a:cubicBezTo>
                      <a:pt x="8080" y="8180"/>
                      <a:pt x="8081" y="8180"/>
                      <a:pt x="8081" y="8180"/>
                    </a:cubicBezTo>
                    <a:cubicBezTo>
                      <a:pt x="8081" y="3662"/>
                      <a:pt x="4463" y="0"/>
                      <a:pt x="0"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52;p13">
                <a:extLst>
                  <a:ext uri="{FF2B5EF4-FFF2-40B4-BE49-F238E27FC236}">
                    <a16:creationId xmlns="" xmlns:a16="http://schemas.microsoft.com/office/drawing/2014/main" id="{124631E1-BC35-D473-B886-19F88FA4193A}"/>
                  </a:ext>
                </a:extLst>
              </p:cNvPr>
              <p:cNvSpPr/>
              <p:nvPr/>
            </p:nvSpPr>
            <p:spPr>
              <a:xfrm>
                <a:off x="1698305" y="857250"/>
                <a:ext cx="423703" cy="428787"/>
              </a:xfrm>
              <a:custGeom>
                <a:avLst/>
                <a:gdLst/>
                <a:ahLst/>
                <a:cxnLst/>
                <a:rect l="l" t="t" r="r" b="b"/>
                <a:pathLst>
                  <a:path w="8084" h="8181" extrusionOk="0">
                    <a:moveTo>
                      <a:pt x="8083" y="0"/>
                    </a:moveTo>
                    <a:cubicBezTo>
                      <a:pt x="3620" y="0"/>
                      <a:pt x="1" y="3662"/>
                      <a:pt x="1" y="8180"/>
                    </a:cubicBezTo>
                    <a:cubicBezTo>
                      <a:pt x="2" y="8180"/>
                      <a:pt x="2" y="8180"/>
                      <a:pt x="3" y="8180"/>
                    </a:cubicBezTo>
                    <a:cubicBezTo>
                      <a:pt x="4465" y="8180"/>
                      <a:pt x="8083" y="4518"/>
                      <a:pt x="8083"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53;p13">
                <a:extLst>
                  <a:ext uri="{FF2B5EF4-FFF2-40B4-BE49-F238E27FC236}">
                    <a16:creationId xmlns="" xmlns:a16="http://schemas.microsoft.com/office/drawing/2014/main" id="{8A0C1AF3-C33D-2E3C-A211-2474B8F69198}"/>
                  </a:ext>
                </a:extLst>
              </p:cNvPr>
              <p:cNvSpPr/>
              <p:nvPr/>
            </p:nvSpPr>
            <p:spPr>
              <a:xfrm>
                <a:off x="2121584" y="1285770"/>
                <a:ext cx="423598" cy="428734"/>
              </a:xfrm>
              <a:custGeom>
                <a:avLst/>
                <a:gdLst/>
                <a:ahLst/>
                <a:cxnLst/>
                <a:rect l="l" t="t" r="r" b="b"/>
                <a:pathLst>
                  <a:path w="8082" h="8180" extrusionOk="0">
                    <a:moveTo>
                      <a:pt x="0" y="0"/>
                    </a:moveTo>
                    <a:cubicBezTo>
                      <a:pt x="0" y="4518"/>
                      <a:pt x="3618" y="8180"/>
                      <a:pt x="8081" y="8180"/>
                    </a:cubicBezTo>
                    <a:cubicBezTo>
                      <a:pt x="8081" y="3662"/>
                      <a:pt x="4463"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54;p13">
                <a:extLst>
                  <a:ext uri="{FF2B5EF4-FFF2-40B4-BE49-F238E27FC236}">
                    <a16:creationId xmlns="" xmlns:a16="http://schemas.microsoft.com/office/drawing/2014/main" id="{E3C4538B-1B69-09FD-9B52-64B275C323E8}"/>
                  </a:ext>
                </a:extLst>
              </p:cNvPr>
              <p:cNvSpPr/>
              <p:nvPr/>
            </p:nvSpPr>
            <p:spPr>
              <a:xfrm>
                <a:off x="1698305" y="1285770"/>
                <a:ext cx="423703" cy="428734"/>
              </a:xfrm>
              <a:custGeom>
                <a:avLst/>
                <a:gdLst/>
                <a:ahLst/>
                <a:cxnLst/>
                <a:rect l="l" t="t" r="r" b="b"/>
                <a:pathLst>
                  <a:path w="8084" h="8180" extrusionOk="0">
                    <a:moveTo>
                      <a:pt x="8083" y="0"/>
                    </a:moveTo>
                    <a:cubicBezTo>
                      <a:pt x="3620" y="0"/>
                      <a:pt x="1" y="3662"/>
                      <a:pt x="1" y="8180"/>
                    </a:cubicBezTo>
                    <a:cubicBezTo>
                      <a:pt x="4464" y="8180"/>
                      <a:pt x="8083" y="4518"/>
                      <a:pt x="8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255;p13">
              <a:extLst>
                <a:ext uri="{FF2B5EF4-FFF2-40B4-BE49-F238E27FC236}">
                  <a16:creationId xmlns="" xmlns:a16="http://schemas.microsoft.com/office/drawing/2014/main" id="{7B6FDEB0-D600-36B1-0170-3F499EEB5089}"/>
                </a:ext>
              </a:extLst>
            </p:cNvPr>
            <p:cNvGrpSpPr/>
            <p:nvPr/>
          </p:nvGrpSpPr>
          <p:grpSpPr>
            <a:xfrm>
              <a:off x="8424001" y="3659528"/>
              <a:ext cx="731502" cy="741998"/>
              <a:chOff x="1698147" y="1714552"/>
              <a:chExt cx="847038" cy="857206"/>
            </a:xfrm>
          </p:grpSpPr>
          <p:sp>
            <p:nvSpPr>
              <p:cNvPr id="168" name="Google Shape;256;p13">
                <a:extLst>
                  <a:ext uri="{FF2B5EF4-FFF2-40B4-BE49-F238E27FC236}">
                    <a16:creationId xmlns="" xmlns:a16="http://schemas.microsoft.com/office/drawing/2014/main" id="{5E174EB8-CBD2-C1DA-610B-AFFA77C59429}"/>
                  </a:ext>
                </a:extLst>
              </p:cNvPr>
              <p:cNvSpPr/>
              <p:nvPr/>
            </p:nvSpPr>
            <p:spPr>
              <a:xfrm>
                <a:off x="1698147" y="1714552"/>
                <a:ext cx="847038" cy="857206"/>
              </a:xfrm>
              <a:custGeom>
                <a:avLst/>
                <a:gdLst/>
                <a:ahLst/>
                <a:cxnLst/>
                <a:rect l="l" t="t" r="r" b="b"/>
                <a:pathLst>
                  <a:path w="16161" h="16355" extrusionOk="0">
                    <a:moveTo>
                      <a:pt x="1" y="0"/>
                    </a:moveTo>
                    <a:lnTo>
                      <a:pt x="1" y="16355"/>
                    </a:lnTo>
                    <a:lnTo>
                      <a:pt x="16160" y="16355"/>
                    </a:lnTo>
                    <a:lnTo>
                      <a:pt x="16160"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57;p13">
                <a:extLst>
                  <a:ext uri="{FF2B5EF4-FFF2-40B4-BE49-F238E27FC236}">
                    <a16:creationId xmlns="" xmlns:a16="http://schemas.microsoft.com/office/drawing/2014/main" id="{978B8140-2AD3-F900-770F-BDD0CC098DE7}"/>
                  </a:ext>
                </a:extLst>
              </p:cNvPr>
              <p:cNvSpPr/>
              <p:nvPr/>
            </p:nvSpPr>
            <p:spPr>
              <a:xfrm>
                <a:off x="1946266" y="1791336"/>
                <a:ext cx="329255" cy="333186"/>
              </a:xfrm>
              <a:custGeom>
                <a:avLst/>
                <a:gdLst/>
                <a:ahLst/>
                <a:cxnLst/>
                <a:rect l="l" t="t" r="r" b="b"/>
                <a:pathLst>
                  <a:path w="6282" h="6357" extrusionOk="0">
                    <a:moveTo>
                      <a:pt x="3141" y="0"/>
                    </a:moveTo>
                    <a:cubicBezTo>
                      <a:pt x="1407" y="0"/>
                      <a:pt x="1" y="1424"/>
                      <a:pt x="3" y="3178"/>
                    </a:cubicBezTo>
                    <a:cubicBezTo>
                      <a:pt x="3" y="4933"/>
                      <a:pt x="1407" y="6356"/>
                      <a:pt x="3141" y="6356"/>
                    </a:cubicBezTo>
                    <a:cubicBezTo>
                      <a:pt x="4874" y="6356"/>
                      <a:pt x="6281" y="4933"/>
                      <a:pt x="6281" y="3178"/>
                    </a:cubicBezTo>
                    <a:cubicBezTo>
                      <a:pt x="6281" y="1424"/>
                      <a:pt x="4875" y="0"/>
                      <a:pt x="31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58;p13">
                <a:extLst>
                  <a:ext uri="{FF2B5EF4-FFF2-40B4-BE49-F238E27FC236}">
                    <a16:creationId xmlns="" xmlns:a16="http://schemas.microsoft.com/office/drawing/2014/main" id="{C581BDC6-4D26-F58A-0705-E347527FD7D6}"/>
                  </a:ext>
                </a:extLst>
              </p:cNvPr>
              <p:cNvSpPr/>
              <p:nvPr/>
            </p:nvSpPr>
            <p:spPr>
              <a:xfrm>
                <a:off x="2119120" y="2140557"/>
                <a:ext cx="426061" cy="431198"/>
              </a:xfrm>
              <a:custGeom>
                <a:avLst/>
                <a:gdLst/>
                <a:ahLst/>
                <a:cxnLst/>
                <a:rect l="l" t="t" r="r" b="b"/>
                <a:pathLst>
                  <a:path w="8129" h="8227" extrusionOk="0">
                    <a:moveTo>
                      <a:pt x="8128" y="1"/>
                    </a:moveTo>
                    <a:lnTo>
                      <a:pt x="1" y="8227"/>
                    </a:lnTo>
                    <a:lnTo>
                      <a:pt x="8128" y="8227"/>
                    </a:lnTo>
                    <a:lnTo>
                      <a:pt x="81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259;p13">
              <a:extLst>
                <a:ext uri="{FF2B5EF4-FFF2-40B4-BE49-F238E27FC236}">
                  <a16:creationId xmlns="" xmlns:a16="http://schemas.microsoft.com/office/drawing/2014/main" id="{587D1369-3F6D-A205-39EE-9B023FACC617}"/>
                </a:ext>
              </a:extLst>
            </p:cNvPr>
            <p:cNvGrpSpPr/>
            <p:nvPr/>
          </p:nvGrpSpPr>
          <p:grpSpPr>
            <a:xfrm>
              <a:off x="8425842" y="2189984"/>
              <a:ext cx="727794" cy="734801"/>
              <a:chOff x="0" y="1714448"/>
              <a:chExt cx="849135" cy="857311"/>
            </a:xfrm>
          </p:grpSpPr>
          <p:sp>
            <p:nvSpPr>
              <p:cNvPr id="166" name="Google Shape;260;p13">
                <a:extLst>
                  <a:ext uri="{FF2B5EF4-FFF2-40B4-BE49-F238E27FC236}">
                    <a16:creationId xmlns="" xmlns:a16="http://schemas.microsoft.com/office/drawing/2014/main" id="{1CD2BBD6-2494-2D6D-36B1-C6F04465619D}"/>
                  </a:ext>
                </a:extLst>
              </p:cNvPr>
              <p:cNvSpPr/>
              <p:nvPr/>
            </p:nvSpPr>
            <p:spPr>
              <a:xfrm>
                <a:off x="0" y="1714448"/>
                <a:ext cx="849135" cy="857311"/>
              </a:xfrm>
              <a:custGeom>
                <a:avLst/>
                <a:gdLst/>
                <a:ahLst/>
                <a:cxnLst/>
                <a:rect l="l" t="t" r="r" b="b"/>
                <a:pathLst>
                  <a:path w="16201" h="16357" extrusionOk="0">
                    <a:moveTo>
                      <a:pt x="1" y="1"/>
                    </a:moveTo>
                    <a:lnTo>
                      <a:pt x="1" y="16357"/>
                    </a:lnTo>
                    <a:lnTo>
                      <a:pt x="16200" y="16357"/>
                    </a:lnTo>
                    <a:lnTo>
                      <a:pt x="162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1;p13">
                <a:extLst>
                  <a:ext uri="{FF2B5EF4-FFF2-40B4-BE49-F238E27FC236}">
                    <a16:creationId xmlns="" xmlns:a16="http://schemas.microsoft.com/office/drawing/2014/main" id="{33DAA237-4653-2272-9600-C6C8FE06820F}"/>
                  </a:ext>
                </a:extLst>
              </p:cNvPr>
              <p:cNvSpPr/>
              <p:nvPr/>
            </p:nvSpPr>
            <p:spPr>
              <a:xfrm>
                <a:off x="52" y="1714448"/>
                <a:ext cx="849082" cy="857311"/>
              </a:xfrm>
              <a:custGeom>
                <a:avLst/>
                <a:gdLst/>
                <a:ahLst/>
                <a:cxnLst/>
                <a:rect l="l" t="t" r="r" b="b"/>
                <a:pathLst>
                  <a:path w="16200" h="16357" extrusionOk="0">
                    <a:moveTo>
                      <a:pt x="1" y="1"/>
                    </a:moveTo>
                    <a:lnTo>
                      <a:pt x="1" y="7099"/>
                    </a:lnTo>
                    <a:lnTo>
                      <a:pt x="9169" y="16357"/>
                    </a:lnTo>
                    <a:lnTo>
                      <a:pt x="16199" y="1635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262;p13">
              <a:extLst>
                <a:ext uri="{FF2B5EF4-FFF2-40B4-BE49-F238E27FC236}">
                  <a16:creationId xmlns="" xmlns:a16="http://schemas.microsoft.com/office/drawing/2014/main" id="{633D0412-4F35-51B7-B6E8-14F67B71F208}"/>
                </a:ext>
              </a:extLst>
            </p:cNvPr>
            <p:cNvGrpSpPr/>
            <p:nvPr/>
          </p:nvGrpSpPr>
          <p:grpSpPr>
            <a:xfrm>
              <a:off x="8425842" y="2924733"/>
              <a:ext cx="727838" cy="734801"/>
              <a:chOff x="0" y="2571698"/>
              <a:chExt cx="849187" cy="857311"/>
            </a:xfrm>
          </p:grpSpPr>
          <p:sp>
            <p:nvSpPr>
              <p:cNvPr id="164" name="Google Shape;263;p13">
                <a:extLst>
                  <a:ext uri="{FF2B5EF4-FFF2-40B4-BE49-F238E27FC236}">
                    <a16:creationId xmlns="" xmlns:a16="http://schemas.microsoft.com/office/drawing/2014/main" id="{683CADC5-49E9-0BA8-D683-28121BF90D5D}"/>
                  </a:ext>
                </a:extLst>
              </p:cNvPr>
              <p:cNvSpPr/>
              <p:nvPr/>
            </p:nvSpPr>
            <p:spPr>
              <a:xfrm>
                <a:off x="0" y="2571698"/>
                <a:ext cx="849187" cy="857311"/>
              </a:xfrm>
              <a:custGeom>
                <a:avLst/>
                <a:gdLst/>
                <a:ahLst/>
                <a:cxnLst/>
                <a:rect l="l" t="t" r="r" b="b"/>
                <a:pathLst>
                  <a:path w="16202" h="16357" extrusionOk="0">
                    <a:moveTo>
                      <a:pt x="1" y="1"/>
                    </a:moveTo>
                    <a:lnTo>
                      <a:pt x="1" y="16357"/>
                    </a:lnTo>
                    <a:lnTo>
                      <a:pt x="16201" y="16357"/>
                    </a:lnTo>
                    <a:lnTo>
                      <a:pt x="162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4;p13">
                <a:extLst>
                  <a:ext uri="{FF2B5EF4-FFF2-40B4-BE49-F238E27FC236}">
                    <a16:creationId xmlns="" xmlns:a16="http://schemas.microsoft.com/office/drawing/2014/main" id="{4D02586A-BABA-7DCA-9C50-2CF418A288AA}"/>
                  </a:ext>
                </a:extLst>
              </p:cNvPr>
              <p:cNvSpPr/>
              <p:nvPr/>
            </p:nvSpPr>
            <p:spPr>
              <a:xfrm>
                <a:off x="52" y="2571698"/>
                <a:ext cx="849082" cy="857259"/>
              </a:xfrm>
              <a:custGeom>
                <a:avLst/>
                <a:gdLst/>
                <a:ahLst/>
                <a:cxnLst/>
                <a:rect l="l" t="t" r="r" b="b"/>
                <a:pathLst>
                  <a:path w="16200" h="16356" extrusionOk="0">
                    <a:moveTo>
                      <a:pt x="9169" y="1"/>
                    </a:moveTo>
                    <a:lnTo>
                      <a:pt x="1" y="9259"/>
                    </a:lnTo>
                    <a:lnTo>
                      <a:pt x="1" y="16356"/>
                    </a:lnTo>
                    <a:lnTo>
                      <a:pt x="161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265;p13">
              <a:extLst>
                <a:ext uri="{FF2B5EF4-FFF2-40B4-BE49-F238E27FC236}">
                  <a16:creationId xmlns="" xmlns:a16="http://schemas.microsoft.com/office/drawing/2014/main" id="{FCCE7795-206B-6AF9-59C4-4752135A05D2}"/>
                </a:ext>
              </a:extLst>
            </p:cNvPr>
            <p:cNvSpPr/>
            <p:nvPr/>
          </p:nvSpPr>
          <p:spPr>
            <a:xfrm rot="10800000" flipH="1">
              <a:off x="8424058" y="1462797"/>
              <a:ext cx="731439" cy="741948"/>
            </a:xfrm>
            <a:custGeom>
              <a:avLst/>
              <a:gdLst/>
              <a:ahLst/>
              <a:cxnLst/>
              <a:rect l="l" t="t" r="r" b="b"/>
              <a:pathLst>
                <a:path w="15075" h="15221" extrusionOk="0">
                  <a:moveTo>
                    <a:pt x="1" y="1"/>
                  </a:moveTo>
                  <a:lnTo>
                    <a:pt x="7522" y="7592"/>
                  </a:lnTo>
                  <a:lnTo>
                    <a:pt x="15074" y="15220"/>
                  </a:lnTo>
                  <a:lnTo>
                    <a:pt x="150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266;p13">
              <a:extLst>
                <a:ext uri="{FF2B5EF4-FFF2-40B4-BE49-F238E27FC236}">
                  <a16:creationId xmlns="" xmlns:a16="http://schemas.microsoft.com/office/drawing/2014/main" id="{C7E6F471-D2B9-F333-FDA6-4E29C4E90992}"/>
                </a:ext>
              </a:extLst>
            </p:cNvPr>
            <p:cNvGrpSpPr/>
            <p:nvPr/>
          </p:nvGrpSpPr>
          <p:grpSpPr>
            <a:xfrm>
              <a:off x="8423978" y="4521685"/>
              <a:ext cx="731509" cy="501637"/>
              <a:chOff x="6292052" y="1556345"/>
              <a:chExt cx="712972" cy="486413"/>
            </a:xfrm>
          </p:grpSpPr>
          <p:sp>
            <p:nvSpPr>
              <p:cNvPr id="161" name="Google Shape;267;p13">
                <a:extLst>
                  <a:ext uri="{FF2B5EF4-FFF2-40B4-BE49-F238E27FC236}">
                    <a16:creationId xmlns="" xmlns:a16="http://schemas.microsoft.com/office/drawing/2014/main" id="{781F7E12-4034-5339-69CF-A5FBF4FA2702}"/>
                  </a:ext>
                </a:extLst>
              </p:cNvPr>
              <p:cNvSpPr/>
              <p:nvPr/>
            </p:nvSpPr>
            <p:spPr>
              <a:xfrm>
                <a:off x="6292052" y="1556345"/>
                <a:ext cx="712972" cy="86933"/>
              </a:xfrm>
              <a:custGeom>
                <a:avLst/>
                <a:gdLst/>
                <a:ahLst/>
                <a:cxnLst/>
                <a:rect l="l" t="t" r="r" b="b"/>
                <a:pathLst>
                  <a:path w="15075" h="1838" extrusionOk="0">
                    <a:moveTo>
                      <a:pt x="0" y="1"/>
                    </a:moveTo>
                    <a:lnTo>
                      <a:pt x="0" y="1838"/>
                    </a:lnTo>
                    <a:lnTo>
                      <a:pt x="15075" y="1838"/>
                    </a:lnTo>
                    <a:lnTo>
                      <a:pt x="150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8;p13">
                <a:extLst>
                  <a:ext uri="{FF2B5EF4-FFF2-40B4-BE49-F238E27FC236}">
                    <a16:creationId xmlns="" xmlns:a16="http://schemas.microsoft.com/office/drawing/2014/main" id="{19853210-5EC2-9393-8F19-3A30E26C4887}"/>
                  </a:ext>
                </a:extLst>
              </p:cNvPr>
              <p:cNvSpPr/>
              <p:nvPr/>
            </p:nvSpPr>
            <p:spPr>
              <a:xfrm>
                <a:off x="6292052" y="1756132"/>
                <a:ext cx="712972" cy="86933"/>
              </a:xfrm>
              <a:custGeom>
                <a:avLst/>
                <a:gdLst/>
                <a:ahLst/>
                <a:cxnLst/>
                <a:rect l="l" t="t" r="r" b="b"/>
                <a:pathLst>
                  <a:path w="15075" h="1838" extrusionOk="0">
                    <a:moveTo>
                      <a:pt x="0" y="0"/>
                    </a:moveTo>
                    <a:lnTo>
                      <a:pt x="0" y="1837"/>
                    </a:lnTo>
                    <a:lnTo>
                      <a:pt x="15075" y="1837"/>
                    </a:lnTo>
                    <a:lnTo>
                      <a:pt x="15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69;p13">
                <a:extLst>
                  <a:ext uri="{FF2B5EF4-FFF2-40B4-BE49-F238E27FC236}">
                    <a16:creationId xmlns="" xmlns:a16="http://schemas.microsoft.com/office/drawing/2014/main" id="{FF9CD961-11C1-4881-36E9-09CBB8416CC5}"/>
                  </a:ext>
                </a:extLst>
              </p:cNvPr>
              <p:cNvSpPr/>
              <p:nvPr/>
            </p:nvSpPr>
            <p:spPr>
              <a:xfrm>
                <a:off x="6292099" y="1955872"/>
                <a:ext cx="712925" cy="86886"/>
              </a:xfrm>
              <a:custGeom>
                <a:avLst/>
                <a:gdLst/>
                <a:ahLst/>
                <a:cxnLst/>
                <a:rect l="l" t="t" r="r" b="b"/>
                <a:pathLst>
                  <a:path w="15074" h="1837" extrusionOk="0">
                    <a:moveTo>
                      <a:pt x="0" y="0"/>
                    </a:moveTo>
                    <a:lnTo>
                      <a:pt x="0" y="1837"/>
                    </a:lnTo>
                    <a:lnTo>
                      <a:pt x="15074" y="1837"/>
                    </a:lnTo>
                    <a:lnTo>
                      <a:pt x="15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270;p13">
              <a:extLst>
                <a:ext uri="{FF2B5EF4-FFF2-40B4-BE49-F238E27FC236}">
                  <a16:creationId xmlns="" xmlns:a16="http://schemas.microsoft.com/office/drawing/2014/main" id="{F6D5A63A-8ED9-FD3D-4D95-1A3CE90E137E}"/>
                </a:ext>
              </a:extLst>
            </p:cNvPr>
            <p:cNvSpPr/>
            <p:nvPr/>
          </p:nvSpPr>
          <p:spPr>
            <a:xfrm>
              <a:off x="7074916" y="4746433"/>
              <a:ext cx="195221" cy="181552"/>
            </a:xfrm>
            <a:custGeom>
              <a:avLst/>
              <a:gdLst/>
              <a:ahLst/>
              <a:cxnLst/>
              <a:rect l="l" t="t" r="r" b="b"/>
              <a:pathLst>
                <a:path w="4345" h="4041" extrusionOk="0">
                  <a:moveTo>
                    <a:pt x="2172" y="1"/>
                  </a:moveTo>
                  <a:cubicBezTo>
                    <a:pt x="1198" y="1"/>
                    <a:pt x="340" y="706"/>
                    <a:pt x="180" y="1697"/>
                  </a:cubicBezTo>
                  <a:cubicBezTo>
                    <a:pt x="1" y="2798"/>
                    <a:pt x="749" y="3836"/>
                    <a:pt x="1849" y="4014"/>
                  </a:cubicBezTo>
                  <a:cubicBezTo>
                    <a:pt x="1959" y="4032"/>
                    <a:pt x="2068" y="4040"/>
                    <a:pt x="2175" y="4040"/>
                  </a:cubicBezTo>
                  <a:cubicBezTo>
                    <a:pt x="3149" y="4040"/>
                    <a:pt x="4006" y="3335"/>
                    <a:pt x="4166" y="2344"/>
                  </a:cubicBezTo>
                  <a:cubicBezTo>
                    <a:pt x="4345" y="1243"/>
                    <a:pt x="3597" y="206"/>
                    <a:pt x="2497" y="27"/>
                  </a:cubicBezTo>
                  <a:cubicBezTo>
                    <a:pt x="2388" y="9"/>
                    <a:pt x="2279" y="1"/>
                    <a:pt x="2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 name="Google Shape;271;p13">
              <a:extLst>
                <a:ext uri="{FF2B5EF4-FFF2-40B4-BE49-F238E27FC236}">
                  <a16:creationId xmlns="" xmlns:a16="http://schemas.microsoft.com/office/drawing/2014/main" id="{C0D18858-F462-C036-D1A7-E9955B563CCB}"/>
                </a:ext>
              </a:extLst>
            </p:cNvPr>
            <p:cNvGrpSpPr/>
            <p:nvPr/>
          </p:nvGrpSpPr>
          <p:grpSpPr>
            <a:xfrm flipH="1">
              <a:off x="8424058" y="1034328"/>
              <a:ext cx="196038" cy="566203"/>
              <a:chOff x="7265731" y="3675915"/>
              <a:chExt cx="196038" cy="566203"/>
            </a:xfrm>
          </p:grpSpPr>
          <p:sp>
            <p:nvSpPr>
              <p:cNvPr id="158" name="Google Shape;272;p13">
                <a:extLst>
                  <a:ext uri="{FF2B5EF4-FFF2-40B4-BE49-F238E27FC236}">
                    <a16:creationId xmlns="" xmlns:a16="http://schemas.microsoft.com/office/drawing/2014/main" id="{64680634-A8B5-C882-6B56-7C924DA62CE1}"/>
                  </a:ext>
                </a:extLst>
              </p:cNvPr>
              <p:cNvSpPr/>
              <p:nvPr/>
            </p:nvSpPr>
            <p:spPr>
              <a:xfrm>
                <a:off x="7274434" y="3675915"/>
                <a:ext cx="187335" cy="191649"/>
              </a:xfrm>
              <a:custGeom>
                <a:avLst/>
                <a:gdLst/>
                <a:ahLst/>
                <a:cxnLst/>
                <a:rect l="l" t="t" r="r" b="b"/>
                <a:pathLst>
                  <a:path w="3961" h="4052" extrusionOk="0">
                    <a:moveTo>
                      <a:pt x="1" y="1"/>
                    </a:moveTo>
                    <a:lnTo>
                      <a:pt x="3868" y="4052"/>
                    </a:lnTo>
                    <a:lnTo>
                      <a:pt x="3960" y="92"/>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73;p13">
                <a:extLst>
                  <a:ext uri="{FF2B5EF4-FFF2-40B4-BE49-F238E27FC236}">
                    <a16:creationId xmlns="" xmlns:a16="http://schemas.microsoft.com/office/drawing/2014/main" id="{B71107C8-2A8B-AC91-91FE-A96EB0DD8A40}"/>
                  </a:ext>
                </a:extLst>
              </p:cNvPr>
              <p:cNvSpPr/>
              <p:nvPr/>
            </p:nvSpPr>
            <p:spPr>
              <a:xfrm>
                <a:off x="7270082" y="3863216"/>
                <a:ext cx="187288" cy="191649"/>
              </a:xfrm>
              <a:custGeom>
                <a:avLst/>
                <a:gdLst/>
                <a:ahLst/>
                <a:cxnLst/>
                <a:rect l="l" t="t" r="r" b="b"/>
                <a:pathLst>
                  <a:path w="3960" h="4052" extrusionOk="0">
                    <a:moveTo>
                      <a:pt x="0" y="0"/>
                    </a:moveTo>
                    <a:lnTo>
                      <a:pt x="3868" y="4051"/>
                    </a:lnTo>
                    <a:lnTo>
                      <a:pt x="3960" y="9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74;p13">
                <a:extLst>
                  <a:ext uri="{FF2B5EF4-FFF2-40B4-BE49-F238E27FC236}">
                    <a16:creationId xmlns="" xmlns:a16="http://schemas.microsoft.com/office/drawing/2014/main" id="{67045678-1DD2-4052-C7D8-7B2B65E4A757}"/>
                  </a:ext>
                </a:extLst>
              </p:cNvPr>
              <p:cNvSpPr/>
              <p:nvPr/>
            </p:nvSpPr>
            <p:spPr>
              <a:xfrm>
                <a:off x="7265731" y="4050469"/>
                <a:ext cx="187335" cy="191649"/>
              </a:xfrm>
              <a:custGeom>
                <a:avLst/>
                <a:gdLst/>
                <a:ahLst/>
                <a:cxnLst/>
                <a:rect l="l" t="t" r="r" b="b"/>
                <a:pathLst>
                  <a:path w="3961" h="4052" extrusionOk="0">
                    <a:moveTo>
                      <a:pt x="1" y="1"/>
                    </a:moveTo>
                    <a:lnTo>
                      <a:pt x="3869" y="4051"/>
                    </a:lnTo>
                    <a:lnTo>
                      <a:pt x="3960" y="9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8" name="Group 137">
            <a:extLst>
              <a:ext uri="{FF2B5EF4-FFF2-40B4-BE49-F238E27FC236}">
                <a16:creationId xmlns="" xmlns:a16="http://schemas.microsoft.com/office/drawing/2014/main" id="{DB562488-E1E3-4760-AA2B-8A103E51F693}"/>
              </a:ext>
            </a:extLst>
          </p:cNvPr>
          <p:cNvGrpSpPr/>
          <p:nvPr/>
        </p:nvGrpSpPr>
        <p:grpSpPr>
          <a:xfrm>
            <a:off x="-1082629" y="5572880"/>
            <a:ext cx="814509" cy="912109"/>
            <a:chOff x="-9187" y="3515878"/>
            <a:chExt cx="1453440" cy="1627602"/>
          </a:xfrm>
        </p:grpSpPr>
        <p:grpSp>
          <p:nvGrpSpPr>
            <p:cNvPr id="139" name="Google Shape;980;p36">
              <a:extLst>
                <a:ext uri="{FF2B5EF4-FFF2-40B4-BE49-F238E27FC236}">
                  <a16:creationId xmlns="" xmlns:a16="http://schemas.microsoft.com/office/drawing/2014/main" id="{A9600DC0-E510-61A8-2F27-2F5EBBD64188}"/>
                </a:ext>
              </a:extLst>
            </p:cNvPr>
            <p:cNvGrpSpPr/>
            <p:nvPr/>
          </p:nvGrpSpPr>
          <p:grpSpPr>
            <a:xfrm>
              <a:off x="349337" y="4023254"/>
              <a:ext cx="731517" cy="731509"/>
              <a:chOff x="358469" y="4060974"/>
              <a:chExt cx="717032" cy="717165"/>
            </a:xfrm>
          </p:grpSpPr>
          <p:sp>
            <p:nvSpPr>
              <p:cNvPr id="147" name="Google Shape;981;p36">
                <a:extLst>
                  <a:ext uri="{FF2B5EF4-FFF2-40B4-BE49-F238E27FC236}">
                    <a16:creationId xmlns="" xmlns:a16="http://schemas.microsoft.com/office/drawing/2014/main" id="{508E9262-B7DF-9623-A2C5-AA90528BE0C5}"/>
                  </a:ext>
                </a:extLst>
              </p:cNvPr>
              <p:cNvSpPr/>
              <p:nvPr/>
            </p:nvSpPr>
            <p:spPr>
              <a:xfrm>
                <a:off x="358469" y="4060974"/>
                <a:ext cx="717032" cy="717165"/>
              </a:xfrm>
              <a:custGeom>
                <a:avLst/>
                <a:gdLst/>
                <a:ahLst/>
                <a:cxnLst/>
                <a:rect l="l" t="t" r="r" b="b"/>
                <a:pathLst>
                  <a:path w="15074" h="15076" extrusionOk="0">
                    <a:moveTo>
                      <a:pt x="7537" y="1"/>
                    </a:moveTo>
                    <a:cubicBezTo>
                      <a:pt x="5538" y="1"/>
                      <a:pt x="3621" y="795"/>
                      <a:pt x="2208" y="2209"/>
                    </a:cubicBezTo>
                    <a:cubicBezTo>
                      <a:pt x="794" y="3622"/>
                      <a:pt x="0" y="5539"/>
                      <a:pt x="0" y="7538"/>
                    </a:cubicBezTo>
                    <a:cubicBezTo>
                      <a:pt x="0" y="9537"/>
                      <a:pt x="794" y="11454"/>
                      <a:pt x="2208" y="12867"/>
                    </a:cubicBezTo>
                    <a:cubicBezTo>
                      <a:pt x="3621" y="14280"/>
                      <a:pt x="5538" y="15075"/>
                      <a:pt x="7537" y="15075"/>
                    </a:cubicBezTo>
                    <a:cubicBezTo>
                      <a:pt x="9536" y="15075"/>
                      <a:pt x="11453" y="14280"/>
                      <a:pt x="12867" y="12867"/>
                    </a:cubicBezTo>
                    <a:cubicBezTo>
                      <a:pt x="14280" y="11454"/>
                      <a:pt x="15074" y="9537"/>
                      <a:pt x="15074" y="7538"/>
                    </a:cubicBezTo>
                    <a:cubicBezTo>
                      <a:pt x="15074" y="5539"/>
                      <a:pt x="14280" y="3622"/>
                      <a:pt x="12867" y="2209"/>
                    </a:cubicBezTo>
                    <a:cubicBezTo>
                      <a:pt x="11453" y="795"/>
                      <a:pt x="9536" y="1"/>
                      <a:pt x="7537"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82;p36">
                <a:extLst>
                  <a:ext uri="{FF2B5EF4-FFF2-40B4-BE49-F238E27FC236}">
                    <a16:creationId xmlns="" xmlns:a16="http://schemas.microsoft.com/office/drawing/2014/main" id="{110B11FC-D559-0DF6-8CE1-ABFAAC6EE7EE}"/>
                  </a:ext>
                </a:extLst>
              </p:cNvPr>
              <p:cNvSpPr/>
              <p:nvPr/>
            </p:nvSpPr>
            <p:spPr>
              <a:xfrm>
                <a:off x="559108" y="4275694"/>
                <a:ext cx="315800" cy="287704"/>
              </a:xfrm>
              <a:custGeom>
                <a:avLst/>
                <a:gdLst/>
                <a:ahLst/>
                <a:cxnLst/>
                <a:rect l="l" t="t" r="r" b="b"/>
                <a:pathLst>
                  <a:path w="6639" h="6048" extrusionOk="0">
                    <a:moveTo>
                      <a:pt x="3319" y="1"/>
                    </a:moveTo>
                    <a:cubicBezTo>
                      <a:pt x="2545" y="1"/>
                      <a:pt x="1772" y="296"/>
                      <a:pt x="1181" y="886"/>
                    </a:cubicBezTo>
                    <a:cubicBezTo>
                      <a:pt x="1" y="2067"/>
                      <a:pt x="1" y="3982"/>
                      <a:pt x="1181" y="5162"/>
                    </a:cubicBezTo>
                    <a:cubicBezTo>
                      <a:pt x="1772" y="5752"/>
                      <a:pt x="2545" y="6048"/>
                      <a:pt x="3319" y="6048"/>
                    </a:cubicBezTo>
                    <a:cubicBezTo>
                      <a:pt x="4093" y="6048"/>
                      <a:pt x="4867" y="5752"/>
                      <a:pt x="5457" y="5162"/>
                    </a:cubicBezTo>
                    <a:cubicBezTo>
                      <a:pt x="6638" y="3982"/>
                      <a:pt x="6638" y="2067"/>
                      <a:pt x="5457" y="886"/>
                    </a:cubicBezTo>
                    <a:cubicBezTo>
                      <a:pt x="4867" y="296"/>
                      <a:pt x="4093" y="1"/>
                      <a:pt x="3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275;p13">
              <a:extLst>
                <a:ext uri="{FF2B5EF4-FFF2-40B4-BE49-F238E27FC236}">
                  <a16:creationId xmlns="" xmlns:a16="http://schemas.microsoft.com/office/drawing/2014/main" id="{486B888A-414A-7760-956D-E692869E099B}"/>
                </a:ext>
              </a:extLst>
            </p:cNvPr>
            <p:cNvGrpSpPr/>
            <p:nvPr/>
          </p:nvGrpSpPr>
          <p:grpSpPr>
            <a:xfrm>
              <a:off x="712736" y="4401504"/>
              <a:ext cx="731517" cy="741976"/>
              <a:chOff x="717034" y="4419587"/>
              <a:chExt cx="717033" cy="723950"/>
            </a:xfrm>
          </p:grpSpPr>
          <p:sp>
            <p:nvSpPr>
              <p:cNvPr id="145" name="Google Shape;276;p13">
                <a:extLst>
                  <a:ext uri="{FF2B5EF4-FFF2-40B4-BE49-F238E27FC236}">
                    <a16:creationId xmlns="" xmlns:a16="http://schemas.microsoft.com/office/drawing/2014/main" id="{F44B967F-100E-3550-08B6-98D0547A2B4E}"/>
                  </a:ext>
                </a:extLst>
              </p:cNvPr>
              <p:cNvSpPr/>
              <p:nvPr/>
            </p:nvSpPr>
            <p:spPr>
              <a:xfrm>
                <a:off x="717034" y="4419587"/>
                <a:ext cx="358564" cy="362008"/>
              </a:xfrm>
              <a:custGeom>
                <a:avLst/>
                <a:gdLst/>
                <a:ahLst/>
                <a:cxnLst/>
                <a:rect l="l" t="t" r="r" b="b"/>
                <a:pathLst>
                  <a:path w="7538" h="7610" extrusionOk="0">
                    <a:moveTo>
                      <a:pt x="0" y="0"/>
                    </a:moveTo>
                    <a:lnTo>
                      <a:pt x="0" y="7609"/>
                    </a:lnTo>
                    <a:lnTo>
                      <a:pt x="7538" y="7609"/>
                    </a:lnTo>
                    <a:lnTo>
                      <a:pt x="7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77;p13">
                <a:extLst>
                  <a:ext uri="{FF2B5EF4-FFF2-40B4-BE49-F238E27FC236}">
                    <a16:creationId xmlns="" xmlns:a16="http://schemas.microsoft.com/office/drawing/2014/main" id="{70F9FB28-99DE-D26B-9C15-54192DE12909}"/>
                  </a:ext>
                </a:extLst>
              </p:cNvPr>
              <p:cNvSpPr/>
              <p:nvPr/>
            </p:nvSpPr>
            <p:spPr>
              <a:xfrm>
                <a:off x="1075503" y="4781529"/>
                <a:ext cx="358564" cy="362008"/>
              </a:xfrm>
              <a:custGeom>
                <a:avLst/>
                <a:gdLst/>
                <a:ahLst/>
                <a:cxnLst/>
                <a:rect l="l" t="t" r="r" b="b"/>
                <a:pathLst>
                  <a:path w="7538" h="7610" extrusionOk="0">
                    <a:moveTo>
                      <a:pt x="1" y="0"/>
                    </a:moveTo>
                    <a:lnTo>
                      <a:pt x="1" y="7610"/>
                    </a:lnTo>
                    <a:lnTo>
                      <a:pt x="7538" y="7610"/>
                    </a:lnTo>
                    <a:lnTo>
                      <a:pt x="7538"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278;p13">
              <a:extLst>
                <a:ext uri="{FF2B5EF4-FFF2-40B4-BE49-F238E27FC236}">
                  <a16:creationId xmlns="" xmlns:a16="http://schemas.microsoft.com/office/drawing/2014/main" id="{A298D889-ED66-F5EC-3C73-5747A0B74791}"/>
                </a:ext>
              </a:extLst>
            </p:cNvPr>
            <p:cNvGrpSpPr/>
            <p:nvPr/>
          </p:nvGrpSpPr>
          <p:grpSpPr>
            <a:xfrm>
              <a:off x="-9187" y="4022053"/>
              <a:ext cx="731493" cy="1118221"/>
              <a:chOff x="0" y="4059500"/>
              <a:chExt cx="717080" cy="1084073"/>
            </a:xfrm>
          </p:grpSpPr>
          <p:sp>
            <p:nvSpPr>
              <p:cNvPr id="143" name="Google Shape;279;p13">
                <a:extLst>
                  <a:ext uri="{FF2B5EF4-FFF2-40B4-BE49-F238E27FC236}">
                    <a16:creationId xmlns="" xmlns:a16="http://schemas.microsoft.com/office/drawing/2014/main" id="{4B2657DD-3139-2C01-E0BA-DCE4BE355E83}"/>
                  </a:ext>
                </a:extLst>
              </p:cNvPr>
              <p:cNvSpPr/>
              <p:nvPr/>
            </p:nvSpPr>
            <p:spPr>
              <a:xfrm>
                <a:off x="0" y="4059500"/>
                <a:ext cx="717080" cy="1084073"/>
              </a:xfrm>
              <a:custGeom>
                <a:avLst/>
                <a:gdLst/>
                <a:ahLst/>
                <a:cxnLst/>
                <a:rect l="l" t="t" r="r" b="b"/>
                <a:pathLst>
                  <a:path w="15075" h="22789" extrusionOk="0">
                    <a:moveTo>
                      <a:pt x="0" y="0"/>
                    </a:moveTo>
                    <a:lnTo>
                      <a:pt x="0" y="22789"/>
                    </a:lnTo>
                    <a:lnTo>
                      <a:pt x="15074" y="22789"/>
                    </a:lnTo>
                    <a:lnTo>
                      <a:pt x="15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80;p13">
                <a:extLst>
                  <a:ext uri="{FF2B5EF4-FFF2-40B4-BE49-F238E27FC236}">
                    <a16:creationId xmlns="" xmlns:a16="http://schemas.microsoft.com/office/drawing/2014/main" id="{D88B44D1-77ED-A908-6970-E89AE44CA291}"/>
                  </a:ext>
                </a:extLst>
              </p:cNvPr>
              <p:cNvSpPr/>
              <p:nvPr/>
            </p:nvSpPr>
            <p:spPr>
              <a:xfrm>
                <a:off x="0" y="4419587"/>
                <a:ext cx="717080" cy="723968"/>
              </a:xfrm>
              <a:custGeom>
                <a:avLst/>
                <a:gdLst/>
                <a:ahLst/>
                <a:cxnLst/>
                <a:rect l="l" t="t" r="r" b="b"/>
                <a:pathLst>
                  <a:path w="15075" h="15219" extrusionOk="0">
                    <a:moveTo>
                      <a:pt x="0" y="0"/>
                    </a:moveTo>
                    <a:lnTo>
                      <a:pt x="15074" y="15219"/>
                    </a:lnTo>
                    <a:lnTo>
                      <a:pt x="150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281;p13">
              <a:extLst>
                <a:ext uri="{FF2B5EF4-FFF2-40B4-BE49-F238E27FC236}">
                  <a16:creationId xmlns="" xmlns:a16="http://schemas.microsoft.com/office/drawing/2014/main" id="{2C53BB38-6EC3-2434-A8D8-A9E33A7C195B}"/>
                </a:ext>
              </a:extLst>
            </p:cNvPr>
            <p:cNvSpPr/>
            <p:nvPr/>
          </p:nvSpPr>
          <p:spPr>
            <a:xfrm>
              <a:off x="-13" y="3515878"/>
              <a:ext cx="365760" cy="377960"/>
            </a:xfrm>
            <a:custGeom>
              <a:avLst/>
              <a:gdLst/>
              <a:ahLst/>
              <a:cxnLst/>
              <a:rect l="l" t="t" r="r" b="b"/>
              <a:pathLst>
                <a:path w="7557" h="7629" extrusionOk="0">
                  <a:moveTo>
                    <a:pt x="1" y="0"/>
                  </a:moveTo>
                  <a:lnTo>
                    <a:pt x="1" y="7628"/>
                  </a:lnTo>
                  <a:lnTo>
                    <a:pt x="7556" y="7628"/>
                  </a:lnTo>
                  <a:cubicBezTo>
                    <a:pt x="7555" y="3416"/>
                    <a:pt x="4173" y="0"/>
                    <a:pt x="1"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roup 123">
            <a:extLst>
              <a:ext uri="{FF2B5EF4-FFF2-40B4-BE49-F238E27FC236}">
                <a16:creationId xmlns="" xmlns:a16="http://schemas.microsoft.com/office/drawing/2014/main" id="{F208A9BD-3693-9944-878D-A38E46EB490C}"/>
              </a:ext>
            </a:extLst>
          </p:cNvPr>
          <p:cNvGrpSpPr/>
          <p:nvPr/>
        </p:nvGrpSpPr>
        <p:grpSpPr>
          <a:xfrm>
            <a:off x="1911894" y="-1770605"/>
            <a:ext cx="5313418" cy="814614"/>
            <a:chOff x="1776516" y="1323793"/>
            <a:chExt cx="5313418" cy="1064552"/>
          </a:xfrm>
        </p:grpSpPr>
        <p:sp>
          <p:nvSpPr>
            <p:cNvPr id="125" name="Google Shape;240;p33">
              <a:extLst>
                <a:ext uri="{FF2B5EF4-FFF2-40B4-BE49-F238E27FC236}">
                  <a16:creationId xmlns="" xmlns:a16="http://schemas.microsoft.com/office/drawing/2014/main" id="{7D62E71E-FF93-F348-0FAD-461227058FC1}"/>
                </a:ext>
              </a:extLst>
            </p:cNvPr>
            <p:cNvSpPr/>
            <p:nvPr/>
          </p:nvSpPr>
          <p:spPr>
            <a:xfrm>
              <a:off x="1776516" y="1454360"/>
              <a:ext cx="5313418" cy="933985"/>
            </a:xfrm>
            <a:prstGeom prst="roundRect">
              <a:avLst>
                <a:gd name="adj" fmla="val 19885"/>
              </a:avLst>
            </a:prstGeom>
            <a:solidFill>
              <a:schemeClr val="tx1">
                <a:lumMod val="60000"/>
                <a:lumOff val="40000"/>
              </a:schemeClr>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1" i="0" u="none" strike="noStrike" kern="0" cap="none" spc="0" normalizeH="0" baseline="0" noProof="0" dirty="0">
                <a:ln>
                  <a:noFill/>
                </a:ln>
                <a:solidFill>
                  <a:srgbClr val="DA8737"/>
                </a:solidFill>
                <a:effectLst/>
                <a:uLnTx/>
                <a:uFillTx/>
                <a:latin typeface="Oxygen" panose="02000503000000000000" pitchFamily="2" charset="0"/>
                <a:cs typeface="Arial"/>
                <a:sym typeface="Arial"/>
              </a:endParaRPr>
            </a:p>
          </p:txBody>
        </p:sp>
        <p:sp>
          <p:nvSpPr>
            <p:cNvPr id="126" name="TextBox 125">
              <a:extLst>
                <a:ext uri="{FF2B5EF4-FFF2-40B4-BE49-F238E27FC236}">
                  <a16:creationId xmlns="" xmlns:a16="http://schemas.microsoft.com/office/drawing/2014/main" id="{A17007D2-F3DD-0CC7-35EB-A6C7C30BF119}"/>
                </a:ext>
              </a:extLst>
            </p:cNvPr>
            <p:cNvSpPr txBox="1"/>
            <p:nvPr/>
          </p:nvSpPr>
          <p:spPr>
            <a:xfrm>
              <a:off x="1899899" y="1670554"/>
              <a:ext cx="5066650" cy="563091"/>
            </a:xfrm>
            <a:prstGeom prst="rect">
              <a:avLst/>
            </a:prstGeom>
            <a:noFill/>
          </p:spPr>
          <p:txBody>
            <a:bodyPr wrap="square">
              <a:spAutoFit/>
            </a:bodyPr>
            <a:lstStyle/>
            <a:p>
              <a:pPr algn="ctr"/>
              <a:r>
                <a:rPr lang="en-US" sz="1100" dirty="0" err="1">
                  <a:solidFill>
                    <a:schemeClr val="bg1"/>
                  </a:solidFill>
                </a:rPr>
                <a:t>Mengapa</a:t>
              </a:r>
              <a:r>
                <a:rPr lang="en-US" sz="1100" dirty="0">
                  <a:solidFill>
                    <a:schemeClr val="bg1"/>
                  </a:solidFill>
                </a:rPr>
                <a:t> </a:t>
              </a:r>
              <a:r>
                <a:rPr lang="en-US" sz="1100" dirty="0" err="1">
                  <a:solidFill>
                    <a:schemeClr val="bg1"/>
                  </a:solidFill>
                </a:rPr>
                <a:t>Kriminalisasi</a:t>
              </a:r>
              <a:r>
                <a:rPr lang="en-US" sz="1100" dirty="0">
                  <a:solidFill>
                    <a:schemeClr val="bg1"/>
                  </a:solidFill>
                </a:rPr>
                <a:t> </a:t>
              </a:r>
              <a:r>
                <a:rPr lang="en-US" sz="1100" dirty="0" err="1">
                  <a:solidFill>
                    <a:schemeClr val="bg1"/>
                  </a:solidFill>
                </a:rPr>
                <a:t>Pelaku</a:t>
              </a:r>
              <a:r>
                <a:rPr lang="en-US" sz="1100" dirty="0">
                  <a:solidFill>
                    <a:schemeClr val="bg1"/>
                  </a:solidFill>
                </a:rPr>
                <a:t> </a:t>
              </a:r>
              <a:r>
                <a:rPr lang="en-US" sz="1100" dirty="0" err="1">
                  <a:solidFill>
                    <a:schemeClr val="bg1"/>
                  </a:solidFill>
                </a:rPr>
                <a:t>Pelacuran</a:t>
              </a:r>
              <a:r>
                <a:rPr lang="en-US" sz="1100" dirty="0">
                  <a:solidFill>
                    <a:schemeClr val="bg1"/>
                  </a:solidFill>
                </a:rPr>
                <a:t> </a:t>
              </a:r>
              <a:r>
                <a:rPr lang="en-US" sz="1100" dirty="0" err="1">
                  <a:solidFill>
                    <a:schemeClr val="bg1"/>
                  </a:solidFill>
                </a:rPr>
                <a:t>Tidak</a:t>
              </a:r>
              <a:r>
                <a:rPr lang="en-US" sz="1100" dirty="0">
                  <a:solidFill>
                    <a:schemeClr val="bg1"/>
                  </a:solidFill>
                </a:rPr>
                <a:t> </a:t>
              </a:r>
              <a:r>
                <a:rPr lang="en-US" sz="1100" dirty="0" err="1">
                  <a:solidFill>
                    <a:schemeClr val="bg1"/>
                  </a:solidFill>
                </a:rPr>
                <a:t>Diatur</a:t>
              </a:r>
              <a:r>
                <a:rPr lang="en-US" sz="1100" dirty="0">
                  <a:solidFill>
                    <a:schemeClr val="bg1"/>
                  </a:solidFill>
                </a:rPr>
                <a:t> </a:t>
              </a:r>
              <a:r>
                <a:rPr lang="en-US" sz="1100" dirty="0" err="1">
                  <a:solidFill>
                    <a:schemeClr val="bg1"/>
                  </a:solidFill>
                </a:rPr>
                <a:t>Secara</a:t>
              </a:r>
              <a:r>
                <a:rPr lang="en-US" sz="1100" dirty="0">
                  <a:solidFill>
                    <a:schemeClr val="bg1"/>
                  </a:solidFill>
                </a:rPr>
                <a:t> </a:t>
              </a:r>
              <a:r>
                <a:rPr lang="en-US" sz="1100" dirty="0" err="1">
                  <a:solidFill>
                    <a:schemeClr val="bg1"/>
                  </a:solidFill>
                </a:rPr>
                <a:t>Khusus</a:t>
              </a:r>
              <a:r>
                <a:rPr lang="en-US" sz="1100" dirty="0">
                  <a:solidFill>
                    <a:schemeClr val="bg1"/>
                  </a:solidFill>
                </a:rPr>
                <a:t> </a:t>
              </a:r>
              <a:r>
                <a:rPr lang="en-US" sz="1100" dirty="0" err="1">
                  <a:solidFill>
                    <a:schemeClr val="bg1"/>
                  </a:solidFill>
                </a:rPr>
                <a:t>Dalam</a:t>
              </a:r>
              <a:r>
                <a:rPr lang="en-US" sz="1100" dirty="0">
                  <a:solidFill>
                    <a:schemeClr val="bg1"/>
                  </a:solidFill>
                </a:rPr>
                <a:t> Hukum </a:t>
              </a:r>
              <a:r>
                <a:rPr lang="en-US" sz="1100" dirty="0" err="1">
                  <a:solidFill>
                    <a:schemeClr val="bg1"/>
                  </a:solidFill>
                </a:rPr>
                <a:t>Pidana</a:t>
              </a:r>
              <a:r>
                <a:rPr lang="en-US" sz="1100" dirty="0">
                  <a:solidFill>
                    <a:schemeClr val="bg1"/>
                  </a:solidFill>
                </a:rPr>
                <a:t> di Indonesia?</a:t>
              </a:r>
            </a:p>
          </p:txBody>
        </p:sp>
        <p:sp>
          <p:nvSpPr>
            <p:cNvPr id="127" name="Google Shape;240;p33">
              <a:extLst>
                <a:ext uri="{FF2B5EF4-FFF2-40B4-BE49-F238E27FC236}">
                  <a16:creationId xmlns="" xmlns:a16="http://schemas.microsoft.com/office/drawing/2014/main" id="{5641602D-F7FE-72AD-3534-B8B01B29984F}"/>
                </a:ext>
              </a:extLst>
            </p:cNvPr>
            <p:cNvSpPr/>
            <p:nvPr/>
          </p:nvSpPr>
          <p:spPr>
            <a:xfrm>
              <a:off x="3417591" y="1323793"/>
              <a:ext cx="2075410" cy="261132"/>
            </a:xfrm>
            <a:prstGeom prst="roundRect">
              <a:avLst>
                <a:gd name="adj" fmla="val 50000"/>
              </a:avLst>
            </a:prstGeom>
            <a:solidFill>
              <a:schemeClr val="tx1">
                <a:lumMod val="20000"/>
                <a:lumOff val="80000"/>
              </a:schemeClr>
            </a:solidFill>
            <a:ln w="12700">
              <a:solidFill>
                <a:srgbClr val="FFFEFC"/>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err="1">
                  <a:ln>
                    <a:noFill/>
                  </a:ln>
                  <a:solidFill>
                    <a:schemeClr val="tx1"/>
                  </a:solidFill>
                  <a:effectLst/>
                  <a:uLnTx/>
                  <a:uFillTx/>
                  <a:latin typeface="+mn-lt"/>
                  <a:cs typeface="Arial"/>
                  <a:sym typeface="Arial"/>
                </a:rPr>
                <a:t>Rumusan</a:t>
              </a:r>
              <a:r>
                <a:rPr kumimoji="0" lang="en-US" sz="1100" b="1" i="0" u="none" strike="noStrike" kern="0" cap="none" spc="0" normalizeH="0" baseline="0" noProof="0" dirty="0">
                  <a:ln>
                    <a:noFill/>
                  </a:ln>
                  <a:solidFill>
                    <a:schemeClr val="tx1"/>
                  </a:solidFill>
                  <a:effectLst/>
                  <a:uLnTx/>
                  <a:uFillTx/>
                  <a:latin typeface="+mn-lt"/>
                  <a:cs typeface="Arial"/>
                  <a:sym typeface="Arial"/>
                </a:rPr>
                <a:t> </a:t>
              </a:r>
              <a:r>
                <a:rPr kumimoji="0" lang="en-US" sz="1100" b="1" i="0" u="none" strike="noStrike" kern="0" cap="none" spc="0" normalizeH="0" baseline="0" noProof="0" dirty="0" err="1">
                  <a:ln>
                    <a:noFill/>
                  </a:ln>
                  <a:solidFill>
                    <a:schemeClr val="tx1"/>
                  </a:solidFill>
                  <a:effectLst/>
                  <a:uLnTx/>
                  <a:uFillTx/>
                  <a:latin typeface="+mn-lt"/>
                  <a:cs typeface="Arial"/>
                  <a:sym typeface="Arial"/>
                </a:rPr>
                <a:t>Masalah</a:t>
              </a:r>
              <a:endParaRPr kumimoji="0" lang="id-ID" sz="1100" b="1" i="0" u="none" strike="noStrike" kern="0" cap="none" spc="0" normalizeH="0" baseline="0" noProof="0" dirty="0">
                <a:ln>
                  <a:noFill/>
                </a:ln>
                <a:solidFill>
                  <a:schemeClr val="tx1"/>
                </a:solidFill>
                <a:effectLst/>
                <a:uLnTx/>
                <a:uFillTx/>
                <a:latin typeface="+mn-lt"/>
                <a:cs typeface="Arial"/>
                <a:sym typeface="Arial"/>
              </a:endParaRPr>
            </a:p>
          </p:txBody>
        </p:sp>
      </p:grpSp>
      <p:grpSp>
        <p:nvGrpSpPr>
          <p:cNvPr id="2" name="Group 1">
            <a:extLst>
              <a:ext uri="{FF2B5EF4-FFF2-40B4-BE49-F238E27FC236}">
                <a16:creationId xmlns="" xmlns:a16="http://schemas.microsoft.com/office/drawing/2014/main" id="{8F80D15A-BC3A-E010-4635-ED50F355080A}"/>
              </a:ext>
            </a:extLst>
          </p:cNvPr>
          <p:cNvGrpSpPr/>
          <p:nvPr/>
        </p:nvGrpSpPr>
        <p:grpSpPr>
          <a:xfrm>
            <a:off x="9978530" y="4311230"/>
            <a:ext cx="1756270" cy="3453550"/>
            <a:chOff x="4775201" y="1107440"/>
            <a:chExt cx="1756270" cy="3453550"/>
          </a:xfrm>
        </p:grpSpPr>
        <p:sp>
          <p:nvSpPr>
            <p:cNvPr id="3" name="Google Shape;63;p3">
              <a:extLst>
                <a:ext uri="{FF2B5EF4-FFF2-40B4-BE49-F238E27FC236}">
                  <a16:creationId xmlns="" xmlns:a16="http://schemas.microsoft.com/office/drawing/2014/main" id="{38943EA9-41BD-DDE8-E86B-7648167EFA9B}"/>
                </a:ext>
              </a:extLst>
            </p:cNvPr>
            <p:cNvSpPr/>
            <p:nvPr/>
          </p:nvSpPr>
          <p:spPr>
            <a:xfrm flipH="1">
              <a:off x="6244268" y="1107440"/>
              <a:ext cx="285503" cy="286808"/>
            </a:xfrm>
            <a:custGeom>
              <a:avLst/>
              <a:gdLst/>
              <a:ahLst/>
              <a:cxnLst/>
              <a:rect l="l" t="t" r="r" b="b"/>
              <a:pathLst>
                <a:path w="7506" h="7505" extrusionOk="0">
                  <a:moveTo>
                    <a:pt x="0" y="1"/>
                  </a:moveTo>
                  <a:lnTo>
                    <a:pt x="0" y="7505"/>
                  </a:lnTo>
                  <a:lnTo>
                    <a:pt x="7506" y="7505"/>
                  </a:lnTo>
                  <a:cubicBezTo>
                    <a:pt x="7506" y="3360"/>
                    <a:pt x="4145"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 3">
              <a:extLst>
                <a:ext uri="{FF2B5EF4-FFF2-40B4-BE49-F238E27FC236}">
                  <a16:creationId xmlns="" xmlns:a16="http://schemas.microsoft.com/office/drawing/2014/main" id="{2D90EDD8-ED85-5FA8-B661-4816604B8ADD}"/>
                </a:ext>
              </a:extLst>
            </p:cNvPr>
            <p:cNvGrpSpPr/>
            <p:nvPr/>
          </p:nvGrpSpPr>
          <p:grpSpPr>
            <a:xfrm flipH="1">
              <a:off x="4775201" y="2514811"/>
              <a:ext cx="1756270" cy="2046179"/>
              <a:chOff x="0" y="2565466"/>
              <a:chExt cx="2227301" cy="2594964"/>
            </a:xfrm>
          </p:grpSpPr>
          <p:grpSp>
            <p:nvGrpSpPr>
              <p:cNvPr id="5" name="Google Shape;993;p37">
                <a:extLst>
                  <a:ext uri="{FF2B5EF4-FFF2-40B4-BE49-F238E27FC236}">
                    <a16:creationId xmlns="" xmlns:a16="http://schemas.microsoft.com/office/drawing/2014/main" id="{BD9033A1-8CEB-86EC-2C5F-031793AE2D0D}"/>
                  </a:ext>
                </a:extLst>
              </p:cNvPr>
              <p:cNvGrpSpPr/>
              <p:nvPr/>
            </p:nvGrpSpPr>
            <p:grpSpPr>
              <a:xfrm>
                <a:off x="344860" y="4056710"/>
                <a:ext cx="731517" cy="731509"/>
                <a:chOff x="345132" y="4060974"/>
                <a:chExt cx="717032" cy="717165"/>
              </a:xfrm>
            </p:grpSpPr>
            <p:sp>
              <p:nvSpPr>
                <p:cNvPr id="25" name="Google Shape;994;p37">
                  <a:extLst>
                    <a:ext uri="{FF2B5EF4-FFF2-40B4-BE49-F238E27FC236}">
                      <a16:creationId xmlns="" xmlns:a16="http://schemas.microsoft.com/office/drawing/2014/main" id="{DDEFE2B1-0B40-60D6-6CAB-2FDC7C3C10C9}"/>
                    </a:ext>
                  </a:extLst>
                </p:cNvPr>
                <p:cNvSpPr/>
                <p:nvPr/>
              </p:nvSpPr>
              <p:spPr>
                <a:xfrm>
                  <a:off x="345132" y="4060974"/>
                  <a:ext cx="717032" cy="717165"/>
                </a:xfrm>
                <a:custGeom>
                  <a:avLst/>
                  <a:gdLst/>
                  <a:ahLst/>
                  <a:cxnLst/>
                  <a:rect l="l" t="t" r="r" b="b"/>
                  <a:pathLst>
                    <a:path w="15074" h="15076" extrusionOk="0">
                      <a:moveTo>
                        <a:pt x="7537" y="1"/>
                      </a:moveTo>
                      <a:cubicBezTo>
                        <a:pt x="5538" y="1"/>
                        <a:pt x="3621" y="795"/>
                        <a:pt x="2208" y="2209"/>
                      </a:cubicBezTo>
                      <a:cubicBezTo>
                        <a:pt x="794" y="3622"/>
                        <a:pt x="0" y="5539"/>
                        <a:pt x="0" y="7538"/>
                      </a:cubicBezTo>
                      <a:cubicBezTo>
                        <a:pt x="0" y="9537"/>
                        <a:pt x="794" y="11454"/>
                        <a:pt x="2208" y="12867"/>
                      </a:cubicBezTo>
                      <a:cubicBezTo>
                        <a:pt x="3621" y="14280"/>
                        <a:pt x="5538" y="15075"/>
                        <a:pt x="7537" y="15075"/>
                      </a:cubicBezTo>
                      <a:cubicBezTo>
                        <a:pt x="9536" y="15075"/>
                        <a:pt x="11453" y="14280"/>
                        <a:pt x="12867" y="12867"/>
                      </a:cubicBezTo>
                      <a:cubicBezTo>
                        <a:pt x="14280" y="11454"/>
                        <a:pt x="15074" y="9537"/>
                        <a:pt x="15074" y="7538"/>
                      </a:cubicBezTo>
                      <a:cubicBezTo>
                        <a:pt x="15074" y="5539"/>
                        <a:pt x="14280" y="3622"/>
                        <a:pt x="12867" y="2209"/>
                      </a:cubicBezTo>
                      <a:cubicBezTo>
                        <a:pt x="11453" y="795"/>
                        <a:pt x="9536" y="1"/>
                        <a:pt x="7537"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95;p37">
                  <a:extLst>
                    <a:ext uri="{FF2B5EF4-FFF2-40B4-BE49-F238E27FC236}">
                      <a16:creationId xmlns="" xmlns:a16="http://schemas.microsoft.com/office/drawing/2014/main" id="{DDD59DD8-5117-F8C6-C42D-2A789AE3746F}"/>
                    </a:ext>
                  </a:extLst>
                </p:cNvPr>
                <p:cNvSpPr/>
                <p:nvPr/>
              </p:nvSpPr>
              <p:spPr>
                <a:xfrm>
                  <a:off x="559109" y="4275695"/>
                  <a:ext cx="315801" cy="287703"/>
                </a:xfrm>
                <a:custGeom>
                  <a:avLst/>
                  <a:gdLst/>
                  <a:ahLst/>
                  <a:cxnLst/>
                  <a:rect l="l" t="t" r="r" b="b"/>
                  <a:pathLst>
                    <a:path w="6639" h="6048" extrusionOk="0">
                      <a:moveTo>
                        <a:pt x="3319" y="1"/>
                      </a:moveTo>
                      <a:cubicBezTo>
                        <a:pt x="2545" y="1"/>
                        <a:pt x="1772" y="296"/>
                        <a:pt x="1181" y="886"/>
                      </a:cubicBezTo>
                      <a:cubicBezTo>
                        <a:pt x="1" y="2067"/>
                        <a:pt x="1" y="3982"/>
                        <a:pt x="1181" y="5162"/>
                      </a:cubicBezTo>
                      <a:cubicBezTo>
                        <a:pt x="1772" y="5752"/>
                        <a:pt x="2545" y="6048"/>
                        <a:pt x="3319" y="6048"/>
                      </a:cubicBezTo>
                      <a:cubicBezTo>
                        <a:pt x="4093" y="6048"/>
                        <a:pt x="4867" y="5752"/>
                        <a:pt x="5457" y="5162"/>
                      </a:cubicBezTo>
                      <a:cubicBezTo>
                        <a:pt x="6638" y="3982"/>
                        <a:pt x="6638" y="2067"/>
                        <a:pt x="5457" y="886"/>
                      </a:cubicBezTo>
                      <a:cubicBezTo>
                        <a:pt x="4867" y="296"/>
                        <a:pt x="4093" y="1"/>
                        <a:pt x="3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996;p37">
                <a:extLst>
                  <a:ext uri="{FF2B5EF4-FFF2-40B4-BE49-F238E27FC236}">
                    <a16:creationId xmlns="" xmlns:a16="http://schemas.microsoft.com/office/drawing/2014/main" id="{784BFA45-FB9A-8657-181D-8DB5FE9A34D4}"/>
                  </a:ext>
                </a:extLst>
              </p:cNvPr>
              <p:cNvSpPr/>
              <p:nvPr/>
            </p:nvSpPr>
            <p:spPr>
              <a:xfrm>
                <a:off x="1089976" y="3777568"/>
                <a:ext cx="359468" cy="362912"/>
              </a:xfrm>
              <a:custGeom>
                <a:avLst/>
                <a:gdLst/>
                <a:ahLst/>
                <a:cxnLst/>
                <a:rect l="l" t="t" r="r" b="b"/>
                <a:pathLst>
                  <a:path w="7557" h="7629" extrusionOk="0">
                    <a:moveTo>
                      <a:pt x="1" y="0"/>
                    </a:moveTo>
                    <a:lnTo>
                      <a:pt x="1" y="7628"/>
                    </a:lnTo>
                    <a:lnTo>
                      <a:pt x="7556" y="7628"/>
                    </a:lnTo>
                    <a:cubicBezTo>
                      <a:pt x="7555" y="3416"/>
                      <a:pt x="4173"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55;p3">
                <a:extLst>
                  <a:ext uri="{FF2B5EF4-FFF2-40B4-BE49-F238E27FC236}">
                    <a16:creationId xmlns="" xmlns:a16="http://schemas.microsoft.com/office/drawing/2014/main" id="{4811DC19-8096-90E5-0BCD-D6FB94D3CFDC}"/>
                  </a:ext>
                </a:extLst>
              </p:cNvPr>
              <p:cNvGrpSpPr/>
              <p:nvPr/>
            </p:nvGrpSpPr>
            <p:grpSpPr>
              <a:xfrm>
                <a:off x="717031" y="4419538"/>
                <a:ext cx="731517" cy="740890"/>
                <a:chOff x="717034" y="4419587"/>
                <a:chExt cx="717033" cy="723950"/>
              </a:xfrm>
            </p:grpSpPr>
            <p:sp>
              <p:nvSpPr>
                <p:cNvPr id="23" name="Google Shape;56;p3">
                  <a:extLst>
                    <a:ext uri="{FF2B5EF4-FFF2-40B4-BE49-F238E27FC236}">
                      <a16:creationId xmlns="" xmlns:a16="http://schemas.microsoft.com/office/drawing/2014/main" id="{810A0CAD-69FA-4073-13B8-FB4B6404B7B3}"/>
                    </a:ext>
                  </a:extLst>
                </p:cNvPr>
                <p:cNvSpPr/>
                <p:nvPr/>
              </p:nvSpPr>
              <p:spPr>
                <a:xfrm>
                  <a:off x="717034" y="4419587"/>
                  <a:ext cx="358564" cy="362008"/>
                </a:xfrm>
                <a:custGeom>
                  <a:avLst/>
                  <a:gdLst/>
                  <a:ahLst/>
                  <a:cxnLst/>
                  <a:rect l="l" t="t" r="r" b="b"/>
                  <a:pathLst>
                    <a:path w="7538" h="7610" extrusionOk="0">
                      <a:moveTo>
                        <a:pt x="0" y="0"/>
                      </a:moveTo>
                      <a:lnTo>
                        <a:pt x="0" y="7609"/>
                      </a:lnTo>
                      <a:lnTo>
                        <a:pt x="7538" y="7609"/>
                      </a:lnTo>
                      <a:lnTo>
                        <a:pt x="7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7;p3">
                  <a:extLst>
                    <a:ext uri="{FF2B5EF4-FFF2-40B4-BE49-F238E27FC236}">
                      <a16:creationId xmlns="" xmlns:a16="http://schemas.microsoft.com/office/drawing/2014/main" id="{3236868A-4B1B-7715-6767-21AFB3426A49}"/>
                    </a:ext>
                  </a:extLst>
                </p:cNvPr>
                <p:cNvSpPr/>
                <p:nvPr/>
              </p:nvSpPr>
              <p:spPr>
                <a:xfrm>
                  <a:off x="1075503" y="4781529"/>
                  <a:ext cx="358564" cy="362008"/>
                </a:xfrm>
                <a:custGeom>
                  <a:avLst/>
                  <a:gdLst/>
                  <a:ahLst/>
                  <a:cxnLst/>
                  <a:rect l="l" t="t" r="r" b="b"/>
                  <a:pathLst>
                    <a:path w="7538" h="7610" extrusionOk="0">
                      <a:moveTo>
                        <a:pt x="1" y="0"/>
                      </a:moveTo>
                      <a:lnTo>
                        <a:pt x="1" y="7610"/>
                      </a:lnTo>
                      <a:lnTo>
                        <a:pt x="7538" y="7610"/>
                      </a:lnTo>
                      <a:lnTo>
                        <a:pt x="7538"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58;p3">
                <a:extLst>
                  <a:ext uri="{FF2B5EF4-FFF2-40B4-BE49-F238E27FC236}">
                    <a16:creationId xmlns="" xmlns:a16="http://schemas.microsoft.com/office/drawing/2014/main" id="{759FD739-6BCE-3F7B-1586-A9FA53F70D8B}"/>
                  </a:ext>
                </a:extLst>
              </p:cNvPr>
              <p:cNvGrpSpPr/>
              <p:nvPr/>
            </p:nvGrpSpPr>
            <p:grpSpPr>
              <a:xfrm>
                <a:off x="0" y="4049364"/>
                <a:ext cx="731493" cy="1111066"/>
                <a:chOff x="0" y="4059500"/>
                <a:chExt cx="717080" cy="1084073"/>
              </a:xfrm>
            </p:grpSpPr>
            <p:sp>
              <p:nvSpPr>
                <p:cNvPr id="21" name="Google Shape;59;p3">
                  <a:extLst>
                    <a:ext uri="{FF2B5EF4-FFF2-40B4-BE49-F238E27FC236}">
                      <a16:creationId xmlns="" xmlns:a16="http://schemas.microsoft.com/office/drawing/2014/main" id="{5047B228-32E0-DE27-75BC-50DA3890B52F}"/>
                    </a:ext>
                  </a:extLst>
                </p:cNvPr>
                <p:cNvSpPr/>
                <p:nvPr/>
              </p:nvSpPr>
              <p:spPr>
                <a:xfrm>
                  <a:off x="0" y="4059500"/>
                  <a:ext cx="717080" cy="1084073"/>
                </a:xfrm>
                <a:custGeom>
                  <a:avLst/>
                  <a:gdLst/>
                  <a:ahLst/>
                  <a:cxnLst/>
                  <a:rect l="l" t="t" r="r" b="b"/>
                  <a:pathLst>
                    <a:path w="15075" h="22789" extrusionOk="0">
                      <a:moveTo>
                        <a:pt x="0" y="0"/>
                      </a:moveTo>
                      <a:lnTo>
                        <a:pt x="0" y="22789"/>
                      </a:lnTo>
                      <a:lnTo>
                        <a:pt x="15074" y="22789"/>
                      </a:lnTo>
                      <a:lnTo>
                        <a:pt x="15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0;p3">
                  <a:extLst>
                    <a:ext uri="{FF2B5EF4-FFF2-40B4-BE49-F238E27FC236}">
                      <a16:creationId xmlns="" xmlns:a16="http://schemas.microsoft.com/office/drawing/2014/main" id="{BAE6E4DE-1DFD-EFB6-FDFF-EDC3D0EC89FA}"/>
                    </a:ext>
                  </a:extLst>
                </p:cNvPr>
                <p:cNvSpPr/>
                <p:nvPr/>
              </p:nvSpPr>
              <p:spPr>
                <a:xfrm>
                  <a:off x="0" y="4419587"/>
                  <a:ext cx="717080" cy="723968"/>
                </a:xfrm>
                <a:custGeom>
                  <a:avLst/>
                  <a:gdLst/>
                  <a:ahLst/>
                  <a:cxnLst/>
                  <a:rect l="l" t="t" r="r" b="b"/>
                  <a:pathLst>
                    <a:path w="15075" h="15219" extrusionOk="0">
                      <a:moveTo>
                        <a:pt x="0" y="0"/>
                      </a:moveTo>
                      <a:lnTo>
                        <a:pt x="15074" y="15219"/>
                      </a:lnTo>
                      <a:lnTo>
                        <a:pt x="150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64;p3">
                <a:extLst>
                  <a:ext uri="{FF2B5EF4-FFF2-40B4-BE49-F238E27FC236}">
                    <a16:creationId xmlns="" xmlns:a16="http://schemas.microsoft.com/office/drawing/2014/main" id="{1CFD78E0-FD8E-727C-F0A5-61E3D63D2108}"/>
                  </a:ext>
                </a:extLst>
              </p:cNvPr>
              <p:cNvGrpSpPr/>
              <p:nvPr/>
            </p:nvGrpSpPr>
            <p:grpSpPr>
              <a:xfrm>
                <a:off x="0" y="3307440"/>
                <a:ext cx="731493" cy="741946"/>
                <a:chOff x="0" y="3337137"/>
                <a:chExt cx="717080" cy="723920"/>
              </a:xfrm>
            </p:grpSpPr>
            <p:sp>
              <p:nvSpPr>
                <p:cNvPr id="16" name="Google Shape;65;p3">
                  <a:extLst>
                    <a:ext uri="{FF2B5EF4-FFF2-40B4-BE49-F238E27FC236}">
                      <a16:creationId xmlns="" xmlns:a16="http://schemas.microsoft.com/office/drawing/2014/main" id="{8C7C0CF4-039C-395B-BD55-E11AF5CBDB43}"/>
                    </a:ext>
                  </a:extLst>
                </p:cNvPr>
                <p:cNvSpPr/>
                <p:nvPr/>
              </p:nvSpPr>
              <p:spPr>
                <a:xfrm>
                  <a:off x="0" y="3338660"/>
                  <a:ext cx="717080" cy="722398"/>
                </a:xfrm>
                <a:custGeom>
                  <a:avLst/>
                  <a:gdLst/>
                  <a:ahLst/>
                  <a:cxnLst/>
                  <a:rect l="l" t="t" r="r" b="b"/>
                  <a:pathLst>
                    <a:path w="15075" h="15186" extrusionOk="0">
                      <a:moveTo>
                        <a:pt x="0" y="0"/>
                      </a:moveTo>
                      <a:lnTo>
                        <a:pt x="0" y="15186"/>
                      </a:lnTo>
                      <a:lnTo>
                        <a:pt x="15074" y="15186"/>
                      </a:lnTo>
                      <a:lnTo>
                        <a:pt x="15074" y="0"/>
                      </a:lnTo>
                      <a:close/>
                    </a:path>
                  </a:pathLst>
                </a:custGeom>
                <a:solidFill>
                  <a:srgbClr val="09B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p3">
                  <a:extLst>
                    <a:ext uri="{FF2B5EF4-FFF2-40B4-BE49-F238E27FC236}">
                      <a16:creationId xmlns="" xmlns:a16="http://schemas.microsoft.com/office/drawing/2014/main" id="{4F38EB29-1D7C-681B-2315-60FB2F0D7A9E}"/>
                    </a:ext>
                  </a:extLst>
                </p:cNvPr>
                <p:cNvSpPr/>
                <p:nvPr/>
              </p:nvSpPr>
              <p:spPr>
                <a:xfrm>
                  <a:off x="0" y="3698223"/>
                  <a:ext cx="358707" cy="361294"/>
                </a:xfrm>
                <a:custGeom>
                  <a:avLst/>
                  <a:gdLst/>
                  <a:ahLst/>
                  <a:cxnLst/>
                  <a:rect l="l" t="t" r="r" b="b"/>
                  <a:pathLst>
                    <a:path w="7541" h="7595" extrusionOk="0">
                      <a:moveTo>
                        <a:pt x="0" y="0"/>
                      </a:moveTo>
                      <a:cubicBezTo>
                        <a:pt x="0" y="4195"/>
                        <a:pt x="3376" y="7595"/>
                        <a:pt x="7540" y="7595"/>
                      </a:cubicBezTo>
                      <a:cubicBezTo>
                        <a:pt x="7540" y="3400"/>
                        <a:pt x="4164"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7;p3">
                  <a:extLst>
                    <a:ext uri="{FF2B5EF4-FFF2-40B4-BE49-F238E27FC236}">
                      <a16:creationId xmlns="" xmlns:a16="http://schemas.microsoft.com/office/drawing/2014/main" id="{9790AC12-A8E8-4C78-A0C8-8F8AE3B0781D}"/>
                    </a:ext>
                  </a:extLst>
                </p:cNvPr>
                <p:cNvSpPr/>
                <p:nvPr/>
              </p:nvSpPr>
              <p:spPr>
                <a:xfrm>
                  <a:off x="358279" y="3698223"/>
                  <a:ext cx="358659" cy="361294"/>
                </a:xfrm>
                <a:custGeom>
                  <a:avLst/>
                  <a:gdLst/>
                  <a:ahLst/>
                  <a:cxnLst/>
                  <a:rect l="l" t="t" r="r" b="b"/>
                  <a:pathLst>
                    <a:path w="7540" h="7595" extrusionOk="0">
                      <a:moveTo>
                        <a:pt x="7539" y="0"/>
                      </a:moveTo>
                      <a:cubicBezTo>
                        <a:pt x="3374" y="0"/>
                        <a:pt x="0" y="3400"/>
                        <a:pt x="0" y="7595"/>
                      </a:cubicBezTo>
                      <a:cubicBezTo>
                        <a:pt x="4164" y="7595"/>
                        <a:pt x="7539" y="4195"/>
                        <a:pt x="75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8;p3">
                  <a:extLst>
                    <a:ext uri="{FF2B5EF4-FFF2-40B4-BE49-F238E27FC236}">
                      <a16:creationId xmlns="" xmlns:a16="http://schemas.microsoft.com/office/drawing/2014/main" id="{2B8DFE9F-2E6E-09FE-E538-1C2E37101686}"/>
                    </a:ext>
                  </a:extLst>
                </p:cNvPr>
                <p:cNvSpPr/>
                <p:nvPr/>
              </p:nvSpPr>
              <p:spPr>
                <a:xfrm>
                  <a:off x="0" y="3337137"/>
                  <a:ext cx="358707" cy="361342"/>
                </a:xfrm>
                <a:custGeom>
                  <a:avLst/>
                  <a:gdLst/>
                  <a:ahLst/>
                  <a:cxnLst/>
                  <a:rect l="l" t="t" r="r" b="b"/>
                  <a:pathLst>
                    <a:path w="7541" h="7596" extrusionOk="0">
                      <a:moveTo>
                        <a:pt x="0" y="0"/>
                      </a:moveTo>
                      <a:cubicBezTo>
                        <a:pt x="0" y="4195"/>
                        <a:pt x="3376" y="7595"/>
                        <a:pt x="7540" y="7595"/>
                      </a:cubicBezTo>
                      <a:cubicBezTo>
                        <a:pt x="7540" y="3400"/>
                        <a:pt x="4164"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9;p3">
                  <a:extLst>
                    <a:ext uri="{FF2B5EF4-FFF2-40B4-BE49-F238E27FC236}">
                      <a16:creationId xmlns="" xmlns:a16="http://schemas.microsoft.com/office/drawing/2014/main" id="{28851BDA-C8A5-1FEB-3DE2-DDD665FB8873}"/>
                    </a:ext>
                  </a:extLst>
                </p:cNvPr>
                <p:cNvSpPr/>
                <p:nvPr/>
              </p:nvSpPr>
              <p:spPr>
                <a:xfrm>
                  <a:off x="358279" y="3337137"/>
                  <a:ext cx="358659" cy="361342"/>
                </a:xfrm>
                <a:custGeom>
                  <a:avLst/>
                  <a:gdLst/>
                  <a:ahLst/>
                  <a:cxnLst/>
                  <a:rect l="l" t="t" r="r" b="b"/>
                  <a:pathLst>
                    <a:path w="7540" h="7596" extrusionOk="0">
                      <a:moveTo>
                        <a:pt x="7539" y="0"/>
                      </a:moveTo>
                      <a:cubicBezTo>
                        <a:pt x="3374" y="0"/>
                        <a:pt x="0" y="3400"/>
                        <a:pt x="0" y="7595"/>
                      </a:cubicBezTo>
                      <a:cubicBezTo>
                        <a:pt x="4164" y="7595"/>
                        <a:pt x="7539" y="4195"/>
                        <a:pt x="75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70;p3">
                <a:extLst>
                  <a:ext uri="{FF2B5EF4-FFF2-40B4-BE49-F238E27FC236}">
                    <a16:creationId xmlns="" xmlns:a16="http://schemas.microsoft.com/office/drawing/2014/main" id="{065FDF19-3BE0-7F16-7F5E-E4854D8EDEAD}"/>
                  </a:ext>
                </a:extLst>
              </p:cNvPr>
              <p:cNvGrpSpPr/>
              <p:nvPr/>
            </p:nvGrpSpPr>
            <p:grpSpPr>
              <a:xfrm>
                <a:off x="0" y="2565466"/>
                <a:ext cx="731493" cy="741995"/>
                <a:chOff x="0" y="2614775"/>
                <a:chExt cx="717080" cy="723968"/>
              </a:xfrm>
            </p:grpSpPr>
            <p:sp>
              <p:nvSpPr>
                <p:cNvPr id="14" name="Google Shape;71;p3">
                  <a:extLst>
                    <a:ext uri="{FF2B5EF4-FFF2-40B4-BE49-F238E27FC236}">
                      <a16:creationId xmlns="" xmlns:a16="http://schemas.microsoft.com/office/drawing/2014/main" id="{8845FE56-B59C-99E4-2751-DEBB30760AA6}"/>
                    </a:ext>
                  </a:extLst>
                </p:cNvPr>
                <p:cNvSpPr/>
                <p:nvPr/>
              </p:nvSpPr>
              <p:spPr>
                <a:xfrm>
                  <a:off x="0" y="2614775"/>
                  <a:ext cx="717080" cy="723968"/>
                </a:xfrm>
                <a:custGeom>
                  <a:avLst/>
                  <a:gdLst/>
                  <a:ahLst/>
                  <a:cxnLst/>
                  <a:rect l="l" t="t" r="r" b="b"/>
                  <a:pathLst>
                    <a:path w="15075" h="15219" extrusionOk="0">
                      <a:moveTo>
                        <a:pt x="0" y="1"/>
                      </a:moveTo>
                      <a:lnTo>
                        <a:pt x="0" y="15218"/>
                      </a:lnTo>
                      <a:lnTo>
                        <a:pt x="15074" y="15218"/>
                      </a:lnTo>
                      <a:lnTo>
                        <a:pt x="15074" y="7654"/>
                      </a:lnTo>
                      <a:lnTo>
                        <a:pt x="7492"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2;p3">
                  <a:extLst>
                    <a:ext uri="{FF2B5EF4-FFF2-40B4-BE49-F238E27FC236}">
                      <a16:creationId xmlns="" xmlns:a16="http://schemas.microsoft.com/office/drawing/2014/main" id="{259B5398-D938-3C76-3E7B-E6849B7BDAE1}"/>
                    </a:ext>
                  </a:extLst>
                </p:cNvPr>
                <p:cNvSpPr/>
                <p:nvPr/>
              </p:nvSpPr>
              <p:spPr>
                <a:xfrm>
                  <a:off x="210106" y="2992510"/>
                  <a:ext cx="278603" cy="281329"/>
                </a:xfrm>
                <a:custGeom>
                  <a:avLst/>
                  <a:gdLst/>
                  <a:ahLst/>
                  <a:cxnLst/>
                  <a:rect l="l" t="t" r="r" b="b"/>
                  <a:pathLst>
                    <a:path w="5857" h="5914" extrusionOk="0">
                      <a:moveTo>
                        <a:pt x="2929" y="0"/>
                      </a:moveTo>
                      <a:cubicBezTo>
                        <a:pt x="1311" y="0"/>
                        <a:pt x="0" y="1324"/>
                        <a:pt x="0" y="2957"/>
                      </a:cubicBezTo>
                      <a:cubicBezTo>
                        <a:pt x="0" y="4589"/>
                        <a:pt x="1311" y="5914"/>
                        <a:pt x="2929" y="5914"/>
                      </a:cubicBezTo>
                      <a:cubicBezTo>
                        <a:pt x="4546" y="5914"/>
                        <a:pt x="5857" y="4589"/>
                        <a:pt x="5857" y="2957"/>
                      </a:cubicBezTo>
                      <a:cubicBezTo>
                        <a:pt x="5857" y="1324"/>
                        <a:pt x="4546" y="0"/>
                        <a:pt x="2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73;p3">
                <a:extLst>
                  <a:ext uri="{FF2B5EF4-FFF2-40B4-BE49-F238E27FC236}">
                    <a16:creationId xmlns="" xmlns:a16="http://schemas.microsoft.com/office/drawing/2014/main" id="{C474C3B3-4EC6-CAD9-45A0-7132358798B2}"/>
                  </a:ext>
                </a:extLst>
              </p:cNvPr>
              <p:cNvGrpSpPr/>
              <p:nvPr/>
            </p:nvGrpSpPr>
            <p:grpSpPr>
              <a:xfrm>
                <a:off x="1750103" y="4666320"/>
                <a:ext cx="477198" cy="477211"/>
                <a:chOff x="1673903" y="4666320"/>
                <a:chExt cx="477198" cy="477211"/>
              </a:xfrm>
            </p:grpSpPr>
            <p:sp>
              <p:nvSpPr>
                <p:cNvPr id="12" name="Google Shape;74;p3">
                  <a:extLst>
                    <a:ext uri="{FF2B5EF4-FFF2-40B4-BE49-F238E27FC236}">
                      <a16:creationId xmlns="" xmlns:a16="http://schemas.microsoft.com/office/drawing/2014/main" id="{C73C1764-4FF2-0EC0-A225-91906A0B96A8}"/>
                    </a:ext>
                  </a:extLst>
                </p:cNvPr>
                <p:cNvSpPr/>
                <p:nvPr/>
              </p:nvSpPr>
              <p:spPr>
                <a:xfrm>
                  <a:off x="1891905" y="4884418"/>
                  <a:ext cx="259195" cy="259114"/>
                </a:xfrm>
                <a:custGeom>
                  <a:avLst/>
                  <a:gdLst/>
                  <a:ahLst/>
                  <a:cxnLst/>
                  <a:rect l="l" t="t" r="r" b="b"/>
                  <a:pathLst>
                    <a:path w="5449" h="5447" extrusionOk="0">
                      <a:moveTo>
                        <a:pt x="5448" y="0"/>
                      </a:moveTo>
                      <a:cubicBezTo>
                        <a:pt x="2440" y="0"/>
                        <a:pt x="1" y="2438"/>
                        <a:pt x="1" y="5447"/>
                      </a:cubicBezTo>
                      <a:lnTo>
                        <a:pt x="5448" y="5447"/>
                      </a:lnTo>
                      <a:lnTo>
                        <a:pt x="54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5;p3">
                  <a:extLst>
                    <a:ext uri="{FF2B5EF4-FFF2-40B4-BE49-F238E27FC236}">
                      <a16:creationId xmlns="" xmlns:a16="http://schemas.microsoft.com/office/drawing/2014/main" id="{C758437F-83F5-01B0-39F7-353890942D99}"/>
                    </a:ext>
                  </a:extLst>
                </p:cNvPr>
                <p:cNvSpPr/>
                <p:nvPr/>
              </p:nvSpPr>
              <p:spPr>
                <a:xfrm>
                  <a:off x="1673903" y="4666320"/>
                  <a:ext cx="237314" cy="237374"/>
                </a:xfrm>
                <a:custGeom>
                  <a:avLst/>
                  <a:gdLst/>
                  <a:ahLst/>
                  <a:cxnLst/>
                  <a:rect l="l" t="t" r="r" b="b"/>
                  <a:pathLst>
                    <a:path w="4989" h="4990" extrusionOk="0">
                      <a:moveTo>
                        <a:pt x="4989" y="0"/>
                      </a:moveTo>
                      <a:cubicBezTo>
                        <a:pt x="2233" y="0"/>
                        <a:pt x="0" y="2235"/>
                        <a:pt x="0" y="4989"/>
                      </a:cubicBezTo>
                      <a:lnTo>
                        <a:pt x="4989" y="4989"/>
                      </a:lnTo>
                      <a:lnTo>
                        <a:pt x="49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 name="Group 26">
            <a:extLst>
              <a:ext uri="{FF2B5EF4-FFF2-40B4-BE49-F238E27FC236}">
                <a16:creationId xmlns="" xmlns:a16="http://schemas.microsoft.com/office/drawing/2014/main" id="{DB17F907-AD8E-3E0D-8F9D-2A39F0A94F59}"/>
              </a:ext>
            </a:extLst>
          </p:cNvPr>
          <p:cNvGrpSpPr/>
          <p:nvPr/>
        </p:nvGrpSpPr>
        <p:grpSpPr>
          <a:xfrm>
            <a:off x="-2533201" y="-1767848"/>
            <a:ext cx="1047914" cy="1102451"/>
            <a:chOff x="-3361" y="-8"/>
            <a:chExt cx="1047914" cy="1102451"/>
          </a:xfrm>
        </p:grpSpPr>
        <p:grpSp>
          <p:nvGrpSpPr>
            <p:cNvPr id="28" name="Google Shape;656;p25">
              <a:extLst>
                <a:ext uri="{FF2B5EF4-FFF2-40B4-BE49-F238E27FC236}">
                  <a16:creationId xmlns="" xmlns:a16="http://schemas.microsoft.com/office/drawing/2014/main" id="{85494F10-57D0-772F-BA91-54F5220EBA7B}"/>
                </a:ext>
              </a:extLst>
            </p:cNvPr>
            <p:cNvGrpSpPr/>
            <p:nvPr userDrawn="1"/>
          </p:nvGrpSpPr>
          <p:grpSpPr>
            <a:xfrm rot="10800000">
              <a:off x="-3358" y="-5"/>
              <a:ext cx="731533" cy="741973"/>
              <a:chOff x="7717995" y="2159490"/>
              <a:chExt cx="712996" cy="719873"/>
            </a:xfrm>
          </p:grpSpPr>
          <p:sp>
            <p:nvSpPr>
              <p:cNvPr id="31" name="Google Shape;657;p25">
                <a:extLst>
                  <a:ext uri="{FF2B5EF4-FFF2-40B4-BE49-F238E27FC236}">
                    <a16:creationId xmlns="" xmlns:a16="http://schemas.microsoft.com/office/drawing/2014/main" id="{402C9EE0-FC03-2671-5E54-49EBAD54716E}"/>
                  </a:ext>
                </a:extLst>
              </p:cNvPr>
              <p:cNvSpPr/>
              <p:nvPr/>
            </p:nvSpPr>
            <p:spPr>
              <a:xfrm>
                <a:off x="7717995" y="2159490"/>
                <a:ext cx="712925" cy="719773"/>
              </a:xfrm>
              <a:custGeom>
                <a:avLst/>
                <a:gdLst/>
                <a:ahLst/>
                <a:cxnLst/>
                <a:rect l="l" t="t" r="r" b="b"/>
                <a:pathLst>
                  <a:path w="15074" h="15218" extrusionOk="0">
                    <a:moveTo>
                      <a:pt x="0" y="0"/>
                    </a:moveTo>
                    <a:lnTo>
                      <a:pt x="0" y="15217"/>
                    </a:lnTo>
                    <a:lnTo>
                      <a:pt x="15073" y="15217"/>
                    </a:lnTo>
                    <a:lnTo>
                      <a:pt x="150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58;p25">
                <a:extLst>
                  <a:ext uri="{FF2B5EF4-FFF2-40B4-BE49-F238E27FC236}">
                    <a16:creationId xmlns="" xmlns:a16="http://schemas.microsoft.com/office/drawing/2014/main" id="{3D9A47BE-7B2B-BCCE-F0C3-6C17302CF42B}"/>
                  </a:ext>
                </a:extLst>
              </p:cNvPr>
              <p:cNvSpPr/>
              <p:nvPr/>
            </p:nvSpPr>
            <p:spPr>
              <a:xfrm>
                <a:off x="7718090" y="2567910"/>
                <a:ext cx="308363" cy="311454"/>
              </a:xfrm>
              <a:custGeom>
                <a:avLst/>
                <a:gdLst/>
                <a:ahLst/>
                <a:cxnLst/>
                <a:rect l="l" t="t" r="r" b="b"/>
                <a:pathLst>
                  <a:path w="6520" h="6585" extrusionOk="0">
                    <a:moveTo>
                      <a:pt x="0" y="1"/>
                    </a:moveTo>
                    <a:lnTo>
                      <a:pt x="0" y="6584"/>
                    </a:lnTo>
                    <a:lnTo>
                      <a:pt x="6519" y="6584"/>
                    </a:lnTo>
                    <a:cubicBezTo>
                      <a:pt x="6519" y="2949"/>
                      <a:pt x="359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59;p25">
                <a:extLst>
                  <a:ext uri="{FF2B5EF4-FFF2-40B4-BE49-F238E27FC236}">
                    <a16:creationId xmlns="" xmlns:a16="http://schemas.microsoft.com/office/drawing/2014/main" id="{93929B96-8179-DD37-826F-E6EED01C37C5}"/>
                  </a:ext>
                </a:extLst>
              </p:cNvPr>
              <p:cNvSpPr/>
              <p:nvPr/>
            </p:nvSpPr>
            <p:spPr>
              <a:xfrm>
                <a:off x="8073961" y="2159490"/>
                <a:ext cx="357030" cy="349718"/>
              </a:xfrm>
              <a:custGeom>
                <a:avLst/>
                <a:gdLst/>
                <a:ahLst/>
                <a:cxnLst/>
                <a:rect l="l" t="t" r="r" b="b"/>
                <a:pathLst>
                  <a:path w="7549" h="7394" extrusionOk="0">
                    <a:moveTo>
                      <a:pt x="1" y="0"/>
                    </a:moveTo>
                    <a:lnTo>
                      <a:pt x="7548" y="7393"/>
                    </a:lnTo>
                    <a:lnTo>
                      <a:pt x="7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664;p25">
              <a:extLst>
                <a:ext uri="{FF2B5EF4-FFF2-40B4-BE49-F238E27FC236}">
                  <a16:creationId xmlns="" xmlns:a16="http://schemas.microsoft.com/office/drawing/2014/main" id="{11095C28-077D-B985-7087-2B701F75A5A9}"/>
                </a:ext>
              </a:extLst>
            </p:cNvPr>
            <p:cNvSpPr/>
            <p:nvPr/>
          </p:nvSpPr>
          <p:spPr>
            <a:xfrm flipH="1">
              <a:off x="-3361" y="741986"/>
              <a:ext cx="366315" cy="360457"/>
            </a:xfrm>
            <a:custGeom>
              <a:avLst/>
              <a:gdLst/>
              <a:ahLst/>
              <a:cxnLst/>
              <a:rect l="l" t="t" r="r" b="b"/>
              <a:pathLst>
                <a:path w="7549" h="7394" extrusionOk="0">
                  <a:moveTo>
                    <a:pt x="1" y="0"/>
                  </a:moveTo>
                  <a:lnTo>
                    <a:pt x="7548" y="7393"/>
                  </a:lnTo>
                  <a:lnTo>
                    <a:pt x="7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65;p25">
              <a:extLst>
                <a:ext uri="{FF2B5EF4-FFF2-40B4-BE49-F238E27FC236}">
                  <a16:creationId xmlns="" xmlns:a16="http://schemas.microsoft.com/office/drawing/2014/main" id="{5F3DC9DF-9869-22F6-A701-D027074F67AA}"/>
                </a:ext>
              </a:extLst>
            </p:cNvPr>
            <p:cNvSpPr/>
            <p:nvPr/>
          </p:nvSpPr>
          <p:spPr>
            <a:xfrm rot="10800000" flipH="1">
              <a:off x="728170" y="-8"/>
              <a:ext cx="316383" cy="321019"/>
            </a:xfrm>
            <a:custGeom>
              <a:avLst/>
              <a:gdLst/>
              <a:ahLst/>
              <a:cxnLst/>
              <a:rect l="l" t="t" r="r" b="b"/>
              <a:pathLst>
                <a:path w="6520" h="6585" extrusionOk="0">
                  <a:moveTo>
                    <a:pt x="0" y="1"/>
                  </a:moveTo>
                  <a:lnTo>
                    <a:pt x="0" y="6584"/>
                  </a:lnTo>
                  <a:lnTo>
                    <a:pt x="6519" y="6584"/>
                  </a:lnTo>
                  <a:cubicBezTo>
                    <a:pt x="6519" y="2949"/>
                    <a:pt x="3599" y="1"/>
                    <a:pt x="0" y="1"/>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roup 33">
            <a:extLst>
              <a:ext uri="{FF2B5EF4-FFF2-40B4-BE49-F238E27FC236}">
                <a16:creationId xmlns="" xmlns:a16="http://schemas.microsoft.com/office/drawing/2014/main" id="{EAF7F654-4073-A609-70A3-556F6503992E}"/>
              </a:ext>
            </a:extLst>
          </p:cNvPr>
          <p:cNvGrpSpPr/>
          <p:nvPr/>
        </p:nvGrpSpPr>
        <p:grpSpPr>
          <a:xfrm>
            <a:off x="-7207451" y="2928104"/>
            <a:ext cx="5835851" cy="914897"/>
            <a:chOff x="-1020011" y="2745224"/>
            <a:chExt cx="5835851" cy="914897"/>
          </a:xfrm>
        </p:grpSpPr>
        <p:sp>
          <p:nvSpPr>
            <p:cNvPr id="35" name="Rectangle: Rounded Corners 34">
              <a:extLst>
                <a:ext uri="{FF2B5EF4-FFF2-40B4-BE49-F238E27FC236}">
                  <a16:creationId xmlns="" xmlns:a16="http://schemas.microsoft.com/office/drawing/2014/main" id="{52130890-17DA-4C54-A2CD-679EAC5F636A}"/>
                </a:ext>
              </a:extLst>
            </p:cNvPr>
            <p:cNvSpPr/>
            <p:nvPr/>
          </p:nvSpPr>
          <p:spPr>
            <a:xfrm rot="10800000">
              <a:off x="-1020011" y="2874419"/>
              <a:ext cx="5729064" cy="785702"/>
            </a:xfrm>
            <a:prstGeom prst="roundRect">
              <a:avLst>
                <a:gd name="adj" fmla="val 50000"/>
              </a:avLst>
            </a:prstGeom>
            <a:solidFill>
              <a:schemeClr val="bg2"/>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 name="Rectangle: Rounded Corners 35">
              <a:extLst>
                <a:ext uri="{FF2B5EF4-FFF2-40B4-BE49-F238E27FC236}">
                  <a16:creationId xmlns="" xmlns:a16="http://schemas.microsoft.com/office/drawing/2014/main" id="{EE4981C6-E342-F689-2EA2-F3C21653EB14}"/>
                </a:ext>
              </a:extLst>
            </p:cNvPr>
            <p:cNvSpPr/>
            <p:nvPr/>
          </p:nvSpPr>
          <p:spPr>
            <a:xfrm rot="10800000">
              <a:off x="-913224" y="2745224"/>
              <a:ext cx="5729064" cy="785702"/>
            </a:xfrm>
            <a:prstGeom prst="roundRect">
              <a:avLst>
                <a:gd name="adj" fmla="val 50000"/>
              </a:avLst>
            </a:prstGeom>
            <a:solidFill>
              <a:schemeClr val="tx1"/>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40" name="Rectangle: Rounded Corners 39">
            <a:extLst>
              <a:ext uri="{FF2B5EF4-FFF2-40B4-BE49-F238E27FC236}">
                <a16:creationId xmlns="" xmlns:a16="http://schemas.microsoft.com/office/drawing/2014/main" id="{90090022-3C67-34AC-5AE1-6F98AF7EED07}"/>
              </a:ext>
            </a:extLst>
          </p:cNvPr>
          <p:cNvSpPr/>
          <p:nvPr/>
        </p:nvSpPr>
        <p:spPr>
          <a:xfrm rot="5400000">
            <a:off x="6756565" y="-1195390"/>
            <a:ext cx="3059928" cy="1241272"/>
          </a:xfrm>
          <a:prstGeom prst="roundRect">
            <a:avLst>
              <a:gd name="adj" fmla="val 50000"/>
            </a:avLst>
          </a:prstGeom>
          <a:solidFill>
            <a:schemeClr val="accent2">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4" name="Group 43">
            <a:extLst>
              <a:ext uri="{FF2B5EF4-FFF2-40B4-BE49-F238E27FC236}">
                <a16:creationId xmlns="" xmlns:a16="http://schemas.microsoft.com/office/drawing/2014/main" id="{D2BFE4D1-B6E8-07DC-F34F-520C365DC3C9}"/>
              </a:ext>
            </a:extLst>
          </p:cNvPr>
          <p:cNvGrpSpPr/>
          <p:nvPr/>
        </p:nvGrpSpPr>
        <p:grpSpPr>
          <a:xfrm>
            <a:off x="-2198605" y="-441959"/>
            <a:ext cx="4573094" cy="1615935"/>
            <a:chOff x="-2198605" y="-441959"/>
            <a:chExt cx="4573094" cy="1615935"/>
          </a:xfrm>
        </p:grpSpPr>
        <p:sp>
          <p:nvSpPr>
            <p:cNvPr id="45" name="Google Shape;43;p6">
              <a:extLst>
                <a:ext uri="{FF2B5EF4-FFF2-40B4-BE49-F238E27FC236}">
                  <a16:creationId xmlns="" xmlns:a16="http://schemas.microsoft.com/office/drawing/2014/main" id="{39647F83-36C4-EB6E-534C-3D04A581A0B2}"/>
                </a:ext>
              </a:extLst>
            </p:cNvPr>
            <p:cNvSpPr/>
            <p:nvPr/>
          </p:nvSpPr>
          <p:spPr>
            <a:xfrm>
              <a:off x="-373762" y="867070"/>
              <a:ext cx="1136777" cy="306906"/>
            </a:xfrm>
            <a:custGeom>
              <a:avLst/>
              <a:gdLst/>
              <a:ahLst/>
              <a:cxnLst/>
              <a:rect l="l" t="t" r="r" b="b"/>
              <a:pathLst>
                <a:path w="22361" h="6037" extrusionOk="0">
                  <a:moveTo>
                    <a:pt x="19337" y="6037"/>
                  </a:moveTo>
                  <a:lnTo>
                    <a:pt x="3025" y="6037"/>
                  </a:lnTo>
                  <a:cubicBezTo>
                    <a:pt x="1358" y="6037"/>
                    <a:pt x="1" y="4679"/>
                    <a:pt x="1" y="3013"/>
                  </a:cubicBezTo>
                  <a:lnTo>
                    <a:pt x="1" y="3013"/>
                  </a:lnTo>
                  <a:cubicBezTo>
                    <a:pt x="1" y="1346"/>
                    <a:pt x="1358" y="0"/>
                    <a:pt x="3025" y="0"/>
                  </a:cubicBezTo>
                  <a:lnTo>
                    <a:pt x="19337" y="0"/>
                  </a:lnTo>
                  <a:cubicBezTo>
                    <a:pt x="21004" y="0"/>
                    <a:pt x="22361" y="1346"/>
                    <a:pt x="22361" y="3013"/>
                  </a:cubicBezTo>
                  <a:lnTo>
                    <a:pt x="22361" y="3013"/>
                  </a:lnTo>
                  <a:cubicBezTo>
                    <a:pt x="22361" y="4679"/>
                    <a:pt x="21004" y="6037"/>
                    <a:pt x="19337" y="6037"/>
                  </a:cubicBezTo>
                  <a:close/>
                </a:path>
              </a:pathLst>
            </a:custGeom>
            <a:solidFill>
              <a:srgbClr val="FBD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1;p6">
              <a:extLst>
                <a:ext uri="{FF2B5EF4-FFF2-40B4-BE49-F238E27FC236}">
                  <a16:creationId xmlns="" xmlns:a16="http://schemas.microsoft.com/office/drawing/2014/main" id="{557D22B2-E3BA-7511-03E1-DEBFAF00A0D2}"/>
                </a:ext>
              </a:extLst>
            </p:cNvPr>
            <p:cNvSpPr/>
            <p:nvPr/>
          </p:nvSpPr>
          <p:spPr>
            <a:xfrm flipH="1">
              <a:off x="-5881" y="-441959"/>
              <a:ext cx="2380370" cy="1499204"/>
            </a:xfrm>
            <a:custGeom>
              <a:avLst/>
              <a:gdLst/>
              <a:ahLst/>
              <a:cxnLst/>
              <a:rect l="l" t="t" r="r" b="b"/>
              <a:pathLst>
                <a:path w="25100" h="16087" extrusionOk="0">
                  <a:moveTo>
                    <a:pt x="1013" y="4144"/>
                  </a:moveTo>
                  <a:lnTo>
                    <a:pt x="6740" y="14824"/>
                  </a:lnTo>
                  <a:cubicBezTo>
                    <a:pt x="7156" y="15610"/>
                    <a:pt x="7966" y="16086"/>
                    <a:pt x="8859" y="16086"/>
                  </a:cubicBezTo>
                  <a:lnTo>
                    <a:pt x="25099" y="16086"/>
                  </a:lnTo>
                  <a:lnTo>
                    <a:pt x="25099" y="1"/>
                  </a:lnTo>
                  <a:lnTo>
                    <a:pt x="3513" y="1"/>
                  </a:lnTo>
                  <a:cubicBezTo>
                    <a:pt x="1370" y="1"/>
                    <a:pt x="1" y="2263"/>
                    <a:pt x="1013" y="4144"/>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240;p33">
              <a:extLst>
                <a:ext uri="{FF2B5EF4-FFF2-40B4-BE49-F238E27FC236}">
                  <a16:creationId xmlns="" xmlns:a16="http://schemas.microsoft.com/office/drawing/2014/main" id="{B40730D1-2749-A66C-BE61-BE2AE8EE3603}"/>
                </a:ext>
              </a:extLst>
            </p:cNvPr>
            <p:cNvSpPr/>
            <p:nvPr/>
          </p:nvSpPr>
          <p:spPr>
            <a:xfrm>
              <a:off x="-2198605" y="798428"/>
              <a:ext cx="4349694" cy="261132"/>
            </a:xfrm>
            <a:prstGeom prst="roundRect">
              <a:avLst>
                <a:gd name="adj" fmla="val 50000"/>
              </a:avLst>
            </a:prstGeom>
            <a:solidFill>
              <a:schemeClr val="accent4"/>
            </a:solidFill>
            <a:ln w="12700">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1" i="0" u="none" strike="noStrike" kern="0" cap="none" spc="0" normalizeH="0" baseline="0" noProof="0" dirty="0">
                <a:ln>
                  <a:noFill/>
                </a:ln>
                <a:solidFill>
                  <a:srgbClr val="DA8737"/>
                </a:solidFill>
                <a:effectLst/>
                <a:uLnTx/>
                <a:uFillTx/>
                <a:latin typeface="Oxygen" panose="02000503000000000000" pitchFamily="2" charset="0"/>
                <a:cs typeface="Arial"/>
                <a:sym typeface="Arial"/>
              </a:endParaRPr>
            </a:p>
          </p:txBody>
        </p:sp>
      </p:grpSp>
      <p:sp>
        <p:nvSpPr>
          <p:cNvPr id="48" name="Google Shape;259;p35">
            <a:extLst>
              <a:ext uri="{FF2B5EF4-FFF2-40B4-BE49-F238E27FC236}">
                <a16:creationId xmlns="" xmlns:a16="http://schemas.microsoft.com/office/drawing/2014/main" id="{097A54F3-F442-55C9-8EC5-430E47278FA7}"/>
              </a:ext>
            </a:extLst>
          </p:cNvPr>
          <p:cNvSpPr txBox="1">
            <a:spLocks/>
          </p:cNvSpPr>
          <p:nvPr/>
        </p:nvSpPr>
        <p:spPr>
          <a:xfrm>
            <a:off x="22300" y="224330"/>
            <a:ext cx="2565558" cy="87947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D" b="1" dirty="0">
                <a:solidFill>
                  <a:schemeClr val="bg1"/>
                </a:solidFill>
              </a:rPr>
              <a:t>Hasil </a:t>
            </a:r>
            <a:r>
              <a:rPr lang="en-ID" b="1" dirty="0" err="1">
                <a:solidFill>
                  <a:schemeClr val="bg1"/>
                </a:solidFill>
              </a:rPr>
              <a:t>Penelitian</a:t>
            </a:r>
            <a:r>
              <a:rPr lang="en-ID" b="1" dirty="0">
                <a:solidFill>
                  <a:schemeClr val="bg1"/>
                </a:solidFill>
              </a:rPr>
              <a:t> &amp; </a:t>
            </a:r>
            <a:r>
              <a:rPr lang="en-ID" b="1" dirty="0" err="1">
                <a:solidFill>
                  <a:schemeClr val="bg1"/>
                </a:solidFill>
              </a:rPr>
              <a:t>Pembahasan</a:t>
            </a:r>
            <a:endParaRPr kumimoji="0" lang="en-ID" sz="500" b="1" i="0" u="none" strike="noStrike" kern="0" cap="none" spc="0" normalizeH="0" baseline="0" noProof="0" dirty="0">
              <a:ln>
                <a:noFill/>
              </a:ln>
              <a:solidFill>
                <a:schemeClr val="bg1"/>
              </a:solidFill>
              <a:effectLst/>
              <a:uLnTx/>
              <a:uFillTx/>
              <a:latin typeface="Arial"/>
              <a:cs typeface="Arial"/>
              <a:sym typeface="Arial"/>
            </a:endParaRPr>
          </a:p>
        </p:txBody>
      </p:sp>
      <p:grpSp>
        <p:nvGrpSpPr>
          <p:cNvPr id="101" name="Group 100">
            <a:extLst>
              <a:ext uri="{FF2B5EF4-FFF2-40B4-BE49-F238E27FC236}">
                <a16:creationId xmlns="" xmlns:a16="http://schemas.microsoft.com/office/drawing/2014/main" id="{8ED56C37-A100-F08A-DC26-0114970ABD09}"/>
              </a:ext>
            </a:extLst>
          </p:cNvPr>
          <p:cNvGrpSpPr/>
          <p:nvPr/>
        </p:nvGrpSpPr>
        <p:grpSpPr>
          <a:xfrm>
            <a:off x="0" y="4064368"/>
            <a:ext cx="1066404" cy="1079132"/>
            <a:chOff x="-2846" y="3667425"/>
            <a:chExt cx="1458302" cy="1475707"/>
          </a:xfrm>
        </p:grpSpPr>
        <p:grpSp>
          <p:nvGrpSpPr>
            <p:cNvPr id="102" name="Google Shape;631;p24">
              <a:extLst>
                <a:ext uri="{FF2B5EF4-FFF2-40B4-BE49-F238E27FC236}">
                  <a16:creationId xmlns="" xmlns:a16="http://schemas.microsoft.com/office/drawing/2014/main" id="{5C082B05-FD95-8EA7-378C-7F93D2F30E66}"/>
                </a:ext>
              </a:extLst>
            </p:cNvPr>
            <p:cNvGrpSpPr/>
            <p:nvPr/>
          </p:nvGrpSpPr>
          <p:grpSpPr>
            <a:xfrm>
              <a:off x="7" y="4408331"/>
              <a:ext cx="1455449" cy="734801"/>
              <a:chOff x="1698147" y="4286198"/>
              <a:chExt cx="1698108" cy="857311"/>
            </a:xfrm>
          </p:grpSpPr>
          <p:sp>
            <p:nvSpPr>
              <p:cNvPr id="106" name="Google Shape;632;p24">
                <a:extLst>
                  <a:ext uri="{FF2B5EF4-FFF2-40B4-BE49-F238E27FC236}">
                    <a16:creationId xmlns="" xmlns:a16="http://schemas.microsoft.com/office/drawing/2014/main" id="{BC138843-C6EB-C4DB-396D-CC8D59BF1432}"/>
                  </a:ext>
                </a:extLst>
              </p:cNvPr>
              <p:cNvSpPr/>
              <p:nvPr/>
            </p:nvSpPr>
            <p:spPr>
              <a:xfrm>
                <a:off x="1698147" y="4286198"/>
                <a:ext cx="849135" cy="857311"/>
              </a:xfrm>
              <a:custGeom>
                <a:avLst/>
                <a:gdLst/>
                <a:ahLst/>
                <a:cxnLst/>
                <a:rect l="l" t="t" r="r" b="b"/>
                <a:pathLst>
                  <a:path w="16201" h="16357" extrusionOk="0">
                    <a:moveTo>
                      <a:pt x="1" y="1"/>
                    </a:moveTo>
                    <a:lnTo>
                      <a:pt x="1" y="16356"/>
                    </a:lnTo>
                    <a:lnTo>
                      <a:pt x="16200" y="16356"/>
                    </a:lnTo>
                    <a:lnTo>
                      <a:pt x="16200"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633;p24">
                <a:extLst>
                  <a:ext uri="{FF2B5EF4-FFF2-40B4-BE49-F238E27FC236}">
                    <a16:creationId xmlns="" xmlns:a16="http://schemas.microsoft.com/office/drawing/2014/main" id="{9E152D36-7A28-E325-0FDD-62EBAAC205A0}"/>
                  </a:ext>
                </a:extLst>
              </p:cNvPr>
              <p:cNvSpPr/>
              <p:nvPr/>
            </p:nvSpPr>
            <p:spPr>
              <a:xfrm>
                <a:off x="2123837" y="4286198"/>
                <a:ext cx="1272418" cy="857311"/>
              </a:xfrm>
              <a:custGeom>
                <a:avLst/>
                <a:gdLst/>
                <a:ahLst/>
                <a:cxnLst/>
                <a:rect l="l" t="t" r="r" b="b"/>
                <a:pathLst>
                  <a:path w="24277" h="16357" extrusionOk="0">
                    <a:moveTo>
                      <a:pt x="0" y="1"/>
                    </a:moveTo>
                    <a:lnTo>
                      <a:pt x="8078" y="8158"/>
                    </a:lnTo>
                    <a:lnTo>
                      <a:pt x="16197" y="16356"/>
                    </a:lnTo>
                    <a:lnTo>
                      <a:pt x="24277" y="16356"/>
                    </a:lnTo>
                    <a:lnTo>
                      <a:pt x="807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634;p24">
                <a:extLst>
                  <a:ext uri="{FF2B5EF4-FFF2-40B4-BE49-F238E27FC236}">
                    <a16:creationId xmlns="" xmlns:a16="http://schemas.microsoft.com/office/drawing/2014/main" id="{B181358A-2C04-3419-7DC6-A30B9EB2AB27}"/>
                  </a:ext>
                </a:extLst>
              </p:cNvPr>
              <p:cNvSpPr/>
              <p:nvPr/>
            </p:nvSpPr>
            <p:spPr>
              <a:xfrm>
                <a:off x="2121846" y="4713722"/>
                <a:ext cx="425432" cy="429782"/>
              </a:xfrm>
              <a:custGeom>
                <a:avLst/>
                <a:gdLst/>
                <a:ahLst/>
                <a:cxnLst/>
                <a:rect l="l" t="t" r="r" b="b"/>
                <a:pathLst>
                  <a:path w="8117" h="8200" extrusionOk="0">
                    <a:moveTo>
                      <a:pt x="8116" y="1"/>
                    </a:moveTo>
                    <a:lnTo>
                      <a:pt x="0" y="8199"/>
                    </a:lnTo>
                    <a:lnTo>
                      <a:pt x="8116" y="8199"/>
                    </a:lnTo>
                    <a:lnTo>
                      <a:pt x="81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635;p24">
              <a:extLst>
                <a:ext uri="{FF2B5EF4-FFF2-40B4-BE49-F238E27FC236}">
                  <a16:creationId xmlns="" xmlns:a16="http://schemas.microsoft.com/office/drawing/2014/main" id="{D981153D-D634-30A1-551B-F3224FEF6C54}"/>
                </a:ext>
              </a:extLst>
            </p:cNvPr>
            <p:cNvGrpSpPr/>
            <p:nvPr/>
          </p:nvGrpSpPr>
          <p:grpSpPr>
            <a:xfrm rot="10800000">
              <a:off x="-2846" y="3667425"/>
              <a:ext cx="731533" cy="740911"/>
              <a:chOff x="4866250" y="0"/>
              <a:chExt cx="712996" cy="719821"/>
            </a:xfrm>
          </p:grpSpPr>
          <p:sp>
            <p:nvSpPr>
              <p:cNvPr id="104" name="Google Shape;636;p24">
                <a:extLst>
                  <a:ext uri="{FF2B5EF4-FFF2-40B4-BE49-F238E27FC236}">
                    <a16:creationId xmlns="" xmlns:a16="http://schemas.microsoft.com/office/drawing/2014/main" id="{DF6E0406-E465-217F-F74E-2F4EAA751065}"/>
                  </a:ext>
                </a:extLst>
              </p:cNvPr>
              <p:cNvSpPr/>
              <p:nvPr/>
            </p:nvSpPr>
            <p:spPr>
              <a:xfrm>
                <a:off x="4866250" y="0"/>
                <a:ext cx="712972" cy="719821"/>
              </a:xfrm>
              <a:custGeom>
                <a:avLst/>
                <a:gdLst/>
                <a:ahLst/>
                <a:cxnLst/>
                <a:rect l="l" t="t" r="r" b="b"/>
                <a:pathLst>
                  <a:path w="15075" h="15219" extrusionOk="0">
                    <a:moveTo>
                      <a:pt x="0" y="1"/>
                    </a:moveTo>
                    <a:lnTo>
                      <a:pt x="15075" y="15218"/>
                    </a:lnTo>
                    <a:lnTo>
                      <a:pt x="150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37;p24">
                <a:extLst>
                  <a:ext uri="{FF2B5EF4-FFF2-40B4-BE49-F238E27FC236}">
                    <a16:creationId xmlns="" xmlns:a16="http://schemas.microsoft.com/office/drawing/2014/main" id="{329CA875-8175-F8C9-448D-C4C6696DBB59}"/>
                  </a:ext>
                </a:extLst>
              </p:cNvPr>
              <p:cNvSpPr/>
              <p:nvPr/>
            </p:nvSpPr>
            <p:spPr>
              <a:xfrm>
                <a:off x="5221837" y="0"/>
                <a:ext cx="357408" cy="360833"/>
              </a:xfrm>
              <a:custGeom>
                <a:avLst/>
                <a:gdLst/>
                <a:ahLst/>
                <a:cxnLst/>
                <a:rect l="l" t="t" r="r" b="b"/>
                <a:pathLst>
                  <a:path w="7557" h="7629" extrusionOk="0">
                    <a:moveTo>
                      <a:pt x="0" y="1"/>
                    </a:moveTo>
                    <a:cubicBezTo>
                      <a:pt x="0" y="4213"/>
                      <a:pt x="3383" y="7628"/>
                      <a:pt x="7557" y="7628"/>
                    </a:cubicBezTo>
                    <a:lnTo>
                      <a:pt x="755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9" name="Group 108">
            <a:extLst>
              <a:ext uri="{FF2B5EF4-FFF2-40B4-BE49-F238E27FC236}">
                <a16:creationId xmlns="" xmlns:a16="http://schemas.microsoft.com/office/drawing/2014/main" id="{27FE7FA0-C5C6-A245-00F1-ECB730F15BA4}"/>
              </a:ext>
            </a:extLst>
          </p:cNvPr>
          <p:cNvGrpSpPr/>
          <p:nvPr/>
        </p:nvGrpSpPr>
        <p:grpSpPr>
          <a:xfrm rot="10800000" flipH="1">
            <a:off x="7290951" y="4203690"/>
            <a:ext cx="1850964" cy="941085"/>
            <a:chOff x="6221543" y="-4"/>
            <a:chExt cx="2922360" cy="1485815"/>
          </a:xfrm>
        </p:grpSpPr>
        <p:grpSp>
          <p:nvGrpSpPr>
            <p:cNvPr id="110" name="Google Shape;1452;p45">
              <a:extLst>
                <a:ext uri="{FF2B5EF4-FFF2-40B4-BE49-F238E27FC236}">
                  <a16:creationId xmlns="" xmlns:a16="http://schemas.microsoft.com/office/drawing/2014/main" id="{C074CCB9-5A0A-E310-DA97-BB70034340E7}"/>
                </a:ext>
              </a:extLst>
            </p:cNvPr>
            <p:cNvGrpSpPr/>
            <p:nvPr/>
          </p:nvGrpSpPr>
          <p:grpSpPr>
            <a:xfrm>
              <a:off x="8412369" y="1608"/>
              <a:ext cx="731534" cy="740893"/>
              <a:chOff x="7717522" y="719783"/>
              <a:chExt cx="712996" cy="719873"/>
            </a:xfrm>
          </p:grpSpPr>
          <p:sp>
            <p:nvSpPr>
              <p:cNvPr id="122" name="Google Shape;1453;p45">
                <a:extLst>
                  <a:ext uri="{FF2B5EF4-FFF2-40B4-BE49-F238E27FC236}">
                    <a16:creationId xmlns="" xmlns:a16="http://schemas.microsoft.com/office/drawing/2014/main" id="{7DF5B97E-EB2B-B2DE-86A8-D83D60CCD6A8}"/>
                  </a:ext>
                </a:extLst>
              </p:cNvPr>
              <p:cNvSpPr/>
              <p:nvPr/>
            </p:nvSpPr>
            <p:spPr>
              <a:xfrm>
                <a:off x="7717522" y="719783"/>
                <a:ext cx="712972" cy="719868"/>
              </a:xfrm>
              <a:custGeom>
                <a:avLst/>
                <a:gdLst/>
                <a:ahLst/>
                <a:cxnLst/>
                <a:rect l="l" t="t" r="r" b="b"/>
                <a:pathLst>
                  <a:path w="15075" h="15220" extrusionOk="0">
                    <a:moveTo>
                      <a:pt x="987" y="0"/>
                    </a:moveTo>
                    <a:cubicBezTo>
                      <a:pt x="443" y="0"/>
                      <a:pt x="1" y="442"/>
                      <a:pt x="1" y="987"/>
                    </a:cubicBezTo>
                    <a:lnTo>
                      <a:pt x="1" y="15220"/>
                    </a:lnTo>
                    <a:lnTo>
                      <a:pt x="15074" y="15220"/>
                    </a:lnTo>
                    <a:lnTo>
                      <a:pt x="15074"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54;p45">
                <a:extLst>
                  <a:ext uri="{FF2B5EF4-FFF2-40B4-BE49-F238E27FC236}">
                    <a16:creationId xmlns="" xmlns:a16="http://schemas.microsoft.com/office/drawing/2014/main" id="{92399317-567C-22FB-5F43-6B95C8056560}"/>
                  </a:ext>
                </a:extLst>
              </p:cNvPr>
              <p:cNvSpPr/>
              <p:nvPr/>
            </p:nvSpPr>
            <p:spPr>
              <a:xfrm>
                <a:off x="8074056" y="1079721"/>
                <a:ext cx="356462" cy="359934"/>
              </a:xfrm>
              <a:custGeom>
                <a:avLst/>
                <a:gdLst/>
                <a:ahLst/>
                <a:cxnLst/>
                <a:rect l="l" t="t" r="r" b="b"/>
                <a:pathLst>
                  <a:path w="7537" h="7610" extrusionOk="0">
                    <a:moveTo>
                      <a:pt x="7536" y="0"/>
                    </a:moveTo>
                    <a:cubicBezTo>
                      <a:pt x="3375" y="0"/>
                      <a:pt x="1" y="3408"/>
                      <a:pt x="1" y="7610"/>
                    </a:cubicBezTo>
                    <a:lnTo>
                      <a:pt x="7536" y="7610"/>
                    </a:lnTo>
                    <a:lnTo>
                      <a:pt x="75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455;p45">
              <a:extLst>
                <a:ext uri="{FF2B5EF4-FFF2-40B4-BE49-F238E27FC236}">
                  <a16:creationId xmlns="" xmlns:a16="http://schemas.microsoft.com/office/drawing/2014/main" id="{8455B8B9-A7C6-A01B-BE06-D06755EE5333}"/>
                </a:ext>
              </a:extLst>
            </p:cNvPr>
            <p:cNvGrpSpPr/>
            <p:nvPr/>
          </p:nvGrpSpPr>
          <p:grpSpPr>
            <a:xfrm>
              <a:off x="6221543" y="-4"/>
              <a:ext cx="1462851" cy="740647"/>
              <a:chOff x="5579127" y="719877"/>
              <a:chExt cx="1425920" cy="719773"/>
            </a:xfrm>
          </p:grpSpPr>
          <p:sp>
            <p:nvSpPr>
              <p:cNvPr id="118" name="Google Shape;1456;p45">
                <a:extLst>
                  <a:ext uri="{FF2B5EF4-FFF2-40B4-BE49-F238E27FC236}">
                    <a16:creationId xmlns="" xmlns:a16="http://schemas.microsoft.com/office/drawing/2014/main" id="{710670EA-0EF4-9B55-138B-724F9BC22D62}"/>
                  </a:ext>
                </a:extLst>
              </p:cNvPr>
              <p:cNvSpPr/>
              <p:nvPr/>
            </p:nvSpPr>
            <p:spPr>
              <a:xfrm>
                <a:off x="6292099" y="719877"/>
                <a:ext cx="712925" cy="719773"/>
              </a:xfrm>
              <a:custGeom>
                <a:avLst/>
                <a:gdLst/>
                <a:ahLst/>
                <a:cxnLst/>
                <a:rect l="l" t="t" r="r" b="b"/>
                <a:pathLst>
                  <a:path w="15074" h="15218" extrusionOk="0">
                    <a:moveTo>
                      <a:pt x="0" y="0"/>
                    </a:moveTo>
                    <a:lnTo>
                      <a:pt x="0" y="15218"/>
                    </a:lnTo>
                    <a:lnTo>
                      <a:pt x="15074" y="15218"/>
                    </a:lnTo>
                    <a:lnTo>
                      <a:pt x="150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57;p45">
                <a:extLst>
                  <a:ext uri="{FF2B5EF4-FFF2-40B4-BE49-F238E27FC236}">
                    <a16:creationId xmlns="" xmlns:a16="http://schemas.microsoft.com/office/drawing/2014/main" id="{144DE10D-AC3F-A5D2-F2AC-4D413090B7FF}"/>
                  </a:ext>
                </a:extLst>
              </p:cNvPr>
              <p:cNvSpPr/>
              <p:nvPr/>
            </p:nvSpPr>
            <p:spPr>
              <a:xfrm>
                <a:off x="6647686" y="719877"/>
                <a:ext cx="357361" cy="360785"/>
              </a:xfrm>
              <a:custGeom>
                <a:avLst/>
                <a:gdLst/>
                <a:ahLst/>
                <a:cxnLst/>
                <a:rect l="l" t="t" r="r" b="b"/>
                <a:pathLst>
                  <a:path w="7556" h="7628" extrusionOk="0">
                    <a:moveTo>
                      <a:pt x="1" y="0"/>
                    </a:moveTo>
                    <a:cubicBezTo>
                      <a:pt x="1" y="4213"/>
                      <a:pt x="3383" y="7628"/>
                      <a:pt x="7556" y="7628"/>
                    </a:cubicBezTo>
                    <a:lnTo>
                      <a:pt x="75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58;p45">
                <a:extLst>
                  <a:ext uri="{FF2B5EF4-FFF2-40B4-BE49-F238E27FC236}">
                    <a16:creationId xmlns="" xmlns:a16="http://schemas.microsoft.com/office/drawing/2014/main" id="{458194EF-FF3B-5793-9AAD-4C811C112DB7}"/>
                  </a:ext>
                </a:extLst>
              </p:cNvPr>
              <p:cNvSpPr/>
              <p:nvPr/>
            </p:nvSpPr>
            <p:spPr>
              <a:xfrm>
                <a:off x="5579127" y="719877"/>
                <a:ext cx="1068489" cy="719773"/>
              </a:xfrm>
              <a:custGeom>
                <a:avLst/>
                <a:gdLst/>
                <a:ahLst/>
                <a:cxnLst/>
                <a:rect l="l" t="t" r="r" b="b"/>
                <a:pathLst>
                  <a:path w="22592" h="15218" extrusionOk="0">
                    <a:moveTo>
                      <a:pt x="1" y="0"/>
                    </a:moveTo>
                    <a:lnTo>
                      <a:pt x="15074" y="15218"/>
                    </a:lnTo>
                    <a:lnTo>
                      <a:pt x="22592" y="15218"/>
                    </a:lnTo>
                    <a:lnTo>
                      <a:pt x="15074" y="7628"/>
                    </a:lnTo>
                    <a:lnTo>
                      <a:pt x="7522"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59;p45">
                <a:extLst>
                  <a:ext uri="{FF2B5EF4-FFF2-40B4-BE49-F238E27FC236}">
                    <a16:creationId xmlns="" xmlns:a16="http://schemas.microsoft.com/office/drawing/2014/main" id="{1047E70F-E6DA-70D5-CF8C-DBF394D96469}"/>
                  </a:ext>
                </a:extLst>
              </p:cNvPr>
              <p:cNvSpPr/>
              <p:nvPr/>
            </p:nvSpPr>
            <p:spPr>
              <a:xfrm>
                <a:off x="6292099" y="719877"/>
                <a:ext cx="357266" cy="360785"/>
              </a:xfrm>
              <a:custGeom>
                <a:avLst/>
                <a:gdLst/>
                <a:ahLst/>
                <a:cxnLst/>
                <a:rect l="l" t="t" r="r" b="b"/>
                <a:pathLst>
                  <a:path w="7554" h="7628" extrusionOk="0">
                    <a:moveTo>
                      <a:pt x="0" y="0"/>
                    </a:moveTo>
                    <a:lnTo>
                      <a:pt x="0" y="7628"/>
                    </a:lnTo>
                    <a:lnTo>
                      <a:pt x="7554"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460;p45">
              <a:extLst>
                <a:ext uri="{FF2B5EF4-FFF2-40B4-BE49-F238E27FC236}">
                  <a16:creationId xmlns="" xmlns:a16="http://schemas.microsoft.com/office/drawing/2014/main" id="{3615F2C3-DE32-5F87-1694-9EB381B423D9}"/>
                </a:ext>
              </a:extLst>
            </p:cNvPr>
            <p:cNvGrpSpPr/>
            <p:nvPr/>
          </p:nvGrpSpPr>
          <p:grpSpPr>
            <a:xfrm>
              <a:off x="7558930" y="13"/>
              <a:ext cx="853453" cy="731513"/>
              <a:chOff x="6885785" y="719783"/>
              <a:chExt cx="831745" cy="712490"/>
            </a:xfrm>
          </p:grpSpPr>
          <p:sp>
            <p:nvSpPr>
              <p:cNvPr id="116" name="Google Shape;1461;p45">
                <a:extLst>
                  <a:ext uri="{FF2B5EF4-FFF2-40B4-BE49-F238E27FC236}">
                    <a16:creationId xmlns="" xmlns:a16="http://schemas.microsoft.com/office/drawing/2014/main" id="{356C573A-FDD8-700C-EA54-58EC8D75BEE2}"/>
                  </a:ext>
                </a:extLst>
              </p:cNvPr>
              <p:cNvSpPr/>
              <p:nvPr/>
            </p:nvSpPr>
            <p:spPr>
              <a:xfrm>
                <a:off x="7109978" y="719783"/>
                <a:ext cx="607552" cy="712490"/>
              </a:xfrm>
              <a:custGeom>
                <a:avLst/>
                <a:gdLst/>
                <a:ahLst/>
                <a:cxnLst/>
                <a:rect l="l" t="t" r="r" b="b"/>
                <a:pathLst>
                  <a:path w="12846" h="15064" extrusionOk="0">
                    <a:moveTo>
                      <a:pt x="12846" y="0"/>
                    </a:moveTo>
                    <a:lnTo>
                      <a:pt x="1" y="12845"/>
                    </a:lnTo>
                    <a:cubicBezTo>
                      <a:pt x="1534" y="14378"/>
                      <a:pt x="3419" y="15064"/>
                      <a:pt x="5268" y="15064"/>
                    </a:cubicBezTo>
                    <a:cubicBezTo>
                      <a:pt x="9136" y="15064"/>
                      <a:pt x="12846" y="12060"/>
                      <a:pt x="12846" y="7524"/>
                    </a:cubicBezTo>
                    <a:lnTo>
                      <a:pt x="128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462;p45">
                <a:extLst>
                  <a:ext uri="{FF2B5EF4-FFF2-40B4-BE49-F238E27FC236}">
                    <a16:creationId xmlns="" xmlns:a16="http://schemas.microsoft.com/office/drawing/2014/main" id="{40A8760D-5E4D-0C4F-E7CB-C1B0EEC671E8}"/>
                  </a:ext>
                </a:extLst>
              </p:cNvPr>
              <p:cNvSpPr/>
              <p:nvPr/>
            </p:nvSpPr>
            <p:spPr>
              <a:xfrm>
                <a:off x="6885785" y="719783"/>
                <a:ext cx="831730" cy="607536"/>
              </a:xfrm>
              <a:custGeom>
                <a:avLst/>
                <a:gdLst/>
                <a:ahLst/>
                <a:cxnLst/>
                <a:rect l="l" t="t" r="r" b="b"/>
                <a:pathLst>
                  <a:path w="17586" h="12845" extrusionOk="0">
                    <a:moveTo>
                      <a:pt x="10061" y="0"/>
                    </a:moveTo>
                    <a:cubicBezTo>
                      <a:pt x="3358" y="0"/>
                      <a:pt x="1" y="8105"/>
                      <a:pt x="4741" y="12845"/>
                    </a:cubicBezTo>
                    <a:lnTo>
                      <a:pt x="175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 name="Google Shape;1463;p45">
              <a:extLst>
                <a:ext uri="{FF2B5EF4-FFF2-40B4-BE49-F238E27FC236}">
                  <a16:creationId xmlns="" xmlns:a16="http://schemas.microsoft.com/office/drawing/2014/main" id="{D2BFCBAA-E212-CBCC-2282-7F6821773A73}"/>
                </a:ext>
              </a:extLst>
            </p:cNvPr>
            <p:cNvGrpSpPr/>
            <p:nvPr/>
          </p:nvGrpSpPr>
          <p:grpSpPr>
            <a:xfrm>
              <a:off x="8412365" y="744900"/>
              <a:ext cx="731533" cy="740911"/>
              <a:chOff x="4866250" y="0"/>
              <a:chExt cx="712996" cy="719821"/>
            </a:xfrm>
          </p:grpSpPr>
          <p:sp>
            <p:nvSpPr>
              <p:cNvPr id="114" name="Google Shape;1464;p45">
                <a:extLst>
                  <a:ext uri="{FF2B5EF4-FFF2-40B4-BE49-F238E27FC236}">
                    <a16:creationId xmlns="" xmlns:a16="http://schemas.microsoft.com/office/drawing/2014/main" id="{63B13D31-6B19-E6B3-494C-CE430BB845A2}"/>
                  </a:ext>
                </a:extLst>
              </p:cNvPr>
              <p:cNvSpPr/>
              <p:nvPr/>
            </p:nvSpPr>
            <p:spPr>
              <a:xfrm>
                <a:off x="4866250" y="0"/>
                <a:ext cx="712972" cy="719821"/>
              </a:xfrm>
              <a:custGeom>
                <a:avLst/>
                <a:gdLst/>
                <a:ahLst/>
                <a:cxnLst/>
                <a:rect l="l" t="t" r="r" b="b"/>
                <a:pathLst>
                  <a:path w="15075" h="15219" extrusionOk="0">
                    <a:moveTo>
                      <a:pt x="0" y="1"/>
                    </a:moveTo>
                    <a:lnTo>
                      <a:pt x="15075" y="15218"/>
                    </a:lnTo>
                    <a:lnTo>
                      <a:pt x="150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65;p45">
                <a:extLst>
                  <a:ext uri="{FF2B5EF4-FFF2-40B4-BE49-F238E27FC236}">
                    <a16:creationId xmlns="" xmlns:a16="http://schemas.microsoft.com/office/drawing/2014/main" id="{7BAE3150-B96F-0B16-7BBC-6272E05A95BC}"/>
                  </a:ext>
                </a:extLst>
              </p:cNvPr>
              <p:cNvSpPr/>
              <p:nvPr/>
            </p:nvSpPr>
            <p:spPr>
              <a:xfrm>
                <a:off x="5221837" y="0"/>
                <a:ext cx="357408" cy="360833"/>
              </a:xfrm>
              <a:custGeom>
                <a:avLst/>
                <a:gdLst/>
                <a:ahLst/>
                <a:cxnLst/>
                <a:rect l="l" t="t" r="r" b="b"/>
                <a:pathLst>
                  <a:path w="7557" h="7629" extrusionOk="0">
                    <a:moveTo>
                      <a:pt x="0" y="1"/>
                    </a:moveTo>
                    <a:cubicBezTo>
                      <a:pt x="0" y="4213"/>
                      <a:pt x="3383" y="7628"/>
                      <a:pt x="7557" y="7628"/>
                    </a:cubicBezTo>
                    <a:lnTo>
                      <a:pt x="75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 name="Group 48">
            <a:extLst>
              <a:ext uri="{FF2B5EF4-FFF2-40B4-BE49-F238E27FC236}">
                <a16:creationId xmlns="" xmlns:a16="http://schemas.microsoft.com/office/drawing/2014/main" id="{081F26AC-A38D-651B-3AC4-1AC781A7B86D}"/>
              </a:ext>
            </a:extLst>
          </p:cNvPr>
          <p:cNvGrpSpPr/>
          <p:nvPr/>
        </p:nvGrpSpPr>
        <p:grpSpPr>
          <a:xfrm>
            <a:off x="-6958913" y="4100508"/>
            <a:ext cx="4408164" cy="307777"/>
            <a:chOff x="2421319" y="3868322"/>
            <a:chExt cx="4408164" cy="307777"/>
          </a:xfrm>
        </p:grpSpPr>
        <p:sp>
          <p:nvSpPr>
            <p:cNvPr id="50" name="Google Shape;240;p33">
              <a:extLst>
                <a:ext uri="{FF2B5EF4-FFF2-40B4-BE49-F238E27FC236}">
                  <a16:creationId xmlns="" xmlns:a16="http://schemas.microsoft.com/office/drawing/2014/main" id="{6042CA22-6FED-07D8-FD49-E0ACB0019FC0}"/>
                </a:ext>
              </a:extLst>
            </p:cNvPr>
            <p:cNvSpPr/>
            <p:nvPr/>
          </p:nvSpPr>
          <p:spPr>
            <a:xfrm>
              <a:off x="2425213" y="3881068"/>
              <a:ext cx="4381600" cy="291666"/>
            </a:xfrm>
            <a:prstGeom prst="roundRect">
              <a:avLst>
                <a:gd name="adj" fmla="val 50000"/>
              </a:avLst>
            </a:prstGeom>
            <a:solidFill>
              <a:schemeClr val="accent4"/>
            </a:solidFill>
            <a:ln w="19050">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lang="id-ID" b="1">
                <a:solidFill>
                  <a:schemeClr val="accent6"/>
                </a:solidFill>
                <a:latin typeface="Oxygen" panose="02000503000000000000" pitchFamily="2" charset="0"/>
              </a:endParaRPr>
            </a:p>
          </p:txBody>
        </p:sp>
        <p:sp>
          <p:nvSpPr>
            <p:cNvPr id="51" name="TextBox 50">
              <a:extLst>
                <a:ext uri="{FF2B5EF4-FFF2-40B4-BE49-F238E27FC236}">
                  <a16:creationId xmlns="" xmlns:a16="http://schemas.microsoft.com/office/drawing/2014/main" id="{9FB8459F-D385-2186-85AE-1B410F1514EE}"/>
                </a:ext>
              </a:extLst>
            </p:cNvPr>
            <p:cNvSpPr txBox="1"/>
            <p:nvPr/>
          </p:nvSpPr>
          <p:spPr>
            <a:xfrm>
              <a:off x="2421319" y="3868322"/>
              <a:ext cx="4408164" cy="307777"/>
            </a:xfrm>
            <a:prstGeom prst="rect">
              <a:avLst/>
            </a:prstGeom>
            <a:noFill/>
          </p:spPr>
          <p:txBody>
            <a:bodyPr wrap="square">
              <a:spAutoFit/>
            </a:bodyPr>
            <a:lstStyle/>
            <a:p>
              <a:pPr marL="0" lvl="0" indent="0" algn="ctr" rtl="0">
                <a:spcBef>
                  <a:spcPts val="0"/>
                </a:spcBef>
                <a:spcAft>
                  <a:spcPts val="1600"/>
                </a:spcAft>
                <a:buNone/>
              </a:pPr>
              <a:r>
                <a:rPr lang="en-US" dirty="0">
                  <a:solidFill>
                    <a:schemeClr val="bg1"/>
                  </a:solidFill>
                  <a:latin typeface="Figtree" panose="020B0604020202020204" charset="0"/>
                  <a:ea typeface="Roboto" pitchFamily="2" charset="0"/>
                  <a:cs typeface="Open Sans" panose="020B0606030504020204" pitchFamily="34" charset="0"/>
                </a:rPr>
                <a:t>@Kanfast | 085161700384 | Jasa Bikin Power Point</a:t>
              </a:r>
            </a:p>
          </p:txBody>
        </p:sp>
      </p:grpSp>
      <p:sp>
        <p:nvSpPr>
          <p:cNvPr id="37" name="Freeform 36">
            <a:extLst>
              <a:ext uri="{FF2B5EF4-FFF2-40B4-BE49-F238E27FC236}">
                <a16:creationId xmlns="" xmlns:a16="http://schemas.microsoft.com/office/drawing/2014/main" id="{EE9E599F-1CE7-10D9-E1AA-1C4C00AA3219}"/>
              </a:ext>
            </a:extLst>
          </p:cNvPr>
          <p:cNvSpPr>
            <a:spLocks noGrp="1" noRot="1" noMove="1" noResize="1" noEditPoints="1" noAdjustHandles="1" noChangeArrowheads="1" noChangeShapeType="1"/>
          </p:cNvSpPr>
          <p:nvPr/>
        </p:nvSpPr>
        <p:spPr>
          <a:xfrm>
            <a:off x="-20574000" y="-17865752"/>
            <a:ext cx="50292000" cy="41696640"/>
          </a:xfrm>
          <a:custGeom>
            <a:avLst/>
            <a:gdLst>
              <a:gd name="connsiteX0" fmla="*/ 20499572 w 50292000"/>
              <a:gd name="connsiteY0" fmla="*/ 17791324 h 41696640"/>
              <a:gd name="connsiteX1" fmla="*/ 20499572 w 50292000"/>
              <a:gd name="connsiteY1" fmla="*/ 23086338 h 41696640"/>
              <a:gd name="connsiteX2" fmla="*/ 29792428 w 50292000"/>
              <a:gd name="connsiteY2" fmla="*/ 23086338 h 41696640"/>
              <a:gd name="connsiteX3" fmla="*/ 29792428 w 50292000"/>
              <a:gd name="connsiteY3" fmla="*/ 17791324 h 41696640"/>
              <a:gd name="connsiteX4" fmla="*/ 0 w 50292000"/>
              <a:gd name="connsiteY4" fmla="*/ 0 h 41696640"/>
              <a:gd name="connsiteX5" fmla="*/ 50292000 w 50292000"/>
              <a:gd name="connsiteY5" fmla="*/ 0 h 41696640"/>
              <a:gd name="connsiteX6" fmla="*/ 50292000 w 50292000"/>
              <a:gd name="connsiteY6" fmla="*/ 41696640 h 41696640"/>
              <a:gd name="connsiteX7" fmla="*/ 0 w 50292000"/>
              <a:gd name="connsiteY7" fmla="*/ 41696640 h 4169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0" h="41696640">
                <a:moveTo>
                  <a:pt x="20499572" y="17791324"/>
                </a:moveTo>
                <a:lnTo>
                  <a:pt x="20499572" y="23086338"/>
                </a:lnTo>
                <a:lnTo>
                  <a:pt x="29792428" y="23086338"/>
                </a:lnTo>
                <a:lnTo>
                  <a:pt x="29792428" y="17791324"/>
                </a:lnTo>
                <a:close/>
                <a:moveTo>
                  <a:pt x="0" y="0"/>
                </a:moveTo>
                <a:lnTo>
                  <a:pt x="50292000" y="0"/>
                </a:lnTo>
                <a:lnTo>
                  <a:pt x="50292000" y="41696640"/>
                </a:lnTo>
                <a:lnTo>
                  <a:pt x="0" y="41696640"/>
                </a:lnTo>
                <a:close/>
              </a:path>
            </a:pathLst>
          </a:custGeom>
          <a:solidFill>
            <a:srgbClr val="ECECEC"/>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Google Shape;240;p33">
            <a:extLst>
              <a:ext uri="{FF2B5EF4-FFF2-40B4-BE49-F238E27FC236}">
                <a16:creationId xmlns="" xmlns:a16="http://schemas.microsoft.com/office/drawing/2014/main" id="{373C51FF-AD89-B883-0D0E-E845A5BEA8B3}"/>
              </a:ext>
            </a:extLst>
          </p:cNvPr>
          <p:cNvSpPr/>
          <p:nvPr/>
        </p:nvSpPr>
        <p:spPr>
          <a:xfrm>
            <a:off x="3349439" y="753349"/>
            <a:ext cx="2435547" cy="534347"/>
          </a:xfrm>
          <a:prstGeom prst="roundRect">
            <a:avLst>
              <a:gd name="adj" fmla="val 50000"/>
            </a:avLst>
          </a:prstGeom>
          <a:solidFill>
            <a:schemeClr val="accent1"/>
          </a:solidFill>
          <a:ln w="19050">
            <a:solidFill>
              <a:srgbClr val="FFFEFC"/>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i="0" u="none" strike="noStrike" kern="0" cap="none" spc="0" normalizeH="0" baseline="0" noProof="0" dirty="0">
                <a:ln>
                  <a:noFill/>
                </a:ln>
                <a:solidFill>
                  <a:schemeClr val="tx1"/>
                </a:solidFill>
                <a:effectLst/>
                <a:uLnTx/>
                <a:uFillTx/>
                <a:latin typeface="+mn-lt"/>
                <a:cs typeface="Arial"/>
                <a:sym typeface="Arial"/>
              </a:rPr>
              <a:t>Analisis Regresi Linier </a:t>
            </a:r>
            <a:r>
              <a:rPr kumimoji="0" lang="en-US" sz="1800" i="0" u="none" strike="noStrike" kern="0" cap="none" spc="0" normalizeH="0" baseline="0" noProof="0" dirty="0" err="1">
                <a:ln>
                  <a:noFill/>
                </a:ln>
                <a:solidFill>
                  <a:schemeClr val="tx1"/>
                </a:solidFill>
                <a:effectLst/>
                <a:uLnTx/>
                <a:uFillTx/>
                <a:latin typeface="+mn-lt"/>
                <a:cs typeface="Arial"/>
                <a:sym typeface="Arial"/>
              </a:rPr>
              <a:t>Berganda</a:t>
            </a:r>
            <a:endParaRPr kumimoji="0" lang="id-ID" sz="1800" i="0" u="none" strike="noStrike" kern="0" cap="none" spc="0" normalizeH="0" baseline="0" noProof="0" dirty="0">
              <a:ln>
                <a:noFill/>
              </a:ln>
              <a:solidFill>
                <a:schemeClr val="tx1"/>
              </a:solidFill>
              <a:effectLst/>
              <a:uLnTx/>
              <a:uFillTx/>
              <a:latin typeface="+mn-lt"/>
              <a:cs typeface="Arial"/>
              <a:sym typeface="Arial"/>
            </a:endParaRPr>
          </a:p>
        </p:txBody>
      </p:sp>
      <p:pic>
        <p:nvPicPr>
          <p:cNvPr id="52" name="Picture 51">
            <a:extLst>
              <a:ext uri="{FF2B5EF4-FFF2-40B4-BE49-F238E27FC236}">
                <a16:creationId xmlns="" xmlns:a16="http://schemas.microsoft.com/office/drawing/2014/main" id="{F73B35BB-95AE-6A46-41DF-DDB0D9B0C86A}"/>
              </a:ext>
            </a:extLst>
          </p:cNvPr>
          <p:cNvPicPr>
            <a:picLocks noChangeAspect="1"/>
          </p:cNvPicPr>
          <p:nvPr/>
        </p:nvPicPr>
        <p:blipFill>
          <a:blip r:embed="rId2"/>
          <a:stretch>
            <a:fillRect/>
          </a:stretch>
        </p:blipFill>
        <p:spPr>
          <a:xfrm>
            <a:off x="78389" y="1564956"/>
            <a:ext cx="3369901" cy="2187479"/>
          </a:xfrm>
          <a:prstGeom prst="rect">
            <a:avLst/>
          </a:prstGeom>
        </p:spPr>
      </p:pic>
      <p:sp>
        <p:nvSpPr>
          <p:cNvPr id="53" name="TextBox 52">
            <a:extLst>
              <a:ext uri="{FF2B5EF4-FFF2-40B4-BE49-F238E27FC236}">
                <a16:creationId xmlns="" xmlns:a16="http://schemas.microsoft.com/office/drawing/2014/main" id="{3F40BDCB-23B8-32AF-CABB-225E371F3C55}"/>
              </a:ext>
            </a:extLst>
          </p:cNvPr>
          <p:cNvSpPr txBox="1"/>
          <p:nvPr/>
        </p:nvSpPr>
        <p:spPr>
          <a:xfrm>
            <a:off x="3658453" y="1444826"/>
            <a:ext cx="5313418" cy="2246769"/>
          </a:xfrm>
          <a:prstGeom prst="rect">
            <a:avLst/>
          </a:prstGeom>
          <a:noFill/>
        </p:spPr>
        <p:txBody>
          <a:bodyPr wrap="square" rtlCol="0">
            <a:spAutoFit/>
          </a:bodyPr>
          <a:lstStyle/>
          <a:p>
            <a:pPr algn="just"/>
            <a:r>
              <a:rPr lang="en-ID" dirty="0"/>
              <a:t>Hasil </a:t>
            </a:r>
            <a:r>
              <a:rPr lang="en-ID" dirty="0" err="1"/>
              <a:t>penelitian</a:t>
            </a:r>
            <a:r>
              <a:rPr lang="en-ID" dirty="0"/>
              <a:t> </a:t>
            </a:r>
            <a:r>
              <a:rPr lang="en-ID" dirty="0" err="1"/>
              <a:t>menunjukkan</a:t>
            </a:r>
            <a:r>
              <a:rPr lang="en-ID" dirty="0"/>
              <a:t> </a:t>
            </a:r>
            <a:r>
              <a:rPr lang="en-ID" dirty="0" err="1"/>
              <a:t>bahwa</a:t>
            </a:r>
            <a:r>
              <a:rPr lang="en-ID" dirty="0"/>
              <a:t> Reward (X1) dan </a:t>
            </a:r>
            <a:r>
              <a:rPr lang="en-ID" dirty="0" err="1"/>
              <a:t>Kepuasan</a:t>
            </a:r>
            <a:r>
              <a:rPr lang="en-ID" dirty="0"/>
              <a:t> </a:t>
            </a:r>
            <a:r>
              <a:rPr lang="en-ID" dirty="0" err="1"/>
              <a:t>Kerja</a:t>
            </a:r>
            <a:r>
              <a:rPr lang="en-ID" dirty="0"/>
              <a:t> (X2) </a:t>
            </a:r>
            <a:r>
              <a:rPr lang="en-ID" dirty="0" err="1"/>
              <a:t>memiliki</a:t>
            </a:r>
            <a:r>
              <a:rPr lang="en-ID" dirty="0"/>
              <a:t> </a:t>
            </a:r>
            <a:r>
              <a:rPr lang="en-ID" dirty="0" err="1"/>
              <a:t>pengaruh</a:t>
            </a:r>
            <a:r>
              <a:rPr lang="en-ID" dirty="0"/>
              <a:t> </a:t>
            </a:r>
            <a:r>
              <a:rPr lang="en-ID" dirty="0" err="1"/>
              <a:t>positif</a:t>
            </a:r>
            <a:r>
              <a:rPr lang="en-ID" dirty="0"/>
              <a:t> </a:t>
            </a:r>
            <a:r>
              <a:rPr lang="en-ID" dirty="0" err="1"/>
              <a:t>signifikan</a:t>
            </a:r>
            <a:r>
              <a:rPr lang="en-ID" dirty="0"/>
              <a:t> </a:t>
            </a:r>
            <a:r>
              <a:rPr lang="en-ID" dirty="0" err="1"/>
              <a:t>terhadap</a:t>
            </a:r>
            <a:r>
              <a:rPr lang="en-ID" dirty="0"/>
              <a:t> </a:t>
            </a:r>
            <a:r>
              <a:rPr lang="en-ID" dirty="0" err="1"/>
              <a:t>Retensi</a:t>
            </a:r>
            <a:r>
              <a:rPr lang="en-ID" dirty="0"/>
              <a:t> </a:t>
            </a:r>
            <a:r>
              <a:rPr lang="en-ID" dirty="0" err="1"/>
              <a:t>Karyawan</a:t>
            </a:r>
            <a:r>
              <a:rPr lang="en-ID" dirty="0"/>
              <a:t>, </a:t>
            </a:r>
            <a:r>
              <a:rPr lang="en-ID" dirty="0" err="1"/>
              <a:t>dengan</a:t>
            </a:r>
            <a:r>
              <a:rPr lang="en-ID" dirty="0"/>
              <a:t> </a:t>
            </a:r>
            <a:r>
              <a:rPr lang="en-ID" dirty="0" err="1"/>
              <a:t>kontribusi</a:t>
            </a:r>
            <a:r>
              <a:rPr lang="en-ID" dirty="0"/>
              <a:t> masing-masing </a:t>
            </a:r>
            <a:r>
              <a:rPr lang="en-ID" dirty="0" err="1"/>
              <a:t>sebesar</a:t>
            </a:r>
            <a:r>
              <a:rPr lang="en-ID" dirty="0"/>
              <a:t> 0,346 dan 0,418. </a:t>
            </a:r>
            <a:r>
              <a:rPr lang="en-ID" dirty="0" err="1"/>
              <a:t>Sebaliknya</a:t>
            </a:r>
            <a:r>
              <a:rPr lang="en-ID" dirty="0"/>
              <a:t>, </a:t>
            </a:r>
            <a:r>
              <a:rPr lang="en-ID" dirty="0" err="1"/>
              <a:t>Budaya</a:t>
            </a:r>
            <a:r>
              <a:rPr lang="en-ID" dirty="0"/>
              <a:t> </a:t>
            </a:r>
            <a:r>
              <a:rPr lang="en-ID" dirty="0" err="1"/>
              <a:t>Organisasi</a:t>
            </a:r>
            <a:r>
              <a:rPr lang="en-ID" dirty="0"/>
              <a:t> (X3) dan </a:t>
            </a:r>
            <a:r>
              <a:rPr lang="en-ID" dirty="0" err="1"/>
              <a:t>Keterlibatan</a:t>
            </a:r>
            <a:r>
              <a:rPr lang="en-ID" dirty="0"/>
              <a:t> </a:t>
            </a:r>
            <a:r>
              <a:rPr lang="en-ID" dirty="0" err="1"/>
              <a:t>Karyawan</a:t>
            </a:r>
            <a:r>
              <a:rPr lang="en-ID" dirty="0"/>
              <a:t> (X4) </a:t>
            </a:r>
            <a:r>
              <a:rPr lang="en-ID" dirty="0" err="1"/>
              <a:t>memiliki</a:t>
            </a:r>
            <a:r>
              <a:rPr lang="en-ID" dirty="0"/>
              <a:t> </a:t>
            </a:r>
            <a:r>
              <a:rPr lang="en-ID" dirty="0" err="1"/>
              <a:t>pengaruh</a:t>
            </a:r>
            <a:r>
              <a:rPr lang="en-ID" dirty="0"/>
              <a:t> yang </a:t>
            </a:r>
            <a:r>
              <a:rPr lang="en-ID" dirty="0" err="1"/>
              <a:t>lebih</a:t>
            </a:r>
            <a:r>
              <a:rPr lang="en-ID" dirty="0"/>
              <a:t> </a:t>
            </a:r>
            <a:r>
              <a:rPr lang="en-ID" dirty="0" err="1"/>
              <a:t>lemah</a:t>
            </a:r>
            <a:r>
              <a:rPr lang="en-ID" dirty="0"/>
              <a:t> dan </a:t>
            </a:r>
            <a:r>
              <a:rPr lang="en-ID" dirty="0" err="1"/>
              <a:t>tidak</a:t>
            </a:r>
            <a:r>
              <a:rPr lang="en-ID" dirty="0"/>
              <a:t> </a:t>
            </a:r>
            <a:r>
              <a:rPr lang="en-ID" dirty="0" err="1"/>
              <a:t>signifikan</a:t>
            </a:r>
            <a:r>
              <a:rPr lang="en-ID" dirty="0"/>
              <a:t>. Model </a:t>
            </a:r>
            <a:r>
              <a:rPr lang="en-ID" dirty="0" err="1"/>
              <a:t>regresi</a:t>
            </a:r>
            <a:r>
              <a:rPr lang="en-ID" dirty="0"/>
              <a:t> linier </a:t>
            </a:r>
            <a:r>
              <a:rPr lang="en-ID" dirty="0" err="1"/>
              <a:t>berganda</a:t>
            </a:r>
            <a:r>
              <a:rPr lang="en-ID" dirty="0"/>
              <a:t> </a:t>
            </a:r>
            <a:r>
              <a:rPr lang="en-ID" dirty="0" err="1"/>
              <a:t>menegaskan</a:t>
            </a:r>
            <a:r>
              <a:rPr lang="en-ID" dirty="0"/>
              <a:t> </a:t>
            </a:r>
            <a:r>
              <a:rPr lang="en-ID" dirty="0" err="1"/>
              <a:t>pentingnya</a:t>
            </a:r>
            <a:r>
              <a:rPr lang="en-ID" dirty="0"/>
              <a:t> Reward dan </a:t>
            </a:r>
            <a:r>
              <a:rPr lang="en-ID" dirty="0" err="1"/>
              <a:t>Kepuasan</a:t>
            </a:r>
            <a:r>
              <a:rPr lang="en-ID" dirty="0"/>
              <a:t> </a:t>
            </a:r>
            <a:r>
              <a:rPr lang="en-ID" dirty="0" err="1"/>
              <a:t>Kerja</a:t>
            </a:r>
            <a:r>
              <a:rPr lang="en-ID" dirty="0"/>
              <a:t> </a:t>
            </a:r>
            <a:r>
              <a:rPr lang="en-ID" dirty="0" err="1"/>
              <a:t>sebagai</a:t>
            </a:r>
            <a:r>
              <a:rPr lang="en-ID" dirty="0"/>
              <a:t> </a:t>
            </a:r>
            <a:r>
              <a:rPr lang="en-ID" dirty="0" err="1"/>
              <a:t>pendorong</a:t>
            </a:r>
            <a:r>
              <a:rPr lang="en-ID" dirty="0"/>
              <a:t> </a:t>
            </a:r>
            <a:r>
              <a:rPr lang="en-ID" dirty="0" err="1"/>
              <a:t>utama</a:t>
            </a:r>
            <a:r>
              <a:rPr lang="en-ID" dirty="0"/>
              <a:t> </a:t>
            </a:r>
            <a:r>
              <a:rPr lang="en-ID" dirty="0" err="1"/>
              <a:t>retensi</a:t>
            </a:r>
            <a:r>
              <a:rPr lang="en-ID" dirty="0"/>
              <a:t>, </a:t>
            </a:r>
            <a:r>
              <a:rPr lang="en-ID" dirty="0" err="1"/>
              <a:t>sementara</a:t>
            </a:r>
            <a:r>
              <a:rPr lang="en-ID" dirty="0"/>
              <a:t> </a:t>
            </a:r>
            <a:r>
              <a:rPr lang="en-ID" dirty="0" err="1"/>
              <a:t>peningkatan</a:t>
            </a:r>
            <a:r>
              <a:rPr lang="en-ID" dirty="0"/>
              <a:t> strategi </a:t>
            </a:r>
            <a:r>
              <a:rPr lang="en-ID" dirty="0" err="1"/>
              <a:t>untuk</a:t>
            </a:r>
            <a:r>
              <a:rPr lang="en-ID" dirty="0"/>
              <a:t> </a:t>
            </a:r>
            <a:r>
              <a:rPr lang="en-ID" dirty="0" err="1"/>
              <a:t>memperkuat</a:t>
            </a:r>
            <a:r>
              <a:rPr lang="en-ID" dirty="0"/>
              <a:t> </a:t>
            </a:r>
            <a:r>
              <a:rPr lang="en-ID" dirty="0" err="1"/>
              <a:t>budaya</a:t>
            </a:r>
            <a:r>
              <a:rPr lang="en-ID" dirty="0"/>
              <a:t> </a:t>
            </a:r>
            <a:r>
              <a:rPr lang="en-ID" dirty="0" err="1"/>
              <a:t>organisasi</a:t>
            </a:r>
            <a:r>
              <a:rPr lang="en-ID" dirty="0"/>
              <a:t> dan </a:t>
            </a:r>
            <a:r>
              <a:rPr lang="en-ID" dirty="0" err="1"/>
              <a:t>keterlibatan</a:t>
            </a:r>
            <a:r>
              <a:rPr lang="en-ID" dirty="0"/>
              <a:t> </a:t>
            </a:r>
            <a:r>
              <a:rPr lang="en-ID" dirty="0" err="1"/>
              <a:t>karyawan</a:t>
            </a:r>
            <a:r>
              <a:rPr lang="en-ID" dirty="0"/>
              <a:t> </a:t>
            </a:r>
            <a:r>
              <a:rPr lang="en-ID" dirty="0" err="1"/>
              <a:t>diperlukan</a:t>
            </a:r>
            <a:r>
              <a:rPr lang="en-ID" dirty="0"/>
              <a:t> </a:t>
            </a:r>
            <a:r>
              <a:rPr lang="en-ID" dirty="0" err="1"/>
              <a:t>untuk</a:t>
            </a:r>
            <a:r>
              <a:rPr lang="en-ID" dirty="0"/>
              <a:t> </a:t>
            </a:r>
            <a:r>
              <a:rPr lang="en-ID" dirty="0" err="1"/>
              <a:t>dampak</a:t>
            </a:r>
            <a:r>
              <a:rPr lang="en-ID" dirty="0"/>
              <a:t> </a:t>
            </a:r>
            <a:r>
              <a:rPr lang="en-ID" dirty="0" err="1"/>
              <a:t>jangka</a:t>
            </a:r>
            <a:r>
              <a:rPr lang="en-ID" dirty="0"/>
              <a:t> </a:t>
            </a:r>
            <a:r>
              <a:rPr lang="en-ID" dirty="0" err="1"/>
              <a:t>panjang</a:t>
            </a:r>
            <a:r>
              <a:rPr lang="en-ID" dirty="0"/>
              <a:t>.</a:t>
            </a:r>
          </a:p>
        </p:txBody>
      </p:sp>
      <p:pic>
        <p:nvPicPr>
          <p:cNvPr id="55" name="Picture 54">
            <a:extLst>
              <a:ext uri="{FF2B5EF4-FFF2-40B4-BE49-F238E27FC236}">
                <a16:creationId xmlns="" xmlns:a16="http://schemas.microsoft.com/office/drawing/2014/main" id="{E14E7C48-E8AD-24A4-7DDE-F9CCBC6B4A9E}"/>
              </a:ext>
            </a:extLst>
          </p:cNvPr>
          <p:cNvPicPr>
            <a:picLocks noChangeAspect="1"/>
          </p:cNvPicPr>
          <p:nvPr/>
        </p:nvPicPr>
        <p:blipFill>
          <a:blip r:embed="rId3"/>
          <a:srcRect/>
          <a:stretch/>
        </p:blipFill>
        <p:spPr>
          <a:xfrm>
            <a:off x="7744218" y="-129412"/>
            <a:ext cx="1084622" cy="1084622"/>
          </a:xfrm>
          <a:prstGeom prst="rect">
            <a:avLst/>
          </a:prstGeom>
        </p:spPr>
      </p:pic>
    </p:spTree>
    <p:extLst>
      <p:ext uri="{BB962C8B-B14F-4D97-AF65-F5344CB8AC3E}">
        <p14:creationId xmlns:p14="http://schemas.microsoft.com/office/powerpoint/2010/main" val="15375211"/>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D93C237-24C4-4148-002A-7F343F5232BF}"/>
            </a:ext>
          </a:extLst>
        </p:cNvPr>
        <p:cNvGrpSpPr/>
        <p:nvPr/>
      </p:nvGrpSpPr>
      <p:grpSpPr>
        <a:xfrm>
          <a:off x="0" y="0"/>
          <a:ext cx="0" cy="0"/>
          <a:chOff x="0" y="0"/>
          <a:chExt cx="0" cy="0"/>
        </a:xfrm>
      </p:grpSpPr>
      <p:sp>
        <p:nvSpPr>
          <p:cNvPr id="24" name="Freeform 24">
            <a:extLst>
              <a:ext uri="{FF2B5EF4-FFF2-40B4-BE49-F238E27FC236}">
                <a16:creationId xmlns="" xmlns:a16="http://schemas.microsoft.com/office/drawing/2014/main" id="{A2E8B941-31C4-C310-6FF8-21F419013646}"/>
              </a:ext>
            </a:extLst>
          </p:cNvPr>
          <p:cNvSpPr/>
          <p:nvPr/>
        </p:nvSpPr>
        <p:spPr>
          <a:xfrm rot="-5400000">
            <a:off x="-219809" y="1059778"/>
            <a:ext cx="439618" cy="966194"/>
          </a:xfrm>
          <a:custGeom>
            <a:avLst/>
            <a:gdLst/>
            <a:ahLst/>
            <a:cxnLst/>
            <a:rect l="l" t="t" r="r" b="b"/>
            <a:pathLst>
              <a:path w="879236" h="1932387">
                <a:moveTo>
                  <a:pt x="0" y="0"/>
                </a:moveTo>
                <a:lnTo>
                  <a:pt x="879236" y="0"/>
                </a:lnTo>
                <a:lnTo>
                  <a:pt x="879236" y="1932387"/>
                </a:lnTo>
                <a:lnTo>
                  <a:pt x="0" y="1932387"/>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txBody>
          <a:bodyPr/>
          <a:lstStyle/>
          <a:p>
            <a:endParaRPr lang="en-US" sz="700"/>
          </a:p>
        </p:txBody>
      </p:sp>
      <p:sp>
        <p:nvSpPr>
          <p:cNvPr id="18" name="Freeform 25">
            <a:extLst>
              <a:ext uri="{FF2B5EF4-FFF2-40B4-BE49-F238E27FC236}">
                <a16:creationId xmlns="" xmlns:a16="http://schemas.microsoft.com/office/drawing/2014/main" id="{54C02060-1AC2-9006-3EBE-765D6A2EA05D}"/>
              </a:ext>
            </a:extLst>
          </p:cNvPr>
          <p:cNvSpPr/>
          <p:nvPr/>
        </p:nvSpPr>
        <p:spPr>
          <a:xfrm rot="-5400000" flipH="1" flipV="1">
            <a:off x="9113352" y="3887558"/>
            <a:ext cx="506876" cy="1114012"/>
          </a:xfrm>
          <a:custGeom>
            <a:avLst/>
            <a:gdLst/>
            <a:ahLst/>
            <a:cxnLst/>
            <a:rect l="l" t="t" r="r" b="b"/>
            <a:pathLst>
              <a:path w="879236" h="1932387">
                <a:moveTo>
                  <a:pt x="879236" y="1932386"/>
                </a:moveTo>
                <a:lnTo>
                  <a:pt x="0" y="1932386"/>
                </a:lnTo>
                <a:lnTo>
                  <a:pt x="0" y="0"/>
                </a:lnTo>
                <a:lnTo>
                  <a:pt x="879236" y="0"/>
                </a:lnTo>
                <a:lnTo>
                  <a:pt x="879236" y="1932386"/>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txBody>
          <a:bodyPr/>
          <a:lstStyle/>
          <a:p>
            <a:endParaRPr lang="en-US" sz="700"/>
          </a:p>
        </p:txBody>
      </p:sp>
      <p:sp>
        <p:nvSpPr>
          <p:cNvPr id="3" name="Rounded Rectangle 2">
            <a:extLst>
              <a:ext uri="{FF2B5EF4-FFF2-40B4-BE49-F238E27FC236}">
                <a16:creationId xmlns="" xmlns:a16="http://schemas.microsoft.com/office/drawing/2014/main" id="{3E8A0140-59CA-62C6-AB69-EB31079F2C5F}"/>
              </a:ext>
            </a:extLst>
          </p:cNvPr>
          <p:cNvSpPr/>
          <p:nvPr/>
        </p:nvSpPr>
        <p:spPr>
          <a:xfrm>
            <a:off x="4338084" y="1052602"/>
            <a:ext cx="4317652" cy="3744277"/>
          </a:xfrm>
          <a:prstGeom prst="roundRect">
            <a:avLst>
              <a:gd name="adj" fmla="val 11052"/>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1" name="TextBox 33">
            <a:extLst>
              <a:ext uri="{FF2B5EF4-FFF2-40B4-BE49-F238E27FC236}">
                <a16:creationId xmlns="" xmlns:a16="http://schemas.microsoft.com/office/drawing/2014/main" id="{626B83EA-A7EF-F73B-6F26-C8FD3C614B0D}"/>
              </a:ext>
            </a:extLst>
          </p:cNvPr>
          <p:cNvSpPr txBox="1"/>
          <p:nvPr/>
        </p:nvSpPr>
        <p:spPr>
          <a:xfrm>
            <a:off x="4540905" y="1241496"/>
            <a:ext cx="3971163" cy="3323987"/>
          </a:xfrm>
          <a:prstGeom prst="rect">
            <a:avLst/>
          </a:prstGeom>
        </p:spPr>
        <p:txBody>
          <a:bodyPr wrap="square" lIns="0" tIns="0" rIns="0" bIns="0" rtlCol="0" anchor="t">
            <a:spAutoFit/>
          </a:bodyPr>
          <a:lstStyle/>
          <a:p>
            <a:pPr algn="just"/>
            <a:r>
              <a:rPr lang="en-ID" sz="1200" dirty="0" err="1"/>
              <a:t>Hasil</a:t>
            </a:r>
            <a:r>
              <a:rPr lang="en-ID" sz="1200" dirty="0"/>
              <a:t> </a:t>
            </a:r>
            <a:r>
              <a:rPr lang="en-ID" sz="1200" dirty="0" err="1"/>
              <a:t>uji</a:t>
            </a:r>
            <a:r>
              <a:rPr lang="en-ID" sz="1200" dirty="0"/>
              <a:t> t </a:t>
            </a:r>
            <a:r>
              <a:rPr lang="en-ID" sz="1200" dirty="0" err="1"/>
              <a:t>menunjukkan</a:t>
            </a:r>
            <a:r>
              <a:rPr lang="en-ID" sz="1200" dirty="0"/>
              <a:t> </a:t>
            </a:r>
            <a:r>
              <a:rPr lang="en-ID" sz="1200" dirty="0" err="1"/>
              <a:t>bahwa</a:t>
            </a:r>
            <a:r>
              <a:rPr lang="en-ID" sz="1200" dirty="0"/>
              <a:t> </a:t>
            </a:r>
            <a:r>
              <a:rPr lang="en-ID" sz="1200" b="1" dirty="0"/>
              <a:t>Reward (X1)</a:t>
            </a:r>
            <a:r>
              <a:rPr lang="en-ID" sz="1200" dirty="0"/>
              <a:t> </a:t>
            </a:r>
            <a:r>
              <a:rPr lang="en-ID" sz="1200" dirty="0" err="1"/>
              <a:t>memiliki</a:t>
            </a:r>
            <a:r>
              <a:rPr lang="en-ID" sz="1200" dirty="0"/>
              <a:t> </a:t>
            </a:r>
            <a:r>
              <a:rPr lang="en-ID" sz="1200" dirty="0" err="1"/>
              <a:t>pengaruh</a:t>
            </a:r>
            <a:r>
              <a:rPr lang="en-ID" sz="1200" dirty="0"/>
              <a:t> </a:t>
            </a:r>
            <a:r>
              <a:rPr lang="en-ID" sz="1200" dirty="0" err="1"/>
              <a:t>positif</a:t>
            </a:r>
            <a:r>
              <a:rPr lang="en-ID" sz="1200" dirty="0"/>
              <a:t> </a:t>
            </a:r>
            <a:r>
              <a:rPr lang="en-ID" sz="1200" dirty="0" err="1"/>
              <a:t>dan</a:t>
            </a:r>
            <a:r>
              <a:rPr lang="en-ID" sz="1200" dirty="0"/>
              <a:t> </a:t>
            </a:r>
            <a:r>
              <a:rPr lang="en-ID" sz="1200" dirty="0" err="1"/>
              <a:t>signifikan</a:t>
            </a:r>
            <a:r>
              <a:rPr lang="en-ID" sz="1200" dirty="0"/>
              <a:t> </a:t>
            </a:r>
            <a:r>
              <a:rPr lang="en-ID" sz="1200" dirty="0" err="1"/>
              <a:t>terhadap</a:t>
            </a:r>
            <a:r>
              <a:rPr lang="en-ID" sz="1200" dirty="0"/>
              <a:t> </a:t>
            </a:r>
            <a:r>
              <a:rPr lang="en-ID" sz="1200" dirty="0" err="1"/>
              <a:t>Retensi</a:t>
            </a:r>
            <a:r>
              <a:rPr lang="en-ID" sz="1200" dirty="0"/>
              <a:t> </a:t>
            </a:r>
            <a:r>
              <a:rPr lang="en-ID" sz="1200" dirty="0" err="1"/>
              <a:t>Karyawan</a:t>
            </a:r>
            <a:r>
              <a:rPr lang="en-ID" sz="1200" dirty="0"/>
              <a:t> (t = 2,764, p = 0,008) </a:t>
            </a:r>
            <a:r>
              <a:rPr lang="en-ID" sz="1200" dirty="0" err="1"/>
              <a:t>dengan</a:t>
            </a:r>
            <a:r>
              <a:rPr lang="en-ID" sz="1200" dirty="0"/>
              <a:t> </a:t>
            </a:r>
            <a:r>
              <a:rPr lang="en-ID" sz="1200" dirty="0" err="1"/>
              <a:t>kontribusi</a:t>
            </a:r>
            <a:r>
              <a:rPr lang="en-ID" sz="1200" dirty="0"/>
              <a:t> </a:t>
            </a:r>
            <a:r>
              <a:rPr lang="en-ID" sz="1200" dirty="0" err="1"/>
              <a:t>sebesar</a:t>
            </a:r>
            <a:r>
              <a:rPr lang="en-ID" sz="1200" dirty="0"/>
              <a:t> 0,346, </a:t>
            </a:r>
            <a:r>
              <a:rPr lang="en-ID" sz="1200" dirty="0" err="1"/>
              <a:t>menunjukkan</a:t>
            </a:r>
            <a:r>
              <a:rPr lang="en-ID" sz="1200" dirty="0"/>
              <a:t> </a:t>
            </a:r>
            <a:r>
              <a:rPr lang="en-ID" sz="1200" dirty="0" err="1"/>
              <a:t>pentingnya</a:t>
            </a:r>
            <a:r>
              <a:rPr lang="en-ID" sz="1200" dirty="0"/>
              <a:t> </a:t>
            </a:r>
            <a:r>
              <a:rPr lang="en-ID" sz="1200" dirty="0" err="1"/>
              <a:t>penghargaan</a:t>
            </a:r>
            <a:r>
              <a:rPr lang="en-ID" sz="1200" dirty="0"/>
              <a:t> </a:t>
            </a:r>
            <a:r>
              <a:rPr lang="en-ID" sz="1200" dirty="0" err="1"/>
              <a:t>dalam</a:t>
            </a:r>
            <a:r>
              <a:rPr lang="en-ID" sz="1200" dirty="0"/>
              <a:t> </a:t>
            </a:r>
            <a:r>
              <a:rPr lang="en-ID" sz="1200" dirty="0" err="1"/>
              <a:t>mempertahankan</a:t>
            </a:r>
            <a:r>
              <a:rPr lang="en-ID" sz="1200" dirty="0"/>
              <a:t> </a:t>
            </a:r>
            <a:r>
              <a:rPr lang="en-ID" sz="1200" dirty="0" err="1"/>
              <a:t>karyawan</a:t>
            </a:r>
            <a:r>
              <a:rPr lang="en-ID" sz="1200" dirty="0"/>
              <a:t>. </a:t>
            </a:r>
            <a:r>
              <a:rPr lang="en-ID" sz="1200" b="1" dirty="0" err="1"/>
              <a:t>Kepuasan</a:t>
            </a:r>
            <a:r>
              <a:rPr lang="en-ID" sz="1200" b="1" dirty="0"/>
              <a:t> </a:t>
            </a:r>
            <a:r>
              <a:rPr lang="en-ID" sz="1200" b="1" dirty="0" err="1"/>
              <a:t>Kerja</a:t>
            </a:r>
            <a:r>
              <a:rPr lang="en-ID" sz="1200" b="1" dirty="0"/>
              <a:t> (X2)</a:t>
            </a:r>
            <a:r>
              <a:rPr lang="en-ID" sz="1200" dirty="0"/>
              <a:t> </a:t>
            </a:r>
            <a:r>
              <a:rPr lang="en-ID" sz="1200" dirty="0" err="1"/>
              <a:t>memberikan</a:t>
            </a:r>
            <a:r>
              <a:rPr lang="en-ID" sz="1200" dirty="0"/>
              <a:t> </a:t>
            </a:r>
            <a:r>
              <a:rPr lang="en-ID" sz="1200" dirty="0" err="1"/>
              <a:t>pengaruh</a:t>
            </a:r>
            <a:r>
              <a:rPr lang="en-ID" sz="1200" dirty="0"/>
              <a:t> paling </a:t>
            </a:r>
            <a:r>
              <a:rPr lang="en-ID" sz="1200" dirty="0" err="1"/>
              <a:t>besar</a:t>
            </a:r>
            <a:r>
              <a:rPr lang="en-ID" sz="1200" dirty="0"/>
              <a:t> (t = 3,834, p = 0,000, </a:t>
            </a:r>
            <a:r>
              <a:rPr lang="en-ID" sz="1200" dirty="0" err="1"/>
              <a:t>koefisien</a:t>
            </a:r>
            <a:r>
              <a:rPr lang="en-ID" sz="1200" dirty="0"/>
              <a:t> 0,418), </a:t>
            </a:r>
            <a:r>
              <a:rPr lang="en-ID" sz="1200" dirty="0" err="1"/>
              <a:t>menegaskan</a:t>
            </a:r>
            <a:r>
              <a:rPr lang="en-ID" sz="1200" dirty="0"/>
              <a:t> </a:t>
            </a:r>
            <a:r>
              <a:rPr lang="en-ID" sz="1200" dirty="0" err="1"/>
              <a:t>perannya</a:t>
            </a:r>
            <a:r>
              <a:rPr lang="en-ID" sz="1200" dirty="0"/>
              <a:t> </a:t>
            </a:r>
            <a:r>
              <a:rPr lang="en-ID" sz="1200" dirty="0" err="1"/>
              <a:t>sebagai</a:t>
            </a:r>
            <a:r>
              <a:rPr lang="en-ID" sz="1200" dirty="0"/>
              <a:t> </a:t>
            </a:r>
            <a:r>
              <a:rPr lang="en-ID" sz="1200" dirty="0" err="1"/>
              <a:t>faktor</a:t>
            </a:r>
            <a:r>
              <a:rPr lang="en-ID" sz="1200" dirty="0"/>
              <a:t> </a:t>
            </a:r>
            <a:r>
              <a:rPr lang="en-ID" sz="1200" dirty="0" err="1"/>
              <a:t>utama</a:t>
            </a:r>
            <a:r>
              <a:rPr lang="en-ID" sz="1200" dirty="0"/>
              <a:t> </a:t>
            </a:r>
            <a:r>
              <a:rPr lang="en-ID" sz="1200" dirty="0" err="1"/>
              <a:t>dalam</a:t>
            </a:r>
            <a:r>
              <a:rPr lang="en-ID" sz="1200" dirty="0"/>
              <a:t> </a:t>
            </a:r>
            <a:r>
              <a:rPr lang="en-ID" sz="1200" dirty="0" err="1"/>
              <a:t>retensi</a:t>
            </a:r>
            <a:r>
              <a:rPr lang="en-ID" sz="1200" dirty="0"/>
              <a:t>. </a:t>
            </a:r>
            <a:r>
              <a:rPr lang="en-ID" sz="1200" dirty="0" err="1"/>
              <a:t>Sebaliknya</a:t>
            </a:r>
            <a:r>
              <a:rPr lang="en-ID" sz="1200" dirty="0"/>
              <a:t>, </a:t>
            </a:r>
            <a:r>
              <a:rPr lang="en-ID" sz="1200" b="1" dirty="0" err="1"/>
              <a:t>Budaya</a:t>
            </a:r>
            <a:r>
              <a:rPr lang="en-ID" sz="1200" b="1" dirty="0"/>
              <a:t> </a:t>
            </a:r>
            <a:r>
              <a:rPr lang="en-ID" sz="1200" b="1" dirty="0" err="1"/>
              <a:t>Organisasi</a:t>
            </a:r>
            <a:r>
              <a:rPr lang="en-ID" sz="1200" b="1" dirty="0"/>
              <a:t> (X3)</a:t>
            </a:r>
            <a:r>
              <a:rPr lang="en-ID" sz="1200" dirty="0"/>
              <a:t> </a:t>
            </a:r>
            <a:r>
              <a:rPr lang="en-ID" sz="1200" dirty="0" err="1"/>
              <a:t>tidak</a:t>
            </a:r>
            <a:r>
              <a:rPr lang="en-ID" sz="1200" dirty="0"/>
              <a:t> </a:t>
            </a:r>
            <a:r>
              <a:rPr lang="en-ID" sz="1200" dirty="0" err="1"/>
              <a:t>berpengaruh</a:t>
            </a:r>
            <a:r>
              <a:rPr lang="en-ID" sz="1200" dirty="0"/>
              <a:t> </a:t>
            </a:r>
            <a:r>
              <a:rPr lang="en-ID" sz="1200" dirty="0" err="1"/>
              <a:t>signifikan</a:t>
            </a:r>
            <a:r>
              <a:rPr lang="en-ID" sz="1200" dirty="0"/>
              <a:t> (t = 0,539, p = 0,592, </a:t>
            </a:r>
            <a:r>
              <a:rPr lang="en-ID" sz="1200" dirty="0" err="1"/>
              <a:t>koefisien</a:t>
            </a:r>
            <a:r>
              <a:rPr lang="en-ID" sz="1200" dirty="0"/>
              <a:t> 0,084), </a:t>
            </a:r>
            <a:r>
              <a:rPr lang="en-ID" sz="1200" dirty="0" err="1"/>
              <a:t>menunjukkan</a:t>
            </a:r>
            <a:r>
              <a:rPr lang="en-ID" sz="1200" dirty="0"/>
              <a:t> </a:t>
            </a:r>
            <a:r>
              <a:rPr lang="en-ID" sz="1200" dirty="0" err="1"/>
              <a:t>kontribusi</a:t>
            </a:r>
            <a:r>
              <a:rPr lang="en-ID" sz="1200" dirty="0"/>
              <a:t> yang minimal </a:t>
            </a:r>
            <a:r>
              <a:rPr lang="en-ID" sz="1200" dirty="0" err="1"/>
              <a:t>terhadap</a:t>
            </a:r>
            <a:r>
              <a:rPr lang="en-ID" sz="1200" dirty="0"/>
              <a:t> model. </a:t>
            </a:r>
            <a:r>
              <a:rPr lang="en-ID" sz="1200" b="1" dirty="0" err="1"/>
              <a:t>Keterlibatan</a:t>
            </a:r>
            <a:r>
              <a:rPr lang="en-ID" sz="1200" b="1" dirty="0"/>
              <a:t> </a:t>
            </a:r>
            <a:r>
              <a:rPr lang="en-ID" sz="1200" b="1" dirty="0" err="1"/>
              <a:t>Karyawan</a:t>
            </a:r>
            <a:r>
              <a:rPr lang="en-ID" sz="1200" b="1" dirty="0"/>
              <a:t> (X4)</a:t>
            </a:r>
            <a:r>
              <a:rPr lang="en-ID" sz="1200" dirty="0"/>
              <a:t>, </a:t>
            </a:r>
            <a:r>
              <a:rPr lang="en-ID" sz="1200" dirty="0" err="1"/>
              <a:t>meskipun</a:t>
            </a:r>
            <a:r>
              <a:rPr lang="en-ID" sz="1200" dirty="0"/>
              <a:t> </a:t>
            </a:r>
            <a:r>
              <a:rPr lang="en-ID" sz="1200" dirty="0" err="1"/>
              <a:t>memiliki</a:t>
            </a:r>
            <a:r>
              <a:rPr lang="en-ID" sz="1200" dirty="0"/>
              <a:t> </a:t>
            </a:r>
            <a:r>
              <a:rPr lang="en-ID" sz="1200" dirty="0" err="1"/>
              <a:t>hubungan</a:t>
            </a:r>
            <a:r>
              <a:rPr lang="en-ID" sz="1200" dirty="0"/>
              <a:t> </a:t>
            </a:r>
            <a:r>
              <a:rPr lang="en-ID" sz="1200" dirty="0" err="1"/>
              <a:t>positif</a:t>
            </a:r>
            <a:r>
              <a:rPr lang="en-ID" sz="1200" dirty="0"/>
              <a:t> (</a:t>
            </a:r>
            <a:r>
              <a:rPr lang="en-ID" sz="1200" dirty="0" err="1"/>
              <a:t>koefisien</a:t>
            </a:r>
            <a:r>
              <a:rPr lang="en-ID" sz="1200" dirty="0"/>
              <a:t> 0,219), </a:t>
            </a:r>
            <a:r>
              <a:rPr lang="en-ID" sz="1200" dirty="0" err="1"/>
              <a:t>tidak</a:t>
            </a:r>
            <a:r>
              <a:rPr lang="en-ID" sz="1200" dirty="0"/>
              <a:t> </a:t>
            </a:r>
            <a:r>
              <a:rPr lang="en-ID" sz="1200" dirty="0" err="1"/>
              <a:t>signifikan</a:t>
            </a:r>
            <a:r>
              <a:rPr lang="en-ID" sz="1200" dirty="0"/>
              <a:t> (t = 1,442, p = 0,155), </a:t>
            </a:r>
            <a:r>
              <a:rPr lang="en-ID" sz="1200" dirty="0" err="1"/>
              <a:t>mengindikasikan</a:t>
            </a:r>
            <a:r>
              <a:rPr lang="en-ID" sz="1200" dirty="0"/>
              <a:t> </a:t>
            </a:r>
            <a:r>
              <a:rPr lang="en-ID" sz="1200" dirty="0" err="1"/>
              <a:t>perlunya</a:t>
            </a:r>
            <a:r>
              <a:rPr lang="en-ID" sz="1200" dirty="0"/>
              <a:t> </a:t>
            </a:r>
            <a:r>
              <a:rPr lang="en-ID" sz="1200" dirty="0" err="1"/>
              <a:t>penguatan</a:t>
            </a:r>
            <a:r>
              <a:rPr lang="en-ID" sz="1200" dirty="0"/>
              <a:t> </a:t>
            </a:r>
            <a:r>
              <a:rPr lang="en-ID" sz="1200" dirty="0" err="1"/>
              <a:t>strategis</a:t>
            </a:r>
            <a:r>
              <a:rPr lang="en-ID" sz="1200" dirty="0"/>
              <a:t>. </a:t>
            </a:r>
            <a:r>
              <a:rPr lang="en-ID" sz="1200" dirty="0" err="1"/>
              <a:t>Temuan</a:t>
            </a:r>
            <a:r>
              <a:rPr lang="en-ID" sz="1200" dirty="0"/>
              <a:t> </a:t>
            </a:r>
            <a:r>
              <a:rPr lang="en-ID" sz="1200" dirty="0" err="1"/>
              <a:t>ini</a:t>
            </a:r>
            <a:r>
              <a:rPr lang="en-ID" sz="1200" dirty="0"/>
              <a:t> </a:t>
            </a:r>
            <a:r>
              <a:rPr lang="en-ID" sz="1200" dirty="0" err="1"/>
              <a:t>menggarisbawahi</a:t>
            </a:r>
            <a:r>
              <a:rPr lang="en-ID" sz="1200" dirty="0"/>
              <a:t> </a:t>
            </a:r>
            <a:r>
              <a:rPr lang="en-ID" sz="1200" dirty="0" err="1"/>
              <a:t>pentingnya</a:t>
            </a:r>
            <a:r>
              <a:rPr lang="en-ID" sz="1200" dirty="0"/>
              <a:t> </a:t>
            </a:r>
            <a:r>
              <a:rPr lang="en-ID" sz="1200" dirty="0" err="1"/>
              <a:t>memprioritaskan</a:t>
            </a:r>
            <a:r>
              <a:rPr lang="en-ID" sz="1200" dirty="0"/>
              <a:t> Reward </a:t>
            </a:r>
            <a:r>
              <a:rPr lang="en-ID" sz="1200" dirty="0" err="1"/>
              <a:t>dan</a:t>
            </a:r>
            <a:r>
              <a:rPr lang="en-ID" sz="1200" dirty="0"/>
              <a:t> </a:t>
            </a:r>
            <a:r>
              <a:rPr lang="en-ID" sz="1200" dirty="0" err="1"/>
              <a:t>Kepuasan</a:t>
            </a:r>
            <a:r>
              <a:rPr lang="en-ID" sz="1200" dirty="0"/>
              <a:t> </a:t>
            </a:r>
            <a:r>
              <a:rPr lang="en-ID" sz="1200" dirty="0" err="1"/>
              <a:t>Kerja</a:t>
            </a:r>
            <a:r>
              <a:rPr lang="en-ID" sz="1200" dirty="0"/>
              <a:t>, </a:t>
            </a:r>
            <a:r>
              <a:rPr lang="en-ID" sz="1200" dirty="0" err="1"/>
              <a:t>sambil</a:t>
            </a:r>
            <a:r>
              <a:rPr lang="en-ID" sz="1200" dirty="0"/>
              <a:t> </a:t>
            </a:r>
            <a:r>
              <a:rPr lang="en-ID" sz="1200" dirty="0" err="1"/>
              <a:t>mengoptimalkan</a:t>
            </a:r>
            <a:r>
              <a:rPr lang="en-ID" sz="1200" dirty="0"/>
              <a:t> </a:t>
            </a:r>
            <a:r>
              <a:rPr lang="en-ID" sz="1200" dirty="0" err="1"/>
              <a:t>Budaya</a:t>
            </a:r>
            <a:r>
              <a:rPr lang="en-ID" sz="1200" dirty="0"/>
              <a:t> </a:t>
            </a:r>
            <a:r>
              <a:rPr lang="en-ID" sz="1200" dirty="0" err="1"/>
              <a:t>Organisasi</a:t>
            </a:r>
            <a:r>
              <a:rPr lang="en-ID" sz="1200" dirty="0"/>
              <a:t> </a:t>
            </a:r>
            <a:r>
              <a:rPr lang="en-ID" sz="1200" dirty="0" err="1"/>
              <a:t>dan</a:t>
            </a:r>
            <a:r>
              <a:rPr lang="en-ID" sz="1200" dirty="0"/>
              <a:t> </a:t>
            </a:r>
            <a:r>
              <a:rPr lang="en-ID" sz="1200" dirty="0" err="1"/>
              <a:t>Keterlibatan</a:t>
            </a:r>
            <a:r>
              <a:rPr lang="en-ID" sz="1200" dirty="0"/>
              <a:t> </a:t>
            </a:r>
            <a:r>
              <a:rPr lang="en-ID" sz="1200" dirty="0" err="1"/>
              <a:t>Karyawan</a:t>
            </a:r>
            <a:r>
              <a:rPr lang="en-ID" sz="1200" dirty="0"/>
              <a:t> </a:t>
            </a:r>
            <a:r>
              <a:rPr lang="en-ID" sz="1200" dirty="0" err="1"/>
              <a:t>untuk</a:t>
            </a:r>
            <a:r>
              <a:rPr lang="en-ID" sz="1200" dirty="0"/>
              <a:t> </a:t>
            </a:r>
            <a:r>
              <a:rPr lang="en-ID" sz="1200" dirty="0" err="1"/>
              <a:t>meningkatkan</a:t>
            </a:r>
            <a:r>
              <a:rPr lang="en-ID" sz="1200" dirty="0"/>
              <a:t> </a:t>
            </a:r>
            <a:r>
              <a:rPr lang="en-ID" sz="1200" dirty="0" err="1"/>
              <a:t>retensi</a:t>
            </a:r>
            <a:r>
              <a:rPr lang="en-ID" sz="1200" dirty="0"/>
              <a:t> </a:t>
            </a:r>
            <a:r>
              <a:rPr lang="en-ID" sz="1200" dirty="0" err="1"/>
              <a:t>jangka</a:t>
            </a:r>
            <a:r>
              <a:rPr lang="en-ID" sz="1200" dirty="0"/>
              <a:t> </a:t>
            </a:r>
            <a:r>
              <a:rPr lang="en-ID" sz="1200" dirty="0" err="1"/>
              <a:t>panjang</a:t>
            </a:r>
            <a:r>
              <a:rPr lang="en-ID" sz="1200" dirty="0"/>
              <a:t>.</a:t>
            </a:r>
            <a:endParaRPr lang="en-ID" sz="1200" dirty="0"/>
          </a:p>
        </p:txBody>
      </p:sp>
      <p:grpSp>
        <p:nvGrpSpPr>
          <p:cNvPr id="39" name="Group 24">
            <a:extLst>
              <a:ext uri="{FF2B5EF4-FFF2-40B4-BE49-F238E27FC236}">
                <a16:creationId xmlns="" xmlns:a16="http://schemas.microsoft.com/office/drawing/2014/main" id="{76E65C55-3B7C-FA2C-B7C8-7A134F7CE5DB}"/>
              </a:ext>
            </a:extLst>
          </p:cNvPr>
          <p:cNvGrpSpPr/>
          <p:nvPr/>
        </p:nvGrpSpPr>
        <p:grpSpPr>
          <a:xfrm rot="-5400000">
            <a:off x="8670454" y="-961719"/>
            <a:ext cx="412372" cy="2335810"/>
            <a:chOff x="0" y="0"/>
            <a:chExt cx="217216" cy="1230385"/>
          </a:xfrm>
          <a:solidFill>
            <a:schemeClr val="accent4">
              <a:lumMod val="60000"/>
              <a:lumOff val="40000"/>
            </a:schemeClr>
          </a:solidFill>
        </p:grpSpPr>
        <p:sp>
          <p:nvSpPr>
            <p:cNvPr id="40" name="Freeform 25">
              <a:extLst>
                <a:ext uri="{FF2B5EF4-FFF2-40B4-BE49-F238E27FC236}">
                  <a16:creationId xmlns="" xmlns:a16="http://schemas.microsoft.com/office/drawing/2014/main" id="{B8C47791-960E-54C0-C9FE-B0C207ED747C}"/>
                </a:ext>
              </a:extLst>
            </p:cNvPr>
            <p:cNvSpPr/>
            <p:nvPr/>
          </p:nvSpPr>
          <p:spPr>
            <a:xfrm>
              <a:off x="0" y="0"/>
              <a:ext cx="217216" cy="1230385"/>
            </a:xfrm>
            <a:custGeom>
              <a:avLst/>
              <a:gdLst/>
              <a:ahLst/>
              <a:cxnLst/>
              <a:rect l="l" t="t" r="r" b="b"/>
              <a:pathLst>
                <a:path w="217216" h="1230385">
                  <a:moveTo>
                    <a:pt x="0" y="0"/>
                  </a:moveTo>
                  <a:lnTo>
                    <a:pt x="217216" y="0"/>
                  </a:lnTo>
                  <a:lnTo>
                    <a:pt x="217216" y="1230385"/>
                  </a:lnTo>
                  <a:lnTo>
                    <a:pt x="0" y="1230385"/>
                  </a:lnTo>
                  <a:close/>
                </a:path>
              </a:pathLst>
            </a:custGeom>
            <a:grpFill/>
          </p:spPr>
          <p:txBody>
            <a:bodyPr/>
            <a:lstStyle/>
            <a:p>
              <a:endParaRPr lang="en-US" sz="700"/>
            </a:p>
          </p:txBody>
        </p:sp>
        <p:sp>
          <p:nvSpPr>
            <p:cNvPr id="41" name="TextBox 26">
              <a:extLst>
                <a:ext uri="{FF2B5EF4-FFF2-40B4-BE49-F238E27FC236}">
                  <a16:creationId xmlns="" xmlns:a16="http://schemas.microsoft.com/office/drawing/2014/main" id="{F8786651-CCC7-DBB0-0D43-1E4FCB6B7861}"/>
                </a:ext>
              </a:extLst>
            </p:cNvPr>
            <p:cNvSpPr txBox="1"/>
            <p:nvPr/>
          </p:nvSpPr>
          <p:spPr>
            <a:xfrm>
              <a:off x="0" y="28575"/>
              <a:ext cx="217216" cy="1201810"/>
            </a:xfrm>
            <a:prstGeom prst="rect">
              <a:avLst/>
            </a:prstGeom>
            <a:grpFill/>
          </p:spPr>
          <p:txBody>
            <a:bodyPr lIns="25400" tIns="25400" rIns="25400" bIns="25400" rtlCol="0" anchor="ctr"/>
            <a:lstStyle/>
            <a:p>
              <a:pPr algn="ctr">
                <a:lnSpc>
                  <a:spcPts val="949"/>
                </a:lnSpc>
              </a:pPr>
              <a:endParaRPr sz="700"/>
            </a:p>
          </p:txBody>
        </p:sp>
      </p:grpSp>
      <p:grpSp>
        <p:nvGrpSpPr>
          <p:cNvPr id="42" name="Group 30">
            <a:extLst>
              <a:ext uri="{FF2B5EF4-FFF2-40B4-BE49-F238E27FC236}">
                <a16:creationId xmlns="" xmlns:a16="http://schemas.microsoft.com/office/drawing/2014/main" id="{9D12AEE7-4933-69BA-6834-C4E72D75F400}"/>
              </a:ext>
            </a:extLst>
          </p:cNvPr>
          <p:cNvGrpSpPr/>
          <p:nvPr/>
        </p:nvGrpSpPr>
        <p:grpSpPr>
          <a:xfrm rot="-5400000">
            <a:off x="7199662" y="2726"/>
            <a:ext cx="412372" cy="406920"/>
            <a:chOff x="0" y="0"/>
            <a:chExt cx="217216" cy="214344"/>
          </a:xfrm>
        </p:grpSpPr>
        <p:sp>
          <p:nvSpPr>
            <p:cNvPr id="43" name="Freeform 31">
              <a:extLst>
                <a:ext uri="{FF2B5EF4-FFF2-40B4-BE49-F238E27FC236}">
                  <a16:creationId xmlns="" xmlns:a16="http://schemas.microsoft.com/office/drawing/2014/main" id="{E9DB4A83-45B4-C28C-6CED-48DE90B9F138}"/>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sz="700"/>
            </a:p>
          </p:txBody>
        </p:sp>
        <p:sp>
          <p:nvSpPr>
            <p:cNvPr id="61" name="TextBox 32">
              <a:extLst>
                <a:ext uri="{FF2B5EF4-FFF2-40B4-BE49-F238E27FC236}">
                  <a16:creationId xmlns="" xmlns:a16="http://schemas.microsoft.com/office/drawing/2014/main" id="{6A0DB206-3907-A612-795A-E889D752E781}"/>
                </a:ext>
              </a:extLst>
            </p:cNvPr>
            <p:cNvSpPr txBox="1"/>
            <p:nvPr/>
          </p:nvSpPr>
          <p:spPr>
            <a:xfrm>
              <a:off x="0" y="28575"/>
              <a:ext cx="217216" cy="185769"/>
            </a:xfrm>
            <a:prstGeom prst="rect">
              <a:avLst/>
            </a:prstGeom>
          </p:spPr>
          <p:txBody>
            <a:bodyPr lIns="25400" tIns="25400" rIns="25400" bIns="25400" rtlCol="0" anchor="ctr"/>
            <a:lstStyle/>
            <a:p>
              <a:pPr algn="ctr">
                <a:lnSpc>
                  <a:spcPts val="949"/>
                </a:lnSpc>
              </a:pPr>
              <a:endParaRPr sz="700"/>
            </a:p>
          </p:txBody>
        </p:sp>
      </p:grpSp>
      <p:grpSp>
        <p:nvGrpSpPr>
          <p:cNvPr id="62" name="Group 24">
            <a:extLst>
              <a:ext uri="{FF2B5EF4-FFF2-40B4-BE49-F238E27FC236}">
                <a16:creationId xmlns="" xmlns:a16="http://schemas.microsoft.com/office/drawing/2014/main" id="{897DCB70-D4E6-C13D-54DB-1CE112DF01EF}"/>
              </a:ext>
            </a:extLst>
          </p:cNvPr>
          <p:cNvGrpSpPr/>
          <p:nvPr/>
        </p:nvGrpSpPr>
        <p:grpSpPr>
          <a:xfrm rot="5400000" flipH="1">
            <a:off x="7737287" y="-455823"/>
            <a:ext cx="412372" cy="2335810"/>
            <a:chOff x="0" y="0"/>
            <a:chExt cx="217216" cy="1230385"/>
          </a:xfrm>
          <a:solidFill>
            <a:srgbClr val="00B0F0"/>
          </a:solidFill>
        </p:grpSpPr>
        <p:sp>
          <p:nvSpPr>
            <p:cNvPr id="63" name="Freeform 25">
              <a:extLst>
                <a:ext uri="{FF2B5EF4-FFF2-40B4-BE49-F238E27FC236}">
                  <a16:creationId xmlns="" xmlns:a16="http://schemas.microsoft.com/office/drawing/2014/main" id="{3C647E4E-D8C1-027C-65E4-E64CA2764A23}"/>
                </a:ext>
              </a:extLst>
            </p:cNvPr>
            <p:cNvSpPr/>
            <p:nvPr/>
          </p:nvSpPr>
          <p:spPr>
            <a:xfrm>
              <a:off x="0" y="0"/>
              <a:ext cx="217216" cy="1230385"/>
            </a:xfrm>
            <a:custGeom>
              <a:avLst/>
              <a:gdLst/>
              <a:ahLst/>
              <a:cxnLst/>
              <a:rect l="l" t="t" r="r" b="b"/>
              <a:pathLst>
                <a:path w="217216" h="1230385">
                  <a:moveTo>
                    <a:pt x="0" y="0"/>
                  </a:moveTo>
                  <a:lnTo>
                    <a:pt x="217216" y="0"/>
                  </a:lnTo>
                  <a:lnTo>
                    <a:pt x="217216" y="1230385"/>
                  </a:lnTo>
                  <a:lnTo>
                    <a:pt x="0" y="1230385"/>
                  </a:lnTo>
                  <a:close/>
                </a:path>
              </a:pathLst>
            </a:custGeom>
            <a:grpFill/>
          </p:spPr>
          <p:txBody>
            <a:bodyPr/>
            <a:lstStyle/>
            <a:p>
              <a:endParaRPr lang="en-US" sz="700"/>
            </a:p>
          </p:txBody>
        </p:sp>
        <p:sp>
          <p:nvSpPr>
            <p:cNvPr id="64" name="TextBox 26">
              <a:extLst>
                <a:ext uri="{FF2B5EF4-FFF2-40B4-BE49-F238E27FC236}">
                  <a16:creationId xmlns="" xmlns:a16="http://schemas.microsoft.com/office/drawing/2014/main" id="{D6523BFE-35F2-5F23-A0EF-2A7C6419ECCC}"/>
                </a:ext>
              </a:extLst>
            </p:cNvPr>
            <p:cNvSpPr txBox="1"/>
            <p:nvPr/>
          </p:nvSpPr>
          <p:spPr>
            <a:xfrm>
              <a:off x="0" y="28575"/>
              <a:ext cx="217216" cy="1201810"/>
            </a:xfrm>
            <a:prstGeom prst="rect">
              <a:avLst/>
            </a:prstGeom>
            <a:grpFill/>
          </p:spPr>
          <p:txBody>
            <a:bodyPr lIns="25400" tIns="25400" rIns="25400" bIns="25400" rtlCol="0" anchor="ctr"/>
            <a:lstStyle/>
            <a:p>
              <a:pPr algn="ctr">
                <a:lnSpc>
                  <a:spcPts val="949"/>
                </a:lnSpc>
              </a:pPr>
              <a:endParaRPr sz="700"/>
            </a:p>
          </p:txBody>
        </p:sp>
      </p:grpSp>
      <p:grpSp>
        <p:nvGrpSpPr>
          <p:cNvPr id="65" name="Group 30">
            <a:extLst>
              <a:ext uri="{FF2B5EF4-FFF2-40B4-BE49-F238E27FC236}">
                <a16:creationId xmlns="" xmlns:a16="http://schemas.microsoft.com/office/drawing/2014/main" id="{EEA1AD9D-DC85-E05D-FB9E-644BC9018D54}"/>
              </a:ext>
            </a:extLst>
          </p:cNvPr>
          <p:cNvGrpSpPr/>
          <p:nvPr/>
        </p:nvGrpSpPr>
        <p:grpSpPr>
          <a:xfrm rot="5400000" flipH="1">
            <a:off x="6284891" y="503887"/>
            <a:ext cx="412372" cy="406920"/>
            <a:chOff x="0" y="0"/>
            <a:chExt cx="217216" cy="214344"/>
          </a:xfrm>
        </p:grpSpPr>
        <p:sp>
          <p:nvSpPr>
            <p:cNvPr id="83" name="Freeform 31">
              <a:extLst>
                <a:ext uri="{FF2B5EF4-FFF2-40B4-BE49-F238E27FC236}">
                  <a16:creationId xmlns="" xmlns:a16="http://schemas.microsoft.com/office/drawing/2014/main" id="{C5A2553B-5424-6DAA-70B5-E061C6D98EAF}"/>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sz="700"/>
            </a:p>
          </p:txBody>
        </p:sp>
        <p:sp>
          <p:nvSpPr>
            <p:cNvPr id="86" name="TextBox 32">
              <a:extLst>
                <a:ext uri="{FF2B5EF4-FFF2-40B4-BE49-F238E27FC236}">
                  <a16:creationId xmlns="" xmlns:a16="http://schemas.microsoft.com/office/drawing/2014/main" id="{284FA7EF-7FF0-B989-9475-367508670917}"/>
                </a:ext>
              </a:extLst>
            </p:cNvPr>
            <p:cNvSpPr txBox="1"/>
            <p:nvPr/>
          </p:nvSpPr>
          <p:spPr>
            <a:xfrm>
              <a:off x="0" y="28575"/>
              <a:ext cx="217216" cy="185769"/>
            </a:xfrm>
            <a:prstGeom prst="rect">
              <a:avLst/>
            </a:prstGeom>
          </p:spPr>
          <p:txBody>
            <a:bodyPr lIns="25400" tIns="25400" rIns="25400" bIns="25400" rtlCol="0" anchor="ctr"/>
            <a:lstStyle/>
            <a:p>
              <a:pPr algn="ctr">
                <a:lnSpc>
                  <a:spcPts val="949"/>
                </a:lnSpc>
              </a:pPr>
              <a:endParaRPr sz="700"/>
            </a:p>
          </p:txBody>
        </p:sp>
      </p:grpSp>
      <p:grpSp>
        <p:nvGrpSpPr>
          <p:cNvPr id="88" name="Group 87">
            <a:extLst>
              <a:ext uri="{FF2B5EF4-FFF2-40B4-BE49-F238E27FC236}">
                <a16:creationId xmlns="" xmlns:a16="http://schemas.microsoft.com/office/drawing/2014/main" id="{1CCE6CEE-463E-FECA-A0FC-B3ABFF7EDAC3}"/>
              </a:ext>
            </a:extLst>
          </p:cNvPr>
          <p:cNvGrpSpPr/>
          <p:nvPr/>
        </p:nvGrpSpPr>
        <p:grpSpPr>
          <a:xfrm>
            <a:off x="8341891" y="4444564"/>
            <a:ext cx="561873" cy="1987637"/>
            <a:chOff x="1270118" y="-1841674"/>
            <a:chExt cx="1123746" cy="3975274"/>
          </a:xfrm>
        </p:grpSpPr>
        <p:sp>
          <p:nvSpPr>
            <p:cNvPr id="89" name="Rounded Rectangle 88">
              <a:extLst>
                <a:ext uri="{FF2B5EF4-FFF2-40B4-BE49-F238E27FC236}">
                  <a16:creationId xmlns="" xmlns:a16="http://schemas.microsoft.com/office/drawing/2014/main" id="{4EC392EF-F16A-C086-D407-0A307DBB3BEB}"/>
                </a:ext>
              </a:extLst>
            </p:cNvPr>
            <p:cNvSpPr/>
            <p:nvPr/>
          </p:nvSpPr>
          <p:spPr>
            <a:xfrm>
              <a:off x="1270118" y="-1803574"/>
              <a:ext cx="1123746" cy="3937174"/>
            </a:xfrm>
            <a:prstGeom prst="roundRect">
              <a:avLst>
                <a:gd name="adj" fmla="val 50000"/>
              </a:avLst>
            </a:prstGeom>
            <a:solidFill>
              <a:srgbClr val="00007F"/>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90" name="Rounded Rectangle 89">
              <a:extLst>
                <a:ext uri="{FF2B5EF4-FFF2-40B4-BE49-F238E27FC236}">
                  <a16:creationId xmlns="" xmlns:a16="http://schemas.microsoft.com/office/drawing/2014/main" id="{EFDF84F4-3077-926C-0066-978A452ADB5C}"/>
                </a:ext>
              </a:extLst>
            </p:cNvPr>
            <p:cNvSpPr/>
            <p:nvPr/>
          </p:nvSpPr>
          <p:spPr>
            <a:xfrm>
              <a:off x="1270118" y="-1841674"/>
              <a:ext cx="1123746" cy="3937174"/>
            </a:xfrm>
            <a:prstGeom prst="roundRect">
              <a:avLst>
                <a:gd name="adj" fmla="val 50000"/>
              </a:avLst>
            </a:prstGeom>
            <a:solidFill>
              <a:schemeClr val="bg1"/>
            </a:solidFill>
            <a:ln w="12700">
              <a:solidFill>
                <a:srgbClr val="0000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grpSp>
      <p:sp>
        <p:nvSpPr>
          <p:cNvPr id="96" name="TextBox 2">
            <a:extLst>
              <a:ext uri="{FF2B5EF4-FFF2-40B4-BE49-F238E27FC236}">
                <a16:creationId xmlns="" xmlns:a16="http://schemas.microsoft.com/office/drawing/2014/main" id="{D40D9E3D-261B-AF90-B5EB-B93EAE4A5064}"/>
              </a:ext>
            </a:extLst>
          </p:cNvPr>
          <p:cNvSpPr txBox="1"/>
          <p:nvPr/>
        </p:nvSpPr>
        <p:spPr>
          <a:xfrm>
            <a:off x="1281388" y="6290831"/>
            <a:ext cx="6581224" cy="663067"/>
          </a:xfrm>
          <a:prstGeom prst="rect">
            <a:avLst/>
          </a:prstGeom>
        </p:spPr>
        <p:txBody>
          <a:bodyPr wrap="square" lIns="0" tIns="0" rIns="0" bIns="0" rtlCol="0" anchor="t">
            <a:spAutoFit/>
          </a:bodyPr>
          <a:lstStyle/>
          <a:p>
            <a:pPr algn="ctr">
              <a:lnSpc>
                <a:spcPts val="4838"/>
              </a:lnSpc>
            </a:pPr>
            <a:r>
              <a:rPr lang="en-US" sz="6900" b="1">
                <a:latin typeface="Arial" panose="020B0604020202020204" pitchFamily="34" charset="0"/>
                <a:ea typeface="Bebas Neue Bold"/>
                <a:cs typeface="Arial" panose="020B0604020202020204" pitchFamily="34" charset="0"/>
                <a:sym typeface="Bebas Neue Bold"/>
              </a:rPr>
              <a:t>TERIMAKASIH</a:t>
            </a:r>
          </a:p>
        </p:txBody>
      </p:sp>
      <p:grpSp>
        <p:nvGrpSpPr>
          <p:cNvPr id="97" name="Group 96">
            <a:extLst>
              <a:ext uri="{FF2B5EF4-FFF2-40B4-BE49-F238E27FC236}">
                <a16:creationId xmlns="" xmlns:a16="http://schemas.microsoft.com/office/drawing/2014/main" id="{55989A3C-5209-9286-64A2-5F9A28DBFDC7}"/>
              </a:ext>
            </a:extLst>
          </p:cNvPr>
          <p:cNvGrpSpPr/>
          <p:nvPr/>
        </p:nvGrpSpPr>
        <p:grpSpPr>
          <a:xfrm>
            <a:off x="2799247" y="7319531"/>
            <a:ext cx="3614661" cy="342900"/>
            <a:chOff x="7962029" y="6057900"/>
            <a:chExt cx="7229322" cy="685800"/>
          </a:xfrm>
        </p:grpSpPr>
        <p:sp>
          <p:nvSpPr>
            <p:cNvPr id="98" name="Rounded Rectangle 97">
              <a:extLst>
                <a:ext uri="{FF2B5EF4-FFF2-40B4-BE49-F238E27FC236}">
                  <a16:creationId xmlns="" xmlns:a16="http://schemas.microsoft.com/office/drawing/2014/main" id="{F74EEB68-61D4-E75C-D0D1-E6804DF38FC9}"/>
                </a:ext>
              </a:extLst>
            </p:cNvPr>
            <p:cNvSpPr/>
            <p:nvPr/>
          </p:nvSpPr>
          <p:spPr>
            <a:xfrm>
              <a:off x="7962029" y="6057900"/>
              <a:ext cx="7229322" cy="685800"/>
            </a:xfrm>
            <a:prstGeom prst="roundRect">
              <a:avLst>
                <a:gd name="adj" fmla="val 50000"/>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99" name="TextBox 5">
              <a:extLst>
                <a:ext uri="{FF2B5EF4-FFF2-40B4-BE49-F238E27FC236}">
                  <a16:creationId xmlns="" xmlns:a16="http://schemas.microsoft.com/office/drawing/2014/main" id="{D85E73C2-8EA8-3B13-5D5D-4C7E2DA0A061}"/>
                </a:ext>
              </a:extLst>
            </p:cNvPr>
            <p:cNvSpPr txBox="1"/>
            <p:nvPr/>
          </p:nvSpPr>
          <p:spPr>
            <a:xfrm>
              <a:off x="8385569" y="6185356"/>
              <a:ext cx="6553200" cy="430888"/>
            </a:xfrm>
            <a:prstGeom prst="rect">
              <a:avLst/>
            </a:prstGeom>
          </p:spPr>
          <p:txBody>
            <a:bodyPr wrap="square" lIns="0" tIns="0" rIns="0" bIns="0" rtlCol="0" anchor="t">
              <a:spAutoFit/>
            </a:bodyPr>
            <a:lstStyle/>
            <a:p>
              <a:pPr algn="l"/>
              <a:r>
                <a:rPr lang="en-US">
                  <a:solidFill>
                    <a:schemeClr val="bg1"/>
                  </a:solidFill>
                  <a:latin typeface="Arial" panose="020B0604020202020204" pitchFamily="34" charset="0"/>
                  <a:ea typeface="Bebas Neue Bold"/>
                  <a:cs typeface="Arial" panose="020B0604020202020204" pitchFamily="34" charset="0"/>
                  <a:sym typeface="Bebas Neue Bold"/>
                </a:rPr>
                <a:t>Desain by @Kanfast | NIM. 1323632372</a:t>
              </a:r>
            </a:p>
          </p:txBody>
        </p:sp>
      </p:grpSp>
      <p:sp>
        <p:nvSpPr>
          <p:cNvPr id="100" name="Freeform 99">
            <a:extLst>
              <a:ext uri="{FF2B5EF4-FFF2-40B4-BE49-F238E27FC236}">
                <a16:creationId xmlns="" xmlns:a16="http://schemas.microsoft.com/office/drawing/2014/main" id="{95438D0B-C259-687A-359A-F0979C247E7A}"/>
              </a:ext>
            </a:extLst>
          </p:cNvPr>
          <p:cNvSpPr>
            <a:spLocks noGrp="1" noRot="1" noMove="1" noResize="1" noEditPoints="1" noAdjustHandles="1" noChangeArrowheads="1" noChangeShapeType="1"/>
          </p:cNvSpPr>
          <p:nvPr/>
        </p:nvSpPr>
        <p:spPr>
          <a:xfrm>
            <a:off x="-20497800" y="-14439900"/>
            <a:ext cx="50139600" cy="34023300"/>
          </a:xfrm>
          <a:custGeom>
            <a:avLst/>
            <a:gdLst>
              <a:gd name="connsiteX0" fmla="*/ 40919401 w 100279200"/>
              <a:gd name="connsiteY0" fmla="*/ 28765501 h 68046600"/>
              <a:gd name="connsiteX1" fmla="*/ 40919401 w 100279200"/>
              <a:gd name="connsiteY1" fmla="*/ 39281100 h 68046600"/>
              <a:gd name="connsiteX2" fmla="*/ 59359800 w 100279200"/>
              <a:gd name="connsiteY2" fmla="*/ 39281100 h 68046600"/>
              <a:gd name="connsiteX3" fmla="*/ 59359800 w 100279200"/>
              <a:gd name="connsiteY3" fmla="*/ 28765501 h 68046600"/>
              <a:gd name="connsiteX4" fmla="*/ 0 w 100279200"/>
              <a:gd name="connsiteY4" fmla="*/ 0 h 68046600"/>
              <a:gd name="connsiteX5" fmla="*/ 100279200 w 100279200"/>
              <a:gd name="connsiteY5" fmla="*/ 0 h 68046600"/>
              <a:gd name="connsiteX6" fmla="*/ 100279200 w 100279200"/>
              <a:gd name="connsiteY6" fmla="*/ 68046600 h 68046600"/>
              <a:gd name="connsiteX7" fmla="*/ 0 w 100279200"/>
              <a:gd name="connsiteY7" fmla="*/ 68046600 h 680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79200" h="68046600">
                <a:moveTo>
                  <a:pt x="40919401" y="28765501"/>
                </a:moveTo>
                <a:lnTo>
                  <a:pt x="40919401" y="39281100"/>
                </a:lnTo>
                <a:lnTo>
                  <a:pt x="59359800" y="39281100"/>
                </a:lnTo>
                <a:lnTo>
                  <a:pt x="59359800" y="28765501"/>
                </a:lnTo>
                <a:close/>
                <a:moveTo>
                  <a:pt x="0" y="0"/>
                </a:moveTo>
                <a:lnTo>
                  <a:pt x="100279200" y="0"/>
                </a:lnTo>
                <a:lnTo>
                  <a:pt x="100279200" y="68046600"/>
                </a:lnTo>
                <a:lnTo>
                  <a:pt x="0" y="68046600"/>
                </a:lnTo>
                <a:close/>
              </a:path>
            </a:pathLst>
          </a:custGeom>
          <a:solidFill>
            <a:srgbClr val="ECECEC"/>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00"/>
          </a:p>
        </p:txBody>
      </p:sp>
      <p:pic>
        <p:nvPicPr>
          <p:cNvPr id="4" name="Picture 3">
            <a:extLst>
              <a:ext uri="{FF2B5EF4-FFF2-40B4-BE49-F238E27FC236}">
                <a16:creationId xmlns="" xmlns:a16="http://schemas.microsoft.com/office/drawing/2014/main" id="{43B36B26-7F41-A723-0C07-1970CD95C7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1891" y="4508753"/>
            <a:ext cx="583237" cy="583237"/>
          </a:xfrm>
          <a:prstGeom prst="rect">
            <a:avLst/>
          </a:prstGeom>
        </p:spPr>
      </p:pic>
      <p:sp>
        <p:nvSpPr>
          <p:cNvPr id="6" name="TextBox 2">
            <a:extLst>
              <a:ext uri="{FF2B5EF4-FFF2-40B4-BE49-F238E27FC236}">
                <a16:creationId xmlns="" xmlns:a16="http://schemas.microsoft.com/office/drawing/2014/main" id="{F9564E94-EBDB-49E0-11E3-13739EF64A8A}"/>
              </a:ext>
            </a:extLst>
          </p:cNvPr>
          <p:cNvSpPr txBox="1"/>
          <p:nvPr/>
        </p:nvSpPr>
        <p:spPr>
          <a:xfrm>
            <a:off x="-632637" y="1241496"/>
            <a:ext cx="5839802" cy="369332"/>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smtClean="0">
                <a:solidFill>
                  <a:schemeClr val="tx1"/>
                </a:solidFill>
                <a:latin typeface="Arial Black" panose="020B0A04020102020204" pitchFamily="34" charset="0"/>
              </a:rPr>
              <a:t>Uji</a:t>
            </a:r>
            <a:r>
              <a:rPr lang="en-US" sz="2400" dirty="0" smtClean="0">
                <a:solidFill>
                  <a:schemeClr val="tx1"/>
                </a:solidFill>
                <a:latin typeface="Arial Black" panose="020B0A04020102020204" pitchFamily="34" charset="0"/>
              </a:rPr>
              <a:t> T</a:t>
            </a:r>
            <a:endParaRPr kumimoji="0" lang="id-ID" sz="2400" i="0" u="none" strike="noStrike" kern="0" cap="none" spc="0" normalizeH="0" baseline="0" noProof="0" dirty="0">
              <a:ln>
                <a:noFill/>
              </a:ln>
              <a:solidFill>
                <a:schemeClr val="tx1"/>
              </a:solidFill>
              <a:effectLst/>
              <a:uLnTx/>
              <a:uFillTx/>
              <a:latin typeface="Arial Black" panose="020B0A04020102020204" pitchFamily="34" charset="0"/>
              <a:sym typeface="Arial"/>
            </a:endParaRPr>
          </a:p>
        </p:txBody>
      </p:sp>
      <p:grpSp>
        <p:nvGrpSpPr>
          <p:cNvPr id="9" name="Group 8">
            <a:extLst>
              <a:ext uri="{FF2B5EF4-FFF2-40B4-BE49-F238E27FC236}">
                <a16:creationId xmlns="" xmlns:a16="http://schemas.microsoft.com/office/drawing/2014/main" id="{EA3B4C40-DD45-75BF-1511-DC01709BFB30}"/>
              </a:ext>
            </a:extLst>
          </p:cNvPr>
          <p:cNvGrpSpPr/>
          <p:nvPr/>
        </p:nvGrpSpPr>
        <p:grpSpPr>
          <a:xfrm flipH="1" flipV="1">
            <a:off x="-101761" y="29952"/>
            <a:ext cx="1716728" cy="3850494"/>
            <a:chOff x="4775201" y="1107440"/>
            <a:chExt cx="1756270" cy="3453550"/>
          </a:xfrm>
        </p:grpSpPr>
        <p:sp>
          <p:nvSpPr>
            <p:cNvPr id="10" name="Google Shape;63;p3">
              <a:extLst>
                <a:ext uri="{FF2B5EF4-FFF2-40B4-BE49-F238E27FC236}">
                  <a16:creationId xmlns="" xmlns:a16="http://schemas.microsoft.com/office/drawing/2014/main" id="{99FFA335-B1A9-825F-9FF3-1F17713EBA68}"/>
                </a:ext>
              </a:extLst>
            </p:cNvPr>
            <p:cNvSpPr/>
            <p:nvPr/>
          </p:nvSpPr>
          <p:spPr>
            <a:xfrm flipH="1">
              <a:off x="6244268" y="1107440"/>
              <a:ext cx="285503" cy="286808"/>
            </a:xfrm>
            <a:custGeom>
              <a:avLst/>
              <a:gdLst/>
              <a:ahLst/>
              <a:cxnLst/>
              <a:rect l="l" t="t" r="r" b="b"/>
              <a:pathLst>
                <a:path w="7506" h="7505" extrusionOk="0">
                  <a:moveTo>
                    <a:pt x="0" y="1"/>
                  </a:moveTo>
                  <a:lnTo>
                    <a:pt x="0" y="7505"/>
                  </a:lnTo>
                  <a:lnTo>
                    <a:pt x="7506" y="7505"/>
                  </a:lnTo>
                  <a:cubicBezTo>
                    <a:pt x="7506" y="3360"/>
                    <a:pt x="4145"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roup 11">
              <a:extLst>
                <a:ext uri="{FF2B5EF4-FFF2-40B4-BE49-F238E27FC236}">
                  <a16:creationId xmlns="" xmlns:a16="http://schemas.microsoft.com/office/drawing/2014/main" id="{5E4D3D63-61AD-F4E0-8497-0631B78E0DE6}"/>
                </a:ext>
              </a:extLst>
            </p:cNvPr>
            <p:cNvGrpSpPr/>
            <p:nvPr/>
          </p:nvGrpSpPr>
          <p:grpSpPr>
            <a:xfrm flipH="1">
              <a:off x="4775201" y="2514811"/>
              <a:ext cx="1756270" cy="2046179"/>
              <a:chOff x="0" y="2565466"/>
              <a:chExt cx="2227301" cy="2594964"/>
            </a:xfrm>
          </p:grpSpPr>
          <p:grpSp>
            <p:nvGrpSpPr>
              <p:cNvPr id="13" name="Google Shape;993;p37">
                <a:extLst>
                  <a:ext uri="{FF2B5EF4-FFF2-40B4-BE49-F238E27FC236}">
                    <a16:creationId xmlns="" xmlns:a16="http://schemas.microsoft.com/office/drawing/2014/main" id="{DDBB51E6-D25C-14E6-2CAB-BF388E475E93}"/>
                  </a:ext>
                </a:extLst>
              </p:cNvPr>
              <p:cNvGrpSpPr/>
              <p:nvPr/>
            </p:nvGrpSpPr>
            <p:grpSpPr>
              <a:xfrm>
                <a:off x="344860" y="4056710"/>
                <a:ext cx="731517" cy="731509"/>
                <a:chOff x="345132" y="4060974"/>
                <a:chExt cx="717032" cy="717165"/>
              </a:xfrm>
            </p:grpSpPr>
            <p:sp>
              <p:nvSpPr>
                <p:cNvPr id="35" name="Google Shape;994;p37">
                  <a:extLst>
                    <a:ext uri="{FF2B5EF4-FFF2-40B4-BE49-F238E27FC236}">
                      <a16:creationId xmlns="" xmlns:a16="http://schemas.microsoft.com/office/drawing/2014/main" id="{A3D626E4-8D9D-0260-9502-F9662FAE664F}"/>
                    </a:ext>
                  </a:extLst>
                </p:cNvPr>
                <p:cNvSpPr/>
                <p:nvPr/>
              </p:nvSpPr>
              <p:spPr>
                <a:xfrm>
                  <a:off x="345132" y="4060974"/>
                  <a:ext cx="717032" cy="717165"/>
                </a:xfrm>
                <a:custGeom>
                  <a:avLst/>
                  <a:gdLst/>
                  <a:ahLst/>
                  <a:cxnLst/>
                  <a:rect l="l" t="t" r="r" b="b"/>
                  <a:pathLst>
                    <a:path w="15074" h="15076" extrusionOk="0">
                      <a:moveTo>
                        <a:pt x="7537" y="1"/>
                      </a:moveTo>
                      <a:cubicBezTo>
                        <a:pt x="5538" y="1"/>
                        <a:pt x="3621" y="795"/>
                        <a:pt x="2208" y="2209"/>
                      </a:cubicBezTo>
                      <a:cubicBezTo>
                        <a:pt x="794" y="3622"/>
                        <a:pt x="0" y="5539"/>
                        <a:pt x="0" y="7538"/>
                      </a:cubicBezTo>
                      <a:cubicBezTo>
                        <a:pt x="0" y="9537"/>
                        <a:pt x="794" y="11454"/>
                        <a:pt x="2208" y="12867"/>
                      </a:cubicBezTo>
                      <a:cubicBezTo>
                        <a:pt x="3621" y="14280"/>
                        <a:pt x="5538" y="15075"/>
                        <a:pt x="7537" y="15075"/>
                      </a:cubicBezTo>
                      <a:cubicBezTo>
                        <a:pt x="9536" y="15075"/>
                        <a:pt x="11453" y="14280"/>
                        <a:pt x="12867" y="12867"/>
                      </a:cubicBezTo>
                      <a:cubicBezTo>
                        <a:pt x="14280" y="11454"/>
                        <a:pt x="15074" y="9537"/>
                        <a:pt x="15074" y="7538"/>
                      </a:cubicBezTo>
                      <a:cubicBezTo>
                        <a:pt x="15074" y="5539"/>
                        <a:pt x="14280" y="3622"/>
                        <a:pt x="12867" y="2209"/>
                      </a:cubicBezTo>
                      <a:cubicBezTo>
                        <a:pt x="11453" y="795"/>
                        <a:pt x="9536" y="1"/>
                        <a:pt x="7537"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95;p37">
                  <a:extLst>
                    <a:ext uri="{FF2B5EF4-FFF2-40B4-BE49-F238E27FC236}">
                      <a16:creationId xmlns="" xmlns:a16="http://schemas.microsoft.com/office/drawing/2014/main" id="{D297952F-4900-7419-DB36-024B6C015FC1}"/>
                    </a:ext>
                  </a:extLst>
                </p:cNvPr>
                <p:cNvSpPr/>
                <p:nvPr/>
              </p:nvSpPr>
              <p:spPr>
                <a:xfrm>
                  <a:off x="559109" y="4275695"/>
                  <a:ext cx="315801" cy="287703"/>
                </a:xfrm>
                <a:custGeom>
                  <a:avLst/>
                  <a:gdLst/>
                  <a:ahLst/>
                  <a:cxnLst/>
                  <a:rect l="l" t="t" r="r" b="b"/>
                  <a:pathLst>
                    <a:path w="6639" h="6048" extrusionOk="0">
                      <a:moveTo>
                        <a:pt x="3319" y="1"/>
                      </a:moveTo>
                      <a:cubicBezTo>
                        <a:pt x="2545" y="1"/>
                        <a:pt x="1772" y="296"/>
                        <a:pt x="1181" y="886"/>
                      </a:cubicBezTo>
                      <a:cubicBezTo>
                        <a:pt x="1" y="2067"/>
                        <a:pt x="1" y="3982"/>
                        <a:pt x="1181" y="5162"/>
                      </a:cubicBezTo>
                      <a:cubicBezTo>
                        <a:pt x="1772" y="5752"/>
                        <a:pt x="2545" y="6048"/>
                        <a:pt x="3319" y="6048"/>
                      </a:cubicBezTo>
                      <a:cubicBezTo>
                        <a:pt x="4093" y="6048"/>
                        <a:pt x="4867" y="5752"/>
                        <a:pt x="5457" y="5162"/>
                      </a:cubicBezTo>
                      <a:cubicBezTo>
                        <a:pt x="6638" y="3982"/>
                        <a:pt x="6638" y="2067"/>
                        <a:pt x="5457" y="886"/>
                      </a:cubicBezTo>
                      <a:cubicBezTo>
                        <a:pt x="4867" y="296"/>
                        <a:pt x="4093" y="1"/>
                        <a:pt x="3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96;p37">
                <a:extLst>
                  <a:ext uri="{FF2B5EF4-FFF2-40B4-BE49-F238E27FC236}">
                    <a16:creationId xmlns="" xmlns:a16="http://schemas.microsoft.com/office/drawing/2014/main" id="{153C9851-C187-60A8-FD4E-CCDA5B45A294}"/>
                  </a:ext>
                </a:extLst>
              </p:cNvPr>
              <p:cNvSpPr/>
              <p:nvPr/>
            </p:nvSpPr>
            <p:spPr>
              <a:xfrm>
                <a:off x="1089976" y="3777568"/>
                <a:ext cx="359468" cy="362912"/>
              </a:xfrm>
              <a:custGeom>
                <a:avLst/>
                <a:gdLst/>
                <a:ahLst/>
                <a:cxnLst/>
                <a:rect l="l" t="t" r="r" b="b"/>
                <a:pathLst>
                  <a:path w="7557" h="7629" extrusionOk="0">
                    <a:moveTo>
                      <a:pt x="1" y="0"/>
                    </a:moveTo>
                    <a:lnTo>
                      <a:pt x="1" y="7628"/>
                    </a:lnTo>
                    <a:lnTo>
                      <a:pt x="7556" y="7628"/>
                    </a:lnTo>
                    <a:cubicBezTo>
                      <a:pt x="7555" y="3416"/>
                      <a:pt x="4173"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55;p3">
                <a:extLst>
                  <a:ext uri="{FF2B5EF4-FFF2-40B4-BE49-F238E27FC236}">
                    <a16:creationId xmlns="" xmlns:a16="http://schemas.microsoft.com/office/drawing/2014/main" id="{19BCA102-332A-EDD3-D214-300114A7E74B}"/>
                  </a:ext>
                </a:extLst>
              </p:cNvPr>
              <p:cNvGrpSpPr/>
              <p:nvPr/>
            </p:nvGrpSpPr>
            <p:grpSpPr>
              <a:xfrm>
                <a:off x="717031" y="4419538"/>
                <a:ext cx="731517" cy="740890"/>
                <a:chOff x="717034" y="4419587"/>
                <a:chExt cx="717033" cy="723950"/>
              </a:xfrm>
            </p:grpSpPr>
            <p:sp>
              <p:nvSpPr>
                <p:cNvPr id="33" name="Google Shape;56;p3">
                  <a:extLst>
                    <a:ext uri="{FF2B5EF4-FFF2-40B4-BE49-F238E27FC236}">
                      <a16:creationId xmlns="" xmlns:a16="http://schemas.microsoft.com/office/drawing/2014/main" id="{09EF37A0-5568-F770-F16F-71C40AC18E93}"/>
                    </a:ext>
                  </a:extLst>
                </p:cNvPr>
                <p:cNvSpPr/>
                <p:nvPr/>
              </p:nvSpPr>
              <p:spPr>
                <a:xfrm>
                  <a:off x="717034" y="4419587"/>
                  <a:ext cx="358564" cy="362008"/>
                </a:xfrm>
                <a:custGeom>
                  <a:avLst/>
                  <a:gdLst/>
                  <a:ahLst/>
                  <a:cxnLst/>
                  <a:rect l="l" t="t" r="r" b="b"/>
                  <a:pathLst>
                    <a:path w="7538" h="7610" extrusionOk="0">
                      <a:moveTo>
                        <a:pt x="0" y="0"/>
                      </a:moveTo>
                      <a:lnTo>
                        <a:pt x="0" y="7609"/>
                      </a:lnTo>
                      <a:lnTo>
                        <a:pt x="7538" y="7609"/>
                      </a:lnTo>
                      <a:lnTo>
                        <a:pt x="7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7;p3">
                  <a:extLst>
                    <a:ext uri="{FF2B5EF4-FFF2-40B4-BE49-F238E27FC236}">
                      <a16:creationId xmlns="" xmlns:a16="http://schemas.microsoft.com/office/drawing/2014/main" id="{A07FBC3D-6469-9DB6-9A49-933401447BF1}"/>
                    </a:ext>
                  </a:extLst>
                </p:cNvPr>
                <p:cNvSpPr/>
                <p:nvPr/>
              </p:nvSpPr>
              <p:spPr>
                <a:xfrm>
                  <a:off x="1075503" y="4781529"/>
                  <a:ext cx="358564" cy="362008"/>
                </a:xfrm>
                <a:custGeom>
                  <a:avLst/>
                  <a:gdLst/>
                  <a:ahLst/>
                  <a:cxnLst/>
                  <a:rect l="l" t="t" r="r" b="b"/>
                  <a:pathLst>
                    <a:path w="7538" h="7610" extrusionOk="0">
                      <a:moveTo>
                        <a:pt x="1" y="0"/>
                      </a:moveTo>
                      <a:lnTo>
                        <a:pt x="1" y="7610"/>
                      </a:lnTo>
                      <a:lnTo>
                        <a:pt x="7538" y="7610"/>
                      </a:lnTo>
                      <a:lnTo>
                        <a:pt x="7538"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58;p3">
                <a:extLst>
                  <a:ext uri="{FF2B5EF4-FFF2-40B4-BE49-F238E27FC236}">
                    <a16:creationId xmlns="" xmlns:a16="http://schemas.microsoft.com/office/drawing/2014/main" id="{6A9DBEF4-D356-1FDA-C0FB-64B486E61DEB}"/>
                  </a:ext>
                </a:extLst>
              </p:cNvPr>
              <p:cNvGrpSpPr/>
              <p:nvPr/>
            </p:nvGrpSpPr>
            <p:grpSpPr>
              <a:xfrm>
                <a:off x="0" y="4049364"/>
                <a:ext cx="731493" cy="1111066"/>
                <a:chOff x="0" y="4059500"/>
                <a:chExt cx="717080" cy="1084073"/>
              </a:xfrm>
            </p:grpSpPr>
            <p:sp>
              <p:nvSpPr>
                <p:cNvPr id="31" name="Google Shape;59;p3">
                  <a:extLst>
                    <a:ext uri="{FF2B5EF4-FFF2-40B4-BE49-F238E27FC236}">
                      <a16:creationId xmlns="" xmlns:a16="http://schemas.microsoft.com/office/drawing/2014/main" id="{82F64E33-2702-04BD-74E3-18D875B83185}"/>
                    </a:ext>
                  </a:extLst>
                </p:cNvPr>
                <p:cNvSpPr/>
                <p:nvPr/>
              </p:nvSpPr>
              <p:spPr>
                <a:xfrm>
                  <a:off x="0" y="4059500"/>
                  <a:ext cx="717080" cy="1084073"/>
                </a:xfrm>
                <a:custGeom>
                  <a:avLst/>
                  <a:gdLst/>
                  <a:ahLst/>
                  <a:cxnLst/>
                  <a:rect l="l" t="t" r="r" b="b"/>
                  <a:pathLst>
                    <a:path w="15075" h="22789" extrusionOk="0">
                      <a:moveTo>
                        <a:pt x="0" y="0"/>
                      </a:moveTo>
                      <a:lnTo>
                        <a:pt x="0" y="22789"/>
                      </a:lnTo>
                      <a:lnTo>
                        <a:pt x="15074" y="22789"/>
                      </a:lnTo>
                      <a:lnTo>
                        <a:pt x="15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0;p3">
                  <a:extLst>
                    <a:ext uri="{FF2B5EF4-FFF2-40B4-BE49-F238E27FC236}">
                      <a16:creationId xmlns="" xmlns:a16="http://schemas.microsoft.com/office/drawing/2014/main" id="{0FB52F7F-FF45-C560-AAC6-D169B18FE9A4}"/>
                    </a:ext>
                  </a:extLst>
                </p:cNvPr>
                <p:cNvSpPr/>
                <p:nvPr/>
              </p:nvSpPr>
              <p:spPr>
                <a:xfrm>
                  <a:off x="0" y="4419587"/>
                  <a:ext cx="717080" cy="723968"/>
                </a:xfrm>
                <a:custGeom>
                  <a:avLst/>
                  <a:gdLst/>
                  <a:ahLst/>
                  <a:cxnLst/>
                  <a:rect l="l" t="t" r="r" b="b"/>
                  <a:pathLst>
                    <a:path w="15075" h="15219" extrusionOk="0">
                      <a:moveTo>
                        <a:pt x="0" y="0"/>
                      </a:moveTo>
                      <a:lnTo>
                        <a:pt x="15074" y="15219"/>
                      </a:lnTo>
                      <a:lnTo>
                        <a:pt x="150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64;p3">
                <a:extLst>
                  <a:ext uri="{FF2B5EF4-FFF2-40B4-BE49-F238E27FC236}">
                    <a16:creationId xmlns="" xmlns:a16="http://schemas.microsoft.com/office/drawing/2014/main" id="{B37E8952-B85E-BFA2-8036-800CFA022568}"/>
                  </a:ext>
                </a:extLst>
              </p:cNvPr>
              <p:cNvGrpSpPr/>
              <p:nvPr/>
            </p:nvGrpSpPr>
            <p:grpSpPr>
              <a:xfrm>
                <a:off x="0" y="3307440"/>
                <a:ext cx="731493" cy="741946"/>
                <a:chOff x="0" y="3337137"/>
                <a:chExt cx="717080" cy="723920"/>
              </a:xfrm>
            </p:grpSpPr>
            <p:sp>
              <p:nvSpPr>
                <p:cNvPr id="26" name="Google Shape;65;p3">
                  <a:extLst>
                    <a:ext uri="{FF2B5EF4-FFF2-40B4-BE49-F238E27FC236}">
                      <a16:creationId xmlns="" xmlns:a16="http://schemas.microsoft.com/office/drawing/2014/main" id="{897A2E7D-BD2A-4047-73E2-AED3EBEBCA6B}"/>
                    </a:ext>
                  </a:extLst>
                </p:cNvPr>
                <p:cNvSpPr/>
                <p:nvPr/>
              </p:nvSpPr>
              <p:spPr>
                <a:xfrm>
                  <a:off x="0" y="3338660"/>
                  <a:ext cx="717080" cy="722398"/>
                </a:xfrm>
                <a:custGeom>
                  <a:avLst/>
                  <a:gdLst/>
                  <a:ahLst/>
                  <a:cxnLst/>
                  <a:rect l="l" t="t" r="r" b="b"/>
                  <a:pathLst>
                    <a:path w="15075" h="15186" extrusionOk="0">
                      <a:moveTo>
                        <a:pt x="0" y="0"/>
                      </a:moveTo>
                      <a:lnTo>
                        <a:pt x="0" y="15186"/>
                      </a:lnTo>
                      <a:lnTo>
                        <a:pt x="15074" y="15186"/>
                      </a:lnTo>
                      <a:lnTo>
                        <a:pt x="15074" y="0"/>
                      </a:lnTo>
                      <a:close/>
                    </a:path>
                  </a:pathLst>
                </a:custGeom>
                <a:solidFill>
                  <a:srgbClr val="09B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6;p3">
                  <a:extLst>
                    <a:ext uri="{FF2B5EF4-FFF2-40B4-BE49-F238E27FC236}">
                      <a16:creationId xmlns="" xmlns:a16="http://schemas.microsoft.com/office/drawing/2014/main" id="{CCA1A3B4-9CB2-DA8F-549D-75AF0C0F5727}"/>
                    </a:ext>
                  </a:extLst>
                </p:cNvPr>
                <p:cNvSpPr/>
                <p:nvPr/>
              </p:nvSpPr>
              <p:spPr>
                <a:xfrm>
                  <a:off x="0" y="3698223"/>
                  <a:ext cx="358707" cy="361294"/>
                </a:xfrm>
                <a:custGeom>
                  <a:avLst/>
                  <a:gdLst/>
                  <a:ahLst/>
                  <a:cxnLst/>
                  <a:rect l="l" t="t" r="r" b="b"/>
                  <a:pathLst>
                    <a:path w="7541" h="7595" extrusionOk="0">
                      <a:moveTo>
                        <a:pt x="0" y="0"/>
                      </a:moveTo>
                      <a:cubicBezTo>
                        <a:pt x="0" y="4195"/>
                        <a:pt x="3376" y="7595"/>
                        <a:pt x="7540" y="7595"/>
                      </a:cubicBezTo>
                      <a:cubicBezTo>
                        <a:pt x="7540" y="3400"/>
                        <a:pt x="4164"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7;p3">
                  <a:extLst>
                    <a:ext uri="{FF2B5EF4-FFF2-40B4-BE49-F238E27FC236}">
                      <a16:creationId xmlns="" xmlns:a16="http://schemas.microsoft.com/office/drawing/2014/main" id="{54455DE4-4880-1044-9B3D-53B641ECFECA}"/>
                    </a:ext>
                  </a:extLst>
                </p:cNvPr>
                <p:cNvSpPr/>
                <p:nvPr/>
              </p:nvSpPr>
              <p:spPr>
                <a:xfrm>
                  <a:off x="358279" y="3698223"/>
                  <a:ext cx="358659" cy="361294"/>
                </a:xfrm>
                <a:custGeom>
                  <a:avLst/>
                  <a:gdLst/>
                  <a:ahLst/>
                  <a:cxnLst/>
                  <a:rect l="l" t="t" r="r" b="b"/>
                  <a:pathLst>
                    <a:path w="7540" h="7595" extrusionOk="0">
                      <a:moveTo>
                        <a:pt x="7539" y="0"/>
                      </a:moveTo>
                      <a:cubicBezTo>
                        <a:pt x="3374" y="0"/>
                        <a:pt x="0" y="3400"/>
                        <a:pt x="0" y="7595"/>
                      </a:cubicBezTo>
                      <a:cubicBezTo>
                        <a:pt x="4164" y="7595"/>
                        <a:pt x="7539" y="4195"/>
                        <a:pt x="75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8;p3">
                  <a:extLst>
                    <a:ext uri="{FF2B5EF4-FFF2-40B4-BE49-F238E27FC236}">
                      <a16:creationId xmlns="" xmlns:a16="http://schemas.microsoft.com/office/drawing/2014/main" id="{20C96561-FD3E-3608-5E28-3F1C651889F4}"/>
                    </a:ext>
                  </a:extLst>
                </p:cNvPr>
                <p:cNvSpPr/>
                <p:nvPr/>
              </p:nvSpPr>
              <p:spPr>
                <a:xfrm>
                  <a:off x="0" y="3337137"/>
                  <a:ext cx="358707" cy="361342"/>
                </a:xfrm>
                <a:custGeom>
                  <a:avLst/>
                  <a:gdLst/>
                  <a:ahLst/>
                  <a:cxnLst/>
                  <a:rect l="l" t="t" r="r" b="b"/>
                  <a:pathLst>
                    <a:path w="7541" h="7596" extrusionOk="0">
                      <a:moveTo>
                        <a:pt x="0" y="0"/>
                      </a:moveTo>
                      <a:cubicBezTo>
                        <a:pt x="0" y="4195"/>
                        <a:pt x="3376" y="7595"/>
                        <a:pt x="7540" y="7595"/>
                      </a:cubicBezTo>
                      <a:cubicBezTo>
                        <a:pt x="7540" y="3400"/>
                        <a:pt x="4164"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9;p3">
                  <a:extLst>
                    <a:ext uri="{FF2B5EF4-FFF2-40B4-BE49-F238E27FC236}">
                      <a16:creationId xmlns="" xmlns:a16="http://schemas.microsoft.com/office/drawing/2014/main" id="{1ABAAFC6-C6A0-AEF6-E2D8-864D71565018}"/>
                    </a:ext>
                  </a:extLst>
                </p:cNvPr>
                <p:cNvSpPr/>
                <p:nvPr/>
              </p:nvSpPr>
              <p:spPr>
                <a:xfrm>
                  <a:off x="358279" y="3337137"/>
                  <a:ext cx="358659" cy="361342"/>
                </a:xfrm>
                <a:custGeom>
                  <a:avLst/>
                  <a:gdLst/>
                  <a:ahLst/>
                  <a:cxnLst/>
                  <a:rect l="l" t="t" r="r" b="b"/>
                  <a:pathLst>
                    <a:path w="7540" h="7596" extrusionOk="0">
                      <a:moveTo>
                        <a:pt x="7539" y="0"/>
                      </a:moveTo>
                      <a:cubicBezTo>
                        <a:pt x="3374" y="0"/>
                        <a:pt x="0" y="3400"/>
                        <a:pt x="0" y="7595"/>
                      </a:cubicBezTo>
                      <a:cubicBezTo>
                        <a:pt x="4164" y="7595"/>
                        <a:pt x="7539" y="4195"/>
                        <a:pt x="75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70;p3">
                <a:extLst>
                  <a:ext uri="{FF2B5EF4-FFF2-40B4-BE49-F238E27FC236}">
                    <a16:creationId xmlns="" xmlns:a16="http://schemas.microsoft.com/office/drawing/2014/main" id="{E980CF66-04A0-EEE1-7078-F9AC531D41E4}"/>
                  </a:ext>
                </a:extLst>
              </p:cNvPr>
              <p:cNvGrpSpPr/>
              <p:nvPr/>
            </p:nvGrpSpPr>
            <p:grpSpPr>
              <a:xfrm>
                <a:off x="0" y="2565466"/>
                <a:ext cx="731493" cy="741995"/>
                <a:chOff x="0" y="2614775"/>
                <a:chExt cx="717080" cy="723968"/>
              </a:xfrm>
            </p:grpSpPr>
            <p:sp>
              <p:nvSpPr>
                <p:cNvPr id="23" name="Google Shape;71;p3">
                  <a:extLst>
                    <a:ext uri="{FF2B5EF4-FFF2-40B4-BE49-F238E27FC236}">
                      <a16:creationId xmlns="" xmlns:a16="http://schemas.microsoft.com/office/drawing/2014/main" id="{1780F3D9-7F04-052E-5419-AF8F70CFE2FF}"/>
                    </a:ext>
                  </a:extLst>
                </p:cNvPr>
                <p:cNvSpPr/>
                <p:nvPr/>
              </p:nvSpPr>
              <p:spPr>
                <a:xfrm>
                  <a:off x="0" y="2614775"/>
                  <a:ext cx="717080" cy="723968"/>
                </a:xfrm>
                <a:custGeom>
                  <a:avLst/>
                  <a:gdLst/>
                  <a:ahLst/>
                  <a:cxnLst/>
                  <a:rect l="l" t="t" r="r" b="b"/>
                  <a:pathLst>
                    <a:path w="15075" h="15219" extrusionOk="0">
                      <a:moveTo>
                        <a:pt x="0" y="1"/>
                      </a:moveTo>
                      <a:lnTo>
                        <a:pt x="0" y="15218"/>
                      </a:lnTo>
                      <a:lnTo>
                        <a:pt x="15074" y="15218"/>
                      </a:lnTo>
                      <a:lnTo>
                        <a:pt x="15074" y="7654"/>
                      </a:lnTo>
                      <a:lnTo>
                        <a:pt x="7492"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2;p3">
                  <a:extLst>
                    <a:ext uri="{FF2B5EF4-FFF2-40B4-BE49-F238E27FC236}">
                      <a16:creationId xmlns="" xmlns:a16="http://schemas.microsoft.com/office/drawing/2014/main" id="{7EADC307-E174-40A1-A843-3B7406884124}"/>
                    </a:ext>
                  </a:extLst>
                </p:cNvPr>
                <p:cNvSpPr/>
                <p:nvPr/>
              </p:nvSpPr>
              <p:spPr>
                <a:xfrm>
                  <a:off x="210106" y="2992510"/>
                  <a:ext cx="278603" cy="281329"/>
                </a:xfrm>
                <a:custGeom>
                  <a:avLst/>
                  <a:gdLst/>
                  <a:ahLst/>
                  <a:cxnLst/>
                  <a:rect l="l" t="t" r="r" b="b"/>
                  <a:pathLst>
                    <a:path w="5857" h="5914" extrusionOk="0">
                      <a:moveTo>
                        <a:pt x="2929" y="0"/>
                      </a:moveTo>
                      <a:cubicBezTo>
                        <a:pt x="1311" y="0"/>
                        <a:pt x="0" y="1324"/>
                        <a:pt x="0" y="2957"/>
                      </a:cubicBezTo>
                      <a:cubicBezTo>
                        <a:pt x="0" y="4589"/>
                        <a:pt x="1311" y="5914"/>
                        <a:pt x="2929" y="5914"/>
                      </a:cubicBezTo>
                      <a:cubicBezTo>
                        <a:pt x="4546" y="5914"/>
                        <a:pt x="5857" y="4589"/>
                        <a:pt x="5857" y="2957"/>
                      </a:cubicBezTo>
                      <a:cubicBezTo>
                        <a:pt x="5857" y="1324"/>
                        <a:pt x="4546" y="0"/>
                        <a:pt x="2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73;p3">
                <a:extLst>
                  <a:ext uri="{FF2B5EF4-FFF2-40B4-BE49-F238E27FC236}">
                    <a16:creationId xmlns="" xmlns:a16="http://schemas.microsoft.com/office/drawing/2014/main" id="{68FFBBFB-5EA5-140E-0831-43D8E8DD206A}"/>
                  </a:ext>
                </a:extLst>
              </p:cNvPr>
              <p:cNvGrpSpPr/>
              <p:nvPr/>
            </p:nvGrpSpPr>
            <p:grpSpPr>
              <a:xfrm>
                <a:off x="1750103" y="4666320"/>
                <a:ext cx="477198" cy="477211"/>
                <a:chOff x="1673903" y="4666320"/>
                <a:chExt cx="477198" cy="477211"/>
              </a:xfrm>
            </p:grpSpPr>
            <p:sp>
              <p:nvSpPr>
                <p:cNvPr id="21" name="Google Shape;74;p3">
                  <a:extLst>
                    <a:ext uri="{FF2B5EF4-FFF2-40B4-BE49-F238E27FC236}">
                      <a16:creationId xmlns="" xmlns:a16="http://schemas.microsoft.com/office/drawing/2014/main" id="{CBE5F8FC-3E8F-CE38-2C98-7074F32D969E}"/>
                    </a:ext>
                  </a:extLst>
                </p:cNvPr>
                <p:cNvSpPr/>
                <p:nvPr/>
              </p:nvSpPr>
              <p:spPr>
                <a:xfrm>
                  <a:off x="1891905" y="4884418"/>
                  <a:ext cx="259195" cy="259114"/>
                </a:xfrm>
                <a:custGeom>
                  <a:avLst/>
                  <a:gdLst/>
                  <a:ahLst/>
                  <a:cxnLst/>
                  <a:rect l="l" t="t" r="r" b="b"/>
                  <a:pathLst>
                    <a:path w="5449" h="5447" extrusionOk="0">
                      <a:moveTo>
                        <a:pt x="5448" y="0"/>
                      </a:moveTo>
                      <a:cubicBezTo>
                        <a:pt x="2440" y="0"/>
                        <a:pt x="1" y="2438"/>
                        <a:pt x="1" y="5447"/>
                      </a:cubicBezTo>
                      <a:lnTo>
                        <a:pt x="5448" y="5447"/>
                      </a:lnTo>
                      <a:lnTo>
                        <a:pt x="54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5;p3">
                  <a:extLst>
                    <a:ext uri="{FF2B5EF4-FFF2-40B4-BE49-F238E27FC236}">
                      <a16:creationId xmlns="" xmlns:a16="http://schemas.microsoft.com/office/drawing/2014/main" id="{EAEE02C0-F362-AAE2-528F-B5F641D4895D}"/>
                    </a:ext>
                  </a:extLst>
                </p:cNvPr>
                <p:cNvSpPr/>
                <p:nvPr/>
              </p:nvSpPr>
              <p:spPr>
                <a:xfrm>
                  <a:off x="1673903" y="4666320"/>
                  <a:ext cx="237314" cy="237374"/>
                </a:xfrm>
                <a:custGeom>
                  <a:avLst/>
                  <a:gdLst/>
                  <a:ahLst/>
                  <a:cxnLst/>
                  <a:rect l="l" t="t" r="r" b="b"/>
                  <a:pathLst>
                    <a:path w="4989" h="4990" extrusionOk="0">
                      <a:moveTo>
                        <a:pt x="4989" y="0"/>
                      </a:moveTo>
                      <a:cubicBezTo>
                        <a:pt x="2233" y="0"/>
                        <a:pt x="0" y="2235"/>
                        <a:pt x="0" y="4989"/>
                      </a:cubicBezTo>
                      <a:lnTo>
                        <a:pt x="4989" y="4989"/>
                      </a:lnTo>
                      <a:lnTo>
                        <a:pt x="49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53" name="Picture 52">
            <a:extLst>
              <a:ext uri="{FF2B5EF4-FFF2-40B4-BE49-F238E27FC236}">
                <a16:creationId xmlns="" xmlns:a16="http://schemas.microsoft.com/office/drawing/2014/main" id="{BB95A9E6-6075-887E-EB9C-D676C974E112}"/>
              </a:ext>
            </a:extLst>
          </p:cNvPr>
          <p:cNvPicPr>
            <a:picLocks noChangeAspect="1"/>
          </p:cNvPicPr>
          <p:nvPr/>
        </p:nvPicPr>
        <p:blipFill>
          <a:blip r:embed="rId6"/>
          <a:stretch>
            <a:fillRect/>
          </a:stretch>
        </p:blipFill>
        <p:spPr>
          <a:xfrm>
            <a:off x="272395" y="2455416"/>
            <a:ext cx="4029738" cy="1817599"/>
          </a:xfrm>
          <a:prstGeom prst="rect">
            <a:avLst/>
          </a:prstGeom>
        </p:spPr>
      </p:pic>
    </p:spTree>
    <p:extLst>
      <p:ext uri="{BB962C8B-B14F-4D97-AF65-F5344CB8AC3E}">
        <p14:creationId xmlns:p14="http://schemas.microsoft.com/office/powerpoint/2010/main" val="733472372"/>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10E216D-E2FA-9CF2-80F5-06C00211478F}"/>
            </a:ext>
          </a:extLst>
        </p:cNvPr>
        <p:cNvGrpSpPr/>
        <p:nvPr/>
      </p:nvGrpSpPr>
      <p:grpSpPr>
        <a:xfrm>
          <a:off x="0" y="0"/>
          <a:ext cx="0" cy="0"/>
          <a:chOff x="0" y="0"/>
          <a:chExt cx="0" cy="0"/>
        </a:xfrm>
      </p:grpSpPr>
      <p:sp>
        <p:nvSpPr>
          <p:cNvPr id="210" name="Google Shape;240;p33">
            <a:extLst>
              <a:ext uri="{FF2B5EF4-FFF2-40B4-BE49-F238E27FC236}">
                <a16:creationId xmlns="" xmlns:a16="http://schemas.microsoft.com/office/drawing/2014/main" id="{AF98F098-EEE9-D8E9-1304-E6141AB9FA7B}"/>
              </a:ext>
            </a:extLst>
          </p:cNvPr>
          <p:cNvSpPr/>
          <p:nvPr/>
        </p:nvSpPr>
        <p:spPr>
          <a:xfrm>
            <a:off x="3658453" y="-4548374"/>
            <a:ext cx="1777501" cy="262258"/>
          </a:xfrm>
          <a:prstGeom prst="roundRect">
            <a:avLst>
              <a:gd name="adj" fmla="val 50000"/>
            </a:avLst>
          </a:prstGeom>
          <a:solidFill>
            <a:schemeClr val="tx1">
              <a:lumMod val="20000"/>
              <a:lumOff val="80000"/>
            </a:schemeClr>
          </a:solidFill>
          <a:ln w="12700">
            <a:solidFill>
              <a:srgbClr val="FFFEFC"/>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err="1">
                <a:ln>
                  <a:noFill/>
                </a:ln>
                <a:solidFill>
                  <a:schemeClr val="tx1"/>
                </a:solidFill>
                <a:effectLst/>
                <a:uLnTx/>
                <a:uFillTx/>
                <a:latin typeface="+mn-lt"/>
                <a:cs typeface="Arial"/>
                <a:sym typeface="Arial"/>
              </a:rPr>
              <a:t>Kerangka</a:t>
            </a:r>
            <a:r>
              <a:rPr kumimoji="0" lang="en-US" sz="1100" b="1" i="0" u="none" strike="noStrike" kern="0" cap="none" spc="0" normalizeH="0" baseline="0" noProof="0" dirty="0">
                <a:ln>
                  <a:noFill/>
                </a:ln>
                <a:solidFill>
                  <a:schemeClr val="tx1"/>
                </a:solidFill>
                <a:effectLst/>
                <a:uLnTx/>
                <a:uFillTx/>
                <a:latin typeface="+mn-lt"/>
                <a:cs typeface="Arial"/>
                <a:sym typeface="Arial"/>
              </a:rPr>
              <a:t> </a:t>
            </a:r>
            <a:r>
              <a:rPr kumimoji="0" lang="en-US" sz="1100" b="1" i="0" u="none" strike="noStrike" kern="0" cap="none" spc="0" normalizeH="0" baseline="0" noProof="0" dirty="0" err="1">
                <a:ln>
                  <a:noFill/>
                </a:ln>
                <a:solidFill>
                  <a:schemeClr val="tx1"/>
                </a:solidFill>
                <a:effectLst/>
                <a:uLnTx/>
                <a:uFillTx/>
                <a:latin typeface="+mn-lt"/>
                <a:cs typeface="Arial"/>
                <a:sym typeface="Arial"/>
              </a:rPr>
              <a:t>Konsep</a:t>
            </a:r>
            <a:endParaRPr kumimoji="0" lang="id-ID" sz="1100" b="1" i="0" u="none" strike="noStrike" kern="0" cap="none" spc="0" normalizeH="0" baseline="0" noProof="0" dirty="0">
              <a:ln>
                <a:noFill/>
              </a:ln>
              <a:solidFill>
                <a:schemeClr val="tx1"/>
              </a:solidFill>
              <a:effectLst/>
              <a:uLnTx/>
              <a:uFillTx/>
              <a:latin typeface="+mn-lt"/>
              <a:cs typeface="Arial"/>
              <a:sym typeface="Arial"/>
            </a:endParaRPr>
          </a:p>
        </p:txBody>
      </p:sp>
      <p:grpSp>
        <p:nvGrpSpPr>
          <p:cNvPr id="211" name="Google Shape;1916;p37">
            <a:extLst>
              <a:ext uri="{FF2B5EF4-FFF2-40B4-BE49-F238E27FC236}">
                <a16:creationId xmlns="" xmlns:a16="http://schemas.microsoft.com/office/drawing/2014/main" id="{584E8EF1-336D-56A2-C3E2-001BB0065140}"/>
              </a:ext>
            </a:extLst>
          </p:cNvPr>
          <p:cNvGrpSpPr/>
          <p:nvPr/>
        </p:nvGrpSpPr>
        <p:grpSpPr>
          <a:xfrm rot="9511386">
            <a:off x="2467353" y="-6095104"/>
            <a:ext cx="4164362" cy="3389735"/>
            <a:chOff x="2489838" y="1158364"/>
            <a:chExt cx="4164362" cy="3389735"/>
          </a:xfrm>
        </p:grpSpPr>
        <p:sp>
          <p:nvSpPr>
            <p:cNvPr id="212" name="Google Shape;1917;p37">
              <a:extLst>
                <a:ext uri="{FF2B5EF4-FFF2-40B4-BE49-F238E27FC236}">
                  <a16:creationId xmlns="" xmlns:a16="http://schemas.microsoft.com/office/drawing/2014/main" id="{2CA1BA5D-26DA-D3CB-BDB0-D9B14344EA53}"/>
                </a:ext>
              </a:extLst>
            </p:cNvPr>
            <p:cNvSpPr/>
            <p:nvPr/>
          </p:nvSpPr>
          <p:spPr>
            <a:xfrm>
              <a:off x="2931300" y="1192200"/>
              <a:ext cx="3281400" cy="3281400"/>
            </a:xfrm>
            <a:prstGeom prst="ellipse">
              <a:avLst/>
            </a:prstGeom>
            <a:noFill/>
            <a:ln w="381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1918;p37">
              <a:extLst>
                <a:ext uri="{FF2B5EF4-FFF2-40B4-BE49-F238E27FC236}">
                  <a16:creationId xmlns="" xmlns:a16="http://schemas.microsoft.com/office/drawing/2014/main" id="{85C6F466-84EC-AF36-13BF-9FBF500C28C2}"/>
                </a:ext>
              </a:extLst>
            </p:cNvPr>
            <p:cNvSpPr/>
            <p:nvPr/>
          </p:nvSpPr>
          <p:spPr>
            <a:xfrm>
              <a:off x="3364554" y="1158364"/>
              <a:ext cx="845700" cy="845700"/>
            </a:xfrm>
            <a:prstGeom prst="ellipse">
              <a:avLst/>
            </a:prstGeom>
            <a:solidFill>
              <a:schemeClr val="tx1">
                <a:lumMod val="40000"/>
                <a:lumOff val="60000"/>
              </a:schemeClr>
            </a:solidFill>
            <a:ln w="38100">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endParaRPr>
            </a:p>
          </p:txBody>
        </p:sp>
        <p:sp>
          <p:nvSpPr>
            <p:cNvPr id="214" name="Google Shape;1919;p37">
              <a:extLst>
                <a:ext uri="{FF2B5EF4-FFF2-40B4-BE49-F238E27FC236}">
                  <a16:creationId xmlns="" xmlns:a16="http://schemas.microsoft.com/office/drawing/2014/main" id="{0B0575A5-29B0-0DA6-04FD-AD50C0082CD2}"/>
                </a:ext>
              </a:extLst>
            </p:cNvPr>
            <p:cNvSpPr/>
            <p:nvPr/>
          </p:nvSpPr>
          <p:spPr>
            <a:xfrm>
              <a:off x="4933825" y="1158364"/>
              <a:ext cx="845700" cy="845700"/>
            </a:xfrm>
            <a:prstGeom prst="ellipse">
              <a:avLst/>
            </a:prstGeom>
            <a:solidFill>
              <a:schemeClr val="accent5">
                <a:lumMod val="50000"/>
              </a:schemeClr>
            </a:solidFill>
            <a:ln w="38100">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endParaRPr>
            </a:p>
          </p:txBody>
        </p:sp>
        <p:sp>
          <p:nvSpPr>
            <p:cNvPr id="215" name="Google Shape;1920;p37">
              <a:extLst>
                <a:ext uri="{FF2B5EF4-FFF2-40B4-BE49-F238E27FC236}">
                  <a16:creationId xmlns="" xmlns:a16="http://schemas.microsoft.com/office/drawing/2014/main" id="{0D83E662-E58D-E555-80BC-5B072A6CE335}"/>
                </a:ext>
              </a:extLst>
            </p:cNvPr>
            <p:cNvSpPr/>
            <p:nvPr/>
          </p:nvSpPr>
          <p:spPr>
            <a:xfrm>
              <a:off x="2489838" y="2430364"/>
              <a:ext cx="845700" cy="845700"/>
            </a:xfrm>
            <a:prstGeom prst="ellipse">
              <a:avLst/>
            </a:prstGeom>
            <a:solidFill>
              <a:schemeClr val="bg2"/>
            </a:solidFill>
            <a:ln w="38100">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endParaRPr>
            </a:p>
          </p:txBody>
        </p:sp>
        <p:sp>
          <p:nvSpPr>
            <p:cNvPr id="216" name="Google Shape;1921;p37">
              <a:extLst>
                <a:ext uri="{FF2B5EF4-FFF2-40B4-BE49-F238E27FC236}">
                  <a16:creationId xmlns="" xmlns:a16="http://schemas.microsoft.com/office/drawing/2014/main" id="{84D3FED3-5DE5-8B26-9806-4A51458AA728}"/>
                </a:ext>
              </a:extLst>
            </p:cNvPr>
            <p:cNvSpPr/>
            <p:nvPr/>
          </p:nvSpPr>
          <p:spPr>
            <a:xfrm>
              <a:off x="5808500" y="2430364"/>
              <a:ext cx="845700" cy="845700"/>
            </a:xfrm>
            <a:prstGeom prst="ellipse">
              <a:avLst/>
            </a:prstGeom>
            <a:solidFill>
              <a:schemeClr val="accent4"/>
            </a:solidFill>
            <a:ln w="38100">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endParaRPr>
            </a:p>
          </p:txBody>
        </p:sp>
        <p:sp>
          <p:nvSpPr>
            <p:cNvPr id="217" name="Google Shape;1922;p37">
              <a:extLst>
                <a:ext uri="{FF2B5EF4-FFF2-40B4-BE49-F238E27FC236}">
                  <a16:creationId xmlns="" xmlns:a16="http://schemas.microsoft.com/office/drawing/2014/main" id="{B829FCAB-8F34-373B-113A-7A4826DEAAE4}"/>
                </a:ext>
              </a:extLst>
            </p:cNvPr>
            <p:cNvSpPr/>
            <p:nvPr/>
          </p:nvSpPr>
          <p:spPr>
            <a:xfrm>
              <a:off x="3364513" y="3702399"/>
              <a:ext cx="845700" cy="845700"/>
            </a:xfrm>
            <a:prstGeom prst="ellipse">
              <a:avLst/>
            </a:prstGeom>
            <a:solidFill>
              <a:schemeClr val="accent2"/>
            </a:solidFill>
            <a:ln w="38100">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218" name="Google Shape;1923;p37">
              <a:extLst>
                <a:ext uri="{FF2B5EF4-FFF2-40B4-BE49-F238E27FC236}">
                  <a16:creationId xmlns="" xmlns:a16="http://schemas.microsoft.com/office/drawing/2014/main" id="{96378962-3C8C-DE6D-D998-3C08A5766330}"/>
                </a:ext>
              </a:extLst>
            </p:cNvPr>
            <p:cNvSpPr/>
            <p:nvPr/>
          </p:nvSpPr>
          <p:spPr>
            <a:xfrm>
              <a:off x="4933825" y="3702399"/>
              <a:ext cx="845700" cy="845700"/>
            </a:xfrm>
            <a:prstGeom prst="ellipse">
              <a:avLst/>
            </a:prstGeom>
            <a:solidFill>
              <a:schemeClr val="accent6">
                <a:lumMod val="75000"/>
              </a:schemeClr>
            </a:solidFill>
            <a:ln w="38100">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endParaRPr>
            </a:p>
          </p:txBody>
        </p:sp>
      </p:grpSp>
      <p:grpSp>
        <p:nvGrpSpPr>
          <p:cNvPr id="200" name="Group 199">
            <a:extLst>
              <a:ext uri="{FF2B5EF4-FFF2-40B4-BE49-F238E27FC236}">
                <a16:creationId xmlns="" xmlns:a16="http://schemas.microsoft.com/office/drawing/2014/main" id="{42C8F21E-ABC5-5C99-B8A1-14303EC2E098}"/>
              </a:ext>
            </a:extLst>
          </p:cNvPr>
          <p:cNvGrpSpPr/>
          <p:nvPr/>
        </p:nvGrpSpPr>
        <p:grpSpPr>
          <a:xfrm>
            <a:off x="10305372" y="1286478"/>
            <a:ext cx="3048540" cy="2994916"/>
            <a:chOff x="5664417" y="1346438"/>
            <a:chExt cx="3048540" cy="2994916"/>
          </a:xfrm>
        </p:grpSpPr>
        <p:grpSp>
          <p:nvGrpSpPr>
            <p:cNvPr id="201" name="Google Shape;1904;p37">
              <a:extLst>
                <a:ext uri="{FF2B5EF4-FFF2-40B4-BE49-F238E27FC236}">
                  <a16:creationId xmlns="" xmlns:a16="http://schemas.microsoft.com/office/drawing/2014/main" id="{782D5ABF-5769-BCB2-BB03-5A147D5F0A93}"/>
                </a:ext>
              </a:extLst>
            </p:cNvPr>
            <p:cNvGrpSpPr/>
            <p:nvPr/>
          </p:nvGrpSpPr>
          <p:grpSpPr>
            <a:xfrm>
              <a:off x="5855679" y="1346438"/>
              <a:ext cx="2827354" cy="682595"/>
              <a:chOff x="5855679" y="1346666"/>
              <a:chExt cx="2827354" cy="682595"/>
            </a:xfrm>
          </p:grpSpPr>
          <p:sp>
            <p:nvSpPr>
              <p:cNvPr id="208" name="Google Shape;1905;p37">
                <a:extLst>
                  <a:ext uri="{FF2B5EF4-FFF2-40B4-BE49-F238E27FC236}">
                    <a16:creationId xmlns="" xmlns:a16="http://schemas.microsoft.com/office/drawing/2014/main" id="{03D3D439-D1ED-A059-9290-EF86C3F185B3}"/>
                  </a:ext>
                </a:extLst>
              </p:cNvPr>
              <p:cNvSpPr txBox="1"/>
              <p:nvPr/>
            </p:nvSpPr>
            <p:spPr>
              <a:xfrm>
                <a:off x="5855679" y="1346666"/>
                <a:ext cx="2805838" cy="321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b="1" dirty="0" err="1">
                    <a:solidFill>
                      <a:schemeClr val="accent5">
                        <a:lumMod val="50000"/>
                      </a:schemeClr>
                    </a:solidFill>
                    <a:latin typeface="+mn-lt"/>
                    <a:ea typeface="Fira Sans Extra Condensed"/>
                    <a:cs typeface="Fira Sans Extra Condensed"/>
                    <a:sym typeface="Fira Sans Extra Condensed"/>
                  </a:rPr>
                  <a:t>Kriminalisasi</a:t>
                </a:r>
                <a:r>
                  <a:rPr lang="en-US" b="1" dirty="0">
                    <a:solidFill>
                      <a:schemeClr val="accent5">
                        <a:lumMod val="50000"/>
                      </a:schemeClr>
                    </a:solidFill>
                    <a:latin typeface="+mn-lt"/>
                    <a:ea typeface="Fira Sans Extra Condensed"/>
                    <a:cs typeface="Fira Sans Extra Condensed"/>
                    <a:sym typeface="Fira Sans Extra Condensed"/>
                  </a:rPr>
                  <a:t> </a:t>
                </a:r>
                <a:r>
                  <a:rPr lang="en-US" b="1" dirty="0" err="1">
                    <a:solidFill>
                      <a:schemeClr val="accent5">
                        <a:lumMod val="50000"/>
                      </a:schemeClr>
                    </a:solidFill>
                    <a:latin typeface="+mn-lt"/>
                    <a:ea typeface="Fira Sans Extra Condensed"/>
                    <a:cs typeface="Fira Sans Extra Condensed"/>
                    <a:sym typeface="Fira Sans Extra Condensed"/>
                  </a:rPr>
                  <a:t>Pelaku</a:t>
                </a:r>
                <a:r>
                  <a:rPr lang="en-US" b="1" dirty="0">
                    <a:solidFill>
                      <a:schemeClr val="accent5">
                        <a:lumMod val="50000"/>
                      </a:schemeClr>
                    </a:solidFill>
                    <a:latin typeface="+mn-lt"/>
                    <a:ea typeface="Fira Sans Extra Condensed"/>
                    <a:cs typeface="Fira Sans Extra Condensed"/>
                    <a:sym typeface="Fira Sans Extra Condensed"/>
                  </a:rPr>
                  <a:t> </a:t>
                </a:r>
                <a:r>
                  <a:rPr lang="en-US" b="1" dirty="0" err="1">
                    <a:solidFill>
                      <a:schemeClr val="accent5">
                        <a:lumMod val="50000"/>
                      </a:schemeClr>
                    </a:solidFill>
                    <a:latin typeface="+mn-lt"/>
                    <a:ea typeface="Fira Sans Extra Condensed"/>
                    <a:cs typeface="Fira Sans Extra Condensed"/>
                    <a:sym typeface="Fira Sans Extra Condensed"/>
                  </a:rPr>
                  <a:t>Pelacuran</a:t>
                </a:r>
                <a:endParaRPr lang="en-US" b="1" dirty="0">
                  <a:solidFill>
                    <a:schemeClr val="accent5">
                      <a:lumMod val="50000"/>
                    </a:schemeClr>
                  </a:solidFill>
                  <a:latin typeface="+mn-lt"/>
                  <a:ea typeface="Fira Sans Extra Condensed"/>
                  <a:cs typeface="Fira Sans Extra Condensed"/>
                  <a:sym typeface="Fira Sans Extra Condensed"/>
                </a:endParaRPr>
              </a:p>
            </p:txBody>
          </p:sp>
          <p:sp>
            <p:nvSpPr>
              <p:cNvPr id="209" name="Google Shape;1906;p37">
                <a:extLst>
                  <a:ext uri="{FF2B5EF4-FFF2-40B4-BE49-F238E27FC236}">
                    <a16:creationId xmlns="" xmlns:a16="http://schemas.microsoft.com/office/drawing/2014/main" id="{6EFB2C6D-03C7-BD63-DBA6-96AB5D71AEBF}"/>
                  </a:ext>
                </a:extLst>
              </p:cNvPr>
              <p:cNvSpPr txBox="1"/>
              <p:nvPr/>
            </p:nvSpPr>
            <p:spPr>
              <a:xfrm>
                <a:off x="5970945" y="1561561"/>
                <a:ext cx="2712088" cy="46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nn-NO" sz="900" dirty="0">
                    <a:latin typeface="+mn-lt"/>
                    <a:ea typeface="Roboto"/>
                    <a:cs typeface="Roboto"/>
                    <a:sym typeface="Roboto"/>
                  </a:rPr>
                  <a:t>Membantu mengurangi eksploitasi perempuan dan anak-anak dalam industri seks komersial, melindungi dari penindasan, perdagangan manusia, dan penyakit menular.</a:t>
                </a:r>
                <a:endParaRPr lang="en-ID" sz="900" dirty="0">
                  <a:latin typeface="+mn-lt"/>
                  <a:ea typeface="Roboto"/>
                  <a:cs typeface="Roboto"/>
                  <a:sym typeface="Roboto"/>
                </a:endParaRPr>
              </a:p>
            </p:txBody>
          </p:sp>
        </p:grpSp>
        <p:grpSp>
          <p:nvGrpSpPr>
            <p:cNvPr id="202" name="Google Shape;1912;p37">
              <a:extLst>
                <a:ext uri="{FF2B5EF4-FFF2-40B4-BE49-F238E27FC236}">
                  <a16:creationId xmlns="" xmlns:a16="http://schemas.microsoft.com/office/drawing/2014/main" id="{CBACFDB8-6348-8441-00CF-F802363564E2}"/>
                </a:ext>
              </a:extLst>
            </p:cNvPr>
            <p:cNvGrpSpPr/>
            <p:nvPr/>
          </p:nvGrpSpPr>
          <p:grpSpPr>
            <a:xfrm>
              <a:off x="6385160" y="2442149"/>
              <a:ext cx="2327797" cy="644022"/>
              <a:chOff x="6385160" y="2625257"/>
              <a:chExt cx="2327797" cy="644022"/>
            </a:xfrm>
          </p:grpSpPr>
          <p:sp>
            <p:nvSpPr>
              <p:cNvPr id="206" name="Google Shape;1913;p37">
                <a:extLst>
                  <a:ext uri="{FF2B5EF4-FFF2-40B4-BE49-F238E27FC236}">
                    <a16:creationId xmlns="" xmlns:a16="http://schemas.microsoft.com/office/drawing/2014/main" id="{6F4A430F-A5FD-66FB-B70F-9647FBC60030}"/>
                  </a:ext>
                </a:extLst>
              </p:cNvPr>
              <p:cNvSpPr txBox="1"/>
              <p:nvPr/>
            </p:nvSpPr>
            <p:spPr>
              <a:xfrm>
                <a:off x="6385160" y="2625257"/>
                <a:ext cx="2301691" cy="318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200" b="1" dirty="0" err="1">
                    <a:solidFill>
                      <a:schemeClr val="accent4"/>
                    </a:solidFill>
                    <a:latin typeface="+mn-lt"/>
                    <a:ea typeface="Fira Sans Extra Condensed"/>
                    <a:cs typeface="Fira Sans Extra Condensed"/>
                    <a:sym typeface="Fira Sans Extra Condensed"/>
                  </a:rPr>
                  <a:t>Revisi</a:t>
                </a:r>
                <a:r>
                  <a:rPr lang="en-US" sz="1200" b="1" dirty="0">
                    <a:solidFill>
                      <a:schemeClr val="accent4"/>
                    </a:solidFill>
                    <a:latin typeface="+mn-lt"/>
                    <a:ea typeface="Fira Sans Extra Condensed"/>
                    <a:cs typeface="Fira Sans Extra Condensed"/>
                    <a:sym typeface="Fira Sans Extra Condensed"/>
                  </a:rPr>
                  <a:t> KUHP</a:t>
                </a:r>
              </a:p>
            </p:txBody>
          </p:sp>
          <p:sp>
            <p:nvSpPr>
              <p:cNvPr id="207" name="Google Shape;1914;p37">
                <a:extLst>
                  <a:ext uri="{FF2B5EF4-FFF2-40B4-BE49-F238E27FC236}">
                    <a16:creationId xmlns="" xmlns:a16="http://schemas.microsoft.com/office/drawing/2014/main" id="{36074AF4-646E-4A37-28F5-77C7D40CDC23}"/>
                  </a:ext>
                </a:extLst>
              </p:cNvPr>
              <p:cNvSpPr txBox="1"/>
              <p:nvPr/>
            </p:nvSpPr>
            <p:spPr>
              <a:xfrm>
                <a:off x="6519709" y="2805179"/>
                <a:ext cx="2193248" cy="464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900" dirty="0" err="1">
                    <a:latin typeface="+mn-lt"/>
                    <a:ea typeface="Roboto"/>
                    <a:cs typeface="Roboto"/>
                    <a:sym typeface="Roboto"/>
                  </a:rPr>
                  <a:t>Perlunya</a:t>
                </a:r>
                <a:r>
                  <a:rPr lang="en-US" sz="900" dirty="0">
                    <a:latin typeface="+mn-lt"/>
                    <a:ea typeface="Roboto"/>
                    <a:cs typeface="Roboto"/>
                    <a:sym typeface="Roboto"/>
                  </a:rPr>
                  <a:t> </a:t>
                </a:r>
                <a:r>
                  <a:rPr lang="en-US" sz="900" dirty="0" err="1">
                    <a:latin typeface="+mn-lt"/>
                    <a:ea typeface="Roboto"/>
                    <a:cs typeface="Roboto"/>
                    <a:sym typeface="Roboto"/>
                  </a:rPr>
                  <a:t>revisi</a:t>
                </a:r>
                <a:r>
                  <a:rPr lang="en-US" sz="900" dirty="0">
                    <a:latin typeface="+mn-lt"/>
                    <a:ea typeface="Roboto"/>
                    <a:cs typeface="Roboto"/>
                    <a:sym typeface="Roboto"/>
                  </a:rPr>
                  <a:t> </a:t>
                </a:r>
                <a:r>
                  <a:rPr lang="en-US" sz="900" dirty="0" err="1">
                    <a:latin typeface="+mn-lt"/>
                    <a:ea typeface="Roboto"/>
                    <a:cs typeface="Roboto"/>
                    <a:sym typeface="Roboto"/>
                  </a:rPr>
                  <a:t>ketentuan</a:t>
                </a:r>
                <a:r>
                  <a:rPr lang="en-US" sz="900" dirty="0">
                    <a:latin typeface="+mn-lt"/>
                    <a:ea typeface="Roboto"/>
                    <a:cs typeface="Roboto"/>
                    <a:sym typeface="Roboto"/>
                  </a:rPr>
                  <a:t> </a:t>
                </a:r>
                <a:r>
                  <a:rPr lang="en-US" sz="900" dirty="0" err="1">
                    <a:latin typeface="+mn-lt"/>
                    <a:ea typeface="Roboto"/>
                    <a:cs typeface="Roboto"/>
                    <a:sym typeface="Roboto"/>
                  </a:rPr>
                  <a:t>terkait</a:t>
                </a:r>
                <a:r>
                  <a:rPr lang="en-US" sz="900" dirty="0">
                    <a:latin typeface="+mn-lt"/>
                    <a:ea typeface="Roboto"/>
                    <a:cs typeface="Roboto"/>
                    <a:sym typeface="Roboto"/>
                  </a:rPr>
                  <a:t> </a:t>
                </a:r>
                <a:r>
                  <a:rPr lang="en-US" sz="900" dirty="0" err="1">
                    <a:latin typeface="+mn-lt"/>
                    <a:ea typeface="Roboto"/>
                    <a:cs typeface="Roboto"/>
                    <a:sym typeface="Roboto"/>
                  </a:rPr>
                  <a:t>prostitusi</a:t>
                </a:r>
                <a:r>
                  <a:rPr lang="en-US" sz="900" dirty="0">
                    <a:latin typeface="+mn-lt"/>
                    <a:ea typeface="Roboto"/>
                    <a:cs typeface="Roboto"/>
                    <a:sym typeface="Roboto"/>
                  </a:rPr>
                  <a:t> </a:t>
                </a:r>
                <a:r>
                  <a:rPr lang="en-US" sz="900" dirty="0" err="1">
                    <a:latin typeface="+mn-lt"/>
                    <a:ea typeface="Roboto"/>
                    <a:cs typeface="Roboto"/>
                    <a:sym typeface="Roboto"/>
                  </a:rPr>
                  <a:t>dalam</a:t>
                </a:r>
                <a:r>
                  <a:rPr lang="en-US" sz="900" dirty="0">
                    <a:latin typeface="+mn-lt"/>
                    <a:ea typeface="Roboto"/>
                    <a:cs typeface="Roboto"/>
                    <a:sym typeface="Roboto"/>
                  </a:rPr>
                  <a:t> KUHP </a:t>
                </a:r>
                <a:r>
                  <a:rPr lang="en-US" sz="900" dirty="0" err="1">
                    <a:latin typeface="+mn-lt"/>
                    <a:ea typeface="Roboto"/>
                    <a:cs typeface="Roboto"/>
                    <a:sym typeface="Roboto"/>
                  </a:rPr>
                  <a:t>untuk</a:t>
                </a:r>
                <a:r>
                  <a:rPr lang="en-US" sz="900" dirty="0">
                    <a:latin typeface="+mn-lt"/>
                    <a:ea typeface="Roboto"/>
                    <a:cs typeface="Roboto"/>
                    <a:sym typeface="Roboto"/>
                  </a:rPr>
                  <a:t> </a:t>
                </a:r>
                <a:r>
                  <a:rPr lang="en-US" sz="900" dirty="0" err="1">
                    <a:latin typeface="+mn-lt"/>
                    <a:ea typeface="Roboto"/>
                    <a:cs typeface="Roboto"/>
                    <a:sym typeface="Roboto"/>
                  </a:rPr>
                  <a:t>mengisi</a:t>
                </a:r>
                <a:r>
                  <a:rPr lang="en-US" sz="900" dirty="0">
                    <a:latin typeface="+mn-lt"/>
                    <a:ea typeface="Roboto"/>
                    <a:cs typeface="Roboto"/>
                    <a:sym typeface="Roboto"/>
                  </a:rPr>
                  <a:t> </a:t>
                </a:r>
                <a:r>
                  <a:rPr lang="en-US" sz="900" dirty="0" err="1">
                    <a:latin typeface="+mn-lt"/>
                    <a:ea typeface="Roboto"/>
                    <a:cs typeface="Roboto"/>
                    <a:sym typeface="Roboto"/>
                  </a:rPr>
                  <a:t>kekosongan</a:t>
                </a:r>
                <a:r>
                  <a:rPr lang="en-US" sz="900" dirty="0">
                    <a:latin typeface="+mn-lt"/>
                    <a:ea typeface="Roboto"/>
                    <a:cs typeface="Roboto"/>
                    <a:sym typeface="Roboto"/>
                  </a:rPr>
                  <a:t> norma, </a:t>
                </a:r>
                <a:r>
                  <a:rPr lang="en-US" sz="900" dirty="0" err="1">
                    <a:latin typeface="+mn-lt"/>
                    <a:ea typeface="Roboto"/>
                    <a:cs typeface="Roboto"/>
                    <a:sym typeface="Roboto"/>
                  </a:rPr>
                  <a:t>sehingga</a:t>
                </a:r>
                <a:r>
                  <a:rPr lang="en-US" sz="900" dirty="0">
                    <a:latin typeface="+mn-lt"/>
                    <a:ea typeface="Roboto"/>
                    <a:cs typeface="Roboto"/>
                    <a:sym typeface="Roboto"/>
                  </a:rPr>
                  <a:t> </a:t>
                </a:r>
                <a:r>
                  <a:rPr lang="en-US" sz="900" dirty="0" err="1">
                    <a:latin typeface="+mn-lt"/>
                    <a:ea typeface="Roboto"/>
                    <a:cs typeface="Roboto"/>
                    <a:sym typeface="Roboto"/>
                  </a:rPr>
                  <a:t>penegakan</a:t>
                </a:r>
                <a:r>
                  <a:rPr lang="en-US" sz="900" dirty="0">
                    <a:latin typeface="+mn-lt"/>
                    <a:ea typeface="Roboto"/>
                    <a:cs typeface="Roboto"/>
                    <a:sym typeface="Roboto"/>
                  </a:rPr>
                  <a:t> </a:t>
                </a:r>
                <a:r>
                  <a:rPr lang="en-US" sz="900" dirty="0" err="1">
                    <a:latin typeface="+mn-lt"/>
                    <a:ea typeface="Roboto"/>
                    <a:cs typeface="Roboto"/>
                    <a:sym typeface="Roboto"/>
                  </a:rPr>
                  <a:t>hukum</a:t>
                </a:r>
                <a:r>
                  <a:rPr lang="en-US" sz="900" dirty="0">
                    <a:latin typeface="+mn-lt"/>
                    <a:ea typeface="Roboto"/>
                    <a:cs typeface="Roboto"/>
                    <a:sym typeface="Roboto"/>
                  </a:rPr>
                  <a:t> </a:t>
                </a:r>
                <a:r>
                  <a:rPr lang="en-US" sz="900" dirty="0" err="1">
                    <a:latin typeface="+mn-lt"/>
                    <a:ea typeface="Roboto"/>
                    <a:cs typeface="Roboto"/>
                    <a:sym typeface="Roboto"/>
                  </a:rPr>
                  <a:t>lebih</a:t>
                </a:r>
                <a:r>
                  <a:rPr lang="en-US" sz="900" dirty="0">
                    <a:latin typeface="+mn-lt"/>
                    <a:ea typeface="Roboto"/>
                    <a:cs typeface="Roboto"/>
                    <a:sym typeface="Roboto"/>
                  </a:rPr>
                  <a:t> </a:t>
                </a:r>
                <a:r>
                  <a:rPr lang="en-US" sz="900" dirty="0" err="1">
                    <a:latin typeface="+mn-lt"/>
                    <a:ea typeface="Roboto"/>
                    <a:cs typeface="Roboto"/>
                    <a:sym typeface="Roboto"/>
                  </a:rPr>
                  <a:t>efektif</a:t>
                </a:r>
                <a:r>
                  <a:rPr lang="en-US" sz="900" dirty="0">
                    <a:latin typeface="+mn-lt"/>
                    <a:ea typeface="Roboto"/>
                    <a:cs typeface="Roboto"/>
                    <a:sym typeface="Roboto"/>
                  </a:rPr>
                  <a:t>.</a:t>
                </a:r>
                <a:endParaRPr lang="id-ID" sz="900" dirty="0">
                  <a:latin typeface="+mn-lt"/>
                  <a:ea typeface="Roboto"/>
                  <a:cs typeface="Roboto"/>
                  <a:sym typeface="Roboto"/>
                </a:endParaRPr>
              </a:p>
            </p:txBody>
          </p:sp>
        </p:grpSp>
        <p:grpSp>
          <p:nvGrpSpPr>
            <p:cNvPr id="203" name="Google Shape;1928;p37">
              <a:extLst>
                <a:ext uri="{FF2B5EF4-FFF2-40B4-BE49-F238E27FC236}">
                  <a16:creationId xmlns="" xmlns:a16="http://schemas.microsoft.com/office/drawing/2014/main" id="{B2C7DF6E-FF63-2F6C-6779-57687A8A8AE1}"/>
                </a:ext>
              </a:extLst>
            </p:cNvPr>
            <p:cNvGrpSpPr/>
            <p:nvPr/>
          </p:nvGrpSpPr>
          <p:grpSpPr>
            <a:xfrm>
              <a:off x="5664417" y="3660045"/>
              <a:ext cx="2996980" cy="681309"/>
              <a:chOff x="5734887" y="3897258"/>
              <a:chExt cx="2996980" cy="681309"/>
            </a:xfrm>
          </p:grpSpPr>
          <p:sp>
            <p:nvSpPr>
              <p:cNvPr id="204" name="Google Shape;1929;p37">
                <a:extLst>
                  <a:ext uri="{FF2B5EF4-FFF2-40B4-BE49-F238E27FC236}">
                    <a16:creationId xmlns="" xmlns:a16="http://schemas.microsoft.com/office/drawing/2014/main" id="{EE080A93-7BCB-4D39-CDF4-CF38C77D758C}"/>
                  </a:ext>
                </a:extLst>
              </p:cNvPr>
              <p:cNvSpPr txBox="1"/>
              <p:nvPr/>
            </p:nvSpPr>
            <p:spPr>
              <a:xfrm>
                <a:off x="5734887" y="3897258"/>
                <a:ext cx="2951964" cy="318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b="1" dirty="0" err="1">
                    <a:solidFill>
                      <a:srgbClr val="CBB9A8"/>
                    </a:solidFill>
                    <a:latin typeface="+mn-lt"/>
                    <a:ea typeface="Fira Sans Extra Condensed"/>
                    <a:cs typeface="Fira Sans Extra Condensed"/>
                    <a:sym typeface="Fira Sans Extra Condensed"/>
                  </a:rPr>
                  <a:t>Tujuan</a:t>
                </a:r>
                <a:r>
                  <a:rPr lang="en-US" b="1" dirty="0">
                    <a:solidFill>
                      <a:srgbClr val="CBB9A8"/>
                    </a:solidFill>
                    <a:latin typeface="+mn-lt"/>
                    <a:ea typeface="Fira Sans Extra Condensed"/>
                    <a:cs typeface="Fira Sans Extra Condensed"/>
                    <a:sym typeface="Fira Sans Extra Condensed"/>
                  </a:rPr>
                  <a:t> </a:t>
                </a:r>
                <a:r>
                  <a:rPr lang="en-US" b="1" dirty="0" err="1">
                    <a:solidFill>
                      <a:srgbClr val="CBB9A8"/>
                    </a:solidFill>
                    <a:latin typeface="+mn-lt"/>
                    <a:ea typeface="Fira Sans Extra Condensed"/>
                    <a:cs typeface="Fira Sans Extra Condensed"/>
                    <a:sym typeface="Fira Sans Extra Condensed"/>
                  </a:rPr>
                  <a:t>Kebijakan</a:t>
                </a:r>
                <a:r>
                  <a:rPr lang="en-US" b="1" dirty="0">
                    <a:solidFill>
                      <a:srgbClr val="CBB9A8"/>
                    </a:solidFill>
                    <a:latin typeface="+mn-lt"/>
                    <a:ea typeface="Fira Sans Extra Condensed"/>
                    <a:cs typeface="Fira Sans Extra Condensed"/>
                    <a:sym typeface="Fira Sans Extra Condensed"/>
                  </a:rPr>
                  <a:t> Hukum</a:t>
                </a:r>
              </a:p>
            </p:txBody>
          </p:sp>
          <p:sp>
            <p:nvSpPr>
              <p:cNvPr id="205" name="Google Shape;1930;p37">
                <a:extLst>
                  <a:ext uri="{FF2B5EF4-FFF2-40B4-BE49-F238E27FC236}">
                    <a16:creationId xmlns="" xmlns:a16="http://schemas.microsoft.com/office/drawing/2014/main" id="{736706D3-DAC5-1A22-D844-51B31D361016}"/>
                  </a:ext>
                </a:extLst>
              </p:cNvPr>
              <p:cNvSpPr txBox="1"/>
              <p:nvPr/>
            </p:nvSpPr>
            <p:spPr>
              <a:xfrm>
                <a:off x="5836905" y="4114467"/>
                <a:ext cx="2894962" cy="464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900" dirty="0" err="1">
                    <a:latin typeface="Roboto"/>
                    <a:ea typeface="Roboto"/>
                    <a:cs typeface="Roboto"/>
                    <a:sym typeface="Roboto"/>
                  </a:rPr>
                  <a:t>Memberikan</a:t>
                </a:r>
                <a:r>
                  <a:rPr lang="en-US" sz="900" dirty="0">
                    <a:latin typeface="Roboto"/>
                    <a:ea typeface="Roboto"/>
                    <a:cs typeface="Roboto"/>
                    <a:sym typeface="Roboto"/>
                  </a:rPr>
                  <a:t> </a:t>
                </a:r>
                <a:r>
                  <a:rPr lang="en-US" sz="900" dirty="0" err="1">
                    <a:latin typeface="Roboto"/>
                    <a:ea typeface="Roboto"/>
                    <a:cs typeface="Roboto"/>
                    <a:sym typeface="Roboto"/>
                  </a:rPr>
                  <a:t>aturan</a:t>
                </a:r>
                <a:r>
                  <a:rPr lang="en-US" sz="900" dirty="0">
                    <a:latin typeface="Roboto"/>
                    <a:ea typeface="Roboto"/>
                    <a:cs typeface="Roboto"/>
                    <a:sym typeface="Roboto"/>
                  </a:rPr>
                  <a:t> yang </a:t>
                </a:r>
                <a:r>
                  <a:rPr lang="en-US" sz="900" dirty="0" err="1">
                    <a:latin typeface="Roboto"/>
                    <a:ea typeface="Roboto"/>
                    <a:cs typeface="Roboto"/>
                    <a:sym typeface="Roboto"/>
                  </a:rPr>
                  <a:t>mengikat</a:t>
                </a:r>
                <a:r>
                  <a:rPr lang="en-US" sz="900" dirty="0">
                    <a:latin typeface="Roboto"/>
                    <a:ea typeface="Roboto"/>
                    <a:cs typeface="Roboto"/>
                    <a:sym typeface="Roboto"/>
                  </a:rPr>
                  <a:t> dan </a:t>
                </a:r>
                <a:r>
                  <a:rPr lang="en-US" sz="900" dirty="0" err="1">
                    <a:latin typeface="Roboto"/>
                    <a:ea typeface="Roboto"/>
                    <a:cs typeface="Roboto"/>
                    <a:sym typeface="Roboto"/>
                  </a:rPr>
                  <a:t>batasan</a:t>
                </a:r>
                <a:r>
                  <a:rPr lang="en-US" sz="900" dirty="0">
                    <a:latin typeface="Roboto"/>
                    <a:ea typeface="Roboto"/>
                    <a:cs typeface="Roboto"/>
                    <a:sym typeface="Roboto"/>
                  </a:rPr>
                  <a:t> yang </a:t>
                </a:r>
                <a:r>
                  <a:rPr lang="en-US" sz="900" dirty="0" err="1">
                    <a:latin typeface="Roboto"/>
                    <a:ea typeface="Roboto"/>
                    <a:cs typeface="Roboto"/>
                    <a:sym typeface="Roboto"/>
                  </a:rPr>
                  <a:t>jelas</a:t>
                </a:r>
                <a:r>
                  <a:rPr lang="en-US" sz="900" dirty="0">
                    <a:latin typeface="Roboto"/>
                    <a:ea typeface="Roboto"/>
                    <a:cs typeface="Roboto"/>
                    <a:sym typeface="Roboto"/>
                  </a:rPr>
                  <a:t> </a:t>
                </a:r>
                <a:r>
                  <a:rPr lang="en-US" sz="900" dirty="0" err="1">
                    <a:latin typeface="Roboto"/>
                    <a:ea typeface="Roboto"/>
                    <a:cs typeface="Roboto"/>
                    <a:sym typeface="Roboto"/>
                  </a:rPr>
                  <a:t>mengenai</a:t>
                </a:r>
                <a:r>
                  <a:rPr lang="en-US" sz="900" dirty="0">
                    <a:latin typeface="Roboto"/>
                    <a:ea typeface="Roboto"/>
                    <a:cs typeface="Roboto"/>
                    <a:sym typeface="Roboto"/>
                  </a:rPr>
                  <a:t> </a:t>
                </a:r>
                <a:r>
                  <a:rPr lang="en-US" sz="900" dirty="0" err="1">
                    <a:latin typeface="Roboto"/>
                    <a:ea typeface="Roboto"/>
                    <a:cs typeface="Roboto"/>
                    <a:sym typeface="Roboto"/>
                  </a:rPr>
                  <a:t>tindak</a:t>
                </a:r>
                <a:r>
                  <a:rPr lang="en-US" sz="900" dirty="0">
                    <a:latin typeface="Roboto"/>
                    <a:ea typeface="Roboto"/>
                    <a:cs typeface="Roboto"/>
                    <a:sym typeface="Roboto"/>
                  </a:rPr>
                  <a:t> </a:t>
                </a:r>
                <a:r>
                  <a:rPr lang="en-US" sz="900" dirty="0" err="1">
                    <a:latin typeface="Roboto"/>
                    <a:ea typeface="Roboto"/>
                    <a:cs typeface="Roboto"/>
                    <a:sym typeface="Roboto"/>
                  </a:rPr>
                  <a:t>pidana</a:t>
                </a:r>
                <a:r>
                  <a:rPr lang="en-US" sz="900" dirty="0">
                    <a:latin typeface="Roboto"/>
                    <a:ea typeface="Roboto"/>
                    <a:cs typeface="Roboto"/>
                    <a:sym typeface="Roboto"/>
                  </a:rPr>
                  <a:t> </a:t>
                </a:r>
                <a:r>
                  <a:rPr lang="en-US" sz="900" dirty="0" err="1">
                    <a:latin typeface="Roboto"/>
                    <a:ea typeface="Roboto"/>
                    <a:cs typeface="Roboto"/>
                    <a:sym typeface="Roboto"/>
                  </a:rPr>
                  <a:t>pelacuran</a:t>
                </a:r>
                <a:r>
                  <a:rPr lang="en-US" sz="900" dirty="0">
                    <a:latin typeface="Roboto"/>
                    <a:ea typeface="Roboto"/>
                    <a:cs typeface="Roboto"/>
                    <a:sym typeface="Roboto"/>
                  </a:rPr>
                  <a:t>, </a:t>
                </a:r>
                <a:r>
                  <a:rPr lang="en-US" sz="900" dirty="0" err="1">
                    <a:latin typeface="Roboto"/>
                    <a:ea typeface="Roboto"/>
                    <a:cs typeface="Roboto"/>
                    <a:sym typeface="Roboto"/>
                  </a:rPr>
                  <a:t>mencegah</a:t>
                </a:r>
                <a:r>
                  <a:rPr lang="en-US" sz="900" dirty="0">
                    <a:latin typeface="Roboto"/>
                    <a:ea typeface="Roboto"/>
                    <a:cs typeface="Roboto"/>
                    <a:sym typeface="Roboto"/>
                  </a:rPr>
                  <a:t> </a:t>
                </a:r>
                <a:r>
                  <a:rPr lang="en-US" sz="900" dirty="0" err="1">
                    <a:latin typeface="Roboto"/>
                    <a:ea typeface="Roboto"/>
                    <a:cs typeface="Roboto"/>
                    <a:sym typeface="Roboto"/>
                  </a:rPr>
                  <a:t>perkembangan</a:t>
                </a:r>
                <a:r>
                  <a:rPr lang="en-US" sz="900" dirty="0">
                    <a:latin typeface="Roboto"/>
                    <a:ea typeface="Roboto"/>
                    <a:cs typeface="Roboto"/>
                    <a:sym typeface="Roboto"/>
                  </a:rPr>
                  <a:t> </a:t>
                </a:r>
                <a:r>
                  <a:rPr lang="en-US" sz="900" dirty="0" err="1">
                    <a:latin typeface="Roboto"/>
                    <a:ea typeface="Roboto"/>
                    <a:cs typeface="Roboto"/>
                    <a:sym typeface="Roboto"/>
                  </a:rPr>
                  <a:t>tindak</a:t>
                </a:r>
                <a:r>
                  <a:rPr lang="en-US" sz="900" dirty="0">
                    <a:latin typeface="Roboto"/>
                    <a:ea typeface="Roboto"/>
                    <a:cs typeface="Roboto"/>
                    <a:sym typeface="Roboto"/>
                  </a:rPr>
                  <a:t> </a:t>
                </a:r>
                <a:r>
                  <a:rPr lang="en-US" sz="900" dirty="0" err="1">
                    <a:latin typeface="Roboto"/>
                    <a:ea typeface="Roboto"/>
                    <a:cs typeface="Roboto"/>
                    <a:sym typeface="Roboto"/>
                  </a:rPr>
                  <a:t>pidana</a:t>
                </a:r>
                <a:r>
                  <a:rPr lang="en-US" sz="900" dirty="0">
                    <a:latin typeface="Roboto"/>
                    <a:ea typeface="Roboto"/>
                    <a:cs typeface="Roboto"/>
                    <a:sym typeface="Roboto"/>
                  </a:rPr>
                  <a:t> </a:t>
                </a:r>
                <a:r>
                  <a:rPr lang="en-US" sz="900" dirty="0" err="1">
                    <a:latin typeface="Roboto"/>
                    <a:ea typeface="Roboto"/>
                    <a:cs typeface="Roboto"/>
                    <a:sym typeface="Roboto"/>
                  </a:rPr>
                  <a:t>pelacuran</a:t>
                </a:r>
                <a:r>
                  <a:rPr lang="en-US" sz="900" dirty="0">
                    <a:latin typeface="Roboto"/>
                    <a:ea typeface="Roboto"/>
                    <a:cs typeface="Roboto"/>
                    <a:sym typeface="Roboto"/>
                  </a:rPr>
                  <a:t>, dan </a:t>
                </a:r>
                <a:r>
                  <a:rPr lang="en-US" sz="900" dirty="0" err="1">
                    <a:latin typeface="Roboto"/>
                    <a:ea typeface="Roboto"/>
                    <a:cs typeface="Roboto"/>
                    <a:sym typeface="Roboto"/>
                  </a:rPr>
                  <a:t>mengkategorikan</a:t>
                </a:r>
                <a:r>
                  <a:rPr lang="en-US" sz="900" dirty="0">
                    <a:latin typeface="Roboto"/>
                    <a:ea typeface="Roboto"/>
                    <a:cs typeface="Roboto"/>
                    <a:sym typeface="Roboto"/>
                  </a:rPr>
                  <a:t> </a:t>
                </a:r>
                <a:r>
                  <a:rPr lang="en-US" sz="900" dirty="0" err="1">
                    <a:latin typeface="Roboto"/>
                    <a:ea typeface="Roboto"/>
                    <a:cs typeface="Roboto"/>
                    <a:sym typeface="Roboto"/>
                  </a:rPr>
                  <a:t>sebagai</a:t>
                </a:r>
                <a:r>
                  <a:rPr lang="en-US" sz="900" dirty="0">
                    <a:latin typeface="Roboto"/>
                    <a:ea typeface="Roboto"/>
                    <a:cs typeface="Roboto"/>
                    <a:sym typeface="Roboto"/>
                  </a:rPr>
                  <a:t> </a:t>
                </a:r>
                <a:r>
                  <a:rPr lang="en-US" sz="900" dirty="0" err="1">
                    <a:latin typeface="Roboto"/>
                    <a:ea typeface="Roboto"/>
                    <a:cs typeface="Roboto"/>
                    <a:sym typeface="Roboto"/>
                  </a:rPr>
                  <a:t>perbuatan</a:t>
                </a:r>
                <a:r>
                  <a:rPr lang="en-US" sz="900" dirty="0">
                    <a:latin typeface="Roboto"/>
                    <a:ea typeface="Roboto"/>
                    <a:cs typeface="Roboto"/>
                    <a:sym typeface="Roboto"/>
                  </a:rPr>
                  <a:t> </a:t>
                </a:r>
                <a:r>
                  <a:rPr lang="en-US" sz="900" dirty="0" err="1">
                    <a:latin typeface="Roboto"/>
                    <a:ea typeface="Roboto"/>
                    <a:cs typeface="Roboto"/>
                    <a:sym typeface="Roboto"/>
                  </a:rPr>
                  <a:t>kriminal</a:t>
                </a:r>
                <a:r>
                  <a:rPr lang="en-US" sz="900" dirty="0">
                    <a:latin typeface="Roboto"/>
                    <a:ea typeface="Roboto"/>
                    <a:cs typeface="Roboto"/>
                    <a:sym typeface="Roboto"/>
                  </a:rPr>
                  <a:t> </a:t>
                </a:r>
                <a:r>
                  <a:rPr lang="en-US" sz="900" dirty="0" err="1">
                    <a:latin typeface="Roboto"/>
                    <a:ea typeface="Roboto"/>
                    <a:cs typeface="Roboto"/>
                    <a:sym typeface="Roboto"/>
                  </a:rPr>
                  <a:t>dengan</a:t>
                </a:r>
                <a:r>
                  <a:rPr lang="en-US" sz="900" dirty="0">
                    <a:latin typeface="Roboto"/>
                    <a:ea typeface="Roboto"/>
                    <a:cs typeface="Roboto"/>
                    <a:sym typeface="Roboto"/>
                  </a:rPr>
                  <a:t> </a:t>
                </a:r>
                <a:r>
                  <a:rPr lang="en-US" sz="900" dirty="0" err="1">
                    <a:latin typeface="Roboto"/>
                    <a:ea typeface="Roboto"/>
                    <a:cs typeface="Roboto"/>
                    <a:sym typeface="Roboto"/>
                  </a:rPr>
                  <a:t>sanksi</a:t>
                </a:r>
                <a:r>
                  <a:rPr lang="en-US" sz="900" dirty="0">
                    <a:latin typeface="Roboto"/>
                    <a:ea typeface="Roboto"/>
                    <a:cs typeface="Roboto"/>
                    <a:sym typeface="Roboto"/>
                  </a:rPr>
                  <a:t> yang </a:t>
                </a:r>
                <a:r>
                  <a:rPr lang="en-US" sz="900" dirty="0" err="1">
                    <a:latin typeface="Roboto"/>
                    <a:ea typeface="Roboto"/>
                    <a:cs typeface="Roboto"/>
                    <a:sym typeface="Roboto"/>
                  </a:rPr>
                  <a:t>berat</a:t>
                </a:r>
                <a:r>
                  <a:rPr lang="en-US" sz="900" dirty="0">
                    <a:latin typeface="Roboto"/>
                    <a:ea typeface="Roboto"/>
                    <a:cs typeface="Roboto"/>
                    <a:sym typeface="Roboto"/>
                  </a:rPr>
                  <a:t>.</a:t>
                </a:r>
              </a:p>
            </p:txBody>
          </p:sp>
        </p:grpSp>
      </p:grpSp>
      <p:grpSp>
        <p:nvGrpSpPr>
          <p:cNvPr id="190" name="Group 189">
            <a:extLst>
              <a:ext uri="{FF2B5EF4-FFF2-40B4-BE49-F238E27FC236}">
                <a16:creationId xmlns="" xmlns:a16="http://schemas.microsoft.com/office/drawing/2014/main" id="{BD6CFF21-E0B0-6EB1-277C-7956BF6AF21D}"/>
              </a:ext>
            </a:extLst>
          </p:cNvPr>
          <p:cNvGrpSpPr/>
          <p:nvPr/>
        </p:nvGrpSpPr>
        <p:grpSpPr>
          <a:xfrm>
            <a:off x="-4076326" y="1301251"/>
            <a:ext cx="2842529" cy="3046765"/>
            <a:chOff x="457199" y="1361211"/>
            <a:chExt cx="2842529" cy="3046765"/>
          </a:xfrm>
        </p:grpSpPr>
        <p:grpSp>
          <p:nvGrpSpPr>
            <p:cNvPr id="191" name="Google Shape;1900;p37">
              <a:extLst>
                <a:ext uri="{FF2B5EF4-FFF2-40B4-BE49-F238E27FC236}">
                  <a16:creationId xmlns="" xmlns:a16="http://schemas.microsoft.com/office/drawing/2014/main" id="{F4BE9664-E0A4-73F7-B876-ACE4646CEE98}"/>
                </a:ext>
              </a:extLst>
            </p:cNvPr>
            <p:cNvGrpSpPr/>
            <p:nvPr/>
          </p:nvGrpSpPr>
          <p:grpSpPr>
            <a:xfrm>
              <a:off x="457199" y="1361211"/>
              <a:ext cx="2772142" cy="702161"/>
              <a:chOff x="457199" y="1361439"/>
              <a:chExt cx="2772142" cy="702161"/>
            </a:xfrm>
          </p:grpSpPr>
          <p:sp>
            <p:nvSpPr>
              <p:cNvPr id="198" name="Google Shape;1901;p37">
                <a:extLst>
                  <a:ext uri="{FF2B5EF4-FFF2-40B4-BE49-F238E27FC236}">
                    <a16:creationId xmlns="" xmlns:a16="http://schemas.microsoft.com/office/drawing/2014/main" id="{5A2576FC-1D40-F80B-20CA-18C5F39C1E33}"/>
                  </a:ext>
                </a:extLst>
              </p:cNvPr>
              <p:cNvSpPr txBox="1"/>
              <p:nvPr/>
            </p:nvSpPr>
            <p:spPr>
              <a:xfrm>
                <a:off x="457199" y="1361439"/>
                <a:ext cx="2772142" cy="3072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err="1">
                    <a:solidFill>
                      <a:srgbClr val="9E9EC3"/>
                    </a:solidFill>
                    <a:latin typeface="+mn-lt"/>
                    <a:ea typeface="Fira Sans Extra Condensed"/>
                    <a:cs typeface="Fira Sans Extra Condensed"/>
                    <a:sym typeface="Fira Sans Extra Condensed"/>
                  </a:rPr>
                  <a:t>Pelacuran</a:t>
                </a:r>
                <a:endParaRPr lang="en-ID" b="1" dirty="0">
                  <a:solidFill>
                    <a:srgbClr val="9E9EC3"/>
                  </a:solidFill>
                  <a:latin typeface="+mn-lt"/>
                  <a:ea typeface="Fira Sans Extra Condensed"/>
                  <a:cs typeface="Fira Sans Extra Condensed"/>
                  <a:sym typeface="Fira Sans Extra Condensed"/>
                </a:endParaRPr>
              </a:p>
            </p:txBody>
          </p:sp>
          <p:sp>
            <p:nvSpPr>
              <p:cNvPr id="199" name="Google Shape;1902;p37">
                <a:extLst>
                  <a:ext uri="{FF2B5EF4-FFF2-40B4-BE49-F238E27FC236}">
                    <a16:creationId xmlns="" xmlns:a16="http://schemas.microsoft.com/office/drawing/2014/main" id="{7AB80E9F-A9B6-AECC-5279-2A49F5CCE01B}"/>
                  </a:ext>
                </a:extLst>
              </p:cNvPr>
              <p:cNvSpPr txBox="1"/>
              <p:nvPr/>
            </p:nvSpPr>
            <p:spPr>
              <a:xfrm>
                <a:off x="464593" y="1595900"/>
                <a:ext cx="2590118" cy="46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err="1">
                    <a:latin typeface="+mn-lt"/>
                    <a:ea typeface="Roboto"/>
                    <a:cs typeface="Roboto"/>
                    <a:sym typeface="Roboto"/>
                  </a:rPr>
                  <a:t>Praktek</a:t>
                </a:r>
                <a:r>
                  <a:rPr lang="en-US" sz="900" dirty="0">
                    <a:latin typeface="+mn-lt"/>
                    <a:ea typeface="Roboto"/>
                    <a:cs typeface="Roboto"/>
                    <a:sym typeface="Roboto"/>
                  </a:rPr>
                  <a:t> </a:t>
                </a:r>
                <a:r>
                  <a:rPr lang="en-US" sz="900" dirty="0" err="1">
                    <a:latin typeface="+mn-lt"/>
                    <a:ea typeface="Roboto"/>
                    <a:cs typeface="Roboto"/>
                    <a:sym typeface="Roboto"/>
                  </a:rPr>
                  <a:t>seksual</a:t>
                </a:r>
                <a:r>
                  <a:rPr lang="en-US" sz="900" dirty="0">
                    <a:latin typeface="+mn-lt"/>
                    <a:ea typeface="Roboto"/>
                    <a:cs typeface="Roboto"/>
                    <a:sym typeface="Roboto"/>
                  </a:rPr>
                  <a:t> yang </a:t>
                </a:r>
                <a:r>
                  <a:rPr lang="en-US" sz="900" dirty="0" err="1">
                    <a:latin typeface="+mn-lt"/>
                    <a:ea typeface="Roboto"/>
                    <a:cs typeface="Roboto"/>
                    <a:sym typeface="Roboto"/>
                  </a:rPr>
                  <a:t>dilakukan</a:t>
                </a:r>
                <a:r>
                  <a:rPr lang="en-US" sz="900" dirty="0">
                    <a:latin typeface="+mn-lt"/>
                    <a:ea typeface="Roboto"/>
                    <a:cs typeface="Roboto"/>
                    <a:sym typeface="Roboto"/>
                  </a:rPr>
                  <a:t> </a:t>
                </a:r>
                <a:r>
                  <a:rPr lang="en-US" sz="900" dirty="0" err="1">
                    <a:latin typeface="+mn-lt"/>
                    <a:ea typeface="Roboto"/>
                    <a:cs typeface="Roboto"/>
                    <a:sym typeface="Roboto"/>
                  </a:rPr>
                  <a:t>untuk</a:t>
                </a:r>
                <a:r>
                  <a:rPr lang="en-US" sz="900" dirty="0">
                    <a:latin typeface="+mn-lt"/>
                    <a:ea typeface="Roboto"/>
                    <a:cs typeface="Roboto"/>
                    <a:sym typeface="Roboto"/>
                  </a:rPr>
                  <a:t> </a:t>
                </a:r>
                <a:r>
                  <a:rPr lang="en-US" sz="900" dirty="0" err="1">
                    <a:latin typeface="+mn-lt"/>
                    <a:ea typeface="Roboto"/>
                    <a:cs typeface="Roboto"/>
                    <a:sym typeface="Roboto"/>
                  </a:rPr>
                  <a:t>imbalan</a:t>
                </a:r>
                <a:r>
                  <a:rPr lang="en-US" sz="900" dirty="0">
                    <a:latin typeface="+mn-lt"/>
                    <a:ea typeface="Roboto"/>
                    <a:cs typeface="Roboto"/>
                    <a:sym typeface="Roboto"/>
                  </a:rPr>
                  <a:t> </a:t>
                </a:r>
                <a:r>
                  <a:rPr lang="en-US" sz="900" dirty="0" err="1">
                    <a:latin typeface="+mn-lt"/>
                    <a:ea typeface="Roboto"/>
                    <a:cs typeface="Roboto"/>
                    <a:sym typeface="Roboto"/>
                  </a:rPr>
                  <a:t>berupa</a:t>
                </a:r>
                <a:r>
                  <a:rPr lang="en-US" sz="900" dirty="0">
                    <a:latin typeface="+mn-lt"/>
                    <a:ea typeface="Roboto"/>
                    <a:cs typeface="Roboto"/>
                    <a:sym typeface="Roboto"/>
                  </a:rPr>
                  <a:t> uang, </a:t>
                </a:r>
                <a:r>
                  <a:rPr lang="en-US" sz="900" dirty="0" err="1">
                    <a:latin typeface="+mn-lt"/>
                    <a:ea typeface="Roboto"/>
                    <a:cs typeface="Roboto"/>
                    <a:sym typeface="Roboto"/>
                  </a:rPr>
                  <a:t>tanpa</a:t>
                </a:r>
                <a:r>
                  <a:rPr lang="en-US" sz="900" dirty="0">
                    <a:latin typeface="+mn-lt"/>
                    <a:ea typeface="Roboto"/>
                    <a:cs typeface="Roboto"/>
                    <a:sym typeface="Roboto"/>
                  </a:rPr>
                  <a:t> </a:t>
                </a:r>
                <a:r>
                  <a:rPr lang="en-US" sz="900" dirty="0" err="1">
                    <a:latin typeface="+mn-lt"/>
                    <a:ea typeface="Roboto"/>
                    <a:cs typeface="Roboto"/>
                    <a:sym typeface="Roboto"/>
                  </a:rPr>
                  <a:t>perasaan</a:t>
                </a:r>
                <a:r>
                  <a:rPr lang="en-US" sz="900" dirty="0">
                    <a:latin typeface="+mn-lt"/>
                    <a:ea typeface="Roboto"/>
                    <a:cs typeface="Roboto"/>
                    <a:sym typeface="Roboto"/>
                  </a:rPr>
                  <a:t> </a:t>
                </a:r>
                <a:r>
                  <a:rPr lang="en-US" sz="900" dirty="0" err="1">
                    <a:latin typeface="+mn-lt"/>
                    <a:ea typeface="Roboto"/>
                    <a:cs typeface="Roboto"/>
                    <a:sym typeface="Roboto"/>
                  </a:rPr>
                  <a:t>cinta</a:t>
                </a:r>
                <a:r>
                  <a:rPr lang="en-US" sz="900" dirty="0">
                    <a:latin typeface="+mn-lt"/>
                    <a:ea typeface="Roboto"/>
                    <a:cs typeface="Roboto"/>
                    <a:sym typeface="Roboto"/>
                  </a:rPr>
                  <a:t> </a:t>
                </a:r>
                <a:r>
                  <a:rPr lang="en-US" sz="900" dirty="0" err="1">
                    <a:latin typeface="+mn-lt"/>
                    <a:ea typeface="Roboto"/>
                    <a:cs typeface="Roboto"/>
                    <a:sym typeface="Roboto"/>
                  </a:rPr>
                  <a:t>kasih</a:t>
                </a:r>
                <a:r>
                  <a:rPr lang="en-US" sz="900" dirty="0">
                    <a:latin typeface="+mn-lt"/>
                    <a:ea typeface="Roboto"/>
                    <a:cs typeface="Roboto"/>
                    <a:sym typeface="Roboto"/>
                  </a:rPr>
                  <a:t>, </a:t>
                </a:r>
                <a:r>
                  <a:rPr lang="en-US" sz="900" dirty="0" err="1">
                    <a:latin typeface="+mn-lt"/>
                    <a:ea typeface="Roboto"/>
                    <a:cs typeface="Roboto"/>
                    <a:sym typeface="Roboto"/>
                  </a:rPr>
                  <a:t>biasanya</a:t>
                </a:r>
                <a:r>
                  <a:rPr lang="en-US" sz="900" dirty="0">
                    <a:latin typeface="+mn-lt"/>
                    <a:ea typeface="Roboto"/>
                    <a:cs typeface="Roboto"/>
                    <a:sym typeface="Roboto"/>
                  </a:rPr>
                  <a:t> oleh </a:t>
                </a:r>
                <a:r>
                  <a:rPr lang="en-US" sz="900" dirty="0" err="1">
                    <a:latin typeface="+mn-lt"/>
                    <a:ea typeface="Roboto"/>
                    <a:cs typeface="Roboto"/>
                    <a:sym typeface="Roboto"/>
                  </a:rPr>
                  <a:t>pekerja</a:t>
                </a:r>
                <a:r>
                  <a:rPr lang="en-US" sz="900" dirty="0">
                    <a:latin typeface="+mn-lt"/>
                    <a:ea typeface="Roboto"/>
                    <a:cs typeface="Roboto"/>
                    <a:sym typeface="Roboto"/>
                  </a:rPr>
                  <a:t> </a:t>
                </a:r>
                <a:r>
                  <a:rPr lang="en-US" sz="900" dirty="0" err="1">
                    <a:latin typeface="+mn-lt"/>
                    <a:ea typeface="Roboto"/>
                    <a:cs typeface="Roboto"/>
                    <a:sym typeface="Roboto"/>
                  </a:rPr>
                  <a:t>seks</a:t>
                </a:r>
                <a:r>
                  <a:rPr lang="en-US" sz="900" dirty="0">
                    <a:latin typeface="+mn-lt"/>
                    <a:ea typeface="Roboto"/>
                    <a:cs typeface="Roboto"/>
                    <a:sym typeface="Roboto"/>
                  </a:rPr>
                  <a:t> </a:t>
                </a:r>
                <a:r>
                  <a:rPr lang="en-US" sz="900" dirty="0" err="1">
                    <a:latin typeface="+mn-lt"/>
                    <a:ea typeface="Roboto"/>
                    <a:cs typeface="Roboto"/>
                    <a:sym typeface="Roboto"/>
                  </a:rPr>
                  <a:t>komersil</a:t>
                </a:r>
                <a:r>
                  <a:rPr lang="en-US" sz="900" dirty="0">
                    <a:latin typeface="+mn-lt"/>
                    <a:ea typeface="Roboto"/>
                    <a:cs typeface="Roboto"/>
                    <a:sym typeface="Roboto"/>
                  </a:rPr>
                  <a:t> </a:t>
                </a:r>
                <a:r>
                  <a:rPr lang="en-US" sz="900" dirty="0" err="1">
                    <a:latin typeface="+mn-lt"/>
                    <a:ea typeface="Roboto"/>
                    <a:cs typeface="Roboto"/>
                    <a:sym typeface="Roboto"/>
                  </a:rPr>
                  <a:t>pria</a:t>
                </a:r>
                <a:r>
                  <a:rPr lang="en-US" sz="900" dirty="0">
                    <a:latin typeface="+mn-lt"/>
                    <a:ea typeface="Roboto"/>
                    <a:cs typeface="Roboto"/>
                    <a:sym typeface="Roboto"/>
                  </a:rPr>
                  <a:t>.</a:t>
                </a:r>
              </a:p>
            </p:txBody>
          </p:sp>
        </p:grpSp>
        <p:grpSp>
          <p:nvGrpSpPr>
            <p:cNvPr id="192" name="Google Shape;1908;p37">
              <a:extLst>
                <a:ext uri="{FF2B5EF4-FFF2-40B4-BE49-F238E27FC236}">
                  <a16:creationId xmlns="" xmlns:a16="http://schemas.microsoft.com/office/drawing/2014/main" id="{606117CF-6E41-D2DD-59DA-79DA33FF16E3}"/>
                </a:ext>
              </a:extLst>
            </p:cNvPr>
            <p:cNvGrpSpPr/>
            <p:nvPr/>
          </p:nvGrpSpPr>
          <p:grpSpPr>
            <a:xfrm>
              <a:off x="457199" y="2449769"/>
              <a:ext cx="2434980" cy="650807"/>
              <a:chOff x="457199" y="2625257"/>
              <a:chExt cx="2434980" cy="650807"/>
            </a:xfrm>
          </p:grpSpPr>
          <p:sp>
            <p:nvSpPr>
              <p:cNvPr id="196" name="Google Shape;1909;p37">
                <a:extLst>
                  <a:ext uri="{FF2B5EF4-FFF2-40B4-BE49-F238E27FC236}">
                    <a16:creationId xmlns="" xmlns:a16="http://schemas.microsoft.com/office/drawing/2014/main" id="{69EDE25C-0D26-6143-3030-C28BC2EFFFDA}"/>
                  </a:ext>
                </a:extLst>
              </p:cNvPr>
              <p:cNvSpPr txBox="1"/>
              <p:nvPr/>
            </p:nvSpPr>
            <p:spPr>
              <a:xfrm>
                <a:off x="457199" y="2625257"/>
                <a:ext cx="2434980" cy="31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a:solidFill>
                      <a:srgbClr val="81B0C5"/>
                    </a:solidFill>
                    <a:latin typeface="+mn-lt"/>
                    <a:ea typeface="Fira Sans Extra Condensed"/>
                    <a:cs typeface="Fira Sans Extra Condensed"/>
                    <a:sym typeface="Fira Sans Extra Condensed"/>
                  </a:rPr>
                  <a:t>KUHP dan </a:t>
                </a:r>
                <a:r>
                  <a:rPr lang="en-US" sz="1200" b="1" dirty="0" err="1">
                    <a:solidFill>
                      <a:srgbClr val="81B0C5"/>
                    </a:solidFill>
                    <a:latin typeface="+mn-lt"/>
                    <a:ea typeface="Fira Sans Extra Condensed"/>
                    <a:cs typeface="Fira Sans Extra Condensed"/>
                    <a:sym typeface="Fira Sans Extra Condensed"/>
                  </a:rPr>
                  <a:t>Kriminalisasi</a:t>
                </a:r>
                <a:endParaRPr sz="1200" b="1" dirty="0">
                  <a:solidFill>
                    <a:srgbClr val="81B0C5"/>
                  </a:solidFill>
                  <a:latin typeface="+mn-lt"/>
                  <a:ea typeface="Fira Sans Extra Condensed"/>
                  <a:cs typeface="Fira Sans Extra Condensed"/>
                  <a:sym typeface="Fira Sans Extra Condensed"/>
                </a:endParaRPr>
              </a:p>
            </p:txBody>
          </p:sp>
          <p:sp>
            <p:nvSpPr>
              <p:cNvPr id="197" name="Google Shape;1910;p37">
                <a:extLst>
                  <a:ext uri="{FF2B5EF4-FFF2-40B4-BE49-F238E27FC236}">
                    <a16:creationId xmlns="" xmlns:a16="http://schemas.microsoft.com/office/drawing/2014/main" id="{B7AEFF51-A0EB-F2FB-0C12-8190BA8DF133}"/>
                  </a:ext>
                </a:extLst>
              </p:cNvPr>
              <p:cNvSpPr txBox="1"/>
              <p:nvPr/>
            </p:nvSpPr>
            <p:spPr>
              <a:xfrm>
                <a:off x="470977" y="2811964"/>
                <a:ext cx="2124259" cy="4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latin typeface="+mn-lt"/>
                    <a:ea typeface="Roboto"/>
                    <a:cs typeface="Roboto"/>
                    <a:sym typeface="Roboto"/>
                  </a:rPr>
                  <a:t>KUHP </a:t>
                </a:r>
                <a:r>
                  <a:rPr lang="en-US" sz="900" dirty="0" err="1">
                    <a:latin typeface="+mn-lt"/>
                    <a:ea typeface="Roboto"/>
                    <a:cs typeface="Roboto"/>
                    <a:sym typeface="Roboto"/>
                  </a:rPr>
                  <a:t>hanya</a:t>
                </a:r>
                <a:r>
                  <a:rPr lang="en-US" sz="900" dirty="0">
                    <a:latin typeface="+mn-lt"/>
                    <a:ea typeface="Roboto"/>
                    <a:cs typeface="Roboto"/>
                    <a:sym typeface="Roboto"/>
                  </a:rPr>
                  <a:t> </a:t>
                </a:r>
                <a:r>
                  <a:rPr lang="en-US" sz="900" dirty="0" err="1">
                    <a:latin typeface="+mn-lt"/>
                    <a:ea typeface="Roboto"/>
                    <a:cs typeface="Roboto"/>
                    <a:sym typeface="Roboto"/>
                  </a:rPr>
                  <a:t>mengenai</a:t>
                </a:r>
                <a:r>
                  <a:rPr lang="en-US" sz="900" dirty="0">
                    <a:latin typeface="+mn-lt"/>
                    <a:ea typeface="Roboto"/>
                    <a:cs typeface="Roboto"/>
                    <a:sym typeface="Roboto"/>
                  </a:rPr>
                  <a:t> </a:t>
                </a:r>
                <a:r>
                  <a:rPr lang="en-US" sz="900" dirty="0" err="1">
                    <a:latin typeface="+mn-lt"/>
                    <a:ea typeface="Roboto"/>
                    <a:cs typeface="Roboto"/>
                    <a:sym typeface="Roboto"/>
                  </a:rPr>
                  <a:t>perantara</a:t>
                </a:r>
                <a:r>
                  <a:rPr lang="en-US" sz="900" dirty="0">
                    <a:latin typeface="+mn-lt"/>
                    <a:ea typeface="Roboto"/>
                    <a:cs typeface="Roboto"/>
                    <a:sym typeface="Roboto"/>
                  </a:rPr>
                  <a:t> </a:t>
                </a:r>
                <a:r>
                  <a:rPr lang="en-US" sz="900" dirty="0" err="1">
                    <a:latin typeface="+mn-lt"/>
                    <a:ea typeface="Roboto"/>
                    <a:cs typeface="Roboto"/>
                    <a:sym typeface="Roboto"/>
                  </a:rPr>
                  <a:t>prostitusi</a:t>
                </a:r>
                <a:r>
                  <a:rPr lang="en-US" sz="900" dirty="0">
                    <a:latin typeface="+mn-lt"/>
                    <a:ea typeface="Roboto"/>
                    <a:cs typeface="Roboto"/>
                    <a:sym typeface="Roboto"/>
                  </a:rPr>
                  <a:t> </a:t>
                </a:r>
                <a:r>
                  <a:rPr lang="en-US" sz="900" dirty="0" err="1">
                    <a:latin typeface="+mn-lt"/>
                    <a:ea typeface="Roboto"/>
                    <a:cs typeface="Roboto"/>
                    <a:sym typeface="Roboto"/>
                  </a:rPr>
                  <a:t>seperti</a:t>
                </a:r>
                <a:r>
                  <a:rPr lang="en-US" sz="900" dirty="0">
                    <a:latin typeface="+mn-lt"/>
                    <a:ea typeface="Roboto"/>
                    <a:cs typeface="Roboto"/>
                    <a:sym typeface="Roboto"/>
                  </a:rPr>
                  <a:t> </a:t>
                </a:r>
                <a:r>
                  <a:rPr lang="en-US" sz="900" dirty="0" err="1">
                    <a:latin typeface="+mn-lt"/>
                    <a:ea typeface="Roboto"/>
                    <a:cs typeface="Roboto"/>
                    <a:sym typeface="Roboto"/>
                  </a:rPr>
                  <a:t>germo</a:t>
                </a:r>
                <a:r>
                  <a:rPr lang="en-US" sz="900" dirty="0">
                    <a:latin typeface="+mn-lt"/>
                    <a:ea typeface="Roboto"/>
                    <a:cs typeface="Roboto"/>
                    <a:sym typeface="Roboto"/>
                  </a:rPr>
                  <a:t> dan </a:t>
                </a:r>
                <a:r>
                  <a:rPr lang="en-US" sz="900" dirty="0" err="1">
                    <a:latin typeface="+mn-lt"/>
                    <a:ea typeface="Roboto"/>
                    <a:cs typeface="Roboto"/>
                    <a:sym typeface="Roboto"/>
                  </a:rPr>
                  <a:t>mucikari</a:t>
                </a:r>
                <a:r>
                  <a:rPr lang="en-US" sz="900" dirty="0">
                    <a:latin typeface="+mn-lt"/>
                    <a:ea typeface="Roboto"/>
                    <a:cs typeface="Roboto"/>
                    <a:sym typeface="Roboto"/>
                  </a:rPr>
                  <a:t>. </a:t>
                </a:r>
                <a:r>
                  <a:rPr lang="en-US" sz="900" dirty="0" err="1">
                    <a:latin typeface="+mn-lt"/>
                    <a:ea typeface="Roboto"/>
                    <a:cs typeface="Roboto"/>
                    <a:sym typeface="Roboto"/>
                  </a:rPr>
                  <a:t>Tidak</a:t>
                </a:r>
                <a:r>
                  <a:rPr lang="en-US" sz="900" dirty="0">
                    <a:latin typeface="+mn-lt"/>
                    <a:ea typeface="Roboto"/>
                    <a:cs typeface="Roboto"/>
                    <a:sym typeface="Roboto"/>
                  </a:rPr>
                  <a:t> </a:t>
                </a:r>
                <a:r>
                  <a:rPr lang="en-US" sz="900" dirty="0" err="1">
                    <a:latin typeface="+mn-lt"/>
                    <a:ea typeface="Roboto"/>
                    <a:cs typeface="Roboto"/>
                    <a:sym typeface="Roboto"/>
                  </a:rPr>
                  <a:t>ada</a:t>
                </a:r>
                <a:r>
                  <a:rPr lang="en-US" sz="900" dirty="0">
                    <a:latin typeface="+mn-lt"/>
                    <a:ea typeface="Roboto"/>
                    <a:cs typeface="Roboto"/>
                    <a:sym typeface="Roboto"/>
                  </a:rPr>
                  <a:t> </a:t>
                </a:r>
                <a:r>
                  <a:rPr lang="en-US" sz="900" dirty="0" err="1">
                    <a:latin typeface="+mn-lt"/>
                    <a:ea typeface="Roboto"/>
                    <a:cs typeface="Roboto"/>
                    <a:sym typeface="Roboto"/>
                  </a:rPr>
                  <a:t>ketentuan</a:t>
                </a:r>
                <a:r>
                  <a:rPr lang="en-US" sz="900" dirty="0">
                    <a:latin typeface="+mn-lt"/>
                    <a:ea typeface="Roboto"/>
                    <a:cs typeface="Roboto"/>
                    <a:sym typeface="Roboto"/>
                  </a:rPr>
                  <a:t> </a:t>
                </a:r>
                <a:r>
                  <a:rPr lang="en-US" sz="900" dirty="0" err="1">
                    <a:latin typeface="+mn-lt"/>
                    <a:ea typeface="Roboto"/>
                    <a:cs typeface="Roboto"/>
                    <a:sym typeface="Roboto"/>
                  </a:rPr>
                  <a:t>khusus</a:t>
                </a:r>
                <a:r>
                  <a:rPr lang="en-US" sz="900" dirty="0">
                    <a:latin typeface="+mn-lt"/>
                    <a:ea typeface="Roboto"/>
                    <a:cs typeface="Roboto"/>
                    <a:sym typeface="Roboto"/>
                  </a:rPr>
                  <a:t> </a:t>
                </a:r>
                <a:r>
                  <a:rPr lang="en-US" sz="900" dirty="0" err="1">
                    <a:latin typeface="+mn-lt"/>
                    <a:ea typeface="Roboto"/>
                    <a:cs typeface="Roboto"/>
                    <a:sym typeface="Roboto"/>
                  </a:rPr>
                  <a:t>untuk</a:t>
                </a:r>
                <a:r>
                  <a:rPr lang="en-US" sz="900" dirty="0">
                    <a:latin typeface="+mn-lt"/>
                    <a:ea typeface="Roboto"/>
                    <a:cs typeface="Roboto"/>
                    <a:sym typeface="Roboto"/>
                  </a:rPr>
                  <a:t> </a:t>
                </a:r>
                <a:r>
                  <a:rPr lang="en-US" sz="900" dirty="0" err="1">
                    <a:latin typeface="+mn-lt"/>
                    <a:ea typeface="Roboto"/>
                    <a:cs typeface="Roboto"/>
                    <a:sym typeface="Roboto"/>
                  </a:rPr>
                  <a:t>pelaku</a:t>
                </a:r>
                <a:r>
                  <a:rPr lang="en-US" sz="900" dirty="0">
                    <a:latin typeface="+mn-lt"/>
                    <a:ea typeface="Roboto"/>
                    <a:cs typeface="Roboto"/>
                    <a:sym typeface="Roboto"/>
                  </a:rPr>
                  <a:t> </a:t>
                </a:r>
                <a:r>
                  <a:rPr lang="en-US" sz="900" dirty="0" err="1">
                    <a:latin typeface="+mn-lt"/>
                    <a:ea typeface="Roboto"/>
                    <a:cs typeface="Roboto"/>
                    <a:sym typeface="Roboto"/>
                  </a:rPr>
                  <a:t>pelacuran</a:t>
                </a:r>
                <a:r>
                  <a:rPr lang="en-US" sz="900" dirty="0">
                    <a:latin typeface="+mn-lt"/>
                    <a:ea typeface="Roboto"/>
                    <a:cs typeface="Roboto"/>
                    <a:sym typeface="Roboto"/>
                  </a:rPr>
                  <a:t> </a:t>
                </a:r>
                <a:r>
                  <a:rPr lang="en-US" sz="900" dirty="0" err="1">
                    <a:latin typeface="+mn-lt"/>
                    <a:ea typeface="Roboto"/>
                    <a:cs typeface="Roboto"/>
                    <a:sym typeface="Roboto"/>
                  </a:rPr>
                  <a:t>atau</a:t>
                </a:r>
                <a:r>
                  <a:rPr lang="en-US" sz="900" dirty="0">
                    <a:latin typeface="+mn-lt"/>
                    <a:ea typeface="Roboto"/>
                    <a:cs typeface="Roboto"/>
                    <a:sym typeface="Roboto"/>
                  </a:rPr>
                  <a:t> </a:t>
                </a:r>
                <a:r>
                  <a:rPr lang="en-US" sz="900" dirty="0" err="1">
                    <a:latin typeface="+mn-lt"/>
                    <a:ea typeface="Roboto"/>
                    <a:cs typeface="Roboto"/>
                    <a:sym typeface="Roboto"/>
                  </a:rPr>
                  <a:t>pengguna</a:t>
                </a:r>
                <a:r>
                  <a:rPr lang="en-US" sz="900" dirty="0">
                    <a:latin typeface="+mn-lt"/>
                    <a:ea typeface="Roboto"/>
                    <a:cs typeface="Roboto"/>
                    <a:sym typeface="Roboto"/>
                  </a:rPr>
                  <a:t> </a:t>
                </a:r>
                <a:r>
                  <a:rPr lang="en-US" sz="900" dirty="0" err="1">
                    <a:latin typeface="+mn-lt"/>
                    <a:ea typeface="Roboto"/>
                    <a:cs typeface="Roboto"/>
                    <a:sym typeface="Roboto"/>
                  </a:rPr>
                  <a:t>jasa</a:t>
                </a:r>
                <a:r>
                  <a:rPr lang="en-US" sz="900" dirty="0">
                    <a:latin typeface="+mn-lt"/>
                    <a:ea typeface="Roboto"/>
                    <a:cs typeface="Roboto"/>
                    <a:sym typeface="Roboto"/>
                  </a:rPr>
                  <a:t>. </a:t>
                </a:r>
                <a:endParaRPr sz="900" dirty="0">
                  <a:latin typeface="+mn-lt"/>
                  <a:ea typeface="Roboto"/>
                  <a:cs typeface="Roboto"/>
                  <a:sym typeface="Roboto"/>
                </a:endParaRPr>
              </a:p>
            </p:txBody>
          </p:sp>
        </p:grpSp>
        <p:grpSp>
          <p:nvGrpSpPr>
            <p:cNvPr id="193" name="Google Shape;1924;p37">
              <a:extLst>
                <a:ext uri="{FF2B5EF4-FFF2-40B4-BE49-F238E27FC236}">
                  <a16:creationId xmlns="" xmlns:a16="http://schemas.microsoft.com/office/drawing/2014/main" id="{3A2445A9-79E1-BF37-E0A0-33F5CCDA3D62}"/>
                </a:ext>
              </a:extLst>
            </p:cNvPr>
            <p:cNvGrpSpPr/>
            <p:nvPr/>
          </p:nvGrpSpPr>
          <p:grpSpPr>
            <a:xfrm>
              <a:off x="457199" y="3707983"/>
              <a:ext cx="2842529" cy="699993"/>
              <a:chOff x="457200" y="3897258"/>
              <a:chExt cx="3522856" cy="699993"/>
            </a:xfrm>
          </p:grpSpPr>
          <p:sp>
            <p:nvSpPr>
              <p:cNvPr id="194" name="Google Shape;1925;p37">
                <a:extLst>
                  <a:ext uri="{FF2B5EF4-FFF2-40B4-BE49-F238E27FC236}">
                    <a16:creationId xmlns="" xmlns:a16="http://schemas.microsoft.com/office/drawing/2014/main" id="{38C1A639-C6CE-256A-13D7-32EB122E807C}"/>
                  </a:ext>
                </a:extLst>
              </p:cNvPr>
              <p:cNvSpPr txBox="1"/>
              <p:nvPr/>
            </p:nvSpPr>
            <p:spPr>
              <a:xfrm>
                <a:off x="457200" y="3897258"/>
                <a:ext cx="2722664" cy="31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err="1">
                    <a:solidFill>
                      <a:srgbClr val="FFCF7B"/>
                    </a:solidFill>
                    <a:latin typeface="+mn-lt"/>
                    <a:ea typeface="Fira Sans Extra Condensed"/>
                    <a:cs typeface="Fira Sans Extra Condensed"/>
                    <a:sym typeface="Fira Sans Extra Condensed"/>
                  </a:rPr>
                  <a:t>Ius</a:t>
                </a:r>
                <a:r>
                  <a:rPr lang="en-US" b="1" dirty="0">
                    <a:solidFill>
                      <a:srgbClr val="FFCF7B"/>
                    </a:solidFill>
                    <a:latin typeface="+mn-lt"/>
                    <a:ea typeface="Fira Sans Extra Condensed"/>
                    <a:cs typeface="Fira Sans Extra Condensed"/>
                    <a:sym typeface="Fira Sans Extra Condensed"/>
                  </a:rPr>
                  <a:t> </a:t>
                </a:r>
                <a:r>
                  <a:rPr lang="en-US" b="1" dirty="0" err="1">
                    <a:solidFill>
                      <a:srgbClr val="FFCF7B"/>
                    </a:solidFill>
                    <a:latin typeface="+mn-lt"/>
                    <a:ea typeface="Fira Sans Extra Condensed"/>
                    <a:cs typeface="Fira Sans Extra Condensed"/>
                    <a:sym typeface="Fira Sans Extra Condensed"/>
                  </a:rPr>
                  <a:t>Constituendeum</a:t>
                </a:r>
                <a:endParaRPr b="1" dirty="0">
                  <a:solidFill>
                    <a:srgbClr val="FFCF7B"/>
                  </a:solidFill>
                  <a:latin typeface="+mn-lt"/>
                  <a:ea typeface="Fira Sans Extra Condensed"/>
                  <a:cs typeface="Fira Sans Extra Condensed"/>
                  <a:sym typeface="Fira Sans Extra Condensed"/>
                </a:endParaRPr>
              </a:p>
            </p:txBody>
          </p:sp>
          <p:sp>
            <p:nvSpPr>
              <p:cNvPr id="195" name="Google Shape;1926;p37">
                <a:extLst>
                  <a:ext uri="{FF2B5EF4-FFF2-40B4-BE49-F238E27FC236}">
                    <a16:creationId xmlns="" xmlns:a16="http://schemas.microsoft.com/office/drawing/2014/main" id="{3F452106-2B83-193D-03B4-F2B189846555}"/>
                  </a:ext>
                </a:extLst>
              </p:cNvPr>
              <p:cNvSpPr txBox="1"/>
              <p:nvPr/>
            </p:nvSpPr>
            <p:spPr>
              <a:xfrm>
                <a:off x="464828" y="4133151"/>
                <a:ext cx="3515228" cy="4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SE" sz="900" dirty="0">
                    <a:latin typeface="+mn-lt"/>
                    <a:ea typeface="Roboto"/>
                    <a:cs typeface="Roboto"/>
                    <a:sym typeface="Roboto"/>
                  </a:rPr>
                  <a:t>Konsep bahwa hukum harus mencerminkan cita-cita masyarakat. Diperlukan perhatian pada asas-asas pembentukan peraturan perundang-undangan dalam merumuskan tindak pidana prostitusi.</a:t>
                </a:r>
                <a:endParaRPr lang="en-US" sz="900" dirty="0">
                  <a:latin typeface="+mn-lt"/>
                  <a:ea typeface="Roboto"/>
                  <a:cs typeface="Roboto"/>
                  <a:sym typeface="Roboto"/>
                </a:endParaRPr>
              </a:p>
            </p:txBody>
          </p:sp>
        </p:grpSp>
      </p:grpSp>
      <p:grpSp>
        <p:nvGrpSpPr>
          <p:cNvPr id="149" name="Group 148">
            <a:extLst>
              <a:ext uri="{FF2B5EF4-FFF2-40B4-BE49-F238E27FC236}">
                <a16:creationId xmlns="" xmlns:a16="http://schemas.microsoft.com/office/drawing/2014/main" id="{F6D4FB9F-35EC-E67E-B53C-1A221110B50A}"/>
              </a:ext>
            </a:extLst>
          </p:cNvPr>
          <p:cNvGrpSpPr/>
          <p:nvPr/>
        </p:nvGrpSpPr>
        <p:grpSpPr>
          <a:xfrm rot="16200000" flipH="1">
            <a:off x="10400574" y="3427442"/>
            <a:ext cx="1152424" cy="2276039"/>
            <a:chOff x="7074916" y="1034328"/>
            <a:chExt cx="2080587" cy="4109159"/>
          </a:xfrm>
        </p:grpSpPr>
        <p:grpSp>
          <p:nvGrpSpPr>
            <p:cNvPr id="150" name="Google Shape;250;p13">
              <a:extLst>
                <a:ext uri="{FF2B5EF4-FFF2-40B4-BE49-F238E27FC236}">
                  <a16:creationId xmlns="" xmlns:a16="http://schemas.microsoft.com/office/drawing/2014/main" id="{A00175FF-257A-2DE3-F29F-5097E6EDA7E0}"/>
                </a:ext>
              </a:extLst>
            </p:cNvPr>
            <p:cNvGrpSpPr/>
            <p:nvPr/>
          </p:nvGrpSpPr>
          <p:grpSpPr>
            <a:xfrm>
              <a:off x="7695395" y="4401533"/>
              <a:ext cx="731363" cy="741954"/>
              <a:chOff x="1698305" y="857250"/>
              <a:chExt cx="846877" cy="857254"/>
            </a:xfrm>
          </p:grpSpPr>
          <p:sp>
            <p:nvSpPr>
              <p:cNvPr id="171" name="Google Shape;251;p13">
                <a:extLst>
                  <a:ext uri="{FF2B5EF4-FFF2-40B4-BE49-F238E27FC236}">
                    <a16:creationId xmlns="" xmlns:a16="http://schemas.microsoft.com/office/drawing/2014/main" id="{FC47ECE0-98D5-ECC6-BC79-71D80DD09D8A}"/>
                  </a:ext>
                </a:extLst>
              </p:cNvPr>
              <p:cNvSpPr/>
              <p:nvPr/>
            </p:nvSpPr>
            <p:spPr>
              <a:xfrm>
                <a:off x="2121584" y="857250"/>
                <a:ext cx="423598" cy="428787"/>
              </a:xfrm>
              <a:custGeom>
                <a:avLst/>
                <a:gdLst/>
                <a:ahLst/>
                <a:cxnLst/>
                <a:rect l="l" t="t" r="r" b="b"/>
                <a:pathLst>
                  <a:path w="8082" h="8181" extrusionOk="0">
                    <a:moveTo>
                      <a:pt x="0" y="0"/>
                    </a:moveTo>
                    <a:cubicBezTo>
                      <a:pt x="0" y="4518"/>
                      <a:pt x="3617" y="8180"/>
                      <a:pt x="8079" y="8180"/>
                    </a:cubicBezTo>
                    <a:cubicBezTo>
                      <a:pt x="8080" y="8180"/>
                      <a:pt x="8081" y="8180"/>
                      <a:pt x="8081" y="8180"/>
                    </a:cubicBezTo>
                    <a:cubicBezTo>
                      <a:pt x="8081" y="3662"/>
                      <a:pt x="4463" y="0"/>
                      <a:pt x="0"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52;p13">
                <a:extLst>
                  <a:ext uri="{FF2B5EF4-FFF2-40B4-BE49-F238E27FC236}">
                    <a16:creationId xmlns="" xmlns:a16="http://schemas.microsoft.com/office/drawing/2014/main" id="{68A3F876-E89B-A953-7531-394FE3426DFD}"/>
                  </a:ext>
                </a:extLst>
              </p:cNvPr>
              <p:cNvSpPr/>
              <p:nvPr/>
            </p:nvSpPr>
            <p:spPr>
              <a:xfrm>
                <a:off x="1698305" y="857250"/>
                <a:ext cx="423703" cy="428787"/>
              </a:xfrm>
              <a:custGeom>
                <a:avLst/>
                <a:gdLst/>
                <a:ahLst/>
                <a:cxnLst/>
                <a:rect l="l" t="t" r="r" b="b"/>
                <a:pathLst>
                  <a:path w="8084" h="8181" extrusionOk="0">
                    <a:moveTo>
                      <a:pt x="8083" y="0"/>
                    </a:moveTo>
                    <a:cubicBezTo>
                      <a:pt x="3620" y="0"/>
                      <a:pt x="1" y="3662"/>
                      <a:pt x="1" y="8180"/>
                    </a:cubicBezTo>
                    <a:cubicBezTo>
                      <a:pt x="2" y="8180"/>
                      <a:pt x="2" y="8180"/>
                      <a:pt x="3" y="8180"/>
                    </a:cubicBezTo>
                    <a:cubicBezTo>
                      <a:pt x="4465" y="8180"/>
                      <a:pt x="8083" y="4518"/>
                      <a:pt x="8083"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53;p13">
                <a:extLst>
                  <a:ext uri="{FF2B5EF4-FFF2-40B4-BE49-F238E27FC236}">
                    <a16:creationId xmlns="" xmlns:a16="http://schemas.microsoft.com/office/drawing/2014/main" id="{5309B20B-A6D4-7256-3DD7-DF965D0D0B0A}"/>
                  </a:ext>
                </a:extLst>
              </p:cNvPr>
              <p:cNvSpPr/>
              <p:nvPr/>
            </p:nvSpPr>
            <p:spPr>
              <a:xfrm>
                <a:off x="2121584" y="1285770"/>
                <a:ext cx="423598" cy="428734"/>
              </a:xfrm>
              <a:custGeom>
                <a:avLst/>
                <a:gdLst/>
                <a:ahLst/>
                <a:cxnLst/>
                <a:rect l="l" t="t" r="r" b="b"/>
                <a:pathLst>
                  <a:path w="8082" h="8180" extrusionOk="0">
                    <a:moveTo>
                      <a:pt x="0" y="0"/>
                    </a:moveTo>
                    <a:cubicBezTo>
                      <a:pt x="0" y="4518"/>
                      <a:pt x="3618" y="8180"/>
                      <a:pt x="8081" y="8180"/>
                    </a:cubicBezTo>
                    <a:cubicBezTo>
                      <a:pt x="8081" y="3662"/>
                      <a:pt x="4463"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54;p13">
                <a:extLst>
                  <a:ext uri="{FF2B5EF4-FFF2-40B4-BE49-F238E27FC236}">
                    <a16:creationId xmlns="" xmlns:a16="http://schemas.microsoft.com/office/drawing/2014/main" id="{C87F4471-95FC-1B78-1A02-9B60F3EFC047}"/>
                  </a:ext>
                </a:extLst>
              </p:cNvPr>
              <p:cNvSpPr/>
              <p:nvPr/>
            </p:nvSpPr>
            <p:spPr>
              <a:xfrm>
                <a:off x="1698305" y="1285770"/>
                <a:ext cx="423703" cy="428734"/>
              </a:xfrm>
              <a:custGeom>
                <a:avLst/>
                <a:gdLst/>
                <a:ahLst/>
                <a:cxnLst/>
                <a:rect l="l" t="t" r="r" b="b"/>
                <a:pathLst>
                  <a:path w="8084" h="8180" extrusionOk="0">
                    <a:moveTo>
                      <a:pt x="8083" y="0"/>
                    </a:moveTo>
                    <a:cubicBezTo>
                      <a:pt x="3620" y="0"/>
                      <a:pt x="1" y="3662"/>
                      <a:pt x="1" y="8180"/>
                    </a:cubicBezTo>
                    <a:cubicBezTo>
                      <a:pt x="4464" y="8180"/>
                      <a:pt x="8083" y="4518"/>
                      <a:pt x="8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255;p13">
              <a:extLst>
                <a:ext uri="{FF2B5EF4-FFF2-40B4-BE49-F238E27FC236}">
                  <a16:creationId xmlns="" xmlns:a16="http://schemas.microsoft.com/office/drawing/2014/main" id="{3428BD22-F269-A206-68FE-015A26A63986}"/>
                </a:ext>
              </a:extLst>
            </p:cNvPr>
            <p:cNvGrpSpPr/>
            <p:nvPr/>
          </p:nvGrpSpPr>
          <p:grpSpPr>
            <a:xfrm>
              <a:off x="8424001" y="3659528"/>
              <a:ext cx="731502" cy="741998"/>
              <a:chOff x="1698147" y="1714552"/>
              <a:chExt cx="847038" cy="857206"/>
            </a:xfrm>
          </p:grpSpPr>
          <p:sp>
            <p:nvSpPr>
              <p:cNvPr id="168" name="Google Shape;256;p13">
                <a:extLst>
                  <a:ext uri="{FF2B5EF4-FFF2-40B4-BE49-F238E27FC236}">
                    <a16:creationId xmlns="" xmlns:a16="http://schemas.microsoft.com/office/drawing/2014/main" id="{8C4D16FB-080A-4F64-1D3F-52CD04443B1B}"/>
                  </a:ext>
                </a:extLst>
              </p:cNvPr>
              <p:cNvSpPr/>
              <p:nvPr/>
            </p:nvSpPr>
            <p:spPr>
              <a:xfrm>
                <a:off x="1698147" y="1714552"/>
                <a:ext cx="847038" cy="857206"/>
              </a:xfrm>
              <a:custGeom>
                <a:avLst/>
                <a:gdLst/>
                <a:ahLst/>
                <a:cxnLst/>
                <a:rect l="l" t="t" r="r" b="b"/>
                <a:pathLst>
                  <a:path w="16161" h="16355" extrusionOk="0">
                    <a:moveTo>
                      <a:pt x="1" y="0"/>
                    </a:moveTo>
                    <a:lnTo>
                      <a:pt x="1" y="16355"/>
                    </a:lnTo>
                    <a:lnTo>
                      <a:pt x="16160" y="16355"/>
                    </a:lnTo>
                    <a:lnTo>
                      <a:pt x="16160"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57;p13">
                <a:extLst>
                  <a:ext uri="{FF2B5EF4-FFF2-40B4-BE49-F238E27FC236}">
                    <a16:creationId xmlns="" xmlns:a16="http://schemas.microsoft.com/office/drawing/2014/main" id="{7FA60A34-D5D1-51AA-998B-84835FC7B79A}"/>
                  </a:ext>
                </a:extLst>
              </p:cNvPr>
              <p:cNvSpPr/>
              <p:nvPr/>
            </p:nvSpPr>
            <p:spPr>
              <a:xfrm>
                <a:off x="1946266" y="1791336"/>
                <a:ext cx="329255" cy="333186"/>
              </a:xfrm>
              <a:custGeom>
                <a:avLst/>
                <a:gdLst/>
                <a:ahLst/>
                <a:cxnLst/>
                <a:rect l="l" t="t" r="r" b="b"/>
                <a:pathLst>
                  <a:path w="6282" h="6357" extrusionOk="0">
                    <a:moveTo>
                      <a:pt x="3141" y="0"/>
                    </a:moveTo>
                    <a:cubicBezTo>
                      <a:pt x="1407" y="0"/>
                      <a:pt x="1" y="1424"/>
                      <a:pt x="3" y="3178"/>
                    </a:cubicBezTo>
                    <a:cubicBezTo>
                      <a:pt x="3" y="4933"/>
                      <a:pt x="1407" y="6356"/>
                      <a:pt x="3141" y="6356"/>
                    </a:cubicBezTo>
                    <a:cubicBezTo>
                      <a:pt x="4874" y="6356"/>
                      <a:pt x="6281" y="4933"/>
                      <a:pt x="6281" y="3178"/>
                    </a:cubicBezTo>
                    <a:cubicBezTo>
                      <a:pt x="6281" y="1424"/>
                      <a:pt x="4875" y="0"/>
                      <a:pt x="31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58;p13">
                <a:extLst>
                  <a:ext uri="{FF2B5EF4-FFF2-40B4-BE49-F238E27FC236}">
                    <a16:creationId xmlns="" xmlns:a16="http://schemas.microsoft.com/office/drawing/2014/main" id="{4F07679C-87E4-3C63-6065-C15F3E6E71B2}"/>
                  </a:ext>
                </a:extLst>
              </p:cNvPr>
              <p:cNvSpPr/>
              <p:nvPr/>
            </p:nvSpPr>
            <p:spPr>
              <a:xfrm>
                <a:off x="2119120" y="2140557"/>
                <a:ext cx="426061" cy="431198"/>
              </a:xfrm>
              <a:custGeom>
                <a:avLst/>
                <a:gdLst/>
                <a:ahLst/>
                <a:cxnLst/>
                <a:rect l="l" t="t" r="r" b="b"/>
                <a:pathLst>
                  <a:path w="8129" h="8227" extrusionOk="0">
                    <a:moveTo>
                      <a:pt x="8128" y="1"/>
                    </a:moveTo>
                    <a:lnTo>
                      <a:pt x="1" y="8227"/>
                    </a:lnTo>
                    <a:lnTo>
                      <a:pt x="8128" y="8227"/>
                    </a:lnTo>
                    <a:lnTo>
                      <a:pt x="81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259;p13">
              <a:extLst>
                <a:ext uri="{FF2B5EF4-FFF2-40B4-BE49-F238E27FC236}">
                  <a16:creationId xmlns="" xmlns:a16="http://schemas.microsoft.com/office/drawing/2014/main" id="{27E85254-83FF-E334-99E7-E3389257F1D8}"/>
                </a:ext>
              </a:extLst>
            </p:cNvPr>
            <p:cNvGrpSpPr/>
            <p:nvPr/>
          </p:nvGrpSpPr>
          <p:grpSpPr>
            <a:xfrm>
              <a:off x="8425842" y="2189984"/>
              <a:ext cx="727794" cy="734801"/>
              <a:chOff x="0" y="1714448"/>
              <a:chExt cx="849135" cy="857311"/>
            </a:xfrm>
          </p:grpSpPr>
          <p:sp>
            <p:nvSpPr>
              <p:cNvPr id="166" name="Google Shape;260;p13">
                <a:extLst>
                  <a:ext uri="{FF2B5EF4-FFF2-40B4-BE49-F238E27FC236}">
                    <a16:creationId xmlns="" xmlns:a16="http://schemas.microsoft.com/office/drawing/2014/main" id="{38265B18-72F4-65EB-22B0-DC1FE4DFFBF9}"/>
                  </a:ext>
                </a:extLst>
              </p:cNvPr>
              <p:cNvSpPr/>
              <p:nvPr/>
            </p:nvSpPr>
            <p:spPr>
              <a:xfrm>
                <a:off x="0" y="1714448"/>
                <a:ext cx="849135" cy="857311"/>
              </a:xfrm>
              <a:custGeom>
                <a:avLst/>
                <a:gdLst/>
                <a:ahLst/>
                <a:cxnLst/>
                <a:rect l="l" t="t" r="r" b="b"/>
                <a:pathLst>
                  <a:path w="16201" h="16357" extrusionOk="0">
                    <a:moveTo>
                      <a:pt x="1" y="1"/>
                    </a:moveTo>
                    <a:lnTo>
                      <a:pt x="1" y="16357"/>
                    </a:lnTo>
                    <a:lnTo>
                      <a:pt x="16200" y="16357"/>
                    </a:lnTo>
                    <a:lnTo>
                      <a:pt x="162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1;p13">
                <a:extLst>
                  <a:ext uri="{FF2B5EF4-FFF2-40B4-BE49-F238E27FC236}">
                    <a16:creationId xmlns="" xmlns:a16="http://schemas.microsoft.com/office/drawing/2014/main" id="{6F3664A9-61AE-4A2F-3731-B1342C73302F}"/>
                  </a:ext>
                </a:extLst>
              </p:cNvPr>
              <p:cNvSpPr/>
              <p:nvPr/>
            </p:nvSpPr>
            <p:spPr>
              <a:xfrm>
                <a:off x="52" y="1714448"/>
                <a:ext cx="849082" cy="857311"/>
              </a:xfrm>
              <a:custGeom>
                <a:avLst/>
                <a:gdLst/>
                <a:ahLst/>
                <a:cxnLst/>
                <a:rect l="l" t="t" r="r" b="b"/>
                <a:pathLst>
                  <a:path w="16200" h="16357" extrusionOk="0">
                    <a:moveTo>
                      <a:pt x="1" y="1"/>
                    </a:moveTo>
                    <a:lnTo>
                      <a:pt x="1" y="7099"/>
                    </a:lnTo>
                    <a:lnTo>
                      <a:pt x="9169" y="16357"/>
                    </a:lnTo>
                    <a:lnTo>
                      <a:pt x="16199" y="1635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262;p13">
              <a:extLst>
                <a:ext uri="{FF2B5EF4-FFF2-40B4-BE49-F238E27FC236}">
                  <a16:creationId xmlns="" xmlns:a16="http://schemas.microsoft.com/office/drawing/2014/main" id="{2102D3FB-FC13-E56A-7C79-F1C1864457D0}"/>
                </a:ext>
              </a:extLst>
            </p:cNvPr>
            <p:cNvGrpSpPr/>
            <p:nvPr/>
          </p:nvGrpSpPr>
          <p:grpSpPr>
            <a:xfrm>
              <a:off x="8425842" y="2924733"/>
              <a:ext cx="727838" cy="734801"/>
              <a:chOff x="0" y="2571698"/>
              <a:chExt cx="849187" cy="857311"/>
            </a:xfrm>
          </p:grpSpPr>
          <p:sp>
            <p:nvSpPr>
              <p:cNvPr id="164" name="Google Shape;263;p13">
                <a:extLst>
                  <a:ext uri="{FF2B5EF4-FFF2-40B4-BE49-F238E27FC236}">
                    <a16:creationId xmlns="" xmlns:a16="http://schemas.microsoft.com/office/drawing/2014/main" id="{4D243AC0-30A5-5936-6392-2EE5930BECA7}"/>
                  </a:ext>
                </a:extLst>
              </p:cNvPr>
              <p:cNvSpPr/>
              <p:nvPr/>
            </p:nvSpPr>
            <p:spPr>
              <a:xfrm>
                <a:off x="0" y="2571698"/>
                <a:ext cx="849187" cy="857311"/>
              </a:xfrm>
              <a:custGeom>
                <a:avLst/>
                <a:gdLst/>
                <a:ahLst/>
                <a:cxnLst/>
                <a:rect l="l" t="t" r="r" b="b"/>
                <a:pathLst>
                  <a:path w="16202" h="16357" extrusionOk="0">
                    <a:moveTo>
                      <a:pt x="1" y="1"/>
                    </a:moveTo>
                    <a:lnTo>
                      <a:pt x="1" y="16357"/>
                    </a:lnTo>
                    <a:lnTo>
                      <a:pt x="16201" y="16357"/>
                    </a:lnTo>
                    <a:lnTo>
                      <a:pt x="162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4;p13">
                <a:extLst>
                  <a:ext uri="{FF2B5EF4-FFF2-40B4-BE49-F238E27FC236}">
                    <a16:creationId xmlns="" xmlns:a16="http://schemas.microsoft.com/office/drawing/2014/main" id="{4F8B5F1E-3197-065D-318C-176C4B29C8D5}"/>
                  </a:ext>
                </a:extLst>
              </p:cNvPr>
              <p:cNvSpPr/>
              <p:nvPr/>
            </p:nvSpPr>
            <p:spPr>
              <a:xfrm>
                <a:off x="52" y="2571698"/>
                <a:ext cx="849082" cy="857259"/>
              </a:xfrm>
              <a:custGeom>
                <a:avLst/>
                <a:gdLst/>
                <a:ahLst/>
                <a:cxnLst/>
                <a:rect l="l" t="t" r="r" b="b"/>
                <a:pathLst>
                  <a:path w="16200" h="16356" extrusionOk="0">
                    <a:moveTo>
                      <a:pt x="9169" y="1"/>
                    </a:moveTo>
                    <a:lnTo>
                      <a:pt x="1" y="9259"/>
                    </a:lnTo>
                    <a:lnTo>
                      <a:pt x="1" y="16356"/>
                    </a:lnTo>
                    <a:lnTo>
                      <a:pt x="161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265;p13">
              <a:extLst>
                <a:ext uri="{FF2B5EF4-FFF2-40B4-BE49-F238E27FC236}">
                  <a16:creationId xmlns="" xmlns:a16="http://schemas.microsoft.com/office/drawing/2014/main" id="{1DC5CE6F-994A-A3A9-14F9-AAA304E9DB26}"/>
                </a:ext>
              </a:extLst>
            </p:cNvPr>
            <p:cNvSpPr/>
            <p:nvPr/>
          </p:nvSpPr>
          <p:spPr>
            <a:xfrm rot="10800000" flipH="1">
              <a:off x="8424058" y="1462797"/>
              <a:ext cx="731439" cy="741948"/>
            </a:xfrm>
            <a:custGeom>
              <a:avLst/>
              <a:gdLst/>
              <a:ahLst/>
              <a:cxnLst/>
              <a:rect l="l" t="t" r="r" b="b"/>
              <a:pathLst>
                <a:path w="15075" h="15221" extrusionOk="0">
                  <a:moveTo>
                    <a:pt x="1" y="1"/>
                  </a:moveTo>
                  <a:lnTo>
                    <a:pt x="7522" y="7592"/>
                  </a:lnTo>
                  <a:lnTo>
                    <a:pt x="15074" y="15220"/>
                  </a:lnTo>
                  <a:lnTo>
                    <a:pt x="150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266;p13">
              <a:extLst>
                <a:ext uri="{FF2B5EF4-FFF2-40B4-BE49-F238E27FC236}">
                  <a16:creationId xmlns="" xmlns:a16="http://schemas.microsoft.com/office/drawing/2014/main" id="{33BDD89B-E223-D52E-34CD-284A79033FA2}"/>
                </a:ext>
              </a:extLst>
            </p:cNvPr>
            <p:cNvGrpSpPr/>
            <p:nvPr/>
          </p:nvGrpSpPr>
          <p:grpSpPr>
            <a:xfrm>
              <a:off x="8423978" y="4521685"/>
              <a:ext cx="731509" cy="501637"/>
              <a:chOff x="6292052" y="1556345"/>
              <a:chExt cx="712972" cy="486413"/>
            </a:xfrm>
          </p:grpSpPr>
          <p:sp>
            <p:nvSpPr>
              <p:cNvPr id="161" name="Google Shape;267;p13">
                <a:extLst>
                  <a:ext uri="{FF2B5EF4-FFF2-40B4-BE49-F238E27FC236}">
                    <a16:creationId xmlns="" xmlns:a16="http://schemas.microsoft.com/office/drawing/2014/main" id="{D5E382F4-B2C2-1572-5B66-B9E4176DB8CA}"/>
                  </a:ext>
                </a:extLst>
              </p:cNvPr>
              <p:cNvSpPr/>
              <p:nvPr/>
            </p:nvSpPr>
            <p:spPr>
              <a:xfrm>
                <a:off x="6292052" y="1556345"/>
                <a:ext cx="712972" cy="86933"/>
              </a:xfrm>
              <a:custGeom>
                <a:avLst/>
                <a:gdLst/>
                <a:ahLst/>
                <a:cxnLst/>
                <a:rect l="l" t="t" r="r" b="b"/>
                <a:pathLst>
                  <a:path w="15075" h="1838" extrusionOk="0">
                    <a:moveTo>
                      <a:pt x="0" y="1"/>
                    </a:moveTo>
                    <a:lnTo>
                      <a:pt x="0" y="1838"/>
                    </a:lnTo>
                    <a:lnTo>
                      <a:pt x="15075" y="1838"/>
                    </a:lnTo>
                    <a:lnTo>
                      <a:pt x="150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8;p13">
                <a:extLst>
                  <a:ext uri="{FF2B5EF4-FFF2-40B4-BE49-F238E27FC236}">
                    <a16:creationId xmlns="" xmlns:a16="http://schemas.microsoft.com/office/drawing/2014/main" id="{D4BE1A77-8BE9-8BE0-0687-EEDF593B1A91}"/>
                  </a:ext>
                </a:extLst>
              </p:cNvPr>
              <p:cNvSpPr/>
              <p:nvPr/>
            </p:nvSpPr>
            <p:spPr>
              <a:xfrm>
                <a:off x="6292052" y="1756132"/>
                <a:ext cx="712972" cy="86933"/>
              </a:xfrm>
              <a:custGeom>
                <a:avLst/>
                <a:gdLst/>
                <a:ahLst/>
                <a:cxnLst/>
                <a:rect l="l" t="t" r="r" b="b"/>
                <a:pathLst>
                  <a:path w="15075" h="1838" extrusionOk="0">
                    <a:moveTo>
                      <a:pt x="0" y="0"/>
                    </a:moveTo>
                    <a:lnTo>
                      <a:pt x="0" y="1837"/>
                    </a:lnTo>
                    <a:lnTo>
                      <a:pt x="15075" y="1837"/>
                    </a:lnTo>
                    <a:lnTo>
                      <a:pt x="15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69;p13">
                <a:extLst>
                  <a:ext uri="{FF2B5EF4-FFF2-40B4-BE49-F238E27FC236}">
                    <a16:creationId xmlns="" xmlns:a16="http://schemas.microsoft.com/office/drawing/2014/main" id="{0DDB945E-38DF-7D2A-BF75-3E1F896E009D}"/>
                  </a:ext>
                </a:extLst>
              </p:cNvPr>
              <p:cNvSpPr/>
              <p:nvPr/>
            </p:nvSpPr>
            <p:spPr>
              <a:xfrm>
                <a:off x="6292099" y="1955872"/>
                <a:ext cx="712925" cy="86886"/>
              </a:xfrm>
              <a:custGeom>
                <a:avLst/>
                <a:gdLst/>
                <a:ahLst/>
                <a:cxnLst/>
                <a:rect l="l" t="t" r="r" b="b"/>
                <a:pathLst>
                  <a:path w="15074" h="1837" extrusionOk="0">
                    <a:moveTo>
                      <a:pt x="0" y="0"/>
                    </a:moveTo>
                    <a:lnTo>
                      <a:pt x="0" y="1837"/>
                    </a:lnTo>
                    <a:lnTo>
                      <a:pt x="15074" y="1837"/>
                    </a:lnTo>
                    <a:lnTo>
                      <a:pt x="15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270;p13">
              <a:extLst>
                <a:ext uri="{FF2B5EF4-FFF2-40B4-BE49-F238E27FC236}">
                  <a16:creationId xmlns="" xmlns:a16="http://schemas.microsoft.com/office/drawing/2014/main" id="{47DE67C5-930C-5C07-24AF-A2409A3ED752}"/>
                </a:ext>
              </a:extLst>
            </p:cNvPr>
            <p:cNvSpPr/>
            <p:nvPr/>
          </p:nvSpPr>
          <p:spPr>
            <a:xfrm>
              <a:off x="7074916" y="4746433"/>
              <a:ext cx="195221" cy="181552"/>
            </a:xfrm>
            <a:custGeom>
              <a:avLst/>
              <a:gdLst/>
              <a:ahLst/>
              <a:cxnLst/>
              <a:rect l="l" t="t" r="r" b="b"/>
              <a:pathLst>
                <a:path w="4345" h="4041" extrusionOk="0">
                  <a:moveTo>
                    <a:pt x="2172" y="1"/>
                  </a:moveTo>
                  <a:cubicBezTo>
                    <a:pt x="1198" y="1"/>
                    <a:pt x="340" y="706"/>
                    <a:pt x="180" y="1697"/>
                  </a:cubicBezTo>
                  <a:cubicBezTo>
                    <a:pt x="1" y="2798"/>
                    <a:pt x="749" y="3836"/>
                    <a:pt x="1849" y="4014"/>
                  </a:cubicBezTo>
                  <a:cubicBezTo>
                    <a:pt x="1959" y="4032"/>
                    <a:pt x="2068" y="4040"/>
                    <a:pt x="2175" y="4040"/>
                  </a:cubicBezTo>
                  <a:cubicBezTo>
                    <a:pt x="3149" y="4040"/>
                    <a:pt x="4006" y="3335"/>
                    <a:pt x="4166" y="2344"/>
                  </a:cubicBezTo>
                  <a:cubicBezTo>
                    <a:pt x="4345" y="1243"/>
                    <a:pt x="3597" y="206"/>
                    <a:pt x="2497" y="27"/>
                  </a:cubicBezTo>
                  <a:cubicBezTo>
                    <a:pt x="2388" y="9"/>
                    <a:pt x="2279" y="1"/>
                    <a:pt x="2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 name="Google Shape;271;p13">
              <a:extLst>
                <a:ext uri="{FF2B5EF4-FFF2-40B4-BE49-F238E27FC236}">
                  <a16:creationId xmlns="" xmlns:a16="http://schemas.microsoft.com/office/drawing/2014/main" id="{AD60DF1F-B59B-86E1-35FD-9E2A07E27969}"/>
                </a:ext>
              </a:extLst>
            </p:cNvPr>
            <p:cNvGrpSpPr/>
            <p:nvPr/>
          </p:nvGrpSpPr>
          <p:grpSpPr>
            <a:xfrm flipH="1">
              <a:off x="8424058" y="1034328"/>
              <a:ext cx="196038" cy="566203"/>
              <a:chOff x="7265731" y="3675915"/>
              <a:chExt cx="196038" cy="566203"/>
            </a:xfrm>
          </p:grpSpPr>
          <p:sp>
            <p:nvSpPr>
              <p:cNvPr id="158" name="Google Shape;272;p13">
                <a:extLst>
                  <a:ext uri="{FF2B5EF4-FFF2-40B4-BE49-F238E27FC236}">
                    <a16:creationId xmlns="" xmlns:a16="http://schemas.microsoft.com/office/drawing/2014/main" id="{43B97C53-0A2D-C802-E3C4-8A387952BB58}"/>
                  </a:ext>
                </a:extLst>
              </p:cNvPr>
              <p:cNvSpPr/>
              <p:nvPr/>
            </p:nvSpPr>
            <p:spPr>
              <a:xfrm>
                <a:off x="7274434" y="3675915"/>
                <a:ext cx="187335" cy="191649"/>
              </a:xfrm>
              <a:custGeom>
                <a:avLst/>
                <a:gdLst/>
                <a:ahLst/>
                <a:cxnLst/>
                <a:rect l="l" t="t" r="r" b="b"/>
                <a:pathLst>
                  <a:path w="3961" h="4052" extrusionOk="0">
                    <a:moveTo>
                      <a:pt x="1" y="1"/>
                    </a:moveTo>
                    <a:lnTo>
                      <a:pt x="3868" y="4052"/>
                    </a:lnTo>
                    <a:lnTo>
                      <a:pt x="3960" y="92"/>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73;p13">
                <a:extLst>
                  <a:ext uri="{FF2B5EF4-FFF2-40B4-BE49-F238E27FC236}">
                    <a16:creationId xmlns="" xmlns:a16="http://schemas.microsoft.com/office/drawing/2014/main" id="{8F2FE032-B6A6-48E9-9B71-4ED98A030C33}"/>
                  </a:ext>
                </a:extLst>
              </p:cNvPr>
              <p:cNvSpPr/>
              <p:nvPr/>
            </p:nvSpPr>
            <p:spPr>
              <a:xfrm>
                <a:off x="7270082" y="3863216"/>
                <a:ext cx="187288" cy="191649"/>
              </a:xfrm>
              <a:custGeom>
                <a:avLst/>
                <a:gdLst/>
                <a:ahLst/>
                <a:cxnLst/>
                <a:rect l="l" t="t" r="r" b="b"/>
                <a:pathLst>
                  <a:path w="3960" h="4052" extrusionOk="0">
                    <a:moveTo>
                      <a:pt x="0" y="0"/>
                    </a:moveTo>
                    <a:lnTo>
                      <a:pt x="3868" y="4051"/>
                    </a:lnTo>
                    <a:lnTo>
                      <a:pt x="3960" y="9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74;p13">
                <a:extLst>
                  <a:ext uri="{FF2B5EF4-FFF2-40B4-BE49-F238E27FC236}">
                    <a16:creationId xmlns="" xmlns:a16="http://schemas.microsoft.com/office/drawing/2014/main" id="{6863AA61-6D7D-A1C8-FA81-FCCBDD0B1F79}"/>
                  </a:ext>
                </a:extLst>
              </p:cNvPr>
              <p:cNvSpPr/>
              <p:nvPr/>
            </p:nvSpPr>
            <p:spPr>
              <a:xfrm>
                <a:off x="7265731" y="4050469"/>
                <a:ext cx="187335" cy="191649"/>
              </a:xfrm>
              <a:custGeom>
                <a:avLst/>
                <a:gdLst/>
                <a:ahLst/>
                <a:cxnLst/>
                <a:rect l="l" t="t" r="r" b="b"/>
                <a:pathLst>
                  <a:path w="3961" h="4052" extrusionOk="0">
                    <a:moveTo>
                      <a:pt x="1" y="1"/>
                    </a:moveTo>
                    <a:lnTo>
                      <a:pt x="3869" y="4051"/>
                    </a:lnTo>
                    <a:lnTo>
                      <a:pt x="3960" y="9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8" name="Group 137">
            <a:extLst>
              <a:ext uri="{FF2B5EF4-FFF2-40B4-BE49-F238E27FC236}">
                <a16:creationId xmlns="" xmlns:a16="http://schemas.microsoft.com/office/drawing/2014/main" id="{549A6018-6509-7B7F-9E1C-66CA4BAF5B6E}"/>
              </a:ext>
            </a:extLst>
          </p:cNvPr>
          <p:cNvGrpSpPr/>
          <p:nvPr/>
        </p:nvGrpSpPr>
        <p:grpSpPr>
          <a:xfrm>
            <a:off x="-1082629" y="5572880"/>
            <a:ext cx="814509" cy="912109"/>
            <a:chOff x="-9187" y="3515878"/>
            <a:chExt cx="1453440" cy="1627602"/>
          </a:xfrm>
        </p:grpSpPr>
        <p:grpSp>
          <p:nvGrpSpPr>
            <p:cNvPr id="139" name="Google Shape;980;p36">
              <a:extLst>
                <a:ext uri="{FF2B5EF4-FFF2-40B4-BE49-F238E27FC236}">
                  <a16:creationId xmlns="" xmlns:a16="http://schemas.microsoft.com/office/drawing/2014/main" id="{746FA1F2-9775-2640-439A-756B656F83FC}"/>
                </a:ext>
              </a:extLst>
            </p:cNvPr>
            <p:cNvGrpSpPr/>
            <p:nvPr/>
          </p:nvGrpSpPr>
          <p:grpSpPr>
            <a:xfrm>
              <a:off x="349337" y="4023254"/>
              <a:ext cx="731517" cy="731509"/>
              <a:chOff x="358469" y="4060974"/>
              <a:chExt cx="717032" cy="717165"/>
            </a:xfrm>
          </p:grpSpPr>
          <p:sp>
            <p:nvSpPr>
              <p:cNvPr id="147" name="Google Shape;981;p36">
                <a:extLst>
                  <a:ext uri="{FF2B5EF4-FFF2-40B4-BE49-F238E27FC236}">
                    <a16:creationId xmlns="" xmlns:a16="http://schemas.microsoft.com/office/drawing/2014/main" id="{688E38B9-3666-0DA1-8DFC-FA94B48126AF}"/>
                  </a:ext>
                </a:extLst>
              </p:cNvPr>
              <p:cNvSpPr/>
              <p:nvPr/>
            </p:nvSpPr>
            <p:spPr>
              <a:xfrm>
                <a:off x="358469" y="4060974"/>
                <a:ext cx="717032" cy="717165"/>
              </a:xfrm>
              <a:custGeom>
                <a:avLst/>
                <a:gdLst/>
                <a:ahLst/>
                <a:cxnLst/>
                <a:rect l="l" t="t" r="r" b="b"/>
                <a:pathLst>
                  <a:path w="15074" h="15076" extrusionOk="0">
                    <a:moveTo>
                      <a:pt x="7537" y="1"/>
                    </a:moveTo>
                    <a:cubicBezTo>
                      <a:pt x="5538" y="1"/>
                      <a:pt x="3621" y="795"/>
                      <a:pt x="2208" y="2209"/>
                    </a:cubicBezTo>
                    <a:cubicBezTo>
                      <a:pt x="794" y="3622"/>
                      <a:pt x="0" y="5539"/>
                      <a:pt x="0" y="7538"/>
                    </a:cubicBezTo>
                    <a:cubicBezTo>
                      <a:pt x="0" y="9537"/>
                      <a:pt x="794" y="11454"/>
                      <a:pt x="2208" y="12867"/>
                    </a:cubicBezTo>
                    <a:cubicBezTo>
                      <a:pt x="3621" y="14280"/>
                      <a:pt x="5538" y="15075"/>
                      <a:pt x="7537" y="15075"/>
                    </a:cubicBezTo>
                    <a:cubicBezTo>
                      <a:pt x="9536" y="15075"/>
                      <a:pt x="11453" y="14280"/>
                      <a:pt x="12867" y="12867"/>
                    </a:cubicBezTo>
                    <a:cubicBezTo>
                      <a:pt x="14280" y="11454"/>
                      <a:pt x="15074" y="9537"/>
                      <a:pt x="15074" y="7538"/>
                    </a:cubicBezTo>
                    <a:cubicBezTo>
                      <a:pt x="15074" y="5539"/>
                      <a:pt x="14280" y="3622"/>
                      <a:pt x="12867" y="2209"/>
                    </a:cubicBezTo>
                    <a:cubicBezTo>
                      <a:pt x="11453" y="795"/>
                      <a:pt x="9536" y="1"/>
                      <a:pt x="7537"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82;p36">
                <a:extLst>
                  <a:ext uri="{FF2B5EF4-FFF2-40B4-BE49-F238E27FC236}">
                    <a16:creationId xmlns="" xmlns:a16="http://schemas.microsoft.com/office/drawing/2014/main" id="{27CD3934-06B3-8B88-A340-C28E5B5BC841}"/>
                  </a:ext>
                </a:extLst>
              </p:cNvPr>
              <p:cNvSpPr/>
              <p:nvPr/>
            </p:nvSpPr>
            <p:spPr>
              <a:xfrm>
                <a:off x="559108" y="4275694"/>
                <a:ext cx="315800" cy="287704"/>
              </a:xfrm>
              <a:custGeom>
                <a:avLst/>
                <a:gdLst/>
                <a:ahLst/>
                <a:cxnLst/>
                <a:rect l="l" t="t" r="r" b="b"/>
                <a:pathLst>
                  <a:path w="6639" h="6048" extrusionOk="0">
                    <a:moveTo>
                      <a:pt x="3319" y="1"/>
                    </a:moveTo>
                    <a:cubicBezTo>
                      <a:pt x="2545" y="1"/>
                      <a:pt x="1772" y="296"/>
                      <a:pt x="1181" y="886"/>
                    </a:cubicBezTo>
                    <a:cubicBezTo>
                      <a:pt x="1" y="2067"/>
                      <a:pt x="1" y="3982"/>
                      <a:pt x="1181" y="5162"/>
                    </a:cubicBezTo>
                    <a:cubicBezTo>
                      <a:pt x="1772" y="5752"/>
                      <a:pt x="2545" y="6048"/>
                      <a:pt x="3319" y="6048"/>
                    </a:cubicBezTo>
                    <a:cubicBezTo>
                      <a:pt x="4093" y="6048"/>
                      <a:pt x="4867" y="5752"/>
                      <a:pt x="5457" y="5162"/>
                    </a:cubicBezTo>
                    <a:cubicBezTo>
                      <a:pt x="6638" y="3982"/>
                      <a:pt x="6638" y="2067"/>
                      <a:pt x="5457" y="886"/>
                    </a:cubicBezTo>
                    <a:cubicBezTo>
                      <a:pt x="4867" y="296"/>
                      <a:pt x="4093" y="1"/>
                      <a:pt x="3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275;p13">
              <a:extLst>
                <a:ext uri="{FF2B5EF4-FFF2-40B4-BE49-F238E27FC236}">
                  <a16:creationId xmlns="" xmlns:a16="http://schemas.microsoft.com/office/drawing/2014/main" id="{FC3541F9-34A8-2787-7739-914E9241553F}"/>
                </a:ext>
              </a:extLst>
            </p:cNvPr>
            <p:cNvGrpSpPr/>
            <p:nvPr/>
          </p:nvGrpSpPr>
          <p:grpSpPr>
            <a:xfrm>
              <a:off x="712736" y="4401504"/>
              <a:ext cx="731517" cy="741976"/>
              <a:chOff x="717034" y="4419587"/>
              <a:chExt cx="717033" cy="723950"/>
            </a:xfrm>
          </p:grpSpPr>
          <p:sp>
            <p:nvSpPr>
              <p:cNvPr id="145" name="Google Shape;276;p13">
                <a:extLst>
                  <a:ext uri="{FF2B5EF4-FFF2-40B4-BE49-F238E27FC236}">
                    <a16:creationId xmlns="" xmlns:a16="http://schemas.microsoft.com/office/drawing/2014/main" id="{4887F9E9-B47D-A813-7170-71AE4A298CD8}"/>
                  </a:ext>
                </a:extLst>
              </p:cNvPr>
              <p:cNvSpPr/>
              <p:nvPr/>
            </p:nvSpPr>
            <p:spPr>
              <a:xfrm>
                <a:off x="717034" y="4419587"/>
                <a:ext cx="358564" cy="362008"/>
              </a:xfrm>
              <a:custGeom>
                <a:avLst/>
                <a:gdLst/>
                <a:ahLst/>
                <a:cxnLst/>
                <a:rect l="l" t="t" r="r" b="b"/>
                <a:pathLst>
                  <a:path w="7538" h="7610" extrusionOk="0">
                    <a:moveTo>
                      <a:pt x="0" y="0"/>
                    </a:moveTo>
                    <a:lnTo>
                      <a:pt x="0" y="7609"/>
                    </a:lnTo>
                    <a:lnTo>
                      <a:pt x="7538" y="7609"/>
                    </a:lnTo>
                    <a:lnTo>
                      <a:pt x="7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77;p13">
                <a:extLst>
                  <a:ext uri="{FF2B5EF4-FFF2-40B4-BE49-F238E27FC236}">
                    <a16:creationId xmlns="" xmlns:a16="http://schemas.microsoft.com/office/drawing/2014/main" id="{D28DB773-3A79-C4CD-D9FA-2F93EFD3E876}"/>
                  </a:ext>
                </a:extLst>
              </p:cNvPr>
              <p:cNvSpPr/>
              <p:nvPr/>
            </p:nvSpPr>
            <p:spPr>
              <a:xfrm>
                <a:off x="1075503" y="4781529"/>
                <a:ext cx="358564" cy="362008"/>
              </a:xfrm>
              <a:custGeom>
                <a:avLst/>
                <a:gdLst/>
                <a:ahLst/>
                <a:cxnLst/>
                <a:rect l="l" t="t" r="r" b="b"/>
                <a:pathLst>
                  <a:path w="7538" h="7610" extrusionOk="0">
                    <a:moveTo>
                      <a:pt x="1" y="0"/>
                    </a:moveTo>
                    <a:lnTo>
                      <a:pt x="1" y="7610"/>
                    </a:lnTo>
                    <a:lnTo>
                      <a:pt x="7538" y="7610"/>
                    </a:lnTo>
                    <a:lnTo>
                      <a:pt x="7538"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278;p13">
              <a:extLst>
                <a:ext uri="{FF2B5EF4-FFF2-40B4-BE49-F238E27FC236}">
                  <a16:creationId xmlns="" xmlns:a16="http://schemas.microsoft.com/office/drawing/2014/main" id="{14E56C51-A255-2A06-034F-AF6539587296}"/>
                </a:ext>
              </a:extLst>
            </p:cNvPr>
            <p:cNvGrpSpPr/>
            <p:nvPr/>
          </p:nvGrpSpPr>
          <p:grpSpPr>
            <a:xfrm>
              <a:off x="-9187" y="4022053"/>
              <a:ext cx="731493" cy="1118221"/>
              <a:chOff x="0" y="4059500"/>
              <a:chExt cx="717080" cy="1084073"/>
            </a:xfrm>
          </p:grpSpPr>
          <p:sp>
            <p:nvSpPr>
              <p:cNvPr id="143" name="Google Shape;279;p13">
                <a:extLst>
                  <a:ext uri="{FF2B5EF4-FFF2-40B4-BE49-F238E27FC236}">
                    <a16:creationId xmlns="" xmlns:a16="http://schemas.microsoft.com/office/drawing/2014/main" id="{0891C38A-C9E7-3036-46AD-B236B1390506}"/>
                  </a:ext>
                </a:extLst>
              </p:cNvPr>
              <p:cNvSpPr/>
              <p:nvPr/>
            </p:nvSpPr>
            <p:spPr>
              <a:xfrm>
                <a:off x="0" y="4059500"/>
                <a:ext cx="717080" cy="1084073"/>
              </a:xfrm>
              <a:custGeom>
                <a:avLst/>
                <a:gdLst/>
                <a:ahLst/>
                <a:cxnLst/>
                <a:rect l="l" t="t" r="r" b="b"/>
                <a:pathLst>
                  <a:path w="15075" h="22789" extrusionOk="0">
                    <a:moveTo>
                      <a:pt x="0" y="0"/>
                    </a:moveTo>
                    <a:lnTo>
                      <a:pt x="0" y="22789"/>
                    </a:lnTo>
                    <a:lnTo>
                      <a:pt x="15074" y="22789"/>
                    </a:lnTo>
                    <a:lnTo>
                      <a:pt x="15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80;p13">
                <a:extLst>
                  <a:ext uri="{FF2B5EF4-FFF2-40B4-BE49-F238E27FC236}">
                    <a16:creationId xmlns="" xmlns:a16="http://schemas.microsoft.com/office/drawing/2014/main" id="{D4A9C215-DCF1-EA51-7F2D-8EE6E3AB3DE5}"/>
                  </a:ext>
                </a:extLst>
              </p:cNvPr>
              <p:cNvSpPr/>
              <p:nvPr/>
            </p:nvSpPr>
            <p:spPr>
              <a:xfrm>
                <a:off x="0" y="4419587"/>
                <a:ext cx="717080" cy="723968"/>
              </a:xfrm>
              <a:custGeom>
                <a:avLst/>
                <a:gdLst/>
                <a:ahLst/>
                <a:cxnLst/>
                <a:rect l="l" t="t" r="r" b="b"/>
                <a:pathLst>
                  <a:path w="15075" h="15219" extrusionOk="0">
                    <a:moveTo>
                      <a:pt x="0" y="0"/>
                    </a:moveTo>
                    <a:lnTo>
                      <a:pt x="15074" y="15219"/>
                    </a:lnTo>
                    <a:lnTo>
                      <a:pt x="150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281;p13">
              <a:extLst>
                <a:ext uri="{FF2B5EF4-FFF2-40B4-BE49-F238E27FC236}">
                  <a16:creationId xmlns="" xmlns:a16="http://schemas.microsoft.com/office/drawing/2014/main" id="{B193BDCD-2DF5-058B-270D-D385B583B3BA}"/>
                </a:ext>
              </a:extLst>
            </p:cNvPr>
            <p:cNvSpPr/>
            <p:nvPr/>
          </p:nvSpPr>
          <p:spPr>
            <a:xfrm>
              <a:off x="-13" y="3515878"/>
              <a:ext cx="365760" cy="377960"/>
            </a:xfrm>
            <a:custGeom>
              <a:avLst/>
              <a:gdLst/>
              <a:ahLst/>
              <a:cxnLst/>
              <a:rect l="l" t="t" r="r" b="b"/>
              <a:pathLst>
                <a:path w="7557" h="7629" extrusionOk="0">
                  <a:moveTo>
                    <a:pt x="1" y="0"/>
                  </a:moveTo>
                  <a:lnTo>
                    <a:pt x="1" y="7628"/>
                  </a:lnTo>
                  <a:lnTo>
                    <a:pt x="7556" y="7628"/>
                  </a:lnTo>
                  <a:cubicBezTo>
                    <a:pt x="7555" y="3416"/>
                    <a:pt x="4173" y="0"/>
                    <a:pt x="1"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roup 123">
            <a:extLst>
              <a:ext uri="{FF2B5EF4-FFF2-40B4-BE49-F238E27FC236}">
                <a16:creationId xmlns="" xmlns:a16="http://schemas.microsoft.com/office/drawing/2014/main" id="{111EBF08-82CD-0C6A-F956-F1B7B49E4968}"/>
              </a:ext>
            </a:extLst>
          </p:cNvPr>
          <p:cNvGrpSpPr/>
          <p:nvPr/>
        </p:nvGrpSpPr>
        <p:grpSpPr>
          <a:xfrm>
            <a:off x="1911894" y="-1770605"/>
            <a:ext cx="5313418" cy="814614"/>
            <a:chOff x="1776516" y="1323793"/>
            <a:chExt cx="5313418" cy="1064552"/>
          </a:xfrm>
        </p:grpSpPr>
        <p:sp>
          <p:nvSpPr>
            <p:cNvPr id="125" name="Google Shape;240;p33">
              <a:extLst>
                <a:ext uri="{FF2B5EF4-FFF2-40B4-BE49-F238E27FC236}">
                  <a16:creationId xmlns="" xmlns:a16="http://schemas.microsoft.com/office/drawing/2014/main" id="{01D10388-1751-7305-F20C-7213C4AF27C2}"/>
                </a:ext>
              </a:extLst>
            </p:cNvPr>
            <p:cNvSpPr/>
            <p:nvPr/>
          </p:nvSpPr>
          <p:spPr>
            <a:xfrm>
              <a:off x="1776516" y="1454360"/>
              <a:ext cx="5313418" cy="933985"/>
            </a:xfrm>
            <a:prstGeom prst="roundRect">
              <a:avLst>
                <a:gd name="adj" fmla="val 19885"/>
              </a:avLst>
            </a:prstGeom>
            <a:solidFill>
              <a:schemeClr val="tx1">
                <a:lumMod val="60000"/>
                <a:lumOff val="40000"/>
              </a:schemeClr>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1" i="0" u="none" strike="noStrike" kern="0" cap="none" spc="0" normalizeH="0" baseline="0" noProof="0" dirty="0">
                <a:ln>
                  <a:noFill/>
                </a:ln>
                <a:solidFill>
                  <a:srgbClr val="DA8737"/>
                </a:solidFill>
                <a:effectLst/>
                <a:uLnTx/>
                <a:uFillTx/>
                <a:latin typeface="Oxygen" panose="02000503000000000000" pitchFamily="2" charset="0"/>
                <a:cs typeface="Arial"/>
                <a:sym typeface="Arial"/>
              </a:endParaRPr>
            </a:p>
          </p:txBody>
        </p:sp>
        <p:sp>
          <p:nvSpPr>
            <p:cNvPr id="126" name="TextBox 125">
              <a:extLst>
                <a:ext uri="{FF2B5EF4-FFF2-40B4-BE49-F238E27FC236}">
                  <a16:creationId xmlns="" xmlns:a16="http://schemas.microsoft.com/office/drawing/2014/main" id="{B78CBCE6-409E-405B-08AC-D6D02DE454A4}"/>
                </a:ext>
              </a:extLst>
            </p:cNvPr>
            <p:cNvSpPr txBox="1"/>
            <p:nvPr/>
          </p:nvSpPr>
          <p:spPr>
            <a:xfrm>
              <a:off x="1899899" y="1670554"/>
              <a:ext cx="5066650" cy="563091"/>
            </a:xfrm>
            <a:prstGeom prst="rect">
              <a:avLst/>
            </a:prstGeom>
            <a:noFill/>
          </p:spPr>
          <p:txBody>
            <a:bodyPr wrap="square">
              <a:spAutoFit/>
            </a:bodyPr>
            <a:lstStyle/>
            <a:p>
              <a:pPr algn="ctr"/>
              <a:r>
                <a:rPr lang="en-US" sz="1100" dirty="0" err="1">
                  <a:solidFill>
                    <a:schemeClr val="bg1"/>
                  </a:solidFill>
                </a:rPr>
                <a:t>Mengapa</a:t>
              </a:r>
              <a:r>
                <a:rPr lang="en-US" sz="1100" dirty="0">
                  <a:solidFill>
                    <a:schemeClr val="bg1"/>
                  </a:solidFill>
                </a:rPr>
                <a:t> </a:t>
              </a:r>
              <a:r>
                <a:rPr lang="en-US" sz="1100" dirty="0" err="1">
                  <a:solidFill>
                    <a:schemeClr val="bg1"/>
                  </a:solidFill>
                </a:rPr>
                <a:t>Kriminalisasi</a:t>
              </a:r>
              <a:r>
                <a:rPr lang="en-US" sz="1100" dirty="0">
                  <a:solidFill>
                    <a:schemeClr val="bg1"/>
                  </a:solidFill>
                </a:rPr>
                <a:t> </a:t>
              </a:r>
              <a:r>
                <a:rPr lang="en-US" sz="1100" dirty="0" err="1">
                  <a:solidFill>
                    <a:schemeClr val="bg1"/>
                  </a:solidFill>
                </a:rPr>
                <a:t>Pelaku</a:t>
              </a:r>
              <a:r>
                <a:rPr lang="en-US" sz="1100" dirty="0">
                  <a:solidFill>
                    <a:schemeClr val="bg1"/>
                  </a:solidFill>
                </a:rPr>
                <a:t> </a:t>
              </a:r>
              <a:r>
                <a:rPr lang="en-US" sz="1100" dirty="0" err="1">
                  <a:solidFill>
                    <a:schemeClr val="bg1"/>
                  </a:solidFill>
                </a:rPr>
                <a:t>Pelacuran</a:t>
              </a:r>
              <a:r>
                <a:rPr lang="en-US" sz="1100" dirty="0">
                  <a:solidFill>
                    <a:schemeClr val="bg1"/>
                  </a:solidFill>
                </a:rPr>
                <a:t> </a:t>
              </a:r>
              <a:r>
                <a:rPr lang="en-US" sz="1100" dirty="0" err="1">
                  <a:solidFill>
                    <a:schemeClr val="bg1"/>
                  </a:solidFill>
                </a:rPr>
                <a:t>Tidak</a:t>
              </a:r>
              <a:r>
                <a:rPr lang="en-US" sz="1100" dirty="0">
                  <a:solidFill>
                    <a:schemeClr val="bg1"/>
                  </a:solidFill>
                </a:rPr>
                <a:t> </a:t>
              </a:r>
              <a:r>
                <a:rPr lang="en-US" sz="1100" dirty="0" err="1">
                  <a:solidFill>
                    <a:schemeClr val="bg1"/>
                  </a:solidFill>
                </a:rPr>
                <a:t>Diatur</a:t>
              </a:r>
              <a:r>
                <a:rPr lang="en-US" sz="1100" dirty="0">
                  <a:solidFill>
                    <a:schemeClr val="bg1"/>
                  </a:solidFill>
                </a:rPr>
                <a:t> </a:t>
              </a:r>
              <a:r>
                <a:rPr lang="en-US" sz="1100" dirty="0" err="1">
                  <a:solidFill>
                    <a:schemeClr val="bg1"/>
                  </a:solidFill>
                </a:rPr>
                <a:t>Secara</a:t>
              </a:r>
              <a:r>
                <a:rPr lang="en-US" sz="1100" dirty="0">
                  <a:solidFill>
                    <a:schemeClr val="bg1"/>
                  </a:solidFill>
                </a:rPr>
                <a:t> </a:t>
              </a:r>
              <a:r>
                <a:rPr lang="en-US" sz="1100" dirty="0" err="1">
                  <a:solidFill>
                    <a:schemeClr val="bg1"/>
                  </a:solidFill>
                </a:rPr>
                <a:t>Khusus</a:t>
              </a:r>
              <a:r>
                <a:rPr lang="en-US" sz="1100" dirty="0">
                  <a:solidFill>
                    <a:schemeClr val="bg1"/>
                  </a:solidFill>
                </a:rPr>
                <a:t> </a:t>
              </a:r>
              <a:r>
                <a:rPr lang="en-US" sz="1100" dirty="0" err="1">
                  <a:solidFill>
                    <a:schemeClr val="bg1"/>
                  </a:solidFill>
                </a:rPr>
                <a:t>Dalam</a:t>
              </a:r>
              <a:r>
                <a:rPr lang="en-US" sz="1100" dirty="0">
                  <a:solidFill>
                    <a:schemeClr val="bg1"/>
                  </a:solidFill>
                </a:rPr>
                <a:t> Hukum </a:t>
              </a:r>
              <a:r>
                <a:rPr lang="en-US" sz="1100" dirty="0" err="1">
                  <a:solidFill>
                    <a:schemeClr val="bg1"/>
                  </a:solidFill>
                </a:rPr>
                <a:t>Pidana</a:t>
              </a:r>
              <a:r>
                <a:rPr lang="en-US" sz="1100" dirty="0">
                  <a:solidFill>
                    <a:schemeClr val="bg1"/>
                  </a:solidFill>
                </a:rPr>
                <a:t> di Indonesia?</a:t>
              </a:r>
            </a:p>
          </p:txBody>
        </p:sp>
        <p:sp>
          <p:nvSpPr>
            <p:cNvPr id="127" name="Google Shape;240;p33">
              <a:extLst>
                <a:ext uri="{FF2B5EF4-FFF2-40B4-BE49-F238E27FC236}">
                  <a16:creationId xmlns="" xmlns:a16="http://schemas.microsoft.com/office/drawing/2014/main" id="{4C97273B-9D45-85BD-DA0C-AA2FCB0B31C7}"/>
                </a:ext>
              </a:extLst>
            </p:cNvPr>
            <p:cNvSpPr/>
            <p:nvPr/>
          </p:nvSpPr>
          <p:spPr>
            <a:xfrm>
              <a:off x="3417591" y="1323793"/>
              <a:ext cx="2075410" cy="261132"/>
            </a:xfrm>
            <a:prstGeom prst="roundRect">
              <a:avLst>
                <a:gd name="adj" fmla="val 50000"/>
              </a:avLst>
            </a:prstGeom>
            <a:solidFill>
              <a:schemeClr val="tx1">
                <a:lumMod val="20000"/>
                <a:lumOff val="80000"/>
              </a:schemeClr>
            </a:solidFill>
            <a:ln w="12700">
              <a:solidFill>
                <a:srgbClr val="FFFEFC"/>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err="1">
                  <a:ln>
                    <a:noFill/>
                  </a:ln>
                  <a:solidFill>
                    <a:schemeClr val="tx1"/>
                  </a:solidFill>
                  <a:effectLst/>
                  <a:uLnTx/>
                  <a:uFillTx/>
                  <a:latin typeface="+mn-lt"/>
                  <a:cs typeface="Arial"/>
                  <a:sym typeface="Arial"/>
                </a:rPr>
                <a:t>Rumusan</a:t>
              </a:r>
              <a:r>
                <a:rPr kumimoji="0" lang="en-US" sz="1100" b="1" i="0" u="none" strike="noStrike" kern="0" cap="none" spc="0" normalizeH="0" baseline="0" noProof="0" dirty="0">
                  <a:ln>
                    <a:noFill/>
                  </a:ln>
                  <a:solidFill>
                    <a:schemeClr val="tx1"/>
                  </a:solidFill>
                  <a:effectLst/>
                  <a:uLnTx/>
                  <a:uFillTx/>
                  <a:latin typeface="+mn-lt"/>
                  <a:cs typeface="Arial"/>
                  <a:sym typeface="Arial"/>
                </a:rPr>
                <a:t> </a:t>
              </a:r>
              <a:r>
                <a:rPr kumimoji="0" lang="en-US" sz="1100" b="1" i="0" u="none" strike="noStrike" kern="0" cap="none" spc="0" normalizeH="0" baseline="0" noProof="0" dirty="0" err="1">
                  <a:ln>
                    <a:noFill/>
                  </a:ln>
                  <a:solidFill>
                    <a:schemeClr val="tx1"/>
                  </a:solidFill>
                  <a:effectLst/>
                  <a:uLnTx/>
                  <a:uFillTx/>
                  <a:latin typeface="+mn-lt"/>
                  <a:cs typeface="Arial"/>
                  <a:sym typeface="Arial"/>
                </a:rPr>
                <a:t>Masalah</a:t>
              </a:r>
              <a:endParaRPr kumimoji="0" lang="id-ID" sz="1100" b="1" i="0" u="none" strike="noStrike" kern="0" cap="none" spc="0" normalizeH="0" baseline="0" noProof="0" dirty="0">
                <a:ln>
                  <a:noFill/>
                </a:ln>
                <a:solidFill>
                  <a:schemeClr val="tx1"/>
                </a:solidFill>
                <a:effectLst/>
                <a:uLnTx/>
                <a:uFillTx/>
                <a:latin typeface="+mn-lt"/>
                <a:cs typeface="Arial"/>
                <a:sym typeface="Arial"/>
              </a:endParaRPr>
            </a:p>
          </p:txBody>
        </p:sp>
      </p:grpSp>
      <p:grpSp>
        <p:nvGrpSpPr>
          <p:cNvPr id="2" name="Group 1">
            <a:extLst>
              <a:ext uri="{FF2B5EF4-FFF2-40B4-BE49-F238E27FC236}">
                <a16:creationId xmlns="" xmlns:a16="http://schemas.microsoft.com/office/drawing/2014/main" id="{3622312A-9239-FE9A-86D1-C53593FE8722}"/>
              </a:ext>
            </a:extLst>
          </p:cNvPr>
          <p:cNvGrpSpPr/>
          <p:nvPr/>
        </p:nvGrpSpPr>
        <p:grpSpPr>
          <a:xfrm>
            <a:off x="9978530" y="4311230"/>
            <a:ext cx="1756270" cy="3453550"/>
            <a:chOff x="4775201" y="1107440"/>
            <a:chExt cx="1756270" cy="3453550"/>
          </a:xfrm>
        </p:grpSpPr>
        <p:sp>
          <p:nvSpPr>
            <p:cNvPr id="3" name="Google Shape;63;p3">
              <a:extLst>
                <a:ext uri="{FF2B5EF4-FFF2-40B4-BE49-F238E27FC236}">
                  <a16:creationId xmlns="" xmlns:a16="http://schemas.microsoft.com/office/drawing/2014/main" id="{9C46DFDD-349E-255D-D6D0-A91F8527272C}"/>
                </a:ext>
              </a:extLst>
            </p:cNvPr>
            <p:cNvSpPr/>
            <p:nvPr/>
          </p:nvSpPr>
          <p:spPr>
            <a:xfrm flipH="1">
              <a:off x="6244268" y="1107440"/>
              <a:ext cx="285503" cy="286808"/>
            </a:xfrm>
            <a:custGeom>
              <a:avLst/>
              <a:gdLst/>
              <a:ahLst/>
              <a:cxnLst/>
              <a:rect l="l" t="t" r="r" b="b"/>
              <a:pathLst>
                <a:path w="7506" h="7505" extrusionOk="0">
                  <a:moveTo>
                    <a:pt x="0" y="1"/>
                  </a:moveTo>
                  <a:lnTo>
                    <a:pt x="0" y="7505"/>
                  </a:lnTo>
                  <a:lnTo>
                    <a:pt x="7506" y="7505"/>
                  </a:lnTo>
                  <a:cubicBezTo>
                    <a:pt x="7506" y="3360"/>
                    <a:pt x="4145"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 3">
              <a:extLst>
                <a:ext uri="{FF2B5EF4-FFF2-40B4-BE49-F238E27FC236}">
                  <a16:creationId xmlns="" xmlns:a16="http://schemas.microsoft.com/office/drawing/2014/main" id="{0D1C8623-1169-551B-8BCC-8FC13E51E5CC}"/>
                </a:ext>
              </a:extLst>
            </p:cNvPr>
            <p:cNvGrpSpPr/>
            <p:nvPr/>
          </p:nvGrpSpPr>
          <p:grpSpPr>
            <a:xfrm flipH="1">
              <a:off x="4775201" y="2514811"/>
              <a:ext cx="1756270" cy="2046179"/>
              <a:chOff x="0" y="2565466"/>
              <a:chExt cx="2227301" cy="2594964"/>
            </a:xfrm>
          </p:grpSpPr>
          <p:grpSp>
            <p:nvGrpSpPr>
              <p:cNvPr id="5" name="Google Shape;993;p37">
                <a:extLst>
                  <a:ext uri="{FF2B5EF4-FFF2-40B4-BE49-F238E27FC236}">
                    <a16:creationId xmlns="" xmlns:a16="http://schemas.microsoft.com/office/drawing/2014/main" id="{8CFEC0F2-9F15-E54D-C235-C430D9469D27}"/>
                  </a:ext>
                </a:extLst>
              </p:cNvPr>
              <p:cNvGrpSpPr/>
              <p:nvPr/>
            </p:nvGrpSpPr>
            <p:grpSpPr>
              <a:xfrm>
                <a:off x="344860" y="4056710"/>
                <a:ext cx="731517" cy="731509"/>
                <a:chOff x="345132" y="4060974"/>
                <a:chExt cx="717032" cy="717165"/>
              </a:xfrm>
            </p:grpSpPr>
            <p:sp>
              <p:nvSpPr>
                <p:cNvPr id="25" name="Google Shape;994;p37">
                  <a:extLst>
                    <a:ext uri="{FF2B5EF4-FFF2-40B4-BE49-F238E27FC236}">
                      <a16:creationId xmlns="" xmlns:a16="http://schemas.microsoft.com/office/drawing/2014/main" id="{7657B21D-0DFA-C182-B63B-A4547399936E}"/>
                    </a:ext>
                  </a:extLst>
                </p:cNvPr>
                <p:cNvSpPr/>
                <p:nvPr/>
              </p:nvSpPr>
              <p:spPr>
                <a:xfrm>
                  <a:off x="345132" y="4060974"/>
                  <a:ext cx="717032" cy="717165"/>
                </a:xfrm>
                <a:custGeom>
                  <a:avLst/>
                  <a:gdLst/>
                  <a:ahLst/>
                  <a:cxnLst/>
                  <a:rect l="l" t="t" r="r" b="b"/>
                  <a:pathLst>
                    <a:path w="15074" h="15076" extrusionOk="0">
                      <a:moveTo>
                        <a:pt x="7537" y="1"/>
                      </a:moveTo>
                      <a:cubicBezTo>
                        <a:pt x="5538" y="1"/>
                        <a:pt x="3621" y="795"/>
                        <a:pt x="2208" y="2209"/>
                      </a:cubicBezTo>
                      <a:cubicBezTo>
                        <a:pt x="794" y="3622"/>
                        <a:pt x="0" y="5539"/>
                        <a:pt x="0" y="7538"/>
                      </a:cubicBezTo>
                      <a:cubicBezTo>
                        <a:pt x="0" y="9537"/>
                        <a:pt x="794" y="11454"/>
                        <a:pt x="2208" y="12867"/>
                      </a:cubicBezTo>
                      <a:cubicBezTo>
                        <a:pt x="3621" y="14280"/>
                        <a:pt x="5538" y="15075"/>
                        <a:pt x="7537" y="15075"/>
                      </a:cubicBezTo>
                      <a:cubicBezTo>
                        <a:pt x="9536" y="15075"/>
                        <a:pt x="11453" y="14280"/>
                        <a:pt x="12867" y="12867"/>
                      </a:cubicBezTo>
                      <a:cubicBezTo>
                        <a:pt x="14280" y="11454"/>
                        <a:pt x="15074" y="9537"/>
                        <a:pt x="15074" y="7538"/>
                      </a:cubicBezTo>
                      <a:cubicBezTo>
                        <a:pt x="15074" y="5539"/>
                        <a:pt x="14280" y="3622"/>
                        <a:pt x="12867" y="2209"/>
                      </a:cubicBezTo>
                      <a:cubicBezTo>
                        <a:pt x="11453" y="795"/>
                        <a:pt x="9536" y="1"/>
                        <a:pt x="7537"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95;p37">
                  <a:extLst>
                    <a:ext uri="{FF2B5EF4-FFF2-40B4-BE49-F238E27FC236}">
                      <a16:creationId xmlns="" xmlns:a16="http://schemas.microsoft.com/office/drawing/2014/main" id="{AB1D35B4-BAEB-4D98-CC7E-95DD33EA374E}"/>
                    </a:ext>
                  </a:extLst>
                </p:cNvPr>
                <p:cNvSpPr/>
                <p:nvPr/>
              </p:nvSpPr>
              <p:spPr>
                <a:xfrm>
                  <a:off x="559109" y="4275695"/>
                  <a:ext cx="315801" cy="287703"/>
                </a:xfrm>
                <a:custGeom>
                  <a:avLst/>
                  <a:gdLst/>
                  <a:ahLst/>
                  <a:cxnLst/>
                  <a:rect l="l" t="t" r="r" b="b"/>
                  <a:pathLst>
                    <a:path w="6639" h="6048" extrusionOk="0">
                      <a:moveTo>
                        <a:pt x="3319" y="1"/>
                      </a:moveTo>
                      <a:cubicBezTo>
                        <a:pt x="2545" y="1"/>
                        <a:pt x="1772" y="296"/>
                        <a:pt x="1181" y="886"/>
                      </a:cubicBezTo>
                      <a:cubicBezTo>
                        <a:pt x="1" y="2067"/>
                        <a:pt x="1" y="3982"/>
                        <a:pt x="1181" y="5162"/>
                      </a:cubicBezTo>
                      <a:cubicBezTo>
                        <a:pt x="1772" y="5752"/>
                        <a:pt x="2545" y="6048"/>
                        <a:pt x="3319" y="6048"/>
                      </a:cubicBezTo>
                      <a:cubicBezTo>
                        <a:pt x="4093" y="6048"/>
                        <a:pt x="4867" y="5752"/>
                        <a:pt x="5457" y="5162"/>
                      </a:cubicBezTo>
                      <a:cubicBezTo>
                        <a:pt x="6638" y="3982"/>
                        <a:pt x="6638" y="2067"/>
                        <a:pt x="5457" y="886"/>
                      </a:cubicBezTo>
                      <a:cubicBezTo>
                        <a:pt x="4867" y="296"/>
                        <a:pt x="4093" y="1"/>
                        <a:pt x="3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996;p37">
                <a:extLst>
                  <a:ext uri="{FF2B5EF4-FFF2-40B4-BE49-F238E27FC236}">
                    <a16:creationId xmlns="" xmlns:a16="http://schemas.microsoft.com/office/drawing/2014/main" id="{0247F2C3-864C-1AEE-352C-F31CBFDB3212}"/>
                  </a:ext>
                </a:extLst>
              </p:cNvPr>
              <p:cNvSpPr/>
              <p:nvPr/>
            </p:nvSpPr>
            <p:spPr>
              <a:xfrm>
                <a:off x="1089976" y="3777568"/>
                <a:ext cx="359468" cy="362912"/>
              </a:xfrm>
              <a:custGeom>
                <a:avLst/>
                <a:gdLst/>
                <a:ahLst/>
                <a:cxnLst/>
                <a:rect l="l" t="t" r="r" b="b"/>
                <a:pathLst>
                  <a:path w="7557" h="7629" extrusionOk="0">
                    <a:moveTo>
                      <a:pt x="1" y="0"/>
                    </a:moveTo>
                    <a:lnTo>
                      <a:pt x="1" y="7628"/>
                    </a:lnTo>
                    <a:lnTo>
                      <a:pt x="7556" y="7628"/>
                    </a:lnTo>
                    <a:cubicBezTo>
                      <a:pt x="7555" y="3416"/>
                      <a:pt x="4173"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55;p3">
                <a:extLst>
                  <a:ext uri="{FF2B5EF4-FFF2-40B4-BE49-F238E27FC236}">
                    <a16:creationId xmlns="" xmlns:a16="http://schemas.microsoft.com/office/drawing/2014/main" id="{B88D1452-B377-762B-ECC8-CA3574D6E052}"/>
                  </a:ext>
                </a:extLst>
              </p:cNvPr>
              <p:cNvGrpSpPr/>
              <p:nvPr/>
            </p:nvGrpSpPr>
            <p:grpSpPr>
              <a:xfrm>
                <a:off x="717031" y="4419538"/>
                <a:ext cx="731517" cy="740890"/>
                <a:chOff x="717034" y="4419587"/>
                <a:chExt cx="717033" cy="723950"/>
              </a:xfrm>
            </p:grpSpPr>
            <p:sp>
              <p:nvSpPr>
                <p:cNvPr id="23" name="Google Shape;56;p3">
                  <a:extLst>
                    <a:ext uri="{FF2B5EF4-FFF2-40B4-BE49-F238E27FC236}">
                      <a16:creationId xmlns="" xmlns:a16="http://schemas.microsoft.com/office/drawing/2014/main" id="{9FACEBF7-5D57-4676-CECA-76A372D8154A}"/>
                    </a:ext>
                  </a:extLst>
                </p:cNvPr>
                <p:cNvSpPr/>
                <p:nvPr/>
              </p:nvSpPr>
              <p:spPr>
                <a:xfrm>
                  <a:off x="717034" y="4419587"/>
                  <a:ext cx="358564" cy="362008"/>
                </a:xfrm>
                <a:custGeom>
                  <a:avLst/>
                  <a:gdLst/>
                  <a:ahLst/>
                  <a:cxnLst/>
                  <a:rect l="l" t="t" r="r" b="b"/>
                  <a:pathLst>
                    <a:path w="7538" h="7610" extrusionOk="0">
                      <a:moveTo>
                        <a:pt x="0" y="0"/>
                      </a:moveTo>
                      <a:lnTo>
                        <a:pt x="0" y="7609"/>
                      </a:lnTo>
                      <a:lnTo>
                        <a:pt x="7538" y="7609"/>
                      </a:lnTo>
                      <a:lnTo>
                        <a:pt x="7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7;p3">
                  <a:extLst>
                    <a:ext uri="{FF2B5EF4-FFF2-40B4-BE49-F238E27FC236}">
                      <a16:creationId xmlns="" xmlns:a16="http://schemas.microsoft.com/office/drawing/2014/main" id="{C11E67F8-830D-CA8B-8993-065602CD803C}"/>
                    </a:ext>
                  </a:extLst>
                </p:cNvPr>
                <p:cNvSpPr/>
                <p:nvPr/>
              </p:nvSpPr>
              <p:spPr>
                <a:xfrm>
                  <a:off x="1075503" y="4781529"/>
                  <a:ext cx="358564" cy="362008"/>
                </a:xfrm>
                <a:custGeom>
                  <a:avLst/>
                  <a:gdLst/>
                  <a:ahLst/>
                  <a:cxnLst/>
                  <a:rect l="l" t="t" r="r" b="b"/>
                  <a:pathLst>
                    <a:path w="7538" h="7610" extrusionOk="0">
                      <a:moveTo>
                        <a:pt x="1" y="0"/>
                      </a:moveTo>
                      <a:lnTo>
                        <a:pt x="1" y="7610"/>
                      </a:lnTo>
                      <a:lnTo>
                        <a:pt x="7538" y="7610"/>
                      </a:lnTo>
                      <a:lnTo>
                        <a:pt x="7538"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58;p3">
                <a:extLst>
                  <a:ext uri="{FF2B5EF4-FFF2-40B4-BE49-F238E27FC236}">
                    <a16:creationId xmlns="" xmlns:a16="http://schemas.microsoft.com/office/drawing/2014/main" id="{3876C2EC-1872-3A76-9965-D84F7ED8B10B}"/>
                  </a:ext>
                </a:extLst>
              </p:cNvPr>
              <p:cNvGrpSpPr/>
              <p:nvPr/>
            </p:nvGrpSpPr>
            <p:grpSpPr>
              <a:xfrm>
                <a:off x="0" y="4049364"/>
                <a:ext cx="731493" cy="1111066"/>
                <a:chOff x="0" y="4059500"/>
                <a:chExt cx="717080" cy="1084073"/>
              </a:xfrm>
            </p:grpSpPr>
            <p:sp>
              <p:nvSpPr>
                <p:cNvPr id="21" name="Google Shape;59;p3">
                  <a:extLst>
                    <a:ext uri="{FF2B5EF4-FFF2-40B4-BE49-F238E27FC236}">
                      <a16:creationId xmlns="" xmlns:a16="http://schemas.microsoft.com/office/drawing/2014/main" id="{7175F010-84AC-D85C-3710-39E4F47F75E0}"/>
                    </a:ext>
                  </a:extLst>
                </p:cNvPr>
                <p:cNvSpPr/>
                <p:nvPr/>
              </p:nvSpPr>
              <p:spPr>
                <a:xfrm>
                  <a:off x="0" y="4059500"/>
                  <a:ext cx="717080" cy="1084073"/>
                </a:xfrm>
                <a:custGeom>
                  <a:avLst/>
                  <a:gdLst/>
                  <a:ahLst/>
                  <a:cxnLst/>
                  <a:rect l="l" t="t" r="r" b="b"/>
                  <a:pathLst>
                    <a:path w="15075" h="22789" extrusionOk="0">
                      <a:moveTo>
                        <a:pt x="0" y="0"/>
                      </a:moveTo>
                      <a:lnTo>
                        <a:pt x="0" y="22789"/>
                      </a:lnTo>
                      <a:lnTo>
                        <a:pt x="15074" y="22789"/>
                      </a:lnTo>
                      <a:lnTo>
                        <a:pt x="15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0;p3">
                  <a:extLst>
                    <a:ext uri="{FF2B5EF4-FFF2-40B4-BE49-F238E27FC236}">
                      <a16:creationId xmlns="" xmlns:a16="http://schemas.microsoft.com/office/drawing/2014/main" id="{276EA85C-AF16-D147-1994-F62B5DC147FE}"/>
                    </a:ext>
                  </a:extLst>
                </p:cNvPr>
                <p:cNvSpPr/>
                <p:nvPr/>
              </p:nvSpPr>
              <p:spPr>
                <a:xfrm>
                  <a:off x="0" y="4419587"/>
                  <a:ext cx="717080" cy="723968"/>
                </a:xfrm>
                <a:custGeom>
                  <a:avLst/>
                  <a:gdLst/>
                  <a:ahLst/>
                  <a:cxnLst/>
                  <a:rect l="l" t="t" r="r" b="b"/>
                  <a:pathLst>
                    <a:path w="15075" h="15219" extrusionOk="0">
                      <a:moveTo>
                        <a:pt x="0" y="0"/>
                      </a:moveTo>
                      <a:lnTo>
                        <a:pt x="15074" y="15219"/>
                      </a:lnTo>
                      <a:lnTo>
                        <a:pt x="150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64;p3">
                <a:extLst>
                  <a:ext uri="{FF2B5EF4-FFF2-40B4-BE49-F238E27FC236}">
                    <a16:creationId xmlns="" xmlns:a16="http://schemas.microsoft.com/office/drawing/2014/main" id="{46E0BCDB-CD76-5C05-AC46-608ADEE7DD11}"/>
                  </a:ext>
                </a:extLst>
              </p:cNvPr>
              <p:cNvGrpSpPr/>
              <p:nvPr/>
            </p:nvGrpSpPr>
            <p:grpSpPr>
              <a:xfrm>
                <a:off x="0" y="3307440"/>
                <a:ext cx="731493" cy="741946"/>
                <a:chOff x="0" y="3337137"/>
                <a:chExt cx="717080" cy="723920"/>
              </a:xfrm>
            </p:grpSpPr>
            <p:sp>
              <p:nvSpPr>
                <p:cNvPr id="16" name="Google Shape;65;p3">
                  <a:extLst>
                    <a:ext uri="{FF2B5EF4-FFF2-40B4-BE49-F238E27FC236}">
                      <a16:creationId xmlns="" xmlns:a16="http://schemas.microsoft.com/office/drawing/2014/main" id="{ACB602C1-AA85-9AC9-603E-9A1E512C7AE2}"/>
                    </a:ext>
                  </a:extLst>
                </p:cNvPr>
                <p:cNvSpPr/>
                <p:nvPr/>
              </p:nvSpPr>
              <p:spPr>
                <a:xfrm>
                  <a:off x="0" y="3338660"/>
                  <a:ext cx="717080" cy="722398"/>
                </a:xfrm>
                <a:custGeom>
                  <a:avLst/>
                  <a:gdLst/>
                  <a:ahLst/>
                  <a:cxnLst/>
                  <a:rect l="l" t="t" r="r" b="b"/>
                  <a:pathLst>
                    <a:path w="15075" h="15186" extrusionOk="0">
                      <a:moveTo>
                        <a:pt x="0" y="0"/>
                      </a:moveTo>
                      <a:lnTo>
                        <a:pt x="0" y="15186"/>
                      </a:lnTo>
                      <a:lnTo>
                        <a:pt x="15074" y="15186"/>
                      </a:lnTo>
                      <a:lnTo>
                        <a:pt x="15074" y="0"/>
                      </a:lnTo>
                      <a:close/>
                    </a:path>
                  </a:pathLst>
                </a:custGeom>
                <a:solidFill>
                  <a:srgbClr val="09B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p3">
                  <a:extLst>
                    <a:ext uri="{FF2B5EF4-FFF2-40B4-BE49-F238E27FC236}">
                      <a16:creationId xmlns="" xmlns:a16="http://schemas.microsoft.com/office/drawing/2014/main" id="{33A8E8B0-35B2-F6E3-4D4B-985256922EFC}"/>
                    </a:ext>
                  </a:extLst>
                </p:cNvPr>
                <p:cNvSpPr/>
                <p:nvPr/>
              </p:nvSpPr>
              <p:spPr>
                <a:xfrm>
                  <a:off x="0" y="3698223"/>
                  <a:ext cx="358707" cy="361294"/>
                </a:xfrm>
                <a:custGeom>
                  <a:avLst/>
                  <a:gdLst/>
                  <a:ahLst/>
                  <a:cxnLst/>
                  <a:rect l="l" t="t" r="r" b="b"/>
                  <a:pathLst>
                    <a:path w="7541" h="7595" extrusionOk="0">
                      <a:moveTo>
                        <a:pt x="0" y="0"/>
                      </a:moveTo>
                      <a:cubicBezTo>
                        <a:pt x="0" y="4195"/>
                        <a:pt x="3376" y="7595"/>
                        <a:pt x="7540" y="7595"/>
                      </a:cubicBezTo>
                      <a:cubicBezTo>
                        <a:pt x="7540" y="3400"/>
                        <a:pt x="4164"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7;p3">
                  <a:extLst>
                    <a:ext uri="{FF2B5EF4-FFF2-40B4-BE49-F238E27FC236}">
                      <a16:creationId xmlns="" xmlns:a16="http://schemas.microsoft.com/office/drawing/2014/main" id="{99F5C584-7247-AE24-ADDF-83D661C2D47A}"/>
                    </a:ext>
                  </a:extLst>
                </p:cNvPr>
                <p:cNvSpPr/>
                <p:nvPr/>
              </p:nvSpPr>
              <p:spPr>
                <a:xfrm>
                  <a:off x="358279" y="3698223"/>
                  <a:ext cx="358659" cy="361294"/>
                </a:xfrm>
                <a:custGeom>
                  <a:avLst/>
                  <a:gdLst/>
                  <a:ahLst/>
                  <a:cxnLst/>
                  <a:rect l="l" t="t" r="r" b="b"/>
                  <a:pathLst>
                    <a:path w="7540" h="7595" extrusionOk="0">
                      <a:moveTo>
                        <a:pt x="7539" y="0"/>
                      </a:moveTo>
                      <a:cubicBezTo>
                        <a:pt x="3374" y="0"/>
                        <a:pt x="0" y="3400"/>
                        <a:pt x="0" y="7595"/>
                      </a:cubicBezTo>
                      <a:cubicBezTo>
                        <a:pt x="4164" y="7595"/>
                        <a:pt x="7539" y="4195"/>
                        <a:pt x="75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8;p3">
                  <a:extLst>
                    <a:ext uri="{FF2B5EF4-FFF2-40B4-BE49-F238E27FC236}">
                      <a16:creationId xmlns="" xmlns:a16="http://schemas.microsoft.com/office/drawing/2014/main" id="{DB8F3FDA-D903-882C-FF10-EC069619A275}"/>
                    </a:ext>
                  </a:extLst>
                </p:cNvPr>
                <p:cNvSpPr/>
                <p:nvPr/>
              </p:nvSpPr>
              <p:spPr>
                <a:xfrm>
                  <a:off x="0" y="3337137"/>
                  <a:ext cx="358707" cy="361342"/>
                </a:xfrm>
                <a:custGeom>
                  <a:avLst/>
                  <a:gdLst/>
                  <a:ahLst/>
                  <a:cxnLst/>
                  <a:rect l="l" t="t" r="r" b="b"/>
                  <a:pathLst>
                    <a:path w="7541" h="7596" extrusionOk="0">
                      <a:moveTo>
                        <a:pt x="0" y="0"/>
                      </a:moveTo>
                      <a:cubicBezTo>
                        <a:pt x="0" y="4195"/>
                        <a:pt x="3376" y="7595"/>
                        <a:pt x="7540" y="7595"/>
                      </a:cubicBezTo>
                      <a:cubicBezTo>
                        <a:pt x="7540" y="3400"/>
                        <a:pt x="4164"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9;p3">
                  <a:extLst>
                    <a:ext uri="{FF2B5EF4-FFF2-40B4-BE49-F238E27FC236}">
                      <a16:creationId xmlns="" xmlns:a16="http://schemas.microsoft.com/office/drawing/2014/main" id="{EC62F6D0-5CA6-AB3F-5DD9-EAF50505722F}"/>
                    </a:ext>
                  </a:extLst>
                </p:cNvPr>
                <p:cNvSpPr/>
                <p:nvPr/>
              </p:nvSpPr>
              <p:spPr>
                <a:xfrm>
                  <a:off x="358279" y="3337137"/>
                  <a:ext cx="358659" cy="361342"/>
                </a:xfrm>
                <a:custGeom>
                  <a:avLst/>
                  <a:gdLst/>
                  <a:ahLst/>
                  <a:cxnLst/>
                  <a:rect l="l" t="t" r="r" b="b"/>
                  <a:pathLst>
                    <a:path w="7540" h="7596" extrusionOk="0">
                      <a:moveTo>
                        <a:pt x="7539" y="0"/>
                      </a:moveTo>
                      <a:cubicBezTo>
                        <a:pt x="3374" y="0"/>
                        <a:pt x="0" y="3400"/>
                        <a:pt x="0" y="7595"/>
                      </a:cubicBezTo>
                      <a:cubicBezTo>
                        <a:pt x="4164" y="7595"/>
                        <a:pt x="7539" y="4195"/>
                        <a:pt x="75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70;p3">
                <a:extLst>
                  <a:ext uri="{FF2B5EF4-FFF2-40B4-BE49-F238E27FC236}">
                    <a16:creationId xmlns="" xmlns:a16="http://schemas.microsoft.com/office/drawing/2014/main" id="{024328A7-E1DB-5AC1-92B1-D6BE0D25E481}"/>
                  </a:ext>
                </a:extLst>
              </p:cNvPr>
              <p:cNvGrpSpPr/>
              <p:nvPr/>
            </p:nvGrpSpPr>
            <p:grpSpPr>
              <a:xfrm>
                <a:off x="0" y="2565466"/>
                <a:ext cx="731493" cy="741995"/>
                <a:chOff x="0" y="2614775"/>
                <a:chExt cx="717080" cy="723968"/>
              </a:xfrm>
            </p:grpSpPr>
            <p:sp>
              <p:nvSpPr>
                <p:cNvPr id="14" name="Google Shape;71;p3">
                  <a:extLst>
                    <a:ext uri="{FF2B5EF4-FFF2-40B4-BE49-F238E27FC236}">
                      <a16:creationId xmlns="" xmlns:a16="http://schemas.microsoft.com/office/drawing/2014/main" id="{7CCE002F-96CC-6DAC-3737-81164BD7AC24}"/>
                    </a:ext>
                  </a:extLst>
                </p:cNvPr>
                <p:cNvSpPr/>
                <p:nvPr/>
              </p:nvSpPr>
              <p:spPr>
                <a:xfrm>
                  <a:off x="0" y="2614775"/>
                  <a:ext cx="717080" cy="723968"/>
                </a:xfrm>
                <a:custGeom>
                  <a:avLst/>
                  <a:gdLst/>
                  <a:ahLst/>
                  <a:cxnLst/>
                  <a:rect l="l" t="t" r="r" b="b"/>
                  <a:pathLst>
                    <a:path w="15075" h="15219" extrusionOk="0">
                      <a:moveTo>
                        <a:pt x="0" y="1"/>
                      </a:moveTo>
                      <a:lnTo>
                        <a:pt x="0" y="15218"/>
                      </a:lnTo>
                      <a:lnTo>
                        <a:pt x="15074" y="15218"/>
                      </a:lnTo>
                      <a:lnTo>
                        <a:pt x="15074" y="7654"/>
                      </a:lnTo>
                      <a:lnTo>
                        <a:pt x="7492"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2;p3">
                  <a:extLst>
                    <a:ext uri="{FF2B5EF4-FFF2-40B4-BE49-F238E27FC236}">
                      <a16:creationId xmlns="" xmlns:a16="http://schemas.microsoft.com/office/drawing/2014/main" id="{0FAD757E-C33A-59FB-9018-499FC7080529}"/>
                    </a:ext>
                  </a:extLst>
                </p:cNvPr>
                <p:cNvSpPr/>
                <p:nvPr/>
              </p:nvSpPr>
              <p:spPr>
                <a:xfrm>
                  <a:off x="210106" y="2992510"/>
                  <a:ext cx="278603" cy="281329"/>
                </a:xfrm>
                <a:custGeom>
                  <a:avLst/>
                  <a:gdLst/>
                  <a:ahLst/>
                  <a:cxnLst/>
                  <a:rect l="l" t="t" r="r" b="b"/>
                  <a:pathLst>
                    <a:path w="5857" h="5914" extrusionOk="0">
                      <a:moveTo>
                        <a:pt x="2929" y="0"/>
                      </a:moveTo>
                      <a:cubicBezTo>
                        <a:pt x="1311" y="0"/>
                        <a:pt x="0" y="1324"/>
                        <a:pt x="0" y="2957"/>
                      </a:cubicBezTo>
                      <a:cubicBezTo>
                        <a:pt x="0" y="4589"/>
                        <a:pt x="1311" y="5914"/>
                        <a:pt x="2929" y="5914"/>
                      </a:cubicBezTo>
                      <a:cubicBezTo>
                        <a:pt x="4546" y="5914"/>
                        <a:pt x="5857" y="4589"/>
                        <a:pt x="5857" y="2957"/>
                      </a:cubicBezTo>
                      <a:cubicBezTo>
                        <a:pt x="5857" y="1324"/>
                        <a:pt x="4546" y="0"/>
                        <a:pt x="2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73;p3">
                <a:extLst>
                  <a:ext uri="{FF2B5EF4-FFF2-40B4-BE49-F238E27FC236}">
                    <a16:creationId xmlns="" xmlns:a16="http://schemas.microsoft.com/office/drawing/2014/main" id="{3E87EBDE-C435-E242-DC97-2FD0FA646F49}"/>
                  </a:ext>
                </a:extLst>
              </p:cNvPr>
              <p:cNvGrpSpPr/>
              <p:nvPr/>
            </p:nvGrpSpPr>
            <p:grpSpPr>
              <a:xfrm>
                <a:off x="1750103" y="4666320"/>
                <a:ext cx="477198" cy="477211"/>
                <a:chOff x="1673903" y="4666320"/>
                <a:chExt cx="477198" cy="477211"/>
              </a:xfrm>
            </p:grpSpPr>
            <p:sp>
              <p:nvSpPr>
                <p:cNvPr id="12" name="Google Shape;74;p3">
                  <a:extLst>
                    <a:ext uri="{FF2B5EF4-FFF2-40B4-BE49-F238E27FC236}">
                      <a16:creationId xmlns="" xmlns:a16="http://schemas.microsoft.com/office/drawing/2014/main" id="{0DE20D36-FA6D-55C8-6749-0A9E6C80C4D1}"/>
                    </a:ext>
                  </a:extLst>
                </p:cNvPr>
                <p:cNvSpPr/>
                <p:nvPr/>
              </p:nvSpPr>
              <p:spPr>
                <a:xfrm>
                  <a:off x="1891905" y="4884418"/>
                  <a:ext cx="259195" cy="259114"/>
                </a:xfrm>
                <a:custGeom>
                  <a:avLst/>
                  <a:gdLst/>
                  <a:ahLst/>
                  <a:cxnLst/>
                  <a:rect l="l" t="t" r="r" b="b"/>
                  <a:pathLst>
                    <a:path w="5449" h="5447" extrusionOk="0">
                      <a:moveTo>
                        <a:pt x="5448" y="0"/>
                      </a:moveTo>
                      <a:cubicBezTo>
                        <a:pt x="2440" y="0"/>
                        <a:pt x="1" y="2438"/>
                        <a:pt x="1" y="5447"/>
                      </a:cubicBezTo>
                      <a:lnTo>
                        <a:pt x="5448" y="5447"/>
                      </a:lnTo>
                      <a:lnTo>
                        <a:pt x="54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5;p3">
                  <a:extLst>
                    <a:ext uri="{FF2B5EF4-FFF2-40B4-BE49-F238E27FC236}">
                      <a16:creationId xmlns="" xmlns:a16="http://schemas.microsoft.com/office/drawing/2014/main" id="{BACF34C7-09B8-CE9C-7BA5-030BAAF15771}"/>
                    </a:ext>
                  </a:extLst>
                </p:cNvPr>
                <p:cNvSpPr/>
                <p:nvPr/>
              </p:nvSpPr>
              <p:spPr>
                <a:xfrm>
                  <a:off x="1673903" y="4666320"/>
                  <a:ext cx="237314" cy="237374"/>
                </a:xfrm>
                <a:custGeom>
                  <a:avLst/>
                  <a:gdLst/>
                  <a:ahLst/>
                  <a:cxnLst/>
                  <a:rect l="l" t="t" r="r" b="b"/>
                  <a:pathLst>
                    <a:path w="4989" h="4990" extrusionOk="0">
                      <a:moveTo>
                        <a:pt x="4989" y="0"/>
                      </a:moveTo>
                      <a:cubicBezTo>
                        <a:pt x="2233" y="0"/>
                        <a:pt x="0" y="2235"/>
                        <a:pt x="0" y="4989"/>
                      </a:cubicBezTo>
                      <a:lnTo>
                        <a:pt x="4989" y="4989"/>
                      </a:lnTo>
                      <a:lnTo>
                        <a:pt x="49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 name="Group 26">
            <a:extLst>
              <a:ext uri="{FF2B5EF4-FFF2-40B4-BE49-F238E27FC236}">
                <a16:creationId xmlns="" xmlns:a16="http://schemas.microsoft.com/office/drawing/2014/main" id="{0E989CC7-E673-9BE5-50C4-2D13004EBEEA}"/>
              </a:ext>
            </a:extLst>
          </p:cNvPr>
          <p:cNvGrpSpPr/>
          <p:nvPr/>
        </p:nvGrpSpPr>
        <p:grpSpPr>
          <a:xfrm>
            <a:off x="-2533201" y="-1767848"/>
            <a:ext cx="1047914" cy="1102451"/>
            <a:chOff x="-3361" y="-8"/>
            <a:chExt cx="1047914" cy="1102451"/>
          </a:xfrm>
        </p:grpSpPr>
        <p:grpSp>
          <p:nvGrpSpPr>
            <p:cNvPr id="28" name="Google Shape;656;p25">
              <a:extLst>
                <a:ext uri="{FF2B5EF4-FFF2-40B4-BE49-F238E27FC236}">
                  <a16:creationId xmlns="" xmlns:a16="http://schemas.microsoft.com/office/drawing/2014/main" id="{188B549D-B39C-8A69-AD65-4165F006EB7D}"/>
                </a:ext>
              </a:extLst>
            </p:cNvPr>
            <p:cNvGrpSpPr/>
            <p:nvPr userDrawn="1"/>
          </p:nvGrpSpPr>
          <p:grpSpPr>
            <a:xfrm rot="10800000">
              <a:off x="-3358" y="-5"/>
              <a:ext cx="731533" cy="741973"/>
              <a:chOff x="7717995" y="2159490"/>
              <a:chExt cx="712996" cy="719873"/>
            </a:xfrm>
          </p:grpSpPr>
          <p:sp>
            <p:nvSpPr>
              <p:cNvPr id="31" name="Google Shape;657;p25">
                <a:extLst>
                  <a:ext uri="{FF2B5EF4-FFF2-40B4-BE49-F238E27FC236}">
                    <a16:creationId xmlns="" xmlns:a16="http://schemas.microsoft.com/office/drawing/2014/main" id="{FFDFA04F-A03B-236A-58A2-4A6E9DA0E5BD}"/>
                  </a:ext>
                </a:extLst>
              </p:cNvPr>
              <p:cNvSpPr/>
              <p:nvPr/>
            </p:nvSpPr>
            <p:spPr>
              <a:xfrm>
                <a:off x="7717995" y="2159490"/>
                <a:ext cx="712925" cy="719773"/>
              </a:xfrm>
              <a:custGeom>
                <a:avLst/>
                <a:gdLst/>
                <a:ahLst/>
                <a:cxnLst/>
                <a:rect l="l" t="t" r="r" b="b"/>
                <a:pathLst>
                  <a:path w="15074" h="15218" extrusionOk="0">
                    <a:moveTo>
                      <a:pt x="0" y="0"/>
                    </a:moveTo>
                    <a:lnTo>
                      <a:pt x="0" y="15217"/>
                    </a:lnTo>
                    <a:lnTo>
                      <a:pt x="15073" y="15217"/>
                    </a:lnTo>
                    <a:lnTo>
                      <a:pt x="150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58;p25">
                <a:extLst>
                  <a:ext uri="{FF2B5EF4-FFF2-40B4-BE49-F238E27FC236}">
                    <a16:creationId xmlns="" xmlns:a16="http://schemas.microsoft.com/office/drawing/2014/main" id="{88207138-16DE-0693-AB93-7E177E025D74}"/>
                  </a:ext>
                </a:extLst>
              </p:cNvPr>
              <p:cNvSpPr/>
              <p:nvPr/>
            </p:nvSpPr>
            <p:spPr>
              <a:xfrm>
                <a:off x="7718090" y="2567910"/>
                <a:ext cx="308363" cy="311454"/>
              </a:xfrm>
              <a:custGeom>
                <a:avLst/>
                <a:gdLst/>
                <a:ahLst/>
                <a:cxnLst/>
                <a:rect l="l" t="t" r="r" b="b"/>
                <a:pathLst>
                  <a:path w="6520" h="6585" extrusionOk="0">
                    <a:moveTo>
                      <a:pt x="0" y="1"/>
                    </a:moveTo>
                    <a:lnTo>
                      <a:pt x="0" y="6584"/>
                    </a:lnTo>
                    <a:lnTo>
                      <a:pt x="6519" y="6584"/>
                    </a:lnTo>
                    <a:cubicBezTo>
                      <a:pt x="6519" y="2949"/>
                      <a:pt x="359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59;p25">
                <a:extLst>
                  <a:ext uri="{FF2B5EF4-FFF2-40B4-BE49-F238E27FC236}">
                    <a16:creationId xmlns="" xmlns:a16="http://schemas.microsoft.com/office/drawing/2014/main" id="{06065275-3EEE-B5EB-D8F9-A02E9DD1CB38}"/>
                  </a:ext>
                </a:extLst>
              </p:cNvPr>
              <p:cNvSpPr/>
              <p:nvPr/>
            </p:nvSpPr>
            <p:spPr>
              <a:xfrm>
                <a:off x="8073961" y="2159490"/>
                <a:ext cx="357030" cy="349718"/>
              </a:xfrm>
              <a:custGeom>
                <a:avLst/>
                <a:gdLst/>
                <a:ahLst/>
                <a:cxnLst/>
                <a:rect l="l" t="t" r="r" b="b"/>
                <a:pathLst>
                  <a:path w="7549" h="7394" extrusionOk="0">
                    <a:moveTo>
                      <a:pt x="1" y="0"/>
                    </a:moveTo>
                    <a:lnTo>
                      <a:pt x="7548" y="7393"/>
                    </a:lnTo>
                    <a:lnTo>
                      <a:pt x="7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664;p25">
              <a:extLst>
                <a:ext uri="{FF2B5EF4-FFF2-40B4-BE49-F238E27FC236}">
                  <a16:creationId xmlns="" xmlns:a16="http://schemas.microsoft.com/office/drawing/2014/main" id="{88A26074-0349-0063-1828-CB76171DC9D6}"/>
                </a:ext>
              </a:extLst>
            </p:cNvPr>
            <p:cNvSpPr/>
            <p:nvPr/>
          </p:nvSpPr>
          <p:spPr>
            <a:xfrm flipH="1">
              <a:off x="-3361" y="741986"/>
              <a:ext cx="366315" cy="360457"/>
            </a:xfrm>
            <a:custGeom>
              <a:avLst/>
              <a:gdLst/>
              <a:ahLst/>
              <a:cxnLst/>
              <a:rect l="l" t="t" r="r" b="b"/>
              <a:pathLst>
                <a:path w="7549" h="7394" extrusionOk="0">
                  <a:moveTo>
                    <a:pt x="1" y="0"/>
                  </a:moveTo>
                  <a:lnTo>
                    <a:pt x="7548" y="7393"/>
                  </a:lnTo>
                  <a:lnTo>
                    <a:pt x="7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65;p25">
              <a:extLst>
                <a:ext uri="{FF2B5EF4-FFF2-40B4-BE49-F238E27FC236}">
                  <a16:creationId xmlns="" xmlns:a16="http://schemas.microsoft.com/office/drawing/2014/main" id="{6D9DCAEB-3485-347F-DD4A-9A3BF0E924A0}"/>
                </a:ext>
              </a:extLst>
            </p:cNvPr>
            <p:cNvSpPr/>
            <p:nvPr/>
          </p:nvSpPr>
          <p:spPr>
            <a:xfrm rot="10800000" flipH="1">
              <a:off x="728170" y="-8"/>
              <a:ext cx="316383" cy="321019"/>
            </a:xfrm>
            <a:custGeom>
              <a:avLst/>
              <a:gdLst/>
              <a:ahLst/>
              <a:cxnLst/>
              <a:rect l="l" t="t" r="r" b="b"/>
              <a:pathLst>
                <a:path w="6520" h="6585" extrusionOk="0">
                  <a:moveTo>
                    <a:pt x="0" y="1"/>
                  </a:moveTo>
                  <a:lnTo>
                    <a:pt x="0" y="6584"/>
                  </a:lnTo>
                  <a:lnTo>
                    <a:pt x="6519" y="6584"/>
                  </a:lnTo>
                  <a:cubicBezTo>
                    <a:pt x="6519" y="2949"/>
                    <a:pt x="3599" y="1"/>
                    <a:pt x="0" y="1"/>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roup 33">
            <a:extLst>
              <a:ext uri="{FF2B5EF4-FFF2-40B4-BE49-F238E27FC236}">
                <a16:creationId xmlns="" xmlns:a16="http://schemas.microsoft.com/office/drawing/2014/main" id="{B09ED5E1-ACA8-E880-60DB-B0761AA60C7B}"/>
              </a:ext>
            </a:extLst>
          </p:cNvPr>
          <p:cNvGrpSpPr/>
          <p:nvPr/>
        </p:nvGrpSpPr>
        <p:grpSpPr>
          <a:xfrm>
            <a:off x="-7207451" y="2928104"/>
            <a:ext cx="5835851" cy="914897"/>
            <a:chOff x="-1020011" y="2745224"/>
            <a:chExt cx="5835851" cy="914897"/>
          </a:xfrm>
        </p:grpSpPr>
        <p:sp>
          <p:nvSpPr>
            <p:cNvPr id="35" name="Rectangle: Rounded Corners 34">
              <a:extLst>
                <a:ext uri="{FF2B5EF4-FFF2-40B4-BE49-F238E27FC236}">
                  <a16:creationId xmlns="" xmlns:a16="http://schemas.microsoft.com/office/drawing/2014/main" id="{F8960971-9029-6952-1BC1-98CBF140D6BC}"/>
                </a:ext>
              </a:extLst>
            </p:cNvPr>
            <p:cNvSpPr/>
            <p:nvPr/>
          </p:nvSpPr>
          <p:spPr>
            <a:xfrm rot="10800000">
              <a:off x="-1020011" y="2874419"/>
              <a:ext cx="5729064" cy="785702"/>
            </a:xfrm>
            <a:prstGeom prst="roundRect">
              <a:avLst>
                <a:gd name="adj" fmla="val 50000"/>
              </a:avLst>
            </a:prstGeom>
            <a:solidFill>
              <a:schemeClr val="bg2"/>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 name="Rectangle: Rounded Corners 35">
              <a:extLst>
                <a:ext uri="{FF2B5EF4-FFF2-40B4-BE49-F238E27FC236}">
                  <a16:creationId xmlns="" xmlns:a16="http://schemas.microsoft.com/office/drawing/2014/main" id="{28D69D72-01E6-6DDC-68BE-FDE9B4669D5D}"/>
                </a:ext>
              </a:extLst>
            </p:cNvPr>
            <p:cNvSpPr/>
            <p:nvPr/>
          </p:nvSpPr>
          <p:spPr>
            <a:xfrm rot="10800000">
              <a:off x="-913224" y="2745224"/>
              <a:ext cx="5729064" cy="785702"/>
            </a:xfrm>
            <a:prstGeom prst="roundRect">
              <a:avLst>
                <a:gd name="adj" fmla="val 50000"/>
              </a:avLst>
            </a:prstGeom>
            <a:solidFill>
              <a:schemeClr val="tx1"/>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40" name="Rectangle: Rounded Corners 39">
            <a:extLst>
              <a:ext uri="{FF2B5EF4-FFF2-40B4-BE49-F238E27FC236}">
                <a16:creationId xmlns="" xmlns:a16="http://schemas.microsoft.com/office/drawing/2014/main" id="{3D128935-3882-B0FF-14B0-4C2FCC2C4F41}"/>
              </a:ext>
            </a:extLst>
          </p:cNvPr>
          <p:cNvSpPr/>
          <p:nvPr/>
        </p:nvSpPr>
        <p:spPr>
          <a:xfrm rot="5400000">
            <a:off x="6756565" y="-1195390"/>
            <a:ext cx="3059928" cy="1241272"/>
          </a:xfrm>
          <a:prstGeom prst="roundRect">
            <a:avLst>
              <a:gd name="adj" fmla="val 50000"/>
            </a:avLst>
          </a:prstGeom>
          <a:solidFill>
            <a:schemeClr val="accent2">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4" name="Group 43">
            <a:extLst>
              <a:ext uri="{FF2B5EF4-FFF2-40B4-BE49-F238E27FC236}">
                <a16:creationId xmlns="" xmlns:a16="http://schemas.microsoft.com/office/drawing/2014/main" id="{3A6DEEFB-2B11-3CCF-F98C-5191C7C712FE}"/>
              </a:ext>
            </a:extLst>
          </p:cNvPr>
          <p:cNvGrpSpPr/>
          <p:nvPr/>
        </p:nvGrpSpPr>
        <p:grpSpPr>
          <a:xfrm>
            <a:off x="-2198605" y="-441959"/>
            <a:ext cx="4573094" cy="1615935"/>
            <a:chOff x="-2198605" y="-441959"/>
            <a:chExt cx="4573094" cy="1615935"/>
          </a:xfrm>
        </p:grpSpPr>
        <p:sp>
          <p:nvSpPr>
            <p:cNvPr id="45" name="Google Shape;43;p6">
              <a:extLst>
                <a:ext uri="{FF2B5EF4-FFF2-40B4-BE49-F238E27FC236}">
                  <a16:creationId xmlns="" xmlns:a16="http://schemas.microsoft.com/office/drawing/2014/main" id="{FBFDA6C0-831E-17B4-1602-8B7C3BE84B15}"/>
                </a:ext>
              </a:extLst>
            </p:cNvPr>
            <p:cNvSpPr/>
            <p:nvPr/>
          </p:nvSpPr>
          <p:spPr>
            <a:xfrm>
              <a:off x="-373762" y="867070"/>
              <a:ext cx="1136777" cy="306906"/>
            </a:xfrm>
            <a:custGeom>
              <a:avLst/>
              <a:gdLst/>
              <a:ahLst/>
              <a:cxnLst/>
              <a:rect l="l" t="t" r="r" b="b"/>
              <a:pathLst>
                <a:path w="22361" h="6037" extrusionOk="0">
                  <a:moveTo>
                    <a:pt x="19337" y="6037"/>
                  </a:moveTo>
                  <a:lnTo>
                    <a:pt x="3025" y="6037"/>
                  </a:lnTo>
                  <a:cubicBezTo>
                    <a:pt x="1358" y="6037"/>
                    <a:pt x="1" y="4679"/>
                    <a:pt x="1" y="3013"/>
                  </a:cubicBezTo>
                  <a:lnTo>
                    <a:pt x="1" y="3013"/>
                  </a:lnTo>
                  <a:cubicBezTo>
                    <a:pt x="1" y="1346"/>
                    <a:pt x="1358" y="0"/>
                    <a:pt x="3025" y="0"/>
                  </a:cubicBezTo>
                  <a:lnTo>
                    <a:pt x="19337" y="0"/>
                  </a:lnTo>
                  <a:cubicBezTo>
                    <a:pt x="21004" y="0"/>
                    <a:pt x="22361" y="1346"/>
                    <a:pt x="22361" y="3013"/>
                  </a:cubicBezTo>
                  <a:lnTo>
                    <a:pt x="22361" y="3013"/>
                  </a:lnTo>
                  <a:cubicBezTo>
                    <a:pt x="22361" y="4679"/>
                    <a:pt x="21004" y="6037"/>
                    <a:pt x="19337" y="6037"/>
                  </a:cubicBezTo>
                  <a:close/>
                </a:path>
              </a:pathLst>
            </a:custGeom>
            <a:solidFill>
              <a:srgbClr val="FBD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1;p6">
              <a:extLst>
                <a:ext uri="{FF2B5EF4-FFF2-40B4-BE49-F238E27FC236}">
                  <a16:creationId xmlns="" xmlns:a16="http://schemas.microsoft.com/office/drawing/2014/main" id="{EC5EDB4D-1AD4-F80C-61A5-4F724940C944}"/>
                </a:ext>
              </a:extLst>
            </p:cNvPr>
            <p:cNvSpPr/>
            <p:nvPr/>
          </p:nvSpPr>
          <p:spPr>
            <a:xfrm flipH="1">
              <a:off x="-5881" y="-441959"/>
              <a:ext cx="2380370" cy="1499204"/>
            </a:xfrm>
            <a:custGeom>
              <a:avLst/>
              <a:gdLst/>
              <a:ahLst/>
              <a:cxnLst/>
              <a:rect l="l" t="t" r="r" b="b"/>
              <a:pathLst>
                <a:path w="25100" h="16087" extrusionOk="0">
                  <a:moveTo>
                    <a:pt x="1013" y="4144"/>
                  </a:moveTo>
                  <a:lnTo>
                    <a:pt x="6740" y="14824"/>
                  </a:lnTo>
                  <a:cubicBezTo>
                    <a:pt x="7156" y="15610"/>
                    <a:pt x="7966" y="16086"/>
                    <a:pt x="8859" y="16086"/>
                  </a:cubicBezTo>
                  <a:lnTo>
                    <a:pt x="25099" y="16086"/>
                  </a:lnTo>
                  <a:lnTo>
                    <a:pt x="25099" y="1"/>
                  </a:lnTo>
                  <a:lnTo>
                    <a:pt x="3513" y="1"/>
                  </a:lnTo>
                  <a:cubicBezTo>
                    <a:pt x="1370" y="1"/>
                    <a:pt x="1" y="2263"/>
                    <a:pt x="1013" y="4144"/>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240;p33">
              <a:extLst>
                <a:ext uri="{FF2B5EF4-FFF2-40B4-BE49-F238E27FC236}">
                  <a16:creationId xmlns="" xmlns:a16="http://schemas.microsoft.com/office/drawing/2014/main" id="{77378517-51C2-BD66-059B-3148973CBDDA}"/>
                </a:ext>
              </a:extLst>
            </p:cNvPr>
            <p:cNvSpPr/>
            <p:nvPr/>
          </p:nvSpPr>
          <p:spPr>
            <a:xfrm>
              <a:off x="-2198605" y="798428"/>
              <a:ext cx="4349694" cy="261132"/>
            </a:xfrm>
            <a:prstGeom prst="roundRect">
              <a:avLst>
                <a:gd name="adj" fmla="val 50000"/>
              </a:avLst>
            </a:prstGeom>
            <a:solidFill>
              <a:schemeClr val="accent4"/>
            </a:solidFill>
            <a:ln w="12700">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1" i="0" u="none" strike="noStrike" kern="0" cap="none" spc="0" normalizeH="0" baseline="0" noProof="0" dirty="0">
                <a:ln>
                  <a:noFill/>
                </a:ln>
                <a:solidFill>
                  <a:srgbClr val="DA8737"/>
                </a:solidFill>
                <a:effectLst/>
                <a:uLnTx/>
                <a:uFillTx/>
                <a:latin typeface="Oxygen" panose="02000503000000000000" pitchFamily="2" charset="0"/>
                <a:cs typeface="Arial"/>
                <a:sym typeface="Arial"/>
              </a:endParaRPr>
            </a:p>
          </p:txBody>
        </p:sp>
      </p:grpSp>
      <p:sp>
        <p:nvSpPr>
          <p:cNvPr id="48" name="Google Shape;259;p35">
            <a:extLst>
              <a:ext uri="{FF2B5EF4-FFF2-40B4-BE49-F238E27FC236}">
                <a16:creationId xmlns="" xmlns:a16="http://schemas.microsoft.com/office/drawing/2014/main" id="{4E439A70-6A85-344A-6241-9367F68D7E27}"/>
              </a:ext>
            </a:extLst>
          </p:cNvPr>
          <p:cNvSpPr txBox="1">
            <a:spLocks/>
          </p:cNvSpPr>
          <p:nvPr/>
        </p:nvSpPr>
        <p:spPr>
          <a:xfrm>
            <a:off x="22300" y="224330"/>
            <a:ext cx="2565558" cy="87947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D" b="1" dirty="0">
                <a:solidFill>
                  <a:schemeClr val="bg1"/>
                </a:solidFill>
              </a:rPr>
              <a:t>Hasil </a:t>
            </a:r>
            <a:r>
              <a:rPr lang="en-ID" b="1" dirty="0" err="1">
                <a:solidFill>
                  <a:schemeClr val="bg1"/>
                </a:solidFill>
              </a:rPr>
              <a:t>Penelitian</a:t>
            </a:r>
            <a:r>
              <a:rPr lang="en-ID" b="1" dirty="0">
                <a:solidFill>
                  <a:schemeClr val="bg1"/>
                </a:solidFill>
              </a:rPr>
              <a:t> &amp; </a:t>
            </a:r>
            <a:r>
              <a:rPr lang="en-ID" b="1" dirty="0" err="1">
                <a:solidFill>
                  <a:schemeClr val="bg1"/>
                </a:solidFill>
              </a:rPr>
              <a:t>Pembahasan</a:t>
            </a:r>
            <a:endParaRPr kumimoji="0" lang="en-ID" sz="500" b="1" i="0" u="none" strike="noStrike" kern="0" cap="none" spc="0" normalizeH="0" baseline="0" noProof="0" dirty="0">
              <a:ln>
                <a:noFill/>
              </a:ln>
              <a:solidFill>
                <a:schemeClr val="bg1"/>
              </a:solidFill>
              <a:effectLst/>
              <a:uLnTx/>
              <a:uFillTx/>
              <a:latin typeface="Arial"/>
              <a:cs typeface="Arial"/>
              <a:sym typeface="Arial"/>
            </a:endParaRPr>
          </a:p>
        </p:txBody>
      </p:sp>
      <p:grpSp>
        <p:nvGrpSpPr>
          <p:cNvPr id="101" name="Group 100">
            <a:extLst>
              <a:ext uri="{FF2B5EF4-FFF2-40B4-BE49-F238E27FC236}">
                <a16:creationId xmlns="" xmlns:a16="http://schemas.microsoft.com/office/drawing/2014/main" id="{FA1467BF-0441-8013-4B11-8F70CE50BBE7}"/>
              </a:ext>
            </a:extLst>
          </p:cNvPr>
          <p:cNvGrpSpPr/>
          <p:nvPr/>
        </p:nvGrpSpPr>
        <p:grpSpPr>
          <a:xfrm>
            <a:off x="0" y="4064368"/>
            <a:ext cx="1066404" cy="1079132"/>
            <a:chOff x="-2846" y="3667425"/>
            <a:chExt cx="1458302" cy="1475707"/>
          </a:xfrm>
        </p:grpSpPr>
        <p:grpSp>
          <p:nvGrpSpPr>
            <p:cNvPr id="102" name="Google Shape;631;p24">
              <a:extLst>
                <a:ext uri="{FF2B5EF4-FFF2-40B4-BE49-F238E27FC236}">
                  <a16:creationId xmlns="" xmlns:a16="http://schemas.microsoft.com/office/drawing/2014/main" id="{E0CE1110-14B6-756A-64DB-A85110FC58EA}"/>
                </a:ext>
              </a:extLst>
            </p:cNvPr>
            <p:cNvGrpSpPr/>
            <p:nvPr/>
          </p:nvGrpSpPr>
          <p:grpSpPr>
            <a:xfrm>
              <a:off x="7" y="4408331"/>
              <a:ext cx="1455449" cy="734801"/>
              <a:chOff x="1698147" y="4286198"/>
              <a:chExt cx="1698108" cy="857311"/>
            </a:xfrm>
          </p:grpSpPr>
          <p:sp>
            <p:nvSpPr>
              <p:cNvPr id="106" name="Google Shape;632;p24">
                <a:extLst>
                  <a:ext uri="{FF2B5EF4-FFF2-40B4-BE49-F238E27FC236}">
                    <a16:creationId xmlns="" xmlns:a16="http://schemas.microsoft.com/office/drawing/2014/main" id="{3AABFCA5-B1F8-33EF-CD3E-6D23E580A110}"/>
                  </a:ext>
                </a:extLst>
              </p:cNvPr>
              <p:cNvSpPr/>
              <p:nvPr/>
            </p:nvSpPr>
            <p:spPr>
              <a:xfrm>
                <a:off x="1698147" y="4286198"/>
                <a:ext cx="849135" cy="857311"/>
              </a:xfrm>
              <a:custGeom>
                <a:avLst/>
                <a:gdLst/>
                <a:ahLst/>
                <a:cxnLst/>
                <a:rect l="l" t="t" r="r" b="b"/>
                <a:pathLst>
                  <a:path w="16201" h="16357" extrusionOk="0">
                    <a:moveTo>
                      <a:pt x="1" y="1"/>
                    </a:moveTo>
                    <a:lnTo>
                      <a:pt x="1" y="16356"/>
                    </a:lnTo>
                    <a:lnTo>
                      <a:pt x="16200" y="16356"/>
                    </a:lnTo>
                    <a:lnTo>
                      <a:pt x="16200"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633;p24">
                <a:extLst>
                  <a:ext uri="{FF2B5EF4-FFF2-40B4-BE49-F238E27FC236}">
                    <a16:creationId xmlns="" xmlns:a16="http://schemas.microsoft.com/office/drawing/2014/main" id="{BAD30208-7F27-4D40-FD53-58CFE1AD17B4}"/>
                  </a:ext>
                </a:extLst>
              </p:cNvPr>
              <p:cNvSpPr/>
              <p:nvPr/>
            </p:nvSpPr>
            <p:spPr>
              <a:xfrm>
                <a:off x="2123837" y="4286198"/>
                <a:ext cx="1272418" cy="857311"/>
              </a:xfrm>
              <a:custGeom>
                <a:avLst/>
                <a:gdLst/>
                <a:ahLst/>
                <a:cxnLst/>
                <a:rect l="l" t="t" r="r" b="b"/>
                <a:pathLst>
                  <a:path w="24277" h="16357" extrusionOk="0">
                    <a:moveTo>
                      <a:pt x="0" y="1"/>
                    </a:moveTo>
                    <a:lnTo>
                      <a:pt x="8078" y="8158"/>
                    </a:lnTo>
                    <a:lnTo>
                      <a:pt x="16197" y="16356"/>
                    </a:lnTo>
                    <a:lnTo>
                      <a:pt x="24277" y="16356"/>
                    </a:lnTo>
                    <a:lnTo>
                      <a:pt x="807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634;p24">
                <a:extLst>
                  <a:ext uri="{FF2B5EF4-FFF2-40B4-BE49-F238E27FC236}">
                    <a16:creationId xmlns="" xmlns:a16="http://schemas.microsoft.com/office/drawing/2014/main" id="{E7368FDF-FA4C-5056-9128-F07D79219B7D}"/>
                  </a:ext>
                </a:extLst>
              </p:cNvPr>
              <p:cNvSpPr/>
              <p:nvPr/>
            </p:nvSpPr>
            <p:spPr>
              <a:xfrm>
                <a:off x="2121846" y="4713722"/>
                <a:ext cx="425432" cy="429782"/>
              </a:xfrm>
              <a:custGeom>
                <a:avLst/>
                <a:gdLst/>
                <a:ahLst/>
                <a:cxnLst/>
                <a:rect l="l" t="t" r="r" b="b"/>
                <a:pathLst>
                  <a:path w="8117" h="8200" extrusionOk="0">
                    <a:moveTo>
                      <a:pt x="8116" y="1"/>
                    </a:moveTo>
                    <a:lnTo>
                      <a:pt x="0" y="8199"/>
                    </a:lnTo>
                    <a:lnTo>
                      <a:pt x="8116" y="8199"/>
                    </a:lnTo>
                    <a:lnTo>
                      <a:pt x="81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635;p24">
              <a:extLst>
                <a:ext uri="{FF2B5EF4-FFF2-40B4-BE49-F238E27FC236}">
                  <a16:creationId xmlns="" xmlns:a16="http://schemas.microsoft.com/office/drawing/2014/main" id="{C61ED679-8B90-431F-C657-19B9336BA722}"/>
                </a:ext>
              </a:extLst>
            </p:cNvPr>
            <p:cNvGrpSpPr/>
            <p:nvPr/>
          </p:nvGrpSpPr>
          <p:grpSpPr>
            <a:xfrm rot="10800000">
              <a:off x="-2846" y="3667425"/>
              <a:ext cx="731533" cy="740911"/>
              <a:chOff x="4866250" y="0"/>
              <a:chExt cx="712996" cy="719821"/>
            </a:xfrm>
          </p:grpSpPr>
          <p:sp>
            <p:nvSpPr>
              <p:cNvPr id="104" name="Google Shape;636;p24">
                <a:extLst>
                  <a:ext uri="{FF2B5EF4-FFF2-40B4-BE49-F238E27FC236}">
                    <a16:creationId xmlns="" xmlns:a16="http://schemas.microsoft.com/office/drawing/2014/main" id="{5C062B53-B1F5-2BE9-659F-49FDB65B8424}"/>
                  </a:ext>
                </a:extLst>
              </p:cNvPr>
              <p:cNvSpPr/>
              <p:nvPr/>
            </p:nvSpPr>
            <p:spPr>
              <a:xfrm>
                <a:off x="4866250" y="0"/>
                <a:ext cx="712972" cy="719821"/>
              </a:xfrm>
              <a:custGeom>
                <a:avLst/>
                <a:gdLst/>
                <a:ahLst/>
                <a:cxnLst/>
                <a:rect l="l" t="t" r="r" b="b"/>
                <a:pathLst>
                  <a:path w="15075" h="15219" extrusionOk="0">
                    <a:moveTo>
                      <a:pt x="0" y="1"/>
                    </a:moveTo>
                    <a:lnTo>
                      <a:pt x="15075" y="15218"/>
                    </a:lnTo>
                    <a:lnTo>
                      <a:pt x="150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37;p24">
                <a:extLst>
                  <a:ext uri="{FF2B5EF4-FFF2-40B4-BE49-F238E27FC236}">
                    <a16:creationId xmlns="" xmlns:a16="http://schemas.microsoft.com/office/drawing/2014/main" id="{09EE76FC-785E-336E-6B3E-2D3051F6A28D}"/>
                  </a:ext>
                </a:extLst>
              </p:cNvPr>
              <p:cNvSpPr/>
              <p:nvPr/>
            </p:nvSpPr>
            <p:spPr>
              <a:xfrm>
                <a:off x="5221837" y="0"/>
                <a:ext cx="357408" cy="360833"/>
              </a:xfrm>
              <a:custGeom>
                <a:avLst/>
                <a:gdLst/>
                <a:ahLst/>
                <a:cxnLst/>
                <a:rect l="l" t="t" r="r" b="b"/>
                <a:pathLst>
                  <a:path w="7557" h="7629" extrusionOk="0">
                    <a:moveTo>
                      <a:pt x="0" y="1"/>
                    </a:moveTo>
                    <a:cubicBezTo>
                      <a:pt x="0" y="4213"/>
                      <a:pt x="3383" y="7628"/>
                      <a:pt x="7557" y="7628"/>
                    </a:cubicBezTo>
                    <a:lnTo>
                      <a:pt x="755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9" name="Group 108">
            <a:extLst>
              <a:ext uri="{FF2B5EF4-FFF2-40B4-BE49-F238E27FC236}">
                <a16:creationId xmlns="" xmlns:a16="http://schemas.microsoft.com/office/drawing/2014/main" id="{1398480A-79F5-115D-2052-D8BFFBB8776A}"/>
              </a:ext>
            </a:extLst>
          </p:cNvPr>
          <p:cNvGrpSpPr/>
          <p:nvPr/>
        </p:nvGrpSpPr>
        <p:grpSpPr>
          <a:xfrm rot="10800000" flipH="1">
            <a:off x="7290951" y="4203690"/>
            <a:ext cx="1850964" cy="941085"/>
            <a:chOff x="6221543" y="-4"/>
            <a:chExt cx="2922360" cy="1485815"/>
          </a:xfrm>
        </p:grpSpPr>
        <p:grpSp>
          <p:nvGrpSpPr>
            <p:cNvPr id="110" name="Google Shape;1452;p45">
              <a:extLst>
                <a:ext uri="{FF2B5EF4-FFF2-40B4-BE49-F238E27FC236}">
                  <a16:creationId xmlns="" xmlns:a16="http://schemas.microsoft.com/office/drawing/2014/main" id="{78A11A56-E6AA-9CB7-D49A-F07840803651}"/>
                </a:ext>
              </a:extLst>
            </p:cNvPr>
            <p:cNvGrpSpPr/>
            <p:nvPr/>
          </p:nvGrpSpPr>
          <p:grpSpPr>
            <a:xfrm>
              <a:off x="8412369" y="1608"/>
              <a:ext cx="731534" cy="740893"/>
              <a:chOff x="7717522" y="719783"/>
              <a:chExt cx="712996" cy="719873"/>
            </a:xfrm>
          </p:grpSpPr>
          <p:sp>
            <p:nvSpPr>
              <p:cNvPr id="122" name="Google Shape;1453;p45">
                <a:extLst>
                  <a:ext uri="{FF2B5EF4-FFF2-40B4-BE49-F238E27FC236}">
                    <a16:creationId xmlns="" xmlns:a16="http://schemas.microsoft.com/office/drawing/2014/main" id="{D9BFF5F9-46AB-9EBF-26EB-DE2D8509F68C}"/>
                  </a:ext>
                </a:extLst>
              </p:cNvPr>
              <p:cNvSpPr/>
              <p:nvPr/>
            </p:nvSpPr>
            <p:spPr>
              <a:xfrm>
                <a:off x="7717522" y="719783"/>
                <a:ext cx="712972" cy="719868"/>
              </a:xfrm>
              <a:custGeom>
                <a:avLst/>
                <a:gdLst/>
                <a:ahLst/>
                <a:cxnLst/>
                <a:rect l="l" t="t" r="r" b="b"/>
                <a:pathLst>
                  <a:path w="15075" h="15220" extrusionOk="0">
                    <a:moveTo>
                      <a:pt x="987" y="0"/>
                    </a:moveTo>
                    <a:cubicBezTo>
                      <a:pt x="443" y="0"/>
                      <a:pt x="1" y="442"/>
                      <a:pt x="1" y="987"/>
                    </a:cubicBezTo>
                    <a:lnTo>
                      <a:pt x="1" y="15220"/>
                    </a:lnTo>
                    <a:lnTo>
                      <a:pt x="15074" y="15220"/>
                    </a:lnTo>
                    <a:lnTo>
                      <a:pt x="15074"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54;p45">
                <a:extLst>
                  <a:ext uri="{FF2B5EF4-FFF2-40B4-BE49-F238E27FC236}">
                    <a16:creationId xmlns="" xmlns:a16="http://schemas.microsoft.com/office/drawing/2014/main" id="{5624246F-4A06-7119-CCCA-8A57C497ABF0}"/>
                  </a:ext>
                </a:extLst>
              </p:cNvPr>
              <p:cNvSpPr/>
              <p:nvPr/>
            </p:nvSpPr>
            <p:spPr>
              <a:xfrm>
                <a:off x="8074056" y="1079721"/>
                <a:ext cx="356462" cy="359934"/>
              </a:xfrm>
              <a:custGeom>
                <a:avLst/>
                <a:gdLst/>
                <a:ahLst/>
                <a:cxnLst/>
                <a:rect l="l" t="t" r="r" b="b"/>
                <a:pathLst>
                  <a:path w="7537" h="7610" extrusionOk="0">
                    <a:moveTo>
                      <a:pt x="7536" y="0"/>
                    </a:moveTo>
                    <a:cubicBezTo>
                      <a:pt x="3375" y="0"/>
                      <a:pt x="1" y="3408"/>
                      <a:pt x="1" y="7610"/>
                    </a:cubicBezTo>
                    <a:lnTo>
                      <a:pt x="7536" y="7610"/>
                    </a:lnTo>
                    <a:lnTo>
                      <a:pt x="75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455;p45">
              <a:extLst>
                <a:ext uri="{FF2B5EF4-FFF2-40B4-BE49-F238E27FC236}">
                  <a16:creationId xmlns="" xmlns:a16="http://schemas.microsoft.com/office/drawing/2014/main" id="{2AC17AC0-7E06-8B30-AC43-6E1A592D0E49}"/>
                </a:ext>
              </a:extLst>
            </p:cNvPr>
            <p:cNvGrpSpPr/>
            <p:nvPr/>
          </p:nvGrpSpPr>
          <p:grpSpPr>
            <a:xfrm>
              <a:off x="6221543" y="-4"/>
              <a:ext cx="1462851" cy="740647"/>
              <a:chOff x="5579127" y="719877"/>
              <a:chExt cx="1425920" cy="719773"/>
            </a:xfrm>
          </p:grpSpPr>
          <p:sp>
            <p:nvSpPr>
              <p:cNvPr id="118" name="Google Shape;1456;p45">
                <a:extLst>
                  <a:ext uri="{FF2B5EF4-FFF2-40B4-BE49-F238E27FC236}">
                    <a16:creationId xmlns="" xmlns:a16="http://schemas.microsoft.com/office/drawing/2014/main" id="{37451A28-59BA-E7CB-0EF1-5F7DFD71773C}"/>
                  </a:ext>
                </a:extLst>
              </p:cNvPr>
              <p:cNvSpPr/>
              <p:nvPr/>
            </p:nvSpPr>
            <p:spPr>
              <a:xfrm>
                <a:off x="6292099" y="719877"/>
                <a:ext cx="712925" cy="719773"/>
              </a:xfrm>
              <a:custGeom>
                <a:avLst/>
                <a:gdLst/>
                <a:ahLst/>
                <a:cxnLst/>
                <a:rect l="l" t="t" r="r" b="b"/>
                <a:pathLst>
                  <a:path w="15074" h="15218" extrusionOk="0">
                    <a:moveTo>
                      <a:pt x="0" y="0"/>
                    </a:moveTo>
                    <a:lnTo>
                      <a:pt x="0" y="15218"/>
                    </a:lnTo>
                    <a:lnTo>
                      <a:pt x="15074" y="15218"/>
                    </a:lnTo>
                    <a:lnTo>
                      <a:pt x="150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57;p45">
                <a:extLst>
                  <a:ext uri="{FF2B5EF4-FFF2-40B4-BE49-F238E27FC236}">
                    <a16:creationId xmlns="" xmlns:a16="http://schemas.microsoft.com/office/drawing/2014/main" id="{928B8895-6355-EFE5-6BE4-A2E0F598A1C2}"/>
                  </a:ext>
                </a:extLst>
              </p:cNvPr>
              <p:cNvSpPr/>
              <p:nvPr/>
            </p:nvSpPr>
            <p:spPr>
              <a:xfrm>
                <a:off x="6647686" y="719877"/>
                <a:ext cx="357361" cy="360785"/>
              </a:xfrm>
              <a:custGeom>
                <a:avLst/>
                <a:gdLst/>
                <a:ahLst/>
                <a:cxnLst/>
                <a:rect l="l" t="t" r="r" b="b"/>
                <a:pathLst>
                  <a:path w="7556" h="7628" extrusionOk="0">
                    <a:moveTo>
                      <a:pt x="1" y="0"/>
                    </a:moveTo>
                    <a:cubicBezTo>
                      <a:pt x="1" y="4213"/>
                      <a:pt x="3383" y="7628"/>
                      <a:pt x="7556" y="7628"/>
                    </a:cubicBezTo>
                    <a:lnTo>
                      <a:pt x="75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58;p45">
                <a:extLst>
                  <a:ext uri="{FF2B5EF4-FFF2-40B4-BE49-F238E27FC236}">
                    <a16:creationId xmlns="" xmlns:a16="http://schemas.microsoft.com/office/drawing/2014/main" id="{363BC215-7C3B-F91B-0875-FC0C104A87E4}"/>
                  </a:ext>
                </a:extLst>
              </p:cNvPr>
              <p:cNvSpPr/>
              <p:nvPr/>
            </p:nvSpPr>
            <p:spPr>
              <a:xfrm>
                <a:off x="5579127" y="719877"/>
                <a:ext cx="1068489" cy="719773"/>
              </a:xfrm>
              <a:custGeom>
                <a:avLst/>
                <a:gdLst/>
                <a:ahLst/>
                <a:cxnLst/>
                <a:rect l="l" t="t" r="r" b="b"/>
                <a:pathLst>
                  <a:path w="22592" h="15218" extrusionOk="0">
                    <a:moveTo>
                      <a:pt x="1" y="0"/>
                    </a:moveTo>
                    <a:lnTo>
                      <a:pt x="15074" y="15218"/>
                    </a:lnTo>
                    <a:lnTo>
                      <a:pt x="22592" y="15218"/>
                    </a:lnTo>
                    <a:lnTo>
                      <a:pt x="15074" y="7628"/>
                    </a:lnTo>
                    <a:lnTo>
                      <a:pt x="7522"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59;p45">
                <a:extLst>
                  <a:ext uri="{FF2B5EF4-FFF2-40B4-BE49-F238E27FC236}">
                    <a16:creationId xmlns="" xmlns:a16="http://schemas.microsoft.com/office/drawing/2014/main" id="{9B16F085-1D1D-D674-2BB0-0FACE6214AD1}"/>
                  </a:ext>
                </a:extLst>
              </p:cNvPr>
              <p:cNvSpPr/>
              <p:nvPr/>
            </p:nvSpPr>
            <p:spPr>
              <a:xfrm>
                <a:off x="6292099" y="719877"/>
                <a:ext cx="357266" cy="360785"/>
              </a:xfrm>
              <a:custGeom>
                <a:avLst/>
                <a:gdLst/>
                <a:ahLst/>
                <a:cxnLst/>
                <a:rect l="l" t="t" r="r" b="b"/>
                <a:pathLst>
                  <a:path w="7554" h="7628" extrusionOk="0">
                    <a:moveTo>
                      <a:pt x="0" y="0"/>
                    </a:moveTo>
                    <a:lnTo>
                      <a:pt x="0" y="7628"/>
                    </a:lnTo>
                    <a:lnTo>
                      <a:pt x="7554"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460;p45">
              <a:extLst>
                <a:ext uri="{FF2B5EF4-FFF2-40B4-BE49-F238E27FC236}">
                  <a16:creationId xmlns="" xmlns:a16="http://schemas.microsoft.com/office/drawing/2014/main" id="{06E23130-C473-66A4-9425-4C05B911BE8D}"/>
                </a:ext>
              </a:extLst>
            </p:cNvPr>
            <p:cNvGrpSpPr/>
            <p:nvPr/>
          </p:nvGrpSpPr>
          <p:grpSpPr>
            <a:xfrm>
              <a:off x="7558930" y="13"/>
              <a:ext cx="853453" cy="731513"/>
              <a:chOff x="6885785" y="719783"/>
              <a:chExt cx="831745" cy="712490"/>
            </a:xfrm>
          </p:grpSpPr>
          <p:sp>
            <p:nvSpPr>
              <p:cNvPr id="116" name="Google Shape;1461;p45">
                <a:extLst>
                  <a:ext uri="{FF2B5EF4-FFF2-40B4-BE49-F238E27FC236}">
                    <a16:creationId xmlns="" xmlns:a16="http://schemas.microsoft.com/office/drawing/2014/main" id="{2BCB40FA-10B0-1BA6-AE3F-CD79CB614689}"/>
                  </a:ext>
                </a:extLst>
              </p:cNvPr>
              <p:cNvSpPr/>
              <p:nvPr/>
            </p:nvSpPr>
            <p:spPr>
              <a:xfrm>
                <a:off x="7109978" y="719783"/>
                <a:ext cx="607552" cy="712490"/>
              </a:xfrm>
              <a:custGeom>
                <a:avLst/>
                <a:gdLst/>
                <a:ahLst/>
                <a:cxnLst/>
                <a:rect l="l" t="t" r="r" b="b"/>
                <a:pathLst>
                  <a:path w="12846" h="15064" extrusionOk="0">
                    <a:moveTo>
                      <a:pt x="12846" y="0"/>
                    </a:moveTo>
                    <a:lnTo>
                      <a:pt x="1" y="12845"/>
                    </a:lnTo>
                    <a:cubicBezTo>
                      <a:pt x="1534" y="14378"/>
                      <a:pt x="3419" y="15064"/>
                      <a:pt x="5268" y="15064"/>
                    </a:cubicBezTo>
                    <a:cubicBezTo>
                      <a:pt x="9136" y="15064"/>
                      <a:pt x="12846" y="12060"/>
                      <a:pt x="12846" y="7524"/>
                    </a:cubicBezTo>
                    <a:lnTo>
                      <a:pt x="128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462;p45">
                <a:extLst>
                  <a:ext uri="{FF2B5EF4-FFF2-40B4-BE49-F238E27FC236}">
                    <a16:creationId xmlns="" xmlns:a16="http://schemas.microsoft.com/office/drawing/2014/main" id="{AE1C597C-6B8D-2153-8DE3-7C66C58CCB91}"/>
                  </a:ext>
                </a:extLst>
              </p:cNvPr>
              <p:cNvSpPr/>
              <p:nvPr/>
            </p:nvSpPr>
            <p:spPr>
              <a:xfrm>
                <a:off x="6885785" y="719783"/>
                <a:ext cx="831730" cy="607536"/>
              </a:xfrm>
              <a:custGeom>
                <a:avLst/>
                <a:gdLst/>
                <a:ahLst/>
                <a:cxnLst/>
                <a:rect l="l" t="t" r="r" b="b"/>
                <a:pathLst>
                  <a:path w="17586" h="12845" extrusionOk="0">
                    <a:moveTo>
                      <a:pt x="10061" y="0"/>
                    </a:moveTo>
                    <a:cubicBezTo>
                      <a:pt x="3358" y="0"/>
                      <a:pt x="1" y="8105"/>
                      <a:pt x="4741" y="12845"/>
                    </a:cubicBezTo>
                    <a:lnTo>
                      <a:pt x="175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 name="Google Shape;1463;p45">
              <a:extLst>
                <a:ext uri="{FF2B5EF4-FFF2-40B4-BE49-F238E27FC236}">
                  <a16:creationId xmlns="" xmlns:a16="http://schemas.microsoft.com/office/drawing/2014/main" id="{97B1C419-7925-196A-25B6-1076F5967BDF}"/>
                </a:ext>
              </a:extLst>
            </p:cNvPr>
            <p:cNvGrpSpPr/>
            <p:nvPr/>
          </p:nvGrpSpPr>
          <p:grpSpPr>
            <a:xfrm>
              <a:off x="8412365" y="744900"/>
              <a:ext cx="731533" cy="740911"/>
              <a:chOff x="4866250" y="0"/>
              <a:chExt cx="712996" cy="719821"/>
            </a:xfrm>
          </p:grpSpPr>
          <p:sp>
            <p:nvSpPr>
              <p:cNvPr id="114" name="Google Shape;1464;p45">
                <a:extLst>
                  <a:ext uri="{FF2B5EF4-FFF2-40B4-BE49-F238E27FC236}">
                    <a16:creationId xmlns="" xmlns:a16="http://schemas.microsoft.com/office/drawing/2014/main" id="{091D22BA-BC65-1F9B-8A5A-F5B9C9E5EEDF}"/>
                  </a:ext>
                </a:extLst>
              </p:cNvPr>
              <p:cNvSpPr/>
              <p:nvPr/>
            </p:nvSpPr>
            <p:spPr>
              <a:xfrm>
                <a:off x="4866250" y="0"/>
                <a:ext cx="712972" cy="719821"/>
              </a:xfrm>
              <a:custGeom>
                <a:avLst/>
                <a:gdLst/>
                <a:ahLst/>
                <a:cxnLst/>
                <a:rect l="l" t="t" r="r" b="b"/>
                <a:pathLst>
                  <a:path w="15075" h="15219" extrusionOk="0">
                    <a:moveTo>
                      <a:pt x="0" y="1"/>
                    </a:moveTo>
                    <a:lnTo>
                      <a:pt x="15075" y="15218"/>
                    </a:lnTo>
                    <a:lnTo>
                      <a:pt x="150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65;p45">
                <a:extLst>
                  <a:ext uri="{FF2B5EF4-FFF2-40B4-BE49-F238E27FC236}">
                    <a16:creationId xmlns="" xmlns:a16="http://schemas.microsoft.com/office/drawing/2014/main" id="{DA015794-ABBC-BF44-AE5C-8F0797A71D09}"/>
                  </a:ext>
                </a:extLst>
              </p:cNvPr>
              <p:cNvSpPr/>
              <p:nvPr/>
            </p:nvSpPr>
            <p:spPr>
              <a:xfrm>
                <a:off x="5221837" y="0"/>
                <a:ext cx="357408" cy="360833"/>
              </a:xfrm>
              <a:custGeom>
                <a:avLst/>
                <a:gdLst/>
                <a:ahLst/>
                <a:cxnLst/>
                <a:rect l="l" t="t" r="r" b="b"/>
                <a:pathLst>
                  <a:path w="7557" h="7629" extrusionOk="0">
                    <a:moveTo>
                      <a:pt x="0" y="1"/>
                    </a:moveTo>
                    <a:cubicBezTo>
                      <a:pt x="0" y="4213"/>
                      <a:pt x="3383" y="7628"/>
                      <a:pt x="7557" y="7628"/>
                    </a:cubicBezTo>
                    <a:lnTo>
                      <a:pt x="75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 name="Group 48">
            <a:extLst>
              <a:ext uri="{FF2B5EF4-FFF2-40B4-BE49-F238E27FC236}">
                <a16:creationId xmlns="" xmlns:a16="http://schemas.microsoft.com/office/drawing/2014/main" id="{441AF1DB-1E31-BE7D-8A1E-2FA114FFF4E0}"/>
              </a:ext>
            </a:extLst>
          </p:cNvPr>
          <p:cNvGrpSpPr/>
          <p:nvPr/>
        </p:nvGrpSpPr>
        <p:grpSpPr>
          <a:xfrm>
            <a:off x="-6958913" y="4100508"/>
            <a:ext cx="4408164" cy="307777"/>
            <a:chOff x="2421319" y="3868322"/>
            <a:chExt cx="4408164" cy="307777"/>
          </a:xfrm>
        </p:grpSpPr>
        <p:sp>
          <p:nvSpPr>
            <p:cNvPr id="50" name="Google Shape;240;p33">
              <a:extLst>
                <a:ext uri="{FF2B5EF4-FFF2-40B4-BE49-F238E27FC236}">
                  <a16:creationId xmlns="" xmlns:a16="http://schemas.microsoft.com/office/drawing/2014/main" id="{B0133390-7583-760C-9DD1-1406668E696F}"/>
                </a:ext>
              </a:extLst>
            </p:cNvPr>
            <p:cNvSpPr/>
            <p:nvPr/>
          </p:nvSpPr>
          <p:spPr>
            <a:xfrm>
              <a:off x="2425213" y="3881068"/>
              <a:ext cx="4381600" cy="291666"/>
            </a:xfrm>
            <a:prstGeom prst="roundRect">
              <a:avLst>
                <a:gd name="adj" fmla="val 50000"/>
              </a:avLst>
            </a:prstGeom>
            <a:solidFill>
              <a:schemeClr val="accent4"/>
            </a:solidFill>
            <a:ln w="19050">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lang="id-ID" b="1">
                <a:solidFill>
                  <a:schemeClr val="accent6"/>
                </a:solidFill>
                <a:latin typeface="Oxygen" panose="02000503000000000000" pitchFamily="2" charset="0"/>
              </a:endParaRPr>
            </a:p>
          </p:txBody>
        </p:sp>
        <p:sp>
          <p:nvSpPr>
            <p:cNvPr id="51" name="TextBox 50">
              <a:extLst>
                <a:ext uri="{FF2B5EF4-FFF2-40B4-BE49-F238E27FC236}">
                  <a16:creationId xmlns="" xmlns:a16="http://schemas.microsoft.com/office/drawing/2014/main" id="{A941E62B-CF6A-D0BD-3912-F3AC4D373822}"/>
                </a:ext>
              </a:extLst>
            </p:cNvPr>
            <p:cNvSpPr txBox="1"/>
            <p:nvPr/>
          </p:nvSpPr>
          <p:spPr>
            <a:xfrm>
              <a:off x="2421319" y="3868322"/>
              <a:ext cx="4408164" cy="307777"/>
            </a:xfrm>
            <a:prstGeom prst="rect">
              <a:avLst/>
            </a:prstGeom>
            <a:noFill/>
          </p:spPr>
          <p:txBody>
            <a:bodyPr wrap="square">
              <a:spAutoFit/>
            </a:bodyPr>
            <a:lstStyle/>
            <a:p>
              <a:pPr marL="0" lvl="0" indent="0" algn="ctr" rtl="0">
                <a:spcBef>
                  <a:spcPts val="0"/>
                </a:spcBef>
                <a:spcAft>
                  <a:spcPts val="1600"/>
                </a:spcAft>
                <a:buNone/>
              </a:pPr>
              <a:r>
                <a:rPr lang="en-US" dirty="0">
                  <a:solidFill>
                    <a:schemeClr val="bg1"/>
                  </a:solidFill>
                  <a:latin typeface="Figtree" panose="020B0604020202020204" charset="0"/>
                  <a:ea typeface="Roboto" pitchFamily="2" charset="0"/>
                  <a:cs typeface="Open Sans" panose="020B0606030504020204" pitchFamily="34" charset="0"/>
                </a:rPr>
                <a:t>@Kanfast | 085161700384 | Jasa Bikin Power Point</a:t>
              </a:r>
            </a:p>
          </p:txBody>
        </p:sp>
      </p:grpSp>
      <p:sp>
        <p:nvSpPr>
          <p:cNvPr id="37" name="Freeform 36">
            <a:extLst>
              <a:ext uri="{FF2B5EF4-FFF2-40B4-BE49-F238E27FC236}">
                <a16:creationId xmlns="" xmlns:a16="http://schemas.microsoft.com/office/drawing/2014/main" id="{071AD565-4291-75F6-3D4D-2B6CE208E76A}"/>
              </a:ext>
            </a:extLst>
          </p:cNvPr>
          <p:cNvSpPr>
            <a:spLocks noGrp="1" noRot="1" noMove="1" noResize="1" noEditPoints="1" noAdjustHandles="1" noChangeArrowheads="1" noChangeShapeType="1"/>
          </p:cNvSpPr>
          <p:nvPr/>
        </p:nvSpPr>
        <p:spPr>
          <a:xfrm>
            <a:off x="-20574000" y="-17865752"/>
            <a:ext cx="50292000" cy="41696640"/>
          </a:xfrm>
          <a:custGeom>
            <a:avLst/>
            <a:gdLst>
              <a:gd name="connsiteX0" fmla="*/ 20499572 w 50292000"/>
              <a:gd name="connsiteY0" fmla="*/ 17791324 h 41696640"/>
              <a:gd name="connsiteX1" fmla="*/ 20499572 w 50292000"/>
              <a:gd name="connsiteY1" fmla="*/ 23086338 h 41696640"/>
              <a:gd name="connsiteX2" fmla="*/ 29792428 w 50292000"/>
              <a:gd name="connsiteY2" fmla="*/ 23086338 h 41696640"/>
              <a:gd name="connsiteX3" fmla="*/ 29792428 w 50292000"/>
              <a:gd name="connsiteY3" fmla="*/ 17791324 h 41696640"/>
              <a:gd name="connsiteX4" fmla="*/ 0 w 50292000"/>
              <a:gd name="connsiteY4" fmla="*/ 0 h 41696640"/>
              <a:gd name="connsiteX5" fmla="*/ 50292000 w 50292000"/>
              <a:gd name="connsiteY5" fmla="*/ 0 h 41696640"/>
              <a:gd name="connsiteX6" fmla="*/ 50292000 w 50292000"/>
              <a:gd name="connsiteY6" fmla="*/ 41696640 h 41696640"/>
              <a:gd name="connsiteX7" fmla="*/ 0 w 50292000"/>
              <a:gd name="connsiteY7" fmla="*/ 41696640 h 4169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0" h="41696640">
                <a:moveTo>
                  <a:pt x="20499572" y="17791324"/>
                </a:moveTo>
                <a:lnTo>
                  <a:pt x="20499572" y="23086338"/>
                </a:lnTo>
                <a:lnTo>
                  <a:pt x="29792428" y="23086338"/>
                </a:lnTo>
                <a:lnTo>
                  <a:pt x="29792428" y="17791324"/>
                </a:lnTo>
                <a:close/>
                <a:moveTo>
                  <a:pt x="0" y="0"/>
                </a:moveTo>
                <a:lnTo>
                  <a:pt x="50292000" y="0"/>
                </a:lnTo>
                <a:lnTo>
                  <a:pt x="50292000" y="41696640"/>
                </a:lnTo>
                <a:lnTo>
                  <a:pt x="0" y="41696640"/>
                </a:lnTo>
                <a:close/>
              </a:path>
            </a:pathLst>
          </a:custGeom>
          <a:solidFill>
            <a:srgbClr val="ECECEC"/>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Google Shape;240;p33">
            <a:extLst>
              <a:ext uri="{FF2B5EF4-FFF2-40B4-BE49-F238E27FC236}">
                <a16:creationId xmlns="" xmlns:a16="http://schemas.microsoft.com/office/drawing/2014/main" id="{4E08CDED-39FE-8992-0CC0-B805F5EB9585}"/>
              </a:ext>
            </a:extLst>
          </p:cNvPr>
          <p:cNvSpPr/>
          <p:nvPr/>
        </p:nvSpPr>
        <p:spPr>
          <a:xfrm>
            <a:off x="3316942" y="264081"/>
            <a:ext cx="2435547" cy="534347"/>
          </a:xfrm>
          <a:prstGeom prst="roundRect">
            <a:avLst>
              <a:gd name="adj" fmla="val 50000"/>
            </a:avLst>
          </a:prstGeom>
          <a:solidFill>
            <a:schemeClr val="accent1"/>
          </a:solidFill>
          <a:ln w="19050">
            <a:solidFill>
              <a:srgbClr val="FFFEFC"/>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i="0" u="none" strike="noStrike" kern="0" cap="none" spc="0" normalizeH="0" baseline="0" noProof="0" dirty="0">
                <a:ln>
                  <a:noFill/>
                </a:ln>
                <a:solidFill>
                  <a:schemeClr val="tx1"/>
                </a:solidFill>
                <a:effectLst/>
                <a:uLnTx/>
                <a:uFillTx/>
                <a:latin typeface="+mn-lt"/>
                <a:cs typeface="Arial"/>
                <a:sym typeface="Arial"/>
              </a:rPr>
              <a:t>Analisis Variabel</a:t>
            </a:r>
            <a:endParaRPr kumimoji="0" lang="id-ID" sz="1800" i="0" u="none" strike="noStrike" kern="0" cap="none" spc="0" normalizeH="0" baseline="0" noProof="0" dirty="0">
              <a:ln>
                <a:noFill/>
              </a:ln>
              <a:solidFill>
                <a:schemeClr val="tx1"/>
              </a:solidFill>
              <a:effectLst/>
              <a:uLnTx/>
              <a:uFillTx/>
              <a:latin typeface="+mn-lt"/>
              <a:cs typeface="Arial"/>
              <a:sym typeface="Arial"/>
            </a:endParaRPr>
          </a:p>
        </p:txBody>
      </p:sp>
      <p:pic>
        <p:nvPicPr>
          <p:cNvPr id="55" name="Picture 54">
            <a:extLst>
              <a:ext uri="{FF2B5EF4-FFF2-40B4-BE49-F238E27FC236}">
                <a16:creationId xmlns="" xmlns:a16="http://schemas.microsoft.com/office/drawing/2014/main" id="{48C4A414-9145-09A3-1155-48855D20885A}"/>
              </a:ext>
            </a:extLst>
          </p:cNvPr>
          <p:cNvPicPr>
            <a:picLocks noChangeAspect="1"/>
          </p:cNvPicPr>
          <p:nvPr/>
        </p:nvPicPr>
        <p:blipFill>
          <a:blip r:embed="rId2"/>
          <a:srcRect/>
          <a:stretch/>
        </p:blipFill>
        <p:spPr>
          <a:xfrm>
            <a:off x="7744218" y="-129412"/>
            <a:ext cx="1084622" cy="1084622"/>
          </a:xfrm>
          <a:prstGeom prst="rect">
            <a:avLst/>
          </a:prstGeom>
        </p:spPr>
      </p:pic>
      <p:sp>
        <p:nvSpPr>
          <p:cNvPr id="39" name="TextBox 38">
            <a:extLst>
              <a:ext uri="{FF2B5EF4-FFF2-40B4-BE49-F238E27FC236}">
                <a16:creationId xmlns="" xmlns:a16="http://schemas.microsoft.com/office/drawing/2014/main" id="{8BB857E7-8373-A81B-A012-8A2EBF40FC43}"/>
              </a:ext>
            </a:extLst>
          </p:cNvPr>
          <p:cNvSpPr txBox="1"/>
          <p:nvPr/>
        </p:nvSpPr>
        <p:spPr>
          <a:xfrm>
            <a:off x="995999" y="1347611"/>
            <a:ext cx="7454461" cy="2893100"/>
          </a:xfrm>
          <a:prstGeom prst="rect">
            <a:avLst/>
          </a:prstGeom>
          <a:noFill/>
        </p:spPr>
        <p:txBody>
          <a:bodyPr wrap="square" rtlCol="0">
            <a:spAutoFit/>
          </a:bodyPr>
          <a:lstStyle/>
          <a:p>
            <a:pPr algn="just"/>
            <a:r>
              <a:rPr lang="en-ID" dirty="0"/>
              <a:t>Hasil </a:t>
            </a:r>
            <a:r>
              <a:rPr lang="en-ID" dirty="0" err="1"/>
              <a:t>penelitian</a:t>
            </a:r>
            <a:r>
              <a:rPr lang="en-ID" dirty="0"/>
              <a:t> </a:t>
            </a:r>
            <a:r>
              <a:rPr lang="en-ID" dirty="0" err="1"/>
              <a:t>ini</a:t>
            </a:r>
            <a:r>
              <a:rPr lang="en-ID" dirty="0"/>
              <a:t> </a:t>
            </a:r>
            <a:r>
              <a:rPr lang="en-ID" dirty="0" err="1"/>
              <a:t>menunjukkan</a:t>
            </a:r>
            <a:r>
              <a:rPr lang="en-ID" dirty="0"/>
              <a:t> </a:t>
            </a:r>
            <a:r>
              <a:rPr lang="en-ID" dirty="0" err="1"/>
              <a:t>bahwa</a:t>
            </a:r>
            <a:r>
              <a:rPr lang="en-ID" dirty="0"/>
              <a:t> Reward dan </a:t>
            </a:r>
            <a:r>
              <a:rPr lang="en-ID" dirty="0" err="1"/>
              <a:t>Kepuasan</a:t>
            </a:r>
            <a:r>
              <a:rPr lang="en-ID" dirty="0"/>
              <a:t> </a:t>
            </a:r>
            <a:r>
              <a:rPr lang="en-ID" dirty="0" err="1"/>
              <a:t>Kerja</a:t>
            </a:r>
            <a:r>
              <a:rPr lang="en-ID" dirty="0"/>
              <a:t> </a:t>
            </a:r>
            <a:r>
              <a:rPr lang="en-ID" dirty="0" err="1"/>
              <a:t>memiliki</a:t>
            </a:r>
            <a:r>
              <a:rPr lang="en-ID" dirty="0"/>
              <a:t> </a:t>
            </a:r>
            <a:r>
              <a:rPr lang="en-ID" dirty="0" err="1"/>
              <a:t>pengaruh</a:t>
            </a:r>
            <a:r>
              <a:rPr lang="en-ID" dirty="0"/>
              <a:t> </a:t>
            </a:r>
            <a:r>
              <a:rPr lang="en-ID" dirty="0" err="1"/>
              <a:t>signifikan</a:t>
            </a:r>
            <a:r>
              <a:rPr lang="en-ID" dirty="0"/>
              <a:t> </a:t>
            </a:r>
            <a:r>
              <a:rPr lang="en-ID" dirty="0" err="1"/>
              <a:t>terhadap</a:t>
            </a:r>
            <a:r>
              <a:rPr lang="en-ID" dirty="0"/>
              <a:t> </a:t>
            </a:r>
            <a:r>
              <a:rPr lang="en-ID" dirty="0" err="1"/>
              <a:t>retensi</a:t>
            </a:r>
            <a:r>
              <a:rPr lang="en-ID" dirty="0"/>
              <a:t> </a:t>
            </a:r>
            <a:r>
              <a:rPr lang="en-ID" dirty="0" err="1"/>
              <a:t>karyawan</a:t>
            </a:r>
            <a:r>
              <a:rPr lang="en-ID" dirty="0"/>
              <a:t> di KDS Department Store </a:t>
            </a:r>
            <a:r>
              <a:rPr lang="en-ID" dirty="0" err="1"/>
              <a:t>Genteng</a:t>
            </a:r>
            <a:r>
              <a:rPr lang="en-ID" dirty="0"/>
              <a:t>. Reward, yang </a:t>
            </a:r>
            <a:r>
              <a:rPr lang="en-ID" dirty="0" err="1"/>
              <a:t>mencakup</a:t>
            </a:r>
            <a:r>
              <a:rPr lang="en-ID" dirty="0"/>
              <a:t> </a:t>
            </a:r>
            <a:r>
              <a:rPr lang="en-ID" dirty="0" err="1"/>
              <a:t>penghargaan</a:t>
            </a:r>
            <a:r>
              <a:rPr lang="en-ID" dirty="0"/>
              <a:t> </a:t>
            </a:r>
            <a:r>
              <a:rPr lang="en-ID" dirty="0" err="1"/>
              <a:t>finansial</a:t>
            </a:r>
            <a:r>
              <a:rPr lang="en-ID" dirty="0"/>
              <a:t> </a:t>
            </a:r>
            <a:r>
              <a:rPr lang="en-ID" dirty="0" err="1"/>
              <a:t>seperti</a:t>
            </a:r>
            <a:r>
              <a:rPr lang="en-ID" dirty="0"/>
              <a:t> </a:t>
            </a:r>
            <a:r>
              <a:rPr lang="en-ID" dirty="0" err="1"/>
              <a:t>gaji</a:t>
            </a:r>
            <a:r>
              <a:rPr lang="en-ID" dirty="0"/>
              <a:t> dan bonus, </a:t>
            </a:r>
            <a:r>
              <a:rPr lang="en-ID" dirty="0" err="1"/>
              <a:t>serta</a:t>
            </a:r>
            <a:r>
              <a:rPr lang="en-ID" dirty="0"/>
              <a:t> </a:t>
            </a:r>
            <a:r>
              <a:rPr lang="en-ID" dirty="0" err="1"/>
              <a:t>penghargaan</a:t>
            </a:r>
            <a:r>
              <a:rPr lang="en-ID" dirty="0"/>
              <a:t> non-</a:t>
            </a:r>
            <a:r>
              <a:rPr lang="en-ID" dirty="0" err="1"/>
              <a:t>finansial</a:t>
            </a:r>
            <a:r>
              <a:rPr lang="en-ID" dirty="0"/>
              <a:t> </a:t>
            </a:r>
            <a:r>
              <a:rPr lang="en-ID" dirty="0" err="1"/>
              <a:t>seperti</a:t>
            </a:r>
            <a:r>
              <a:rPr lang="en-ID" dirty="0"/>
              <a:t> </a:t>
            </a:r>
            <a:r>
              <a:rPr lang="en-ID" dirty="0" err="1"/>
              <a:t>pengakuan</a:t>
            </a:r>
            <a:r>
              <a:rPr lang="en-ID" dirty="0"/>
              <a:t> </a:t>
            </a:r>
            <a:r>
              <a:rPr lang="en-ID" dirty="0" err="1"/>
              <a:t>atas</a:t>
            </a:r>
            <a:r>
              <a:rPr lang="en-ID" dirty="0"/>
              <a:t> </a:t>
            </a:r>
            <a:r>
              <a:rPr lang="en-ID" dirty="0" err="1"/>
              <a:t>kontribusi</a:t>
            </a:r>
            <a:r>
              <a:rPr lang="en-ID" dirty="0"/>
              <a:t>, </a:t>
            </a:r>
            <a:r>
              <a:rPr lang="en-ID" dirty="0" err="1"/>
              <a:t>terbukti</a:t>
            </a:r>
            <a:r>
              <a:rPr lang="en-ID" dirty="0"/>
              <a:t> </a:t>
            </a:r>
            <a:r>
              <a:rPr lang="en-ID" dirty="0" err="1"/>
              <a:t>meningkatkan</a:t>
            </a:r>
            <a:r>
              <a:rPr lang="en-ID" dirty="0"/>
              <a:t> </a:t>
            </a:r>
            <a:r>
              <a:rPr lang="en-ID" dirty="0" err="1"/>
              <a:t>loyalitas</a:t>
            </a:r>
            <a:r>
              <a:rPr lang="en-ID" dirty="0"/>
              <a:t> </a:t>
            </a:r>
            <a:r>
              <a:rPr lang="en-ID" dirty="0" err="1"/>
              <a:t>karyawan</a:t>
            </a:r>
            <a:r>
              <a:rPr lang="en-ID" dirty="0"/>
              <a:t> </a:t>
            </a:r>
            <a:r>
              <a:rPr lang="en-ID" dirty="0" err="1"/>
              <a:t>secara</a:t>
            </a:r>
            <a:r>
              <a:rPr lang="en-ID" dirty="0"/>
              <a:t> </a:t>
            </a:r>
            <a:r>
              <a:rPr lang="en-ID" dirty="0" err="1"/>
              <a:t>signifikan</a:t>
            </a:r>
            <a:r>
              <a:rPr lang="en-ID" dirty="0"/>
              <a:t> (</a:t>
            </a:r>
            <a:r>
              <a:rPr lang="en-ID" dirty="0" err="1"/>
              <a:t>Mintawati</a:t>
            </a:r>
            <a:r>
              <a:rPr lang="en-ID" dirty="0"/>
              <a:t>, 2024). </a:t>
            </a:r>
            <a:r>
              <a:rPr lang="en-ID" dirty="0" err="1"/>
              <a:t>Selain</a:t>
            </a:r>
            <a:r>
              <a:rPr lang="en-ID" dirty="0"/>
              <a:t> </a:t>
            </a:r>
            <a:r>
              <a:rPr lang="en-ID" dirty="0" err="1"/>
              <a:t>itu</a:t>
            </a:r>
            <a:r>
              <a:rPr lang="en-ID" dirty="0"/>
              <a:t>, </a:t>
            </a:r>
            <a:r>
              <a:rPr lang="en-ID" dirty="0" err="1"/>
              <a:t>Kepuasan</a:t>
            </a:r>
            <a:r>
              <a:rPr lang="en-ID" dirty="0"/>
              <a:t> </a:t>
            </a:r>
            <a:r>
              <a:rPr lang="en-ID" dirty="0" err="1"/>
              <a:t>Kerja</a:t>
            </a:r>
            <a:r>
              <a:rPr lang="en-ID" dirty="0"/>
              <a:t> </a:t>
            </a:r>
            <a:r>
              <a:rPr lang="en-ID" dirty="0" err="1"/>
              <a:t>menunjukkan</a:t>
            </a:r>
            <a:r>
              <a:rPr lang="en-ID" dirty="0"/>
              <a:t> </a:t>
            </a:r>
            <a:r>
              <a:rPr lang="en-ID" dirty="0" err="1"/>
              <a:t>pengaruh</a:t>
            </a:r>
            <a:r>
              <a:rPr lang="en-ID" dirty="0"/>
              <a:t> </a:t>
            </a:r>
            <a:r>
              <a:rPr lang="en-ID" dirty="0" err="1"/>
              <a:t>terbesar</a:t>
            </a:r>
            <a:r>
              <a:rPr lang="en-ID" dirty="0"/>
              <a:t> </a:t>
            </a:r>
            <a:r>
              <a:rPr lang="en-ID" dirty="0" err="1"/>
              <a:t>terhadap</a:t>
            </a:r>
            <a:r>
              <a:rPr lang="en-ID" dirty="0"/>
              <a:t> </a:t>
            </a:r>
            <a:r>
              <a:rPr lang="en-ID" dirty="0" err="1"/>
              <a:t>retensi</a:t>
            </a:r>
            <a:r>
              <a:rPr lang="en-ID" dirty="0"/>
              <a:t>, </a:t>
            </a:r>
            <a:r>
              <a:rPr lang="en-ID" dirty="0" err="1"/>
              <a:t>dengan</a:t>
            </a:r>
            <a:r>
              <a:rPr lang="en-ID" dirty="0"/>
              <a:t> </a:t>
            </a:r>
            <a:r>
              <a:rPr lang="en-ID" dirty="0" err="1"/>
              <a:t>koefisien</a:t>
            </a:r>
            <a:r>
              <a:rPr lang="en-ID" dirty="0"/>
              <a:t> </a:t>
            </a:r>
            <a:r>
              <a:rPr lang="en-ID" dirty="0" err="1"/>
              <a:t>tertinggi</a:t>
            </a:r>
            <a:r>
              <a:rPr lang="en-ID" dirty="0"/>
              <a:t> </a:t>
            </a:r>
            <a:r>
              <a:rPr lang="en-ID" dirty="0" err="1"/>
              <a:t>dalam</a:t>
            </a:r>
            <a:r>
              <a:rPr lang="en-ID" dirty="0"/>
              <a:t> model </a:t>
            </a:r>
            <a:r>
              <a:rPr lang="en-ID" dirty="0" err="1"/>
              <a:t>regresi</a:t>
            </a:r>
            <a:r>
              <a:rPr lang="en-ID" dirty="0"/>
              <a:t>, yang </a:t>
            </a:r>
            <a:r>
              <a:rPr lang="en-ID" dirty="0" err="1"/>
              <a:t>menegaskan</a:t>
            </a:r>
            <a:r>
              <a:rPr lang="en-ID" dirty="0"/>
              <a:t> </a:t>
            </a:r>
            <a:r>
              <a:rPr lang="en-ID" dirty="0" err="1"/>
              <a:t>pentingnya</a:t>
            </a:r>
            <a:r>
              <a:rPr lang="en-ID" dirty="0"/>
              <a:t> </a:t>
            </a:r>
            <a:r>
              <a:rPr lang="en-ID" dirty="0" err="1"/>
              <a:t>lingkungan</a:t>
            </a:r>
            <a:r>
              <a:rPr lang="en-ID" dirty="0"/>
              <a:t> </a:t>
            </a:r>
            <a:r>
              <a:rPr lang="en-ID" dirty="0" err="1"/>
              <a:t>kerja</a:t>
            </a:r>
            <a:r>
              <a:rPr lang="en-ID" dirty="0"/>
              <a:t> yang </a:t>
            </a:r>
            <a:r>
              <a:rPr lang="en-ID" dirty="0" err="1"/>
              <a:t>mendukung</a:t>
            </a:r>
            <a:r>
              <a:rPr lang="en-ID" dirty="0"/>
              <a:t>, </a:t>
            </a:r>
            <a:r>
              <a:rPr lang="en-ID" dirty="0" err="1"/>
              <a:t>pemenuhan</a:t>
            </a:r>
            <a:r>
              <a:rPr lang="en-ID" dirty="0"/>
              <a:t> </a:t>
            </a:r>
            <a:r>
              <a:rPr lang="en-ID" dirty="0" err="1"/>
              <a:t>harapan</a:t>
            </a:r>
            <a:r>
              <a:rPr lang="en-ID" dirty="0"/>
              <a:t> </a:t>
            </a:r>
            <a:r>
              <a:rPr lang="en-ID" dirty="0" err="1"/>
              <a:t>pekerjaan</a:t>
            </a:r>
            <a:r>
              <a:rPr lang="en-ID" dirty="0"/>
              <a:t>, dan </a:t>
            </a:r>
            <a:r>
              <a:rPr lang="en-ID" dirty="0" err="1"/>
              <a:t>hubungan</a:t>
            </a:r>
            <a:r>
              <a:rPr lang="en-ID" dirty="0"/>
              <a:t> </a:t>
            </a:r>
            <a:r>
              <a:rPr lang="en-ID" dirty="0" err="1"/>
              <a:t>kerja</a:t>
            </a:r>
            <a:r>
              <a:rPr lang="en-ID" dirty="0"/>
              <a:t> yang </a:t>
            </a:r>
            <a:r>
              <a:rPr lang="en-ID" dirty="0" err="1"/>
              <a:t>harmonis</a:t>
            </a:r>
            <a:r>
              <a:rPr lang="en-ID" dirty="0"/>
              <a:t>. Hal </a:t>
            </a:r>
            <a:r>
              <a:rPr lang="en-ID" dirty="0" err="1"/>
              <a:t>ini</a:t>
            </a:r>
            <a:r>
              <a:rPr lang="en-ID" dirty="0"/>
              <a:t> </a:t>
            </a:r>
            <a:r>
              <a:rPr lang="en-ID" dirty="0" err="1"/>
              <a:t>konsisten</a:t>
            </a:r>
            <a:r>
              <a:rPr lang="en-ID" dirty="0"/>
              <a:t> </a:t>
            </a:r>
            <a:r>
              <a:rPr lang="en-ID" dirty="0" err="1"/>
              <a:t>dengan</a:t>
            </a:r>
            <a:r>
              <a:rPr lang="en-ID" dirty="0"/>
              <a:t> </a:t>
            </a:r>
            <a:r>
              <a:rPr lang="en-ID" dirty="0" err="1"/>
              <a:t>temuan</a:t>
            </a:r>
            <a:r>
              <a:rPr lang="en-ID" dirty="0"/>
              <a:t> </a:t>
            </a:r>
            <a:r>
              <a:rPr lang="en-ID" dirty="0" err="1"/>
              <a:t>Cipto</a:t>
            </a:r>
            <a:r>
              <a:rPr lang="en-ID" dirty="0"/>
              <a:t> (2024), yang </a:t>
            </a:r>
            <a:r>
              <a:rPr lang="en-ID" dirty="0" err="1"/>
              <a:t>menyatakan</a:t>
            </a:r>
            <a:r>
              <a:rPr lang="en-ID" dirty="0"/>
              <a:t> </a:t>
            </a:r>
            <a:r>
              <a:rPr lang="en-ID" dirty="0" err="1"/>
              <a:t>bahwa</a:t>
            </a:r>
            <a:r>
              <a:rPr lang="en-ID" dirty="0"/>
              <a:t> </a:t>
            </a:r>
            <a:r>
              <a:rPr lang="en-ID" dirty="0" err="1"/>
              <a:t>kepuasan</a:t>
            </a:r>
            <a:r>
              <a:rPr lang="en-ID" dirty="0"/>
              <a:t> </a:t>
            </a:r>
            <a:r>
              <a:rPr lang="en-ID" dirty="0" err="1"/>
              <a:t>kerja</a:t>
            </a:r>
            <a:r>
              <a:rPr lang="en-ID" dirty="0"/>
              <a:t> yang </a:t>
            </a:r>
            <a:r>
              <a:rPr lang="en-ID" dirty="0" err="1"/>
              <a:t>tinggi</a:t>
            </a:r>
            <a:r>
              <a:rPr lang="en-ID" dirty="0"/>
              <a:t> </a:t>
            </a:r>
            <a:r>
              <a:rPr lang="en-ID" dirty="0" err="1"/>
              <a:t>secara</a:t>
            </a:r>
            <a:r>
              <a:rPr lang="en-ID" dirty="0"/>
              <a:t> </a:t>
            </a:r>
            <a:r>
              <a:rPr lang="en-ID" dirty="0" err="1"/>
              <a:t>langsung</a:t>
            </a:r>
            <a:r>
              <a:rPr lang="en-ID" dirty="0"/>
              <a:t> </a:t>
            </a:r>
            <a:r>
              <a:rPr lang="en-ID" dirty="0" err="1"/>
              <a:t>meningkatkan</a:t>
            </a:r>
            <a:r>
              <a:rPr lang="en-ID" dirty="0"/>
              <a:t> </a:t>
            </a:r>
            <a:r>
              <a:rPr lang="en-ID" dirty="0" err="1"/>
              <a:t>loyalitas</a:t>
            </a:r>
            <a:r>
              <a:rPr lang="en-ID" dirty="0"/>
              <a:t> </a:t>
            </a:r>
            <a:r>
              <a:rPr lang="en-ID" dirty="0" err="1"/>
              <a:t>karyawan</a:t>
            </a:r>
            <a:r>
              <a:rPr lang="en-ID" dirty="0"/>
              <a:t>. </a:t>
            </a:r>
            <a:r>
              <a:rPr lang="en-ID" dirty="0" err="1"/>
              <a:t>Sebaliknya</a:t>
            </a:r>
            <a:r>
              <a:rPr lang="en-ID" dirty="0"/>
              <a:t>, </a:t>
            </a:r>
            <a:r>
              <a:rPr lang="en-ID" dirty="0" err="1"/>
              <a:t>Budaya</a:t>
            </a:r>
            <a:r>
              <a:rPr lang="en-ID" dirty="0"/>
              <a:t> </a:t>
            </a:r>
            <a:r>
              <a:rPr lang="en-ID" dirty="0" err="1"/>
              <a:t>Organisasi</a:t>
            </a:r>
            <a:r>
              <a:rPr lang="en-ID" dirty="0"/>
              <a:t> dan </a:t>
            </a:r>
            <a:r>
              <a:rPr lang="en-ID" dirty="0" err="1"/>
              <a:t>Keterlibatan</a:t>
            </a:r>
            <a:r>
              <a:rPr lang="en-ID" dirty="0"/>
              <a:t> </a:t>
            </a:r>
            <a:r>
              <a:rPr lang="en-ID" dirty="0" err="1"/>
              <a:t>Karyawan</a:t>
            </a:r>
            <a:r>
              <a:rPr lang="en-ID" dirty="0"/>
              <a:t>, </a:t>
            </a:r>
            <a:r>
              <a:rPr lang="en-ID" dirty="0" err="1"/>
              <a:t>meskipun</a:t>
            </a:r>
            <a:r>
              <a:rPr lang="en-ID" dirty="0"/>
              <a:t> </a:t>
            </a:r>
            <a:r>
              <a:rPr lang="en-ID" dirty="0" err="1"/>
              <a:t>memiliki</a:t>
            </a:r>
            <a:r>
              <a:rPr lang="en-ID" dirty="0"/>
              <a:t> </a:t>
            </a:r>
            <a:r>
              <a:rPr lang="en-ID" dirty="0" err="1"/>
              <a:t>korelasi</a:t>
            </a:r>
            <a:r>
              <a:rPr lang="en-ID" dirty="0"/>
              <a:t> </a:t>
            </a:r>
            <a:r>
              <a:rPr lang="en-ID" dirty="0" err="1"/>
              <a:t>positif</a:t>
            </a:r>
            <a:r>
              <a:rPr lang="en-ID" dirty="0"/>
              <a:t> </a:t>
            </a:r>
            <a:r>
              <a:rPr lang="en-ID" dirty="0" err="1"/>
              <a:t>dengan</a:t>
            </a:r>
            <a:r>
              <a:rPr lang="en-ID" dirty="0"/>
              <a:t> </a:t>
            </a:r>
            <a:r>
              <a:rPr lang="en-ID" dirty="0" err="1"/>
              <a:t>retensi</a:t>
            </a:r>
            <a:r>
              <a:rPr lang="en-ID" dirty="0"/>
              <a:t>, </a:t>
            </a:r>
            <a:r>
              <a:rPr lang="en-ID" dirty="0" err="1"/>
              <a:t>tidak</a:t>
            </a:r>
            <a:r>
              <a:rPr lang="en-ID" dirty="0"/>
              <a:t> </a:t>
            </a:r>
            <a:r>
              <a:rPr lang="en-ID" dirty="0" err="1"/>
              <a:t>menunjukkan</a:t>
            </a:r>
            <a:r>
              <a:rPr lang="en-ID" dirty="0"/>
              <a:t> </a:t>
            </a:r>
            <a:r>
              <a:rPr lang="en-ID" dirty="0" err="1"/>
              <a:t>pengaruh</a:t>
            </a:r>
            <a:r>
              <a:rPr lang="en-ID" dirty="0"/>
              <a:t> </a:t>
            </a:r>
            <a:r>
              <a:rPr lang="en-ID" dirty="0" err="1"/>
              <a:t>signifikan</a:t>
            </a:r>
            <a:r>
              <a:rPr lang="en-ID" dirty="0"/>
              <a:t> </a:t>
            </a:r>
            <a:r>
              <a:rPr lang="en-ID" dirty="0" err="1"/>
              <a:t>secara</a:t>
            </a:r>
            <a:r>
              <a:rPr lang="en-ID" dirty="0"/>
              <a:t> </a:t>
            </a:r>
            <a:r>
              <a:rPr lang="en-ID" dirty="0" err="1"/>
              <a:t>statistik</a:t>
            </a:r>
            <a:r>
              <a:rPr lang="en-ID" dirty="0"/>
              <a:t>. </a:t>
            </a:r>
            <a:r>
              <a:rPr lang="en-ID" dirty="0" err="1"/>
              <a:t>Kesenjangan</a:t>
            </a:r>
            <a:r>
              <a:rPr lang="en-ID" dirty="0"/>
              <a:t> </a:t>
            </a:r>
            <a:r>
              <a:rPr lang="en-ID" dirty="0" err="1"/>
              <a:t>ini</a:t>
            </a:r>
            <a:r>
              <a:rPr lang="en-ID" dirty="0"/>
              <a:t> </a:t>
            </a:r>
            <a:r>
              <a:rPr lang="en-ID" dirty="0" err="1"/>
              <a:t>mungkin</a:t>
            </a:r>
            <a:r>
              <a:rPr lang="en-ID" dirty="0"/>
              <a:t> </a:t>
            </a:r>
            <a:r>
              <a:rPr lang="en-ID" dirty="0" err="1"/>
              <a:t>disebabkan</a:t>
            </a:r>
            <a:r>
              <a:rPr lang="en-ID" dirty="0"/>
              <a:t> oleh </a:t>
            </a:r>
            <a:r>
              <a:rPr lang="en-ID" dirty="0" err="1"/>
              <a:t>kurang</a:t>
            </a:r>
            <a:r>
              <a:rPr lang="en-ID" dirty="0"/>
              <a:t> </a:t>
            </a:r>
            <a:r>
              <a:rPr lang="en-ID" dirty="0" err="1"/>
              <a:t>optimalnya</a:t>
            </a:r>
            <a:r>
              <a:rPr lang="en-ID" dirty="0"/>
              <a:t> </a:t>
            </a:r>
            <a:r>
              <a:rPr lang="en-ID" dirty="0" err="1"/>
              <a:t>implementasi</a:t>
            </a:r>
            <a:r>
              <a:rPr lang="en-ID" dirty="0"/>
              <a:t> </a:t>
            </a:r>
            <a:r>
              <a:rPr lang="en-ID" dirty="0" err="1"/>
              <a:t>budaya</a:t>
            </a:r>
            <a:r>
              <a:rPr lang="en-ID" dirty="0"/>
              <a:t> </a:t>
            </a:r>
            <a:r>
              <a:rPr lang="en-ID" dirty="0" err="1"/>
              <a:t>organisasi</a:t>
            </a:r>
            <a:r>
              <a:rPr lang="en-ID" dirty="0"/>
              <a:t> dan program </a:t>
            </a:r>
            <a:r>
              <a:rPr lang="en-ID" dirty="0" err="1"/>
              <a:t>keterlibatan</a:t>
            </a:r>
            <a:r>
              <a:rPr lang="en-ID" dirty="0"/>
              <a:t> di KDS (Hamzah, 2023; </a:t>
            </a:r>
            <a:r>
              <a:rPr lang="en-ID" dirty="0" err="1"/>
              <a:t>Nuswantoro</a:t>
            </a:r>
            <a:r>
              <a:rPr lang="en-ID" dirty="0"/>
              <a:t>, 2021).</a:t>
            </a:r>
          </a:p>
        </p:txBody>
      </p:sp>
    </p:spTree>
    <p:extLst>
      <p:ext uri="{BB962C8B-B14F-4D97-AF65-F5344CB8AC3E}">
        <p14:creationId xmlns:p14="http://schemas.microsoft.com/office/powerpoint/2010/main" val="172976856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D93C237-24C4-4148-002A-7F343F5232BF}"/>
            </a:ext>
          </a:extLst>
        </p:cNvPr>
        <p:cNvGrpSpPr/>
        <p:nvPr/>
      </p:nvGrpSpPr>
      <p:grpSpPr>
        <a:xfrm>
          <a:off x="0" y="0"/>
          <a:ext cx="0" cy="0"/>
          <a:chOff x="0" y="0"/>
          <a:chExt cx="0" cy="0"/>
        </a:xfrm>
      </p:grpSpPr>
      <p:sp>
        <p:nvSpPr>
          <p:cNvPr id="24" name="Freeform 24">
            <a:extLst>
              <a:ext uri="{FF2B5EF4-FFF2-40B4-BE49-F238E27FC236}">
                <a16:creationId xmlns="" xmlns:a16="http://schemas.microsoft.com/office/drawing/2014/main" id="{A2E8B941-31C4-C310-6FF8-21F419013646}"/>
              </a:ext>
            </a:extLst>
          </p:cNvPr>
          <p:cNvSpPr/>
          <p:nvPr/>
        </p:nvSpPr>
        <p:spPr>
          <a:xfrm rot="-5400000">
            <a:off x="-219809" y="1059778"/>
            <a:ext cx="439618" cy="966194"/>
          </a:xfrm>
          <a:custGeom>
            <a:avLst/>
            <a:gdLst/>
            <a:ahLst/>
            <a:cxnLst/>
            <a:rect l="l" t="t" r="r" b="b"/>
            <a:pathLst>
              <a:path w="879236" h="1932387">
                <a:moveTo>
                  <a:pt x="0" y="0"/>
                </a:moveTo>
                <a:lnTo>
                  <a:pt x="879236" y="0"/>
                </a:lnTo>
                <a:lnTo>
                  <a:pt x="879236" y="1932387"/>
                </a:lnTo>
                <a:lnTo>
                  <a:pt x="0" y="1932387"/>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txBody>
          <a:bodyPr/>
          <a:lstStyle/>
          <a:p>
            <a:endParaRPr lang="en-US" sz="700"/>
          </a:p>
        </p:txBody>
      </p:sp>
      <p:sp>
        <p:nvSpPr>
          <p:cNvPr id="18" name="Freeform 25">
            <a:extLst>
              <a:ext uri="{FF2B5EF4-FFF2-40B4-BE49-F238E27FC236}">
                <a16:creationId xmlns="" xmlns:a16="http://schemas.microsoft.com/office/drawing/2014/main" id="{54C02060-1AC2-9006-3EBE-765D6A2EA05D}"/>
              </a:ext>
            </a:extLst>
          </p:cNvPr>
          <p:cNvSpPr/>
          <p:nvPr/>
        </p:nvSpPr>
        <p:spPr>
          <a:xfrm rot="-5400000" flipH="1" flipV="1">
            <a:off x="9113352" y="3887558"/>
            <a:ext cx="506876" cy="1114012"/>
          </a:xfrm>
          <a:custGeom>
            <a:avLst/>
            <a:gdLst/>
            <a:ahLst/>
            <a:cxnLst/>
            <a:rect l="l" t="t" r="r" b="b"/>
            <a:pathLst>
              <a:path w="879236" h="1932387">
                <a:moveTo>
                  <a:pt x="879236" y="1932386"/>
                </a:moveTo>
                <a:lnTo>
                  <a:pt x="0" y="1932386"/>
                </a:lnTo>
                <a:lnTo>
                  <a:pt x="0" y="0"/>
                </a:lnTo>
                <a:lnTo>
                  <a:pt x="879236" y="0"/>
                </a:lnTo>
                <a:lnTo>
                  <a:pt x="879236" y="1932386"/>
                </a:lnTo>
                <a:close/>
              </a:path>
            </a:pathLst>
          </a:custGeom>
          <a:blipFill>
            <a:blip r:embed="rId3">
              <a:alphaModFix amt="50000"/>
              <a:extLst>
                <a:ext uri="{96DAC541-7B7A-43D3-8B79-37D633B846F1}">
                  <asvg:svgBlip xmlns="" xmlns:asvg="http://schemas.microsoft.com/office/drawing/2016/SVG/main" r:embed="rId4"/>
                </a:ext>
              </a:extLst>
            </a:blip>
            <a:stretch>
              <a:fillRect/>
            </a:stretch>
          </a:blipFill>
        </p:spPr>
        <p:txBody>
          <a:bodyPr/>
          <a:lstStyle/>
          <a:p>
            <a:endParaRPr lang="en-US" sz="700"/>
          </a:p>
        </p:txBody>
      </p:sp>
      <p:sp>
        <p:nvSpPr>
          <p:cNvPr id="3" name="Rounded Rectangle 2">
            <a:extLst>
              <a:ext uri="{FF2B5EF4-FFF2-40B4-BE49-F238E27FC236}">
                <a16:creationId xmlns="" xmlns:a16="http://schemas.microsoft.com/office/drawing/2014/main" id="{3E8A0140-59CA-62C6-AB69-EB31079F2C5F}"/>
              </a:ext>
            </a:extLst>
          </p:cNvPr>
          <p:cNvSpPr/>
          <p:nvPr/>
        </p:nvSpPr>
        <p:spPr>
          <a:xfrm>
            <a:off x="843696" y="1060503"/>
            <a:ext cx="7562471" cy="2835909"/>
          </a:xfrm>
          <a:prstGeom prst="roundRect">
            <a:avLst>
              <a:gd name="adj" fmla="val 11052"/>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1" name="TextBox 33">
            <a:extLst>
              <a:ext uri="{FF2B5EF4-FFF2-40B4-BE49-F238E27FC236}">
                <a16:creationId xmlns="" xmlns:a16="http://schemas.microsoft.com/office/drawing/2014/main" id="{626B83EA-A7EF-F73B-6F26-C8FD3C614B0D}"/>
              </a:ext>
            </a:extLst>
          </p:cNvPr>
          <p:cNvSpPr txBox="1"/>
          <p:nvPr/>
        </p:nvSpPr>
        <p:spPr>
          <a:xfrm>
            <a:off x="1143000" y="1406408"/>
            <a:ext cx="6858000" cy="2031325"/>
          </a:xfrm>
          <a:prstGeom prst="rect">
            <a:avLst/>
          </a:prstGeom>
        </p:spPr>
        <p:txBody>
          <a:bodyPr wrap="square" lIns="0" tIns="0" rIns="0" bIns="0" rtlCol="0" anchor="t">
            <a:spAutoFit/>
          </a:bodyPr>
          <a:lstStyle/>
          <a:p>
            <a:pPr algn="just"/>
            <a:r>
              <a:rPr lang="en-ID" sz="1200" b="1" dirty="0" err="1"/>
              <a:t>Berdasarkan</a:t>
            </a:r>
            <a:r>
              <a:rPr lang="en-ID" sz="1200" b="1" dirty="0"/>
              <a:t> </a:t>
            </a:r>
            <a:r>
              <a:rPr lang="en-ID" sz="1200" b="1" dirty="0" err="1"/>
              <a:t>temuan</a:t>
            </a:r>
            <a:r>
              <a:rPr lang="en-ID" sz="1200" b="1" dirty="0"/>
              <a:t> </a:t>
            </a:r>
            <a:r>
              <a:rPr lang="en-ID" sz="1200" b="1" dirty="0" err="1"/>
              <a:t>ini</a:t>
            </a:r>
            <a:r>
              <a:rPr lang="en-ID" sz="1200" b="1" dirty="0"/>
              <a:t>, KDS </a:t>
            </a:r>
            <a:r>
              <a:rPr lang="en-ID" sz="1200" b="1" dirty="0" err="1"/>
              <a:t>perlu</a:t>
            </a:r>
            <a:r>
              <a:rPr lang="en-ID" sz="1200" b="1" dirty="0"/>
              <a:t> </a:t>
            </a:r>
            <a:r>
              <a:rPr lang="en-ID" sz="1200" b="1" dirty="0" err="1"/>
              <a:t>memprioritaskan</a:t>
            </a:r>
            <a:r>
              <a:rPr lang="en-ID" sz="1200" b="1" dirty="0"/>
              <a:t> </a:t>
            </a:r>
            <a:r>
              <a:rPr lang="en-ID" sz="1200" b="1" dirty="0" err="1"/>
              <a:t>penguatan</a:t>
            </a:r>
            <a:r>
              <a:rPr lang="en-ID" sz="1200" b="1" dirty="0"/>
              <a:t> </a:t>
            </a:r>
            <a:r>
              <a:rPr lang="en-ID" sz="1200" b="1" dirty="0" err="1"/>
              <a:t>sistem</a:t>
            </a:r>
            <a:r>
              <a:rPr lang="en-ID" sz="1200" b="1" dirty="0"/>
              <a:t> Reward </a:t>
            </a:r>
            <a:r>
              <a:rPr lang="en-ID" sz="1200" b="1" dirty="0" err="1"/>
              <a:t>dan</a:t>
            </a:r>
            <a:r>
              <a:rPr lang="en-ID" sz="1200" b="1" dirty="0"/>
              <a:t> </a:t>
            </a:r>
            <a:r>
              <a:rPr lang="en-ID" sz="1200" b="1" dirty="0" err="1"/>
              <a:t>kepuasan</a:t>
            </a:r>
            <a:r>
              <a:rPr lang="en-ID" sz="1200" b="1" dirty="0"/>
              <a:t> </a:t>
            </a:r>
            <a:r>
              <a:rPr lang="en-ID" sz="1200" b="1" dirty="0" err="1"/>
              <a:t>kerja</a:t>
            </a:r>
            <a:r>
              <a:rPr lang="en-ID" sz="1200" b="1" dirty="0"/>
              <a:t> </a:t>
            </a:r>
            <a:r>
              <a:rPr lang="en-ID" sz="1200" b="1" dirty="0" err="1"/>
              <a:t>melalui</a:t>
            </a:r>
            <a:r>
              <a:rPr lang="en-ID" sz="1200" b="1" dirty="0"/>
              <a:t> </a:t>
            </a:r>
            <a:r>
              <a:rPr lang="en-ID" sz="1200" b="1" dirty="0" err="1"/>
              <a:t>pendekatan</a:t>
            </a:r>
            <a:r>
              <a:rPr lang="en-ID" sz="1200" b="1" dirty="0"/>
              <a:t> yang </a:t>
            </a:r>
            <a:r>
              <a:rPr lang="en-ID" sz="1200" b="1" dirty="0" err="1"/>
              <a:t>lebih</a:t>
            </a:r>
            <a:r>
              <a:rPr lang="en-ID" sz="1200" b="1" dirty="0"/>
              <a:t> personal, </a:t>
            </a:r>
            <a:r>
              <a:rPr lang="en-ID" sz="1200" b="1" dirty="0" err="1"/>
              <a:t>seperti</a:t>
            </a:r>
            <a:r>
              <a:rPr lang="en-ID" sz="1200" b="1" dirty="0"/>
              <a:t> </a:t>
            </a:r>
            <a:r>
              <a:rPr lang="en-ID" sz="1200" b="1" dirty="0" err="1"/>
              <a:t>memberikan</a:t>
            </a:r>
            <a:r>
              <a:rPr lang="en-ID" sz="1200" b="1" dirty="0"/>
              <a:t> Reward </a:t>
            </a:r>
            <a:r>
              <a:rPr lang="en-ID" sz="1200" b="1" dirty="0" err="1"/>
              <a:t>berdasarkan</a:t>
            </a:r>
            <a:r>
              <a:rPr lang="en-ID" sz="1200" b="1" dirty="0"/>
              <a:t> </a:t>
            </a:r>
            <a:r>
              <a:rPr lang="en-ID" sz="1200" b="1" dirty="0" err="1"/>
              <a:t>pencapaian</a:t>
            </a:r>
            <a:r>
              <a:rPr lang="en-ID" sz="1200" b="1" dirty="0"/>
              <a:t> </a:t>
            </a:r>
            <a:r>
              <a:rPr lang="en-ID" sz="1200" b="1" dirty="0" err="1"/>
              <a:t>individu</a:t>
            </a:r>
            <a:r>
              <a:rPr lang="en-ID" sz="1200" b="1" dirty="0"/>
              <a:t> </a:t>
            </a:r>
            <a:r>
              <a:rPr lang="en-ID" sz="1200" b="1" dirty="0" err="1"/>
              <a:t>atau</a:t>
            </a:r>
            <a:r>
              <a:rPr lang="en-ID" sz="1200" b="1" dirty="0"/>
              <a:t> </a:t>
            </a:r>
            <a:r>
              <a:rPr lang="en-ID" sz="1200" b="1" dirty="0" err="1"/>
              <a:t>tim</a:t>
            </a:r>
            <a:r>
              <a:rPr lang="en-ID" sz="1200" b="1" dirty="0"/>
              <a:t>, </a:t>
            </a:r>
            <a:r>
              <a:rPr lang="en-ID" sz="1200" b="1" dirty="0" err="1"/>
              <a:t>serta</a:t>
            </a:r>
            <a:r>
              <a:rPr lang="en-ID" sz="1200" b="1" dirty="0"/>
              <a:t> </a:t>
            </a:r>
            <a:r>
              <a:rPr lang="en-ID" sz="1200" b="1" dirty="0" err="1"/>
              <a:t>menciptakan</a:t>
            </a:r>
            <a:r>
              <a:rPr lang="en-ID" sz="1200" b="1" dirty="0"/>
              <a:t> </a:t>
            </a:r>
            <a:r>
              <a:rPr lang="en-ID" sz="1200" b="1" dirty="0" err="1"/>
              <a:t>lingkungan</a:t>
            </a:r>
            <a:r>
              <a:rPr lang="en-ID" sz="1200" b="1" dirty="0"/>
              <a:t> </a:t>
            </a:r>
            <a:r>
              <a:rPr lang="en-ID" sz="1200" b="1" dirty="0" err="1"/>
              <a:t>kerja</a:t>
            </a:r>
            <a:r>
              <a:rPr lang="en-ID" sz="1200" b="1" dirty="0"/>
              <a:t> yang </a:t>
            </a:r>
            <a:r>
              <a:rPr lang="en-ID" sz="1200" b="1" dirty="0" err="1"/>
              <a:t>mendukung</a:t>
            </a:r>
            <a:r>
              <a:rPr lang="en-ID" sz="1200" b="1" dirty="0"/>
              <a:t> </a:t>
            </a:r>
            <a:r>
              <a:rPr lang="en-ID" sz="1200" b="1" dirty="0" err="1"/>
              <a:t>melalui</a:t>
            </a:r>
            <a:r>
              <a:rPr lang="en-ID" sz="1200" b="1" dirty="0"/>
              <a:t> program </a:t>
            </a:r>
            <a:r>
              <a:rPr lang="en-ID" sz="1200" b="1" dirty="0" err="1"/>
              <a:t>pengembangan</a:t>
            </a:r>
            <a:r>
              <a:rPr lang="en-ID" sz="1200" b="1" dirty="0"/>
              <a:t> </a:t>
            </a:r>
            <a:r>
              <a:rPr lang="en-ID" sz="1200" b="1" dirty="0" err="1"/>
              <a:t>karier</a:t>
            </a:r>
            <a:r>
              <a:rPr lang="en-ID" sz="1200" b="1" dirty="0"/>
              <a:t> yang </a:t>
            </a:r>
            <a:r>
              <a:rPr lang="en-ID" sz="1200" b="1" dirty="0" err="1"/>
              <a:t>jelas</a:t>
            </a:r>
            <a:r>
              <a:rPr lang="en-ID" sz="1200" b="1" dirty="0"/>
              <a:t> (</a:t>
            </a:r>
            <a:r>
              <a:rPr lang="en-ID" sz="1200" b="1" dirty="0" err="1"/>
              <a:t>Mintawati</a:t>
            </a:r>
            <a:r>
              <a:rPr lang="en-ID" sz="1200" b="1" dirty="0"/>
              <a:t>, 2024; Locke, 1976). </a:t>
            </a:r>
            <a:r>
              <a:rPr lang="en-ID" sz="1200" b="1" dirty="0" err="1"/>
              <a:t>Untuk</a:t>
            </a:r>
            <a:r>
              <a:rPr lang="en-ID" sz="1200" b="1" dirty="0"/>
              <a:t> </a:t>
            </a:r>
            <a:r>
              <a:rPr lang="en-ID" sz="1200" b="1" dirty="0" err="1"/>
              <a:t>memperkuat</a:t>
            </a:r>
            <a:r>
              <a:rPr lang="en-ID" sz="1200" b="1" dirty="0"/>
              <a:t> </a:t>
            </a:r>
            <a:r>
              <a:rPr lang="en-ID" sz="1200" b="1" dirty="0" err="1"/>
              <a:t>Budaya</a:t>
            </a:r>
            <a:r>
              <a:rPr lang="en-ID" sz="1200" b="1" dirty="0"/>
              <a:t> </a:t>
            </a:r>
            <a:r>
              <a:rPr lang="en-ID" sz="1200" b="1" dirty="0" err="1"/>
              <a:t>Organisasi</a:t>
            </a:r>
            <a:r>
              <a:rPr lang="en-ID" sz="1200" b="1" dirty="0"/>
              <a:t> </a:t>
            </a:r>
            <a:r>
              <a:rPr lang="en-ID" sz="1200" b="1" dirty="0" err="1"/>
              <a:t>dan</a:t>
            </a:r>
            <a:r>
              <a:rPr lang="en-ID" sz="1200" b="1" dirty="0"/>
              <a:t> </a:t>
            </a:r>
            <a:r>
              <a:rPr lang="en-ID" sz="1200" b="1" dirty="0" err="1"/>
              <a:t>Keterlibatan</a:t>
            </a:r>
            <a:r>
              <a:rPr lang="en-ID" sz="1200" b="1" dirty="0"/>
              <a:t> </a:t>
            </a:r>
            <a:r>
              <a:rPr lang="en-ID" sz="1200" b="1" dirty="0" err="1"/>
              <a:t>Karyawan</a:t>
            </a:r>
            <a:r>
              <a:rPr lang="en-ID" sz="1200" b="1" dirty="0"/>
              <a:t>, KDS </a:t>
            </a:r>
            <a:r>
              <a:rPr lang="en-ID" sz="1200" b="1" dirty="0" err="1"/>
              <a:t>dapat</a:t>
            </a:r>
            <a:r>
              <a:rPr lang="en-ID" sz="1200" b="1" dirty="0"/>
              <a:t> </a:t>
            </a:r>
            <a:r>
              <a:rPr lang="en-ID" sz="1200" b="1" dirty="0" err="1"/>
              <a:t>mengintegrasikan</a:t>
            </a:r>
            <a:r>
              <a:rPr lang="en-ID" sz="1200" b="1" dirty="0"/>
              <a:t> </a:t>
            </a:r>
            <a:r>
              <a:rPr lang="en-ID" sz="1200" b="1" dirty="0" err="1"/>
              <a:t>nilai-nilai</a:t>
            </a:r>
            <a:r>
              <a:rPr lang="en-ID" sz="1200" b="1" dirty="0"/>
              <a:t> </a:t>
            </a:r>
            <a:r>
              <a:rPr lang="en-ID" sz="1200" b="1" dirty="0" err="1"/>
              <a:t>perusahaan</a:t>
            </a:r>
            <a:r>
              <a:rPr lang="en-ID" sz="1200" b="1" dirty="0"/>
              <a:t> yang </a:t>
            </a:r>
            <a:r>
              <a:rPr lang="en-ID" sz="1200" b="1" dirty="0" err="1"/>
              <a:t>relevan</a:t>
            </a:r>
            <a:r>
              <a:rPr lang="en-ID" sz="1200" b="1" dirty="0"/>
              <a:t> </a:t>
            </a:r>
            <a:r>
              <a:rPr lang="en-ID" sz="1200" b="1" dirty="0" err="1"/>
              <a:t>dengan</a:t>
            </a:r>
            <a:r>
              <a:rPr lang="en-ID" sz="1200" b="1" dirty="0"/>
              <a:t> </a:t>
            </a:r>
            <a:r>
              <a:rPr lang="en-ID" sz="1200" b="1" dirty="0" err="1"/>
              <a:t>karyawan</a:t>
            </a:r>
            <a:r>
              <a:rPr lang="en-ID" sz="1200" b="1" dirty="0"/>
              <a:t>, </a:t>
            </a:r>
            <a:r>
              <a:rPr lang="en-ID" sz="1200" b="1" dirty="0" err="1"/>
              <a:t>melibatkan</a:t>
            </a:r>
            <a:r>
              <a:rPr lang="en-ID" sz="1200" b="1" dirty="0"/>
              <a:t> </a:t>
            </a:r>
            <a:r>
              <a:rPr lang="en-ID" sz="1200" b="1" dirty="0" err="1"/>
              <a:t>mereka</a:t>
            </a:r>
            <a:r>
              <a:rPr lang="en-ID" sz="1200" b="1" dirty="0"/>
              <a:t> </a:t>
            </a:r>
            <a:r>
              <a:rPr lang="en-ID" sz="1200" b="1" dirty="0" err="1"/>
              <a:t>dalam</a:t>
            </a:r>
            <a:r>
              <a:rPr lang="en-ID" sz="1200" b="1" dirty="0"/>
              <a:t> proses </a:t>
            </a:r>
            <a:r>
              <a:rPr lang="en-ID" sz="1200" b="1" dirty="0" err="1"/>
              <a:t>pengambilan</a:t>
            </a:r>
            <a:r>
              <a:rPr lang="en-ID" sz="1200" b="1" dirty="0"/>
              <a:t> </a:t>
            </a:r>
            <a:r>
              <a:rPr lang="en-ID" sz="1200" b="1" dirty="0" err="1"/>
              <a:t>keputusan</a:t>
            </a:r>
            <a:r>
              <a:rPr lang="en-ID" sz="1200" b="1" dirty="0"/>
              <a:t>, </a:t>
            </a:r>
            <a:r>
              <a:rPr lang="en-ID" sz="1200" b="1" dirty="0" err="1"/>
              <a:t>dan</a:t>
            </a:r>
            <a:r>
              <a:rPr lang="en-ID" sz="1200" b="1" dirty="0"/>
              <a:t> </a:t>
            </a:r>
            <a:r>
              <a:rPr lang="en-ID" sz="1200" b="1" dirty="0" err="1"/>
              <a:t>menyelenggarakan</a:t>
            </a:r>
            <a:r>
              <a:rPr lang="en-ID" sz="1200" b="1" dirty="0"/>
              <a:t> </a:t>
            </a:r>
            <a:r>
              <a:rPr lang="en-ID" sz="1200" b="1" dirty="0" err="1"/>
              <a:t>kegiatan</a:t>
            </a:r>
            <a:r>
              <a:rPr lang="en-ID" sz="1200" b="1" dirty="0"/>
              <a:t> </a:t>
            </a:r>
            <a:r>
              <a:rPr lang="en-ID" sz="1200" b="1" dirty="0" err="1"/>
              <a:t>sosial</a:t>
            </a:r>
            <a:r>
              <a:rPr lang="en-ID" sz="1200" b="1" dirty="0"/>
              <a:t> </a:t>
            </a:r>
            <a:r>
              <a:rPr lang="en-ID" sz="1200" b="1" dirty="0" err="1"/>
              <a:t>perusahaan</a:t>
            </a:r>
            <a:r>
              <a:rPr lang="en-ID" sz="1200" b="1" dirty="0"/>
              <a:t>. </a:t>
            </a:r>
            <a:r>
              <a:rPr lang="en-ID" sz="1200" b="1" dirty="0" err="1"/>
              <a:t>Langkah-langkah</a:t>
            </a:r>
            <a:r>
              <a:rPr lang="en-ID" sz="1200" b="1" dirty="0"/>
              <a:t> </a:t>
            </a:r>
            <a:r>
              <a:rPr lang="en-ID" sz="1200" b="1" dirty="0" err="1"/>
              <a:t>ini</a:t>
            </a:r>
            <a:r>
              <a:rPr lang="en-ID" sz="1200" b="1" dirty="0"/>
              <a:t> </a:t>
            </a:r>
            <a:r>
              <a:rPr lang="en-ID" sz="1200" b="1" dirty="0" err="1"/>
              <a:t>sejalan</a:t>
            </a:r>
            <a:r>
              <a:rPr lang="en-ID" sz="1200" b="1" dirty="0"/>
              <a:t> </a:t>
            </a:r>
            <a:r>
              <a:rPr lang="en-ID" sz="1200" b="1" dirty="0" err="1"/>
              <a:t>dengan</a:t>
            </a:r>
            <a:r>
              <a:rPr lang="en-ID" sz="1200" b="1" dirty="0"/>
              <a:t> </a:t>
            </a:r>
            <a:r>
              <a:rPr lang="en-ID" sz="1200" b="1" dirty="0" err="1"/>
              <a:t>teori</a:t>
            </a:r>
            <a:r>
              <a:rPr lang="en-ID" sz="1200" b="1" dirty="0"/>
              <a:t> Herzberg (1959) yang </a:t>
            </a:r>
            <a:r>
              <a:rPr lang="en-ID" sz="1200" b="1" dirty="0" err="1"/>
              <a:t>menekankan</a:t>
            </a:r>
            <a:r>
              <a:rPr lang="en-ID" sz="1200" b="1" dirty="0"/>
              <a:t> </a:t>
            </a:r>
            <a:r>
              <a:rPr lang="en-ID" sz="1200" b="1" dirty="0" err="1"/>
              <a:t>pentingnya</a:t>
            </a:r>
            <a:r>
              <a:rPr lang="en-ID" sz="1200" b="1" dirty="0"/>
              <a:t> </a:t>
            </a:r>
            <a:r>
              <a:rPr lang="en-ID" sz="1200" b="1" dirty="0" err="1"/>
              <a:t>faktor</a:t>
            </a:r>
            <a:r>
              <a:rPr lang="en-ID" sz="1200" b="1" dirty="0"/>
              <a:t> motivator </a:t>
            </a:r>
            <a:r>
              <a:rPr lang="en-ID" sz="1200" b="1" dirty="0" err="1"/>
              <a:t>seperti</a:t>
            </a:r>
            <a:r>
              <a:rPr lang="en-ID" sz="1200" b="1" dirty="0"/>
              <a:t> </a:t>
            </a:r>
            <a:r>
              <a:rPr lang="en-ID" sz="1200" b="1" dirty="0" err="1"/>
              <a:t>pengakuan</a:t>
            </a:r>
            <a:r>
              <a:rPr lang="en-ID" sz="1200" b="1" dirty="0"/>
              <a:t> </a:t>
            </a:r>
            <a:r>
              <a:rPr lang="en-ID" sz="1200" b="1" dirty="0" err="1"/>
              <a:t>dan</a:t>
            </a:r>
            <a:r>
              <a:rPr lang="en-ID" sz="1200" b="1" dirty="0"/>
              <a:t> </a:t>
            </a:r>
            <a:r>
              <a:rPr lang="en-ID" sz="1200" b="1" dirty="0" err="1"/>
              <a:t>pengembangan</a:t>
            </a:r>
            <a:r>
              <a:rPr lang="en-ID" sz="1200" b="1" dirty="0"/>
              <a:t> </a:t>
            </a:r>
            <a:r>
              <a:rPr lang="en-ID" sz="1200" b="1" dirty="0" err="1"/>
              <a:t>untuk</a:t>
            </a:r>
            <a:r>
              <a:rPr lang="en-ID" sz="1200" b="1" dirty="0"/>
              <a:t> </a:t>
            </a:r>
            <a:r>
              <a:rPr lang="en-ID" sz="1200" b="1" dirty="0" err="1"/>
              <a:t>meningkatkan</a:t>
            </a:r>
            <a:r>
              <a:rPr lang="en-ID" sz="1200" b="1" dirty="0"/>
              <a:t> </a:t>
            </a:r>
            <a:r>
              <a:rPr lang="en-ID" sz="1200" b="1" dirty="0" err="1"/>
              <a:t>retensi</a:t>
            </a:r>
            <a:r>
              <a:rPr lang="en-ID" sz="1200" b="1" dirty="0"/>
              <a:t>. </a:t>
            </a:r>
            <a:r>
              <a:rPr lang="en-ID" sz="1200" b="1" dirty="0" err="1"/>
              <a:t>Strategi</a:t>
            </a:r>
            <a:r>
              <a:rPr lang="en-ID" sz="1200" b="1" dirty="0"/>
              <a:t> </a:t>
            </a:r>
            <a:r>
              <a:rPr lang="en-ID" sz="1200" b="1" dirty="0" err="1"/>
              <a:t>ini</a:t>
            </a:r>
            <a:r>
              <a:rPr lang="en-ID" sz="1200" b="1" dirty="0"/>
              <a:t> </a:t>
            </a:r>
            <a:r>
              <a:rPr lang="en-ID" sz="1200" b="1" dirty="0" err="1"/>
              <a:t>diharapkan</a:t>
            </a:r>
            <a:r>
              <a:rPr lang="en-ID" sz="1200" b="1" dirty="0"/>
              <a:t> </a:t>
            </a:r>
            <a:r>
              <a:rPr lang="en-ID" sz="1200" b="1" dirty="0" err="1"/>
              <a:t>tidak</a:t>
            </a:r>
            <a:r>
              <a:rPr lang="en-ID" sz="1200" b="1" dirty="0"/>
              <a:t> </a:t>
            </a:r>
            <a:r>
              <a:rPr lang="en-ID" sz="1200" b="1" dirty="0" err="1"/>
              <a:t>hanya</a:t>
            </a:r>
            <a:r>
              <a:rPr lang="en-ID" sz="1200" b="1" dirty="0"/>
              <a:t> </a:t>
            </a:r>
            <a:r>
              <a:rPr lang="en-ID" sz="1200" b="1" dirty="0" err="1"/>
              <a:t>meningkatkan</a:t>
            </a:r>
            <a:r>
              <a:rPr lang="en-ID" sz="1200" b="1" dirty="0"/>
              <a:t> </a:t>
            </a:r>
            <a:r>
              <a:rPr lang="en-ID" sz="1200" b="1" dirty="0" err="1"/>
              <a:t>retensi</a:t>
            </a:r>
            <a:r>
              <a:rPr lang="en-ID" sz="1200" b="1" dirty="0"/>
              <a:t> </a:t>
            </a:r>
            <a:r>
              <a:rPr lang="en-ID" sz="1200" b="1" dirty="0" err="1"/>
              <a:t>karyawan</a:t>
            </a:r>
            <a:r>
              <a:rPr lang="en-ID" sz="1200" b="1" dirty="0"/>
              <a:t> </a:t>
            </a:r>
            <a:r>
              <a:rPr lang="en-ID" sz="1200" b="1" dirty="0" err="1"/>
              <a:t>tetapi</a:t>
            </a:r>
            <a:r>
              <a:rPr lang="en-ID" sz="1200" b="1" dirty="0"/>
              <a:t> </a:t>
            </a:r>
            <a:r>
              <a:rPr lang="en-ID" sz="1200" b="1" dirty="0" err="1"/>
              <a:t>juga</a:t>
            </a:r>
            <a:r>
              <a:rPr lang="en-ID" sz="1200" b="1" dirty="0"/>
              <a:t> </a:t>
            </a:r>
            <a:r>
              <a:rPr lang="en-ID" sz="1200" b="1" dirty="0" err="1"/>
              <a:t>menciptakan</a:t>
            </a:r>
            <a:r>
              <a:rPr lang="en-ID" sz="1200" b="1" dirty="0"/>
              <a:t> </a:t>
            </a:r>
            <a:r>
              <a:rPr lang="en-ID" sz="1200" b="1" dirty="0" err="1"/>
              <a:t>lingkungan</a:t>
            </a:r>
            <a:r>
              <a:rPr lang="en-ID" sz="1200" b="1" dirty="0"/>
              <a:t> </a:t>
            </a:r>
            <a:r>
              <a:rPr lang="en-ID" sz="1200" b="1" dirty="0" err="1"/>
              <a:t>kerja</a:t>
            </a:r>
            <a:r>
              <a:rPr lang="en-ID" sz="1200" b="1" dirty="0"/>
              <a:t> yang </a:t>
            </a:r>
            <a:r>
              <a:rPr lang="en-ID" sz="1200" b="1" dirty="0" err="1"/>
              <a:t>lebih</a:t>
            </a:r>
            <a:r>
              <a:rPr lang="en-ID" sz="1200" b="1" dirty="0"/>
              <a:t> </a:t>
            </a:r>
            <a:r>
              <a:rPr lang="en-ID" sz="1200" b="1" dirty="0" err="1"/>
              <a:t>sehat</a:t>
            </a:r>
            <a:r>
              <a:rPr lang="en-ID" sz="1200" b="1" dirty="0"/>
              <a:t> </a:t>
            </a:r>
            <a:r>
              <a:rPr lang="en-ID" sz="1200" b="1" dirty="0" err="1"/>
              <a:t>dan</a:t>
            </a:r>
            <a:r>
              <a:rPr lang="en-ID" sz="1200" b="1" dirty="0"/>
              <a:t> </a:t>
            </a:r>
            <a:r>
              <a:rPr lang="en-ID" sz="1200" b="1" dirty="0" err="1"/>
              <a:t>produktif</a:t>
            </a:r>
            <a:r>
              <a:rPr lang="en-ID" sz="1200" b="1" dirty="0"/>
              <a:t> </a:t>
            </a:r>
            <a:r>
              <a:rPr lang="en-ID" sz="1200" b="1" dirty="0" err="1"/>
              <a:t>dalam</a:t>
            </a:r>
            <a:r>
              <a:rPr lang="en-ID" sz="1200" b="1" dirty="0"/>
              <a:t> </a:t>
            </a:r>
            <a:r>
              <a:rPr lang="en-ID" sz="1200" b="1" dirty="0" err="1"/>
              <a:t>jangka</a:t>
            </a:r>
            <a:r>
              <a:rPr lang="en-ID" sz="1200" b="1" dirty="0"/>
              <a:t> </a:t>
            </a:r>
            <a:r>
              <a:rPr lang="en-ID" sz="1200" b="1" dirty="0" err="1"/>
              <a:t>panjang</a:t>
            </a:r>
            <a:r>
              <a:rPr lang="en-ID" sz="1200" b="1" dirty="0"/>
              <a:t>.</a:t>
            </a:r>
          </a:p>
        </p:txBody>
      </p:sp>
      <p:grpSp>
        <p:nvGrpSpPr>
          <p:cNvPr id="39" name="Group 24">
            <a:extLst>
              <a:ext uri="{FF2B5EF4-FFF2-40B4-BE49-F238E27FC236}">
                <a16:creationId xmlns="" xmlns:a16="http://schemas.microsoft.com/office/drawing/2014/main" id="{76E65C55-3B7C-FA2C-B7C8-7A134F7CE5DB}"/>
              </a:ext>
            </a:extLst>
          </p:cNvPr>
          <p:cNvGrpSpPr/>
          <p:nvPr/>
        </p:nvGrpSpPr>
        <p:grpSpPr>
          <a:xfrm rot="-5400000">
            <a:off x="8670454" y="-961719"/>
            <a:ext cx="412372" cy="2335810"/>
            <a:chOff x="0" y="0"/>
            <a:chExt cx="217216" cy="1230385"/>
          </a:xfrm>
          <a:solidFill>
            <a:schemeClr val="accent4">
              <a:lumMod val="60000"/>
              <a:lumOff val="40000"/>
            </a:schemeClr>
          </a:solidFill>
        </p:grpSpPr>
        <p:sp>
          <p:nvSpPr>
            <p:cNvPr id="40" name="Freeform 25">
              <a:extLst>
                <a:ext uri="{FF2B5EF4-FFF2-40B4-BE49-F238E27FC236}">
                  <a16:creationId xmlns="" xmlns:a16="http://schemas.microsoft.com/office/drawing/2014/main" id="{B8C47791-960E-54C0-C9FE-B0C207ED747C}"/>
                </a:ext>
              </a:extLst>
            </p:cNvPr>
            <p:cNvSpPr/>
            <p:nvPr/>
          </p:nvSpPr>
          <p:spPr>
            <a:xfrm>
              <a:off x="0" y="0"/>
              <a:ext cx="217216" cy="1230385"/>
            </a:xfrm>
            <a:custGeom>
              <a:avLst/>
              <a:gdLst/>
              <a:ahLst/>
              <a:cxnLst/>
              <a:rect l="l" t="t" r="r" b="b"/>
              <a:pathLst>
                <a:path w="217216" h="1230385">
                  <a:moveTo>
                    <a:pt x="0" y="0"/>
                  </a:moveTo>
                  <a:lnTo>
                    <a:pt x="217216" y="0"/>
                  </a:lnTo>
                  <a:lnTo>
                    <a:pt x="217216" y="1230385"/>
                  </a:lnTo>
                  <a:lnTo>
                    <a:pt x="0" y="1230385"/>
                  </a:lnTo>
                  <a:close/>
                </a:path>
              </a:pathLst>
            </a:custGeom>
            <a:grpFill/>
          </p:spPr>
          <p:txBody>
            <a:bodyPr/>
            <a:lstStyle/>
            <a:p>
              <a:endParaRPr lang="en-US" sz="700"/>
            </a:p>
          </p:txBody>
        </p:sp>
        <p:sp>
          <p:nvSpPr>
            <p:cNvPr id="41" name="TextBox 26">
              <a:extLst>
                <a:ext uri="{FF2B5EF4-FFF2-40B4-BE49-F238E27FC236}">
                  <a16:creationId xmlns="" xmlns:a16="http://schemas.microsoft.com/office/drawing/2014/main" id="{F8786651-CCC7-DBB0-0D43-1E4FCB6B7861}"/>
                </a:ext>
              </a:extLst>
            </p:cNvPr>
            <p:cNvSpPr txBox="1"/>
            <p:nvPr/>
          </p:nvSpPr>
          <p:spPr>
            <a:xfrm>
              <a:off x="0" y="28575"/>
              <a:ext cx="217216" cy="1201810"/>
            </a:xfrm>
            <a:prstGeom prst="rect">
              <a:avLst/>
            </a:prstGeom>
            <a:grpFill/>
          </p:spPr>
          <p:txBody>
            <a:bodyPr lIns="25400" tIns="25400" rIns="25400" bIns="25400" rtlCol="0" anchor="ctr"/>
            <a:lstStyle/>
            <a:p>
              <a:pPr algn="ctr">
                <a:lnSpc>
                  <a:spcPts val="949"/>
                </a:lnSpc>
              </a:pPr>
              <a:endParaRPr sz="700"/>
            </a:p>
          </p:txBody>
        </p:sp>
      </p:grpSp>
      <p:grpSp>
        <p:nvGrpSpPr>
          <p:cNvPr id="42" name="Group 30">
            <a:extLst>
              <a:ext uri="{FF2B5EF4-FFF2-40B4-BE49-F238E27FC236}">
                <a16:creationId xmlns="" xmlns:a16="http://schemas.microsoft.com/office/drawing/2014/main" id="{9D12AEE7-4933-69BA-6834-C4E72D75F400}"/>
              </a:ext>
            </a:extLst>
          </p:cNvPr>
          <p:cNvGrpSpPr/>
          <p:nvPr/>
        </p:nvGrpSpPr>
        <p:grpSpPr>
          <a:xfrm rot="-5400000">
            <a:off x="7199662" y="2726"/>
            <a:ext cx="412372" cy="406920"/>
            <a:chOff x="0" y="0"/>
            <a:chExt cx="217216" cy="214344"/>
          </a:xfrm>
        </p:grpSpPr>
        <p:sp>
          <p:nvSpPr>
            <p:cNvPr id="43" name="Freeform 31">
              <a:extLst>
                <a:ext uri="{FF2B5EF4-FFF2-40B4-BE49-F238E27FC236}">
                  <a16:creationId xmlns="" xmlns:a16="http://schemas.microsoft.com/office/drawing/2014/main" id="{E9DB4A83-45B4-C28C-6CED-48DE90B9F138}"/>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sz="700"/>
            </a:p>
          </p:txBody>
        </p:sp>
        <p:sp>
          <p:nvSpPr>
            <p:cNvPr id="61" name="TextBox 32">
              <a:extLst>
                <a:ext uri="{FF2B5EF4-FFF2-40B4-BE49-F238E27FC236}">
                  <a16:creationId xmlns="" xmlns:a16="http://schemas.microsoft.com/office/drawing/2014/main" id="{6A0DB206-3907-A612-795A-E889D752E781}"/>
                </a:ext>
              </a:extLst>
            </p:cNvPr>
            <p:cNvSpPr txBox="1"/>
            <p:nvPr/>
          </p:nvSpPr>
          <p:spPr>
            <a:xfrm>
              <a:off x="0" y="28575"/>
              <a:ext cx="217216" cy="185769"/>
            </a:xfrm>
            <a:prstGeom prst="rect">
              <a:avLst/>
            </a:prstGeom>
          </p:spPr>
          <p:txBody>
            <a:bodyPr lIns="25400" tIns="25400" rIns="25400" bIns="25400" rtlCol="0" anchor="ctr"/>
            <a:lstStyle/>
            <a:p>
              <a:pPr algn="ctr">
                <a:lnSpc>
                  <a:spcPts val="949"/>
                </a:lnSpc>
              </a:pPr>
              <a:endParaRPr sz="700"/>
            </a:p>
          </p:txBody>
        </p:sp>
      </p:grpSp>
      <p:grpSp>
        <p:nvGrpSpPr>
          <p:cNvPr id="62" name="Group 24">
            <a:extLst>
              <a:ext uri="{FF2B5EF4-FFF2-40B4-BE49-F238E27FC236}">
                <a16:creationId xmlns="" xmlns:a16="http://schemas.microsoft.com/office/drawing/2014/main" id="{897DCB70-D4E6-C13D-54DB-1CE112DF01EF}"/>
              </a:ext>
            </a:extLst>
          </p:cNvPr>
          <p:cNvGrpSpPr/>
          <p:nvPr/>
        </p:nvGrpSpPr>
        <p:grpSpPr>
          <a:xfrm rot="5400000" flipH="1">
            <a:off x="276911" y="3781731"/>
            <a:ext cx="412372" cy="2335810"/>
            <a:chOff x="0" y="0"/>
            <a:chExt cx="217216" cy="1230385"/>
          </a:xfrm>
          <a:solidFill>
            <a:srgbClr val="00B0F0"/>
          </a:solidFill>
        </p:grpSpPr>
        <p:sp>
          <p:nvSpPr>
            <p:cNvPr id="63" name="Freeform 25">
              <a:extLst>
                <a:ext uri="{FF2B5EF4-FFF2-40B4-BE49-F238E27FC236}">
                  <a16:creationId xmlns="" xmlns:a16="http://schemas.microsoft.com/office/drawing/2014/main" id="{3C647E4E-D8C1-027C-65E4-E64CA2764A23}"/>
                </a:ext>
              </a:extLst>
            </p:cNvPr>
            <p:cNvSpPr/>
            <p:nvPr/>
          </p:nvSpPr>
          <p:spPr>
            <a:xfrm>
              <a:off x="0" y="0"/>
              <a:ext cx="217216" cy="1230385"/>
            </a:xfrm>
            <a:custGeom>
              <a:avLst/>
              <a:gdLst/>
              <a:ahLst/>
              <a:cxnLst/>
              <a:rect l="l" t="t" r="r" b="b"/>
              <a:pathLst>
                <a:path w="217216" h="1230385">
                  <a:moveTo>
                    <a:pt x="0" y="0"/>
                  </a:moveTo>
                  <a:lnTo>
                    <a:pt x="217216" y="0"/>
                  </a:lnTo>
                  <a:lnTo>
                    <a:pt x="217216" y="1230385"/>
                  </a:lnTo>
                  <a:lnTo>
                    <a:pt x="0" y="1230385"/>
                  </a:lnTo>
                  <a:close/>
                </a:path>
              </a:pathLst>
            </a:custGeom>
            <a:grpFill/>
          </p:spPr>
          <p:txBody>
            <a:bodyPr/>
            <a:lstStyle/>
            <a:p>
              <a:endParaRPr lang="en-US" sz="700"/>
            </a:p>
          </p:txBody>
        </p:sp>
        <p:sp>
          <p:nvSpPr>
            <p:cNvPr id="64" name="TextBox 26">
              <a:extLst>
                <a:ext uri="{FF2B5EF4-FFF2-40B4-BE49-F238E27FC236}">
                  <a16:creationId xmlns="" xmlns:a16="http://schemas.microsoft.com/office/drawing/2014/main" id="{D6523BFE-35F2-5F23-A0EF-2A7C6419ECCC}"/>
                </a:ext>
              </a:extLst>
            </p:cNvPr>
            <p:cNvSpPr txBox="1"/>
            <p:nvPr/>
          </p:nvSpPr>
          <p:spPr>
            <a:xfrm>
              <a:off x="0" y="28575"/>
              <a:ext cx="217216" cy="1201810"/>
            </a:xfrm>
            <a:prstGeom prst="rect">
              <a:avLst/>
            </a:prstGeom>
            <a:grpFill/>
          </p:spPr>
          <p:txBody>
            <a:bodyPr lIns="25400" tIns="25400" rIns="25400" bIns="25400" rtlCol="0" anchor="ctr"/>
            <a:lstStyle/>
            <a:p>
              <a:pPr algn="ctr">
                <a:lnSpc>
                  <a:spcPts val="949"/>
                </a:lnSpc>
              </a:pPr>
              <a:endParaRPr sz="700"/>
            </a:p>
          </p:txBody>
        </p:sp>
      </p:grpSp>
      <p:grpSp>
        <p:nvGrpSpPr>
          <p:cNvPr id="65" name="Group 30">
            <a:extLst>
              <a:ext uri="{FF2B5EF4-FFF2-40B4-BE49-F238E27FC236}">
                <a16:creationId xmlns="" xmlns:a16="http://schemas.microsoft.com/office/drawing/2014/main" id="{EEA1AD9D-DC85-E05D-FB9E-644BC9018D54}"/>
              </a:ext>
            </a:extLst>
          </p:cNvPr>
          <p:cNvGrpSpPr/>
          <p:nvPr/>
        </p:nvGrpSpPr>
        <p:grpSpPr>
          <a:xfrm rot="5400000" flipH="1">
            <a:off x="1747703" y="4746176"/>
            <a:ext cx="412372" cy="406920"/>
            <a:chOff x="0" y="0"/>
            <a:chExt cx="217216" cy="214344"/>
          </a:xfrm>
        </p:grpSpPr>
        <p:sp>
          <p:nvSpPr>
            <p:cNvPr id="83" name="Freeform 31">
              <a:extLst>
                <a:ext uri="{FF2B5EF4-FFF2-40B4-BE49-F238E27FC236}">
                  <a16:creationId xmlns="" xmlns:a16="http://schemas.microsoft.com/office/drawing/2014/main" id="{C5A2553B-5424-6DAA-70B5-E061C6D98EAF}"/>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sz="700"/>
            </a:p>
          </p:txBody>
        </p:sp>
        <p:sp>
          <p:nvSpPr>
            <p:cNvPr id="86" name="TextBox 32">
              <a:extLst>
                <a:ext uri="{FF2B5EF4-FFF2-40B4-BE49-F238E27FC236}">
                  <a16:creationId xmlns="" xmlns:a16="http://schemas.microsoft.com/office/drawing/2014/main" id="{284FA7EF-7FF0-B989-9475-367508670917}"/>
                </a:ext>
              </a:extLst>
            </p:cNvPr>
            <p:cNvSpPr txBox="1"/>
            <p:nvPr/>
          </p:nvSpPr>
          <p:spPr>
            <a:xfrm>
              <a:off x="0" y="28575"/>
              <a:ext cx="217216" cy="185769"/>
            </a:xfrm>
            <a:prstGeom prst="rect">
              <a:avLst/>
            </a:prstGeom>
          </p:spPr>
          <p:txBody>
            <a:bodyPr lIns="25400" tIns="25400" rIns="25400" bIns="25400" rtlCol="0" anchor="ctr"/>
            <a:lstStyle/>
            <a:p>
              <a:pPr algn="ctr">
                <a:lnSpc>
                  <a:spcPts val="949"/>
                </a:lnSpc>
              </a:pPr>
              <a:endParaRPr sz="700"/>
            </a:p>
          </p:txBody>
        </p:sp>
      </p:grpSp>
      <p:grpSp>
        <p:nvGrpSpPr>
          <p:cNvPr id="88" name="Group 87">
            <a:extLst>
              <a:ext uri="{FF2B5EF4-FFF2-40B4-BE49-F238E27FC236}">
                <a16:creationId xmlns="" xmlns:a16="http://schemas.microsoft.com/office/drawing/2014/main" id="{1CCE6CEE-463E-FECA-A0FC-B3ABFF7EDAC3}"/>
              </a:ext>
            </a:extLst>
          </p:cNvPr>
          <p:cNvGrpSpPr/>
          <p:nvPr/>
        </p:nvGrpSpPr>
        <p:grpSpPr>
          <a:xfrm>
            <a:off x="382460" y="-915984"/>
            <a:ext cx="561873" cy="1987637"/>
            <a:chOff x="1270118" y="-1841674"/>
            <a:chExt cx="1123746" cy="3975274"/>
          </a:xfrm>
        </p:grpSpPr>
        <p:sp>
          <p:nvSpPr>
            <p:cNvPr id="89" name="Rounded Rectangle 88">
              <a:extLst>
                <a:ext uri="{FF2B5EF4-FFF2-40B4-BE49-F238E27FC236}">
                  <a16:creationId xmlns="" xmlns:a16="http://schemas.microsoft.com/office/drawing/2014/main" id="{4EC392EF-F16A-C086-D407-0A307DBB3BEB}"/>
                </a:ext>
              </a:extLst>
            </p:cNvPr>
            <p:cNvSpPr/>
            <p:nvPr/>
          </p:nvSpPr>
          <p:spPr>
            <a:xfrm>
              <a:off x="1270118" y="-1803574"/>
              <a:ext cx="1123746" cy="3937174"/>
            </a:xfrm>
            <a:prstGeom prst="roundRect">
              <a:avLst>
                <a:gd name="adj" fmla="val 50000"/>
              </a:avLst>
            </a:prstGeom>
            <a:solidFill>
              <a:srgbClr val="00007F"/>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90" name="Rounded Rectangle 89">
              <a:extLst>
                <a:ext uri="{FF2B5EF4-FFF2-40B4-BE49-F238E27FC236}">
                  <a16:creationId xmlns="" xmlns:a16="http://schemas.microsoft.com/office/drawing/2014/main" id="{EFDF84F4-3077-926C-0066-978A452ADB5C}"/>
                </a:ext>
              </a:extLst>
            </p:cNvPr>
            <p:cNvSpPr/>
            <p:nvPr/>
          </p:nvSpPr>
          <p:spPr>
            <a:xfrm>
              <a:off x="1270118" y="-1841674"/>
              <a:ext cx="1123746" cy="3937174"/>
            </a:xfrm>
            <a:prstGeom prst="roundRect">
              <a:avLst>
                <a:gd name="adj" fmla="val 50000"/>
              </a:avLst>
            </a:prstGeom>
            <a:solidFill>
              <a:schemeClr val="bg1"/>
            </a:solidFill>
            <a:ln w="12700">
              <a:solidFill>
                <a:srgbClr val="0000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grpSp>
      <p:sp>
        <p:nvSpPr>
          <p:cNvPr id="96" name="TextBox 2">
            <a:extLst>
              <a:ext uri="{FF2B5EF4-FFF2-40B4-BE49-F238E27FC236}">
                <a16:creationId xmlns="" xmlns:a16="http://schemas.microsoft.com/office/drawing/2014/main" id="{D40D9E3D-261B-AF90-B5EB-B93EAE4A5064}"/>
              </a:ext>
            </a:extLst>
          </p:cNvPr>
          <p:cNvSpPr txBox="1"/>
          <p:nvPr/>
        </p:nvSpPr>
        <p:spPr>
          <a:xfrm>
            <a:off x="1281388" y="6290831"/>
            <a:ext cx="6581224" cy="663067"/>
          </a:xfrm>
          <a:prstGeom prst="rect">
            <a:avLst/>
          </a:prstGeom>
        </p:spPr>
        <p:txBody>
          <a:bodyPr wrap="square" lIns="0" tIns="0" rIns="0" bIns="0" rtlCol="0" anchor="t">
            <a:spAutoFit/>
          </a:bodyPr>
          <a:lstStyle/>
          <a:p>
            <a:pPr algn="ctr">
              <a:lnSpc>
                <a:spcPts val="4838"/>
              </a:lnSpc>
            </a:pPr>
            <a:r>
              <a:rPr lang="en-US" sz="6900" b="1">
                <a:latin typeface="Arial" panose="020B0604020202020204" pitchFamily="34" charset="0"/>
                <a:ea typeface="Bebas Neue Bold"/>
                <a:cs typeface="Arial" panose="020B0604020202020204" pitchFamily="34" charset="0"/>
                <a:sym typeface="Bebas Neue Bold"/>
              </a:rPr>
              <a:t>TERIMAKASIH</a:t>
            </a:r>
          </a:p>
        </p:txBody>
      </p:sp>
      <p:grpSp>
        <p:nvGrpSpPr>
          <p:cNvPr id="97" name="Group 96">
            <a:extLst>
              <a:ext uri="{FF2B5EF4-FFF2-40B4-BE49-F238E27FC236}">
                <a16:creationId xmlns="" xmlns:a16="http://schemas.microsoft.com/office/drawing/2014/main" id="{55989A3C-5209-9286-64A2-5F9A28DBFDC7}"/>
              </a:ext>
            </a:extLst>
          </p:cNvPr>
          <p:cNvGrpSpPr/>
          <p:nvPr/>
        </p:nvGrpSpPr>
        <p:grpSpPr>
          <a:xfrm>
            <a:off x="2799247" y="7319531"/>
            <a:ext cx="3614661" cy="342900"/>
            <a:chOff x="7962029" y="6057900"/>
            <a:chExt cx="7229322" cy="685800"/>
          </a:xfrm>
        </p:grpSpPr>
        <p:sp>
          <p:nvSpPr>
            <p:cNvPr id="98" name="Rounded Rectangle 97">
              <a:extLst>
                <a:ext uri="{FF2B5EF4-FFF2-40B4-BE49-F238E27FC236}">
                  <a16:creationId xmlns="" xmlns:a16="http://schemas.microsoft.com/office/drawing/2014/main" id="{F74EEB68-61D4-E75C-D0D1-E6804DF38FC9}"/>
                </a:ext>
              </a:extLst>
            </p:cNvPr>
            <p:cNvSpPr/>
            <p:nvPr/>
          </p:nvSpPr>
          <p:spPr>
            <a:xfrm>
              <a:off x="7962029" y="6057900"/>
              <a:ext cx="7229322" cy="685800"/>
            </a:xfrm>
            <a:prstGeom prst="roundRect">
              <a:avLst>
                <a:gd name="adj" fmla="val 50000"/>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99" name="TextBox 5">
              <a:extLst>
                <a:ext uri="{FF2B5EF4-FFF2-40B4-BE49-F238E27FC236}">
                  <a16:creationId xmlns="" xmlns:a16="http://schemas.microsoft.com/office/drawing/2014/main" id="{D85E73C2-8EA8-3B13-5D5D-4C7E2DA0A061}"/>
                </a:ext>
              </a:extLst>
            </p:cNvPr>
            <p:cNvSpPr txBox="1"/>
            <p:nvPr/>
          </p:nvSpPr>
          <p:spPr>
            <a:xfrm>
              <a:off x="8385569" y="6185356"/>
              <a:ext cx="6553200" cy="430888"/>
            </a:xfrm>
            <a:prstGeom prst="rect">
              <a:avLst/>
            </a:prstGeom>
          </p:spPr>
          <p:txBody>
            <a:bodyPr wrap="square" lIns="0" tIns="0" rIns="0" bIns="0" rtlCol="0" anchor="t">
              <a:spAutoFit/>
            </a:bodyPr>
            <a:lstStyle/>
            <a:p>
              <a:pPr algn="l"/>
              <a:r>
                <a:rPr lang="en-US">
                  <a:solidFill>
                    <a:schemeClr val="bg1"/>
                  </a:solidFill>
                  <a:latin typeface="Arial" panose="020B0604020202020204" pitchFamily="34" charset="0"/>
                  <a:ea typeface="Bebas Neue Bold"/>
                  <a:cs typeface="Arial" panose="020B0604020202020204" pitchFamily="34" charset="0"/>
                  <a:sym typeface="Bebas Neue Bold"/>
                </a:rPr>
                <a:t>Desain by @Kanfast | NIM. 1323632372</a:t>
              </a:r>
            </a:p>
          </p:txBody>
        </p:sp>
      </p:grpSp>
      <p:sp>
        <p:nvSpPr>
          <p:cNvPr id="100" name="Freeform 99">
            <a:extLst>
              <a:ext uri="{FF2B5EF4-FFF2-40B4-BE49-F238E27FC236}">
                <a16:creationId xmlns="" xmlns:a16="http://schemas.microsoft.com/office/drawing/2014/main" id="{95438D0B-C259-687A-359A-F0979C247E7A}"/>
              </a:ext>
            </a:extLst>
          </p:cNvPr>
          <p:cNvSpPr>
            <a:spLocks noGrp="1" noRot="1" noMove="1" noResize="1" noEditPoints="1" noAdjustHandles="1" noChangeArrowheads="1" noChangeShapeType="1"/>
          </p:cNvSpPr>
          <p:nvPr/>
        </p:nvSpPr>
        <p:spPr>
          <a:xfrm>
            <a:off x="-20497800" y="-14439900"/>
            <a:ext cx="50139600" cy="34023300"/>
          </a:xfrm>
          <a:custGeom>
            <a:avLst/>
            <a:gdLst>
              <a:gd name="connsiteX0" fmla="*/ 40919401 w 100279200"/>
              <a:gd name="connsiteY0" fmla="*/ 28765501 h 68046600"/>
              <a:gd name="connsiteX1" fmla="*/ 40919401 w 100279200"/>
              <a:gd name="connsiteY1" fmla="*/ 39281100 h 68046600"/>
              <a:gd name="connsiteX2" fmla="*/ 59359800 w 100279200"/>
              <a:gd name="connsiteY2" fmla="*/ 39281100 h 68046600"/>
              <a:gd name="connsiteX3" fmla="*/ 59359800 w 100279200"/>
              <a:gd name="connsiteY3" fmla="*/ 28765501 h 68046600"/>
              <a:gd name="connsiteX4" fmla="*/ 0 w 100279200"/>
              <a:gd name="connsiteY4" fmla="*/ 0 h 68046600"/>
              <a:gd name="connsiteX5" fmla="*/ 100279200 w 100279200"/>
              <a:gd name="connsiteY5" fmla="*/ 0 h 68046600"/>
              <a:gd name="connsiteX6" fmla="*/ 100279200 w 100279200"/>
              <a:gd name="connsiteY6" fmla="*/ 68046600 h 68046600"/>
              <a:gd name="connsiteX7" fmla="*/ 0 w 100279200"/>
              <a:gd name="connsiteY7" fmla="*/ 68046600 h 680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79200" h="68046600">
                <a:moveTo>
                  <a:pt x="40919401" y="28765501"/>
                </a:moveTo>
                <a:lnTo>
                  <a:pt x="40919401" y="39281100"/>
                </a:lnTo>
                <a:lnTo>
                  <a:pt x="59359800" y="39281100"/>
                </a:lnTo>
                <a:lnTo>
                  <a:pt x="59359800" y="28765501"/>
                </a:lnTo>
                <a:close/>
                <a:moveTo>
                  <a:pt x="0" y="0"/>
                </a:moveTo>
                <a:lnTo>
                  <a:pt x="100279200" y="0"/>
                </a:lnTo>
                <a:lnTo>
                  <a:pt x="100279200" y="68046600"/>
                </a:lnTo>
                <a:lnTo>
                  <a:pt x="0" y="68046600"/>
                </a:lnTo>
                <a:close/>
              </a:path>
            </a:pathLst>
          </a:custGeom>
          <a:solidFill>
            <a:srgbClr val="ECECEC"/>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00"/>
          </a:p>
        </p:txBody>
      </p:sp>
      <p:pic>
        <p:nvPicPr>
          <p:cNvPr id="4" name="Picture 3">
            <a:extLst>
              <a:ext uri="{FF2B5EF4-FFF2-40B4-BE49-F238E27FC236}">
                <a16:creationId xmlns="" xmlns:a16="http://schemas.microsoft.com/office/drawing/2014/main" id="{43B36B26-7F41-A723-0C07-1970CD95C7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464" y="335031"/>
            <a:ext cx="583237" cy="583237"/>
          </a:xfrm>
          <a:prstGeom prst="rect">
            <a:avLst/>
          </a:prstGeom>
        </p:spPr>
      </p:pic>
      <p:sp>
        <p:nvSpPr>
          <p:cNvPr id="6" name="TextBox 2">
            <a:extLst>
              <a:ext uri="{FF2B5EF4-FFF2-40B4-BE49-F238E27FC236}">
                <a16:creationId xmlns="" xmlns:a16="http://schemas.microsoft.com/office/drawing/2014/main" id="{F9564E94-EBDB-49E0-11E3-13739EF64A8A}"/>
              </a:ext>
            </a:extLst>
          </p:cNvPr>
          <p:cNvSpPr txBox="1"/>
          <p:nvPr/>
        </p:nvSpPr>
        <p:spPr>
          <a:xfrm>
            <a:off x="1143000" y="501161"/>
            <a:ext cx="5839802" cy="307777"/>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i="0" u="none" strike="noStrike" kern="0" cap="none" spc="0" normalizeH="0" baseline="0" noProof="0" dirty="0" err="1">
                <a:ln>
                  <a:noFill/>
                </a:ln>
                <a:solidFill>
                  <a:schemeClr val="tx1"/>
                </a:solidFill>
                <a:effectLst/>
                <a:uLnTx/>
                <a:uFillTx/>
                <a:latin typeface="Arial Black" panose="020B0A04020102020204" pitchFamily="34" charset="0"/>
                <a:sym typeface="Arial"/>
              </a:rPr>
              <a:t>Kerangka</a:t>
            </a:r>
            <a:r>
              <a:rPr kumimoji="0" lang="en-US" sz="2000" i="0" u="none" strike="noStrike" kern="0" cap="none" spc="0" normalizeH="0" baseline="0" noProof="0" dirty="0">
                <a:ln>
                  <a:noFill/>
                </a:ln>
                <a:solidFill>
                  <a:schemeClr val="tx1"/>
                </a:solidFill>
                <a:effectLst/>
                <a:uLnTx/>
                <a:uFillTx/>
                <a:latin typeface="Arial Black" panose="020B0A04020102020204" pitchFamily="34" charset="0"/>
                <a:sym typeface="Arial"/>
              </a:rPr>
              <a:t> </a:t>
            </a:r>
            <a:r>
              <a:rPr kumimoji="0" lang="en-US" sz="2000" i="0" u="none" strike="noStrike" kern="0" cap="none" spc="0" normalizeH="0" baseline="0" noProof="0" dirty="0" err="1">
                <a:ln>
                  <a:noFill/>
                </a:ln>
                <a:solidFill>
                  <a:schemeClr val="tx1"/>
                </a:solidFill>
                <a:effectLst/>
                <a:uLnTx/>
                <a:uFillTx/>
                <a:latin typeface="Arial Black" panose="020B0A04020102020204" pitchFamily="34" charset="0"/>
                <a:sym typeface="Arial"/>
              </a:rPr>
              <a:t>Teoritis</a:t>
            </a:r>
            <a:endParaRPr kumimoji="0" lang="id-ID" sz="2000" i="0" u="none" strike="noStrike" kern="0" cap="none" spc="0" normalizeH="0" baseline="0" noProof="0" dirty="0">
              <a:ln>
                <a:noFill/>
              </a:ln>
              <a:solidFill>
                <a:schemeClr val="tx1"/>
              </a:solidFill>
              <a:effectLst/>
              <a:uLnTx/>
              <a:uFillTx/>
              <a:latin typeface="Arial Black" panose="020B0A04020102020204" pitchFamily="34" charset="0"/>
              <a:sym typeface="Arial"/>
            </a:endParaRPr>
          </a:p>
        </p:txBody>
      </p:sp>
      <p:grpSp>
        <p:nvGrpSpPr>
          <p:cNvPr id="9" name="Group 8">
            <a:extLst>
              <a:ext uri="{FF2B5EF4-FFF2-40B4-BE49-F238E27FC236}">
                <a16:creationId xmlns="" xmlns:a16="http://schemas.microsoft.com/office/drawing/2014/main" id="{EA3B4C40-DD45-75BF-1511-DC01709BFB30}"/>
              </a:ext>
            </a:extLst>
          </p:cNvPr>
          <p:cNvGrpSpPr/>
          <p:nvPr/>
        </p:nvGrpSpPr>
        <p:grpSpPr>
          <a:xfrm>
            <a:off x="7387730" y="1689950"/>
            <a:ext cx="1756270" cy="3453550"/>
            <a:chOff x="4775201" y="1107440"/>
            <a:chExt cx="1756270" cy="3453550"/>
          </a:xfrm>
        </p:grpSpPr>
        <p:sp>
          <p:nvSpPr>
            <p:cNvPr id="10" name="Google Shape;63;p3">
              <a:extLst>
                <a:ext uri="{FF2B5EF4-FFF2-40B4-BE49-F238E27FC236}">
                  <a16:creationId xmlns="" xmlns:a16="http://schemas.microsoft.com/office/drawing/2014/main" id="{99FFA335-B1A9-825F-9FF3-1F17713EBA68}"/>
                </a:ext>
              </a:extLst>
            </p:cNvPr>
            <p:cNvSpPr/>
            <p:nvPr/>
          </p:nvSpPr>
          <p:spPr>
            <a:xfrm flipH="1">
              <a:off x="6244268" y="1107440"/>
              <a:ext cx="285503" cy="286808"/>
            </a:xfrm>
            <a:custGeom>
              <a:avLst/>
              <a:gdLst/>
              <a:ahLst/>
              <a:cxnLst/>
              <a:rect l="l" t="t" r="r" b="b"/>
              <a:pathLst>
                <a:path w="7506" h="7505" extrusionOk="0">
                  <a:moveTo>
                    <a:pt x="0" y="1"/>
                  </a:moveTo>
                  <a:lnTo>
                    <a:pt x="0" y="7505"/>
                  </a:lnTo>
                  <a:lnTo>
                    <a:pt x="7506" y="7505"/>
                  </a:lnTo>
                  <a:cubicBezTo>
                    <a:pt x="7506" y="3360"/>
                    <a:pt x="4145"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roup 11">
              <a:extLst>
                <a:ext uri="{FF2B5EF4-FFF2-40B4-BE49-F238E27FC236}">
                  <a16:creationId xmlns="" xmlns:a16="http://schemas.microsoft.com/office/drawing/2014/main" id="{5E4D3D63-61AD-F4E0-8497-0631B78E0DE6}"/>
                </a:ext>
              </a:extLst>
            </p:cNvPr>
            <p:cNvGrpSpPr/>
            <p:nvPr/>
          </p:nvGrpSpPr>
          <p:grpSpPr>
            <a:xfrm flipH="1">
              <a:off x="4775201" y="2514811"/>
              <a:ext cx="1756270" cy="2046179"/>
              <a:chOff x="0" y="2565466"/>
              <a:chExt cx="2227301" cy="2594964"/>
            </a:xfrm>
          </p:grpSpPr>
          <p:grpSp>
            <p:nvGrpSpPr>
              <p:cNvPr id="13" name="Google Shape;993;p37">
                <a:extLst>
                  <a:ext uri="{FF2B5EF4-FFF2-40B4-BE49-F238E27FC236}">
                    <a16:creationId xmlns="" xmlns:a16="http://schemas.microsoft.com/office/drawing/2014/main" id="{DDBB51E6-D25C-14E6-2CAB-BF388E475E93}"/>
                  </a:ext>
                </a:extLst>
              </p:cNvPr>
              <p:cNvGrpSpPr/>
              <p:nvPr/>
            </p:nvGrpSpPr>
            <p:grpSpPr>
              <a:xfrm>
                <a:off x="344860" y="4056710"/>
                <a:ext cx="731517" cy="731509"/>
                <a:chOff x="345132" y="4060974"/>
                <a:chExt cx="717032" cy="717165"/>
              </a:xfrm>
            </p:grpSpPr>
            <p:sp>
              <p:nvSpPr>
                <p:cNvPr id="35" name="Google Shape;994;p37">
                  <a:extLst>
                    <a:ext uri="{FF2B5EF4-FFF2-40B4-BE49-F238E27FC236}">
                      <a16:creationId xmlns="" xmlns:a16="http://schemas.microsoft.com/office/drawing/2014/main" id="{A3D626E4-8D9D-0260-9502-F9662FAE664F}"/>
                    </a:ext>
                  </a:extLst>
                </p:cNvPr>
                <p:cNvSpPr/>
                <p:nvPr/>
              </p:nvSpPr>
              <p:spPr>
                <a:xfrm>
                  <a:off x="345132" y="4060974"/>
                  <a:ext cx="717032" cy="717165"/>
                </a:xfrm>
                <a:custGeom>
                  <a:avLst/>
                  <a:gdLst/>
                  <a:ahLst/>
                  <a:cxnLst/>
                  <a:rect l="l" t="t" r="r" b="b"/>
                  <a:pathLst>
                    <a:path w="15074" h="15076" extrusionOk="0">
                      <a:moveTo>
                        <a:pt x="7537" y="1"/>
                      </a:moveTo>
                      <a:cubicBezTo>
                        <a:pt x="5538" y="1"/>
                        <a:pt x="3621" y="795"/>
                        <a:pt x="2208" y="2209"/>
                      </a:cubicBezTo>
                      <a:cubicBezTo>
                        <a:pt x="794" y="3622"/>
                        <a:pt x="0" y="5539"/>
                        <a:pt x="0" y="7538"/>
                      </a:cubicBezTo>
                      <a:cubicBezTo>
                        <a:pt x="0" y="9537"/>
                        <a:pt x="794" y="11454"/>
                        <a:pt x="2208" y="12867"/>
                      </a:cubicBezTo>
                      <a:cubicBezTo>
                        <a:pt x="3621" y="14280"/>
                        <a:pt x="5538" y="15075"/>
                        <a:pt x="7537" y="15075"/>
                      </a:cubicBezTo>
                      <a:cubicBezTo>
                        <a:pt x="9536" y="15075"/>
                        <a:pt x="11453" y="14280"/>
                        <a:pt x="12867" y="12867"/>
                      </a:cubicBezTo>
                      <a:cubicBezTo>
                        <a:pt x="14280" y="11454"/>
                        <a:pt x="15074" y="9537"/>
                        <a:pt x="15074" y="7538"/>
                      </a:cubicBezTo>
                      <a:cubicBezTo>
                        <a:pt x="15074" y="5539"/>
                        <a:pt x="14280" y="3622"/>
                        <a:pt x="12867" y="2209"/>
                      </a:cubicBezTo>
                      <a:cubicBezTo>
                        <a:pt x="11453" y="795"/>
                        <a:pt x="9536" y="1"/>
                        <a:pt x="7537"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95;p37">
                  <a:extLst>
                    <a:ext uri="{FF2B5EF4-FFF2-40B4-BE49-F238E27FC236}">
                      <a16:creationId xmlns="" xmlns:a16="http://schemas.microsoft.com/office/drawing/2014/main" id="{D297952F-4900-7419-DB36-024B6C015FC1}"/>
                    </a:ext>
                  </a:extLst>
                </p:cNvPr>
                <p:cNvSpPr/>
                <p:nvPr/>
              </p:nvSpPr>
              <p:spPr>
                <a:xfrm>
                  <a:off x="559109" y="4275695"/>
                  <a:ext cx="315801" cy="287703"/>
                </a:xfrm>
                <a:custGeom>
                  <a:avLst/>
                  <a:gdLst/>
                  <a:ahLst/>
                  <a:cxnLst/>
                  <a:rect l="l" t="t" r="r" b="b"/>
                  <a:pathLst>
                    <a:path w="6639" h="6048" extrusionOk="0">
                      <a:moveTo>
                        <a:pt x="3319" y="1"/>
                      </a:moveTo>
                      <a:cubicBezTo>
                        <a:pt x="2545" y="1"/>
                        <a:pt x="1772" y="296"/>
                        <a:pt x="1181" y="886"/>
                      </a:cubicBezTo>
                      <a:cubicBezTo>
                        <a:pt x="1" y="2067"/>
                        <a:pt x="1" y="3982"/>
                        <a:pt x="1181" y="5162"/>
                      </a:cubicBezTo>
                      <a:cubicBezTo>
                        <a:pt x="1772" y="5752"/>
                        <a:pt x="2545" y="6048"/>
                        <a:pt x="3319" y="6048"/>
                      </a:cubicBezTo>
                      <a:cubicBezTo>
                        <a:pt x="4093" y="6048"/>
                        <a:pt x="4867" y="5752"/>
                        <a:pt x="5457" y="5162"/>
                      </a:cubicBezTo>
                      <a:cubicBezTo>
                        <a:pt x="6638" y="3982"/>
                        <a:pt x="6638" y="2067"/>
                        <a:pt x="5457" y="886"/>
                      </a:cubicBezTo>
                      <a:cubicBezTo>
                        <a:pt x="4867" y="296"/>
                        <a:pt x="4093" y="1"/>
                        <a:pt x="3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96;p37">
                <a:extLst>
                  <a:ext uri="{FF2B5EF4-FFF2-40B4-BE49-F238E27FC236}">
                    <a16:creationId xmlns="" xmlns:a16="http://schemas.microsoft.com/office/drawing/2014/main" id="{153C9851-C187-60A8-FD4E-CCDA5B45A294}"/>
                  </a:ext>
                </a:extLst>
              </p:cNvPr>
              <p:cNvSpPr/>
              <p:nvPr/>
            </p:nvSpPr>
            <p:spPr>
              <a:xfrm>
                <a:off x="1089976" y="3777568"/>
                <a:ext cx="359468" cy="362912"/>
              </a:xfrm>
              <a:custGeom>
                <a:avLst/>
                <a:gdLst/>
                <a:ahLst/>
                <a:cxnLst/>
                <a:rect l="l" t="t" r="r" b="b"/>
                <a:pathLst>
                  <a:path w="7557" h="7629" extrusionOk="0">
                    <a:moveTo>
                      <a:pt x="1" y="0"/>
                    </a:moveTo>
                    <a:lnTo>
                      <a:pt x="1" y="7628"/>
                    </a:lnTo>
                    <a:lnTo>
                      <a:pt x="7556" y="7628"/>
                    </a:lnTo>
                    <a:cubicBezTo>
                      <a:pt x="7555" y="3416"/>
                      <a:pt x="4173"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55;p3">
                <a:extLst>
                  <a:ext uri="{FF2B5EF4-FFF2-40B4-BE49-F238E27FC236}">
                    <a16:creationId xmlns="" xmlns:a16="http://schemas.microsoft.com/office/drawing/2014/main" id="{19BCA102-332A-EDD3-D214-300114A7E74B}"/>
                  </a:ext>
                </a:extLst>
              </p:cNvPr>
              <p:cNvGrpSpPr/>
              <p:nvPr/>
            </p:nvGrpSpPr>
            <p:grpSpPr>
              <a:xfrm>
                <a:off x="717031" y="4419538"/>
                <a:ext cx="731517" cy="740890"/>
                <a:chOff x="717034" y="4419587"/>
                <a:chExt cx="717033" cy="723950"/>
              </a:xfrm>
            </p:grpSpPr>
            <p:sp>
              <p:nvSpPr>
                <p:cNvPr id="33" name="Google Shape;56;p3">
                  <a:extLst>
                    <a:ext uri="{FF2B5EF4-FFF2-40B4-BE49-F238E27FC236}">
                      <a16:creationId xmlns="" xmlns:a16="http://schemas.microsoft.com/office/drawing/2014/main" id="{09EF37A0-5568-F770-F16F-71C40AC18E93}"/>
                    </a:ext>
                  </a:extLst>
                </p:cNvPr>
                <p:cNvSpPr/>
                <p:nvPr/>
              </p:nvSpPr>
              <p:spPr>
                <a:xfrm>
                  <a:off x="717034" y="4419587"/>
                  <a:ext cx="358564" cy="362008"/>
                </a:xfrm>
                <a:custGeom>
                  <a:avLst/>
                  <a:gdLst/>
                  <a:ahLst/>
                  <a:cxnLst/>
                  <a:rect l="l" t="t" r="r" b="b"/>
                  <a:pathLst>
                    <a:path w="7538" h="7610" extrusionOk="0">
                      <a:moveTo>
                        <a:pt x="0" y="0"/>
                      </a:moveTo>
                      <a:lnTo>
                        <a:pt x="0" y="7609"/>
                      </a:lnTo>
                      <a:lnTo>
                        <a:pt x="7538" y="7609"/>
                      </a:lnTo>
                      <a:lnTo>
                        <a:pt x="7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7;p3">
                  <a:extLst>
                    <a:ext uri="{FF2B5EF4-FFF2-40B4-BE49-F238E27FC236}">
                      <a16:creationId xmlns="" xmlns:a16="http://schemas.microsoft.com/office/drawing/2014/main" id="{A07FBC3D-6469-9DB6-9A49-933401447BF1}"/>
                    </a:ext>
                  </a:extLst>
                </p:cNvPr>
                <p:cNvSpPr/>
                <p:nvPr/>
              </p:nvSpPr>
              <p:spPr>
                <a:xfrm>
                  <a:off x="1075503" y="4781529"/>
                  <a:ext cx="358564" cy="362008"/>
                </a:xfrm>
                <a:custGeom>
                  <a:avLst/>
                  <a:gdLst/>
                  <a:ahLst/>
                  <a:cxnLst/>
                  <a:rect l="l" t="t" r="r" b="b"/>
                  <a:pathLst>
                    <a:path w="7538" h="7610" extrusionOk="0">
                      <a:moveTo>
                        <a:pt x="1" y="0"/>
                      </a:moveTo>
                      <a:lnTo>
                        <a:pt x="1" y="7610"/>
                      </a:lnTo>
                      <a:lnTo>
                        <a:pt x="7538" y="7610"/>
                      </a:lnTo>
                      <a:lnTo>
                        <a:pt x="7538"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58;p3">
                <a:extLst>
                  <a:ext uri="{FF2B5EF4-FFF2-40B4-BE49-F238E27FC236}">
                    <a16:creationId xmlns="" xmlns:a16="http://schemas.microsoft.com/office/drawing/2014/main" id="{6A9DBEF4-D356-1FDA-C0FB-64B486E61DEB}"/>
                  </a:ext>
                </a:extLst>
              </p:cNvPr>
              <p:cNvGrpSpPr/>
              <p:nvPr/>
            </p:nvGrpSpPr>
            <p:grpSpPr>
              <a:xfrm>
                <a:off x="0" y="4049364"/>
                <a:ext cx="731493" cy="1111066"/>
                <a:chOff x="0" y="4059500"/>
                <a:chExt cx="717080" cy="1084073"/>
              </a:xfrm>
            </p:grpSpPr>
            <p:sp>
              <p:nvSpPr>
                <p:cNvPr id="31" name="Google Shape;59;p3">
                  <a:extLst>
                    <a:ext uri="{FF2B5EF4-FFF2-40B4-BE49-F238E27FC236}">
                      <a16:creationId xmlns="" xmlns:a16="http://schemas.microsoft.com/office/drawing/2014/main" id="{82F64E33-2702-04BD-74E3-18D875B83185}"/>
                    </a:ext>
                  </a:extLst>
                </p:cNvPr>
                <p:cNvSpPr/>
                <p:nvPr/>
              </p:nvSpPr>
              <p:spPr>
                <a:xfrm>
                  <a:off x="0" y="4059500"/>
                  <a:ext cx="717080" cy="1084073"/>
                </a:xfrm>
                <a:custGeom>
                  <a:avLst/>
                  <a:gdLst/>
                  <a:ahLst/>
                  <a:cxnLst/>
                  <a:rect l="l" t="t" r="r" b="b"/>
                  <a:pathLst>
                    <a:path w="15075" h="22789" extrusionOk="0">
                      <a:moveTo>
                        <a:pt x="0" y="0"/>
                      </a:moveTo>
                      <a:lnTo>
                        <a:pt x="0" y="22789"/>
                      </a:lnTo>
                      <a:lnTo>
                        <a:pt x="15074" y="22789"/>
                      </a:lnTo>
                      <a:lnTo>
                        <a:pt x="15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0;p3">
                  <a:extLst>
                    <a:ext uri="{FF2B5EF4-FFF2-40B4-BE49-F238E27FC236}">
                      <a16:creationId xmlns="" xmlns:a16="http://schemas.microsoft.com/office/drawing/2014/main" id="{0FB52F7F-FF45-C560-AAC6-D169B18FE9A4}"/>
                    </a:ext>
                  </a:extLst>
                </p:cNvPr>
                <p:cNvSpPr/>
                <p:nvPr/>
              </p:nvSpPr>
              <p:spPr>
                <a:xfrm>
                  <a:off x="0" y="4419587"/>
                  <a:ext cx="717080" cy="723968"/>
                </a:xfrm>
                <a:custGeom>
                  <a:avLst/>
                  <a:gdLst/>
                  <a:ahLst/>
                  <a:cxnLst/>
                  <a:rect l="l" t="t" r="r" b="b"/>
                  <a:pathLst>
                    <a:path w="15075" h="15219" extrusionOk="0">
                      <a:moveTo>
                        <a:pt x="0" y="0"/>
                      </a:moveTo>
                      <a:lnTo>
                        <a:pt x="15074" y="15219"/>
                      </a:lnTo>
                      <a:lnTo>
                        <a:pt x="150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64;p3">
                <a:extLst>
                  <a:ext uri="{FF2B5EF4-FFF2-40B4-BE49-F238E27FC236}">
                    <a16:creationId xmlns="" xmlns:a16="http://schemas.microsoft.com/office/drawing/2014/main" id="{B37E8952-B85E-BFA2-8036-800CFA022568}"/>
                  </a:ext>
                </a:extLst>
              </p:cNvPr>
              <p:cNvGrpSpPr/>
              <p:nvPr/>
            </p:nvGrpSpPr>
            <p:grpSpPr>
              <a:xfrm>
                <a:off x="0" y="3307440"/>
                <a:ext cx="731493" cy="741946"/>
                <a:chOff x="0" y="3337137"/>
                <a:chExt cx="717080" cy="723920"/>
              </a:xfrm>
            </p:grpSpPr>
            <p:sp>
              <p:nvSpPr>
                <p:cNvPr id="26" name="Google Shape;65;p3">
                  <a:extLst>
                    <a:ext uri="{FF2B5EF4-FFF2-40B4-BE49-F238E27FC236}">
                      <a16:creationId xmlns="" xmlns:a16="http://schemas.microsoft.com/office/drawing/2014/main" id="{897A2E7D-BD2A-4047-73E2-AED3EBEBCA6B}"/>
                    </a:ext>
                  </a:extLst>
                </p:cNvPr>
                <p:cNvSpPr/>
                <p:nvPr/>
              </p:nvSpPr>
              <p:spPr>
                <a:xfrm>
                  <a:off x="0" y="3338660"/>
                  <a:ext cx="717080" cy="722398"/>
                </a:xfrm>
                <a:custGeom>
                  <a:avLst/>
                  <a:gdLst/>
                  <a:ahLst/>
                  <a:cxnLst/>
                  <a:rect l="l" t="t" r="r" b="b"/>
                  <a:pathLst>
                    <a:path w="15075" h="15186" extrusionOk="0">
                      <a:moveTo>
                        <a:pt x="0" y="0"/>
                      </a:moveTo>
                      <a:lnTo>
                        <a:pt x="0" y="15186"/>
                      </a:lnTo>
                      <a:lnTo>
                        <a:pt x="15074" y="15186"/>
                      </a:lnTo>
                      <a:lnTo>
                        <a:pt x="15074" y="0"/>
                      </a:lnTo>
                      <a:close/>
                    </a:path>
                  </a:pathLst>
                </a:custGeom>
                <a:solidFill>
                  <a:srgbClr val="09B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6;p3">
                  <a:extLst>
                    <a:ext uri="{FF2B5EF4-FFF2-40B4-BE49-F238E27FC236}">
                      <a16:creationId xmlns="" xmlns:a16="http://schemas.microsoft.com/office/drawing/2014/main" id="{CCA1A3B4-9CB2-DA8F-549D-75AF0C0F5727}"/>
                    </a:ext>
                  </a:extLst>
                </p:cNvPr>
                <p:cNvSpPr/>
                <p:nvPr/>
              </p:nvSpPr>
              <p:spPr>
                <a:xfrm>
                  <a:off x="0" y="3698223"/>
                  <a:ext cx="358707" cy="361294"/>
                </a:xfrm>
                <a:custGeom>
                  <a:avLst/>
                  <a:gdLst/>
                  <a:ahLst/>
                  <a:cxnLst/>
                  <a:rect l="l" t="t" r="r" b="b"/>
                  <a:pathLst>
                    <a:path w="7541" h="7595" extrusionOk="0">
                      <a:moveTo>
                        <a:pt x="0" y="0"/>
                      </a:moveTo>
                      <a:cubicBezTo>
                        <a:pt x="0" y="4195"/>
                        <a:pt x="3376" y="7595"/>
                        <a:pt x="7540" y="7595"/>
                      </a:cubicBezTo>
                      <a:cubicBezTo>
                        <a:pt x="7540" y="3400"/>
                        <a:pt x="4164"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7;p3">
                  <a:extLst>
                    <a:ext uri="{FF2B5EF4-FFF2-40B4-BE49-F238E27FC236}">
                      <a16:creationId xmlns="" xmlns:a16="http://schemas.microsoft.com/office/drawing/2014/main" id="{54455DE4-4880-1044-9B3D-53B641ECFECA}"/>
                    </a:ext>
                  </a:extLst>
                </p:cNvPr>
                <p:cNvSpPr/>
                <p:nvPr/>
              </p:nvSpPr>
              <p:spPr>
                <a:xfrm>
                  <a:off x="358279" y="3698223"/>
                  <a:ext cx="358659" cy="361294"/>
                </a:xfrm>
                <a:custGeom>
                  <a:avLst/>
                  <a:gdLst/>
                  <a:ahLst/>
                  <a:cxnLst/>
                  <a:rect l="l" t="t" r="r" b="b"/>
                  <a:pathLst>
                    <a:path w="7540" h="7595" extrusionOk="0">
                      <a:moveTo>
                        <a:pt x="7539" y="0"/>
                      </a:moveTo>
                      <a:cubicBezTo>
                        <a:pt x="3374" y="0"/>
                        <a:pt x="0" y="3400"/>
                        <a:pt x="0" y="7595"/>
                      </a:cubicBezTo>
                      <a:cubicBezTo>
                        <a:pt x="4164" y="7595"/>
                        <a:pt x="7539" y="4195"/>
                        <a:pt x="75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8;p3">
                  <a:extLst>
                    <a:ext uri="{FF2B5EF4-FFF2-40B4-BE49-F238E27FC236}">
                      <a16:creationId xmlns="" xmlns:a16="http://schemas.microsoft.com/office/drawing/2014/main" id="{20C96561-FD3E-3608-5E28-3F1C651889F4}"/>
                    </a:ext>
                  </a:extLst>
                </p:cNvPr>
                <p:cNvSpPr/>
                <p:nvPr/>
              </p:nvSpPr>
              <p:spPr>
                <a:xfrm>
                  <a:off x="0" y="3337137"/>
                  <a:ext cx="358707" cy="361342"/>
                </a:xfrm>
                <a:custGeom>
                  <a:avLst/>
                  <a:gdLst/>
                  <a:ahLst/>
                  <a:cxnLst/>
                  <a:rect l="l" t="t" r="r" b="b"/>
                  <a:pathLst>
                    <a:path w="7541" h="7596" extrusionOk="0">
                      <a:moveTo>
                        <a:pt x="0" y="0"/>
                      </a:moveTo>
                      <a:cubicBezTo>
                        <a:pt x="0" y="4195"/>
                        <a:pt x="3376" y="7595"/>
                        <a:pt x="7540" y="7595"/>
                      </a:cubicBezTo>
                      <a:cubicBezTo>
                        <a:pt x="7540" y="3400"/>
                        <a:pt x="4164"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9;p3">
                  <a:extLst>
                    <a:ext uri="{FF2B5EF4-FFF2-40B4-BE49-F238E27FC236}">
                      <a16:creationId xmlns="" xmlns:a16="http://schemas.microsoft.com/office/drawing/2014/main" id="{1ABAAFC6-C6A0-AEF6-E2D8-864D71565018}"/>
                    </a:ext>
                  </a:extLst>
                </p:cNvPr>
                <p:cNvSpPr/>
                <p:nvPr/>
              </p:nvSpPr>
              <p:spPr>
                <a:xfrm>
                  <a:off x="358279" y="3337137"/>
                  <a:ext cx="358659" cy="361342"/>
                </a:xfrm>
                <a:custGeom>
                  <a:avLst/>
                  <a:gdLst/>
                  <a:ahLst/>
                  <a:cxnLst/>
                  <a:rect l="l" t="t" r="r" b="b"/>
                  <a:pathLst>
                    <a:path w="7540" h="7596" extrusionOk="0">
                      <a:moveTo>
                        <a:pt x="7539" y="0"/>
                      </a:moveTo>
                      <a:cubicBezTo>
                        <a:pt x="3374" y="0"/>
                        <a:pt x="0" y="3400"/>
                        <a:pt x="0" y="7595"/>
                      </a:cubicBezTo>
                      <a:cubicBezTo>
                        <a:pt x="4164" y="7595"/>
                        <a:pt x="7539" y="4195"/>
                        <a:pt x="75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70;p3">
                <a:extLst>
                  <a:ext uri="{FF2B5EF4-FFF2-40B4-BE49-F238E27FC236}">
                    <a16:creationId xmlns="" xmlns:a16="http://schemas.microsoft.com/office/drawing/2014/main" id="{E980CF66-04A0-EEE1-7078-F9AC531D41E4}"/>
                  </a:ext>
                </a:extLst>
              </p:cNvPr>
              <p:cNvGrpSpPr/>
              <p:nvPr/>
            </p:nvGrpSpPr>
            <p:grpSpPr>
              <a:xfrm>
                <a:off x="0" y="2565466"/>
                <a:ext cx="731493" cy="741995"/>
                <a:chOff x="0" y="2614775"/>
                <a:chExt cx="717080" cy="723968"/>
              </a:xfrm>
            </p:grpSpPr>
            <p:sp>
              <p:nvSpPr>
                <p:cNvPr id="23" name="Google Shape;71;p3">
                  <a:extLst>
                    <a:ext uri="{FF2B5EF4-FFF2-40B4-BE49-F238E27FC236}">
                      <a16:creationId xmlns="" xmlns:a16="http://schemas.microsoft.com/office/drawing/2014/main" id="{1780F3D9-7F04-052E-5419-AF8F70CFE2FF}"/>
                    </a:ext>
                  </a:extLst>
                </p:cNvPr>
                <p:cNvSpPr/>
                <p:nvPr/>
              </p:nvSpPr>
              <p:spPr>
                <a:xfrm>
                  <a:off x="0" y="2614775"/>
                  <a:ext cx="717080" cy="723968"/>
                </a:xfrm>
                <a:custGeom>
                  <a:avLst/>
                  <a:gdLst/>
                  <a:ahLst/>
                  <a:cxnLst/>
                  <a:rect l="l" t="t" r="r" b="b"/>
                  <a:pathLst>
                    <a:path w="15075" h="15219" extrusionOk="0">
                      <a:moveTo>
                        <a:pt x="0" y="1"/>
                      </a:moveTo>
                      <a:lnTo>
                        <a:pt x="0" y="15218"/>
                      </a:lnTo>
                      <a:lnTo>
                        <a:pt x="15074" y="15218"/>
                      </a:lnTo>
                      <a:lnTo>
                        <a:pt x="15074" y="7654"/>
                      </a:lnTo>
                      <a:lnTo>
                        <a:pt x="7492"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2;p3">
                  <a:extLst>
                    <a:ext uri="{FF2B5EF4-FFF2-40B4-BE49-F238E27FC236}">
                      <a16:creationId xmlns="" xmlns:a16="http://schemas.microsoft.com/office/drawing/2014/main" id="{7EADC307-E174-40A1-A843-3B7406884124}"/>
                    </a:ext>
                  </a:extLst>
                </p:cNvPr>
                <p:cNvSpPr/>
                <p:nvPr/>
              </p:nvSpPr>
              <p:spPr>
                <a:xfrm>
                  <a:off x="210106" y="2992510"/>
                  <a:ext cx="278603" cy="281329"/>
                </a:xfrm>
                <a:custGeom>
                  <a:avLst/>
                  <a:gdLst/>
                  <a:ahLst/>
                  <a:cxnLst/>
                  <a:rect l="l" t="t" r="r" b="b"/>
                  <a:pathLst>
                    <a:path w="5857" h="5914" extrusionOk="0">
                      <a:moveTo>
                        <a:pt x="2929" y="0"/>
                      </a:moveTo>
                      <a:cubicBezTo>
                        <a:pt x="1311" y="0"/>
                        <a:pt x="0" y="1324"/>
                        <a:pt x="0" y="2957"/>
                      </a:cubicBezTo>
                      <a:cubicBezTo>
                        <a:pt x="0" y="4589"/>
                        <a:pt x="1311" y="5914"/>
                        <a:pt x="2929" y="5914"/>
                      </a:cubicBezTo>
                      <a:cubicBezTo>
                        <a:pt x="4546" y="5914"/>
                        <a:pt x="5857" y="4589"/>
                        <a:pt x="5857" y="2957"/>
                      </a:cubicBezTo>
                      <a:cubicBezTo>
                        <a:pt x="5857" y="1324"/>
                        <a:pt x="4546" y="0"/>
                        <a:pt x="2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73;p3">
                <a:extLst>
                  <a:ext uri="{FF2B5EF4-FFF2-40B4-BE49-F238E27FC236}">
                    <a16:creationId xmlns="" xmlns:a16="http://schemas.microsoft.com/office/drawing/2014/main" id="{68FFBBFB-5EA5-140E-0831-43D8E8DD206A}"/>
                  </a:ext>
                </a:extLst>
              </p:cNvPr>
              <p:cNvGrpSpPr/>
              <p:nvPr/>
            </p:nvGrpSpPr>
            <p:grpSpPr>
              <a:xfrm>
                <a:off x="1750103" y="4666320"/>
                <a:ext cx="477198" cy="477211"/>
                <a:chOff x="1673903" y="4666320"/>
                <a:chExt cx="477198" cy="477211"/>
              </a:xfrm>
            </p:grpSpPr>
            <p:sp>
              <p:nvSpPr>
                <p:cNvPr id="21" name="Google Shape;74;p3">
                  <a:extLst>
                    <a:ext uri="{FF2B5EF4-FFF2-40B4-BE49-F238E27FC236}">
                      <a16:creationId xmlns="" xmlns:a16="http://schemas.microsoft.com/office/drawing/2014/main" id="{CBE5F8FC-3E8F-CE38-2C98-7074F32D969E}"/>
                    </a:ext>
                  </a:extLst>
                </p:cNvPr>
                <p:cNvSpPr/>
                <p:nvPr/>
              </p:nvSpPr>
              <p:spPr>
                <a:xfrm>
                  <a:off x="1891905" y="4884418"/>
                  <a:ext cx="259195" cy="259114"/>
                </a:xfrm>
                <a:custGeom>
                  <a:avLst/>
                  <a:gdLst/>
                  <a:ahLst/>
                  <a:cxnLst/>
                  <a:rect l="l" t="t" r="r" b="b"/>
                  <a:pathLst>
                    <a:path w="5449" h="5447" extrusionOk="0">
                      <a:moveTo>
                        <a:pt x="5448" y="0"/>
                      </a:moveTo>
                      <a:cubicBezTo>
                        <a:pt x="2440" y="0"/>
                        <a:pt x="1" y="2438"/>
                        <a:pt x="1" y="5447"/>
                      </a:cubicBezTo>
                      <a:lnTo>
                        <a:pt x="5448" y="5447"/>
                      </a:lnTo>
                      <a:lnTo>
                        <a:pt x="54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5;p3">
                  <a:extLst>
                    <a:ext uri="{FF2B5EF4-FFF2-40B4-BE49-F238E27FC236}">
                      <a16:creationId xmlns="" xmlns:a16="http://schemas.microsoft.com/office/drawing/2014/main" id="{EAEE02C0-F362-AAE2-528F-B5F641D4895D}"/>
                    </a:ext>
                  </a:extLst>
                </p:cNvPr>
                <p:cNvSpPr/>
                <p:nvPr/>
              </p:nvSpPr>
              <p:spPr>
                <a:xfrm>
                  <a:off x="1673903" y="4666320"/>
                  <a:ext cx="237314" cy="237374"/>
                </a:xfrm>
                <a:custGeom>
                  <a:avLst/>
                  <a:gdLst/>
                  <a:ahLst/>
                  <a:cxnLst/>
                  <a:rect l="l" t="t" r="r" b="b"/>
                  <a:pathLst>
                    <a:path w="4989" h="4990" extrusionOk="0">
                      <a:moveTo>
                        <a:pt x="4989" y="0"/>
                      </a:moveTo>
                      <a:cubicBezTo>
                        <a:pt x="2233" y="0"/>
                        <a:pt x="0" y="2235"/>
                        <a:pt x="0" y="4989"/>
                      </a:cubicBezTo>
                      <a:lnTo>
                        <a:pt x="4989" y="4989"/>
                      </a:lnTo>
                      <a:lnTo>
                        <a:pt x="49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13110814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34">
          <a:extLst>
            <a:ext uri="{FF2B5EF4-FFF2-40B4-BE49-F238E27FC236}">
              <a16:creationId xmlns="" xmlns:a16="http://schemas.microsoft.com/office/drawing/2014/main" id="{25E0BBB7-3AA2-8CDE-07D3-25FE25D440C4}"/>
            </a:ext>
          </a:extLst>
        </p:cNvPr>
        <p:cNvGrpSpPr/>
        <p:nvPr/>
      </p:nvGrpSpPr>
      <p:grpSpPr>
        <a:xfrm>
          <a:off x="0" y="0"/>
          <a:ext cx="0" cy="0"/>
          <a:chOff x="0" y="0"/>
          <a:chExt cx="0" cy="0"/>
        </a:xfrm>
      </p:grpSpPr>
      <p:grpSp>
        <p:nvGrpSpPr>
          <p:cNvPr id="1067" name="Group 1066">
            <a:extLst>
              <a:ext uri="{FF2B5EF4-FFF2-40B4-BE49-F238E27FC236}">
                <a16:creationId xmlns="" xmlns:a16="http://schemas.microsoft.com/office/drawing/2014/main" id="{95FEB809-9520-B9E1-063B-1BE1AC648D5E}"/>
              </a:ext>
            </a:extLst>
          </p:cNvPr>
          <p:cNvGrpSpPr/>
          <p:nvPr/>
        </p:nvGrpSpPr>
        <p:grpSpPr>
          <a:xfrm>
            <a:off x="-5176264" y="-441959"/>
            <a:ext cx="4573094" cy="1615935"/>
            <a:chOff x="-2198605" y="-441959"/>
            <a:chExt cx="4573094" cy="1615935"/>
          </a:xfrm>
        </p:grpSpPr>
        <p:sp>
          <p:nvSpPr>
            <p:cNvPr id="1068" name="Google Shape;43;p6">
              <a:extLst>
                <a:ext uri="{FF2B5EF4-FFF2-40B4-BE49-F238E27FC236}">
                  <a16:creationId xmlns="" xmlns:a16="http://schemas.microsoft.com/office/drawing/2014/main" id="{C04DE702-59B9-648F-C3A3-A141B5114F1A}"/>
                </a:ext>
              </a:extLst>
            </p:cNvPr>
            <p:cNvSpPr/>
            <p:nvPr/>
          </p:nvSpPr>
          <p:spPr>
            <a:xfrm>
              <a:off x="-373762" y="867070"/>
              <a:ext cx="1136777" cy="306906"/>
            </a:xfrm>
            <a:custGeom>
              <a:avLst/>
              <a:gdLst/>
              <a:ahLst/>
              <a:cxnLst/>
              <a:rect l="l" t="t" r="r" b="b"/>
              <a:pathLst>
                <a:path w="22361" h="6037" extrusionOk="0">
                  <a:moveTo>
                    <a:pt x="19337" y="6037"/>
                  </a:moveTo>
                  <a:lnTo>
                    <a:pt x="3025" y="6037"/>
                  </a:lnTo>
                  <a:cubicBezTo>
                    <a:pt x="1358" y="6037"/>
                    <a:pt x="1" y="4679"/>
                    <a:pt x="1" y="3013"/>
                  </a:cubicBezTo>
                  <a:lnTo>
                    <a:pt x="1" y="3013"/>
                  </a:lnTo>
                  <a:cubicBezTo>
                    <a:pt x="1" y="1346"/>
                    <a:pt x="1358" y="0"/>
                    <a:pt x="3025" y="0"/>
                  </a:cubicBezTo>
                  <a:lnTo>
                    <a:pt x="19337" y="0"/>
                  </a:lnTo>
                  <a:cubicBezTo>
                    <a:pt x="21004" y="0"/>
                    <a:pt x="22361" y="1346"/>
                    <a:pt x="22361" y="3013"/>
                  </a:cubicBezTo>
                  <a:lnTo>
                    <a:pt x="22361" y="3013"/>
                  </a:lnTo>
                  <a:cubicBezTo>
                    <a:pt x="22361" y="4679"/>
                    <a:pt x="21004" y="6037"/>
                    <a:pt x="19337" y="6037"/>
                  </a:cubicBezTo>
                  <a:close/>
                </a:path>
              </a:pathLst>
            </a:custGeom>
            <a:solidFill>
              <a:srgbClr val="FBD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41;p6">
              <a:extLst>
                <a:ext uri="{FF2B5EF4-FFF2-40B4-BE49-F238E27FC236}">
                  <a16:creationId xmlns="" xmlns:a16="http://schemas.microsoft.com/office/drawing/2014/main" id="{4B3DF882-8508-28FC-F294-8A6BF2C17019}"/>
                </a:ext>
              </a:extLst>
            </p:cNvPr>
            <p:cNvSpPr/>
            <p:nvPr/>
          </p:nvSpPr>
          <p:spPr>
            <a:xfrm flipH="1">
              <a:off x="-5881" y="-441959"/>
              <a:ext cx="2380370" cy="1499204"/>
            </a:xfrm>
            <a:custGeom>
              <a:avLst/>
              <a:gdLst/>
              <a:ahLst/>
              <a:cxnLst/>
              <a:rect l="l" t="t" r="r" b="b"/>
              <a:pathLst>
                <a:path w="25100" h="16087" extrusionOk="0">
                  <a:moveTo>
                    <a:pt x="1013" y="4144"/>
                  </a:moveTo>
                  <a:lnTo>
                    <a:pt x="6740" y="14824"/>
                  </a:lnTo>
                  <a:cubicBezTo>
                    <a:pt x="7156" y="15610"/>
                    <a:pt x="7966" y="16086"/>
                    <a:pt x="8859" y="16086"/>
                  </a:cubicBezTo>
                  <a:lnTo>
                    <a:pt x="25099" y="16086"/>
                  </a:lnTo>
                  <a:lnTo>
                    <a:pt x="25099" y="1"/>
                  </a:lnTo>
                  <a:lnTo>
                    <a:pt x="3513" y="1"/>
                  </a:lnTo>
                  <a:cubicBezTo>
                    <a:pt x="1370" y="1"/>
                    <a:pt x="1" y="2263"/>
                    <a:pt x="1013" y="4144"/>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0" name="Google Shape;240;p33">
              <a:extLst>
                <a:ext uri="{FF2B5EF4-FFF2-40B4-BE49-F238E27FC236}">
                  <a16:creationId xmlns="" xmlns:a16="http://schemas.microsoft.com/office/drawing/2014/main" id="{5D325C5D-586B-76AC-C58A-6F52A73B4CE1}"/>
                </a:ext>
              </a:extLst>
            </p:cNvPr>
            <p:cNvSpPr/>
            <p:nvPr/>
          </p:nvSpPr>
          <p:spPr>
            <a:xfrm>
              <a:off x="-2198605" y="798428"/>
              <a:ext cx="4349694" cy="261132"/>
            </a:xfrm>
            <a:prstGeom prst="roundRect">
              <a:avLst>
                <a:gd name="adj" fmla="val 50000"/>
              </a:avLst>
            </a:prstGeom>
            <a:solidFill>
              <a:schemeClr val="accent4"/>
            </a:solidFill>
            <a:ln w="12700">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1" i="0" u="none" strike="noStrike" kern="0" cap="none" spc="0" normalizeH="0" baseline="0" noProof="0" dirty="0">
                <a:ln>
                  <a:noFill/>
                </a:ln>
                <a:solidFill>
                  <a:srgbClr val="DA8737"/>
                </a:solidFill>
                <a:effectLst/>
                <a:uLnTx/>
                <a:uFillTx/>
                <a:latin typeface="Oxygen" panose="02000503000000000000" pitchFamily="2" charset="0"/>
                <a:cs typeface="Arial"/>
                <a:sym typeface="Arial"/>
              </a:endParaRPr>
            </a:p>
          </p:txBody>
        </p:sp>
      </p:grpSp>
      <p:grpSp>
        <p:nvGrpSpPr>
          <p:cNvPr id="1064" name="Group 1063">
            <a:extLst>
              <a:ext uri="{FF2B5EF4-FFF2-40B4-BE49-F238E27FC236}">
                <a16:creationId xmlns="" xmlns:a16="http://schemas.microsoft.com/office/drawing/2014/main" id="{D8048E7D-C329-722D-76EB-E267E725B4AB}"/>
              </a:ext>
            </a:extLst>
          </p:cNvPr>
          <p:cNvGrpSpPr/>
          <p:nvPr/>
        </p:nvGrpSpPr>
        <p:grpSpPr>
          <a:xfrm>
            <a:off x="2545424" y="8884772"/>
            <a:ext cx="3752256" cy="1451970"/>
            <a:chOff x="622804" y="1754405"/>
            <a:chExt cx="4456802" cy="2060085"/>
          </a:xfrm>
        </p:grpSpPr>
        <p:sp>
          <p:nvSpPr>
            <p:cNvPr id="1065" name="Google Shape;240;p33">
              <a:extLst>
                <a:ext uri="{FF2B5EF4-FFF2-40B4-BE49-F238E27FC236}">
                  <a16:creationId xmlns="" xmlns:a16="http://schemas.microsoft.com/office/drawing/2014/main" id="{AF6F0120-1430-2B79-EC38-B9133E564774}"/>
                </a:ext>
              </a:extLst>
            </p:cNvPr>
            <p:cNvSpPr/>
            <p:nvPr/>
          </p:nvSpPr>
          <p:spPr>
            <a:xfrm>
              <a:off x="622804" y="1939196"/>
              <a:ext cx="4456802" cy="1875294"/>
            </a:xfrm>
            <a:prstGeom prst="roundRect">
              <a:avLst>
                <a:gd name="adj" fmla="val 7725"/>
              </a:avLst>
            </a:prstGeom>
            <a:solidFill>
              <a:schemeClr val="accent5">
                <a:lumMod val="50000"/>
              </a:schemeClr>
            </a:solidFill>
            <a:ln w="19050">
              <a:solidFill>
                <a:srgbClr val="FFFEFC"/>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i="0" u="none" strike="noStrike" kern="0" cap="none" spc="0" normalizeH="0" baseline="0" noProof="0" dirty="0" err="1">
                  <a:ln>
                    <a:noFill/>
                  </a:ln>
                  <a:solidFill>
                    <a:schemeClr val="bg1"/>
                  </a:solidFill>
                  <a:effectLst/>
                  <a:uLnTx/>
                  <a:uFillTx/>
                  <a:latin typeface="+mn-lt"/>
                  <a:cs typeface="Arial"/>
                  <a:sym typeface="Arial"/>
                </a:rPr>
                <a:t>Pembaharuan</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hukum</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pidana</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adalah</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upaya</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untuk</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mengubah</a:t>
              </a:r>
              <a:r>
                <a:rPr kumimoji="0" lang="en-US" sz="1050" i="0" u="none" strike="noStrike" kern="0" cap="none" spc="0" normalizeH="0" baseline="0" noProof="0" dirty="0">
                  <a:ln>
                    <a:noFill/>
                  </a:ln>
                  <a:solidFill>
                    <a:schemeClr val="bg1"/>
                  </a:solidFill>
                  <a:effectLst/>
                  <a:uLnTx/>
                  <a:uFillTx/>
                  <a:latin typeface="+mn-lt"/>
                  <a:cs typeface="Arial"/>
                  <a:sym typeface="Arial"/>
                </a:rPr>
                <a:t> dan </a:t>
              </a:r>
              <a:r>
                <a:rPr kumimoji="0" lang="en-US" sz="1050" i="0" u="none" strike="noStrike" kern="0" cap="none" spc="0" normalizeH="0" baseline="0" noProof="0" dirty="0" err="1">
                  <a:ln>
                    <a:noFill/>
                  </a:ln>
                  <a:solidFill>
                    <a:schemeClr val="bg1"/>
                  </a:solidFill>
                  <a:effectLst/>
                  <a:uLnTx/>
                  <a:uFillTx/>
                  <a:latin typeface="+mn-lt"/>
                  <a:cs typeface="Arial"/>
                  <a:sym typeface="Arial"/>
                </a:rPr>
                <a:t>memperbarui</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hukum</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pidana</a:t>
              </a:r>
              <a:r>
                <a:rPr kumimoji="0" lang="en-US" sz="1050" i="0" u="none" strike="noStrike" kern="0" cap="none" spc="0" normalizeH="0" baseline="0" noProof="0" dirty="0">
                  <a:ln>
                    <a:noFill/>
                  </a:ln>
                  <a:solidFill>
                    <a:schemeClr val="bg1"/>
                  </a:solidFill>
                  <a:effectLst/>
                  <a:uLnTx/>
                  <a:uFillTx/>
                  <a:latin typeface="+mn-lt"/>
                  <a:cs typeface="Arial"/>
                  <a:sym typeface="Arial"/>
                </a:rPr>
                <a:t> yang </a:t>
              </a:r>
              <a:r>
                <a:rPr kumimoji="0" lang="en-US" sz="1050" i="0" u="none" strike="noStrike" kern="0" cap="none" spc="0" normalizeH="0" baseline="0" noProof="0" dirty="0" err="1">
                  <a:ln>
                    <a:noFill/>
                  </a:ln>
                  <a:solidFill>
                    <a:schemeClr val="bg1"/>
                  </a:solidFill>
                  <a:effectLst/>
                  <a:uLnTx/>
                  <a:uFillTx/>
                  <a:latin typeface="+mn-lt"/>
                  <a:cs typeface="Arial"/>
                  <a:sym typeface="Arial"/>
                </a:rPr>
                <a:t>berdasarkan</a:t>
              </a:r>
              <a:r>
                <a:rPr kumimoji="0" lang="en-US" sz="1050" i="0" u="none" strike="noStrike" kern="0" cap="none" spc="0" normalizeH="0" baseline="0" noProof="0" dirty="0">
                  <a:ln>
                    <a:noFill/>
                  </a:ln>
                  <a:solidFill>
                    <a:schemeClr val="bg1"/>
                  </a:solidFill>
                  <a:effectLst/>
                  <a:uLnTx/>
                  <a:uFillTx/>
                  <a:latin typeface="+mn-lt"/>
                  <a:cs typeface="Arial"/>
                  <a:sym typeface="Arial"/>
                </a:rPr>
                <a:t> pada </a:t>
              </a:r>
              <a:r>
                <a:rPr kumimoji="0" lang="en-US" sz="1050" i="0" u="none" strike="noStrike" kern="0" cap="none" spc="0" normalizeH="0" baseline="0" noProof="0" dirty="0" err="1">
                  <a:ln>
                    <a:noFill/>
                  </a:ln>
                  <a:solidFill>
                    <a:schemeClr val="bg1"/>
                  </a:solidFill>
                  <a:effectLst/>
                  <a:uLnTx/>
                  <a:uFillTx/>
                  <a:latin typeface="+mn-lt"/>
                  <a:cs typeface="Arial"/>
                  <a:sym typeface="Arial"/>
                </a:rPr>
                <a:t>nilai-nilai</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sosio-politik</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sosio-filosofis</a:t>
              </a:r>
              <a:r>
                <a:rPr kumimoji="0" lang="en-US" sz="1050" i="0" u="none" strike="noStrike" kern="0" cap="none" spc="0" normalizeH="0" baseline="0" noProof="0" dirty="0">
                  <a:ln>
                    <a:noFill/>
                  </a:ln>
                  <a:solidFill>
                    <a:schemeClr val="bg1"/>
                  </a:solidFill>
                  <a:effectLst/>
                  <a:uLnTx/>
                  <a:uFillTx/>
                  <a:latin typeface="+mn-lt"/>
                  <a:cs typeface="Arial"/>
                  <a:sym typeface="Arial"/>
                </a:rPr>
                <a:t>, dan </a:t>
              </a:r>
              <a:r>
                <a:rPr kumimoji="0" lang="en-US" sz="1050" i="0" u="none" strike="noStrike" kern="0" cap="none" spc="0" normalizeH="0" baseline="0" noProof="0" dirty="0" err="1">
                  <a:ln>
                    <a:noFill/>
                  </a:ln>
                  <a:solidFill>
                    <a:schemeClr val="bg1"/>
                  </a:solidFill>
                  <a:effectLst/>
                  <a:uLnTx/>
                  <a:uFillTx/>
                  <a:latin typeface="+mn-lt"/>
                  <a:cs typeface="Arial"/>
                  <a:sym typeface="Arial"/>
                </a:rPr>
                <a:t>sosiokultural</a:t>
              </a:r>
              <a:r>
                <a:rPr kumimoji="0" lang="en-US" sz="1050" i="0" u="none" strike="noStrike" kern="0" cap="none" spc="0" normalizeH="0" baseline="0" noProof="0" dirty="0">
                  <a:ln>
                    <a:noFill/>
                  </a:ln>
                  <a:solidFill>
                    <a:schemeClr val="bg1"/>
                  </a:solidFill>
                  <a:effectLst/>
                  <a:uLnTx/>
                  <a:uFillTx/>
                  <a:latin typeface="+mn-lt"/>
                  <a:cs typeface="Arial"/>
                  <a:sym typeface="Arial"/>
                </a:rPr>
                <a:t> yang </a:t>
              </a:r>
              <a:r>
                <a:rPr kumimoji="0" lang="en-US" sz="1050" i="0" u="none" strike="noStrike" kern="0" cap="none" spc="0" normalizeH="0" baseline="0" noProof="0" dirty="0" err="1">
                  <a:ln>
                    <a:noFill/>
                  </a:ln>
                  <a:solidFill>
                    <a:schemeClr val="bg1"/>
                  </a:solidFill>
                  <a:effectLst/>
                  <a:uLnTx/>
                  <a:uFillTx/>
                  <a:latin typeface="+mn-lt"/>
                  <a:cs typeface="Arial"/>
                  <a:sym typeface="Arial"/>
                </a:rPr>
                <a:t>relevan</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dengan</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perkembangan</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masyarakat</a:t>
              </a:r>
              <a:r>
                <a:rPr kumimoji="0" lang="en-US" sz="1050" i="0" u="none" strike="noStrike" kern="0" cap="none" spc="0" normalizeH="0" baseline="0" noProof="0" dirty="0">
                  <a:ln>
                    <a:noFill/>
                  </a:ln>
                  <a:solidFill>
                    <a:schemeClr val="bg1"/>
                  </a:solidFill>
                  <a:effectLst/>
                  <a:uLnTx/>
                  <a:uFillTx/>
                  <a:latin typeface="+mn-lt"/>
                  <a:cs typeface="Arial"/>
                  <a:sym typeface="Arial"/>
                </a:rPr>
                <a:t>. </a:t>
              </a:r>
            </a:p>
          </p:txBody>
        </p:sp>
        <p:sp>
          <p:nvSpPr>
            <p:cNvPr id="1066" name="Google Shape;240;p33">
              <a:extLst>
                <a:ext uri="{FF2B5EF4-FFF2-40B4-BE49-F238E27FC236}">
                  <a16:creationId xmlns="" xmlns:a16="http://schemas.microsoft.com/office/drawing/2014/main" id="{FE4C980E-1DD1-5446-30B6-98A77FBB8ADD}"/>
                </a:ext>
              </a:extLst>
            </p:cNvPr>
            <p:cNvSpPr/>
            <p:nvPr/>
          </p:nvSpPr>
          <p:spPr>
            <a:xfrm>
              <a:off x="1386282" y="1754405"/>
              <a:ext cx="3073306" cy="291343"/>
            </a:xfrm>
            <a:prstGeom prst="roundRect">
              <a:avLst>
                <a:gd name="adj" fmla="val 50000"/>
              </a:avLst>
            </a:prstGeom>
            <a:solidFill>
              <a:schemeClr val="accent5">
                <a:lumMod val="90000"/>
              </a:schemeClr>
            </a:solidFill>
            <a:ln w="19050">
              <a:solidFill>
                <a:srgbClr val="FFFEFC"/>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i="0" u="none" strike="noStrike" kern="0" cap="none" spc="0" normalizeH="0" baseline="0" noProof="0" dirty="0" err="1">
                  <a:ln>
                    <a:noFill/>
                  </a:ln>
                  <a:solidFill>
                    <a:schemeClr val="tx1"/>
                  </a:solidFill>
                  <a:effectLst/>
                  <a:uLnTx/>
                  <a:uFillTx/>
                  <a:latin typeface="+mn-lt"/>
                  <a:cs typeface="Arial"/>
                  <a:sym typeface="Arial"/>
                </a:rPr>
                <a:t>Konsep</a:t>
              </a:r>
              <a:r>
                <a:rPr kumimoji="0" lang="en-US" sz="1000" i="0" u="none" strike="noStrike" kern="0" cap="none" spc="0" normalizeH="0" baseline="0" noProof="0" dirty="0">
                  <a:ln>
                    <a:noFill/>
                  </a:ln>
                  <a:solidFill>
                    <a:schemeClr val="tx1"/>
                  </a:solidFill>
                  <a:effectLst/>
                  <a:uLnTx/>
                  <a:uFillTx/>
                  <a:latin typeface="+mn-lt"/>
                  <a:cs typeface="Arial"/>
                  <a:sym typeface="Arial"/>
                </a:rPr>
                <a:t> </a:t>
              </a:r>
              <a:r>
                <a:rPr kumimoji="0" lang="en-US" sz="1000" i="0" u="none" strike="noStrike" kern="0" cap="none" spc="0" normalizeH="0" baseline="0" noProof="0" dirty="0" err="1">
                  <a:ln>
                    <a:noFill/>
                  </a:ln>
                  <a:solidFill>
                    <a:schemeClr val="tx1"/>
                  </a:solidFill>
                  <a:effectLst/>
                  <a:uLnTx/>
                  <a:uFillTx/>
                  <a:latin typeface="+mn-lt"/>
                  <a:cs typeface="Arial"/>
                  <a:sym typeface="Arial"/>
                </a:rPr>
                <a:t>Pembaharuan</a:t>
              </a:r>
              <a:r>
                <a:rPr kumimoji="0" lang="en-US" sz="1000" i="0" u="none" strike="noStrike" kern="0" cap="none" spc="0" normalizeH="0" baseline="0" noProof="0" dirty="0">
                  <a:ln>
                    <a:noFill/>
                  </a:ln>
                  <a:solidFill>
                    <a:schemeClr val="tx1"/>
                  </a:solidFill>
                  <a:effectLst/>
                  <a:uLnTx/>
                  <a:uFillTx/>
                  <a:latin typeface="+mn-lt"/>
                  <a:cs typeface="Arial"/>
                  <a:sym typeface="Arial"/>
                </a:rPr>
                <a:t> Hukum Perdana</a:t>
              </a:r>
              <a:endParaRPr kumimoji="0" lang="id-ID" sz="1000" i="0" u="none" strike="noStrike" kern="0" cap="none" spc="0" normalizeH="0" baseline="0" noProof="0" dirty="0">
                <a:ln>
                  <a:noFill/>
                </a:ln>
                <a:solidFill>
                  <a:schemeClr val="tx1"/>
                </a:solidFill>
                <a:effectLst/>
                <a:uLnTx/>
                <a:uFillTx/>
                <a:latin typeface="+mn-lt"/>
                <a:cs typeface="Arial"/>
                <a:sym typeface="Arial"/>
              </a:endParaRPr>
            </a:p>
          </p:txBody>
        </p:sp>
      </p:grpSp>
      <p:grpSp>
        <p:nvGrpSpPr>
          <p:cNvPr id="1061" name="Group 1060">
            <a:extLst>
              <a:ext uri="{FF2B5EF4-FFF2-40B4-BE49-F238E27FC236}">
                <a16:creationId xmlns="" xmlns:a16="http://schemas.microsoft.com/office/drawing/2014/main" id="{D66AF5DC-B499-9B98-4B85-7DA613626C05}"/>
              </a:ext>
            </a:extLst>
          </p:cNvPr>
          <p:cNvGrpSpPr/>
          <p:nvPr/>
        </p:nvGrpSpPr>
        <p:grpSpPr>
          <a:xfrm>
            <a:off x="10238454" y="1386205"/>
            <a:ext cx="3752256" cy="1451970"/>
            <a:chOff x="622804" y="1754405"/>
            <a:chExt cx="4456802" cy="2060085"/>
          </a:xfrm>
        </p:grpSpPr>
        <p:sp>
          <p:nvSpPr>
            <p:cNvPr id="1062" name="Google Shape;240;p33">
              <a:extLst>
                <a:ext uri="{FF2B5EF4-FFF2-40B4-BE49-F238E27FC236}">
                  <a16:creationId xmlns="" xmlns:a16="http://schemas.microsoft.com/office/drawing/2014/main" id="{F14313C9-B427-A28E-2E06-B215D6C9BE9A}"/>
                </a:ext>
              </a:extLst>
            </p:cNvPr>
            <p:cNvSpPr/>
            <p:nvPr/>
          </p:nvSpPr>
          <p:spPr>
            <a:xfrm>
              <a:off x="622804" y="1939196"/>
              <a:ext cx="4456802" cy="1875294"/>
            </a:xfrm>
            <a:prstGeom prst="roundRect">
              <a:avLst>
                <a:gd name="adj" fmla="val 7725"/>
              </a:avLst>
            </a:prstGeom>
            <a:solidFill>
              <a:schemeClr val="tx1"/>
            </a:solidFill>
            <a:ln w="19050">
              <a:solidFill>
                <a:srgbClr val="FFFEFC"/>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i="0" u="none" strike="noStrike" kern="0" cap="none" spc="0" normalizeH="0" baseline="0" noProof="0" dirty="0" err="1">
                  <a:ln>
                    <a:noFill/>
                  </a:ln>
                  <a:solidFill>
                    <a:schemeClr val="bg1"/>
                  </a:solidFill>
                  <a:effectLst/>
                  <a:uLnTx/>
                  <a:uFillTx/>
                  <a:latin typeface="+mn-lt"/>
                  <a:cs typeface="Arial"/>
                  <a:sym typeface="Arial"/>
                </a:rPr>
                <a:t>Kriminalisasi</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adalah</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konsep</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dalam</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hukum</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pidana</a:t>
              </a:r>
              <a:r>
                <a:rPr kumimoji="0" lang="en-US" sz="1000" i="0" u="none" strike="noStrike" kern="0" cap="none" spc="0" normalizeH="0" baseline="0" noProof="0" dirty="0">
                  <a:ln>
                    <a:noFill/>
                  </a:ln>
                  <a:solidFill>
                    <a:schemeClr val="bg1"/>
                  </a:solidFill>
                  <a:effectLst/>
                  <a:uLnTx/>
                  <a:uFillTx/>
                  <a:latin typeface="+mn-lt"/>
                  <a:cs typeface="Arial"/>
                  <a:sym typeface="Arial"/>
                </a:rPr>
                <a:t> yang </a:t>
              </a:r>
              <a:r>
                <a:rPr kumimoji="0" lang="en-US" sz="1000" i="0" u="none" strike="noStrike" kern="0" cap="none" spc="0" normalizeH="0" baseline="0" noProof="0" dirty="0" err="1">
                  <a:ln>
                    <a:noFill/>
                  </a:ln>
                  <a:solidFill>
                    <a:schemeClr val="bg1"/>
                  </a:solidFill>
                  <a:effectLst/>
                  <a:uLnTx/>
                  <a:uFillTx/>
                  <a:latin typeface="+mn-lt"/>
                  <a:cs typeface="Arial"/>
                  <a:sym typeface="Arial"/>
                </a:rPr>
                <a:t>melibatkan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penentuan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tindakan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sebagai</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tindak</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pidana</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dengan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ancaman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sanksi</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pidana</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tertentu</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Asas</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legalitas</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adalah</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dasar</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utama</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dalam</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penetapan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kriminalisasi</a:t>
              </a:r>
              <a:r>
                <a:rPr kumimoji="0" lang="en-US" sz="1000" i="0" u="none" strike="noStrike" kern="0" cap="none" spc="0" normalizeH="0" baseline="0" noProof="0" dirty="0">
                  <a:ln>
                    <a:noFill/>
                  </a:ln>
                  <a:solidFill>
                    <a:schemeClr val="bg1"/>
                  </a:solidFill>
                  <a:effectLst/>
                  <a:uLnTx/>
                  <a:uFillTx/>
                  <a:latin typeface="+mn-lt"/>
                  <a:cs typeface="Arial"/>
                  <a:sym typeface="Arial"/>
                </a:rPr>
                <a:t>, yang </a:t>
              </a:r>
              <a:r>
                <a:rPr kumimoji="0" lang="en-US" sz="1000" i="0" u="none" strike="noStrike" kern="0" cap="none" spc="0" normalizeH="0" baseline="0" noProof="0" dirty="0" err="1">
                  <a:ln>
                    <a:noFill/>
                  </a:ln>
                  <a:solidFill>
                    <a:schemeClr val="bg1"/>
                  </a:solidFill>
                  <a:effectLst/>
                  <a:uLnTx/>
                  <a:uFillTx/>
                  <a:latin typeface="+mn-lt"/>
                  <a:cs typeface="Arial"/>
                  <a:sym typeface="Arial"/>
                </a:rPr>
                <a:t>mengharuskan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bahwa</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tindak</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pidana</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hanya</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dapat</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diterapkan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atas</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perintah</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undang-undang</a:t>
              </a:r>
              <a:r>
                <a:rPr kumimoji="0" lang="en-US" sz="1000" i="0" u="none" strike="noStrike" kern="0" cap="none" spc="0" normalizeH="0" baseline="0" noProof="0" dirty="0">
                  <a:ln>
                    <a:noFill/>
                  </a:ln>
                  <a:solidFill>
                    <a:schemeClr val="bg1"/>
                  </a:solidFill>
                  <a:effectLst/>
                  <a:uLnTx/>
                  <a:uFillTx/>
                  <a:latin typeface="+mn-lt"/>
                  <a:cs typeface="Arial"/>
                  <a:sym typeface="Arial"/>
                </a:rPr>
                <a:t>. </a:t>
              </a:r>
            </a:p>
          </p:txBody>
        </p:sp>
        <p:sp>
          <p:nvSpPr>
            <p:cNvPr id="1063" name="Google Shape;240;p33">
              <a:extLst>
                <a:ext uri="{FF2B5EF4-FFF2-40B4-BE49-F238E27FC236}">
                  <a16:creationId xmlns="" xmlns:a16="http://schemas.microsoft.com/office/drawing/2014/main" id="{5D99D5BF-D7E3-519E-090A-FB8606062133}"/>
                </a:ext>
              </a:extLst>
            </p:cNvPr>
            <p:cNvSpPr/>
            <p:nvPr/>
          </p:nvSpPr>
          <p:spPr>
            <a:xfrm>
              <a:off x="1956024" y="1754405"/>
              <a:ext cx="1933822" cy="291343"/>
            </a:xfrm>
            <a:prstGeom prst="roundRect">
              <a:avLst>
                <a:gd name="adj" fmla="val 50000"/>
              </a:avLst>
            </a:prstGeom>
            <a:solidFill>
              <a:schemeClr val="tx1">
                <a:lumMod val="20000"/>
                <a:lumOff val="80000"/>
              </a:schemeClr>
            </a:solidFill>
            <a:ln w="19050">
              <a:solidFill>
                <a:srgbClr val="FFFEFC"/>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i="0" u="none" strike="noStrike" kern="0" cap="none" spc="0" normalizeH="0" baseline="0" noProof="0" dirty="0" err="1">
                  <a:ln>
                    <a:noFill/>
                  </a:ln>
                  <a:solidFill>
                    <a:schemeClr val="tx1"/>
                  </a:solidFill>
                  <a:effectLst/>
                  <a:uLnTx/>
                  <a:uFillTx/>
                  <a:latin typeface="+mn-lt"/>
                  <a:cs typeface="Arial"/>
                  <a:sym typeface="Arial"/>
                </a:rPr>
                <a:t>Konsep</a:t>
              </a:r>
              <a:r>
                <a:rPr kumimoji="0" lang="en-US" sz="1000" i="0" u="none" strike="noStrike" kern="0" cap="none" spc="0" normalizeH="0" baseline="0" noProof="0" dirty="0">
                  <a:ln>
                    <a:noFill/>
                  </a:ln>
                  <a:solidFill>
                    <a:schemeClr val="tx1"/>
                  </a:solidFill>
                  <a:effectLst/>
                  <a:uLnTx/>
                  <a:uFillTx/>
                  <a:latin typeface="+mn-lt"/>
                  <a:cs typeface="Arial"/>
                  <a:sym typeface="Arial"/>
                </a:rPr>
                <a:t> </a:t>
              </a:r>
              <a:r>
                <a:rPr kumimoji="0" lang="en-US" sz="1000" i="0" u="none" strike="noStrike" kern="0" cap="none" spc="0" normalizeH="0" baseline="0" noProof="0" dirty="0" err="1">
                  <a:ln>
                    <a:noFill/>
                  </a:ln>
                  <a:solidFill>
                    <a:schemeClr val="tx1"/>
                  </a:solidFill>
                  <a:effectLst/>
                  <a:uLnTx/>
                  <a:uFillTx/>
                  <a:latin typeface="+mn-lt"/>
                  <a:cs typeface="Arial"/>
                  <a:sym typeface="Arial"/>
                </a:rPr>
                <a:t>Kriminalisasi</a:t>
              </a:r>
              <a:endParaRPr kumimoji="0" lang="id-ID" sz="1000" i="0" u="none" strike="noStrike" kern="0" cap="none" spc="0" normalizeH="0" baseline="0" noProof="0" dirty="0">
                <a:ln>
                  <a:noFill/>
                </a:ln>
                <a:solidFill>
                  <a:schemeClr val="tx1"/>
                </a:solidFill>
                <a:effectLst/>
                <a:uLnTx/>
                <a:uFillTx/>
                <a:latin typeface="+mn-lt"/>
                <a:cs typeface="Arial"/>
                <a:sym typeface="Arial"/>
              </a:endParaRPr>
            </a:p>
          </p:txBody>
        </p:sp>
      </p:grpSp>
      <p:grpSp>
        <p:nvGrpSpPr>
          <p:cNvPr id="1058" name="Group 1057">
            <a:extLst>
              <a:ext uri="{FF2B5EF4-FFF2-40B4-BE49-F238E27FC236}">
                <a16:creationId xmlns="" xmlns:a16="http://schemas.microsoft.com/office/drawing/2014/main" id="{478B5227-7236-F931-1E5F-50E84CD73E64}"/>
              </a:ext>
            </a:extLst>
          </p:cNvPr>
          <p:cNvGrpSpPr/>
          <p:nvPr/>
        </p:nvGrpSpPr>
        <p:grpSpPr>
          <a:xfrm>
            <a:off x="-5633983" y="1384025"/>
            <a:ext cx="3752256" cy="1451970"/>
            <a:chOff x="622804" y="1754405"/>
            <a:chExt cx="4456802" cy="2060085"/>
          </a:xfrm>
        </p:grpSpPr>
        <p:sp>
          <p:nvSpPr>
            <p:cNvPr id="1059" name="Google Shape;240;p33">
              <a:extLst>
                <a:ext uri="{FF2B5EF4-FFF2-40B4-BE49-F238E27FC236}">
                  <a16:creationId xmlns="" xmlns:a16="http://schemas.microsoft.com/office/drawing/2014/main" id="{31B506FC-AFAF-B20F-E768-D569097207CD}"/>
                </a:ext>
              </a:extLst>
            </p:cNvPr>
            <p:cNvSpPr/>
            <p:nvPr/>
          </p:nvSpPr>
          <p:spPr>
            <a:xfrm>
              <a:off x="622804" y="1939196"/>
              <a:ext cx="4456802" cy="1875294"/>
            </a:xfrm>
            <a:prstGeom prst="roundRect">
              <a:avLst>
                <a:gd name="adj" fmla="val 7725"/>
              </a:avLst>
            </a:prstGeom>
            <a:solidFill>
              <a:schemeClr val="tx2">
                <a:lumMod val="50000"/>
              </a:schemeClr>
            </a:solidFill>
            <a:ln w="19050">
              <a:solidFill>
                <a:srgbClr val="FFFEFC"/>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i="0" u="none" strike="noStrike" kern="0" cap="none" spc="0" normalizeH="0" baseline="0" noProof="0" dirty="0" err="1">
                  <a:ln>
                    <a:noFill/>
                  </a:ln>
                  <a:solidFill>
                    <a:schemeClr val="bg1"/>
                  </a:solidFill>
                  <a:effectLst/>
                  <a:uLnTx/>
                  <a:uFillTx/>
                  <a:latin typeface="+mn-lt"/>
                  <a:cs typeface="Arial"/>
                  <a:sym typeface="Arial"/>
                </a:rPr>
                <a:t>Prostitusi</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adalah</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praktik</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pelacuran</a:t>
              </a:r>
              <a:r>
                <a:rPr kumimoji="0" lang="en-US" sz="1050" i="0" u="none" strike="noStrike" kern="0" cap="none" spc="0" normalizeH="0" baseline="0" noProof="0" dirty="0">
                  <a:ln>
                    <a:noFill/>
                  </a:ln>
                  <a:solidFill>
                    <a:schemeClr val="bg1"/>
                  </a:solidFill>
                  <a:effectLst/>
                  <a:uLnTx/>
                  <a:uFillTx/>
                  <a:latin typeface="+mn-lt"/>
                  <a:cs typeface="Arial"/>
                  <a:sym typeface="Arial"/>
                </a:rPr>
                <a:t> yang </a:t>
              </a:r>
              <a:r>
                <a:rPr kumimoji="0" lang="en-US" sz="1050" i="0" u="none" strike="noStrike" kern="0" cap="none" spc="0" normalizeH="0" baseline="0" noProof="0" dirty="0" err="1">
                  <a:ln>
                    <a:noFill/>
                  </a:ln>
                  <a:solidFill>
                    <a:schemeClr val="bg1"/>
                  </a:solidFill>
                  <a:effectLst/>
                  <a:uLnTx/>
                  <a:uFillTx/>
                  <a:latin typeface="+mn-lt"/>
                  <a:cs typeface="Arial"/>
                  <a:sym typeface="Arial"/>
                </a:rPr>
                <a:t>melibatkan</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pemberian</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layanan</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seksual</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dalam</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pertukaran</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imbalan</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materi</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atau</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jasa</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Terdapat</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berbagai</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jenis</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prostitusi</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termasuk</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prostitusi</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bordil</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prostitusi</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panggilan</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prostitusi</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jalanan</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prostitusi</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semu</a:t>
              </a:r>
              <a:r>
                <a:rPr kumimoji="0" lang="en-US" sz="1050" i="0" u="none" strike="noStrike" kern="0" cap="none" spc="0" normalizeH="0" baseline="0" noProof="0" dirty="0">
                  <a:ln>
                    <a:noFill/>
                  </a:ln>
                  <a:solidFill>
                    <a:schemeClr val="bg1"/>
                  </a:solidFill>
                  <a:effectLst/>
                  <a:uLnTx/>
                  <a:uFillTx/>
                  <a:latin typeface="+mn-lt"/>
                  <a:cs typeface="Arial"/>
                  <a:sym typeface="Arial"/>
                </a:rPr>
                <a:t>, dan </a:t>
              </a:r>
              <a:r>
                <a:rPr kumimoji="0" lang="en-US" sz="1050" i="0" u="none" strike="noStrike" kern="0" cap="none" spc="0" normalizeH="0" baseline="0" noProof="0" dirty="0" err="1">
                  <a:ln>
                    <a:noFill/>
                  </a:ln>
                  <a:solidFill>
                    <a:schemeClr val="bg1"/>
                  </a:solidFill>
                  <a:effectLst/>
                  <a:uLnTx/>
                  <a:uFillTx/>
                  <a:latin typeface="+mn-lt"/>
                  <a:cs typeface="Arial"/>
                  <a:sym typeface="Arial"/>
                </a:rPr>
                <a:t>prostitusi</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secara</a:t>
              </a:r>
              <a:r>
                <a:rPr kumimoji="0" lang="en-US" sz="1050" i="0" u="none" strike="noStrike" kern="0" cap="none" spc="0" normalizeH="0" baseline="0" noProof="0" dirty="0">
                  <a:ln>
                    <a:noFill/>
                  </a:ln>
                  <a:solidFill>
                    <a:schemeClr val="bg1"/>
                  </a:solidFill>
                  <a:effectLst/>
                  <a:uLnTx/>
                  <a:uFillTx/>
                  <a:latin typeface="+mn-lt"/>
                  <a:cs typeface="Arial"/>
                  <a:sym typeface="Arial"/>
                </a:rPr>
                <a:t> online. </a:t>
              </a:r>
            </a:p>
          </p:txBody>
        </p:sp>
        <p:sp>
          <p:nvSpPr>
            <p:cNvPr id="1060" name="Google Shape;240;p33">
              <a:extLst>
                <a:ext uri="{FF2B5EF4-FFF2-40B4-BE49-F238E27FC236}">
                  <a16:creationId xmlns="" xmlns:a16="http://schemas.microsoft.com/office/drawing/2014/main" id="{3DDEBDCE-3B55-D868-7196-1758DDA7385B}"/>
                </a:ext>
              </a:extLst>
            </p:cNvPr>
            <p:cNvSpPr/>
            <p:nvPr/>
          </p:nvSpPr>
          <p:spPr>
            <a:xfrm>
              <a:off x="1956024" y="1754405"/>
              <a:ext cx="1933822" cy="291343"/>
            </a:xfrm>
            <a:prstGeom prst="roundRect">
              <a:avLst>
                <a:gd name="adj" fmla="val 50000"/>
              </a:avLst>
            </a:prstGeom>
            <a:solidFill>
              <a:schemeClr val="accent1"/>
            </a:solidFill>
            <a:ln w="19050">
              <a:solidFill>
                <a:srgbClr val="FFFEFC"/>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i="0" u="none" strike="noStrike" kern="0" cap="none" spc="0" normalizeH="0" baseline="0" noProof="0" dirty="0" err="1">
                  <a:ln>
                    <a:noFill/>
                  </a:ln>
                  <a:solidFill>
                    <a:schemeClr val="tx1"/>
                  </a:solidFill>
                  <a:effectLst/>
                  <a:uLnTx/>
                  <a:uFillTx/>
                  <a:latin typeface="+mn-lt"/>
                  <a:cs typeface="Arial"/>
                  <a:sym typeface="Arial"/>
                </a:rPr>
                <a:t>Konsep</a:t>
              </a:r>
              <a:r>
                <a:rPr kumimoji="0" lang="en-US" sz="1000" i="0" u="none" strike="noStrike" kern="0" cap="none" spc="0" normalizeH="0" baseline="0" noProof="0" dirty="0">
                  <a:ln>
                    <a:noFill/>
                  </a:ln>
                  <a:solidFill>
                    <a:schemeClr val="tx1"/>
                  </a:solidFill>
                  <a:effectLst/>
                  <a:uLnTx/>
                  <a:uFillTx/>
                  <a:latin typeface="+mn-lt"/>
                  <a:cs typeface="Arial"/>
                  <a:sym typeface="Arial"/>
                </a:rPr>
                <a:t> </a:t>
              </a:r>
              <a:r>
                <a:rPr kumimoji="0" lang="en-US" sz="1000" i="0" u="none" strike="noStrike" kern="0" cap="none" spc="0" normalizeH="0" baseline="0" noProof="0" dirty="0" err="1">
                  <a:ln>
                    <a:noFill/>
                  </a:ln>
                  <a:solidFill>
                    <a:schemeClr val="tx1"/>
                  </a:solidFill>
                  <a:effectLst/>
                  <a:uLnTx/>
                  <a:uFillTx/>
                  <a:latin typeface="+mn-lt"/>
                  <a:cs typeface="Arial"/>
                  <a:sym typeface="Arial"/>
                </a:rPr>
                <a:t>Prostitusi</a:t>
              </a:r>
              <a:endParaRPr kumimoji="0" lang="id-ID" sz="1000" i="0" u="none" strike="noStrike" kern="0" cap="none" spc="0" normalizeH="0" baseline="0" noProof="0" dirty="0">
                <a:ln>
                  <a:noFill/>
                </a:ln>
                <a:solidFill>
                  <a:schemeClr val="tx1"/>
                </a:solidFill>
                <a:effectLst/>
                <a:uLnTx/>
                <a:uFillTx/>
                <a:latin typeface="+mn-lt"/>
                <a:cs typeface="Arial"/>
                <a:sym typeface="Arial"/>
              </a:endParaRPr>
            </a:p>
          </p:txBody>
        </p:sp>
      </p:grpSp>
      <p:grpSp>
        <p:nvGrpSpPr>
          <p:cNvPr id="1962" name="Group 1961">
            <a:extLst>
              <a:ext uri="{FF2B5EF4-FFF2-40B4-BE49-F238E27FC236}">
                <a16:creationId xmlns="" xmlns:a16="http://schemas.microsoft.com/office/drawing/2014/main" id="{1F02091D-1CFC-01B5-2001-FA12DE4E0782}"/>
              </a:ext>
            </a:extLst>
          </p:cNvPr>
          <p:cNvGrpSpPr/>
          <p:nvPr/>
        </p:nvGrpSpPr>
        <p:grpSpPr>
          <a:xfrm rot="16200000" flipH="1">
            <a:off x="10400574" y="3427442"/>
            <a:ext cx="1152424" cy="2276039"/>
            <a:chOff x="7074916" y="1034328"/>
            <a:chExt cx="2080587" cy="4109159"/>
          </a:xfrm>
        </p:grpSpPr>
        <p:grpSp>
          <p:nvGrpSpPr>
            <p:cNvPr id="1963" name="Google Shape;250;p13">
              <a:extLst>
                <a:ext uri="{FF2B5EF4-FFF2-40B4-BE49-F238E27FC236}">
                  <a16:creationId xmlns="" xmlns:a16="http://schemas.microsoft.com/office/drawing/2014/main" id="{1114AB9D-2533-B85F-3207-4D7DFEC4413E}"/>
                </a:ext>
              </a:extLst>
            </p:cNvPr>
            <p:cNvGrpSpPr/>
            <p:nvPr/>
          </p:nvGrpSpPr>
          <p:grpSpPr>
            <a:xfrm>
              <a:off x="7695395" y="4401533"/>
              <a:ext cx="731363" cy="741954"/>
              <a:chOff x="1698305" y="857250"/>
              <a:chExt cx="846877" cy="857254"/>
            </a:xfrm>
          </p:grpSpPr>
          <p:sp>
            <p:nvSpPr>
              <p:cNvPr id="1043" name="Google Shape;251;p13">
                <a:extLst>
                  <a:ext uri="{FF2B5EF4-FFF2-40B4-BE49-F238E27FC236}">
                    <a16:creationId xmlns="" xmlns:a16="http://schemas.microsoft.com/office/drawing/2014/main" id="{581FC9DA-6D84-4588-5B97-F0087CCB777F}"/>
                  </a:ext>
                </a:extLst>
              </p:cNvPr>
              <p:cNvSpPr/>
              <p:nvPr/>
            </p:nvSpPr>
            <p:spPr>
              <a:xfrm>
                <a:off x="2121584" y="857250"/>
                <a:ext cx="423598" cy="428787"/>
              </a:xfrm>
              <a:custGeom>
                <a:avLst/>
                <a:gdLst/>
                <a:ahLst/>
                <a:cxnLst/>
                <a:rect l="l" t="t" r="r" b="b"/>
                <a:pathLst>
                  <a:path w="8082" h="8181" extrusionOk="0">
                    <a:moveTo>
                      <a:pt x="0" y="0"/>
                    </a:moveTo>
                    <a:cubicBezTo>
                      <a:pt x="0" y="4518"/>
                      <a:pt x="3617" y="8180"/>
                      <a:pt x="8079" y="8180"/>
                    </a:cubicBezTo>
                    <a:cubicBezTo>
                      <a:pt x="8080" y="8180"/>
                      <a:pt x="8081" y="8180"/>
                      <a:pt x="8081" y="8180"/>
                    </a:cubicBezTo>
                    <a:cubicBezTo>
                      <a:pt x="8081" y="3662"/>
                      <a:pt x="4463" y="0"/>
                      <a:pt x="0"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252;p13">
                <a:extLst>
                  <a:ext uri="{FF2B5EF4-FFF2-40B4-BE49-F238E27FC236}">
                    <a16:creationId xmlns="" xmlns:a16="http://schemas.microsoft.com/office/drawing/2014/main" id="{3288111A-B147-E0DC-CF72-3C6E1BD57C02}"/>
                  </a:ext>
                </a:extLst>
              </p:cNvPr>
              <p:cNvSpPr/>
              <p:nvPr/>
            </p:nvSpPr>
            <p:spPr>
              <a:xfrm>
                <a:off x="1698305" y="857250"/>
                <a:ext cx="423703" cy="428787"/>
              </a:xfrm>
              <a:custGeom>
                <a:avLst/>
                <a:gdLst/>
                <a:ahLst/>
                <a:cxnLst/>
                <a:rect l="l" t="t" r="r" b="b"/>
                <a:pathLst>
                  <a:path w="8084" h="8181" extrusionOk="0">
                    <a:moveTo>
                      <a:pt x="8083" y="0"/>
                    </a:moveTo>
                    <a:cubicBezTo>
                      <a:pt x="3620" y="0"/>
                      <a:pt x="1" y="3662"/>
                      <a:pt x="1" y="8180"/>
                    </a:cubicBezTo>
                    <a:cubicBezTo>
                      <a:pt x="2" y="8180"/>
                      <a:pt x="2" y="8180"/>
                      <a:pt x="3" y="8180"/>
                    </a:cubicBezTo>
                    <a:cubicBezTo>
                      <a:pt x="4465" y="8180"/>
                      <a:pt x="8083" y="4518"/>
                      <a:pt x="8083"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253;p13">
                <a:extLst>
                  <a:ext uri="{FF2B5EF4-FFF2-40B4-BE49-F238E27FC236}">
                    <a16:creationId xmlns="" xmlns:a16="http://schemas.microsoft.com/office/drawing/2014/main" id="{B69781C5-E711-076F-5461-2D5292942F63}"/>
                  </a:ext>
                </a:extLst>
              </p:cNvPr>
              <p:cNvSpPr/>
              <p:nvPr/>
            </p:nvSpPr>
            <p:spPr>
              <a:xfrm>
                <a:off x="2121584" y="1285770"/>
                <a:ext cx="423598" cy="428734"/>
              </a:xfrm>
              <a:custGeom>
                <a:avLst/>
                <a:gdLst/>
                <a:ahLst/>
                <a:cxnLst/>
                <a:rect l="l" t="t" r="r" b="b"/>
                <a:pathLst>
                  <a:path w="8082" h="8180" extrusionOk="0">
                    <a:moveTo>
                      <a:pt x="0" y="0"/>
                    </a:moveTo>
                    <a:cubicBezTo>
                      <a:pt x="0" y="4518"/>
                      <a:pt x="3618" y="8180"/>
                      <a:pt x="8081" y="8180"/>
                    </a:cubicBezTo>
                    <a:cubicBezTo>
                      <a:pt x="8081" y="3662"/>
                      <a:pt x="4463"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254;p13">
                <a:extLst>
                  <a:ext uri="{FF2B5EF4-FFF2-40B4-BE49-F238E27FC236}">
                    <a16:creationId xmlns="" xmlns:a16="http://schemas.microsoft.com/office/drawing/2014/main" id="{E8F51712-9A74-F10C-B62D-4F211BCAC77C}"/>
                  </a:ext>
                </a:extLst>
              </p:cNvPr>
              <p:cNvSpPr/>
              <p:nvPr/>
            </p:nvSpPr>
            <p:spPr>
              <a:xfrm>
                <a:off x="1698305" y="1285770"/>
                <a:ext cx="423703" cy="428734"/>
              </a:xfrm>
              <a:custGeom>
                <a:avLst/>
                <a:gdLst/>
                <a:ahLst/>
                <a:cxnLst/>
                <a:rect l="l" t="t" r="r" b="b"/>
                <a:pathLst>
                  <a:path w="8084" h="8180" extrusionOk="0">
                    <a:moveTo>
                      <a:pt x="8083" y="0"/>
                    </a:moveTo>
                    <a:cubicBezTo>
                      <a:pt x="3620" y="0"/>
                      <a:pt x="1" y="3662"/>
                      <a:pt x="1" y="8180"/>
                    </a:cubicBezTo>
                    <a:cubicBezTo>
                      <a:pt x="4464" y="8180"/>
                      <a:pt x="8083" y="4518"/>
                      <a:pt x="8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4" name="Google Shape;255;p13">
              <a:extLst>
                <a:ext uri="{FF2B5EF4-FFF2-40B4-BE49-F238E27FC236}">
                  <a16:creationId xmlns="" xmlns:a16="http://schemas.microsoft.com/office/drawing/2014/main" id="{057019D9-9AB5-0284-1816-F2C37A3CFE5A}"/>
                </a:ext>
              </a:extLst>
            </p:cNvPr>
            <p:cNvGrpSpPr/>
            <p:nvPr/>
          </p:nvGrpSpPr>
          <p:grpSpPr>
            <a:xfrm>
              <a:off x="8424001" y="3659528"/>
              <a:ext cx="731502" cy="741998"/>
              <a:chOff x="1698147" y="1714552"/>
              <a:chExt cx="847038" cy="857206"/>
            </a:xfrm>
          </p:grpSpPr>
          <p:sp>
            <p:nvSpPr>
              <p:cNvPr id="1040" name="Google Shape;256;p13">
                <a:extLst>
                  <a:ext uri="{FF2B5EF4-FFF2-40B4-BE49-F238E27FC236}">
                    <a16:creationId xmlns="" xmlns:a16="http://schemas.microsoft.com/office/drawing/2014/main" id="{43E521C3-644A-9DEB-A1AC-006DECA6658B}"/>
                  </a:ext>
                </a:extLst>
              </p:cNvPr>
              <p:cNvSpPr/>
              <p:nvPr/>
            </p:nvSpPr>
            <p:spPr>
              <a:xfrm>
                <a:off x="1698147" y="1714552"/>
                <a:ext cx="847038" cy="857206"/>
              </a:xfrm>
              <a:custGeom>
                <a:avLst/>
                <a:gdLst/>
                <a:ahLst/>
                <a:cxnLst/>
                <a:rect l="l" t="t" r="r" b="b"/>
                <a:pathLst>
                  <a:path w="16161" h="16355" extrusionOk="0">
                    <a:moveTo>
                      <a:pt x="1" y="0"/>
                    </a:moveTo>
                    <a:lnTo>
                      <a:pt x="1" y="16355"/>
                    </a:lnTo>
                    <a:lnTo>
                      <a:pt x="16160" y="16355"/>
                    </a:lnTo>
                    <a:lnTo>
                      <a:pt x="16160"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257;p13">
                <a:extLst>
                  <a:ext uri="{FF2B5EF4-FFF2-40B4-BE49-F238E27FC236}">
                    <a16:creationId xmlns="" xmlns:a16="http://schemas.microsoft.com/office/drawing/2014/main" id="{F4897648-F618-B62E-5573-01D6F9BB7985}"/>
                  </a:ext>
                </a:extLst>
              </p:cNvPr>
              <p:cNvSpPr/>
              <p:nvPr/>
            </p:nvSpPr>
            <p:spPr>
              <a:xfrm>
                <a:off x="1946266" y="1791336"/>
                <a:ext cx="329255" cy="333186"/>
              </a:xfrm>
              <a:custGeom>
                <a:avLst/>
                <a:gdLst/>
                <a:ahLst/>
                <a:cxnLst/>
                <a:rect l="l" t="t" r="r" b="b"/>
                <a:pathLst>
                  <a:path w="6282" h="6357" extrusionOk="0">
                    <a:moveTo>
                      <a:pt x="3141" y="0"/>
                    </a:moveTo>
                    <a:cubicBezTo>
                      <a:pt x="1407" y="0"/>
                      <a:pt x="1" y="1424"/>
                      <a:pt x="3" y="3178"/>
                    </a:cubicBezTo>
                    <a:cubicBezTo>
                      <a:pt x="3" y="4933"/>
                      <a:pt x="1407" y="6356"/>
                      <a:pt x="3141" y="6356"/>
                    </a:cubicBezTo>
                    <a:cubicBezTo>
                      <a:pt x="4874" y="6356"/>
                      <a:pt x="6281" y="4933"/>
                      <a:pt x="6281" y="3178"/>
                    </a:cubicBezTo>
                    <a:cubicBezTo>
                      <a:pt x="6281" y="1424"/>
                      <a:pt x="4875" y="0"/>
                      <a:pt x="31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258;p13">
                <a:extLst>
                  <a:ext uri="{FF2B5EF4-FFF2-40B4-BE49-F238E27FC236}">
                    <a16:creationId xmlns="" xmlns:a16="http://schemas.microsoft.com/office/drawing/2014/main" id="{72E62EC3-A4E2-BBED-71C1-06C18B4C26E0}"/>
                  </a:ext>
                </a:extLst>
              </p:cNvPr>
              <p:cNvSpPr/>
              <p:nvPr/>
            </p:nvSpPr>
            <p:spPr>
              <a:xfrm>
                <a:off x="2119120" y="2140557"/>
                <a:ext cx="426061" cy="431198"/>
              </a:xfrm>
              <a:custGeom>
                <a:avLst/>
                <a:gdLst/>
                <a:ahLst/>
                <a:cxnLst/>
                <a:rect l="l" t="t" r="r" b="b"/>
                <a:pathLst>
                  <a:path w="8129" h="8227" extrusionOk="0">
                    <a:moveTo>
                      <a:pt x="8128" y="1"/>
                    </a:moveTo>
                    <a:lnTo>
                      <a:pt x="1" y="8227"/>
                    </a:lnTo>
                    <a:lnTo>
                      <a:pt x="8128" y="8227"/>
                    </a:lnTo>
                    <a:lnTo>
                      <a:pt x="81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5" name="Google Shape;259;p13">
              <a:extLst>
                <a:ext uri="{FF2B5EF4-FFF2-40B4-BE49-F238E27FC236}">
                  <a16:creationId xmlns="" xmlns:a16="http://schemas.microsoft.com/office/drawing/2014/main" id="{D666CEA2-7FA4-CA1B-599E-9FCBCF009678}"/>
                </a:ext>
              </a:extLst>
            </p:cNvPr>
            <p:cNvGrpSpPr/>
            <p:nvPr/>
          </p:nvGrpSpPr>
          <p:grpSpPr>
            <a:xfrm>
              <a:off x="8425842" y="2189984"/>
              <a:ext cx="727794" cy="734801"/>
              <a:chOff x="0" y="1714448"/>
              <a:chExt cx="849135" cy="857311"/>
            </a:xfrm>
          </p:grpSpPr>
          <p:sp>
            <p:nvSpPr>
              <p:cNvPr id="1038" name="Google Shape;260;p13">
                <a:extLst>
                  <a:ext uri="{FF2B5EF4-FFF2-40B4-BE49-F238E27FC236}">
                    <a16:creationId xmlns="" xmlns:a16="http://schemas.microsoft.com/office/drawing/2014/main" id="{6104EB43-A984-B4DB-A1A8-E353B40D6823}"/>
                  </a:ext>
                </a:extLst>
              </p:cNvPr>
              <p:cNvSpPr/>
              <p:nvPr/>
            </p:nvSpPr>
            <p:spPr>
              <a:xfrm>
                <a:off x="0" y="1714448"/>
                <a:ext cx="849135" cy="857311"/>
              </a:xfrm>
              <a:custGeom>
                <a:avLst/>
                <a:gdLst/>
                <a:ahLst/>
                <a:cxnLst/>
                <a:rect l="l" t="t" r="r" b="b"/>
                <a:pathLst>
                  <a:path w="16201" h="16357" extrusionOk="0">
                    <a:moveTo>
                      <a:pt x="1" y="1"/>
                    </a:moveTo>
                    <a:lnTo>
                      <a:pt x="1" y="16357"/>
                    </a:lnTo>
                    <a:lnTo>
                      <a:pt x="16200" y="16357"/>
                    </a:lnTo>
                    <a:lnTo>
                      <a:pt x="162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261;p13">
                <a:extLst>
                  <a:ext uri="{FF2B5EF4-FFF2-40B4-BE49-F238E27FC236}">
                    <a16:creationId xmlns="" xmlns:a16="http://schemas.microsoft.com/office/drawing/2014/main" id="{CB692C5A-0DF7-7355-5029-C73AC1CDCCC4}"/>
                  </a:ext>
                </a:extLst>
              </p:cNvPr>
              <p:cNvSpPr/>
              <p:nvPr/>
            </p:nvSpPr>
            <p:spPr>
              <a:xfrm>
                <a:off x="52" y="1714448"/>
                <a:ext cx="849082" cy="857311"/>
              </a:xfrm>
              <a:custGeom>
                <a:avLst/>
                <a:gdLst/>
                <a:ahLst/>
                <a:cxnLst/>
                <a:rect l="l" t="t" r="r" b="b"/>
                <a:pathLst>
                  <a:path w="16200" h="16357" extrusionOk="0">
                    <a:moveTo>
                      <a:pt x="1" y="1"/>
                    </a:moveTo>
                    <a:lnTo>
                      <a:pt x="1" y="7099"/>
                    </a:lnTo>
                    <a:lnTo>
                      <a:pt x="9169" y="16357"/>
                    </a:lnTo>
                    <a:lnTo>
                      <a:pt x="16199" y="1635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262;p13">
              <a:extLst>
                <a:ext uri="{FF2B5EF4-FFF2-40B4-BE49-F238E27FC236}">
                  <a16:creationId xmlns="" xmlns:a16="http://schemas.microsoft.com/office/drawing/2014/main" id="{4FBC53F9-8AB8-A93B-8FA6-25FEB1A01BD1}"/>
                </a:ext>
              </a:extLst>
            </p:cNvPr>
            <p:cNvGrpSpPr/>
            <p:nvPr/>
          </p:nvGrpSpPr>
          <p:grpSpPr>
            <a:xfrm>
              <a:off x="8425842" y="2924733"/>
              <a:ext cx="727838" cy="734801"/>
              <a:chOff x="0" y="2571698"/>
              <a:chExt cx="849187" cy="857311"/>
            </a:xfrm>
          </p:grpSpPr>
          <p:sp>
            <p:nvSpPr>
              <p:cNvPr id="1036" name="Google Shape;263;p13">
                <a:extLst>
                  <a:ext uri="{FF2B5EF4-FFF2-40B4-BE49-F238E27FC236}">
                    <a16:creationId xmlns="" xmlns:a16="http://schemas.microsoft.com/office/drawing/2014/main" id="{DC585DB3-3974-0F4F-1E10-9C251B9F3D60}"/>
                  </a:ext>
                </a:extLst>
              </p:cNvPr>
              <p:cNvSpPr/>
              <p:nvPr/>
            </p:nvSpPr>
            <p:spPr>
              <a:xfrm>
                <a:off x="0" y="2571698"/>
                <a:ext cx="849187" cy="857311"/>
              </a:xfrm>
              <a:custGeom>
                <a:avLst/>
                <a:gdLst/>
                <a:ahLst/>
                <a:cxnLst/>
                <a:rect l="l" t="t" r="r" b="b"/>
                <a:pathLst>
                  <a:path w="16202" h="16357" extrusionOk="0">
                    <a:moveTo>
                      <a:pt x="1" y="1"/>
                    </a:moveTo>
                    <a:lnTo>
                      <a:pt x="1" y="16357"/>
                    </a:lnTo>
                    <a:lnTo>
                      <a:pt x="16201" y="16357"/>
                    </a:lnTo>
                    <a:lnTo>
                      <a:pt x="162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264;p13">
                <a:extLst>
                  <a:ext uri="{FF2B5EF4-FFF2-40B4-BE49-F238E27FC236}">
                    <a16:creationId xmlns="" xmlns:a16="http://schemas.microsoft.com/office/drawing/2014/main" id="{8A6F8634-D3AA-CFAD-A9DB-3B99B84A1303}"/>
                  </a:ext>
                </a:extLst>
              </p:cNvPr>
              <p:cNvSpPr/>
              <p:nvPr/>
            </p:nvSpPr>
            <p:spPr>
              <a:xfrm>
                <a:off x="52" y="2571698"/>
                <a:ext cx="849082" cy="857259"/>
              </a:xfrm>
              <a:custGeom>
                <a:avLst/>
                <a:gdLst/>
                <a:ahLst/>
                <a:cxnLst/>
                <a:rect l="l" t="t" r="r" b="b"/>
                <a:pathLst>
                  <a:path w="16200" h="16356" extrusionOk="0">
                    <a:moveTo>
                      <a:pt x="9169" y="1"/>
                    </a:moveTo>
                    <a:lnTo>
                      <a:pt x="1" y="9259"/>
                    </a:lnTo>
                    <a:lnTo>
                      <a:pt x="1" y="16356"/>
                    </a:lnTo>
                    <a:lnTo>
                      <a:pt x="161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7" name="Google Shape;265;p13">
              <a:extLst>
                <a:ext uri="{FF2B5EF4-FFF2-40B4-BE49-F238E27FC236}">
                  <a16:creationId xmlns="" xmlns:a16="http://schemas.microsoft.com/office/drawing/2014/main" id="{7B688E24-8A46-1DBB-C1A2-4BBEFAEF0026}"/>
                </a:ext>
              </a:extLst>
            </p:cNvPr>
            <p:cNvSpPr/>
            <p:nvPr/>
          </p:nvSpPr>
          <p:spPr>
            <a:xfrm rot="10800000" flipH="1">
              <a:off x="8424058" y="1462797"/>
              <a:ext cx="731439" cy="741948"/>
            </a:xfrm>
            <a:custGeom>
              <a:avLst/>
              <a:gdLst/>
              <a:ahLst/>
              <a:cxnLst/>
              <a:rect l="l" t="t" r="r" b="b"/>
              <a:pathLst>
                <a:path w="15075" h="15221" extrusionOk="0">
                  <a:moveTo>
                    <a:pt x="1" y="1"/>
                  </a:moveTo>
                  <a:lnTo>
                    <a:pt x="7522" y="7592"/>
                  </a:lnTo>
                  <a:lnTo>
                    <a:pt x="15074" y="15220"/>
                  </a:lnTo>
                  <a:lnTo>
                    <a:pt x="150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8" name="Google Shape;266;p13">
              <a:extLst>
                <a:ext uri="{FF2B5EF4-FFF2-40B4-BE49-F238E27FC236}">
                  <a16:creationId xmlns="" xmlns:a16="http://schemas.microsoft.com/office/drawing/2014/main" id="{4F9FEAB5-83C0-0445-3825-93A27301DAF7}"/>
                </a:ext>
              </a:extLst>
            </p:cNvPr>
            <p:cNvGrpSpPr/>
            <p:nvPr/>
          </p:nvGrpSpPr>
          <p:grpSpPr>
            <a:xfrm>
              <a:off x="8423978" y="4521685"/>
              <a:ext cx="731509" cy="501637"/>
              <a:chOff x="6292052" y="1556345"/>
              <a:chExt cx="712972" cy="486413"/>
            </a:xfrm>
          </p:grpSpPr>
          <p:sp>
            <p:nvSpPr>
              <p:cNvPr id="1974" name="Google Shape;267;p13">
                <a:extLst>
                  <a:ext uri="{FF2B5EF4-FFF2-40B4-BE49-F238E27FC236}">
                    <a16:creationId xmlns="" xmlns:a16="http://schemas.microsoft.com/office/drawing/2014/main" id="{1DE3B928-85AF-273B-4CA3-53A3DF13D73B}"/>
                  </a:ext>
                </a:extLst>
              </p:cNvPr>
              <p:cNvSpPr/>
              <p:nvPr/>
            </p:nvSpPr>
            <p:spPr>
              <a:xfrm>
                <a:off x="6292052" y="1556345"/>
                <a:ext cx="712972" cy="86933"/>
              </a:xfrm>
              <a:custGeom>
                <a:avLst/>
                <a:gdLst/>
                <a:ahLst/>
                <a:cxnLst/>
                <a:rect l="l" t="t" r="r" b="b"/>
                <a:pathLst>
                  <a:path w="15075" h="1838" extrusionOk="0">
                    <a:moveTo>
                      <a:pt x="0" y="1"/>
                    </a:moveTo>
                    <a:lnTo>
                      <a:pt x="0" y="1838"/>
                    </a:lnTo>
                    <a:lnTo>
                      <a:pt x="15075" y="1838"/>
                    </a:lnTo>
                    <a:lnTo>
                      <a:pt x="150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268;p13">
                <a:extLst>
                  <a:ext uri="{FF2B5EF4-FFF2-40B4-BE49-F238E27FC236}">
                    <a16:creationId xmlns="" xmlns:a16="http://schemas.microsoft.com/office/drawing/2014/main" id="{E1A43103-A995-C275-B785-BC9EBF574D76}"/>
                  </a:ext>
                </a:extLst>
              </p:cNvPr>
              <p:cNvSpPr/>
              <p:nvPr/>
            </p:nvSpPr>
            <p:spPr>
              <a:xfrm>
                <a:off x="6292052" y="1756132"/>
                <a:ext cx="712972" cy="86933"/>
              </a:xfrm>
              <a:custGeom>
                <a:avLst/>
                <a:gdLst/>
                <a:ahLst/>
                <a:cxnLst/>
                <a:rect l="l" t="t" r="r" b="b"/>
                <a:pathLst>
                  <a:path w="15075" h="1838" extrusionOk="0">
                    <a:moveTo>
                      <a:pt x="0" y="0"/>
                    </a:moveTo>
                    <a:lnTo>
                      <a:pt x="0" y="1837"/>
                    </a:lnTo>
                    <a:lnTo>
                      <a:pt x="15075" y="1837"/>
                    </a:lnTo>
                    <a:lnTo>
                      <a:pt x="15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269;p13">
                <a:extLst>
                  <a:ext uri="{FF2B5EF4-FFF2-40B4-BE49-F238E27FC236}">
                    <a16:creationId xmlns="" xmlns:a16="http://schemas.microsoft.com/office/drawing/2014/main" id="{E6273FC6-5AF2-FC49-4FD1-FF1CFFDF5BD3}"/>
                  </a:ext>
                </a:extLst>
              </p:cNvPr>
              <p:cNvSpPr/>
              <p:nvPr/>
            </p:nvSpPr>
            <p:spPr>
              <a:xfrm>
                <a:off x="6292099" y="1955872"/>
                <a:ext cx="712925" cy="86886"/>
              </a:xfrm>
              <a:custGeom>
                <a:avLst/>
                <a:gdLst/>
                <a:ahLst/>
                <a:cxnLst/>
                <a:rect l="l" t="t" r="r" b="b"/>
                <a:pathLst>
                  <a:path w="15074" h="1837" extrusionOk="0">
                    <a:moveTo>
                      <a:pt x="0" y="0"/>
                    </a:moveTo>
                    <a:lnTo>
                      <a:pt x="0" y="1837"/>
                    </a:lnTo>
                    <a:lnTo>
                      <a:pt x="15074" y="1837"/>
                    </a:lnTo>
                    <a:lnTo>
                      <a:pt x="15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9" name="Google Shape;270;p13">
              <a:extLst>
                <a:ext uri="{FF2B5EF4-FFF2-40B4-BE49-F238E27FC236}">
                  <a16:creationId xmlns="" xmlns:a16="http://schemas.microsoft.com/office/drawing/2014/main" id="{884B3DF3-9553-D693-241F-C59B40024298}"/>
                </a:ext>
              </a:extLst>
            </p:cNvPr>
            <p:cNvSpPr/>
            <p:nvPr/>
          </p:nvSpPr>
          <p:spPr>
            <a:xfrm>
              <a:off x="7074916" y="4746433"/>
              <a:ext cx="195221" cy="181552"/>
            </a:xfrm>
            <a:custGeom>
              <a:avLst/>
              <a:gdLst/>
              <a:ahLst/>
              <a:cxnLst/>
              <a:rect l="l" t="t" r="r" b="b"/>
              <a:pathLst>
                <a:path w="4345" h="4041" extrusionOk="0">
                  <a:moveTo>
                    <a:pt x="2172" y="1"/>
                  </a:moveTo>
                  <a:cubicBezTo>
                    <a:pt x="1198" y="1"/>
                    <a:pt x="340" y="706"/>
                    <a:pt x="180" y="1697"/>
                  </a:cubicBezTo>
                  <a:cubicBezTo>
                    <a:pt x="1" y="2798"/>
                    <a:pt x="749" y="3836"/>
                    <a:pt x="1849" y="4014"/>
                  </a:cubicBezTo>
                  <a:cubicBezTo>
                    <a:pt x="1959" y="4032"/>
                    <a:pt x="2068" y="4040"/>
                    <a:pt x="2175" y="4040"/>
                  </a:cubicBezTo>
                  <a:cubicBezTo>
                    <a:pt x="3149" y="4040"/>
                    <a:pt x="4006" y="3335"/>
                    <a:pt x="4166" y="2344"/>
                  </a:cubicBezTo>
                  <a:cubicBezTo>
                    <a:pt x="4345" y="1243"/>
                    <a:pt x="3597" y="206"/>
                    <a:pt x="2497" y="27"/>
                  </a:cubicBezTo>
                  <a:cubicBezTo>
                    <a:pt x="2388" y="9"/>
                    <a:pt x="2279" y="1"/>
                    <a:pt x="2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0" name="Google Shape;271;p13">
              <a:extLst>
                <a:ext uri="{FF2B5EF4-FFF2-40B4-BE49-F238E27FC236}">
                  <a16:creationId xmlns="" xmlns:a16="http://schemas.microsoft.com/office/drawing/2014/main" id="{2497C2ED-5F40-0333-774B-9847A39A8260}"/>
                </a:ext>
              </a:extLst>
            </p:cNvPr>
            <p:cNvGrpSpPr/>
            <p:nvPr/>
          </p:nvGrpSpPr>
          <p:grpSpPr>
            <a:xfrm flipH="1">
              <a:off x="8424058" y="1034328"/>
              <a:ext cx="196038" cy="566203"/>
              <a:chOff x="7265731" y="3675915"/>
              <a:chExt cx="196038" cy="566203"/>
            </a:xfrm>
          </p:grpSpPr>
          <p:sp>
            <p:nvSpPr>
              <p:cNvPr id="1971" name="Google Shape;272;p13">
                <a:extLst>
                  <a:ext uri="{FF2B5EF4-FFF2-40B4-BE49-F238E27FC236}">
                    <a16:creationId xmlns="" xmlns:a16="http://schemas.microsoft.com/office/drawing/2014/main" id="{45172E02-804F-D05D-F734-B2048D83B686}"/>
                  </a:ext>
                </a:extLst>
              </p:cNvPr>
              <p:cNvSpPr/>
              <p:nvPr/>
            </p:nvSpPr>
            <p:spPr>
              <a:xfrm>
                <a:off x="7274434" y="3675915"/>
                <a:ext cx="187335" cy="191649"/>
              </a:xfrm>
              <a:custGeom>
                <a:avLst/>
                <a:gdLst/>
                <a:ahLst/>
                <a:cxnLst/>
                <a:rect l="l" t="t" r="r" b="b"/>
                <a:pathLst>
                  <a:path w="3961" h="4052" extrusionOk="0">
                    <a:moveTo>
                      <a:pt x="1" y="1"/>
                    </a:moveTo>
                    <a:lnTo>
                      <a:pt x="3868" y="4052"/>
                    </a:lnTo>
                    <a:lnTo>
                      <a:pt x="3960" y="92"/>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273;p13">
                <a:extLst>
                  <a:ext uri="{FF2B5EF4-FFF2-40B4-BE49-F238E27FC236}">
                    <a16:creationId xmlns="" xmlns:a16="http://schemas.microsoft.com/office/drawing/2014/main" id="{D99F36F9-EC47-E111-438C-B7B3DC538085}"/>
                  </a:ext>
                </a:extLst>
              </p:cNvPr>
              <p:cNvSpPr/>
              <p:nvPr/>
            </p:nvSpPr>
            <p:spPr>
              <a:xfrm>
                <a:off x="7270082" y="3863216"/>
                <a:ext cx="187288" cy="191649"/>
              </a:xfrm>
              <a:custGeom>
                <a:avLst/>
                <a:gdLst/>
                <a:ahLst/>
                <a:cxnLst/>
                <a:rect l="l" t="t" r="r" b="b"/>
                <a:pathLst>
                  <a:path w="3960" h="4052" extrusionOk="0">
                    <a:moveTo>
                      <a:pt x="0" y="0"/>
                    </a:moveTo>
                    <a:lnTo>
                      <a:pt x="3868" y="4051"/>
                    </a:lnTo>
                    <a:lnTo>
                      <a:pt x="3960" y="9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274;p13">
                <a:extLst>
                  <a:ext uri="{FF2B5EF4-FFF2-40B4-BE49-F238E27FC236}">
                    <a16:creationId xmlns="" xmlns:a16="http://schemas.microsoft.com/office/drawing/2014/main" id="{F9154614-BB45-0A55-9A60-6A55A0F64531}"/>
                  </a:ext>
                </a:extLst>
              </p:cNvPr>
              <p:cNvSpPr/>
              <p:nvPr/>
            </p:nvSpPr>
            <p:spPr>
              <a:xfrm>
                <a:off x="7265731" y="4050469"/>
                <a:ext cx="187335" cy="191649"/>
              </a:xfrm>
              <a:custGeom>
                <a:avLst/>
                <a:gdLst/>
                <a:ahLst/>
                <a:cxnLst/>
                <a:rect l="l" t="t" r="r" b="b"/>
                <a:pathLst>
                  <a:path w="3961" h="4052" extrusionOk="0">
                    <a:moveTo>
                      <a:pt x="1" y="1"/>
                    </a:moveTo>
                    <a:lnTo>
                      <a:pt x="3869" y="4051"/>
                    </a:lnTo>
                    <a:lnTo>
                      <a:pt x="3960" y="9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47" name="Group 1046">
            <a:extLst>
              <a:ext uri="{FF2B5EF4-FFF2-40B4-BE49-F238E27FC236}">
                <a16:creationId xmlns="" xmlns:a16="http://schemas.microsoft.com/office/drawing/2014/main" id="{DE679CA5-B2E5-425F-FBFC-257CCC0EAA62}"/>
              </a:ext>
            </a:extLst>
          </p:cNvPr>
          <p:cNvGrpSpPr/>
          <p:nvPr/>
        </p:nvGrpSpPr>
        <p:grpSpPr>
          <a:xfrm>
            <a:off x="-1082629" y="5572880"/>
            <a:ext cx="814509" cy="912109"/>
            <a:chOff x="-9187" y="3515878"/>
            <a:chExt cx="1453440" cy="1627602"/>
          </a:xfrm>
        </p:grpSpPr>
        <p:grpSp>
          <p:nvGrpSpPr>
            <p:cNvPr id="1048" name="Google Shape;980;p36">
              <a:extLst>
                <a:ext uri="{FF2B5EF4-FFF2-40B4-BE49-F238E27FC236}">
                  <a16:creationId xmlns="" xmlns:a16="http://schemas.microsoft.com/office/drawing/2014/main" id="{39E4FBEA-BD36-602D-634D-E81933754E2D}"/>
                </a:ext>
              </a:extLst>
            </p:cNvPr>
            <p:cNvGrpSpPr/>
            <p:nvPr/>
          </p:nvGrpSpPr>
          <p:grpSpPr>
            <a:xfrm>
              <a:off x="349337" y="4023254"/>
              <a:ext cx="731517" cy="731509"/>
              <a:chOff x="358469" y="4060974"/>
              <a:chExt cx="717032" cy="717165"/>
            </a:xfrm>
          </p:grpSpPr>
          <p:sp>
            <p:nvSpPr>
              <p:cNvPr id="1056" name="Google Shape;981;p36">
                <a:extLst>
                  <a:ext uri="{FF2B5EF4-FFF2-40B4-BE49-F238E27FC236}">
                    <a16:creationId xmlns="" xmlns:a16="http://schemas.microsoft.com/office/drawing/2014/main" id="{F1BE6DB0-7816-933D-C4A4-C771E75C5758}"/>
                  </a:ext>
                </a:extLst>
              </p:cNvPr>
              <p:cNvSpPr/>
              <p:nvPr/>
            </p:nvSpPr>
            <p:spPr>
              <a:xfrm>
                <a:off x="358469" y="4060974"/>
                <a:ext cx="717032" cy="717165"/>
              </a:xfrm>
              <a:custGeom>
                <a:avLst/>
                <a:gdLst/>
                <a:ahLst/>
                <a:cxnLst/>
                <a:rect l="l" t="t" r="r" b="b"/>
                <a:pathLst>
                  <a:path w="15074" h="15076" extrusionOk="0">
                    <a:moveTo>
                      <a:pt x="7537" y="1"/>
                    </a:moveTo>
                    <a:cubicBezTo>
                      <a:pt x="5538" y="1"/>
                      <a:pt x="3621" y="795"/>
                      <a:pt x="2208" y="2209"/>
                    </a:cubicBezTo>
                    <a:cubicBezTo>
                      <a:pt x="794" y="3622"/>
                      <a:pt x="0" y="5539"/>
                      <a:pt x="0" y="7538"/>
                    </a:cubicBezTo>
                    <a:cubicBezTo>
                      <a:pt x="0" y="9537"/>
                      <a:pt x="794" y="11454"/>
                      <a:pt x="2208" y="12867"/>
                    </a:cubicBezTo>
                    <a:cubicBezTo>
                      <a:pt x="3621" y="14280"/>
                      <a:pt x="5538" y="15075"/>
                      <a:pt x="7537" y="15075"/>
                    </a:cubicBezTo>
                    <a:cubicBezTo>
                      <a:pt x="9536" y="15075"/>
                      <a:pt x="11453" y="14280"/>
                      <a:pt x="12867" y="12867"/>
                    </a:cubicBezTo>
                    <a:cubicBezTo>
                      <a:pt x="14280" y="11454"/>
                      <a:pt x="15074" y="9537"/>
                      <a:pt x="15074" y="7538"/>
                    </a:cubicBezTo>
                    <a:cubicBezTo>
                      <a:pt x="15074" y="5539"/>
                      <a:pt x="14280" y="3622"/>
                      <a:pt x="12867" y="2209"/>
                    </a:cubicBezTo>
                    <a:cubicBezTo>
                      <a:pt x="11453" y="795"/>
                      <a:pt x="9536" y="1"/>
                      <a:pt x="7537"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982;p36">
                <a:extLst>
                  <a:ext uri="{FF2B5EF4-FFF2-40B4-BE49-F238E27FC236}">
                    <a16:creationId xmlns="" xmlns:a16="http://schemas.microsoft.com/office/drawing/2014/main" id="{05A00E77-BF88-D259-BAB5-E8E9FDA6496D}"/>
                  </a:ext>
                </a:extLst>
              </p:cNvPr>
              <p:cNvSpPr/>
              <p:nvPr/>
            </p:nvSpPr>
            <p:spPr>
              <a:xfrm>
                <a:off x="559108" y="4275694"/>
                <a:ext cx="315800" cy="287704"/>
              </a:xfrm>
              <a:custGeom>
                <a:avLst/>
                <a:gdLst/>
                <a:ahLst/>
                <a:cxnLst/>
                <a:rect l="l" t="t" r="r" b="b"/>
                <a:pathLst>
                  <a:path w="6639" h="6048" extrusionOk="0">
                    <a:moveTo>
                      <a:pt x="3319" y="1"/>
                    </a:moveTo>
                    <a:cubicBezTo>
                      <a:pt x="2545" y="1"/>
                      <a:pt x="1772" y="296"/>
                      <a:pt x="1181" y="886"/>
                    </a:cubicBezTo>
                    <a:cubicBezTo>
                      <a:pt x="1" y="2067"/>
                      <a:pt x="1" y="3982"/>
                      <a:pt x="1181" y="5162"/>
                    </a:cubicBezTo>
                    <a:cubicBezTo>
                      <a:pt x="1772" y="5752"/>
                      <a:pt x="2545" y="6048"/>
                      <a:pt x="3319" y="6048"/>
                    </a:cubicBezTo>
                    <a:cubicBezTo>
                      <a:pt x="4093" y="6048"/>
                      <a:pt x="4867" y="5752"/>
                      <a:pt x="5457" y="5162"/>
                    </a:cubicBezTo>
                    <a:cubicBezTo>
                      <a:pt x="6638" y="3982"/>
                      <a:pt x="6638" y="2067"/>
                      <a:pt x="5457" y="886"/>
                    </a:cubicBezTo>
                    <a:cubicBezTo>
                      <a:pt x="4867" y="296"/>
                      <a:pt x="4093" y="1"/>
                      <a:pt x="3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9" name="Google Shape;275;p13">
              <a:extLst>
                <a:ext uri="{FF2B5EF4-FFF2-40B4-BE49-F238E27FC236}">
                  <a16:creationId xmlns="" xmlns:a16="http://schemas.microsoft.com/office/drawing/2014/main" id="{38291ED3-A6C2-5F69-ECDA-78758AD2DC55}"/>
                </a:ext>
              </a:extLst>
            </p:cNvPr>
            <p:cNvGrpSpPr/>
            <p:nvPr/>
          </p:nvGrpSpPr>
          <p:grpSpPr>
            <a:xfrm>
              <a:off x="712736" y="4401504"/>
              <a:ext cx="731517" cy="741976"/>
              <a:chOff x="717034" y="4419587"/>
              <a:chExt cx="717033" cy="723950"/>
            </a:xfrm>
          </p:grpSpPr>
          <p:sp>
            <p:nvSpPr>
              <p:cNvPr id="1054" name="Google Shape;276;p13">
                <a:extLst>
                  <a:ext uri="{FF2B5EF4-FFF2-40B4-BE49-F238E27FC236}">
                    <a16:creationId xmlns="" xmlns:a16="http://schemas.microsoft.com/office/drawing/2014/main" id="{E0FFA332-1FED-C5F6-0CBA-3A08DCC1E2CF}"/>
                  </a:ext>
                </a:extLst>
              </p:cNvPr>
              <p:cNvSpPr/>
              <p:nvPr/>
            </p:nvSpPr>
            <p:spPr>
              <a:xfrm>
                <a:off x="717034" y="4419587"/>
                <a:ext cx="358564" cy="362008"/>
              </a:xfrm>
              <a:custGeom>
                <a:avLst/>
                <a:gdLst/>
                <a:ahLst/>
                <a:cxnLst/>
                <a:rect l="l" t="t" r="r" b="b"/>
                <a:pathLst>
                  <a:path w="7538" h="7610" extrusionOk="0">
                    <a:moveTo>
                      <a:pt x="0" y="0"/>
                    </a:moveTo>
                    <a:lnTo>
                      <a:pt x="0" y="7609"/>
                    </a:lnTo>
                    <a:lnTo>
                      <a:pt x="7538" y="7609"/>
                    </a:lnTo>
                    <a:lnTo>
                      <a:pt x="7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277;p13">
                <a:extLst>
                  <a:ext uri="{FF2B5EF4-FFF2-40B4-BE49-F238E27FC236}">
                    <a16:creationId xmlns="" xmlns:a16="http://schemas.microsoft.com/office/drawing/2014/main" id="{176E5A06-C183-9652-51C6-DF923B3035EB}"/>
                  </a:ext>
                </a:extLst>
              </p:cNvPr>
              <p:cNvSpPr/>
              <p:nvPr/>
            </p:nvSpPr>
            <p:spPr>
              <a:xfrm>
                <a:off x="1075503" y="4781529"/>
                <a:ext cx="358564" cy="362008"/>
              </a:xfrm>
              <a:custGeom>
                <a:avLst/>
                <a:gdLst/>
                <a:ahLst/>
                <a:cxnLst/>
                <a:rect l="l" t="t" r="r" b="b"/>
                <a:pathLst>
                  <a:path w="7538" h="7610" extrusionOk="0">
                    <a:moveTo>
                      <a:pt x="1" y="0"/>
                    </a:moveTo>
                    <a:lnTo>
                      <a:pt x="1" y="7610"/>
                    </a:lnTo>
                    <a:lnTo>
                      <a:pt x="7538" y="7610"/>
                    </a:lnTo>
                    <a:lnTo>
                      <a:pt x="7538"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0" name="Google Shape;278;p13">
              <a:extLst>
                <a:ext uri="{FF2B5EF4-FFF2-40B4-BE49-F238E27FC236}">
                  <a16:creationId xmlns="" xmlns:a16="http://schemas.microsoft.com/office/drawing/2014/main" id="{F4AC941C-0A20-22FD-DA4B-BAC354B813B1}"/>
                </a:ext>
              </a:extLst>
            </p:cNvPr>
            <p:cNvGrpSpPr/>
            <p:nvPr/>
          </p:nvGrpSpPr>
          <p:grpSpPr>
            <a:xfrm>
              <a:off x="-9187" y="4022053"/>
              <a:ext cx="731493" cy="1118221"/>
              <a:chOff x="0" y="4059500"/>
              <a:chExt cx="717080" cy="1084073"/>
            </a:xfrm>
          </p:grpSpPr>
          <p:sp>
            <p:nvSpPr>
              <p:cNvPr id="1052" name="Google Shape;279;p13">
                <a:extLst>
                  <a:ext uri="{FF2B5EF4-FFF2-40B4-BE49-F238E27FC236}">
                    <a16:creationId xmlns="" xmlns:a16="http://schemas.microsoft.com/office/drawing/2014/main" id="{4C571455-8F33-CEDA-CC72-CF4917A6ECBA}"/>
                  </a:ext>
                </a:extLst>
              </p:cNvPr>
              <p:cNvSpPr/>
              <p:nvPr/>
            </p:nvSpPr>
            <p:spPr>
              <a:xfrm>
                <a:off x="0" y="4059500"/>
                <a:ext cx="717080" cy="1084073"/>
              </a:xfrm>
              <a:custGeom>
                <a:avLst/>
                <a:gdLst/>
                <a:ahLst/>
                <a:cxnLst/>
                <a:rect l="l" t="t" r="r" b="b"/>
                <a:pathLst>
                  <a:path w="15075" h="22789" extrusionOk="0">
                    <a:moveTo>
                      <a:pt x="0" y="0"/>
                    </a:moveTo>
                    <a:lnTo>
                      <a:pt x="0" y="22789"/>
                    </a:lnTo>
                    <a:lnTo>
                      <a:pt x="15074" y="22789"/>
                    </a:lnTo>
                    <a:lnTo>
                      <a:pt x="15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280;p13">
                <a:extLst>
                  <a:ext uri="{FF2B5EF4-FFF2-40B4-BE49-F238E27FC236}">
                    <a16:creationId xmlns="" xmlns:a16="http://schemas.microsoft.com/office/drawing/2014/main" id="{42157670-EC77-A89F-B4CC-C6991890CA36}"/>
                  </a:ext>
                </a:extLst>
              </p:cNvPr>
              <p:cNvSpPr/>
              <p:nvPr/>
            </p:nvSpPr>
            <p:spPr>
              <a:xfrm>
                <a:off x="0" y="4419587"/>
                <a:ext cx="717080" cy="723968"/>
              </a:xfrm>
              <a:custGeom>
                <a:avLst/>
                <a:gdLst/>
                <a:ahLst/>
                <a:cxnLst/>
                <a:rect l="l" t="t" r="r" b="b"/>
                <a:pathLst>
                  <a:path w="15075" h="15219" extrusionOk="0">
                    <a:moveTo>
                      <a:pt x="0" y="0"/>
                    </a:moveTo>
                    <a:lnTo>
                      <a:pt x="15074" y="15219"/>
                    </a:lnTo>
                    <a:lnTo>
                      <a:pt x="150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1" name="Google Shape;281;p13">
              <a:extLst>
                <a:ext uri="{FF2B5EF4-FFF2-40B4-BE49-F238E27FC236}">
                  <a16:creationId xmlns="" xmlns:a16="http://schemas.microsoft.com/office/drawing/2014/main" id="{1442A230-0D84-B87E-72D9-4317043ADA69}"/>
                </a:ext>
              </a:extLst>
            </p:cNvPr>
            <p:cNvSpPr/>
            <p:nvPr/>
          </p:nvSpPr>
          <p:spPr>
            <a:xfrm>
              <a:off x="-13" y="3515878"/>
              <a:ext cx="365760" cy="377960"/>
            </a:xfrm>
            <a:custGeom>
              <a:avLst/>
              <a:gdLst/>
              <a:ahLst/>
              <a:cxnLst/>
              <a:rect l="l" t="t" r="r" b="b"/>
              <a:pathLst>
                <a:path w="7557" h="7629" extrusionOk="0">
                  <a:moveTo>
                    <a:pt x="1" y="0"/>
                  </a:moveTo>
                  <a:lnTo>
                    <a:pt x="1" y="7628"/>
                  </a:lnTo>
                  <a:lnTo>
                    <a:pt x="7556" y="7628"/>
                  </a:lnTo>
                  <a:cubicBezTo>
                    <a:pt x="7555" y="3416"/>
                    <a:pt x="4173" y="0"/>
                    <a:pt x="1"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 xmlns:a16="http://schemas.microsoft.com/office/drawing/2014/main" id="{20A8AFD6-14D7-90A0-280D-FC42AF707C8D}"/>
              </a:ext>
            </a:extLst>
          </p:cNvPr>
          <p:cNvGrpSpPr/>
          <p:nvPr/>
        </p:nvGrpSpPr>
        <p:grpSpPr>
          <a:xfrm>
            <a:off x="327886" y="5855517"/>
            <a:ext cx="8427356" cy="2472595"/>
            <a:chOff x="327886" y="1085854"/>
            <a:chExt cx="8427356" cy="2472595"/>
          </a:xfrm>
        </p:grpSpPr>
        <p:cxnSp>
          <p:nvCxnSpPr>
            <p:cNvPr id="7" name="Connector: Elbow 6">
              <a:extLst>
                <a:ext uri="{FF2B5EF4-FFF2-40B4-BE49-F238E27FC236}">
                  <a16:creationId xmlns="" xmlns:a16="http://schemas.microsoft.com/office/drawing/2014/main" id="{704B5532-5091-F471-788F-F021509E23F2}"/>
                </a:ext>
              </a:extLst>
            </p:cNvPr>
            <p:cNvCxnSpPr>
              <a:cxnSpLocks/>
              <a:stCxn id="31" idx="1"/>
              <a:endCxn id="34" idx="0"/>
            </p:cNvCxnSpPr>
            <p:nvPr/>
          </p:nvCxnSpPr>
          <p:spPr>
            <a:xfrm rot="10800000" flipV="1">
              <a:off x="2107125" y="1250981"/>
              <a:ext cx="874145" cy="354788"/>
            </a:xfrm>
            <a:prstGeom prst="bentConnector2">
              <a:avLst/>
            </a:prstGeom>
            <a:effectLst/>
          </p:spPr>
          <p:style>
            <a:lnRef idx="2">
              <a:schemeClr val="dk1"/>
            </a:lnRef>
            <a:fillRef idx="0">
              <a:schemeClr val="dk1"/>
            </a:fillRef>
            <a:effectRef idx="1">
              <a:schemeClr val="dk1"/>
            </a:effectRef>
            <a:fontRef idx="minor">
              <a:schemeClr val="tx1"/>
            </a:fontRef>
          </p:style>
        </p:cxnSp>
        <p:grpSp>
          <p:nvGrpSpPr>
            <p:cNvPr id="8" name="Group 7">
              <a:extLst>
                <a:ext uri="{FF2B5EF4-FFF2-40B4-BE49-F238E27FC236}">
                  <a16:creationId xmlns="" xmlns:a16="http://schemas.microsoft.com/office/drawing/2014/main" id="{20DB5128-656A-901C-F47A-3393625DE50A}"/>
                </a:ext>
              </a:extLst>
            </p:cNvPr>
            <p:cNvGrpSpPr/>
            <p:nvPr/>
          </p:nvGrpSpPr>
          <p:grpSpPr>
            <a:xfrm>
              <a:off x="327886" y="1544339"/>
              <a:ext cx="3558475" cy="2014110"/>
              <a:chOff x="358323" y="3017630"/>
              <a:chExt cx="3558475" cy="2014110"/>
            </a:xfrm>
          </p:grpSpPr>
          <p:sp>
            <p:nvSpPr>
              <p:cNvPr id="34" name="Google Shape;240;p33">
                <a:extLst>
                  <a:ext uri="{FF2B5EF4-FFF2-40B4-BE49-F238E27FC236}">
                    <a16:creationId xmlns="" xmlns:a16="http://schemas.microsoft.com/office/drawing/2014/main" id="{00CA8ADB-4E7C-2D90-4F28-B89C34076CBC}"/>
                  </a:ext>
                </a:extLst>
              </p:cNvPr>
              <p:cNvSpPr/>
              <p:nvPr/>
            </p:nvSpPr>
            <p:spPr>
              <a:xfrm>
                <a:off x="358323" y="3079060"/>
                <a:ext cx="3558475" cy="1952680"/>
              </a:xfrm>
              <a:prstGeom prst="roundRect">
                <a:avLst>
                  <a:gd name="adj" fmla="val 9803"/>
                </a:avLst>
              </a:prstGeom>
              <a:solidFill>
                <a:schemeClr val="accent2">
                  <a:lumMod val="75000"/>
                </a:schemeClr>
              </a:solidFill>
              <a:ln w="19050">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marR="0" lvl="0" indent="-171450"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kumimoji="0" lang="en-US" sz="1000" i="0" u="none" strike="noStrike" kern="0" cap="none" spc="0" normalizeH="0" baseline="0" noProof="0" dirty="0" err="1">
                    <a:ln>
                      <a:noFill/>
                    </a:ln>
                    <a:solidFill>
                      <a:schemeClr val="bg1"/>
                    </a:solidFill>
                    <a:effectLst/>
                    <a:uLnTx/>
                    <a:uFillTx/>
                    <a:latin typeface="+mn-lt"/>
                    <a:cs typeface="Arial"/>
                    <a:sym typeface="Arial"/>
                  </a:rPr>
                  <a:t>Memaparkan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faktor-faktor</a:t>
                </a:r>
                <a:r>
                  <a:rPr kumimoji="0" lang="en-US" sz="1000" i="0" u="none" strike="noStrike" kern="0" cap="none" spc="0" normalizeH="0" baseline="0" noProof="0" dirty="0">
                    <a:ln>
                      <a:noFill/>
                    </a:ln>
                    <a:solidFill>
                      <a:schemeClr val="bg1"/>
                    </a:solidFill>
                    <a:effectLst/>
                    <a:uLnTx/>
                    <a:uFillTx/>
                    <a:latin typeface="+mn-lt"/>
                    <a:cs typeface="Arial"/>
                    <a:sym typeface="Arial"/>
                  </a:rPr>
                  <a:t> yang </a:t>
                </a:r>
                <a:r>
                  <a:rPr kumimoji="0" lang="en-US" sz="1000" i="0" u="none" strike="noStrike" kern="0" cap="none" spc="0" normalizeH="0" baseline="0" noProof="0" dirty="0" err="1">
                    <a:ln>
                      <a:noFill/>
                    </a:ln>
                    <a:solidFill>
                      <a:schemeClr val="bg1"/>
                    </a:solidFill>
                    <a:effectLst/>
                    <a:uLnTx/>
                    <a:uFillTx/>
                    <a:latin typeface="+mn-lt"/>
                    <a:cs typeface="Arial"/>
                    <a:sym typeface="Arial"/>
                  </a:rPr>
                  <a:t>melatarbelakangi</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adanya</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prostitusi</a:t>
                </a:r>
                <a:r>
                  <a:rPr kumimoji="0" lang="en-US" sz="1000" i="0" u="none" strike="noStrike" kern="0" cap="none" spc="0" normalizeH="0" baseline="0" noProof="0" dirty="0">
                    <a:ln>
                      <a:noFill/>
                    </a:ln>
                    <a:solidFill>
                      <a:schemeClr val="bg1"/>
                    </a:solidFill>
                    <a:effectLst/>
                    <a:uLnTx/>
                    <a:uFillTx/>
                    <a:latin typeface="+mn-lt"/>
                    <a:cs typeface="Arial"/>
                    <a:sym typeface="Arial"/>
                  </a:rPr>
                  <a:t> oleh </a:t>
                </a:r>
                <a:r>
                  <a:rPr kumimoji="0" lang="en-US" sz="1000" i="0" u="none" strike="noStrike" kern="0" cap="none" spc="0" normalizeH="0" baseline="0" noProof="0" dirty="0" err="1">
                    <a:ln>
                      <a:noFill/>
                    </a:ln>
                    <a:solidFill>
                      <a:schemeClr val="bg1"/>
                    </a:solidFill>
                    <a:effectLst/>
                    <a:uLnTx/>
                    <a:uFillTx/>
                    <a:latin typeface="+mn-lt"/>
                    <a:cs typeface="Arial"/>
                    <a:sym typeface="Arial"/>
                  </a:rPr>
                  <a:t>pelaku</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pelacuran</a:t>
                </a:r>
                <a:r>
                  <a:rPr kumimoji="0" lang="en-US" sz="1000" i="0" u="none" strike="noStrike" kern="0" cap="none" spc="0" normalizeH="0" baseline="0" noProof="0" dirty="0">
                    <a:ln>
                      <a:noFill/>
                    </a:ln>
                    <a:solidFill>
                      <a:schemeClr val="bg1"/>
                    </a:solidFill>
                    <a:effectLst/>
                    <a:uLnTx/>
                    <a:uFillTx/>
                    <a:latin typeface="+mn-lt"/>
                    <a:cs typeface="Arial"/>
                    <a:sym typeface="Arial"/>
                  </a:rPr>
                  <a:t> di Indonesia.</a:t>
                </a:r>
              </a:p>
              <a:p>
                <a:pPr marL="171450" marR="0" lvl="0" indent="-171450"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kumimoji="0" lang="en-US" sz="1000" i="0" u="none" strike="noStrike" kern="0" cap="none" spc="0" normalizeH="0" baseline="0" noProof="0" dirty="0" err="1">
                    <a:ln>
                      <a:noFill/>
                    </a:ln>
                    <a:solidFill>
                      <a:schemeClr val="bg1"/>
                    </a:solidFill>
                    <a:effectLst/>
                    <a:uLnTx/>
                    <a:uFillTx/>
                    <a:latin typeface="+mn-lt"/>
                    <a:cs typeface="Arial"/>
                    <a:sym typeface="Arial"/>
                  </a:rPr>
                  <a:t>Mengetahui</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serta</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menjelaskan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upaya-upaya</a:t>
                </a:r>
                <a:r>
                  <a:rPr kumimoji="0" lang="en-US" sz="1000" i="0" u="none" strike="noStrike" kern="0" cap="none" spc="0" normalizeH="0" baseline="0" noProof="0" dirty="0">
                    <a:ln>
                      <a:noFill/>
                    </a:ln>
                    <a:solidFill>
                      <a:schemeClr val="bg1"/>
                    </a:solidFill>
                    <a:effectLst/>
                    <a:uLnTx/>
                    <a:uFillTx/>
                    <a:latin typeface="+mn-lt"/>
                    <a:cs typeface="Arial"/>
                    <a:sym typeface="Arial"/>
                  </a:rPr>
                  <a:t> yang </a:t>
                </a:r>
                <a:r>
                  <a:rPr kumimoji="0" lang="en-US" sz="1000" i="0" u="none" strike="noStrike" kern="0" cap="none" spc="0" normalizeH="0" baseline="0" noProof="0" dirty="0" err="1">
                    <a:ln>
                      <a:noFill/>
                    </a:ln>
                    <a:solidFill>
                      <a:schemeClr val="bg1"/>
                    </a:solidFill>
                    <a:effectLst/>
                    <a:uLnTx/>
                    <a:uFillTx/>
                    <a:latin typeface="+mn-lt"/>
                    <a:cs typeface="Arial"/>
                    <a:sym typeface="Arial"/>
                  </a:rPr>
                  <a:t>dilakukan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untuk</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penegakan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hukum</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prostitusi</a:t>
                </a:r>
                <a:r>
                  <a:rPr kumimoji="0" lang="en-US" sz="1000" i="0" u="none" strike="noStrike" kern="0" cap="none" spc="0" normalizeH="0" baseline="0" noProof="0" dirty="0">
                    <a:ln>
                      <a:noFill/>
                    </a:ln>
                    <a:solidFill>
                      <a:schemeClr val="bg1"/>
                    </a:solidFill>
                    <a:effectLst/>
                    <a:uLnTx/>
                    <a:uFillTx/>
                    <a:latin typeface="+mn-lt"/>
                    <a:cs typeface="Arial"/>
                    <a:sym typeface="Arial"/>
                  </a:rPr>
                  <a:t> di Indonesia.</a:t>
                </a:r>
              </a:p>
              <a:p>
                <a:pPr marL="171450" marR="0" lvl="0" indent="-171450"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kumimoji="0" lang="en-US" sz="1000" i="0" u="none" strike="noStrike" kern="0" cap="none" spc="0" normalizeH="0" baseline="0" noProof="0" dirty="0" err="1">
                    <a:ln>
                      <a:noFill/>
                    </a:ln>
                    <a:solidFill>
                      <a:schemeClr val="bg1"/>
                    </a:solidFill>
                    <a:effectLst/>
                    <a:uLnTx/>
                    <a:uFillTx/>
                    <a:latin typeface="+mn-lt"/>
                    <a:cs typeface="Arial"/>
                    <a:sym typeface="Arial"/>
                  </a:rPr>
                  <a:t>Mengungkapkan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urgensi</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kriminalisasi</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pelaku</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pelacuran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dalam</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penanggulangannya</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terhadap</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pembaharuan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hukum</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pidana</a:t>
                </a:r>
                <a:r>
                  <a:rPr kumimoji="0" lang="en-US" sz="1000" i="0" u="none" strike="noStrike" kern="0" cap="none" spc="0" normalizeH="0" baseline="0" noProof="0" dirty="0">
                    <a:ln>
                      <a:noFill/>
                    </a:ln>
                    <a:solidFill>
                      <a:schemeClr val="bg1"/>
                    </a:solidFill>
                    <a:effectLst/>
                    <a:uLnTx/>
                    <a:uFillTx/>
                    <a:latin typeface="+mn-lt"/>
                    <a:cs typeface="Arial"/>
                    <a:sym typeface="Arial"/>
                  </a:rPr>
                  <a:t> di </a:t>
                </a:r>
                <a:r>
                  <a:rPr kumimoji="0" lang="en-US" sz="1000" i="0" u="none" strike="noStrike" kern="0" cap="none" spc="0" normalizeH="0" baseline="0" noProof="0" dirty="0" err="1">
                    <a:ln>
                      <a:noFill/>
                    </a:ln>
                    <a:solidFill>
                      <a:schemeClr val="bg1"/>
                    </a:solidFill>
                    <a:effectLst/>
                    <a:uLnTx/>
                    <a:uFillTx/>
                    <a:latin typeface="+mn-lt"/>
                    <a:cs typeface="Arial"/>
                    <a:sym typeface="Arial"/>
                  </a:rPr>
                  <a:t>Indonesia.Manfaat</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Penelitian</a:t>
                </a:r>
                <a:r>
                  <a:rPr kumimoji="0" lang="en-US" sz="1000" i="0" u="none" strike="noStrike" kern="0" cap="none" spc="0" normalizeH="0" baseline="0" noProof="0" dirty="0">
                    <a:ln>
                      <a:noFill/>
                    </a:ln>
                    <a:solidFill>
                      <a:schemeClr val="bg1"/>
                    </a:solidFill>
                    <a:effectLst/>
                    <a:uLnTx/>
                    <a:uFillTx/>
                    <a:latin typeface="+mn-lt"/>
                    <a:cs typeface="Arial"/>
                    <a:sym typeface="Arial"/>
                  </a:rPr>
                  <a:t>:</a:t>
                </a:r>
              </a:p>
            </p:txBody>
          </p:sp>
          <p:sp>
            <p:nvSpPr>
              <p:cNvPr id="35" name="Google Shape;240;p33">
                <a:extLst>
                  <a:ext uri="{FF2B5EF4-FFF2-40B4-BE49-F238E27FC236}">
                    <a16:creationId xmlns="" xmlns:a16="http://schemas.microsoft.com/office/drawing/2014/main" id="{20AC046C-820F-217D-325F-16888B1E4070}"/>
                  </a:ext>
                </a:extLst>
              </p:cNvPr>
              <p:cNvSpPr/>
              <p:nvPr/>
            </p:nvSpPr>
            <p:spPr>
              <a:xfrm>
                <a:off x="1342131" y="3017630"/>
                <a:ext cx="1590853" cy="226558"/>
              </a:xfrm>
              <a:prstGeom prst="roundRect">
                <a:avLst>
                  <a:gd name="adj" fmla="val 50000"/>
                </a:avLst>
              </a:prstGeom>
              <a:solidFill>
                <a:schemeClr val="accent2">
                  <a:lumMod val="60000"/>
                  <a:lumOff val="40000"/>
                </a:schemeClr>
              </a:solidFill>
              <a:ln w="19050">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i="0" u="none" strike="noStrike" kern="0" cap="none" spc="0" normalizeH="0" baseline="0" noProof="0" dirty="0" err="1">
                    <a:ln>
                      <a:noFill/>
                    </a:ln>
                    <a:solidFill>
                      <a:schemeClr val="tx1">
                        <a:lumMod val="50000"/>
                      </a:schemeClr>
                    </a:solidFill>
                    <a:effectLst/>
                    <a:uLnTx/>
                    <a:uFillTx/>
                    <a:latin typeface="+mn-lt"/>
                    <a:cs typeface="Arial"/>
                    <a:sym typeface="Arial"/>
                  </a:rPr>
                  <a:t>Tujuan</a:t>
                </a:r>
                <a:r>
                  <a:rPr kumimoji="0" lang="en-US" sz="1000" i="0" u="none" strike="noStrike" kern="0" cap="none" spc="0" normalizeH="0" baseline="0" noProof="0" dirty="0">
                    <a:ln>
                      <a:noFill/>
                    </a:ln>
                    <a:solidFill>
                      <a:schemeClr val="tx1">
                        <a:lumMod val="50000"/>
                      </a:schemeClr>
                    </a:solidFill>
                    <a:effectLst/>
                    <a:uLnTx/>
                    <a:uFillTx/>
                    <a:latin typeface="+mn-lt"/>
                    <a:cs typeface="Arial"/>
                    <a:sym typeface="Arial"/>
                  </a:rPr>
                  <a:t> </a:t>
                </a:r>
                <a:r>
                  <a:rPr kumimoji="0" lang="en-US" sz="1000" i="0" u="none" strike="noStrike" kern="0" cap="none" spc="0" normalizeH="0" baseline="0" noProof="0" dirty="0" err="1">
                    <a:ln>
                      <a:noFill/>
                    </a:ln>
                    <a:solidFill>
                      <a:schemeClr val="tx1">
                        <a:lumMod val="50000"/>
                      </a:schemeClr>
                    </a:solidFill>
                    <a:effectLst/>
                    <a:uLnTx/>
                    <a:uFillTx/>
                    <a:latin typeface="+mn-lt"/>
                    <a:cs typeface="Arial"/>
                    <a:sym typeface="Arial"/>
                  </a:rPr>
                  <a:t>Penelitian</a:t>
                </a:r>
                <a:endParaRPr kumimoji="0" lang="id-ID" sz="1000" i="0" u="none" strike="noStrike" kern="0" cap="none" spc="0" normalizeH="0" baseline="0" noProof="0" dirty="0">
                  <a:ln>
                    <a:noFill/>
                  </a:ln>
                  <a:solidFill>
                    <a:schemeClr val="tx1">
                      <a:lumMod val="50000"/>
                    </a:schemeClr>
                  </a:solidFill>
                  <a:effectLst/>
                  <a:uLnTx/>
                  <a:uFillTx/>
                  <a:latin typeface="+mn-lt"/>
                  <a:cs typeface="Arial"/>
                  <a:sym typeface="Arial"/>
                </a:endParaRPr>
              </a:p>
            </p:txBody>
          </p:sp>
        </p:grpSp>
        <p:cxnSp>
          <p:nvCxnSpPr>
            <p:cNvPr id="9" name="Connector: Elbow 8">
              <a:extLst>
                <a:ext uri="{FF2B5EF4-FFF2-40B4-BE49-F238E27FC236}">
                  <a16:creationId xmlns="" xmlns:a16="http://schemas.microsoft.com/office/drawing/2014/main" id="{C5FABF6A-DC32-8A99-F0DB-8747BE634BBB}"/>
                </a:ext>
              </a:extLst>
            </p:cNvPr>
            <p:cNvCxnSpPr>
              <a:cxnSpLocks/>
              <a:stCxn id="31" idx="3"/>
              <a:endCxn id="32" idx="0"/>
            </p:cNvCxnSpPr>
            <p:nvPr/>
          </p:nvCxnSpPr>
          <p:spPr>
            <a:xfrm>
              <a:off x="6101857" y="1250981"/>
              <a:ext cx="874148" cy="354788"/>
            </a:xfrm>
            <a:prstGeom prst="bentConnector2">
              <a:avLst/>
            </a:prstGeom>
            <a:effectLst/>
          </p:spPr>
          <p:style>
            <a:lnRef idx="2">
              <a:schemeClr val="dk1"/>
            </a:lnRef>
            <a:fillRef idx="0">
              <a:schemeClr val="dk1"/>
            </a:fillRef>
            <a:effectRef idx="1">
              <a:schemeClr val="dk1"/>
            </a:effectRef>
            <a:fontRef idx="minor">
              <a:schemeClr val="tx1"/>
            </a:fontRef>
          </p:style>
        </p:cxnSp>
        <p:grpSp>
          <p:nvGrpSpPr>
            <p:cNvPr id="10" name="Group 9">
              <a:extLst>
                <a:ext uri="{FF2B5EF4-FFF2-40B4-BE49-F238E27FC236}">
                  <a16:creationId xmlns="" xmlns:a16="http://schemas.microsoft.com/office/drawing/2014/main" id="{D48BE32F-AAEA-5C6C-B9BC-C9A18FEDA8B2}"/>
                </a:ext>
              </a:extLst>
            </p:cNvPr>
            <p:cNvGrpSpPr/>
            <p:nvPr/>
          </p:nvGrpSpPr>
          <p:grpSpPr>
            <a:xfrm>
              <a:off x="5196767" y="1544338"/>
              <a:ext cx="3558475" cy="2014111"/>
              <a:chOff x="5227204" y="3017629"/>
              <a:chExt cx="3558475" cy="2014111"/>
            </a:xfrm>
          </p:grpSpPr>
          <p:sp>
            <p:nvSpPr>
              <p:cNvPr id="32" name="Google Shape;240;p33">
                <a:extLst>
                  <a:ext uri="{FF2B5EF4-FFF2-40B4-BE49-F238E27FC236}">
                    <a16:creationId xmlns="" xmlns:a16="http://schemas.microsoft.com/office/drawing/2014/main" id="{EAB5C528-8331-F884-1DF7-A98D6931AB51}"/>
                  </a:ext>
                </a:extLst>
              </p:cNvPr>
              <p:cNvSpPr/>
              <p:nvPr/>
            </p:nvSpPr>
            <p:spPr>
              <a:xfrm>
                <a:off x="5227204" y="3079060"/>
                <a:ext cx="3558475" cy="1952680"/>
              </a:xfrm>
              <a:prstGeom prst="roundRect">
                <a:avLst>
                  <a:gd name="adj" fmla="val 9803"/>
                </a:avLst>
              </a:prstGeom>
              <a:solidFill>
                <a:schemeClr val="accent4"/>
              </a:solidFill>
              <a:ln w="19050">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marR="0" lvl="0" indent="-171450"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lang="en-US" sz="900" dirty="0" err="1">
                    <a:solidFill>
                      <a:schemeClr val="bg1"/>
                    </a:solidFill>
                    <a:latin typeface="+mn-lt"/>
                  </a:rPr>
                  <a:t>Manfaat</a:t>
                </a:r>
                <a:r>
                  <a:rPr lang="en-US" sz="900" dirty="0">
                    <a:solidFill>
                      <a:schemeClr val="bg1"/>
                    </a:solidFill>
                    <a:latin typeface="+mn-lt"/>
                  </a:rPr>
                  <a:t> </a:t>
                </a:r>
                <a:r>
                  <a:rPr lang="en-US" sz="900" dirty="0" err="1">
                    <a:solidFill>
                      <a:schemeClr val="bg1"/>
                    </a:solidFill>
                    <a:latin typeface="+mn-lt"/>
                  </a:rPr>
                  <a:t>Teoritis</a:t>
                </a:r>
                <a:r>
                  <a:rPr lang="en-US" sz="900" dirty="0">
                    <a:solidFill>
                      <a:schemeClr val="bg1"/>
                    </a:solidFill>
                    <a:latin typeface="+mn-lt"/>
                  </a:rPr>
                  <a:t>: </a:t>
                </a:r>
                <a:r>
                  <a:rPr lang="en-US" sz="900" dirty="0" err="1">
                    <a:solidFill>
                      <a:schemeClr val="bg1"/>
                    </a:solidFill>
                    <a:latin typeface="+mn-lt"/>
                  </a:rPr>
                  <a:t>Kontribusi</a:t>
                </a:r>
                <a:r>
                  <a:rPr lang="en-US" sz="900" dirty="0">
                    <a:solidFill>
                      <a:schemeClr val="bg1"/>
                    </a:solidFill>
                    <a:latin typeface="+mn-lt"/>
                  </a:rPr>
                  <a:t> pada </a:t>
                </a:r>
                <a:r>
                  <a:rPr lang="en-US" sz="900" dirty="0" err="1">
                    <a:solidFill>
                      <a:schemeClr val="bg1"/>
                    </a:solidFill>
                    <a:latin typeface="+mn-lt"/>
                  </a:rPr>
                  <a:t>pemahaman</a:t>
                </a:r>
                <a:r>
                  <a:rPr lang="en-US" sz="900" dirty="0">
                    <a:solidFill>
                      <a:schemeClr val="bg1"/>
                    </a:solidFill>
                    <a:latin typeface="+mn-lt"/>
                  </a:rPr>
                  <a:t> </a:t>
                </a:r>
                <a:r>
                  <a:rPr lang="en-US" sz="900" dirty="0" err="1">
                    <a:solidFill>
                      <a:schemeClr val="bg1"/>
                    </a:solidFill>
                    <a:latin typeface="+mn-lt"/>
                  </a:rPr>
                  <a:t>akademik</a:t>
                </a:r>
                <a:r>
                  <a:rPr lang="en-US" sz="900" dirty="0">
                    <a:solidFill>
                      <a:schemeClr val="bg1"/>
                    </a:solidFill>
                    <a:latin typeface="+mn-lt"/>
                  </a:rPr>
                  <a:t> </a:t>
                </a:r>
                <a:r>
                  <a:rPr lang="en-US" sz="900" dirty="0" err="1">
                    <a:solidFill>
                      <a:schemeClr val="bg1"/>
                    </a:solidFill>
                    <a:latin typeface="+mn-lt"/>
                  </a:rPr>
                  <a:t>tentang</a:t>
                </a:r>
                <a:r>
                  <a:rPr lang="en-US" sz="900" dirty="0">
                    <a:solidFill>
                      <a:schemeClr val="bg1"/>
                    </a:solidFill>
                    <a:latin typeface="+mn-lt"/>
                  </a:rPr>
                  <a:t> </a:t>
                </a:r>
                <a:r>
                  <a:rPr lang="en-US" sz="900" dirty="0" err="1">
                    <a:solidFill>
                      <a:schemeClr val="bg1"/>
                    </a:solidFill>
                    <a:latin typeface="+mn-lt"/>
                  </a:rPr>
                  <a:t>urgensi</a:t>
                </a:r>
                <a:r>
                  <a:rPr lang="en-US" sz="900" dirty="0">
                    <a:solidFill>
                      <a:schemeClr val="bg1"/>
                    </a:solidFill>
                    <a:latin typeface="+mn-lt"/>
                  </a:rPr>
                  <a:t> </a:t>
                </a:r>
                <a:r>
                  <a:rPr lang="en-US" sz="900" dirty="0" err="1">
                    <a:solidFill>
                      <a:schemeClr val="bg1"/>
                    </a:solidFill>
                    <a:latin typeface="+mn-lt"/>
                  </a:rPr>
                  <a:t>kriminalisasi</a:t>
                </a:r>
                <a:r>
                  <a:rPr lang="en-US" sz="900" dirty="0">
                    <a:solidFill>
                      <a:schemeClr val="bg1"/>
                    </a:solidFill>
                    <a:latin typeface="+mn-lt"/>
                  </a:rPr>
                  <a:t> </a:t>
                </a:r>
                <a:r>
                  <a:rPr lang="en-US" sz="900" dirty="0" err="1">
                    <a:solidFill>
                      <a:schemeClr val="bg1"/>
                    </a:solidFill>
                    <a:latin typeface="+mn-lt"/>
                  </a:rPr>
                  <a:t>pelaku</a:t>
                </a:r>
                <a:r>
                  <a:rPr lang="en-US" sz="900" dirty="0">
                    <a:solidFill>
                      <a:schemeClr val="bg1"/>
                    </a:solidFill>
                    <a:latin typeface="+mn-lt"/>
                  </a:rPr>
                  <a:t> </a:t>
                </a:r>
                <a:r>
                  <a:rPr lang="en-US" sz="900" dirty="0" err="1">
                    <a:solidFill>
                      <a:schemeClr val="bg1"/>
                    </a:solidFill>
                    <a:latin typeface="+mn-lt"/>
                  </a:rPr>
                  <a:t>pelacuran</a:t>
                </a:r>
                <a:r>
                  <a:rPr lang="en-US" sz="900" dirty="0">
                    <a:solidFill>
                      <a:schemeClr val="bg1"/>
                    </a:solidFill>
                    <a:latin typeface="+mn-lt"/>
                  </a:rPr>
                  <a:t> </a:t>
                </a:r>
                <a:r>
                  <a:rPr lang="en-US" sz="900" dirty="0" err="1">
                    <a:solidFill>
                      <a:schemeClr val="bg1"/>
                    </a:solidFill>
                    <a:latin typeface="+mn-lt"/>
                  </a:rPr>
                  <a:t>dalam</a:t>
                </a:r>
                <a:r>
                  <a:rPr lang="en-US" sz="900" dirty="0">
                    <a:solidFill>
                      <a:schemeClr val="bg1"/>
                    </a:solidFill>
                    <a:latin typeface="+mn-lt"/>
                  </a:rPr>
                  <a:t> </a:t>
                </a:r>
                <a:r>
                  <a:rPr lang="en-US" sz="900" dirty="0" err="1">
                    <a:solidFill>
                      <a:schemeClr val="bg1"/>
                    </a:solidFill>
                    <a:latin typeface="+mn-lt"/>
                  </a:rPr>
                  <a:t>pembaharuan</a:t>
                </a:r>
                <a:r>
                  <a:rPr lang="en-US" sz="900" dirty="0">
                    <a:solidFill>
                      <a:schemeClr val="bg1"/>
                    </a:solidFill>
                    <a:latin typeface="+mn-lt"/>
                  </a:rPr>
                  <a:t> </a:t>
                </a:r>
                <a:r>
                  <a:rPr lang="en-US" sz="900" dirty="0" err="1">
                    <a:solidFill>
                      <a:schemeClr val="bg1"/>
                    </a:solidFill>
                    <a:latin typeface="+mn-lt"/>
                  </a:rPr>
                  <a:t>hukum</a:t>
                </a:r>
                <a:r>
                  <a:rPr lang="en-US" sz="900" dirty="0">
                    <a:solidFill>
                      <a:schemeClr val="bg1"/>
                    </a:solidFill>
                    <a:latin typeface="+mn-lt"/>
                  </a:rPr>
                  <a:t> </a:t>
                </a:r>
                <a:r>
                  <a:rPr lang="en-US" sz="900" dirty="0" err="1">
                    <a:solidFill>
                      <a:schemeClr val="bg1"/>
                    </a:solidFill>
                    <a:latin typeface="+mn-lt"/>
                  </a:rPr>
                  <a:t>pidana</a:t>
                </a:r>
                <a:r>
                  <a:rPr lang="en-US" sz="900" dirty="0">
                    <a:solidFill>
                      <a:schemeClr val="bg1"/>
                    </a:solidFill>
                    <a:latin typeface="+mn-lt"/>
                  </a:rPr>
                  <a:t> di Indonesia dan </a:t>
                </a:r>
                <a:r>
                  <a:rPr lang="en-US" sz="900" dirty="0" err="1">
                    <a:solidFill>
                      <a:schemeClr val="bg1"/>
                    </a:solidFill>
                    <a:latin typeface="+mn-lt"/>
                  </a:rPr>
                  <a:t>pengembangan</a:t>
                </a:r>
                <a:r>
                  <a:rPr lang="en-US" sz="900" dirty="0">
                    <a:solidFill>
                      <a:schemeClr val="bg1"/>
                    </a:solidFill>
                    <a:latin typeface="+mn-lt"/>
                  </a:rPr>
                  <a:t> </a:t>
                </a:r>
                <a:r>
                  <a:rPr lang="en-US" sz="900" dirty="0" err="1">
                    <a:solidFill>
                      <a:schemeClr val="bg1"/>
                    </a:solidFill>
                    <a:latin typeface="+mn-lt"/>
                  </a:rPr>
                  <a:t>teori</a:t>
                </a:r>
                <a:r>
                  <a:rPr lang="en-US" sz="900" dirty="0">
                    <a:solidFill>
                      <a:schemeClr val="bg1"/>
                    </a:solidFill>
                    <a:latin typeface="+mn-lt"/>
                  </a:rPr>
                  <a:t> </a:t>
                </a:r>
                <a:r>
                  <a:rPr lang="en-US" sz="900" dirty="0" err="1">
                    <a:solidFill>
                      <a:schemeClr val="bg1"/>
                    </a:solidFill>
                    <a:latin typeface="+mn-lt"/>
                  </a:rPr>
                  <a:t>hukum</a:t>
                </a:r>
                <a:r>
                  <a:rPr lang="en-US" sz="900" dirty="0">
                    <a:solidFill>
                      <a:schemeClr val="bg1"/>
                    </a:solidFill>
                    <a:latin typeface="+mn-lt"/>
                  </a:rPr>
                  <a:t> </a:t>
                </a:r>
                <a:r>
                  <a:rPr lang="en-US" sz="900" dirty="0" err="1">
                    <a:solidFill>
                      <a:schemeClr val="bg1"/>
                    </a:solidFill>
                    <a:latin typeface="+mn-lt"/>
                  </a:rPr>
                  <a:t>pidana</a:t>
                </a:r>
                <a:r>
                  <a:rPr lang="en-US" sz="900" dirty="0">
                    <a:solidFill>
                      <a:schemeClr val="bg1"/>
                    </a:solidFill>
                    <a:latin typeface="+mn-lt"/>
                  </a:rPr>
                  <a:t> </a:t>
                </a:r>
                <a:r>
                  <a:rPr lang="en-US" sz="900" dirty="0" err="1">
                    <a:solidFill>
                      <a:schemeClr val="bg1"/>
                    </a:solidFill>
                    <a:latin typeface="+mn-lt"/>
                  </a:rPr>
                  <a:t>terkait</a:t>
                </a:r>
                <a:r>
                  <a:rPr lang="en-US" sz="900" dirty="0">
                    <a:solidFill>
                      <a:schemeClr val="bg1"/>
                    </a:solidFill>
                    <a:latin typeface="+mn-lt"/>
                  </a:rPr>
                  <a:t> </a:t>
                </a:r>
                <a:r>
                  <a:rPr lang="en-US" sz="900" dirty="0" err="1">
                    <a:solidFill>
                      <a:schemeClr val="bg1"/>
                    </a:solidFill>
                    <a:latin typeface="+mn-lt"/>
                  </a:rPr>
                  <a:t>kriminalisasi</a:t>
                </a:r>
                <a:r>
                  <a:rPr lang="en-US" sz="900" dirty="0">
                    <a:solidFill>
                      <a:schemeClr val="bg1"/>
                    </a:solidFill>
                    <a:latin typeface="+mn-lt"/>
                  </a:rPr>
                  <a:t> </a:t>
                </a:r>
                <a:r>
                  <a:rPr lang="en-US" sz="900" dirty="0" err="1">
                    <a:solidFill>
                      <a:schemeClr val="bg1"/>
                    </a:solidFill>
                    <a:latin typeface="+mn-lt"/>
                  </a:rPr>
                  <a:t>pelaku</a:t>
                </a:r>
                <a:r>
                  <a:rPr lang="en-US" sz="900" dirty="0">
                    <a:solidFill>
                      <a:schemeClr val="bg1"/>
                    </a:solidFill>
                    <a:latin typeface="+mn-lt"/>
                  </a:rPr>
                  <a:t> </a:t>
                </a:r>
                <a:r>
                  <a:rPr lang="en-US" sz="900" dirty="0" err="1">
                    <a:solidFill>
                      <a:schemeClr val="bg1"/>
                    </a:solidFill>
                    <a:latin typeface="+mn-lt"/>
                  </a:rPr>
                  <a:t>pelacuran</a:t>
                </a:r>
                <a:r>
                  <a:rPr lang="en-US" sz="900" dirty="0">
                    <a:solidFill>
                      <a:schemeClr val="bg1"/>
                    </a:solidFill>
                    <a:latin typeface="+mn-lt"/>
                  </a:rPr>
                  <a:t>.</a:t>
                </a:r>
              </a:p>
              <a:p>
                <a:pPr marL="171450" marR="0" lvl="0" indent="-171450"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lang="en-US" sz="900" dirty="0" err="1">
                    <a:solidFill>
                      <a:schemeClr val="bg1"/>
                    </a:solidFill>
                    <a:latin typeface="+mn-lt"/>
                  </a:rPr>
                  <a:t>Manfaat</a:t>
                </a:r>
                <a:r>
                  <a:rPr lang="en-US" sz="900" dirty="0">
                    <a:solidFill>
                      <a:schemeClr val="bg1"/>
                    </a:solidFill>
                    <a:latin typeface="+mn-lt"/>
                  </a:rPr>
                  <a:t> </a:t>
                </a:r>
                <a:r>
                  <a:rPr lang="en-US" sz="900" dirty="0" err="1">
                    <a:solidFill>
                      <a:schemeClr val="bg1"/>
                    </a:solidFill>
                    <a:latin typeface="+mn-lt"/>
                  </a:rPr>
                  <a:t>Praktis</a:t>
                </a:r>
                <a:r>
                  <a:rPr lang="en-US" sz="900" dirty="0">
                    <a:solidFill>
                      <a:schemeClr val="bg1"/>
                    </a:solidFill>
                    <a:latin typeface="+mn-lt"/>
                  </a:rPr>
                  <a:t>: Panduan </a:t>
                </a:r>
                <a:r>
                  <a:rPr lang="en-US" sz="900" dirty="0" err="1">
                    <a:solidFill>
                      <a:schemeClr val="bg1"/>
                    </a:solidFill>
                    <a:latin typeface="+mn-lt"/>
                  </a:rPr>
                  <a:t>bagi</a:t>
                </a:r>
                <a:r>
                  <a:rPr lang="en-US" sz="900" dirty="0">
                    <a:solidFill>
                      <a:schemeClr val="bg1"/>
                    </a:solidFill>
                    <a:latin typeface="+mn-lt"/>
                  </a:rPr>
                  <a:t> </a:t>
                </a:r>
                <a:r>
                  <a:rPr lang="en-US" sz="900" dirty="0" err="1">
                    <a:solidFill>
                      <a:schemeClr val="bg1"/>
                    </a:solidFill>
                    <a:latin typeface="+mn-lt"/>
                  </a:rPr>
                  <a:t>pemerintah</a:t>
                </a:r>
                <a:r>
                  <a:rPr lang="en-US" sz="900" dirty="0">
                    <a:solidFill>
                      <a:schemeClr val="bg1"/>
                    </a:solidFill>
                    <a:latin typeface="+mn-lt"/>
                  </a:rPr>
                  <a:t>, </a:t>
                </a:r>
                <a:r>
                  <a:rPr lang="en-US" sz="900" dirty="0" err="1">
                    <a:solidFill>
                      <a:schemeClr val="bg1"/>
                    </a:solidFill>
                    <a:latin typeface="+mn-lt"/>
                  </a:rPr>
                  <a:t>pembuat</a:t>
                </a:r>
                <a:r>
                  <a:rPr lang="en-US" sz="900" dirty="0">
                    <a:solidFill>
                      <a:schemeClr val="bg1"/>
                    </a:solidFill>
                    <a:latin typeface="+mn-lt"/>
                  </a:rPr>
                  <a:t> </a:t>
                </a:r>
                <a:r>
                  <a:rPr lang="en-US" sz="900" dirty="0" err="1">
                    <a:solidFill>
                      <a:schemeClr val="bg1"/>
                    </a:solidFill>
                    <a:latin typeface="+mn-lt"/>
                  </a:rPr>
                  <a:t>kebijakan</a:t>
                </a:r>
                <a:r>
                  <a:rPr lang="en-US" sz="900" dirty="0">
                    <a:solidFill>
                      <a:schemeClr val="bg1"/>
                    </a:solidFill>
                    <a:latin typeface="+mn-lt"/>
                  </a:rPr>
                  <a:t>, </a:t>
                </a:r>
                <a:r>
                  <a:rPr lang="en-US" sz="900" dirty="0" err="1">
                    <a:solidFill>
                      <a:schemeClr val="bg1"/>
                    </a:solidFill>
                    <a:latin typeface="+mn-lt"/>
                  </a:rPr>
                  <a:t>aparat</a:t>
                </a:r>
                <a:r>
                  <a:rPr lang="en-US" sz="900" dirty="0">
                    <a:solidFill>
                      <a:schemeClr val="bg1"/>
                    </a:solidFill>
                    <a:latin typeface="+mn-lt"/>
                  </a:rPr>
                  <a:t> </a:t>
                </a:r>
                <a:r>
                  <a:rPr lang="en-US" sz="900" dirty="0" err="1">
                    <a:solidFill>
                      <a:schemeClr val="bg1"/>
                    </a:solidFill>
                    <a:latin typeface="+mn-lt"/>
                  </a:rPr>
                  <a:t>penegak</a:t>
                </a:r>
                <a:r>
                  <a:rPr lang="en-US" sz="900" dirty="0">
                    <a:solidFill>
                      <a:schemeClr val="bg1"/>
                    </a:solidFill>
                    <a:latin typeface="+mn-lt"/>
                  </a:rPr>
                  <a:t> </a:t>
                </a:r>
                <a:r>
                  <a:rPr lang="en-US" sz="900" dirty="0" err="1">
                    <a:solidFill>
                      <a:schemeClr val="bg1"/>
                    </a:solidFill>
                    <a:latin typeface="+mn-lt"/>
                  </a:rPr>
                  <a:t>hukum</a:t>
                </a:r>
                <a:r>
                  <a:rPr lang="en-US" sz="900" dirty="0">
                    <a:solidFill>
                      <a:schemeClr val="bg1"/>
                    </a:solidFill>
                    <a:latin typeface="+mn-lt"/>
                  </a:rPr>
                  <a:t>, </a:t>
                </a:r>
                <a:r>
                  <a:rPr lang="en-US" sz="900" dirty="0" err="1">
                    <a:solidFill>
                      <a:schemeClr val="bg1"/>
                    </a:solidFill>
                    <a:latin typeface="+mn-lt"/>
                  </a:rPr>
                  <a:t>lembaga</a:t>
                </a:r>
                <a:r>
                  <a:rPr lang="en-US" sz="900" dirty="0">
                    <a:solidFill>
                      <a:schemeClr val="bg1"/>
                    </a:solidFill>
                    <a:latin typeface="+mn-lt"/>
                  </a:rPr>
                  <a:t> </a:t>
                </a:r>
                <a:r>
                  <a:rPr lang="en-US" sz="900" dirty="0" err="1">
                    <a:solidFill>
                      <a:schemeClr val="bg1"/>
                    </a:solidFill>
                    <a:latin typeface="+mn-lt"/>
                  </a:rPr>
                  <a:t>sosial</a:t>
                </a:r>
                <a:r>
                  <a:rPr lang="en-US" sz="900" dirty="0">
                    <a:solidFill>
                      <a:schemeClr val="bg1"/>
                    </a:solidFill>
                    <a:latin typeface="+mn-lt"/>
                  </a:rPr>
                  <a:t>, dan </a:t>
                </a:r>
                <a:r>
                  <a:rPr lang="en-US" sz="900" dirty="0" err="1">
                    <a:solidFill>
                      <a:schemeClr val="bg1"/>
                    </a:solidFill>
                    <a:latin typeface="+mn-lt"/>
                  </a:rPr>
                  <a:t>pemerintah</a:t>
                </a:r>
                <a:r>
                  <a:rPr lang="en-US" sz="900" dirty="0">
                    <a:solidFill>
                      <a:schemeClr val="bg1"/>
                    </a:solidFill>
                    <a:latin typeface="+mn-lt"/>
                  </a:rPr>
                  <a:t> </a:t>
                </a:r>
                <a:r>
                  <a:rPr lang="en-US" sz="900" dirty="0" err="1">
                    <a:solidFill>
                      <a:schemeClr val="bg1"/>
                    </a:solidFill>
                    <a:latin typeface="+mn-lt"/>
                  </a:rPr>
                  <a:t>daerah</a:t>
                </a:r>
                <a:r>
                  <a:rPr lang="en-US" sz="900" dirty="0">
                    <a:solidFill>
                      <a:schemeClr val="bg1"/>
                    </a:solidFill>
                    <a:latin typeface="+mn-lt"/>
                  </a:rPr>
                  <a:t> </a:t>
                </a:r>
                <a:r>
                  <a:rPr lang="en-US" sz="900" dirty="0" err="1">
                    <a:solidFill>
                      <a:schemeClr val="bg1"/>
                    </a:solidFill>
                    <a:latin typeface="+mn-lt"/>
                  </a:rPr>
                  <a:t>dalam</a:t>
                </a:r>
                <a:r>
                  <a:rPr lang="en-US" sz="900" dirty="0">
                    <a:solidFill>
                      <a:schemeClr val="bg1"/>
                    </a:solidFill>
                    <a:latin typeface="+mn-lt"/>
                  </a:rPr>
                  <a:t> </a:t>
                </a:r>
                <a:r>
                  <a:rPr lang="en-US" sz="900" dirty="0" err="1">
                    <a:solidFill>
                      <a:schemeClr val="bg1"/>
                    </a:solidFill>
                    <a:latin typeface="+mn-lt"/>
                  </a:rPr>
                  <a:t>merancang</a:t>
                </a:r>
                <a:r>
                  <a:rPr lang="en-US" sz="900" dirty="0">
                    <a:solidFill>
                      <a:schemeClr val="bg1"/>
                    </a:solidFill>
                    <a:latin typeface="+mn-lt"/>
                  </a:rPr>
                  <a:t> </a:t>
                </a:r>
                <a:r>
                  <a:rPr lang="en-US" sz="900" dirty="0" err="1">
                    <a:solidFill>
                      <a:schemeClr val="bg1"/>
                    </a:solidFill>
                    <a:latin typeface="+mn-lt"/>
                  </a:rPr>
                  <a:t>kebijakan</a:t>
                </a:r>
                <a:r>
                  <a:rPr lang="en-US" sz="900" dirty="0">
                    <a:solidFill>
                      <a:schemeClr val="bg1"/>
                    </a:solidFill>
                    <a:latin typeface="+mn-lt"/>
                  </a:rPr>
                  <a:t> yang </a:t>
                </a:r>
                <a:r>
                  <a:rPr lang="en-US" sz="900" dirty="0" err="1">
                    <a:solidFill>
                      <a:schemeClr val="bg1"/>
                    </a:solidFill>
                    <a:latin typeface="+mn-lt"/>
                  </a:rPr>
                  <a:t>lebih</a:t>
                </a:r>
                <a:r>
                  <a:rPr lang="en-US" sz="900" dirty="0">
                    <a:solidFill>
                      <a:schemeClr val="bg1"/>
                    </a:solidFill>
                    <a:latin typeface="+mn-lt"/>
                  </a:rPr>
                  <a:t> </a:t>
                </a:r>
                <a:r>
                  <a:rPr lang="en-US" sz="900" dirty="0" err="1">
                    <a:solidFill>
                      <a:schemeClr val="bg1"/>
                    </a:solidFill>
                    <a:latin typeface="+mn-lt"/>
                  </a:rPr>
                  <a:t>efektif</a:t>
                </a:r>
                <a:r>
                  <a:rPr lang="en-US" sz="900" dirty="0">
                    <a:solidFill>
                      <a:schemeClr val="bg1"/>
                    </a:solidFill>
                    <a:latin typeface="+mn-lt"/>
                  </a:rPr>
                  <a:t> dan strategi </a:t>
                </a:r>
                <a:r>
                  <a:rPr lang="en-US" sz="900" dirty="0" err="1">
                    <a:solidFill>
                      <a:schemeClr val="bg1"/>
                    </a:solidFill>
                    <a:latin typeface="+mn-lt"/>
                  </a:rPr>
                  <a:t>penanganan</a:t>
                </a:r>
                <a:r>
                  <a:rPr lang="en-US" sz="900" dirty="0">
                    <a:solidFill>
                      <a:schemeClr val="bg1"/>
                    </a:solidFill>
                    <a:latin typeface="+mn-lt"/>
                  </a:rPr>
                  <a:t> </a:t>
                </a:r>
                <a:r>
                  <a:rPr lang="en-US" sz="900" dirty="0" err="1">
                    <a:solidFill>
                      <a:schemeClr val="bg1"/>
                    </a:solidFill>
                    <a:latin typeface="+mn-lt"/>
                  </a:rPr>
                  <a:t>prostitusi</a:t>
                </a:r>
                <a:r>
                  <a:rPr lang="en-US" sz="900" dirty="0">
                    <a:solidFill>
                      <a:schemeClr val="bg1"/>
                    </a:solidFill>
                    <a:latin typeface="+mn-lt"/>
                  </a:rPr>
                  <a:t>, </a:t>
                </a:r>
                <a:r>
                  <a:rPr lang="en-US" sz="900" dirty="0" err="1">
                    <a:solidFill>
                      <a:schemeClr val="bg1"/>
                    </a:solidFill>
                    <a:latin typeface="+mn-lt"/>
                  </a:rPr>
                  <a:t>khususnya</a:t>
                </a:r>
                <a:r>
                  <a:rPr lang="en-US" sz="900" dirty="0">
                    <a:solidFill>
                      <a:schemeClr val="bg1"/>
                    </a:solidFill>
                    <a:latin typeface="+mn-lt"/>
                  </a:rPr>
                  <a:t> di Kota Pontianak.</a:t>
                </a:r>
              </a:p>
            </p:txBody>
          </p:sp>
          <p:sp>
            <p:nvSpPr>
              <p:cNvPr id="33" name="Google Shape;240;p33">
                <a:extLst>
                  <a:ext uri="{FF2B5EF4-FFF2-40B4-BE49-F238E27FC236}">
                    <a16:creationId xmlns="" xmlns:a16="http://schemas.microsoft.com/office/drawing/2014/main" id="{FCB176B9-3E3D-3ACA-7D41-C97B57324171}"/>
                  </a:ext>
                </a:extLst>
              </p:cNvPr>
              <p:cNvSpPr/>
              <p:nvPr/>
            </p:nvSpPr>
            <p:spPr>
              <a:xfrm>
                <a:off x="6276997" y="3017629"/>
                <a:ext cx="1590853" cy="226558"/>
              </a:xfrm>
              <a:prstGeom prst="roundRect">
                <a:avLst>
                  <a:gd name="adj" fmla="val 50000"/>
                </a:avLst>
              </a:prstGeom>
              <a:solidFill>
                <a:schemeClr val="accent4">
                  <a:lumMod val="40000"/>
                  <a:lumOff val="60000"/>
                </a:schemeClr>
              </a:solidFill>
              <a:ln w="19050">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err="1">
                    <a:solidFill>
                      <a:schemeClr val="tx1">
                        <a:lumMod val="50000"/>
                      </a:schemeClr>
                    </a:solidFill>
                    <a:latin typeface="+mn-lt"/>
                  </a:rPr>
                  <a:t>Manfaat</a:t>
                </a:r>
                <a:r>
                  <a:rPr lang="en-US" sz="1000" dirty="0">
                    <a:solidFill>
                      <a:schemeClr val="tx1">
                        <a:lumMod val="50000"/>
                      </a:schemeClr>
                    </a:solidFill>
                    <a:latin typeface="+mn-lt"/>
                  </a:rPr>
                  <a:t> </a:t>
                </a:r>
                <a:r>
                  <a:rPr lang="en-US" sz="1000" dirty="0" err="1">
                    <a:solidFill>
                      <a:schemeClr val="tx1">
                        <a:lumMod val="50000"/>
                      </a:schemeClr>
                    </a:solidFill>
                    <a:latin typeface="+mn-lt"/>
                  </a:rPr>
                  <a:t>Penelitian</a:t>
                </a:r>
                <a:endParaRPr kumimoji="0" lang="id-ID" sz="1000" i="0" u="none" strike="noStrike" kern="0" cap="none" spc="0" normalizeH="0" baseline="0" noProof="0" dirty="0">
                  <a:ln>
                    <a:noFill/>
                  </a:ln>
                  <a:solidFill>
                    <a:schemeClr val="tx1">
                      <a:lumMod val="50000"/>
                    </a:schemeClr>
                  </a:solidFill>
                  <a:effectLst/>
                  <a:uLnTx/>
                  <a:uFillTx/>
                  <a:latin typeface="+mn-lt"/>
                  <a:cs typeface="Arial"/>
                  <a:sym typeface="Arial"/>
                </a:endParaRPr>
              </a:p>
            </p:txBody>
          </p:sp>
        </p:grpSp>
        <p:sp>
          <p:nvSpPr>
            <p:cNvPr id="31" name="Google Shape;240;p33">
              <a:extLst>
                <a:ext uri="{FF2B5EF4-FFF2-40B4-BE49-F238E27FC236}">
                  <a16:creationId xmlns="" xmlns:a16="http://schemas.microsoft.com/office/drawing/2014/main" id="{9F55BEF6-4FCA-A4A8-3A00-304153C9B236}"/>
                </a:ext>
              </a:extLst>
            </p:cNvPr>
            <p:cNvSpPr/>
            <p:nvPr/>
          </p:nvSpPr>
          <p:spPr>
            <a:xfrm>
              <a:off x="2981269" y="1085854"/>
              <a:ext cx="3120588" cy="330254"/>
            </a:xfrm>
            <a:prstGeom prst="roundRect">
              <a:avLst>
                <a:gd name="adj" fmla="val 50000"/>
              </a:avLst>
            </a:prstGeom>
            <a:solidFill>
              <a:schemeClr val="tx1"/>
            </a:solidFill>
            <a:ln w="19050">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1" i="0" u="none" strike="noStrike" kern="0" cap="none" spc="0" normalizeH="0" baseline="0" noProof="0" dirty="0" err="1">
                  <a:ln>
                    <a:noFill/>
                  </a:ln>
                  <a:solidFill>
                    <a:schemeClr val="bg1"/>
                  </a:solidFill>
                  <a:effectLst/>
                  <a:uLnTx/>
                  <a:uFillTx/>
                  <a:latin typeface="+mn-lt"/>
                  <a:cs typeface="Arial"/>
                  <a:sym typeface="Arial"/>
                </a:rPr>
                <a:t>Tujuan</a:t>
              </a:r>
              <a:r>
                <a:rPr kumimoji="0" lang="en-US" sz="1050" b="1" i="0" u="none" strike="noStrike" kern="0" cap="none" spc="0" normalizeH="0" baseline="0" noProof="0" dirty="0">
                  <a:ln>
                    <a:noFill/>
                  </a:ln>
                  <a:solidFill>
                    <a:schemeClr val="bg1"/>
                  </a:solidFill>
                  <a:effectLst/>
                  <a:uLnTx/>
                  <a:uFillTx/>
                  <a:latin typeface="+mn-lt"/>
                  <a:cs typeface="Arial"/>
                  <a:sym typeface="Arial"/>
                </a:rPr>
                <a:t> </a:t>
              </a:r>
              <a:r>
                <a:rPr kumimoji="0" lang="en-US" sz="1050" b="1" i="0" u="none" strike="noStrike" kern="0" cap="none" spc="0" normalizeH="0" baseline="0" noProof="0" dirty="0" err="1">
                  <a:ln>
                    <a:noFill/>
                  </a:ln>
                  <a:solidFill>
                    <a:schemeClr val="bg1"/>
                  </a:solidFill>
                  <a:effectLst/>
                  <a:uLnTx/>
                  <a:uFillTx/>
                  <a:latin typeface="+mn-lt"/>
                  <a:cs typeface="Arial"/>
                  <a:sym typeface="Arial"/>
                </a:rPr>
                <a:t>Penelitian</a:t>
              </a:r>
              <a:r>
                <a:rPr kumimoji="0" lang="en-US" sz="1050" b="1" i="0" u="none" strike="noStrike" kern="0" cap="none" spc="0" normalizeH="0" baseline="0" noProof="0" dirty="0">
                  <a:ln>
                    <a:noFill/>
                  </a:ln>
                  <a:solidFill>
                    <a:schemeClr val="bg1"/>
                  </a:solidFill>
                  <a:effectLst/>
                  <a:uLnTx/>
                  <a:uFillTx/>
                  <a:latin typeface="+mn-lt"/>
                  <a:cs typeface="Arial"/>
                  <a:sym typeface="Arial"/>
                </a:rPr>
                <a:t> dan </a:t>
              </a:r>
              <a:r>
                <a:rPr kumimoji="0" lang="en-US" sz="1050" b="1" i="0" u="none" strike="noStrike" kern="0" cap="none" spc="0" normalizeH="0" baseline="0" noProof="0" dirty="0" err="1">
                  <a:ln>
                    <a:noFill/>
                  </a:ln>
                  <a:solidFill>
                    <a:schemeClr val="bg1"/>
                  </a:solidFill>
                  <a:effectLst/>
                  <a:uLnTx/>
                  <a:uFillTx/>
                  <a:latin typeface="+mn-lt"/>
                  <a:cs typeface="Arial"/>
                  <a:sym typeface="Arial"/>
                </a:rPr>
                <a:t>Manfaat</a:t>
              </a:r>
              <a:r>
                <a:rPr kumimoji="0" lang="en-US" sz="1050" b="1" i="0" u="none" strike="noStrike" kern="0" cap="none" spc="0" normalizeH="0" baseline="0" noProof="0" dirty="0">
                  <a:ln>
                    <a:noFill/>
                  </a:ln>
                  <a:solidFill>
                    <a:schemeClr val="bg1"/>
                  </a:solidFill>
                  <a:effectLst/>
                  <a:uLnTx/>
                  <a:uFillTx/>
                  <a:latin typeface="+mn-lt"/>
                  <a:cs typeface="Arial"/>
                  <a:sym typeface="Arial"/>
                </a:rPr>
                <a:t> </a:t>
              </a:r>
              <a:r>
                <a:rPr kumimoji="0" lang="en-US" sz="1050" b="1" i="0" u="none" strike="noStrike" kern="0" cap="none" spc="0" normalizeH="0" baseline="0" noProof="0" dirty="0" err="1">
                  <a:ln>
                    <a:noFill/>
                  </a:ln>
                  <a:solidFill>
                    <a:schemeClr val="bg1"/>
                  </a:solidFill>
                  <a:effectLst/>
                  <a:uLnTx/>
                  <a:uFillTx/>
                  <a:latin typeface="+mn-lt"/>
                  <a:cs typeface="Arial"/>
                  <a:sym typeface="Arial"/>
                </a:rPr>
                <a:t>Penelitian</a:t>
              </a:r>
              <a:endParaRPr kumimoji="0" lang="id-ID" sz="1050" b="1" i="0" u="none" strike="noStrike" kern="0" cap="none" spc="0" normalizeH="0" baseline="0" noProof="0" dirty="0">
                <a:ln>
                  <a:noFill/>
                </a:ln>
                <a:solidFill>
                  <a:schemeClr val="bg1"/>
                </a:solidFill>
                <a:effectLst/>
                <a:uLnTx/>
                <a:uFillTx/>
                <a:latin typeface="+mn-lt"/>
                <a:cs typeface="Arial"/>
                <a:sym typeface="Arial"/>
              </a:endParaRPr>
            </a:p>
          </p:txBody>
        </p:sp>
      </p:grpSp>
      <p:grpSp>
        <p:nvGrpSpPr>
          <p:cNvPr id="36" name="Group 35">
            <a:extLst>
              <a:ext uri="{FF2B5EF4-FFF2-40B4-BE49-F238E27FC236}">
                <a16:creationId xmlns="" xmlns:a16="http://schemas.microsoft.com/office/drawing/2014/main" id="{B4797282-9F22-BB59-CDB2-BE408426E463}"/>
              </a:ext>
            </a:extLst>
          </p:cNvPr>
          <p:cNvGrpSpPr/>
          <p:nvPr/>
        </p:nvGrpSpPr>
        <p:grpSpPr>
          <a:xfrm>
            <a:off x="1911894" y="-1770605"/>
            <a:ext cx="5313418" cy="814614"/>
            <a:chOff x="1776516" y="1323793"/>
            <a:chExt cx="5313418" cy="1064552"/>
          </a:xfrm>
        </p:grpSpPr>
        <p:sp>
          <p:nvSpPr>
            <p:cNvPr id="37" name="Google Shape;240;p33">
              <a:extLst>
                <a:ext uri="{FF2B5EF4-FFF2-40B4-BE49-F238E27FC236}">
                  <a16:creationId xmlns="" xmlns:a16="http://schemas.microsoft.com/office/drawing/2014/main" id="{EF94F600-DF69-2262-9E9A-24974FB1802B}"/>
                </a:ext>
              </a:extLst>
            </p:cNvPr>
            <p:cNvSpPr/>
            <p:nvPr/>
          </p:nvSpPr>
          <p:spPr>
            <a:xfrm>
              <a:off x="1776516" y="1454360"/>
              <a:ext cx="5313418" cy="933985"/>
            </a:xfrm>
            <a:prstGeom prst="roundRect">
              <a:avLst>
                <a:gd name="adj" fmla="val 19885"/>
              </a:avLst>
            </a:prstGeom>
            <a:solidFill>
              <a:schemeClr val="tx1">
                <a:lumMod val="60000"/>
                <a:lumOff val="40000"/>
              </a:schemeClr>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1" i="0" u="none" strike="noStrike" kern="0" cap="none" spc="0" normalizeH="0" baseline="0" noProof="0" dirty="0">
                <a:ln>
                  <a:noFill/>
                </a:ln>
                <a:solidFill>
                  <a:srgbClr val="DA8737"/>
                </a:solidFill>
                <a:effectLst/>
                <a:uLnTx/>
                <a:uFillTx/>
                <a:latin typeface="Oxygen" panose="02000503000000000000" pitchFamily="2" charset="0"/>
                <a:cs typeface="Arial"/>
                <a:sym typeface="Arial"/>
              </a:endParaRPr>
            </a:p>
          </p:txBody>
        </p:sp>
        <p:sp>
          <p:nvSpPr>
            <p:cNvPr id="38" name="TextBox 37">
              <a:extLst>
                <a:ext uri="{FF2B5EF4-FFF2-40B4-BE49-F238E27FC236}">
                  <a16:creationId xmlns="" xmlns:a16="http://schemas.microsoft.com/office/drawing/2014/main" id="{5E01D5F6-0417-D87D-15B0-8A52E7A960C8}"/>
                </a:ext>
              </a:extLst>
            </p:cNvPr>
            <p:cNvSpPr txBox="1"/>
            <p:nvPr/>
          </p:nvSpPr>
          <p:spPr>
            <a:xfrm>
              <a:off x="1899899" y="1670554"/>
              <a:ext cx="5066650" cy="563091"/>
            </a:xfrm>
            <a:prstGeom prst="rect">
              <a:avLst/>
            </a:prstGeom>
            <a:noFill/>
          </p:spPr>
          <p:txBody>
            <a:bodyPr wrap="square">
              <a:spAutoFit/>
            </a:bodyPr>
            <a:lstStyle/>
            <a:p>
              <a:pPr algn="ctr"/>
              <a:r>
                <a:rPr lang="en-US" sz="1100" dirty="0" err="1">
                  <a:solidFill>
                    <a:schemeClr val="bg1"/>
                  </a:solidFill>
                </a:rPr>
                <a:t>Mengapa</a:t>
              </a:r>
              <a:r>
                <a:rPr lang="en-US" sz="1100" dirty="0">
                  <a:solidFill>
                    <a:schemeClr val="bg1"/>
                  </a:solidFill>
                </a:rPr>
                <a:t> </a:t>
              </a:r>
              <a:r>
                <a:rPr lang="en-US" sz="1100" dirty="0" err="1">
                  <a:solidFill>
                    <a:schemeClr val="bg1"/>
                  </a:solidFill>
                </a:rPr>
                <a:t>Kriminalisasi</a:t>
              </a:r>
              <a:r>
                <a:rPr lang="en-US" sz="1100" dirty="0">
                  <a:solidFill>
                    <a:schemeClr val="bg1"/>
                  </a:solidFill>
                </a:rPr>
                <a:t> </a:t>
              </a:r>
              <a:r>
                <a:rPr lang="en-US" sz="1100" dirty="0" err="1">
                  <a:solidFill>
                    <a:schemeClr val="bg1"/>
                  </a:solidFill>
                </a:rPr>
                <a:t>Pelaku</a:t>
              </a:r>
              <a:r>
                <a:rPr lang="en-US" sz="1100" dirty="0">
                  <a:solidFill>
                    <a:schemeClr val="bg1"/>
                  </a:solidFill>
                </a:rPr>
                <a:t> </a:t>
              </a:r>
              <a:r>
                <a:rPr lang="en-US" sz="1100" dirty="0" err="1">
                  <a:solidFill>
                    <a:schemeClr val="bg1"/>
                  </a:solidFill>
                </a:rPr>
                <a:t>Pelacuran</a:t>
              </a:r>
              <a:r>
                <a:rPr lang="en-US" sz="1100" dirty="0">
                  <a:solidFill>
                    <a:schemeClr val="bg1"/>
                  </a:solidFill>
                </a:rPr>
                <a:t> </a:t>
              </a:r>
              <a:r>
                <a:rPr lang="en-US" sz="1100" dirty="0" err="1">
                  <a:solidFill>
                    <a:schemeClr val="bg1"/>
                  </a:solidFill>
                </a:rPr>
                <a:t>Tidak</a:t>
              </a:r>
              <a:r>
                <a:rPr lang="en-US" sz="1100" dirty="0">
                  <a:solidFill>
                    <a:schemeClr val="bg1"/>
                  </a:solidFill>
                </a:rPr>
                <a:t> </a:t>
              </a:r>
              <a:r>
                <a:rPr lang="en-US" sz="1100" dirty="0" err="1">
                  <a:solidFill>
                    <a:schemeClr val="bg1"/>
                  </a:solidFill>
                </a:rPr>
                <a:t>Diatur</a:t>
              </a:r>
              <a:r>
                <a:rPr lang="en-US" sz="1100" dirty="0">
                  <a:solidFill>
                    <a:schemeClr val="bg1"/>
                  </a:solidFill>
                </a:rPr>
                <a:t> </a:t>
              </a:r>
              <a:r>
                <a:rPr lang="en-US" sz="1100" dirty="0" err="1">
                  <a:solidFill>
                    <a:schemeClr val="bg1"/>
                  </a:solidFill>
                </a:rPr>
                <a:t>Secara</a:t>
              </a:r>
              <a:r>
                <a:rPr lang="en-US" sz="1100" dirty="0">
                  <a:solidFill>
                    <a:schemeClr val="bg1"/>
                  </a:solidFill>
                </a:rPr>
                <a:t> </a:t>
              </a:r>
              <a:r>
                <a:rPr lang="en-US" sz="1100" dirty="0" err="1">
                  <a:solidFill>
                    <a:schemeClr val="bg1"/>
                  </a:solidFill>
                </a:rPr>
                <a:t>Khusus</a:t>
              </a:r>
              <a:r>
                <a:rPr lang="en-US" sz="1100" dirty="0">
                  <a:solidFill>
                    <a:schemeClr val="bg1"/>
                  </a:solidFill>
                </a:rPr>
                <a:t> </a:t>
              </a:r>
              <a:r>
                <a:rPr lang="en-US" sz="1100" dirty="0" err="1">
                  <a:solidFill>
                    <a:schemeClr val="bg1"/>
                  </a:solidFill>
                </a:rPr>
                <a:t>Dalam</a:t>
              </a:r>
              <a:r>
                <a:rPr lang="en-US" sz="1100" dirty="0">
                  <a:solidFill>
                    <a:schemeClr val="bg1"/>
                  </a:solidFill>
                </a:rPr>
                <a:t> Hukum </a:t>
              </a:r>
              <a:r>
                <a:rPr lang="en-US" sz="1100" dirty="0" err="1">
                  <a:solidFill>
                    <a:schemeClr val="bg1"/>
                  </a:solidFill>
                </a:rPr>
                <a:t>Pidana</a:t>
              </a:r>
              <a:r>
                <a:rPr lang="en-US" sz="1100" dirty="0">
                  <a:solidFill>
                    <a:schemeClr val="bg1"/>
                  </a:solidFill>
                </a:rPr>
                <a:t> di Indonesia?</a:t>
              </a:r>
            </a:p>
          </p:txBody>
        </p:sp>
        <p:sp>
          <p:nvSpPr>
            <p:cNvPr id="1961" name="Google Shape;240;p33">
              <a:extLst>
                <a:ext uri="{FF2B5EF4-FFF2-40B4-BE49-F238E27FC236}">
                  <a16:creationId xmlns="" xmlns:a16="http://schemas.microsoft.com/office/drawing/2014/main" id="{D2AF4017-19C9-B786-C173-042E1FF3B371}"/>
                </a:ext>
              </a:extLst>
            </p:cNvPr>
            <p:cNvSpPr/>
            <p:nvPr/>
          </p:nvSpPr>
          <p:spPr>
            <a:xfrm>
              <a:off x="3417591" y="1323793"/>
              <a:ext cx="2075410" cy="261132"/>
            </a:xfrm>
            <a:prstGeom prst="roundRect">
              <a:avLst>
                <a:gd name="adj" fmla="val 50000"/>
              </a:avLst>
            </a:prstGeom>
            <a:solidFill>
              <a:schemeClr val="tx1">
                <a:lumMod val="20000"/>
                <a:lumOff val="80000"/>
              </a:schemeClr>
            </a:solidFill>
            <a:ln w="12700">
              <a:solidFill>
                <a:srgbClr val="FFFEFC"/>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err="1">
                  <a:ln>
                    <a:noFill/>
                  </a:ln>
                  <a:solidFill>
                    <a:schemeClr val="tx1"/>
                  </a:solidFill>
                  <a:effectLst/>
                  <a:uLnTx/>
                  <a:uFillTx/>
                  <a:latin typeface="+mn-lt"/>
                  <a:cs typeface="Arial"/>
                  <a:sym typeface="Arial"/>
                </a:rPr>
                <a:t>Rumusan</a:t>
              </a:r>
              <a:r>
                <a:rPr kumimoji="0" lang="en-US" sz="1100" b="1" i="0" u="none" strike="noStrike" kern="0" cap="none" spc="0" normalizeH="0" baseline="0" noProof="0" dirty="0">
                  <a:ln>
                    <a:noFill/>
                  </a:ln>
                  <a:solidFill>
                    <a:schemeClr val="tx1"/>
                  </a:solidFill>
                  <a:effectLst/>
                  <a:uLnTx/>
                  <a:uFillTx/>
                  <a:latin typeface="+mn-lt"/>
                  <a:cs typeface="Arial"/>
                  <a:sym typeface="Arial"/>
                </a:rPr>
                <a:t> </a:t>
              </a:r>
              <a:r>
                <a:rPr kumimoji="0" lang="en-US" sz="1100" b="1" i="0" u="none" strike="noStrike" kern="0" cap="none" spc="0" normalizeH="0" baseline="0" noProof="0" dirty="0" err="1">
                  <a:ln>
                    <a:noFill/>
                  </a:ln>
                  <a:solidFill>
                    <a:schemeClr val="tx1"/>
                  </a:solidFill>
                  <a:effectLst/>
                  <a:uLnTx/>
                  <a:uFillTx/>
                  <a:latin typeface="+mn-lt"/>
                  <a:cs typeface="Arial"/>
                  <a:sym typeface="Arial"/>
                </a:rPr>
                <a:t>Masalah</a:t>
              </a:r>
              <a:endParaRPr kumimoji="0" lang="id-ID" sz="1100" b="1" i="0" u="none" strike="noStrike" kern="0" cap="none" spc="0" normalizeH="0" baseline="0" noProof="0" dirty="0">
                <a:ln>
                  <a:noFill/>
                </a:ln>
                <a:solidFill>
                  <a:schemeClr val="tx1"/>
                </a:solidFill>
                <a:effectLst/>
                <a:uLnTx/>
                <a:uFillTx/>
                <a:latin typeface="+mn-lt"/>
                <a:cs typeface="Arial"/>
                <a:sym typeface="Arial"/>
              </a:endParaRPr>
            </a:p>
          </p:txBody>
        </p:sp>
      </p:grpSp>
      <p:grpSp>
        <p:nvGrpSpPr>
          <p:cNvPr id="40" name="Group 39">
            <a:extLst>
              <a:ext uri="{FF2B5EF4-FFF2-40B4-BE49-F238E27FC236}">
                <a16:creationId xmlns="" xmlns:a16="http://schemas.microsoft.com/office/drawing/2014/main" id="{F4A2E07E-1A49-DD57-6257-6A93A741424E}"/>
              </a:ext>
            </a:extLst>
          </p:cNvPr>
          <p:cNvGrpSpPr/>
          <p:nvPr/>
        </p:nvGrpSpPr>
        <p:grpSpPr>
          <a:xfrm>
            <a:off x="-453083" y="2928104"/>
            <a:ext cx="5835851" cy="914897"/>
            <a:chOff x="-1020011" y="2745224"/>
            <a:chExt cx="5835851" cy="914897"/>
          </a:xfrm>
        </p:grpSpPr>
        <p:sp>
          <p:nvSpPr>
            <p:cNvPr id="41" name="Rectangle: Rounded Corners 40">
              <a:extLst>
                <a:ext uri="{FF2B5EF4-FFF2-40B4-BE49-F238E27FC236}">
                  <a16:creationId xmlns="" xmlns:a16="http://schemas.microsoft.com/office/drawing/2014/main" id="{67AAB51E-5CF0-373A-15B6-71543909B215}"/>
                </a:ext>
              </a:extLst>
            </p:cNvPr>
            <p:cNvSpPr/>
            <p:nvPr/>
          </p:nvSpPr>
          <p:spPr>
            <a:xfrm rot="10800000">
              <a:off x="-1020011" y="2874419"/>
              <a:ext cx="5729064" cy="785702"/>
            </a:xfrm>
            <a:prstGeom prst="roundRect">
              <a:avLst>
                <a:gd name="adj" fmla="val 50000"/>
              </a:avLst>
            </a:prstGeom>
            <a:solidFill>
              <a:schemeClr val="bg2"/>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Rectangle: Rounded Corners 41">
              <a:extLst>
                <a:ext uri="{FF2B5EF4-FFF2-40B4-BE49-F238E27FC236}">
                  <a16:creationId xmlns="" xmlns:a16="http://schemas.microsoft.com/office/drawing/2014/main" id="{4C499A0A-34FA-5A58-FAC1-FCFFD5E76AAB}"/>
                </a:ext>
              </a:extLst>
            </p:cNvPr>
            <p:cNvSpPr/>
            <p:nvPr/>
          </p:nvSpPr>
          <p:spPr>
            <a:xfrm rot="10800000">
              <a:off x="-913224" y="2745224"/>
              <a:ext cx="5729064" cy="785702"/>
            </a:xfrm>
            <a:prstGeom prst="roundRect">
              <a:avLst>
                <a:gd name="adj" fmla="val 50000"/>
              </a:avLst>
            </a:prstGeom>
            <a:solidFill>
              <a:schemeClr val="tx1"/>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050" name="Group 2049">
            <a:extLst>
              <a:ext uri="{FF2B5EF4-FFF2-40B4-BE49-F238E27FC236}">
                <a16:creationId xmlns="" xmlns:a16="http://schemas.microsoft.com/office/drawing/2014/main" id="{CCB77E87-68B5-DC0B-60B6-0A8405DC9372}"/>
              </a:ext>
            </a:extLst>
          </p:cNvPr>
          <p:cNvGrpSpPr/>
          <p:nvPr/>
        </p:nvGrpSpPr>
        <p:grpSpPr>
          <a:xfrm rot="10800000" flipH="1">
            <a:off x="13058707" y="4203690"/>
            <a:ext cx="1850964" cy="941085"/>
            <a:chOff x="6221543" y="-4"/>
            <a:chExt cx="2922360" cy="1485815"/>
          </a:xfrm>
        </p:grpSpPr>
        <p:grpSp>
          <p:nvGrpSpPr>
            <p:cNvPr id="2051" name="Google Shape;1452;p45">
              <a:extLst>
                <a:ext uri="{FF2B5EF4-FFF2-40B4-BE49-F238E27FC236}">
                  <a16:creationId xmlns="" xmlns:a16="http://schemas.microsoft.com/office/drawing/2014/main" id="{AF3B45D0-D58D-4434-9774-DDF751D2B1AE}"/>
                </a:ext>
              </a:extLst>
            </p:cNvPr>
            <p:cNvGrpSpPr/>
            <p:nvPr/>
          </p:nvGrpSpPr>
          <p:grpSpPr>
            <a:xfrm>
              <a:off x="8412369" y="1608"/>
              <a:ext cx="731534" cy="740893"/>
              <a:chOff x="7717522" y="719783"/>
              <a:chExt cx="712996" cy="719873"/>
            </a:xfrm>
          </p:grpSpPr>
          <p:sp>
            <p:nvSpPr>
              <p:cNvPr id="2063" name="Google Shape;1453;p45">
                <a:extLst>
                  <a:ext uri="{FF2B5EF4-FFF2-40B4-BE49-F238E27FC236}">
                    <a16:creationId xmlns="" xmlns:a16="http://schemas.microsoft.com/office/drawing/2014/main" id="{30004920-6395-6FBA-EC1A-6CD8C625843F}"/>
                  </a:ext>
                </a:extLst>
              </p:cNvPr>
              <p:cNvSpPr/>
              <p:nvPr/>
            </p:nvSpPr>
            <p:spPr>
              <a:xfrm>
                <a:off x="7717522" y="719783"/>
                <a:ext cx="712972" cy="719868"/>
              </a:xfrm>
              <a:custGeom>
                <a:avLst/>
                <a:gdLst/>
                <a:ahLst/>
                <a:cxnLst/>
                <a:rect l="l" t="t" r="r" b="b"/>
                <a:pathLst>
                  <a:path w="15075" h="15220" extrusionOk="0">
                    <a:moveTo>
                      <a:pt x="987" y="0"/>
                    </a:moveTo>
                    <a:cubicBezTo>
                      <a:pt x="443" y="0"/>
                      <a:pt x="1" y="442"/>
                      <a:pt x="1" y="987"/>
                    </a:cubicBezTo>
                    <a:lnTo>
                      <a:pt x="1" y="15220"/>
                    </a:lnTo>
                    <a:lnTo>
                      <a:pt x="15074" y="15220"/>
                    </a:lnTo>
                    <a:lnTo>
                      <a:pt x="15074"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1454;p45">
                <a:extLst>
                  <a:ext uri="{FF2B5EF4-FFF2-40B4-BE49-F238E27FC236}">
                    <a16:creationId xmlns="" xmlns:a16="http://schemas.microsoft.com/office/drawing/2014/main" id="{A2A0893E-958D-ECB6-8F24-CF6739B9C0C1}"/>
                  </a:ext>
                </a:extLst>
              </p:cNvPr>
              <p:cNvSpPr/>
              <p:nvPr/>
            </p:nvSpPr>
            <p:spPr>
              <a:xfrm>
                <a:off x="8074056" y="1079721"/>
                <a:ext cx="356462" cy="359934"/>
              </a:xfrm>
              <a:custGeom>
                <a:avLst/>
                <a:gdLst/>
                <a:ahLst/>
                <a:cxnLst/>
                <a:rect l="l" t="t" r="r" b="b"/>
                <a:pathLst>
                  <a:path w="7537" h="7610" extrusionOk="0">
                    <a:moveTo>
                      <a:pt x="7536" y="0"/>
                    </a:moveTo>
                    <a:cubicBezTo>
                      <a:pt x="3375" y="0"/>
                      <a:pt x="1" y="3408"/>
                      <a:pt x="1" y="7610"/>
                    </a:cubicBezTo>
                    <a:lnTo>
                      <a:pt x="7536" y="7610"/>
                    </a:lnTo>
                    <a:lnTo>
                      <a:pt x="75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2" name="Google Shape;1455;p45">
              <a:extLst>
                <a:ext uri="{FF2B5EF4-FFF2-40B4-BE49-F238E27FC236}">
                  <a16:creationId xmlns="" xmlns:a16="http://schemas.microsoft.com/office/drawing/2014/main" id="{EE578746-B622-31CE-FB84-2427D17BACDE}"/>
                </a:ext>
              </a:extLst>
            </p:cNvPr>
            <p:cNvGrpSpPr/>
            <p:nvPr/>
          </p:nvGrpSpPr>
          <p:grpSpPr>
            <a:xfrm>
              <a:off x="6221543" y="-4"/>
              <a:ext cx="1462851" cy="740647"/>
              <a:chOff x="5579127" y="719877"/>
              <a:chExt cx="1425920" cy="719773"/>
            </a:xfrm>
          </p:grpSpPr>
          <p:sp>
            <p:nvSpPr>
              <p:cNvPr id="2059" name="Google Shape;1456;p45">
                <a:extLst>
                  <a:ext uri="{FF2B5EF4-FFF2-40B4-BE49-F238E27FC236}">
                    <a16:creationId xmlns="" xmlns:a16="http://schemas.microsoft.com/office/drawing/2014/main" id="{86E05FCC-D973-3285-911C-DD7086B54903}"/>
                  </a:ext>
                </a:extLst>
              </p:cNvPr>
              <p:cNvSpPr/>
              <p:nvPr/>
            </p:nvSpPr>
            <p:spPr>
              <a:xfrm>
                <a:off x="6292099" y="719877"/>
                <a:ext cx="712925" cy="719773"/>
              </a:xfrm>
              <a:custGeom>
                <a:avLst/>
                <a:gdLst/>
                <a:ahLst/>
                <a:cxnLst/>
                <a:rect l="l" t="t" r="r" b="b"/>
                <a:pathLst>
                  <a:path w="15074" h="15218" extrusionOk="0">
                    <a:moveTo>
                      <a:pt x="0" y="0"/>
                    </a:moveTo>
                    <a:lnTo>
                      <a:pt x="0" y="15218"/>
                    </a:lnTo>
                    <a:lnTo>
                      <a:pt x="15074" y="15218"/>
                    </a:lnTo>
                    <a:lnTo>
                      <a:pt x="150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1457;p45">
                <a:extLst>
                  <a:ext uri="{FF2B5EF4-FFF2-40B4-BE49-F238E27FC236}">
                    <a16:creationId xmlns="" xmlns:a16="http://schemas.microsoft.com/office/drawing/2014/main" id="{A6095AC4-34A1-100A-E912-3FD05610A624}"/>
                  </a:ext>
                </a:extLst>
              </p:cNvPr>
              <p:cNvSpPr/>
              <p:nvPr/>
            </p:nvSpPr>
            <p:spPr>
              <a:xfrm>
                <a:off x="6647686" y="719877"/>
                <a:ext cx="357361" cy="360785"/>
              </a:xfrm>
              <a:custGeom>
                <a:avLst/>
                <a:gdLst/>
                <a:ahLst/>
                <a:cxnLst/>
                <a:rect l="l" t="t" r="r" b="b"/>
                <a:pathLst>
                  <a:path w="7556" h="7628" extrusionOk="0">
                    <a:moveTo>
                      <a:pt x="1" y="0"/>
                    </a:moveTo>
                    <a:cubicBezTo>
                      <a:pt x="1" y="4213"/>
                      <a:pt x="3383" y="7628"/>
                      <a:pt x="7556" y="7628"/>
                    </a:cubicBezTo>
                    <a:lnTo>
                      <a:pt x="75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1458;p45">
                <a:extLst>
                  <a:ext uri="{FF2B5EF4-FFF2-40B4-BE49-F238E27FC236}">
                    <a16:creationId xmlns="" xmlns:a16="http://schemas.microsoft.com/office/drawing/2014/main" id="{10201B01-9591-1AEA-AC6D-8D4D506C77A0}"/>
                  </a:ext>
                </a:extLst>
              </p:cNvPr>
              <p:cNvSpPr/>
              <p:nvPr/>
            </p:nvSpPr>
            <p:spPr>
              <a:xfrm>
                <a:off x="5579127" y="719877"/>
                <a:ext cx="1068489" cy="719773"/>
              </a:xfrm>
              <a:custGeom>
                <a:avLst/>
                <a:gdLst/>
                <a:ahLst/>
                <a:cxnLst/>
                <a:rect l="l" t="t" r="r" b="b"/>
                <a:pathLst>
                  <a:path w="22592" h="15218" extrusionOk="0">
                    <a:moveTo>
                      <a:pt x="1" y="0"/>
                    </a:moveTo>
                    <a:lnTo>
                      <a:pt x="15074" y="15218"/>
                    </a:lnTo>
                    <a:lnTo>
                      <a:pt x="22592" y="15218"/>
                    </a:lnTo>
                    <a:lnTo>
                      <a:pt x="15074" y="7628"/>
                    </a:lnTo>
                    <a:lnTo>
                      <a:pt x="7522"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1459;p45">
                <a:extLst>
                  <a:ext uri="{FF2B5EF4-FFF2-40B4-BE49-F238E27FC236}">
                    <a16:creationId xmlns="" xmlns:a16="http://schemas.microsoft.com/office/drawing/2014/main" id="{FDB6CCB3-E268-B61D-98E7-2EF0A15670FA}"/>
                  </a:ext>
                </a:extLst>
              </p:cNvPr>
              <p:cNvSpPr/>
              <p:nvPr/>
            </p:nvSpPr>
            <p:spPr>
              <a:xfrm>
                <a:off x="6292099" y="719877"/>
                <a:ext cx="357266" cy="360785"/>
              </a:xfrm>
              <a:custGeom>
                <a:avLst/>
                <a:gdLst/>
                <a:ahLst/>
                <a:cxnLst/>
                <a:rect l="l" t="t" r="r" b="b"/>
                <a:pathLst>
                  <a:path w="7554" h="7628" extrusionOk="0">
                    <a:moveTo>
                      <a:pt x="0" y="0"/>
                    </a:moveTo>
                    <a:lnTo>
                      <a:pt x="0" y="7628"/>
                    </a:lnTo>
                    <a:lnTo>
                      <a:pt x="7554"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3" name="Google Shape;1460;p45">
              <a:extLst>
                <a:ext uri="{FF2B5EF4-FFF2-40B4-BE49-F238E27FC236}">
                  <a16:creationId xmlns="" xmlns:a16="http://schemas.microsoft.com/office/drawing/2014/main" id="{D7FCCF67-D8B7-D418-7AFA-0831C3ED8694}"/>
                </a:ext>
              </a:extLst>
            </p:cNvPr>
            <p:cNvGrpSpPr/>
            <p:nvPr/>
          </p:nvGrpSpPr>
          <p:grpSpPr>
            <a:xfrm>
              <a:off x="7558930" y="13"/>
              <a:ext cx="853453" cy="731513"/>
              <a:chOff x="6885785" y="719783"/>
              <a:chExt cx="831745" cy="712490"/>
            </a:xfrm>
          </p:grpSpPr>
          <p:sp>
            <p:nvSpPr>
              <p:cNvPr id="2057" name="Google Shape;1461;p45">
                <a:extLst>
                  <a:ext uri="{FF2B5EF4-FFF2-40B4-BE49-F238E27FC236}">
                    <a16:creationId xmlns="" xmlns:a16="http://schemas.microsoft.com/office/drawing/2014/main" id="{FC334CDA-A3A5-8407-A4E5-647C80987FDF}"/>
                  </a:ext>
                </a:extLst>
              </p:cNvPr>
              <p:cNvSpPr/>
              <p:nvPr/>
            </p:nvSpPr>
            <p:spPr>
              <a:xfrm>
                <a:off x="7109978" y="719783"/>
                <a:ext cx="607552" cy="712490"/>
              </a:xfrm>
              <a:custGeom>
                <a:avLst/>
                <a:gdLst/>
                <a:ahLst/>
                <a:cxnLst/>
                <a:rect l="l" t="t" r="r" b="b"/>
                <a:pathLst>
                  <a:path w="12846" h="15064" extrusionOk="0">
                    <a:moveTo>
                      <a:pt x="12846" y="0"/>
                    </a:moveTo>
                    <a:lnTo>
                      <a:pt x="1" y="12845"/>
                    </a:lnTo>
                    <a:cubicBezTo>
                      <a:pt x="1534" y="14378"/>
                      <a:pt x="3419" y="15064"/>
                      <a:pt x="5268" y="15064"/>
                    </a:cubicBezTo>
                    <a:cubicBezTo>
                      <a:pt x="9136" y="15064"/>
                      <a:pt x="12846" y="12060"/>
                      <a:pt x="12846" y="7524"/>
                    </a:cubicBezTo>
                    <a:lnTo>
                      <a:pt x="128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1462;p45">
                <a:extLst>
                  <a:ext uri="{FF2B5EF4-FFF2-40B4-BE49-F238E27FC236}">
                    <a16:creationId xmlns="" xmlns:a16="http://schemas.microsoft.com/office/drawing/2014/main" id="{97F33741-9455-294D-4272-4FC97A7E33F4}"/>
                  </a:ext>
                </a:extLst>
              </p:cNvPr>
              <p:cNvSpPr/>
              <p:nvPr/>
            </p:nvSpPr>
            <p:spPr>
              <a:xfrm>
                <a:off x="6885785" y="719783"/>
                <a:ext cx="831730" cy="607536"/>
              </a:xfrm>
              <a:custGeom>
                <a:avLst/>
                <a:gdLst/>
                <a:ahLst/>
                <a:cxnLst/>
                <a:rect l="l" t="t" r="r" b="b"/>
                <a:pathLst>
                  <a:path w="17586" h="12845" extrusionOk="0">
                    <a:moveTo>
                      <a:pt x="10061" y="0"/>
                    </a:moveTo>
                    <a:cubicBezTo>
                      <a:pt x="3358" y="0"/>
                      <a:pt x="1" y="8105"/>
                      <a:pt x="4741" y="12845"/>
                    </a:cubicBezTo>
                    <a:lnTo>
                      <a:pt x="175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4" name="Google Shape;1463;p45">
              <a:extLst>
                <a:ext uri="{FF2B5EF4-FFF2-40B4-BE49-F238E27FC236}">
                  <a16:creationId xmlns="" xmlns:a16="http://schemas.microsoft.com/office/drawing/2014/main" id="{5B821CA4-C27C-69F4-5BEF-F072CFBE36E0}"/>
                </a:ext>
              </a:extLst>
            </p:cNvPr>
            <p:cNvGrpSpPr/>
            <p:nvPr/>
          </p:nvGrpSpPr>
          <p:grpSpPr>
            <a:xfrm>
              <a:off x="8412365" y="744900"/>
              <a:ext cx="731533" cy="740911"/>
              <a:chOff x="4866250" y="0"/>
              <a:chExt cx="712996" cy="719821"/>
            </a:xfrm>
          </p:grpSpPr>
          <p:sp>
            <p:nvSpPr>
              <p:cNvPr id="2055" name="Google Shape;1464;p45">
                <a:extLst>
                  <a:ext uri="{FF2B5EF4-FFF2-40B4-BE49-F238E27FC236}">
                    <a16:creationId xmlns="" xmlns:a16="http://schemas.microsoft.com/office/drawing/2014/main" id="{6C1B44C3-1D02-68C5-0115-A467EF441977}"/>
                  </a:ext>
                </a:extLst>
              </p:cNvPr>
              <p:cNvSpPr/>
              <p:nvPr/>
            </p:nvSpPr>
            <p:spPr>
              <a:xfrm>
                <a:off x="4866250" y="0"/>
                <a:ext cx="712972" cy="719821"/>
              </a:xfrm>
              <a:custGeom>
                <a:avLst/>
                <a:gdLst/>
                <a:ahLst/>
                <a:cxnLst/>
                <a:rect l="l" t="t" r="r" b="b"/>
                <a:pathLst>
                  <a:path w="15075" h="15219" extrusionOk="0">
                    <a:moveTo>
                      <a:pt x="0" y="1"/>
                    </a:moveTo>
                    <a:lnTo>
                      <a:pt x="15075" y="15218"/>
                    </a:lnTo>
                    <a:lnTo>
                      <a:pt x="150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1465;p45">
                <a:extLst>
                  <a:ext uri="{FF2B5EF4-FFF2-40B4-BE49-F238E27FC236}">
                    <a16:creationId xmlns="" xmlns:a16="http://schemas.microsoft.com/office/drawing/2014/main" id="{63659EA1-5B68-05A4-0AFC-CE8E5A08D968}"/>
                  </a:ext>
                </a:extLst>
              </p:cNvPr>
              <p:cNvSpPr/>
              <p:nvPr/>
            </p:nvSpPr>
            <p:spPr>
              <a:xfrm>
                <a:off x="5221837" y="0"/>
                <a:ext cx="357408" cy="360833"/>
              </a:xfrm>
              <a:custGeom>
                <a:avLst/>
                <a:gdLst/>
                <a:ahLst/>
                <a:cxnLst/>
                <a:rect l="l" t="t" r="r" b="b"/>
                <a:pathLst>
                  <a:path w="7557" h="7629" extrusionOk="0">
                    <a:moveTo>
                      <a:pt x="0" y="1"/>
                    </a:moveTo>
                    <a:cubicBezTo>
                      <a:pt x="0" y="4213"/>
                      <a:pt x="3383" y="7628"/>
                      <a:pt x="7557" y="7628"/>
                    </a:cubicBezTo>
                    <a:lnTo>
                      <a:pt x="75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8" name="Group 1337">
            <a:extLst>
              <a:ext uri="{FF2B5EF4-FFF2-40B4-BE49-F238E27FC236}">
                <a16:creationId xmlns="" xmlns:a16="http://schemas.microsoft.com/office/drawing/2014/main" id="{25E2D45F-5D85-1950-00A3-41077FA42B10}"/>
              </a:ext>
            </a:extLst>
          </p:cNvPr>
          <p:cNvGrpSpPr/>
          <p:nvPr/>
        </p:nvGrpSpPr>
        <p:grpSpPr>
          <a:xfrm>
            <a:off x="-6705604" y="4064368"/>
            <a:ext cx="1066404" cy="1079132"/>
            <a:chOff x="-2846" y="3667425"/>
            <a:chExt cx="1458302" cy="1475707"/>
          </a:xfrm>
        </p:grpSpPr>
        <p:grpSp>
          <p:nvGrpSpPr>
            <p:cNvPr id="1339" name="Google Shape;631;p24">
              <a:extLst>
                <a:ext uri="{FF2B5EF4-FFF2-40B4-BE49-F238E27FC236}">
                  <a16:creationId xmlns="" xmlns:a16="http://schemas.microsoft.com/office/drawing/2014/main" id="{E88274CD-156A-201F-EE6B-BF0AC8C84DB2}"/>
                </a:ext>
              </a:extLst>
            </p:cNvPr>
            <p:cNvGrpSpPr/>
            <p:nvPr/>
          </p:nvGrpSpPr>
          <p:grpSpPr>
            <a:xfrm>
              <a:off x="7" y="4408331"/>
              <a:ext cx="1455449" cy="734801"/>
              <a:chOff x="1698147" y="4286198"/>
              <a:chExt cx="1698108" cy="857311"/>
            </a:xfrm>
          </p:grpSpPr>
          <p:sp>
            <p:nvSpPr>
              <p:cNvPr id="1343" name="Google Shape;632;p24">
                <a:extLst>
                  <a:ext uri="{FF2B5EF4-FFF2-40B4-BE49-F238E27FC236}">
                    <a16:creationId xmlns="" xmlns:a16="http://schemas.microsoft.com/office/drawing/2014/main" id="{8E312DAF-B261-1981-1DF5-6DAAAE18B4F1}"/>
                  </a:ext>
                </a:extLst>
              </p:cNvPr>
              <p:cNvSpPr/>
              <p:nvPr/>
            </p:nvSpPr>
            <p:spPr>
              <a:xfrm>
                <a:off x="1698147" y="4286198"/>
                <a:ext cx="849135" cy="857311"/>
              </a:xfrm>
              <a:custGeom>
                <a:avLst/>
                <a:gdLst/>
                <a:ahLst/>
                <a:cxnLst/>
                <a:rect l="l" t="t" r="r" b="b"/>
                <a:pathLst>
                  <a:path w="16201" h="16357" extrusionOk="0">
                    <a:moveTo>
                      <a:pt x="1" y="1"/>
                    </a:moveTo>
                    <a:lnTo>
                      <a:pt x="1" y="16356"/>
                    </a:lnTo>
                    <a:lnTo>
                      <a:pt x="16200" y="16356"/>
                    </a:lnTo>
                    <a:lnTo>
                      <a:pt x="16200"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633;p24">
                <a:extLst>
                  <a:ext uri="{FF2B5EF4-FFF2-40B4-BE49-F238E27FC236}">
                    <a16:creationId xmlns="" xmlns:a16="http://schemas.microsoft.com/office/drawing/2014/main" id="{5DBF511E-1983-A2EF-CE1A-D58E2BE7AA28}"/>
                  </a:ext>
                </a:extLst>
              </p:cNvPr>
              <p:cNvSpPr/>
              <p:nvPr/>
            </p:nvSpPr>
            <p:spPr>
              <a:xfrm>
                <a:off x="2123837" y="4286198"/>
                <a:ext cx="1272418" cy="857311"/>
              </a:xfrm>
              <a:custGeom>
                <a:avLst/>
                <a:gdLst/>
                <a:ahLst/>
                <a:cxnLst/>
                <a:rect l="l" t="t" r="r" b="b"/>
                <a:pathLst>
                  <a:path w="24277" h="16357" extrusionOk="0">
                    <a:moveTo>
                      <a:pt x="0" y="1"/>
                    </a:moveTo>
                    <a:lnTo>
                      <a:pt x="8078" y="8158"/>
                    </a:lnTo>
                    <a:lnTo>
                      <a:pt x="16197" y="16356"/>
                    </a:lnTo>
                    <a:lnTo>
                      <a:pt x="24277" y="16356"/>
                    </a:lnTo>
                    <a:lnTo>
                      <a:pt x="807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634;p24">
                <a:extLst>
                  <a:ext uri="{FF2B5EF4-FFF2-40B4-BE49-F238E27FC236}">
                    <a16:creationId xmlns="" xmlns:a16="http://schemas.microsoft.com/office/drawing/2014/main" id="{EC5954E4-DC3F-0051-67FC-DA37D1E72304}"/>
                  </a:ext>
                </a:extLst>
              </p:cNvPr>
              <p:cNvSpPr/>
              <p:nvPr/>
            </p:nvSpPr>
            <p:spPr>
              <a:xfrm>
                <a:off x="2121846" y="4713722"/>
                <a:ext cx="425432" cy="429782"/>
              </a:xfrm>
              <a:custGeom>
                <a:avLst/>
                <a:gdLst/>
                <a:ahLst/>
                <a:cxnLst/>
                <a:rect l="l" t="t" r="r" b="b"/>
                <a:pathLst>
                  <a:path w="8117" h="8200" extrusionOk="0">
                    <a:moveTo>
                      <a:pt x="8116" y="1"/>
                    </a:moveTo>
                    <a:lnTo>
                      <a:pt x="0" y="8199"/>
                    </a:lnTo>
                    <a:lnTo>
                      <a:pt x="8116" y="8199"/>
                    </a:lnTo>
                    <a:lnTo>
                      <a:pt x="81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0" name="Google Shape;635;p24">
              <a:extLst>
                <a:ext uri="{FF2B5EF4-FFF2-40B4-BE49-F238E27FC236}">
                  <a16:creationId xmlns="" xmlns:a16="http://schemas.microsoft.com/office/drawing/2014/main" id="{7C3B0C67-D3E9-38FA-F924-ED52A32B9439}"/>
                </a:ext>
              </a:extLst>
            </p:cNvPr>
            <p:cNvGrpSpPr/>
            <p:nvPr/>
          </p:nvGrpSpPr>
          <p:grpSpPr>
            <a:xfrm rot="10800000">
              <a:off x="-2846" y="3667425"/>
              <a:ext cx="731533" cy="740911"/>
              <a:chOff x="4866250" y="0"/>
              <a:chExt cx="712996" cy="719821"/>
            </a:xfrm>
          </p:grpSpPr>
          <p:sp>
            <p:nvSpPr>
              <p:cNvPr id="1341" name="Google Shape;636;p24">
                <a:extLst>
                  <a:ext uri="{FF2B5EF4-FFF2-40B4-BE49-F238E27FC236}">
                    <a16:creationId xmlns="" xmlns:a16="http://schemas.microsoft.com/office/drawing/2014/main" id="{A1B911C9-1A0C-E257-ADB3-FF492650EF17}"/>
                  </a:ext>
                </a:extLst>
              </p:cNvPr>
              <p:cNvSpPr/>
              <p:nvPr/>
            </p:nvSpPr>
            <p:spPr>
              <a:xfrm>
                <a:off x="4866250" y="0"/>
                <a:ext cx="712972" cy="719821"/>
              </a:xfrm>
              <a:custGeom>
                <a:avLst/>
                <a:gdLst/>
                <a:ahLst/>
                <a:cxnLst/>
                <a:rect l="l" t="t" r="r" b="b"/>
                <a:pathLst>
                  <a:path w="15075" h="15219" extrusionOk="0">
                    <a:moveTo>
                      <a:pt x="0" y="1"/>
                    </a:moveTo>
                    <a:lnTo>
                      <a:pt x="15075" y="15218"/>
                    </a:lnTo>
                    <a:lnTo>
                      <a:pt x="150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637;p24">
                <a:extLst>
                  <a:ext uri="{FF2B5EF4-FFF2-40B4-BE49-F238E27FC236}">
                    <a16:creationId xmlns="" xmlns:a16="http://schemas.microsoft.com/office/drawing/2014/main" id="{5F4BC6B3-4BD3-0122-7953-A1F57287E89A}"/>
                  </a:ext>
                </a:extLst>
              </p:cNvPr>
              <p:cNvSpPr/>
              <p:nvPr/>
            </p:nvSpPr>
            <p:spPr>
              <a:xfrm>
                <a:off x="5221837" y="0"/>
                <a:ext cx="357408" cy="360833"/>
              </a:xfrm>
              <a:custGeom>
                <a:avLst/>
                <a:gdLst/>
                <a:ahLst/>
                <a:cxnLst/>
                <a:rect l="l" t="t" r="r" b="b"/>
                <a:pathLst>
                  <a:path w="7557" h="7629" extrusionOk="0">
                    <a:moveTo>
                      <a:pt x="0" y="1"/>
                    </a:moveTo>
                    <a:cubicBezTo>
                      <a:pt x="0" y="4213"/>
                      <a:pt x="3383" y="7628"/>
                      <a:pt x="7557" y="7628"/>
                    </a:cubicBezTo>
                    <a:lnTo>
                      <a:pt x="755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 name="Group 38">
            <a:extLst>
              <a:ext uri="{FF2B5EF4-FFF2-40B4-BE49-F238E27FC236}">
                <a16:creationId xmlns="" xmlns:a16="http://schemas.microsoft.com/office/drawing/2014/main" id="{85460BE5-B668-36B4-A19C-1ABC66D8200B}"/>
              </a:ext>
            </a:extLst>
          </p:cNvPr>
          <p:cNvGrpSpPr/>
          <p:nvPr/>
        </p:nvGrpSpPr>
        <p:grpSpPr>
          <a:xfrm>
            <a:off x="7387730" y="1689950"/>
            <a:ext cx="1756270" cy="3453550"/>
            <a:chOff x="4775201" y="1107440"/>
            <a:chExt cx="1756270" cy="3453550"/>
          </a:xfrm>
        </p:grpSpPr>
        <p:sp>
          <p:nvSpPr>
            <p:cNvPr id="3" name="Google Shape;63;p3">
              <a:extLst>
                <a:ext uri="{FF2B5EF4-FFF2-40B4-BE49-F238E27FC236}">
                  <a16:creationId xmlns="" xmlns:a16="http://schemas.microsoft.com/office/drawing/2014/main" id="{269ABC26-F16D-A437-482B-7953DB413B23}"/>
                </a:ext>
              </a:extLst>
            </p:cNvPr>
            <p:cNvSpPr/>
            <p:nvPr/>
          </p:nvSpPr>
          <p:spPr>
            <a:xfrm flipH="1">
              <a:off x="6244268" y="1107440"/>
              <a:ext cx="285503" cy="286808"/>
            </a:xfrm>
            <a:custGeom>
              <a:avLst/>
              <a:gdLst/>
              <a:ahLst/>
              <a:cxnLst/>
              <a:rect l="l" t="t" r="r" b="b"/>
              <a:pathLst>
                <a:path w="7506" h="7505" extrusionOk="0">
                  <a:moveTo>
                    <a:pt x="0" y="1"/>
                  </a:moveTo>
                  <a:lnTo>
                    <a:pt x="0" y="7505"/>
                  </a:lnTo>
                  <a:lnTo>
                    <a:pt x="7506" y="7505"/>
                  </a:lnTo>
                  <a:cubicBezTo>
                    <a:pt x="7506" y="3360"/>
                    <a:pt x="4145"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 3">
              <a:extLst>
                <a:ext uri="{FF2B5EF4-FFF2-40B4-BE49-F238E27FC236}">
                  <a16:creationId xmlns="" xmlns:a16="http://schemas.microsoft.com/office/drawing/2014/main" id="{70DF2F72-DFCD-562A-20AD-C32DFC06EAF1}"/>
                </a:ext>
              </a:extLst>
            </p:cNvPr>
            <p:cNvGrpSpPr/>
            <p:nvPr/>
          </p:nvGrpSpPr>
          <p:grpSpPr>
            <a:xfrm flipH="1">
              <a:off x="4775201" y="2514811"/>
              <a:ext cx="1756270" cy="2046179"/>
              <a:chOff x="0" y="2565466"/>
              <a:chExt cx="2227301" cy="2594964"/>
            </a:xfrm>
          </p:grpSpPr>
          <p:grpSp>
            <p:nvGrpSpPr>
              <p:cNvPr id="5" name="Google Shape;993;p37">
                <a:extLst>
                  <a:ext uri="{FF2B5EF4-FFF2-40B4-BE49-F238E27FC236}">
                    <a16:creationId xmlns="" xmlns:a16="http://schemas.microsoft.com/office/drawing/2014/main" id="{8807087A-2FAE-2532-5970-C0D5BF4965E8}"/>
                  </a:ext>
                </a:extLst>
              </p:cNvPr>
              <p:cNvGrpSpPr/>
              <p:nvPr/>
            </p:nvGrpSpPr>
            <p:grpSpPr>
              <a:xfrm>
                <a:off x="344860" y="4056710"/>
                <a:ext cx="731517" cy="731509"/>
                <a:chOff x="345132" y="4060974"/>
                <a:chExt cx="717032" cy="717165"/>
              </a:xfrm>
            </p:grpSpPr>
            <p:sp>
              <p:nvSpPr>
                <p:cNvPr id="29" name="Google Shape;994;p37">
                  <a:extLst>
                    <a:ext uri="{FF2B5EF4-FFF2-40B4-BE49-F238E27FC236}">
                      <a16:creationId xmlns="" xmlns:a16="http://schemas.microsoft.com/office/drawing/2014/main" id="{3D2D41A9-08D9-F10A-3AEE-69318FBB50D0}"/>
                    </a:ext>
                  </a:extLst>
                </p:cNvPr>
                <p:cNvSpPr/>
                <p:nvPr/>
              </p:nvSpPr>
              <p:spPr>
                <a:xfrm>
                  <a:off x="345132" y="4060974"/>
                  <a:ext cx="717032" cy="717165"/>
                </a:xfrm>
                <a:custGeom>
                  <a:avLst/>
                  <a:gdLst/>
                  <a:ahLst/>
                  <a:cxnLst/>
                  <a:rect l="l" t="t" r="r" b="b"/>
                  <a:pathLst>
                    <a:path w="15074" h="15076" extrusionOk="0">
                      <a:moveTo>
                        <a:pt x="7537" y="1"/>
                      </a:moveTo>
                      <a:cubicBezTo>
                        <a:pt x="5538" y="1"/>
                        <a:pt x="3621" y="795"/>
                        <a:pt x="2208" y="2209"/>
                      </a:cubicBezTo>
                      <a:cubicBezTo>
                        <a:pt x="794" y="3622"/>
                        <a:pt x="0" y="5539"/>
                        <a:pt x="0" y="7538"/>
                      </a:cubicBezTo>
                      <a:cubicBezTo>
                        <a:pt x="0" y="9537"/>
                        <a:pt x="794" y="11454"/>
                        <a:pt x="2208" y="12867"/>
                      </a:cubicBezTo>
                      <a:cubicBezTo>
                        <a:pt x="3621" y="14280"/>
                        <a:pt x="5538" y="15075"/>
                        <a:pt x="7537" y="15075"/>
                      </a:cubicBezTo>
                      <a:cubicBezTo>
                        <a:pt x="9536" y="15075"/>
                        <a:pt x="11453" y="14280"/>
                        <a:pt x="12867" y="12867"/>
                      </a:cubicBezTo>
                      <a:cubicBezTo>
                        <a:pt x="14280" y="11454"/>
                        <a:pt x="15074" y="9537"/>
                        <a:pt x="15074" y="7538"/>
                      </a:cubicBezTo>
                      <a:cubicBezTo>
                        <a:pt x="15074" y="5539"/>
                        <a:pt x="14280" y="3622"/>
                        <a:pt x="12867" y="2209"/>
                      </a:cubicBezTo>
                      <a:cubicBezTo>
                        <a:pt x="11453" y="795"/>
                        <a:pt x="9536" y="1"/>
                        <a:pt x="7537"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95;p37">
                  <a:extLst>
                    <a:ext uri="{FF2B5EF4-FFF2-40B4-BE49-F238E27FC236}">
                      <a16:creationId xmlns="" xmlns:a16="http://schemas.microsoft.com/office/drawing/2014/main" id="{518D39B5-1FD0-05AB-41E4-9A14A35C6F8B}"/>
                    </a:ext>
                  </a:extLst>
                </p:cNvPr>
                <p:cNvSpPr/>
                <p:nvPr/>
              </p:nvSpPr>
              <p:spPr>
                <a:xfrm>
                  <a:off x="559109" y="4275695"/>
                  <a:ext cx="315801" cy="287703"/>
                </a:xfrm>
                <a:custGeom>
                  <a:avLst/>
                  <a:gdLst/>
                  <a:ahLst/>
                  <a:cxnLst/>
                  <a:rect l="l" t="t" r="r" b="b"/>
                  <a:pathLst>
                    <a:path w="6639" h="6048" extrusionOk="0">
                      <a:moveTo>
                        <a:pt x="3319" y="1"/>
                      </a:moveTo>
                      <a:cubicBezTo>
                        <a:pt x="2545" y="1"/>
                        <a:pt x="1772" y="296"/>
                        <a:pt x="1181" y="886"/>
                      </a:cubicBezTo>
                      <a:cubicBezTo>
                        <a:pt x="1" y="2067"/>
                        <a:pt x="1" y="3982"/>
                        <a:pt x="1181" y="5162"/>
                      </a:cubicBezTo>
                      <a:cubicBezTo>
                        <a:pt x="1772" y="5752"/>
                        <a:pt x="2545" y="6048"/>
                        <a:pt x="3319" y="6048"/>
                      </a:cubicBezTo>
                      <a:cubicBezTo>
                        <a:pt x="4093" y="6048"/>
                        <a:pt x="4867" y="5752"/>
                        <a:pt x="5457" y="5162"/>
                      </a:cubicBezTo>
                      <a:cubicBezTo>
                        <a:pt x="6638" y="3982"/>
                        <a:pt x="6638" y="2067"/>
                        <a:pt x="5457" y="886"/>
                      </a:cubicBezTo>
                      <a:cubicBezTo>
                        <a:pt x="4867" y="296"/>
                        <a:pt x="4093" y="1"/>
                        <a:pt x="3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996;p37">
                <a:extLst>
                  <a:ext uri="{FF2B5EF4-FFF2-40B4-BE49-F238E27FC236}">
                    <a16:creationId xmlns="" xmlns:a16="http://schemas.microsoft.com/office/drawing/2014/main" id="{3E73018B-3B8C-A809-049B-6671B6338EA5}"/>
                  </a:ext>
                </a:extLst>
              </p:cNvPr>
              <p:cNvSpPr/>
              <p:nvPr/>
            </p:nvSpPr>
            <p:spPr>
              <a:xfrm>
                <a:off x="1089976" y="3777568"/>
                <a:ext cx="359468" cy="362912"/>
              </a:xfrm>
              <a:custGeom>
                <a:avLst/>
                <a:gdLst/>
                <a:ahLst/>
                <a:cxnLst/>
                <a:rect l="l" t="t" r="r" b="b"/>
                <a:pathLst>
                  <a:path w="7557" h="7629" extrusionOk="0">
                    <a:moveTo>
                      <a:pt x="1" y="0"/>
                    </a:moveTo>
                    <a:lnTo>
                      <a:pt x="1" y="7628"/>
                    </a:lnTo>
                    <a:lnTo>
                      <a:pt x="7556" y="7628"/>
                    </a:lnTo>
                    <a:cubicBezTo>
                      <a:pt x="7555" y="3416"/>
                      <a:pt x="4173"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55;p3">
                <a:extLst>
                  <a:ext uri="{FF2B5EF4-FFF2-40B4-BE49-F238E27FC236}">
                    <a16:creationId xmlns="" xmlns:a16="http://schemas.microsoft.com/office/drawing/2014/main" id="{2B161EA6-42C1-4EEA-232C-A1E43C7F220A}"/>
                  </a:ext>
                </a:extLst>
              </p:cNvPr>
              <p:cNvGrpSpPr/>
              <p:nvPr/>
            </p:nvGrpSpPr>
            <p:grpSpPr>
              <a:xfrm>
                <a:off x="717031" y="4419538"/>
                <a:ext cx="731517" cy="740890"/>
                <a:chOff x="717034" y="4419587"/>
                <a:chExt cx="717033" cy="723950"/>
              </a:xfrm>
            </p:grpSpPr>
            <p:sp>
              <p:nvSpPr>
                <p:cNvPr id="27" name="Google Shape;56;p3">
                  <a:extLst>
                    <a:ext uri="{FF2B5EF4-FFF2-40B4-BE49-F238E27FC236}">
                      <a16:creationId xmlns="" xmlns:a16="http://schemas.microsoft.com/office/drawing/2014/main" id="{1211286B-4A85-4E67-2D64-DAE6E7F0D4C8}"/>
                    </a:ext>
                  </a:extLst>
                </p:cNvPr>
                <p:cNvSpPr/>
                <p:nvPr/>
              </p:nvSpPr>
              <p:spPr>
                <a:xfrm>
                  <a:off x="717034" y="4419587"/>
                  <a:ext cx="358564" cy="362008"/>
                </a:xfrm>
                <a:custGeom>
                  <a:avLst/>
                  <a:gdLst/>
                  <a:ahLst/>
                  <a:cxnLst/>
                  <a:rect l="l" t="t" r="r" b="b"/>
                  <a:pathLst>
                    <a:path w="7538" h="7610" extrusionOk="0">
                      <a:moveTo>
                        <a:pt x="0" y="0"/>
                      </a:moveTo>
                      <a:lnTo>
                        <a:pt x="0" y="7609"/>
                      </a:lnTo>
                      <a:lnTo>
                        <a:pt x="7538" y="7609"/>
                      </a:lnTo>
                      <a:lnTo>
                        <a:pt x="7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7;p3">
                  <a:extLst>
                    <a:ext uri="{FF2B5EF4-FFF2-40B4-BE49-F238E27FC236}">
                      <a16:creationId xmlns="" xmlns:a16="http://schemas.microsoft.com/office/drawing/2014/main" id="{A9177230-5C55-B7E4-86FD-42EB53BB58BE}"/>
                    </a:ext>
                  </a:extLst>
                </p:cNvPr>
                <p:cNvSpPr/>
                <p:nvPr/>
              </p:nvSpPr>
              <p:spPr>
                <a:xfrm>
                  <a:off x="1075503" y="4781529"/>
                  <a:ext cx="358564" cy="362008"/>
                </a:xfrm>
                <a:custGeom>
                  <a:avLst/>
                  <a:gdLst/>
                  <a:ahLst/>
                  <a:cxnLst/>
                  <a:rect l="l" t="t" r="r" b="b"/>
                  <a:pathLst>
                    <a:path w="7538" h="7610" extrusionOk="0">
                      <a:moveTo>
                        <a:pt x="1" y="0"/>
                      </a:moveTo>
                      <a:lnTo>
                        <a:pt x="1" y="7610"/>
                      </a:lnTo>
                      <a:lnTo>
                        <a:pt x="7538" y="7610"/>
                      </a:lnTo>
                      <a:lnTo>
                        <a:pt x="7538"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58;p3">
                <a:extLst>
                  <a:ext uri="{FF2B5EF4-FFF2-40B4-BE49-F238E27FC236}">
                    <a16:creationId xmlns="" xmlns:a16="http://schemas.microsoft.com/office/drawing/2014/main" id="{CD24DBC9-0733-1028-4DAB-AEC8025E1D00}"/>
                  </a:ext>
                </a:extLst>
              </p:cNvPr>
              <p:cNvGrpSpPr/>
              <p:nvPr/>
            </p:nvGrpSpPr>
            <p:grpSpPr>
              <a:xfrm>
                <a:off x="0" y="4049364"/>
                <a:ext cx="731493" cy="1111066"/>
                <a:chOff x="0" y="4059500"/>
                <a:chExt cx="717080" cy="1084073"/>
              </a:xfrm>
            </p:grpSpPr>
            <p:sp>
              <p:nvSpPr>
                <p:cNvPr id="25" name="Google Shape;59;p3">
                  <a:extLst>
                    <a:ext uri="{FF2B5EF4-FFF2-40B4-BE49-F238E27FC236}">
                      <a16:creationId xmlns="" xmlns:a16="http://schemas.microsoft.com/office/drawing/2014/main" id="{53F3D4A5-88F0-06F9-7AA4-F47BC7F97E6B}"/>
                    </a:ext>
                  </a:extLst>
                </p:cNvPr>
                <p:cNvSpPr/>
                <p:nvPr/>
              </p:nvSpPr>
              <p:spPr>
                <a:xfrm>
                  <a:off x="0" y="4059500"/>
                  <a:ext cx="717080" cy="1084073"/>
                </a:xfrm>
                <a:custGeom>
                  <a:avLst/>
                  <a:gdLst/>
                  <a:ahLst/>
                  <a:cxnLst/>
                  <a:rect l="l" t="t" r="r" b="b"/>
                  <a:pathLst>
                    <a:path w="15075" h="22789" extrusionOk="0">
                      <a:moveTo>
                        <a:pt x="0" y="0"/>
                      </a:moveTo>
                      <a:lnTo>
                        <a:pt x="0" y="22789"/>
                      </a:lnTo>
                      <a:lnTo>
                        <a:pt x="15074" y="22789"/>
                      </a:lnTo>
                      <a:lnTo>
                        <a:pt x="15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0;p3">
                  <a:extLst>
                    <a:ext uri="{FF2B5EF4-FFF2-40B4-BE49-F238E27FC236}">
                      <a16:creationId xmlns="" xmlns:a16="http://schemas.microsoft.com/office/drawing/2014/main" id="{480EEFFC-12AB-90A6-E9CD-F7A1729AB6FA}"/>
                    </a:ext>
                  </a:extLst>
                </p:cNvPr>
                <p:cNvSpPr/>
                <p:nvPr/>
              </p:nvSpPr>
              <p:spPr>
                <a:xfrm>
                  <a:off x="0" y="4419587"/>
                  <a:ext cx="717080" cy="723968"/>
                </a:xfrm>
                <a:custGeom>
                  <a:avLst/>
                  <a:gdLst/>
                  <a:ahLst/>
                  <a:cxnLst/>
                  <a:rect l="l" t="t" r="r" b="b"/>
                  <a:pathLst>
                    <a:path w="15075" h="15219" extrusionOk="0">
                      <a:moveTo>
                        <a:pt x="0" y="0"/>
                      </a:moveTo>
                      <a:lnTo>
                        <a:pt x="15074" y="15219"/>
                      </a:lnTo>
                      <a:lnTo>
                        <a:pt x="150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64;p3">
                <a:extLst>
                  <a:ext uri="{FF2B5EF4-FFF2-40B4-BE49-F238E27FC236}">
                    <a16:creationId xmlns="" xmlns:a16="http://schemas.microsoft.com/office/drawing/2014/main" id="{0660465F-45F5-BB7D-6339-9FF40ABEADEB}"/>
                  </a:ext>
                </a:extLst>
              </p:cNvPr>
              <p:cNvGrpSpPr/>
              <p:nvPr/>
            </p:nvGrpSpPr>
            <p:grpSpPr>
              <a:xfrm>
                <a:off x="0" y="3307440"/>
                <a:ext cx="731493" cy="741946"/>
                <a:chOff x="0" y="3337137"/>
                <a:chExt cx="717080" cy="723920"/>
              </a:xfrm>
            </p:grpSpPr>
            <p:sp>
              <p:nvSpPr>
                <p:cNvPr id="20" name="Google Shape;65;p3">
                  <a:extLst>
                    <a:ext uri="{FF2B5EF4-FFF2-40B4-BE49-F238E27FC236}">
                      <a16:creationId xmlns="" xmlns:a16="http://schemas.microsoft.com/office/drawing/2014/main" id="{DE45EB34-F4A9-9E24-343F-6E0A5630C83F}"/>
                    </a:ext>
                  </a:extLst>
                </p:cNvPr>
                <p:cNvSpPr/>
                <p:nvPr/>
              </p:nvSpPr>
              <p:spPr>
                <a:xfrm>
                  <a:off x="0" y="3338660"/>
                  <a:ext cx="717080" cy="722398"/>
                </a:xfrm>
                <a:custGeom>
                  <a:avLst/>
                  <a:gdLst/>
                  <a:ahLst/>
                  <a:cxnLst/>
                  <a:rect l="l" t="t" r="r" b="b"/>
                  <a:pathLst>
                    <a:path w="15075" h="15186" extrusionOk="0">
                      <a:moveTo>
                        <a:pt x="0" y="0"/>
                      </a:moveTo>
                      <a:lnTo>
                        <a:pt x="0" y="15186"/>
                      </a:lnTo>
                      <a:lnTo>
                        <a:pt x="15074" y="15186"/>
                      </a:lnTo>
                      <a:lnTo>
                        <a:pt x="15074" y="0"/>
                      </a:lnTo>
                      <a:close/>
                    </a:path>
                  </a:pathLst>
                </a:custGeom>
                <a:solidFill>
                  <a:srgbClr val="09B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6;p3">
                  <a:extLst>
                    <a:ext uri="{FF2B5EF4-FFF2-40B4-BE49-F238E27FC236}">
                      <a16:creationId xmlns="" xmlns:a16="http://schemas.microsoft.com/office/drawing/2014/main" id="{0A0710BE-90BF-4164-8539-F092C57AC3B2}"/>
                    </a:ext>
                  </a:extLst>
                </p:cNvPr>
                <p:cNvSpPr/>
                <p:nvPr/>
              </p:nvSpPr>
              <p:spPr>
                <a:xfrm>
                  <a:off x="0" y="3698223"/>
                  <a:ext cx="358707" cy="361294"/>
                </a:xfrm>
                <a:custGeom>
                  <a:avLst/>
                  <a:gdLst/>
                  <a:ahLst/>
                  <a:cxnLst/>
                  <a:rect l="l" t="t" r="r" b="b"/>
                  <a:pathLst>
                    <a:path w="7541" h="7595" extrusionOk="0">
                      <a:moveTo>
                        <a:pt x="0" y="0"/>
                      </a:moveTo>
                      <a:cubicBezTo>
                        <a:pt x="0" y="4195"/>
                        <a:pt x="3376" y="7595"/>
                        <a:pt x="7540" y="7595"/>
                      </a:cubicBezTo>
                      <a:cubicBezTo>
                        <a:pt x="7540" y="3400"/>
                        <a:pt x="4164"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7;p3">
                  <a:extLst>
                    <a:ext uri="{FF2B5EF4-FFF2-40B4-BE49-F238E27FC236}">
                      <a16:creationId xmlns="" xmlns:a16="http://schemas.microsoft.com/office/drawing/2014/main" id="{58AD7E71-E601-8EB4-5EBF-C27AB67171E6}"/>
                    </a:ext>
                  </a:extLst>
                </p:cNvPr>
                <p:cNvSpPr/>
                <p:nvPr/>
              </p:nvSpPr>
              <p:spPr>
                <a:xfrm>
                  <a:off x="358279" y="3698223"/>
                  <a:ext cx="358659" cy="361294"/>
                </a:xfrm>
                <a:custGeom>
                  <a:avLst/>
                  <a:gdLst/>
                  <a:ahLst/>
                  <a:cxnLst/>
                  <a:rect l="l" t="t" r="r" b="b"/>
                  <a:pathLst>
                    <a:path w="7540" h="7595" extrusionOk="0">
                      <a:moveTo>
                        <a:pt x="7539" y="0"/>
                      </a:moveTo>
                      <a:cubicBezTo>
                        <a:pt x="3374" y="0"/>
                        <a:pt x="0" y="3400"/>
                        <a:pt x="0" y="7595"/>
                      </a:cubicBezTo>
                      <a:cubicBezTo>
                        <a:pt x="4164" y="7595"/>
                        <a:pt x="7539" y="4195"/>
                        <a:pt x="75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8;p3">
                  <a:extLst>
                    <a:ext uri="{FF2B5EF4-FFF2-40B4-BE49-F238E27FC236}">
                      <a16:creationId xmlns="" xmlns:a16="http://schemas.microsoft.com/office/drawing/2014/main" id="{25B66E6B-D687-6C88-3C37-9BAB599D57B0}"/>
                    </a:ext>
                  </a:extLst>
                </p:cNvPr>
                <p:cNvSpPr/>
                <p:nvPr/>
              </p:nvSpPr>
              <p:spPr>
                <a:xfrm>
                  <a:off x="0" y="3337137"/>
                  <a:ext cx="358707" cy="361342"/>
                </a:xfrm>
                <a:custGeom>
                  <a:avLst/>
                  <a:gdLst/>
                  <a:ahLst/>
                  <a:cxnLst/>
                  <a:rect l="l" t="t" r="r" b="b"/>
                  <a:pathLst>
                    <a:path w="7541" h="7596" extrusionOk="0">
                      <a:moveTo>
                        <a:pt x="0" y="0"/>
                      </a:moveTo>
                      <a:cubicBezTo>
                        <a:pt x="0" y="4195"/>
                        <a:pt x="3376" y="7595"/>
                        <a:pt x="7540" y="7595"/>
                      </a:cubicBezTo>
                      <a:cubicBezTo>
                        <a:pt x="7540" y="3400"/>
                        <a:pt x="4164"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9;p3">
                  <a:extLst>
                    <a:ext uri="{FF2B5EF4-FFF2-40B4-BE49-F238E27FC236}">
                      <a16:creationId xmlns="" xmlns:a16="http://schemas.microsoft.com/office/drawing/2014/main" id="{6B24BEF5-01DB-8C66-EE8F-729DA1669693}"/>
                    </a:ext>
                  </a:extLst>
                </p:cNvPr>
                <p:cNvSpPr/>
                <p:nvPr/>
              </p:nvSpPr>
              <p:spPr>
                <a:xfrm>
                  <a:off x="358279" y="3337137"/>
                  <a:ext cx="358659" cy="361342"/>
                </a:xfrm>
                <a:custGeom>
                  <a:avLst/>
                  <a:gdLst/>
                  <a:ahLst/>
                  <a:cxnLst/>
                  <a:rect l="l" t="t" r="r" b="b"/>
                  <a:pathLst>
                    <a:path w="7540" h="7596" extrusionOk="0">
                      <a:moveTo>
                        <a:pt x="7539" y="0"/>
                      </a:moveTo>
                      <a:cubicBezTo>
                        <a:pt x="3374" y="0"/>
                        <a:pt x="0" y="3400"/>
                        <a:pt x="0" y="7595"/>
                      </a:cubicBezTo>
                      <a:cubicBezTo>
                        <a:pt x="4164" y="7595"/>
                        <a:pt x="7539" y="4195"/>
                        <a:pt x="75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70;p3">
                <a:extLst>
                  <a:ext uri="{FF2B5EF4-FFF2-40B4-BE49-F238E27FC236}">
                    <a16:creationId xmlns="" xmlns:a16="http://schemas.microsoft.com/office/drawing/2014/main" id="{3DBB3100-2624-9003-60D0-A6685E303B96}"/>
                  </a:ext>
                </a:extLst>
              </p:cNvPr>
              <p:cNvGrpSpPr/>
              <p:nvPr/>
            </p:nvGrpSpPr>
            <p:grpSpPr>
              <a:xfrm>
                <a:off x="0" y="2565466"/>
                <a:ext cx="731493" cy="741995"/>
                <a:chOff x="0" y="2614775"/>
                <a:chExt cx="717080" cy="723968"/>
              </a:xfrm>
            </p:grpSpPr>
            <p:sp>
              <p:nvSpPr>
                <p:cNvPr id="18" name="Google Shape;71;p3">
                  <a:extLst>
                    <a:ext uri="{FF2B5EF4-FFF2-40B4-BE49-F238E27FC236}">
                      <a16:creationId xmlns="" xmlns:a16="http://schemas.microsoft.com/office/drawing/2014/main" id="{2A5072F7-32A5-28ED-976F-FC038D4896D4}"/>
                    </a:ext>
                  </a:extLst>
                </p:cNvPr>
                <p:cNvSpPr/>
                <p:nvPr/>
              </p:nvSpPr>
              <p:spPr>
                <a:xfrm>
                  <a:off x="0" y="2614775"/>
                  <a:ext cx="717080" cy="723968"/>
                </a:xfrm>
                <a:custGeom>
                  <a:avLst/>
                  <a:gdLst/>
                  <a:ahLst/>
                  <a:cxnLst/>
                  <a:rect l="l" t="t" r="r" b="b"/>
                  <a:pathLst>
                    <a:path w="15075" h="15219" extrusionOk="0">
                      <a:moveTo>
                        <a:pt x="0" y="1"/>
                      </a:moveTo>
                      <a:lnTo>
                        <a:pt x="0" y="15218"/>
                      </a:lnTo>
                      <a:lnTo>
                        <a:pt x="15074" y="15218"/>
                      </a:lnTo>
                      <a:lnTo>
                        <a:pt x="15074" y="7654"/>
                      </a:lnTo>
                      <a:lnTo>
                        <a:pt x="7492"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2;p3">
                  <a:extLst>
                    <a:ext uri="{FF2B5EF4-FFF2-40B4-BE49-F238E27FC236}">
                      <a16:creationId xmlns="" xmlns:a16="http://schemas.microsoft.com/office/drawing/2014/main" id="{EAD42AB4-8BE4-B879-8A2C-D1B7FA7E37AC}"/>
                    </a:ext>
                  </a:extLst>
                </p:cNvPr>
                <p:cNvSpPr/>
                <p:nvPr/>
              </p:nvSpPr>
              <p:spPr>
                <a:xfrm>
                  <a:off x="210106" y="2992510"/>
                  <a:ext cx="278603" cy="281329"/>
                </a:xfrm>
                <a:custGeom>
                  <a:avLst/>
                  <a:gdLst/>
                  <a:ahLst/>
                  <a:cxnLst/>
                  <a:rect l="l" t="t" r="r" b="b"/>
                  <a:pathLst>
                    <a:path w="5857" h="5914" extrusionOk="0">
                      <a:moveTo>
                        <a:pt x="2929" y="0"/>
                      </a:moveTo>
                      <a:cubicBezTo>
                        <a:pt x="1311" y="0"/>
                        <a:pt x="0" y="1324"/>
                        <a:pt x="0" y="2957"/>
                      </a:cubicBezTo>
                      <a:cubicBezTo>
                        <a:pt x="0" y="4589"/>
                        <a:pt x="1311" y="5914"/>
                        <a:pt x="2929" y="5914"/>
                      </a:cubicBezTo>
                      <a:cubicBezTo>
                        <a:pt x="4546" y="5914"/>
                        <a:pt x="5857" y="4589"/>
                        <a:pt x="5857" y="2957"/>
                      </a:cubicBezTo>
                      <a:cubicBezTo>
                        <a:pt x="5857" y="1324"/>
                        <a:pt x="4546" y="0"/>
                        <a:pt x="2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73;p3">
                <a:extLst>
                  <a:ext uri="{FF2B5EF4-FFF2-40B4-BE49-F238E27FC236}">
                    <a16:creationId xmlns="" xmlns:a16="http://schemas.microsoft.com/office/drawing/2014/main" id="{11297FC0-0CC9-3CBC-2C2E-D8D20857FF1D}"/>
                  </a:ext>
                </a:extLst>
              </p:cNvPr>
              <p:cNvGrpSpPr/>
              <p:nvPr/>
            </p:nvGrpSpPr>
            <p:grpSpPr>
              <a:xfrm>
                <a:off x="1750103" y="4666320"/>
                <a:ext cx="477198" cy="477211"/>
                <a:chOff x="1673903" y="4666320"/>
                <a:chExt cx="477198" cy="477211"/>
              </a:xfrm>
            </p:grpSpPr>
            <p:sp>
              <p:nvSpPr>
                <p:cNvPr id="16" name="Google Shape;74;p3">
                  <a:extLst>
                    <a:ext uri="{FF2B5EF4-FFF2-40B4-BE49-F238E27FC236}">
                      <a16:creationId xmlns="" xmlns:a16="http://schemas.microsoft.com/office/drawing/2014/main" id="{C8E0804E-585F-4C6E-ADD6-75E6E1250DD6}"/>
                    </a:ext>
                  </a:extLst>
                </p:cNvPr>
                <p:cNvSpPr/>
                <p:nvPr/>
              </p:nvSpPr>
              <p:spPr>
                <a:xfrm>
                  <a:off x="1891905" y="4884418"/>
                  <a:ext cx="259195" cy="259114"/>
                </a:xfrm>
                <a:custGeom>
                  <a:avLst/>
                  <a:gdLst/>
                  <a:ahLst/>
                  <a:cxnLst/>
                  <a:rect l="l" t="t" r="r" b="b"/>
                  <a:pathLst>
                    <a:path w="5449" h="5447" extrusionOk="0">
                      <a:moveTo>
                        <a:pt x="5448" y="0"/>
                      </a:moveTo>
                      <a:cubicBezTo>
                        <a:pt x="2440" y="0"/>
                        <a:pt x="1" y="2438"/>
                        <a:pt x="1" y="5447"/>
                      </a:cubicBezTo>
                      <a:lnTo>
                        <a:pt x="5448" y="5447"/>
                      </a:lnTo>
                      <a:lnTo>
                        <a:pt x="54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5;p3">
                  <a:extLst>
                    <a:ext uri="{FF2B5EF4-FFF2-40B4-BE49-F238E27FC236}">
                      <a16:creationId xmlns="" xmlns:a16="http://schemas.microsoft.com/office/drawing/2014/main" id="{51C87697-8328-DD0A-44B1-A7876C955F5F}"/>
                    </a:ext>
                  </a:extLst>
                </p:cNvPr>
                <p:cNvSpPr/>
                <p:nvPr/>
              </p:nvSpPr>
              <p:spPr>
                <a:xfrm>
                  <a:off x="1673903" y="4666320"/>
                  <a:ext cx="237314" cy="237374"/>
                </a:xfrm>
                <a:custGeom>
                  <a:avLst/>
                  <a:gdLst/>
                  <a:ahLst/>
                  <a:cxnLst/>
                  <a:rect l="l" t="t" r="r" b="b"/>
                  <a:pathLst>
                    <a:path w="4989" h="4990" extrusionOk="0">
                      <a:moveTo>
                        <a:pt x="4989" y="0"/>
                      </a:moveTo>
                      <a:cubicBezTo>
                        <a:pt x="2233" y="0"/>
                        <a:pt x="0" y="2235"/>
                        <a:pt x="0" y="4989"/>
                      </a:cubicBezTo>
                      <a:lnTo>
                        <a:pt x="4989" y="4989"/>
                      </a:lnTo>
                      <a:lnTo>
                        <a:pt x="49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3" name="Google Shape;259;p35">
            <a:extLst>
              <a:ext uri="{FF2B5EF4-FFF2-40B4-BE49-F238E27FC236}">
                <a16:creationId xmlns="" xmlns:a16="http://schemas.microsoft.com/office/drawing/2014/main" id="{1BEC53BE-BFA5-20CD-7A10-63415E645C00}"/>
              </a:ext>
            </a:extLst>
          </p:cNvPr>
          <p:cNvSpPr txBox="1">
            <a:spLocks/>
          </p:cNvSpPr>
          <p:nvPr/>
        </p:nvSpPr>
        <p:spPr>
          <a:xfrm>
            <a:off x="53133" y="2917047"/>
            <a:ext cx="5512108" cy="714702"/>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ID" sz="3000" b="1" dirty="0">
                <a:solidFill>
                  <a:schemeClr val="accent2"/>
                </a:solidFill>
                <a:latin typeface="+mn-lt"/>
                <a:cs typeface="Figtree" panose="020B0604020202020204" charset="0"/>
              </a:rPr>
              <a:t>KESIMPULAN</a:t>
            </a:r>
          </a:p>
        </p:txBody>
      </p:sp>
      <p:sp>
        <p:nvSpPr>
          <p:cNvPr id="44" name="Rectangle: Rounded Corners 43">
            <a:extLst>
              <a:ext uri="{FF2B5EF4-FFF2-40B4-BE49-F238E27FC236}">
                <a16:creationId xmlns="" xmlns:a16="http://schemas.microsoft.com/office/drawing/2014/main" id="{487BFCE4-5AC0-6A04-6BBF-DA29FFDD18B1}"/>
              </a:ext>
            </a:extLst>
          </p:cNvPr>
          <p:cNvSpPr/>
          <p:nvPr/>
        </p:nvSpPr>
        <p:spPr>
          <a:xfrm rot="5400000">
            <a:off x="4108362" y="-818533"/>
            <a:ext cx="5516493" cy="2237788"/>
          </a:xfrm>
          <a:prstGeom prst="roundRect">
            <a:avLst>
              <a:gd name="adj" fmla="val 50000"/>
            </a:avLst>
          </a:prstGeom>
          <a:solidFill>
            <a:schemeClr val="accent2">
              <a:lumMod val="75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45" name="Picture 44">
            <a:extLst>
              <a:ext uri="{FF2B5EF4-FFF2-40B4-BE49-F238E27FC236}">
                <a16:creationId xmlns="" xmlns:a16="http://schemas.microsoft.com/office/drawing/2014/main" id="{028D0A92-A633-F52B-FE7E-EDBCD19C4D06}"/>
              </a:ext>
            </a:extLst>
          </p:cNvPr>
          <p:cNvPicPr>
            <a:picLocks noChangeAspect="1"/>
          </p:cNvPicPr>
          <p:nvPr/>
        </p:nvPicPr>
        <p:blipFill>
          <a:blip r:embed="rId3"/>
          <a:srcRect/>
          <a:stretch/>
        </p:blipFill>
        <p:spPr>
          <a:xfrm>
            <a:off x="6093511" y="765450"/>
            <a:ext cx="1559440" cy="1559440"/>
          </a:xfrm>
          <a:prstGeom prst="rect">
            <a:avLst/>
          </a:prstGeom>
        </p:spPr>
      </p:pic>
      <p:grpSp>
        <p:nvGrpSpPr>
          <p:cNvPr id="49" name="Group 48">
            <a:extLst>
              <a:ext uri="{FF2B5EF4-FFF2-40B4-BE49-F238E27FC236}">
                <a16:creationId xmlns="" xmlns:a16="http://schemas.microsoft.com/office/drawing/2014/main" id="{34034BF2-A4AA-BB11-7059-B6F6AA838945}"/>
              </a:ext>
            </a:extLst>
          </p:cNvPr>
          <p:cNvGrpSpPr/>
          <p:nvPr/>
        </p:nvGrpSpPr>
        <p:grpSpPr>
          <a:xfrm>
            <a:off x="-3361" y="-8"/>
            <a:ext cx="1047914" cy="1102451"/>
            <a:chOff x="-3361" y="-8"/>
            <a:chExt cx="1047914" cy="1102451"/>
          </a:xfrm>
        </p:grpSpPr>
        <p:grpSp>
          <p:nvGrpSpPr>
            <p:cNvPr id="50" name="Google Shape;656;p25">
              <a:extLst>
                <a:ext uri="{FF2B5EF4-FFF2-40B4-BE49-F238E27FC236}">
                  <a16:creationId xmlns="" xmlns:a16="http://schemas.microsoft.com/office/drawing/2014/main" id="{0B22A87D-C9F1-7119-5273-2E7E0BEA6EDD}"/>
                </a:ext>
              </a:extLst>
            </p:cNvPr>
            <p:cNvGrpSpPr/>
            <p:nvPr userDrawn="1"/>
          </p:nvGrpSpPr>
          <p:grpSpPr>
            <a:xfrm rot="10800000">
              <a:off x="-3358" y="-5"/>
              <a:ext cx="731533" cy="741973"/>
              <a:chOff x="7717995" y="2159490"/>
              <a:chExt cx="712996" cy="719873"/>
            </a:xfrm>
          </p:grpSpPr>
          <p:sp>
            <p:nvSpPr>
              <p:cNvPr id="53" name="Google Shape;657;p25">
                <a:extLst>
                  <a:ext uri="{FF2B5EF4-FFF2-40B4-BE49-F238E27FC236}">
                    <a16:creationId xmlns="" xmlns:a16="http://schemas.microsoft.com/office/drawing/2014/main" id="{DD8E267F-85E6-2EA3-21A8-08DA38997F37}"/>
                  </a:ext>
                </a:extLst>
              </p:cNvPr>
              <p:cNvSpPr/>
              <p:nvPr/>
            </p:nvSpPr>
            <p:spPr>
              <a:xfrm>
                <a:off x="7717995" y="2159490"/>
                <a:ext cx="712925" cy="719773"/>
              </a:xfrm>
              <a:custGeom>
                <a:avLst/>
                <a:gdLst/>
                <a:ahLst/>
                <a:cxnLst/>
                <a:rect l="l" t="t" r="r" b="b"/>
                <a:pathLst>
                  <a:path w="15074" h="15218" extrusionOk="0">
                    <a:moveTo>
                      <a:pt x="0" y="0"/>
                    </a:moveTo>
                    <a:lnTo>
                      <a:pt x="0" y="15217"/>
                    </a:lnTo>
                    <a:lnTo>
                      <a:pt x="15073" y="15217"/>
                    </a:lnTo>
                    <a:lnTo>
                      <a:pt x="150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58;p25">
                <a:extLst>
                  <a:ext uri="{FF2B5EF4-FFF2-40B4-BE49-F238E27FC236}">
                    <a16:creationId xmlns="" xmlns:a16="http://schemas.microsoft.com/office/drawing/2014/main" id="{5229FDA7-DDB9-7FE5-2D61-CE523E9675D6}"/>
                  </a:ext>
                </a:extLst>
              </p:cNvPr>
              <p:cNvSpPr/>
              <p:nvPr/>
            </p:nvSpPr>
            <p:spPr>
              <a:xfrm>
                <a:off x="7718090" y="2567910"/>
                <a:ext cx="308363" cy="311454"/>
              </a:xfrm>
              <a:custGeom>
                <a:avLst/>
                <a:gdLst/>
                <a:ahLst/>
                <a:cxnLst/>
                <a:rect l="l" t="t" r="r" b="b"/>
                <a:pathLst>
                  <a:path w="6520" h="6585" extrusionOk="0">
                    <a:moveTo>
                      <a:pt x="0" y="1"/>
                    </a:moveTo>
                    <a:lnTo>
                      <a:pt x="0" y="6584"/>
                    </a:lnTo>
                    <a:lnTo>
                      <a:pt x="6519" y="6584"/>
                    </a:lnTo>
                    <a:cubicBezTo>
                      <a:pt x="6519" y="2949"/>
                      <a:pt x="359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59;p25">
                <a:extLst>
                  <a:ext uri="{FF2B5EF4-FFF2-40B4-BE49-F238E27FC236}">
                    <a16:creationId xmlns="" xmlns:a16="http://schemas.microsoft.com/office/drawing/2014/main" id="{1193C9F3-4A92-C5CA-51FC-1D99C7D9BC1F}"/>
                  </a:ext>
                </a:extLst>
              </p:cNvPr>
              <p:cNvSpPr/>
              <p:nvPr/>
            </p:nvSpPr>
            <p:spPr>
              <a:xfrm>
                <a:off x="8073961" y="2159490"/>
                <a:ext cx="357030" cy="349718"/>
              </a:xfrm>
              <a:custGeom>
                <a:avLst/>
                <a:gdLst/>
                <a:ahLst/>
                <a:cxnLst/>
                <a:rect l="l" t="t" r="r" b="b"/>
                <a:pathLst>
                  <a:path w="7549" h="7394" extrusionOk="0">
                    <a:moveTo>
                      <a:pt x="1" y="0"/>
                    </a:moveTo>
                    <a:lnTo>
                      <a:pt x="7548" y="7393"/>
                    </a:lnTo>
                    <a:lnTo>
                      <a:pt x="7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664;p25">
              <a:extLst>
                <a:ext uri="{FF2B5EF4-FFF2-40B4-BE49-F238E27FC236}">
                  <a16:creationId xmlns="" xmlns:a16="http://schemas.microsoft.com/office/drawing/2014/main" id="{CBA352F2-09BD-7423-A530-A03D42815016}"/>
                </a:ext>
              </a:extLst>
            </p:cNvPr>
            <p:cNvSpPr/>
            <p:nvPr/>
          </p:nvSpPr>
          <p:spPr>
            <a:xfrm flipH="1">
              <a:off x="-3361" y="741986"/>
              <a:ext cx="366315" cy="360457"/>
            </a:xfrm>
            <a:custGeom>
              <a:avLst/>
              <a:gdLst/>
              <a:ahLst/>
              <a:cxnLst/>
              <a:rect l="l" t="t" r="r" b="b"/>
              <a:pathLst>
                <a:path w="7549" h="7394" extrusionOk="0">
                  <a:moveTo>
                    <a:pt x="1" y="0"/>
                  </a:moveTo>
                  <a:lnTo>
                    <a:pt x="7548" y="7393"/>
                  </a:lnTo>
                  <a:lnTo>
                    <a:pt x="7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65;p25">
              <a:extLst>
                <a:ext uri="{FF2B5EF4-FFF2-40B4-BE49-F238E27FC236}">
                  <a16:creationId xmlns="" xmlns:a16="http://schemas.microsoft.com/office/drawing/2014/main" id="{3065B2F3-A4F1-D99F-5DB1-F8A49DE168C3}"/>
                </a:ext>
              </a:extLst>
            </p:cNvPr>
            <p:cNvSpPr/>
            <p:nvPr/>
          </p:nvSpPr>
          <p:spPr>
            <a:xfrm rot="10800000" flipH="1">
              <a:off x="728170" y="-8"/>
              <a:ext cx="316383" cy="321019"/>
            </a:xfrm>
            <a:custGeom>
              <a:avLst/>
              <a:gdLst/>
              <a:ahLst/>
              <a:cxnLst/>
              <a:rect l="l" t="t" r="r" b="b"/>
              <a:pathLst>
                <a:path w="6520" h="6585" extrusionOk="0">
                  <a:moveTo>
                    <a:pt x="0" y="1"/>
                  </a:moveTo>
                  <a:lnTo>
                    <a:pt x="0" y="6584"/>
                  </a:lnTo>
                  <a:lnTo>
                    <a:pt x="6519" y="6584"/>
                  </a:lnTo>
                  <a:cubicBezTo>
                    <a:pt x="6519" y="2949"/>
                    <a:pt x="3599" y="1"/>
                    <a:pt x="0" y="1"/>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Freeform 45">
            <a:extLst>
              <a:ext uri="{FF2B5EF4-FFF2-40B4-BE49-F238E27FC236}">
                <a16:creationId xmlns="" xmlns:a16="http://schemas.microsoft.com/office/drawing/2014/main" id="{D676B70F-DC1F-5ACE-F61A-E1EA5313A321}"/>
              </a:ext>
            </a:extLst>
          </p:cNvPr>
          <p:cNvSpPr>
            <a:spLocks noGrp="1" noRot="1" noMove="1" noResize="1" noEditPoints="1" noAdjustHandles="1" noChangeArrowheads="1" noChangeShapeType="1"/>
          </p:cNvSpPr>
          <p:nvPr/>
        </p:nvSpPr>
        <p:spPr>
          <a:xfrm>
            <a:off x="-20574000" y="-17865752"/>
            <a:ext cx="50292000" cy="41696640"/>
          </a:xfrm>
          <a:custGeom>
            <a:avLst/>
            <a:gdLst>
              <a:gd name="connsiteX0" fmla="*/ 20499572 w 50292000"/>
              <a:gd name="connsiteY0" fmla="*/ 17791324 h 41696640"/>
              <a:gd name="connsiteX1" fmla="*/ 20499572 w 50292000"/>
              <a:gd name="connsiteY1" fmla="*/ 23086338 h 41696640"/>
              <a:gd name="connsiteX2" fmla="*/ 29792428 w 50292000"/>
              <a:gd name="connsiteY2" fmla="*/ 23086338 h 41696640"/>
              <a:gd name="connsiteX3" fmla="*/ 29792428 w 50292000"/>
              <a:gd name="connsiteY3" fmla="*/ 17791324 h 41696640"/>
              <a:gd name="connsiteX4" fmla="*/ 0 w 50292000"/>
              <a:gd name="connsiteY4" fmla="*/ 0 h 41696640"/>
              <a:gd name="connsiteX5" fmla="*/ 50292000 w 50292000"/>
              <a:gd name="connsiteY5" fmla="*/ 0 h 41696640"/>
              <a:gd name="connsiteX6" fmla="*/ 50292000 w 50292000"/>
              <a:gd name="connsiteY6" fmla="*/ 41696640 h 41696640"/>
              <a:gd name="connsiteX7" fmla="*/ 0 w 50292000"/>
              <a:gd name="connsiteY7" fmla="*/ 41696640 h 4169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0" h="41696640">
                <a:moveTo>
                  <a:pt x="20499572" y="17791324"/>
                </a:moveTo>
                <a:lnTo>
                  <a:pt x="20499572" y="23086338"/>
                </a:lnTo>
                <a:lnTo>
                  <a:pt x="29792428" y="23086338"/>
                </a:lnTo>
                <a:lnTo>
                  <a:pt x="29792428" y="17791324"/>
                </a:lnTo>
                <a:close/>
                <a:moveTo>
                  <a:pt x="0" y="0"/>
                </a:moveTo>
                <a:lnTo>
                  <a:pt x="50292000" y="0"/>
                </a:lnTo>
                <a:lnTo>
                  <a:pt x="50292000" y="41696640"/>
                </a:lnTo>
                <a:lnTo>
                  <a:pt x="0" y="41696640"/>
                </a:lnTo>
                <a:close/>
              </a:path>
            </a:pathLst>
          </a:custGeom>
          <a:solidFill>
            <a:srgbClr val="ECECEC"/>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721615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5400000" flipH="1" flipV="1">
            <a:off x="5155051" y="251063"/>
            <a:ext cx="439618" cy="966194"/>
          </a:xfrm>
          <a:custGeom>
            <a:avLst/>
            <a:gdLst/>
            <a:ahLst/>
            <a:cxnLst/>
            <a:rect l="l" t="t" r="r" b="b"/>
            <a:pathLst>
              <a:path w="879236" h="1932387">
                <a:moveTo>
                  <a:pt x="879236" y="1932386"/>
                </a:moveTo>
                <a:lnTo>
                  <a:pt x="0" y="1932386"/>
                </a:lnTo>
                <a:lnTo>
                  <a:pt x="0" y="0"/>
                </a:lnTo>
                <a:lnTo>
                  <a:pt x="879236" y="0"/>
                </a:lnTo>
                <a:lnTo>
                  <a:pt x="879236" y="1932386"/>
                </a:lnTo>
                <a:close/>
              </a:path>
            </a:pathLst>
          </a:custGeom>
          <a:blipFill>
            <a:blip r:embed="rId2">
              <a:alphaModFix amt="50000"/>
              <a:extLst>
                <a:ext uri="{96DAC541-7B7A-43D3-8B79-37D633B846F1}">
                  <asvg:svgBlip xmlns="" xmlns:asvg="http://schemas.microsoft.com/office/drawing/2016/SVG/main" r:embed="rId3"/>
                </a:ext>
              </a:extLst>
            </a:blip>
            <a:stretch>
              <a:fillRect/>
            </a:stretch>
          </a:blipFill>
        </p:spPr>
        <p:txBody>
          <a:bodyPr/>
          <a:lstStyle/>
          <a:p>
            <a:endParaRPr lang="en-US" sz="700"/>
          </a:p>
        </p:txBody>
      </p:sp>
      <p:grpSp>
        <p:nvGrpSpPr>
          <p:cNvPr id="6" name="Group 6"/>
          <p:cNvGrpSpPr/>
          <p:nvPr/>
        </p:nvGrpSpPr>
        <p:grpSpPr>
          <a:xfrm rot="-5400000">
            <a:off x="7344506" y="3347554"/>
            <a:ext cx="412372" cy="3186617"/>
            <a:chOff x="0" y="0"/>
            <a:chExt cx="217216" cy="1678547"/>
          </a:xfrm>
          <a:solidFill>
            <a:schemeClr val="accent2"/>
          </a:solidFill>
        </p:grpSpPr>
        <p:sp>
          <p:nvSpPr>
            <p:cNvPr id="7" name="Freeform 7"/>
            <p:cNvSpPr/>
            <p:nvPr/>
          </p:nvSpPr>
          <p:spPr>
            <a:xfrm>
              <a:off x="0" y="0"/>
              <a:ext cx="217216" cy="1678547"/>
            </a:xfrm>
            <a:custGeom>
              <a:avLst/>
              <a:gdLst/>
              <a:ahLst/>
              <a:cxnLst/>
              <a:rect l="l" t="t" r="r" b="b"/>
              <a:pathLst>
                <a:path w="217216" h="1678547">
                  <a:moveTo>
                    <a:pt x="0" y="0"/>
                  </a:moveTo>
                  <a:lnTo>
                    <a:pt x="217216" y="0"/>
                  </a:lnTo>
                  <a:lnTo>
                    <a:pt x="217216" y="1678547"/>
                  </a:lnTo>
                  <a:lnTo>
                    <a:pt x="0" y="1678547"/>
                  </a:lnTo>
                  <a:close/>
                </a:path>
              </a:pathLst>
            </a:custGeom>
            <a:grpFill/>
          </p:spPr>
          <p:txBody>
            <a:bodyPr/>
            <a:lstStyle/>
            <a:p>
              <a:endParaRPr lang="en-US" sz="700"/>
            </a:p>
          </p:txBody>
        </p:sp>
        <p:sp>
          <p:nvSpPr>
            <p:cNvPr id="8" name="TextBox 8"/>
            <p:cNvSpPr txBox="1"/>
            <p:nvPr/>
          </p:nvSpPr>
          <p:spPr>
            <a:xfrm>
              <a:off x="0" y="28575"/>
              <a:ext cx="217216" cy="1649972"/>
            </a:xfrm>
            <a:prstGeom prst="rect">
              <a:avLst/>
            </a:prstGeom>
            <a:grpFill/>
          </p:spPr>
          <p:txBody>
            <a:bodyPr lIns="25400" tIns="25400" rIns="25400" bIns="25400" rtlCol="0" anchor="ctr"/>
            <a:lstStyle/>
            <a:p>
              <a:pPr algn="ctr">
                <a:lnSpc>
                  <a:spcPts val="949"/>
                </a:lnSpc>
              </a:pPr>
              <a:endParaRPr sz="700"/>
            </a:p>
          </p:txBody>
        </p:sp>
      </p:grpSp>
      <p:grpSp>
        <p:nvGrpSpPr>
          <p:cNvPr id="9" name="Group 9"/>
          <p:cNvGrpSpPr/>
          <p:nvPr/>
        </p:nvGrpSpPr>
        <p:grpSpPr>
          <a:xfrm rot="-5400000">
            <a:off x="5448311" y="4737403"/>
            <a:ext cx="412372" cy="406920"/>
            <a:chOff x="0" y="0"/>
            <a:chExt cx="217216" cy="214344"/>
          </a:xfrm>
        </p:grpSpPr>
        <p:sp>
          <p:nvSpPr>
            <p:cNvPr id="10" name="Freeform 10"/>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sz="700"/>
            </a:p>
          </p:txBody>
        </p:sp>
        <p:sp>
          <p:nvSpPr>
            <p:cNvPr id="11" name="TextBox 11"/>
            <p:cNvSpPr txBox="1"/>
            <p:nvPr/>
          </p:nvSpPr>
          <p:spPr>
            <a:xfrm>
              <a:off x="0" y="28575"/>
              <a:ext cx="217216" cy="185769"/>
            </a:xfrm>
            <a:prstGeom prst="rect">
              <a:avLst/>
            </a:prstGeom>
          </p:spPr>
          <p:txBody>
            <a:bodyPr lIns="25400" tIns="25400" rIns="25400" bIns="25400" rtlCol="0" anchor="ctr"/>
            <a:lstStyle/>
            <a:p>
              <a:pPr algn="ctr">
                <a:lnSpc>
                  <a:spcPts val="949"/>
                </a:lnSpc>
              </a:pPr>
              <a:endParaRPr sz="700"/>
            </a:p>
          </p:txBody>
        </p:sp>
      </p:grpSp>
      <p:sp>
        <p:nvSpPr>
          <p:cNvPr id="12" name="TextBox 12"/>
          <p:cNvSpPr txBox="1"/>
          <p:nvPr/>
        </p:nvSpPr>
        <p:spPr>
          <a:xfrm>
            <a:off x="1110755" y="408352"/>
            <a:ext cx="3747624" cy="615553"/>
          </a:xfrm>
          <a:prstGeom prst="rect">
            <a:avLst/>
          </a:prstGeom>
        </p:spPr>
        <p:txBody>
          <a:bodyPr wrap="square" lIns="0" tIns="0" rIns="0" bIns="0" rtlCol="0" anchor="t">
            <a:spAutoFit/>
          </a:bodyPr>
          <a:lstStyle/>
          <a:p>
            <a:pPr>
              <a:lnSpc>
                <a:spcPts val="4838"/>
              </a:lnSpc>
            </a:pPr>
            <a:r>
              <a:rPr lang="en-US" sz="4743" b="1" dirty="0">
                <a:latin typeface="Bebas Neue Bold"/>
                <a:ea typeface="Bebas Neue Bold"/>
                <a:cs typeface="Bebas Neue Bold"/>
                <a:sym typeface="Bebas Neue Bold"/>
              </a:rPr>
              <a:t>Kesimpulan</a:t>
            </a:r>
          </a:p>
        </p:txBody>
      </p:sp>
      <p:sp>
        <p:nvSpPr>
          <p:cNvPr id="14" name="TextBox 14"/>
          <p:cNvSpPr txBox="1"/>
          <p:nvPr/>
        </p:nvSpPr>
        <p:spPr>
          <a:xfrm>
            <a:off x="667649" y="966608"/>
            <a:ext cx="6053619" cy="3662541"/>
          </a:xfrm>
          <a:prstGeom prst="rect">
            <a:avLst/>
          </a:prstGeom>
        </p:spPr>
        <p:txBody>
          <a:bodyPr wrap="square" lIns="0" tIns="0" rIns="0" bIns="0" rtlCol="0" anchor="t">
            <a:spAutoFit/>
          </a:bodyPr>
          <a:lstStyle/>
          <a:p>
            <a:pPr algn="just"/>
            <a:endParaRPr lang="en-ID" dirty="0"/>
          </a:p>
          <a:p>
            <a:pPr algn="just"/>
            <a:r>
              <a:rPr lang="en-ID" dirty="0" err="1"/>
              <a:t>Penelitian</a:t>
            </a:r>
            <a:r>
              <a:rPr lang="en-ID" dirty="0"/>
              <a:t> </a:t>
            </a:r>
            <a:r>
              <a:rPr lang="en-ID" dirty="0" err="1"/>
              <a:t>ini</a:t>
            </a:r>
            <a:r>
              <a:rPr lang="en-ID" dirty="0"/>
              <a:t> </a:t>
            </a:r>
            <a:r>
              <a:rPr lang="en-ID" dirty="0" err="1"/>
              <a:t>menemukan</a:t>
            </a:r>
            <a:r>
              <a:rPr lang="en-ID" dirty="0"/>
              <a:t> </a:t>
            </a:r>
            <a:r>
              <a:rPr lang="en-ID" dirty="0" err="1"/>
              <a:t>bahwa</a:t>
            </a:r>
            <a:r>
              <a:rPr lang="en-ID" dirty="0"/>
              <a:t> </a:t>
            </a:r>
            <a:r>
              <a:rPr lang="en-ID" dirty="0" err="1"/>
              <a:t>penghargaan</a:t>
            </a:r>
            <a:r>
              <a:rPr lang="en-ID" dirty="0"/>
              <a:t> dan </a:t>
            </a:r>
            <a:r>
              <a:rPr lang="en-ID" dirty="0" err="1"/>
              <a:t>kepuasan</a:t>
            </a:r>
            <a:r>
              <a:rPr lang="en-ID" dirty="0"/>
              <a:t> </a:t>
            </a:r>
            <a:r>
              <a:rPr lang="en-ID" dirty="0" err="1"/>
              <a:t>kerja</a:t>
            </a:r>
            <a:r>
              <a:rPr lang="en-ID" dirty="0"/>
              <a:t> </a:t>
            </a:r>
            <a:r>
              <a:rPr lang="en-ID" dirty="0" err="1"/>
              <a:t>memiliki</a:t>
            </a:r>
            <a:r>
              <a:rPr lang="en-ID" dirty="0"/>
              <a:t> </a:t>
            </a:r>
            <a:r>
              <a:rPr lang="en-ID" dirty="0" err="1"/>
              <a:t>pengaruh</a:t>
            </a:r>
            <a:r>
              <a:rPr lang="en-ID" dirty="0"/>
              <a:t> </a:t>
            </a:r>
            <a:r>
              <a:rPr lang="en-ID" dirty="0" err="1"/>
              <a:t>signifikan</a:t>
            </a:r>
            <a:r>
              <a:rPr lang="en-ID" dirty="0"/>
              <a:t> </a:t>
            </a:r>
            <a:r>
              <a:rPr lang="en-ID" dirty="0" err="1"/>
              <a:t>terhadap</a:t>
            </a:r>
            <a:r>
              <a:rPr lang="en-ID" dirty="0"/>
              <a:t> </a:t>
            </a:r>
            <a:r>
              <a:rPr lang="en-ID" dirty="0" err="1"/>
              <a:t>retensi</a:t>
            </a:r>
            <a:r>
              <a:rPr lang="en-ID" dirty="0"/>
              <a:t> </a:t>
            </a:r>
            <a:r>
              <a:rPr lang="en-ID" dirty="0" err="1"/>
              <a:t>karyawan</a:t>
            </a:r>
            <a:r>
              <a:rPr lang="en-ID" dirty="0"/>
              <a:t> di </a:t>
            </a:r>
            <a:r>
              <a:rPr lang="en-ID" dirty="0" err="1"/>
              <a:t>Karunia</a:t>
            </a:r>
            <a:r>
              <a:rPr lang="en-ID" dirty="0"/>
              <a:t> </a:t>
            </a:r>
            <a:r>
              <a:rPr lang="en-ID" dirty="0" err="1"/>
              <a:t>Damai</a:t>
            </a:r>
            <a:r>
              <a:rPr lang="en-ID" dirty="0"/>
              <a:t> </a:t>
            </a:r>
            <a:r>
              <a:rPr lang="en-ID" dirty="0" err="1"/>
              <a:t>Sejati</a:t>
            </a:r>
            <a:r>
              <a:rPr lang="en-ID" dirty="0"/>
              <a:t> (KDS) Department Store </a:t>
            </a:r>
            <a:r>
              <a:rPr lang="en-ID" dirty="0" err="1"/>
              <a:t>Genteng</a:t>
            </a:r>
            <a:r>
              <a:rPr lang="en-ID" dirty="0"/>
              <a:t>. </a:t>
            </a:r>
            <a:r>
              <a:rPr lang="en-ID" dirty="0" err="1"/>
              <a:t>Penghargaan</a:t>
            </a:r>
            <a:r>
              <a:rPr lang="en-ID" dirty="0"/>
              <a:t>, yang </a:t>
            </a:r>
            <a:r>
              <a:rPr lang="en-ID" dirty="0" err="1"/>
              <a:t>mencakup</a:t>
            </a:r>
            <a:r>
              <a:rPr lang="en-ID" dirty="0"/>
              <a:t> </a:t>
            </a:r>
            <a:r>
              <a:rPr lang="en-ID" dirty="0" err="1"/>
              <a:t>aspek</a:t>
            </a:r>
            <a:r>
              <a:rPr lang="en-ID" dirty="0"/>
              <a:t> </a:t>
            </a:r>
            <a:r>
              <a:rPr lang="en-ID" dirty="0" err="1"/>
              <a:t>finansial</a:t>
            </a:r>
            <a:r>
              <a:rPr lang="en-ID" dirty="0"/>
              <a:t> dan </a:t>
            </a:r>
            <a:r>
              <a:rPr lang="en-ID" dirty="0" err="1"/>
              <a:t>nonfinansial</a:t>
            </a:r>
            <a:r>
              <a:rPr lang="en-ID" dirty="0"/>
              <a:t>, </a:t>
            </a:r>
            <a:r>
              <a:rPr lang="en-ID" dirty="0" err="1"/>
              <a:t>meningkatkan</a:t>
            </a:r>
            <a:r>
              <a:rPr lang="en-ID" dirty="0"/>
              <a:t> </a:t>
            </a:r>
            <a:r>
              <a:rPr lang="en-ID" dirty="0" err="1"/>
              <a:t>loyalitas</a:t>
            </a:r>
            <a:r>
              <a:rPr lang="en-ID" dirty="0"/>
              <a:t> </a:t>
            </a:r>
            <a:r>
              <a:rPr lang="en-ID" dirty="0" err="1"/>
              <a:t>karyawan</a:t>
            </a:r>
            <a:r>
              <a:rPr lang="en-ID" dirty="0"/>
              <a:t>, </a:t>
            </a:r>
            <a:r>
              <a:rPr lang="en-ID" dirty="0" err="1"/>
              <a:t>sementara</a:t>
            </a:r>
            <a:r>
              <a:rPr lang="en-ID" dirty="0"/>
              <a:t> </a:t>
            </a:r>
            <a:r>
              <a:rPr lang="en-ID" dirty="0" err="1"/>
              <a:t>kepuasan</a:t>
            </a:r>
            <a:r>
              <a:rPr lang="en-ID" dirty="0"/>
              <a:t> </a:t>
            </a:r>
            <a:r>
              <a:rPr lang="en-ID" dirty="0" err="1"/>
              <a:t>kerja</a:t>
            </a:r>
            <a:r>
              <a:rPr lang="en-ID" dirty="0"/>
              <a:t> </a:t>
            </a:r>
            <a:r>
              <a:rPr lang="en-ID" dirty="0" err="1"/>
              <a:t>muncul</a:t>
            </a:r>
            <a:r>
              <a:rPr lang="en-ID" dirty="0"/>
              <a:t> </a:t>
            </a:r>
            <a:r>
              <a:rPr lang="en-ID" dirty="0" err="1"/>
              <a:t>sebagai</a:t>
            </a:r>
            <a:r>
              <a:rPr lang="en-ID" dirty="0"/>
              <a:t> </a:t>
            </a:r>
            <a:r>
              <a:rPr lang="en-ID" dirty="0" err="1"/>
              <a:t>faktor</a:t>
            </a:r>
            <a:r>
              <a:rPr lang="en-ID" dirty="0"/>
              <a:t> paling </a:t>
            </a:r>
            <a:r>
              <a:rPr lang="en-ID" dirty="0" err="1"/>
              <a:t>berpengaruh</a:t>
            </a:r>
            <a:r>
              <a:rPr lang="en-ID" dirty="0"/>
              <a:t>, </a:t>
            </a:r>
            <a:r>
              <a:rPr lang="en-ID" dirty="0" err="1"/>
              <a:t>menyoroti</a:t>
            </a:r>
            <a:r>
              <a:rPr lang="en-ID" dirty="0"/>
              <a:t> </a:t>
            </a:r>
            <a:r>
              <a:rPr lang="en-ID" dirty="0" err="1"/>
              <a:t>pentingnya</a:t>
            </a:r>
            <a:r>
              <a:rPr lang="en-ID" dirty="0"/>
              <a:t> </a:t>
            </a:r>
            <a:r>
              <a:rPr lang="en-ID" dirty="0" err="1"/>
              <a:t>lingkungan</a:t>
            </a:r>
            <a:r>
              <a:rPr lang="en-ID" dirty="0"/>
              <a:t> </a:t>
            </a:r>
            <a:r>
              <a:rPr lang="en-ID" dirty="0" err="1"/>
              <a:t>kerja</a:t>
            </a:r>
            <a:r>
              <a:rPr lang="en-ID" dirty="0"/>
              <a:t> yang </a:t>
            </a:r>
            <a:r>
              <a:rPr lang="en-ID" dirty="0" err="1"/>
              <a:t>mendukung</a:t>
            </a:r>
            <a:r>
              <a:rPr lang="en-ID" dirty="0"/>
              <a:t>. </a:t>
            </a:r>
            <a:r>
              <a:rPr lang="en-ID" dirty="0" err="1"/>
              <a:t>Temuan</a:t>
            </a:r>
            <a:r>
              <a:rPr lang="en-ID" dirty="0"/>
              <a:t> </a:t>
            </a:r>
            <a:r>
              <a:rPr lang="en-ID" dirty="0" err="1"/>
              <a:t>ini</a:t>
            </a:r>
            <a:r>
              <a:rPr lang="en-ID" dirty="0"/>
              <a:t> </a:t>
            </a:r>
            <a:r>
              <a:rPr lang="en-ID" dirty="0" err="1"/>
              <a:t>mendukung</a:t>
            </a:r>
            <a:r>
              <a:rPr lang="en-ID" dirty="0"/>
              <a:t> </a:t>
            </a:r>
            <a:r>
              <a:rPr lang="en-ID" dirty="0" err="1"/>
              <a:t>Teori</a:t>
            </a:r>
            <a:r>
              <a:rPr lang="en-ID" dirty="0"/>
              <a:t> Dua </a:t>
            </a:r>
            <a:r>
              <a:rPr lang="en-ID" dirty="0" err="1"/>
              <a:t>Faktor</a:t>
            </a:r>
            <a:r>
              <a:rPr lang="en-ID" dirty="0"/>
              <a:t> Herzberg, yang </a:t>
            </a:r>
            <a:r>
              <a:rPr lang="en-ID" dirty="0" err="1"/>
              <a:t>menekankan</a:t>
            </a:r>
            <a:r>
              <a:rPr lang="en-ID" dirty="0"/>
              <a:t> </a:t>
            </a:r>
            <a:r>
              <a:rPr lang="en-ID" dirty="0" err="1"/>
              <a:t>pentingnya</a:t>
            </a:r>
            <a:r>
              <a:rPr lang="en-ID" dirty="0"/>
              <a:t> </a:t>
            </a:r>
            <a:r>
              <a:rPr lang="en-ID" dirty="0" err="1"/>
              <a:t>menangani</a:t>
            </a:r>
            <a:r>
              <a:rPr lang="en-ID" dirty="0"/>
              <a:t> </a:t>
            </a:r>
            <a:r>
              <a:rPr lang="en-ID" dirty="0" err="1"/>
              <a:t>faktor</a:t>
            </a:r>
            <a:r>
              <a:rPr lang="en-ID" dirty="0"/>
              <a:t> </a:t>
            </a:r>
            <a:r>
              <a:rPr lang="en-ID" dirty="0" err="1"/>
              <a:t>higienis</a:t>
            </a:r>
            <a:r>
              <a:rPr lang="en-ID" dirty="0"/>
              <a:t> dan motivator </a:t>
            </a:r>
            <a:r>
              <a:rPr lang="en-ID" dirty="0" err="1"/>
              <a:t>untuk</a:t>
            </a:r>
            <a:r>
              <a:rPr lang="en-ID" dirty="0"/>
              <a:t> </a:t>
            </a:r>
            <a:r>
              <a:rPr lang="en-ID" dirty="0" err="1"/>
              <a:t>mempertahankan</a:t>
            </a:r>
            <a:r>
              <a:rPr lang="en-ID" dirty="0"/>
              <a:t> </a:t>
            </a:r>
            <a:r>
              <a:rPr lang="en-ID" dirty="0" err="1"/>
              <a:t>tenaga</a:t>
            </a:r>
            <a:r>
              <a:rPr lang="en-ID" dirty="0"/>
              <a:t> </a:t>
            </a:r>
            <a:r>
              <a:rPr lang="en-ID" dirty="0" err="1"/>
              <a:t>kerja</a:t>
            </a:r>
            <a:r>
              <a:rPr lang="en-ID" dirty="0"/>
              <a:t> yang </a:t>
            </a:r>
            <a:r>
              <a:rPr lang="en-ID" dirty="0" err="1"/>
              <a:t>berkomitmen</a:t>
            </a:r>
            <a:r>
              <a:rPr lang="en-ID" dirty="0"/>
              <a:t>. </a:t>
            </a:r>
            <a:r>
              <a:rPr lang="en-ID" dirty="0" err="1"/>
              <a:t>Meskipun</a:t>
            </a:r>
            <a:r>
              <a:rPr lang="en-ID" dirty="0"/>
              <a:t> </a:t>
            </a:r>
            <a:r>
              <a:rPr lang="en-ID" dirty="0" err="1"/>
              <a:t>budaya</a:t>
            </a:r>
            <a:r>
              <a:rPr lang="en-ID" dirty="0"/>
              <a:t> </a:t>
            </a:r>
            <a:r>
              <a:rPr lang="en-ID" dirty="0" err="1"/>
              <a:t>organisasi</a:t>
            </a:r>
            <a:r>
              <a:rPr lang="en-ID" dirty="0"/>
              <a:t> dan </a:t>
            </a:r>
            <a:r>
              <a:rPr lang="en-ID" dirty="0" err="1"/>
              <a:t>keterlibatan</a:t>
            </a:r>
            <a:r>
              <a:rPr lang="en-ID" dirty="0"/>
              <a:t> </a:t>
            </a:r>
            <a:r>
              <a:rPr lang="en-ID" dirty="0" err="1"/>
              <a:t>karyawan</a:t>
            </a:r>
            <a:r>
              <a:rPr lang="en-ID" dirty="0"/>
              <a:t> </a:t>
            </a:r>
            <a:r>
              <a:rPr lang="en-ID" dirty="0" err="1"/>
              <a:t>menunjukkan</a:t>
            </a:r>
            <a:r>
              <a:rPr lang="en-ID" dirty="0"/>
              <a:t> </a:t>
            </a:r>
            <a:r>
              <a:rPr lang="en-ID" dirty="0" err="1"/>
              <a:t>korelasi</a:t>
            </a:r>
            <a:r>
              <a:rPr lang="en-ID" dirty="0"/>
              <a:t> </a:t>
            </a:r>
            <a:r>
              <a:rPr lang="en-ID" dirty="0" err="1"/>
              <a:t>positif</a:t>
            </a:r>
            <a:r>
              <a:rPr lang="en-ID" dirty="0"/>
              <a:t> </a:t>
            </a:r>
            <a:r>
              <a:rPr lang="en-ID" dirty="0" err="1"/>
              <a:t>dengan</a:t>
            </a:r>
            <a:r>
              <a:rPr lang="en-ID" dirty="0"/>
              <a:t> </a:t>
            </a:r>
            <a:r>
              <a:rPr lang="en-ID" dirty="0" err="1"/>
              <a:t>retensi</a:t>
            </a:r>
            <a:r>
              <a:rPr lang="en-ID" dirty="0"/>
              <a:t>, </a:t>
            </a:r>
            <a:r>
              <a:rPr lang="en-ID" dirty="0" err="1"/>
              <a:t>pengaruhnya</a:t>
            </a:r>
            <a:r>
              <a:rPr lang="en-ID" dirty="0"/>
              <a:t> </a:t>
            </a:r>
            <a:r>
              <a:rPr lang="en-ID" dirty="0" err="1"/>
              <a:t>tidak</a:t>
            </a:r>
            <a:r>
              <a:rPr lang="en-ID" dirty="0"/>
              <a:t> </a:t>
            </a:r>
            <a:r>
              <a:rPr lang="en-ID" dirty="0" err="1"/>
              <a:t>signifikan</a:t>
            </a:r>
            <a:r>
              <a:rPr lang="en-ID" dirty="0"/>
              <a:t>, </a:t>
            </a:r>
            <a:r>
              <a:rPr lang="en-ID" dirty="0" err="1"/>
              <a:t>mengindikasikan</a:t>
            </a:r>
            <a:r>
              <a:rPr lang="en-ID" dirty="0"/>
              <a:t> </a:t>
            </a:r>
            <a:r>
              <a:rPr lang="en-ID" dirty="0" err="1"/>
              <a:t>perlunya</a:t>
            </a:r>
            <a:r>
              <a:rPr lang="en-ID" dirty="0"/>
              <a:t> </a:t>
            </a:r>
            <a:r>
              <a:rPr lang="en-ID" dirty="0" err="1"/>
              <a:t>perbaikan</a:t>
            </a:r>
            <a:r>
              <a:rPr lang="en-ID" dirty="0"/>
              <a:t> </a:t>
            </a:r>
            <a:r>
              <a:rPr lang="en-ID" dirty="0" err="1"/>
              <a:t>strategis</a:t>
            </a:r>
            <a:r>
              <a:rPr lang="en-ID" dirty="0"/>
              <a:t> di KDS. </a:t>
            </a:r>
            <a:r>
              <a:rPr lang="en-ID" dirty="0" err="1"/>
              <a:t>Namun</a:t>
            </a:r>
            <a:r>
              <a:rPr lang="en-ID" dirty="0"/>
              <a:t>, </a:t>
            </a:r>
            <a:r>
              <a:rPr lang="en-ID" dirty="0" err="1"/>
              <a:t>keterbatasan</a:t>
            </a:r>
            <a:r>
              <a:rPr lang="en-ID" dirty="0"/>
              <a:t> </a:t>
            </a:r>
            <a:r>
              <a:rPr lang="en-ID" dirty="0" err="1"/>
              <a:t>penelitian</a:t>
            </a:r>
            <a:r>
              <a:rPr lang="en-ID" dirty="0"/>
              <a:t>, </a:t>
            </a:r>
            <a:r>
              <a:rPr lang="en-ID" dirty="0" err="1"/>
              <a:t>seperti</a:t>
            </a:r>
            <a:r>
              <a:rPr lang="en-ID" dirty="0"/>
              <a:t> </a:t>
            </a:r>
            <a:r>
              <a:rPr lang="en-ID" dirty="0" err="1"/>
              <a:t>fokus</a:t>
            </a:r>
            <a:r>
              <a:rPr lang="en-ID" dirty="0"/>
              <a:t> pada </a:t>
            </a:r>
            <a:r>
              <a:rPr lang="en-ID" dirty="0" err="1"/>
              <a:t>satu</a:t>
            </a:r>
            <a:r>
              <a:rPr lang="en-ID" dirty="0"/>
              <a:t> </a:t>
            </a:r>
            <a:r>
              <a:rPr lang="en-ID" dirty="0" err="1"/>
              <a:t>studi</a:t>
            </a:r>
            <a:r>
              <a:rPr lang="en-ID" dirty="0"/>
              <a:t> </a:t>
            </a:r>
            <a:r>
              <a:rPr lang="en-ID" dirty="0" err="1"/>
              <a:t>kasus</a:t>
            </a:r>
            <a:r>
              <a:rPr lang="en-ID" dirty="0"/>
              <a:t>, data cross-sectional, dan </a:t>
            </a:r>
            <a:r>
              <a:rPr lang="en-ID" dirty="0" err="1"/>
              <a:t>ukuran</a:t>
            </a:r>
            <a:r>
              <a:rPr lang="en-ID" dirty="0"/>
              <a:t> </a:t>
            </a:r>
            <a:r>
              <a:rPr lang="en-ID" dirty="0" err="1"/>
              <a:t>sampel</a:t>
            </a:r>
            <a:r>
              <a:rPr lang="en-ID" dirty="0"/>
              <a:t> yang </a:t>
            </a:r>
            <a:r>
              <a:rPr lang="en-ID" dirty="0" err="1"/>
              <a:t>terbatas</a:t>
            </a:r>
            <a:r>
              <a:rPr lang="en-ID" dirty="0"/>
              <a:t>, </a:t>
            </a:r>
            <a:r>
              <a:rPr lang="en-ID" dirty="0" err="1"/>
              <a:t>membatasi</a:t>
            </a:r>
            <a:r>
              <a:rPr lang="en-ID" dirty="0"/>
              <a:t> </a:t>
            </a:r>
            <a:r>
              <a:rPr lang="en-ID" dirty="0" err="1"/>
              <a:t>generalisasi</a:t>
            </a:r>
            <a:r>
              <a:rPr lang="en-ID" dirty="0"/>
              <a:t> </a:t>
            </a:r>
            <a:r>
              <a:rPr lang="en-ID" dirty="0" err="1"/>
              <a:t>temuan</a:t>
            </a:r>
            <a:r>
              <a:rPr lang="en-ID" dirty="0"/>
              <a:t>. </a:t>
            </a:r>
            <a:r>
              <a:rPr lang="en-ID" dirty="0" err="1"/>
              <a:t>Peneliti</a:t>
            </a:r>
            <a:r>
              <a:rPr lang="en-ID" dirty="0"/>
              <a:t> masa </a:t>
            </a:r>
            <a:r>
              <a:rPr lang="en-ID" dirty="0" err="1"/>
              <a:t>depan</a:t>
            </a:r>
            <a:r>
              <a:rPr lang="en-ID" dirty="0"/>
              <a:t> </a:t>
            </a:r>
            <a:r>
              <a:rPr lang="en-ID" dirty="0" err="1"/>
              <a:t>didorong</a:t>
            </a:r>
            <a:r>
              <a:rPr lang="en-ID" dirty="0"/>
              <a:t> </a:t>
            </a:r>
            <a:r>
              <a:rPr lang="en-ID" dirty="0" err="1"/>
              <a:t>untuk</a:t>
            </a:r>
            <a:r>
              <a:rPr lang="en-ID" dirty="0"/>
              <a:t> </a:t>
            </a:r>
            <a:r>
              <a:rPr lang="en-ID" dirty="0" err="1"/>
              <a:t>memperluas</a:t>
            </a:r>
            <a:r>
              <a:rPr lang="en-ID" dirty="0"/>
              <a:t> </a:t>
            </a:r>
            <a:r>
              <a:rPr lang="en-ID" dirty="0" err="1"/>
              <a:t>cakupan</a:t>
            </a:r>
            <a:r>
              <a:rPr lang="en-ID" dirty="0"/>
              <a:t> </a:t>
            </a:r>
            <a:r>
              <a:rPr lang="en-ID" dirty="0" err="1"/>
              <a:t>dengan</a:t>
            </a:r>
            <a:r>
              <a:rPr lang="en-ID" dirty="0"/>
              <a:t> </a:t>
            </a:r>
            <a:r>
              <a:rPr lang="en-ID" dirty="0" err="1"/>
              <a:t>studi</a:t>
            </a:r>
            <a:r>
              <a:rPr lang="en-ID" dirty="0"/>
              <a:t> longitudinal dan </a:t>
            </a:r>
            <a:r>
              <a:rPr lang="en-ID" dirty="0" err="1"/>
              <a:t>sampel</a:t>
            </a:r>
            <a:r>
              <a:rPr lang="en-ID" dirty="0"/>
              <a:t> yang </a:t>
            </a:r>
            <a:r>
              <a:rPr lang="en-ID" dirty="0" err="1"/>
              <a:t>lebih</a:t>
            </a:r>
            <a:r>
              <a:rPr lang="en-ID" dirty="0"/>
              <a:t> </a:t>
            </a:r>
            <a:r>
              <a:rPr lang="en-ID" dirty="0" err="1"/>
              <a:t>besar</a:t>
            </a:r>
            <a:r>
              <a:rPr lang="en-ID" dirty="0"/>
              <a:t> </a:t>
            </a:r>
            <a:r>
              <a:rPr lang="en-ID" dirty="0" err="1"/>
              <a:t>untuk</a:t>
            </a:r>
            <a:r>
              <a:rPr lang="en-ID" dirty="0"/>
              <a:t> </a:t>
            </a:r>
            <a:r>
              <a:rPr lang="en-ID" dirty="0" err="1"/>
              <a:t>memperkuat</a:t>
            </a:r>
            <a:r>
              <a:rPr lang="en-ID" dirty="0"/>
              <a:t> </a:t>
            </a:r>
            <a:r>
              <a:rPr lang="en-ID" dirty="0" err="1"/>
              <a:t>pemahaman</a:t>
            </a:r>
            <a:r>
              <a:rPr lang="en-ID" dirty="0"/>
              <a:t> </a:t>
            </a:r>
            <a:r>
              <a:rPr lang="en-ID" dirty="0" err="1"/>
              <a:t>tentang</a:t>
            </a:r>
            <a:r>
              <a:rPr lang="en-ID" dirty="0"/>
              <a:t> </a:t>
            </a:r>
            <a:r>
              <a:rPr lang="en-ID" dirty="0" err="1"/>
              <a:t>faktor-faktor</a:t>
            </a:r>
            <a:r>
              <a:rPr lang="en-ID" dirty="0"/>
              <a:t> yang </a:t>
            </a:r>
            <a:r>
              <a:rPr lang="en-ID" dirty="0" err="1"/>
              <a:t>memengaruhi</a:t>
            </a:r>
            <a:r>
              <a:rPr lang="en-ID" dirty="0"/>
              <a:t> </a:t>
            </a:r>
            <a:r>
              <a:rPr lang="en-ID" dirty="0" err="1"/>
              <a:t>retensi</a:t>
            </a:r>
            <a:r>
              <a:rPr lang="en-ID" dirty="0"/>
              <a:t> </a:t>
            </a:r>
            <a:r>
              <a:rPr lang="en-ID" dirty="0" err="1"/>
              <a:t>karyawan</a:t>
            </a:r>
            <a:r>
              <a:rPr lang="en-ID" dirty="0"/>
              <a:t>.</a:t>
            </a:r>
          </a:p>
        </p:txBody>
      </p:sp>
      <p:grpSp>
        <p:nvGrpSpPr>
          <p:cNvPr id="15" name="Group 15"/>
          <p:cNvGrpSpPr/>
          <p:nvPr/>
        </p:nvGrpSpPr>
        <p:grpSpPr>
          <a:xfrm>
            <a:off x="514350" y="514350"/>
            <a:ext cx="325598" cy="325598"/>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US" sz="700"/>
            </a:p>
          </p:txBody>
        </p:sp>
        <p:sp>
          <p:nvSpPr>
            <p:cNvPr id="17" name="TextBox 17"/>
            <p:cNvSpPr txBox="1"/>
            <p:nvPr/>
          </p:nvSpPr>
          <p:spPr>
            <a:xfrm>
              <a:off x="76200" y="104775"/>
              <a:ext cx="660400" cy="631825"/>
            </a:xfrm>
            <a:prstGeom prst="rect">
              <a:avLst/>
            </a:prstGeom>
          </p:spPr>
          <p:txBody>
            <a:bodyPr lIns="25400" tIns="25400" rIns="25400" bIns="25400" rtlCol="0" anchor="ctr"/>
            <a:lstStyle/>
            <a:p>
              <a:pPr algn="ctr">
                <a:lnSpc>
                  <a:spcPts val="949"/>
                </a:lnSpc>
              </a:pPr>
              <a:endParaRPr sz="700"/>
            </a:p>
          </p:txBody>
        </p:sp>
      </p:grpSp>
      <p:grpSp>
        <p:nvGrpSpPr>
          <p:cNvPr id="18" name="Group 18"/>
          <p:cNvGrpSpPr/>
          <p:nvPr/>
        </p:nvGrpSpPr>
        <p:grpSpPr>
          <a:xfrm>
            <a:off x="700088" y="514350"/>
            <a:ext cx="325598" cy="325598"/>
            <a:chOff x="0" y="0"/>
            <a:chExt cx="812800" cy="812800"/>
          </a:xfrm>
          <a:solidFill>
            <a:schemeClr val="accent2"/>
          </a:solidFill>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en-US" sz="700"/>
            </a:p>
          </p:txBody>
        </p:sp>
        <p:sp>
          <p:nvSpPr>
            <p:cNvPr id="20" name="TextBox 20"/>
            <p:cNvSpPr txBox="1"/>
            <p:nvPr/>
          </p:nvSpPr>
          <p:spPr>
            <a:xfrm>
              <a:off x="76200" y="104775"/>
              <a:ext cx="660400" cy="631825"/>
            </a:xfrm>
            <a:prstGeom prst="rect">
              <a:avLst/>
            </a:prstGeom>
            <a:grpFill/>
          </p:spPr>
          <p:txBody>
            <a:bodyPr lIns="25400" tIns="25400" rIns="25400" bIns="25400" rtlCol="0" anchor="ctr"/>
            <a:lstStyle/>
            <a:p>
              <a:pPr algn="ctr">
                <a:lnSpc>
                  <a:spcPts val="949"/>
                </a:lnSpc>
              </a:pPr>
              <a:endParaRPr sz="700"/>
            </a:p>
          </p:txBody>
        </p:sp>
      </p:grpSp>
      <p:grpSp>
        <p:nvGrpSpPr>
          <p:cNvPr id="21" name="Group 21"/>
          <p:cNvGrpSpPr/>
          <p:nvPr/>
        </p:nvGrpSpPr>
        <p:grpSpPr>
          <a:xfrm rot="-10800000">
            <a:off x="8731629" y="1825727"/>
            <a:ext cx="412372" cy="406921"/>
            <a:chOff x="0" y="0"/>
            <a:chExt cx="217216" cy="1176045"/>
          </a:xfrm>
          <a:solidFill>
            <a:schemeClr val="accent2"/>
          </a:solidFill>
        </p:grpSpPr>
        <p:sp>
          <p:nvSpPr>
            <p:cNvPr id="22" name="Freeform 22"/>
            <p:cNvSpPr/>
            <p:nvPr/>
          </p:nvSpPr>
          <p:spPr>
            <a:xfrm>
              <a:off x="0" y="0"/>
              <a:ext cx="217216" cy="1176045"/>
            </a:xfrm>
            <a:custGeom>
              <a:avLst/>
              <a:gdLst/>
              <a:ahLst/>
              <a:cxnLst/>
              <a:rect l="l" t="t" r="r" b="b"/>
              <a:pathLst>
                <a:path w="217216" h="1176045">
                  <a:moveTo>
                    <a:pt x="0" y="0"/>
                  </a:moveTo>
                  <a:lnTo>
                    <a:pt x="217216" y="0"/>
                  </a:lnTo>
                  <a:lnTo>
                    <a:pt x="217216" y="1176045"/>
                  </a:lnTo>
                  <a:lnTo>
                    <a:pt x="0" y="1176045"/>
                  </a:lnTo>
                  <a:close/>
                </a:path>
              </a:pathLst>
            </a:custGeom>
            <a:grpFill/>
          </p:spPr>
          <p:txBody>
            <a:bodyPr/>
            <a:lstStyle/>
            <a:p>
              <a:endParaRPr lang="en-US" sz="700"/>
            </a:p>
          </p:txBody>
        </p:sp>
        <p:sp>
          <p:nvSpPr>
            <p:cNvPr id="23" name="TextBox 23"/>
            <p:cNvSpPr txBox="1"/>
            <p:nvPr/>
          </p:nvSpPr>
          <p:spPr>
            <a:xfrm>
              <a:off x="0" y="28575"/>
              <a:ext cx="217216" cy="1147470"/>
            </a:xfrm>
            <a:prstGeom prst="rect">
              <a:avLst/>
            </a:prstGeom>
            <a:grpFill/>
          </p:spPr>
          <p:txBody>
            <a:bodyPr lIns="25400" tIns="25400" rIns="25400" bIns="25400" rtlCol="0" anchor="ctr"/>
            <a:lstStyle/>
            <a:p>
              <a:pPr algn="ctr">
                <a:lnSpc>
                  <a:spcPts val="949"/>
                </a:lnSpc>
              </a:pPr>
              <a:endParaRPr sz="700"/>
            </a:p>
          </p:txBody>
        </p:sp>
      </p:grpSp>
      <p:grpSp>
        <p:nvGrpSpPr>
          <p:cNvPr id="24" name="Group 24"/>
          <p:cNvGrpSpPr/>
          <p:nvPr/>
        </p:nvGrpSpPr>
        <p:grpSpPr>
          <a:xfrm rot="-10800000">
            <a:off x="8731629" y="2332076"/>
            <a:ext cx="412372" cy="406920"/>
            <a:chOff x="0" y="0"/>
            <a:chExt cx="217216" cy="214344"/>
          </a:xfrm>
        </p:grpSpPr>
        <p:sp>
          <p:nvSpPr>
            <p:cNvPr id="25" name="Freeform 25"/>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sz="700"/>
            </a:p>
          </p:txBody>
        </p:sp>
        <p:sp>
          <p:nvSpPr>
            <p:cNvPr id="26" name="TextBox 26"/>
            <p:cNvSpPr txBox="1"/>
            <p:nvPr/>
          </p:nvSpPr>
          <p:spPr>
            <a:xfrm>
              <a:off x="0" y="28575"/>
              <a:ext cx="217216" cy="185769"/>
            </a:xfrm>
            <a:prstGeom prst="rect">
              <a:avLst/>
            </a:prstGeom>
          </p:spPr>
          <p:txBody>
            <a:bodyPr lIns="25400" tIns="25400" rIns="25400" bIns="25400" rtlCol="0" anchor="ctr"/>
            <a:lstStyle/>
            <a:p>
              <a:pPr algn="ctr">
                <a:lnSpc>
                  <a:spcPts val="949"/>
                </a:lnSpc>
              </a:pPr>
              <a:endParaRPr sz="700"/>
            </a:p>
          </p:txBody>
        </p:sp>
      </p:grpSp>
      <p:sp>
        <p:nvSpPr>
          <p:cNvPr id="28" name="Freeform 28"/>
          <p:cNvSpPr/>
          <p:nvPr/>
        </p:nvSpPr>
        <p:spPr>
          <a:xfrm rot="-5400000">
            <a:off x="7242869" y="3508022"/>
            <a:ext cx="439618" cy="966194"/>
          </a:xfrm>
          <a:custGeom>
            <a:avLst/>
            <a:gdLst/>
            <a:ahLst/>
            <a:cxnLst/>
            <a:rect l="l" t="t" r="r" b="b"/>
            <a:pathLst>
              <a:path w="879236" h="1932387">
                <a:moveTo>
                  <a:pt x="0" y="0"/>
                </a:moveTo>
                <a:lnTo>
                  <a:pt x="879236" y="0"/>
                </a:lnTo>
                <a:lnTo>
                  <a:pt x="879236" y="1932386"/>
                </a:lnTo>
                <a:lnTo>
                  <a:pt x="0" y="1932386"/>
                </a:lnTo>
                <a:lnTo>
                  <a:pt x="0" y="0"/>
                </a:lnTo>
                <a:close/>
              </a:path>
            </a:pathLst>
          </a:custGeom>
          <a:blipFill>
            <a:blip r:embed="rId2">
              <a:alphaModFix amt="50000"/>
              <a:extLst>
                <a:ext uri="{96DAC541-7B7A-43D3-8B79-37D633B846F1}">
                  <asvg:svgBlip xmlns="" xmlns:asvg="http://schemas.microsoft.com/office/drawing/2016/SVG/main" r:embed="rId3"/>
                </a:ext>
              </a:extLst>
            </a:blip>
            <a:stretch>
              <a:fillRect/>
            </a:stretch>
          </a:blipFill>
        </p:spPr>
        <p:txBody>
          <a:bodyPr/>
          <a:lstStyle/>
          <a:p>
            <a:endParaRPr lang="en-US" sz="700"/>
          </a:p>
        </p:txBody>
      </p:sp>
      <p:grpSp>
        <p:nvGrpSpPr>
          <p:cNvPr id="29" name="Group 29"/>
          <p:cNvGrpSpPr/>
          <p:nvPr/>
        </p:nvGrpSpPr>
        <p:grpSpPr>
          <a:xfrm>
            <a:off x="6979581" y="2332076"/>
            <a:ext cx="325598" cy="325598"/>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US" sz="700"/>
            </a:p>
          </p:txBody>
        </p:sp>
        <p:sp>
          <p:nvSpPr>
            <p:cNvPr id="31" name="TextBox 31"/>
            <p:cNvSpPr txBox="1"/>
            <p:nvPr/>
          </p:nvSpPr>
          <p:spPr>
            <a:xfrm>
              <a:off x="76200" y="104775"/>
              <a:ext cx="660400" cy="631825"/>
            </a:xfrm>
            <a:prstGeom prst="rect">
              <a:avLst/>
            </a:prstGeom>
          </p:spPr>
          <p:txBody>
            <a:bodyPr lIns="25400" tIns="25400" rIns="25400" bIns="25400" rtlCol="0" anchor="ctr"/>
            <a:lstStyle/>
            <a:p>
              <a:pPr algn="ctr">
                <a:lnSpc>
                  <a:spcPts val="949"/>
                </a:lnSpc>
              </a:pPr>
              <a:endParaRPr sz="700"/>
            </a:p>
          </p:txBody>
        </p:sp>
      </p:grpSp>
      <p:grpSp>
        <p:nvGrpSpPr>
          <p:cNvPr id="32" name="Group 32"/>
          <p:cNvGrpSpPr/>
          <p:nvPr/>
        </p:nvGrpSpPr>
        <p:grpSpPr>
          <a:xfrm>
            <a:off x="7165318" y="2332076"/>
            <a:ext cx="325598" cy="325598"/>
            <a:chOff x="0" y="0"/>
            <a:chExt cx="812800" cy="812800"/>
          </a:xfrm>
          <a:solidFill>
            <a:schemeClr val="accent2"/>
          </a:solidFill>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en-US" sz="700"/>
            </a:p>
          </p:txBody>
        </p:sp>
        <p:sp>
          <p:nvSpPr>
            <p:cNvPr id="34" name="TextBox 34"/>
            <p:cNvSpPr txBox="1"/>
            <p:nvPr/>
          </p:nvSpPr>
          <p:spPr>
            <a:xfrm>
              <a:off x="76200" y="104775"/>
              <a:ext cx="660400" cy="631825"/>
            </a:xfrm>
            <a:prstGeom prst="rect">
              <a:avLst/>
            </a:prstGeom>
            <a:grpFill/>
          </p:spPr>
          <p:txBody>
            <a:bodyPr lIns="25400" tIns="25400" rIns="25400" bIns="25400" rtlCol="0" anchor="ctr"/>
            <a:lstStyle/>
            <a:p>
              <a:pPr algn="ctr">
                <a:lnSpc>
                  <a:spcPts val="949"/>
                </a:lnSpc>
              </a:pPr>
              <a:endParaRPr sz="700"/>
            </a:p>
          </p:txBody>
        </p:sp>
      </p:grpSp>
      <p:grpSp>
        <p:nvGrpSpPr>
          <p:cNvPr id="27" name="Group 26">
            <a:extLst>
              <a:ext uri="{FF2B5EF4-FFF2-40B4-BE49-F238E27FC236}">
                <a16:creationId xmlns="" xmlns:a16="http://schemas.microsoft.com/office/drawing/2014/main" id="{7C97FEDF-12BE-1526-D112-58C1C0784E79}"/>
              </a:ext>
            </a:extLst>
          </p:cNvPr>
          <p:cNvGrpSpPr/>
          <p:nvPr/>
        </p:nvGrpSpPr>
        <p:grpSpPr>
          <a:xfrm>
            <a:off x="0" y="4064368"/>
            <a:ext cx="1066404" cy="1079132"/>
            <a:chOff x="-2846" y="3667425"/>
            <a:chExt cx="1458302" cy="1475707"/>
          </a:xfrm>
        </p:grpSpPr>
        <p:grpSp>
          <p:nvGrpSpPr>
            <p:cNvPr id="35" name="Google Shape;631;p24">
              <a:extLst>
                <a:ext uri="{FF2B5EF4-FFF2-40B4-BE49-F238E27FC236}">
                  <a16:creationId xmlns="" xmlns:a16="http://schemas.microsoft.com/office/drawing/2014/main" id="{8FC9AD42-2633-A8B7-5735-A9F5490A9075}"/>
                </a:ext>
              </a:extLst>
            </p:cNvPr>
            <p:cNvGrpSpPr/>
            <p:nvPr/>
          </p:nvGrpSpPr>
          <p:grpSpPr>
            <a:xfrm>
              <a:off x="7" y="4408331"/>
              <a:ext cx="1455449" cy="734801"/>
              <a:chOff x="1698147" y="4286198"/>
              <a:chExt cx="1698108" cy="857311"/>
            </a:xfrm>
          </p:grpSpPr>
          <p:sp>
            <p:nvSpPr>
              <p:cNvPr id="39" name="Google Shape;632;p24">
                <a:extLst>
                  <a:ext uri="{FF2B5EF4-FFF2-40B4-BE49-F238E27FC236}">
                    <a16:creationId xmlns="" xmlns:a16="http://schemas.microsoft.com/office/drawing/2014/main" id="{EEA91E96-4056-324A-5056-DFDAAEAF3A2B}"/>
                  </a:ext>
                </a:extLst>
              </p:cNvPr>
              <p:cNvSpPr/>
              <p:nvPr/>
            </p:nvSpPr>
            <p:spPr>
              <a:xfrm>
                <a:off x="1698147" y="4286198"/>
                <a:ext cx="849135" cy="857311"/>
              </a:xfrm>
              <a:custGeom>
                <a:avLst/>
                <a:gdLst/>
                <a:ahLst/>
                <a:cxnLst/>
                <a:rect l="l" t="t" r="r" b="b"/>
                <a:pathLst>
                  <a:path w="16201" h="16357" extrusionOk="0">
                    <a:moveTo>
                      <a:pt x="1" y="1"/>
                    </a:moveTo>
                    <a:lnTo>
                      <a:pt x="1" y="16356"/>
                    </a:lnTo>
                    <a:lnTo>
                      <a:pt x="16200" y="16356"/>
                    </a:lnTo>
                    <a:lnTo>
                      <a:pt x="16200"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33;p24">
                <a:extLst>
                  <a:ext uri="{FF2B5EF4-FFF2-40B4-BE49-F238E27FC236}">
                    <a16:creationId xmlns="" xmlns:a16="http://schemas.microsoft.com/office/drawing/2014/main" id="{027D3AF0-C348-66CD-2C17-7BFBF4F58F7A}"/>
                  </a:ext>
                </a:extLst>
              </p:cNvPr>
              <p:cNvSpPr/>
              <p:nvPr/>
            </p:nvSpPr>
            <p:spPr>
              <a:xfrm>
                <a:off x="2123837" y="4286198"/>
                <a:ext cx="1272418" cy="857311"/>
              </a:xfrm>
              <a:custGeom>
                <a:avLst/>
                <a:gdLst/>
                <a:ahLst/>
                <a:cxnLst/>
                <a:rect l="l" t="t" r="r" b="b"/>
                <a:pathLst>
                  <a:path w="24277" h="16357" extrusionOk="0">
                    <a:moveTo>
                      <a:pt x="0" y="1"/>
                    </a:moveTo>
                    <a:lnTo>
                      <a:pt x="8078" y="8158"/>
                    </a:lnTo>
                    <a:lnTo>
                      <a:pt x="16197" y="16356"/>
                    </a:lnTo>
                    <a:lnTo>
                      <a:pt x="24277" y="16356"/>
                    </a:lnTo>
                    <a:lnTo>
                      <a:pt x="807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34;p24">
                <a:extLst>
                  <a:ext uri="{FF2B5EF4-FFF2-40B4-BE49-F238E27FC236}">
                    <a16:creationId xmlns="" xmlns:a16="http://schemas.microsoft.com/office/drawing/2014/main" id="{B259A6E5-60A6-F7FA-AE92-94976484334E}"/>
                  </a:ext>
                </a:extLst>
              </p:cNvPr>
              <p:cNvSpPr/>
              <p:nvPr/>
            </p:nvSpPr>
            <p:spPr>
              <a:xfrm>
                <a:off x="2121846" y="4713722"/>
                <a:ext cx="425432" cy="429782"/>
              </a:xfrm>
              <a:custGeom>
                <a:avLst/>
                <a:gdLst/>
                <a:ahLst/>
                <a:cxnLst/>
                <a:rect l="l" t="t" r="r" b="b"/>
                <a:pathLst>
                  <a:path w="8117" h="8200" extrusionOk="0">
                    <a:moveTo>
                      <a:pt x="8116" y="1"/>
                    </a:moveTo>
                    <a:lnTo>
                      <a:pt x="0" y="8199"/>
                    </a:lnTo>
                    <a:lnTo>
                      <a:pt x="8116" y="8199"/>
                    </a:lnTo>
                    <a:lnTo>
                      <a:pt x="81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635;p24">
              <a:extLst>
                <a:ext uri="{FF2B5EF4-FFF2-40B4-BE49-F238E27FC236}">
                  <a16:creationId xmlns="" xmlns:a16="http://schemas.microsoft.com/office/drawing/2014/main" id="{E80568DB-0F3D-C3BF-B90D-2D1A09A30AD4}"/>
                </a:ext>
              </a:extLst>
            </p:cNvPr>
            <p:cNvGrpSpPr/>
            <p:nvPr/>
          </p:nvGrpSpPr>
          <p:grpSpPr>
            <a:xfrm rot="10800000">
              <a:off x="-2846" y="3667425"/>
              <a:ext cx="731533" cy="740911"/>
              <a:chOff x="4866250" y="0"/>
              <a:chExt cx="712996" cy="719821"/>
            </a:xfrm>
          </p:grpSpPr>
          <p:sp>
            <p:nvSpPr>
              <p:cNvPr id="37" name="Google Shape;636;p24">
                <a:extLst>
                  <a:ext uri="{FF2B5EF4-FFF2-40B4-BE49-F238E27FC236}">
                    <a16:creationId xmlns="" xmlns:a16="http://schemas.microsoft.com/office/drawing/2014/main" id="{D5453C33-7862-1339-AD7D-6EC20D700C6A}"/>
                  </a:ext>
                </a:extLst>
              </p:cNvPr>
              <p:cNvSpPr/>
              <p:nvPr/>
            </p:nvSpPr>
            <p:spPr>
              <a:xfrm>
                <a:off x="4866250" y="0"/>
                <a:ext cx="712972" cy="719821"/>
              </a:xfrm>
              <a:custGeom>
                <a:avLst/>
                <a:gdLst/>
                <a:ahLst/>
                <a:cxnLst/>
                <a:rect l="l" t="t" r="r" b="b"/>
                <a:pathLst>
                  <a:path w="15075" h="15219" extrusionOk="0">
                    <a:moveTo>
                      <a:pt x="0" y="1"/>
                    </a:moveTo>
                    <a:lnTo>
                      <a:pt x="15075" y="15218"/>
                    </a:lnTo>
                    <a:lnTo>
                      <a:pt x="150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37;p24">
                <a:extLst>
                  <a:ext uri="{FF2B5EF4-FFF2-40B4-BE49-F238E27FC236}">
                    <a16:creationId xmlns="" xmlns:a16="http://schemas.microsoft.com/office/drawing/2014/main" id="{362F9DA9-52EC-46D8-92B0-3A94744FB7AF}"/>
                  </a:ext>
                </a:extLst>
              </p:cNvPr>
              <p:cNvSpPr/>
              <p:nvPr/>
            </p:nvSpPr>
            <p:spPr>
              <a:xfrm>
                <a:off x="5221837" y="0"/>
                <a:ext cx="357408" cy="360833"/>
              </a:xfrm>
              <a:custGeom>
                <a:avLst/>
                <a:gdLst/>
                <a:ahLst/>
                <a:cxnLst/>
                <a:rect l="l" t="t" r="r" b="b"/>
                <a:pathLst>
                  <a:path w="7557" h="7629" extrusionOk="0">
                    <a:moveTo>
                      <a:pt x="0" y="1"/>
                    </a:moveTo>
                    <a:cubicBezTo>
                      <a:pt x="0" y="4213"/>
                      <a:pt x="3383" y="7628"/>
                      <a:pt x="7557" y="7628"/>
                    </a:cubicBezTo>
                    <a:lnTo>
                      <a:pt x="755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 name="Group 41">
            <a:extLst>
              <a:ext uri="{FF2B5EF4-FFF2-40B4-BE49-F238E27FC236}">
                <a16:creationId xmlns="" xmlns:a16="http://schemas.microsoft.com/office/drawing/2014/main" id="{C811F57D-505C-9E9C-2C3B-221B407237FD}"/>
              </a:ext>
            </a:extLst>
          </p:cNvPr>
          <p:cNvGrpSpPr/>
          <p:nvPr/>
        </p:nvGrpSpPr>
        <p:grpSpPr>
          <a:xfrm>
            <a:off x="6921943" y="0"/>
            <a:ext cx="2222604" cy="941085"/>
            <a:chOff x="6221543" y="-4"/>
            <a:chExt cx="2922360" cy="1485815"/>
          </a:xfrm>
        </p:grpSpPr>
        <p:grpSp>
          <p:nvGrpSpPr>
            <p:cNvPr id="43" name="Google Shape;1452;p45">
              <a:extLst>
                <a:ext uri="{FF2B5EF4-FFF2-40B4-BE49-F238E27FC236}">
                  <a16:creationId xmlns="" xmlns:a16="http://schemas.microsoft.com/office/drawing/2014/main" id="{FCCEE36E-4ED6-D0F3-FB02-9C4BD023E0BA}"/>
                </a:ext>
              </a:extLst>
            </p:cNvPr>
            <p:cNvGrpSpPr/>
            <p:nvPr/>
          </p:nvGrpSpPr>
          <p:grpSpPr>
            <a:xfrm>
              <a:off x="8412369" y="1608"/>
              <a:ext cx="731534" cy="740893"/>
              <a:chOff x="7717522" y="719783"/>
              <a:chExt cx="712996" cy="719873"/>
            </a:xfrm>
          </p:grpSpPr>
          <p:sp>
            <p:nvSpPr>
              <p:cNvPr id="55" name="Google Shape;1453;p45">
                <a:extLst>
                  <a:ext uri="{FF2B5EF4-FFF2-40B4-BE49-F238E27FC236}">
                    <a16:creationId xmlns="" xmlns:a16="http://schemas.microsoft.com/office/drawing/2014/main" id="{18AE48D5-6330-A6F0-22ED-18D5AE6E59A6}"/>
                  </a:ext>
                </a:extLst>
              </p:cNvPr>
              <p:cNvSpPr/>
              <p:nvPr/>
            </p:nvSpPr>
            <p:spPr>
              <a:xfrm>
                <a:off x="7717522" y="719783"/>
                <a:ext cx="712972" cy="719868"/>
              </a:xfrm>
              <a:custGeom>
                <a:avLst/>
                <a:gdLst/>
                <a:ahLst/>
                <a:cxnLst/>
                <a:rect l="l" t="t" r="r" b="b"/>
                <a:pathLst>
                  <a:path w="15075" h="15220" extrusionOk="0">
                    <a:moveTo>
                      <a:pt x="987" y="0"/>
                    </a:moveTo>
                    <a:cubicBezTo>
                      <a:pt x="443" y="0"/>
                      <a:pt x="1" y="442"/>
                      <a:pt x="1" y="987"/>
                    </a:cubicBezTo>
                    <a:lnTo>
                      <a:pt x="1" y="15220"/>
                    </a:lnTo>
                    <a:lnTo>
                      <a:pt x="15074" y="15220"/>
                    </a:lnTo>
                    <a:lnTo>
                      <a:pt x="15074"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54;p45">
                <a:extLst>
                  <a:ext uri="{FF2B5EF4-FFF2-40B4-BE49-F238E27FC236}">
                    <a16:creationId xmlns="" xmlns:a16="http://schemas.microsoft.com/office/drawing/2014/main" id="{7C9BB991-2EF6-422D-9132-5E56914265AB}"/>
                  </a:ext>
                </a:extLst>
              </p:cNvPr>
              <p:cNvSpPr/>
              <p:nvPr/>
            </p:nvSpPr>
            <p:spPr>
              <a:xfrm>
                <a:off x="8074056" y="1079721"/>
                <a:ext cx="356462" cy="359934"/>
              </a:xfrm>
              <a:custGeom>
                <a:avLst/>
                <a:gdLst/>
                <a:ahLst/>
                <a:cxnLst/>
                <a:rect l="l" t="t" r="r" b="b"/>
                <a:pathLst>
                  <a:path w="7537" h="7610" extrusionOk="0">
                    <a:moveTo>
                      <a:pt x="7536" y="0"/>
                    </a:moveTo>
                    <a:cubicBezTo>
                      <a:pt x="3375" y="0"/>
                      <a:pt x="1" y="3408"/>
                      <a:pt x="1" y="7610"/>
                    </a:cubicBezTo>
                    <a:lnTo>
                      <a:pt x="7536" y="7610"/>
                    </a:lnTo>
                    <a:lnTo>
                      <a:pt x="75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455;p45">
              <a:extLst>
                <a:ext uri="{FF2B5EF4-FFF2-40B4-BE49-F238E27FC236}">
                  <a16:creationId xmlns="" xmlns:a16="http://schemas.microsoft.com/office/drawing/2014/main" id="{7F4DA035-94A5-1A51-823F-17A0DB30134A}"/>
                </a:ext>
              </a:extLst>
            </p:cNvPr>
            <p:cNvGrpSpPr/>
            <p:nvPr/>
          </p:nvGrpSpPr>
          <p:grpSpPr>
            <a:xfrm>
              <a:off x="6221543" y="-4"/>
              <a:ext cx="1462851" cy="740647"/>
              <a:chOff x="5579127" y="719877"/>
              <a:chExt cx="1425920" cy="719773"/>
            </a:xfrm>
          </p:grpSpPr>
          <p:sp>
            <p:nvSpPr>
              <p:cNvPr id="51" name="Google Shape;1456;p45">
                <a:extLst>
                  <a:ext uri="{FF2B5EF4-FFF2-40B4-BE49-F238E27FC236}">
                    <a16:creationId xmlns="" xmlns:a16="http://schemas.microsoft.com/office/drawing/2014/main" id="{76FC69F1-C74A-16E5-24B8-C358EB27360C}"/>
                  </a:ext>
                </a:extLst>
              </p:cNvPr>
              <p:cNvSpPr/>
              <p:nvPr/>
            </p:nvSpPr>
            <p:spPr>
              <a:xfrm>
                <a:off x="6292099" y="719877"/>
                <a:ext cx="712925" cy="719773"/>
              </a:xfrm>
              <a:custGeom>
                <a:avLst/>
                <a:gdLst/>
                <a:ahLst/>
                <a:cxnLst/>
                <a:rect l="l" t="t" r="r" b="b"/>
                <a:pathLst>
                  <a:path w="15074" h="15218" extrusionOk="0">
                    <a:moveTo>
                      <a:pt x="0" y="0"/>
                    </a:moveTo>
                    <a:lnTo>
                      <a:pt x="0" y="15218"/>
                    </a:lnTo>
                    <a:lnTo>
                      <a:pt x="15074" y="15218"/>
                    </a:lnTo>
                    <a:lnTo>
                      <a:pt x="150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57;p45">
                <a:extLst>
                  <a:ext uri="{FF2B5EF4-FFF2-40B4-BE49-F238E27FC236}">
                    <a16:creationId xmlns="" xmlns:a16="http://schemas.microsoft.com/office/drawing/2014/main" id="{5E59F8FF-239C-556A-25FD-C4BB8C940FE8}"/>
                  </a:ext>
                </a:extLst>
              </p:cNvPr>
              <p:cNvSpPr/>
              <p:nvPr/>
            </p:nvSpPr>
            <p:spPr>
              <a:xfrm>
                <a:off x="6647686" y="719877"/>
                <a:ext cx="357361" cy="360785"/>
              </a:xfrm>
              <a:custGeom>
                <a:avLst/>
                <a:gdLst/>
                <a:ahLst/>
                <a:cxnLst/>
                <a:rect l="l" t="t" r="r" b="b"/>
                <a:pathLst>
                  <a:path w="7556" h="7628" extrusionOk="0">
                    <a:moveTo>
                      <a:pt x="1" y="0"/>
                    </a:moveTo>
                    <a:cubicBezTo>
                      <a:pt x="1" y="4213"/>
                      <a:pt x="3383" y="7628"/>
                      <a:pt x="7556" y="7628"/>
                    </a:cubicBezTo>
                    <a:lnTo>
                      <a:pt x="75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58;p45">
                <a:extLst>
                  <a:ext uri="{FF2B5EF4-FFF2-40B4-BE49-F238E27FC236}">
                    <a16:creationId xmlns="" xmlns:a16="http://schemas.microsoft.com/office/drawing/2014/main" id="{CB76D5F7-4584-73ED-768F-6D204151B9B1}"/>
                  </a:ext>
                </a:extLst>
              </p:cNvPr>
              <p:cNvSpPr/>
              <p:nvPr/>
            </p:nvSpPr>
            <p:spPr>
              <a:xfrm>
                <a:off x="5579127" y="719877"/>
                <a:ext cx="1068489" cy="719773"/>
              </a:xfrm>
              <a:custGeom>
                <a:avLst/>
                <a:gdLst/>
                <a:ahLst/>
                <a:cxnLst/>
                <a:rect l="l" t="t" r="r" b="b"/>
                <a:pathLst>
                  <a:path w="22592" h="15218" extrusionOk="0">
                    <a:moveTo>
                      <a:pt x="1" y="0"/>
                    </a:moveTo>
                    <a:lnTo>
                      <a:pt x="15074" y="15218"/>
                    </a:lnTo>
                    <a:lnTo>
                      <a:pt x="22592" y="15218"/>
                    </a:lnTo>
                    <a:lnTo>
                      <a:pt x="15074" y="7628"/>
                    </a:lnTo>
                    <a:lnTo>
                      <a:pt x="7522"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59;p45">
                <a:extLst>
                  <a:ext uri="{FF2B5EF4-FFF2-40B4-BE49-F238E27FC236}">
                    <a16:creationId xmlns="" xmlns:a16="http://schemas.microsoft.com/office/drawing/2014/main" id="{3844F74D-4511-3FDB-A97C-6DC0274B434E}"/>
                  </a:ext>
                </a:extLst>
              </p:cNvPr>
              <p:cNvSpPr/>
              <p:nvPr/>
            </p:nvSpPr>
            <p:spPr>
              <a:xfrm>
                <a:off x="6292099" y="719877"/>
                <a:ext cx="357266" cy="360785"/>
              </a:xfrm>
              <a:custGeom>
                <a:avLst/>
                <a:gdLst/>
                <a:ahLst/>
                <a:cxnLst/>
                <a:rect l="l" t="t" r="r" b="b"/>
                <a:pathLst>
                  <a:path w="7554" h="7628" extrusionOk="0">
                    <a:moveTo>
                      <a:pt x="0" y="0"/>
                    </a:moveTo>
                    <a:lnTo>
                      <a:pt x="0" y="7628"/>
                    </a:lnTo>
                    <a:lnTo>
                      <a:pt x="7554"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460;p45">
              <a:extLst>
                <a:ext uri="{FF2B5EF4-FFF2-40B4-BE49-F238E27FC236}">
                  <a16:creationId xmlns="" xmlns:a16="http://schemas.microsoft.com/office/drawing/2014/main" id="{40447501-EAC3-7B7D-1D35-FD1DE3A1195E}"/>
                </a:ext>
              </a:extLst>
            </p:cNvPr>
            <p:cNvGrpSpPr/>
            <p:nvPr/>
          </p:nvGrpSpPr>
          <p:grpSpPr>
            <a:xfrm>
              <a:off x="7558930" y="13"/>
              <a:ext cx="853453" cy="731513"/>
              <a:chOff x="6885785" y="719783"/>
              <a:chExt cx="831745" cy="712490"/>
            </a:xfrm>
          </p:grpSpPr>
          <p:sp>
            <p:nvSpPr>
              <p:cNvPr id="49" name="Google Shape;1461;p45">
                <a:extLst>
                  <a:ext uri="{FF2B5EF4-FFF2-40B4-BE49-F238E27FC236}">
                    <a16:creationId xmlns="" xmlns:a16="http://schemas.microsoft.com/office/drawing/2014/main" id="{FA969E0D-B87B-ECE7-1D9D-38365DA59689}"/>
                  </a:ext>
                </a:extLst>
              </p:cNvPr>
              <p:cNvSpPr/>
              <p:nvPr/>
            </p:nvSpPr>
            <p:spPr>
              <a:xfrm>
                <a:off x="7109978" y="719783"/>
                <a:ext cx="607552" cy="712490"/>
              </a:xfrm>
              <a:custGeom>
                <a:avLst/>
                <a:gdLst/>
                <a:ahLst/>
                <a:cxnLst/>
                <a:rect l="l" t="t" r="r" b="b"/>
                <a:pathLst>
                  <a:path w="12846" h="15064" extrusionOk="0">
                    <a:moveTo>
                      <a:pt x="12846" y="0"/>
                    </a:moveTo>
                    <a:lnTo>
                      <a:pt x="1" y="12845"/>
                    </a:lnTo>
                    <a:cubicBezTo>
                      <a:pt x="1534" y="14378"/>
                      <a:pt x="3419" y="15064"/>
                      <a:pt x="5268" y="15064"/>
                    </a:cubicBezTo>
                    <a:cubicBezTo>
                      <a:pt x="9136" y="15064"/>
                      <a:pt x="12846" y="12060"/>
                      <a:pt x="12846" y="7524"/>
                    </a:cubicBezTo>
                    <a:lnTo>
                      <a:pt x="128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62;p45">
                <a:extLst>
                  <a:ext uri="{FF2B5EF4-FFF2-40B4-BE49-F238E27FC236}">
                    <a16:creationId xmlns="" xmlns:a16="http://schemas.microsoft.com/office/drawing/2014/main" id="{ED344033-0E49-668E-5196-C509326982DF}"/>
                  </a:ext>
                </a:extLst>
              </p:cNvPr>
              <p:cNvSpPr/>
              <p:nvPr/>
            </p:nvSpPr>
            <p:spPr>
              <a:xfrm>
                <a:off x="6885785" y="719783"/>
                <a:ext cx="831730" cy="607536"/>
              </a:xfrm>
              <a:custGeom>
                <a:avLst/>
                <a:gdLst/>
                <a:ahLst/>
                <a:cxnLst/>
                <a:rect l="l" t="t" r="r" b="b"/>
                <a:pathLst>
                  <a:path w="17586" h="12845" extrusionOk="0">
                    <a:moveTo>
                      <a:pt x="10061" y="0"/>
                    </a:moveTo>
                    <a:cubicBezTo>
                      <a:pt x="3358" y="0"/>
                      <a:pt x="1" y="8105"/>
                      <a:pt x="4741" y="12845"/>
                    </a:cubicBezTo>
                    <a:lnTo>
                      <a:pt x="175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1463;p45">
              <a:extLst>
                <a:ext uri="{FF2B5EF4-FFF2-40B4-BE49-F238E27FC236}">
                  <a16:creationId xmlns="" xmlns:a16="http://schemas.microsoft.com/office/drawing/2014/main" id="{403B4FAD-D9FD-6899-A71D-59E89D56B2A9}"/>
                </a:ext>
              </a:extLst>
            </p:cNvPr>
            <p:cNvGrpSpPr/>
            <p:nvPr/>
          </p:nvGrpSpPr>
          <p:grpSpPr>
            <a:xfrm>
              <a:off x="8412365" y="744900"/>
              <a:ext cx="731533" cy="740911"/>
              <a:chOff x="4866250" y="0"/>
              <a:chExt cx="712996" cy="719821"/>
            </a:xfrm>
          </p:grpSpPr>
          <p:sp>
            <p:nvSpPr>
              <p:cNvPr id="47" name="Google Shape;1464;p45">
                <a:extLst>
                  <a:ext uri="{FF2B5EF4-FFF2-40B4-BE49-F238E27FC236}">
                    <a16:creationId xmlns="" xmlns:a16="http://schemas.microsoft.com/office/drawing/2014/main" id="{8974CA1B-7166-EEF3-458C-12FCE1047D79}"/>
                  </a:ext>
                </a:extLst>
              </p:cNvPr>
              <p:cNvSpPr/>
              <p:nvPr/>
            </p:nvSpPr>
            <p:spPr>
              <a:xfrm>
                <a:off x="4866250" y="0"/>
                <a:ext cx="712972" cy="719821"/>
              </a:xfrm>
              <a:custGeom>
                <a:avLst/>
                <a:gdLst/>
                <a:ahLst/>
                <a:cxnLst/>
                <a:rect l="l" t="t" r="r" b="b"/>
                <a:pathLst>
                  <a:path w="15075" h="15219" extrusionOk="0">
                    <a:moveTo>
                      <a:pt x="0" y="1"/>
                    </a:moveTo>
                    <a:lnTo>
                      <a:pt x="15075" y="15218"/>
                    </a:lnTo>
                    <a:lnTo>
                      <a:pt x="150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65;p45">
                <a:extLst>
                  <a:ext uri="{FF2B5EF4-FFF2-40B4-BE49-F238E27FC236}">
                    <a16:creationId xmlns="" xmlns:a16="http://schemas.microsoft.com/office/drawing/2014/main" id="{0F298B7E-823A-9473-7600-29883C5587C7}"/>
                  </a:ext>
                </a:extLst>
              </p:cNvPr>
              <p:cNvSpPr/>
              <p:nvPr/>
            </p:nvSpPr>
            <p:spPr>
              <a:xfrm>
                <a:off x="5221837" y="0"/>
                <a:ext cx="357408" cy="360833"/>
              </a:xfrm>
              <a:custGeom>
                <a:avLst/>
                <a:gdLst/>
                <a:ahLst/>
                <a:cxnLst/>
                <a:rect l="l" t="t" r="r" b="b"/>
                <a:pathLst>
                  <a:path w="7557" h="7629" extrusionOk="0">
                    <a:moveTo>
                      <a:pt x="0" y="1"/>
                    </a:moveTo>
                    <a:cubicBezTo>
                      <a:pt x="0" y="4213"/>
                      <a:pt x="3383" y="7628"/>
                      <a:pt x="7557" y="7628"/>
                    </a:cubicBezTo>
                    <a:lnTo>
                      <a:pt x="75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990" name="Google Shape;259;p35">
            <a:extLst>
              <a:ext uri="{FF2B5EF4-FFF2-40B4-BE49-F238E27FC236}">
                <a16:creationId xmlns="" xmlns:a16="http://schemas.microsoft.com/office/drawing/2014/main" id="{FFE240C2-E70A-3F6F-E215-957FC4530148}"/>
              </a:ext>
            </a:extLst>
          </p:cNvPr>
          <p:cNvSpPr txBox="1">
            <a:spLocks/>
          </p:cNvSpPr>
          <p:nvPr/>
        </p:nvSpPr>
        <p:spPr>
          <a:xfrm>
            <a:off x="1831176" y="1499495"/>
            <a:ext cx="6016216" cy="242018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Playfair Display"/>
              <a:buNone/>
              <a:defRPr sz="35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3500"/>
              <a:buFont typeface="Playfair Display"/>
              <a:buNone/>
              <a:defRPr sz="3500" b="1"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3500"/>
              <a:buFont typeface="Playfair Display"/>
              <a:buNone/>
              <a:defRPr sz="3500" b="1"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3500"/>
              <a:buFont typeface="Playfair Display"/>
              <a:buNone/>
              <a:defRPr sz="3500" b="1"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3500"/>
              <a:buFont typeface="Playfair Display"/>
              <a:buNone/>
              <a:defRPr sz="3500" b="1"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3500"/>
              <a:buFont typeface="Playfair Display"/>
              <a:buNone/>
              <a:defRPr sz="3500" b="1"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3500"/>
              <a:buFont typeface="Playfair Display"/>
              <a:buNone/>
              <a:defRPr sz="3500" b="1"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3500"/>
              <a:buFont typeface="Playfair Display"/>
              <a:buNone/>
              <a:defRPr sz="3500" b="1"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3500"/>
              <a:buFont typeface="Playfair Display"/>
              <a:buNone/>
              <a:defRPr sz="3500" b="1" i="0" u="none" strike="noStrike" cap="none">
                <a:solidFill>
                  <a:schemeClr val="dk1"/>
                </a:solidFill>
                <a:latin typeface="Playfair Display"/>
                <a:ea typeface="Playfair Display"/>
                <a:cs typeface="Playfair Display"/>
                <a:sym typeface="Playfair Display"/>
              </a:defRPr>
            </a:lvl9pPr>
          </a:lstStyle>
          <a:p>
            <a:pPr marL="0" marR="0" lvl="0" indent="0" algn="ctr" defTabSz="914400" rtl="0" eaLnBrk="1" fontAlgn="auto" latinLnBrk="0" hangingPunct="1">
              <a:lnSpc>
                <a:spcPct val="100000"/>
              </a:lnSpc>
              <a:spcBef>
                <a:spcPts val="0"/>
              </a:spcBef>
              <a:spcAft>
                <a:spcPts val="0"/>
              </a:spcAft>
              <a:buClr>
                <a:srgbClr val="397191"/>
              </a:buClr>
              <a:buSzPts val="3500"/>
              <a:buFont typeface="Playfair Display"/>
              <a:buNone/>
              <a:tabLst/>
              <a:defRPr/>
            </a:pPr>
            <a:r>
              <a:rPr kumimoji="0" lang="sv-SE" sz="6000" b="1" i="0" u="none" strike="noStrike" kern="0" cap="none" spc="0" normalizeH="0" baseline="0" noProof="0" dirty="0">
                <a:ln>
                  <a:noFill/>
                </a:ln>
                <a:solidFill>
                  <a:schemeClr val="tx1"/>
                </a:solidFill>
                <a:effectLst/>
                <a:uLnTx/>
                <a:uFillTx/>
                <a:latin typeface="+mn-lt"/>
                <a:cs typeface="Figtree" panose="020B0604020202020204" charset="0"/>
                <a:sym typeface="Playfair Display"/>
              </a:rPr>
              <a:t>TERIMA KASIH</a:t>
            </a:r>
            <a:r>
              <a:rPr kumimoji="0" lang="sv-SE" sz="2800" b="1" i="0" u="none" strike="noStrike" kern="0" cap="none" spc="0" normalizeH="0" baseline="0" noProof="0" dirty="0">
                <a:ln>
                  <a:noFill/>
                </a:ln>
                <a:solidFill>
                  <a:schemeClr val="tx1"/>
                </a:solidFill>
                <a:effectLst/>
                <a:uLnTx/>
                <a:uFillTx/>
                <a:latin typeface="+mn-lt"/>
                <a:cs typeface="Figtree" panose="020B0604020202020204" charset="0"/>
                <a:sym typeface="Playfair Display"/>
              </a:rPr>
              <a:t/>
            </a:r>
            <a:br>
              <a:rPr kumimoji="0" lang="sv-SE" sz="2800" b="1" i="0" u="none" strike="noStrike" kern="0" cap="none" spc="0" normalizeH="0" baseline="0" noProof="0" dirty="0">
                <a:ln>
                  <a:noFill/>
                </a:ln>
                <a:solidFill>
                  <a:schemeClr val="tx1"/>
                </a:solidFill>
                <a:effectLst/>
                <a:uLnTx/>
                <a:uFillTx/>
                <a:latin typeface="+mn-lt"/>
                <a:cs typeface="Figtree" panose="020B0604020202020204" charset="0"/>
                <a:sym typeface="Playfair Display"/>
              </a:rPr>
            </a:br>
            <a:endParaRPr kumimoji="0" lang="sv-SE" sz="2800" b="1" i="0" u="none" strike="noStrike" kern="0" cap="none" spc="0" normalizeH="0" baseline="0" noProof="0" dirty="0">
              <a:ln>
                <a:noFill/>
              </a:ln>
              <a:solidFill>
                <a:schemeClr val="tx1"/>
              </a:solidFill>
              <a:effectLst/>
              <a:uLnTx/>
              <a:uFillTx/>
              <a:latin typeface="+mn-lt"/>
              <a:cs typeface="Figtree" panose="020B0604020202020204" charset="0"/>
              <a:sym typeface="Playfair Display"/>
            </a:endParaRPr>
          </a:p>
        </p:txBody>
      </p:sp>
      <p:grpSp>
        <p:nvGrpSpPr>
          <p:cNvPr id="1417" name="Group 1416">
            <a:extLst>
              <a:ext uri="{FF2B5EF4-FFF2-40B4-BE49-F238E27FC236}">
                <a16:creationId xmlns="" xmlns:a16="http://schemas.microsoft.com/office/drawing/2014/main" id="{C7944439-EC2D-06D1-1075-28394D7450D5}"/>
              </a:ext>
            </a:extLst>
          </p:cNvPr>
          <p:cNvGrpSpPr/>
          <p:nvPr/>
        </p:nvGrpSpPr>
        <p:grpSpPr>
          <a:xfrm>
            <a:off x="-6705604" y="4064368"/>
            <a:ext cx="1066404" cy="1079132"/>
            <a:chOff x="-2846" y="3667425"/>
            <a:chExt cx="1458302" cy="1475707"/>
          </a:xfrm>
        </p:grpSpPr>
        <p:grpSp>
          <p:nvGrpSpPr>
            <p:cNvPr id="1418" name="Google Shape;631;p24">
              <a:extLst>
                <a:ext uri="{FF2B5EF4-FFF2-40B4-BE49-F238E27FC236}">
                  <a16:creationId xmlns="" xmlns:a16="http://schemas.microsoft.com/office/drawing/2014/main" id="{73B93A8B-0858-B6C9-A476-DAFAB1EB7298}"/>
                </a:ext>
              </a:extLst>
            </p:cNvPr>
            <p:cNvGrpSpPr/>
            <p:nvPr/>
          </p:nvGrpSpPr>
          <p:grpSpPr>
            <a:xfrm>
              <a:off x="7" y="4408331"/>
              <a:ext cx="1455449" cy="734801"/>
              <a:chOff x="1698147" y="4286198"/>
              <a:chExt cx="1698108" cy="857311"/>
            </a:xfrm>
          </p:grpSpPr>
          <p:sp>
            <p:nvSpPr>
              <p:cNvPr id="1422" name="Google Shape;632;p24">
                <a:extLst>
                  <a:ext uri="{FF2B5EF4-FFF2-40B4-BE49-F238E27FC236}">
                    <a16:creationId xmlns="" xmlns:a16="http://schemas.microsoft.com/office/drawing/2014/main" id="{040522A7-57F5-CF28-EB40-B56CB07D4FF1}"/>
                  </a:ext>
                </a:extLst>
              </p:cNvPr>
              <p:cNvSpPr/>
              <p:nvPr/>
            </p:nvSpPr>
            <p:spPr>
              <a:xfrm>
                <a:off x="1698147" y="4286198"/>
                <a:ext cx="849135" cy="857311"/>
              </a:xfrm>
              <a:custGeom>
                <a:avLst/>
                <a:gdLst/>
                <a:ahLst/>
                <a:cxnLst/>
                <a:rect l="l" t="t" r="r" b="b"/>
                <a:pathLst>
                  <a:path w="16201" h="16357" extrusionOk="0">
                    <a:moveTo>
                      <a:pt x="1" y="1"/>
                    </a:moveTo>
                    <a:lnTo>
                      <a:pt x="1" y="16356"/>
                    </a:lnTo>
                    <a:lnTo>
                      <a:pt x="16200" y="16356"/>
                    </a:lnTo>
                    <a:lnTo>
                      <a:pt x="16200"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633;p24">
                <a:extLst>
                  <a:ext uri="{FF2B5EF4-FFF2-40B4-BE49-F238E27FC236}">
                    <a16:creationId xmlns="" xmlns:a16="http://schemas.microsoft.com/office/drawing/2014/main" id="{5FA25ABB-CCA6-630C-EC82-A517E20E7172}"/>
                  </a:ext>
                </a:extLst>
              </p:cNvPr>
              <p:cNvSpPr/>
              <p:nvPr/>
            </p:nvSpPr>
            <p:spPr>
              <a:xfrm>
                <a:off x="2123837" y="4286198"/>
                <a:ext cx="1272418" cy="857311"/>
              </a:xfrm>
              <a:custGeom>
                <a:avLst/>
                <a:gdLst/>
                <a:ahLst/>
                <a:cxnLst/>
                <a:rect l="l" t="t" r="r" b="b"/>
                <a:pathLst>
                  <a:path w="24277" h="16357" extrusionOk="0">
                    <a:moveTo>
                      <a:pt x="0" y="1"/>
                    </a:moveTo>
                    <a:lnTo>
                      <a:pt x="8078" y="8158"/>
                    </a:lnTo>
                    <a:lnTo>
                      <a:pt x="16197" y="16356"/>
                    </a:lnTo>
                    <a:lnTo>
                      <a:pt x="24277" y="16356"/>
                    </a:lnTo>
                    <a:lnTo>
                      <a:pt x="807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634;p24">
                <a:extLst>
                  <a:ext uri="{FF2B5EF4-FFF2-40B4-BE49-F238E27FC236}">
                    <a16:creationId xmlns="" xmlns:a16="http://schemas.microsoft.com/office/drawing/2014/main" id="{AF8E780A-1E5B-2DC6-6D87-9F1DF8C3757B}"/>
                  </a:ext>
                </a:extLst>
              </p:cNvPr>
              <p:cNvSpPr/>
              <p:nvPr/>
            </p:nvSpPr>
            <p:spPr>
              <a:xfrm>
                <a:off x="2121846" y="4713722"/>
                <a:ext cx="425432" cy="429782"/>
              </a:xfrm>
              <a:custGeom>
                <a:avLst/>
                <a:gdLst/>
                <a:ahLst/>
                <a:cxnLst/>
                <a:rect l="l" t="t" r="r" b="b"/>
                <a:pathLst>
                  <a:path w="8117" h="8200" extrusionOk="0">
                    <a:moveTo>
                      <a:pt x="8116" y="1"/>
                    </a:moveTo>
                    <a:lnTo>
                      <a:pt x="0" y="8199"/>
                    </a:lnTo>
                    <a:lnTo>
                      <a:pt x="8116" y="8199"/>
                    </a:lnTo>
                    <a:lnTo>
                      <a:pt x="81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9" name="Google Shape;635;p24">
              <a:extLst>
                <a:ext uri="{FF2B5EF4-FFF2-40B4-BE49-F238E27FC236}">
                  <a16:creationId xmlns="" xmlns:a16="http://schemas.microsoft.com/office/drawing/2014/main" id="{EC2790D9-B98D-926A-CBA8-367553823BFB}"/>
                </a:ext>
              </a:extLst>
            </p:cNvPr>
            <p:cNvGrpSpPr/>
            <p:nvPr/>
          </p:nvGrpSpPr>
          <p:grpSpPr>
            <a:xfrm rot="10800000">
              <a:off x="-2846" y="3667425"/>
              <a:ext cx="731533" cy="740911"/>
              <a:chOff x="4866250" y="0"/>
              <a:chExt cx="712996" cy="719821"/>
            </a:xfrm>
          </p:grpSpPr>
          <p:sp>
            <p:nvSpPr>
              <p:cNvPr id="1420" name="Google Shape;636;p24">
                <a:extLst>
                  <a:ext uri="{FF2B5EF4-FFF2-40B4-BE49-F238E27FC236}">
                    <a16:creationId xmlns="" xmlns:a16="http://schemas.microsoft.com/office/drawing/2014/main" id="{FC11CA56-BBA4-6F0B-AB11-A1684688767F}"/>
                  </a:ext>
                </a:extLst>
              </p:cNvPr>
              <p:cNvSpPr/>
              <p:nvPr/>
            </p:nvSpPr>
            <p:spPr>
              <a:xfrm>
                <a:off x="4866250" y="0"/>
                <a:ext cx="712972" cy="719821"/>
              </a:xfrm>
              <a:custGeom>
                <a:avLst/>
                <a:gdLst/>
                <a:ahLst/>
                <a:cxnLst/>
                <a:rect l="l" t="t" r="r" b="b"/>
                <a:pathLst>
                  <a:path w="15075" h="15219" extrusionOk="0">
                    <a:moveTo>
                      <a:pt x="0" y="1"/>
                    </a:moveTo>
                    <a:lnTo>
                      <a:pt x="15075" y="15218"/>
                    </a:lnTo>
                    <a:lnTo>
                      <a:pt x="150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637;p24">
                <a:extLst>
                  <a:ext uri="{FF2B5EF4-FFF2-40B4-BE49-F238E27FC236}">
                    <a16:creationId xmlns="" xmlns:a16="http://schemas.microsoft.com/office/drawing/2014/main" id="{DE44A9E6-E84F-2C7C-7387-1D0BABD35043}"/>
                  </a:ext>
                </a:extLst>
              </p:cNvPr>
              <p:cNvSpPr/>
              <p:nvPr/>
            </p:nvSpPr>
            <p:spPr>
              <a:xfrm>
                <a:off x="5221837" y="0"/>
                <a:ext cx="357408" cy="360833"/>
              </a:xfrm>
              <a:custGeom>
                <a:avLst/>
                <a:gdLst/>
                <a:ahLst/>
                <a:cxnLst/>
                <a:rect l="l" t="t" r="r" b="b"/>
                <a:pathLst>
                  <a:path w="7557" h="7629" extrusionOk="0">
                    <a:moveTo>
                      <a:pt x="0" y="1"/>
                    </a:moveTo>
                    <a:cubicBezTo>
                      <a:pt x="0" y="4213"/>
                      <a:pt x="3383" y="7628"/>
                      <a:pt x="7557" y="7628"/>
                    </a:cubicBezTo>
                    <a:lnTo>
                      <a:pt x="755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roup 1">
            <a:extLst>
              <a:ext uri="{FF2B5EF4-FFF2-40B4-BE49-F238E27FC236}">
                <a16:creationId xmlns="" xmlns:a16="http://schemas.microsoft.com/office/drawing/2014/main" id="{7C55EF0A-2A95-EC81-FFA2-3384C2ACB4B5}"/>
              </a:ext>
            </a:extLst>
          </p:cNvPr>
          <p:cNvGrpSpPr/>
          <p:nvPr/>
        </p:nvGrpSpPr>
        <p:grpSpPr>
          <a:xfrm>
            <a:off x="10664336" y="3278134"/>
            <a:ext cx="2932776" cy="1333591"/>
            <a:chOff x="4934096" y="3278134"/>
            <a:chExt cx="2932776" cy="1333591"/>
          </a:xfrm>
        </p:grpSpPr>
        <p:sp>
          <p:nvSpPr>
            <p:cNvPr id="3" name="Rectangle: Diagonal Corners Rounded 2">
              <a:extLst>
                <a:ext uri="{FF2B5EF4-FFF2-40B4-BE49-F238E27FC236}">
                  <a16:creationId xmlns="" xmlns:a16="http://schemas.microsoft.com/office/drawing/2014/main" id="{79D3F929-91B2-583F-F403-6B2D1B2ECE68}"/>
                </a:ext>
              </a:extLst>
            </p:cNvPr>
            <p:cNvSpPr/>
            <p:nvPr/>
          </p:nvSpPr>
          <p:spPr>
            <a:xfrm>
              <a:off x="5629042" y="3429704"/>
              <a:ext cx="2237830" cy="397191"/>
            </a:xfrm>
            <a:prstGeom prst="round2DiagRect">
              <a:avLst/>
            </a:prstGeom>
            <a:solidFill>
              <a:srgbClr val="81B0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Teknik dan </a:t>
              </a:r>
              <a:r>
                <a:rPr lang="en-US" sz="1200" b="1" dirty="0" err="1">
                  <a:solidFill>
                    <a:schemeClr val="bg1"/>
                  </a:solidFill>
                </a:rPr>
                <a:t>Analisis</a:t>
              </a:r>
              <a:r>
                <a:rPr lang="en-US" sz="1200" b="1" dirty="0">
                  <a:solidFill>
                    <a:schemeClr val="bg1"/>
                  </a:solidFill>
                </a:rPr>
                <a:t> Data</a:t>
              </a:r>
              <a:endParaRPr lang="en-ID" sz="1200" b="1" dirty="0">
                <a:solidFill>
                  <a:schemeClr val="bg1"/>
                </a:solidFill>
              </a:endParaRPr>
            </a:p>
          </p:txBody>
        </p:sp>
        <p:cxnSp>
          <p:nvCxnSpPr>
            <p:cNvPr id="4" name="Connector: Elbow 3">
              <a:extLst>
                <a:ext uri="{FF2B5EF4-FFF2-40B4-BE49-F238E27FC236}">
                  <a16:creationId xmlns="" xmlns:a16="http://schemas.microsoft.com/office/drawing/2014/main" id="{E43D8226-089E-7001-F3D9-553C2C3B0EAD}"/>
                </a:ext>
              </a:extLst>
            </p:cNvPr>
            <p:cNvCxnSpPr>
              <a:cxnSpLocks/>
            </p:cNvCxnSpPr>
            <p:nvPr/>
          </p:nvCxnSpPr>
          <p:spPr>
            <a:xfrm rot="10800000" flipH="1" flipV="1">
              <a:off x="4934096" y="3278134"/>
              <a:ext cx="678562" cy="345644"/>
            </a:xfrm>
            <a:prstGeom prst="bentConnector3">
              <a:avLst/>
            </a:prstGeom>
            <a:ln>
              <a:tailEnd type="triangle"/>
            </a:ln>
            <a:effectLst/>
          </p:spPr>
          <p:style>
            <a:lnRef idx="2">
              <a:schemeClr val="dk1"/>
            </a:lnRef>
            <a:fillRef idx="0">
              <a:schemeClr val="dk1"/>
            </a:fillRef>
            <a:effectRef idx="1">
              <a:schemeClr val="dk1"/>
            </a:effectRef>
            <a:fontRef idx="minor">
              <a:schemeClr val="tx1"/>
            </a:fontRef>
          </p:style>
        </p:cxnSp>
        <p:sp>
          <p:nvSpPr>
            <p:cNvPr id="5" name="TextBox 4">
              <a:extLst>
                <a:ext uri="{FF2B5EF4-FFF2-40B4-BE49-F238E27FC236}">
                  <a16:creationId xmlns="" xmlns:a16="http://schemas.microsoft.com/office/drawing/2014/main" id="{217D49AC-72E8-504E-2712-D136D529A15E}"/>
                </a:ext>
              </a:extLst>
            </p:cNvPr>
            <p:cNvSpPr txBox="1"/>
            <p:nvPr/>
          </p:nvSpPr>
          <p:spPr>
            <a:xfrm>
              <a:off x="5629042" y="3826895"/>
              <a:ext cx="2237830" cy="784830"/>
            </a:xfrm>
            <a:prstGeom prst="rect">
              <a:avLst/>
            </a:prstGeom>
            <a:noFill/>
          </p:spPr>
          <p:txBody>
            <a:bodyPr wrap="square">
              <a:spAutoFit/>
            </a:bodyPr>
            <a:lstStyle/>
            <a:p>
              <a:pPr algn="r"/>
              <a:r>
                <a:rPr lang="en-US" sz="900" dirty="0" err="1"/>
                <a:t>Analisis</a:t>
              </a:r>
              <a:r>
                <a:rPr lang="en-US" sz="900" dirty="0"/>
                <a:t> </a:t>
              </a:r>
              <a:r>
                <a:rPr lang="en-US" sz="900" dirty="0" err="1"/>
                <a:t>dilakukan</a:t>
              </a:r>
              <a:r>
                <a:rPr lang="en-US" sz="900" dirty="0"/>
                <a:t> </a:t>
              </a:r>
              <a:r>
                <a:rPr lang="en-US" sz="900" dirty="0" err="1"/>
                <a:t>dengan</a:t>
              </a:r>
              <a:r>
                <a:rPr lang="en-US" sz="900" dirty="0"/>
                <a:t> </a:t>
              </a:r>
              <a:r>
                <a:rPr lang="en-US" sz="900" dirty="0" err="1"/>
                <a:t>evaluasi</a:t>
              </a:r>
              <a:r>
                <a:rPr lang="en-US" sz="900" dirty="0"/>
                <a:t> </a:t>
              </a:r>
              <a:r>
                <a:rPr lang="en-US" sz="900" dirty="0" err="1"/>
                <a:t>terhadap</a:t>
              </a:r>
              <a:r>
                <a:rPr lang="en-US" sz="900" dirty="0"/>
                <a:t> </a:t>
              </a:r>
              <a:r>
                <a:rPr lang="en-US" sz="900" dirty="0" err="1"/>
                <a:t>pandangan</a:t>
              </a:r>
              <a:r>
                <a:rPr lang="en-US" sz="900" dirty="0"/>
                <a:t>, </a:t>
              </a:r>
              <a:r>
                <a:rPr lang="en-US" sz="900" dirty="0" err="1"/>
                <a:t>proposisi</a:t>
              </a:r>
              <a:r>
                <a:rPr lang="en-US" sz="900" dirty="0"/>
                <a:t>, </a:t>
              </a:r>
              <a:r>
                <a:rPr lang="en-US" sz="900" dirty="0" err="1"/>
                <a:t>atau</a:t>
              </a:r>
              <a:r>
                <a:rPr lang="en-US" sz="900" dirty="0"/>
                <a:t> </a:t>
              </a:r>
              <a:r>
                <a:rPr lang="en-US" sz="900" dirty="0" err="1"/>
                <a:t>pernyataan</a:t>
              </a:r>
              <a:r>
                <a:rPr lang="en-US" sz="900" dirty="0"/>
                <a:t> </a:t>
              </a:r>
              <a:r>
                <a:rPr lang="en-US" sz="900" dirty="0" err="1"/>
                <a:t>dalam</a:t>
              </a:r>
              <a:r>
                <a:rPr lang="en-US" sz="900" dirty="0"/>
                <a:t> </a:t>
              </a:r>
              <a:r>
                <a:rPr lang="en-US" sz="900" dirty="0" err="1"/>
                <a:t>bahan</a:t>
              </a:r>
              <a:r>
                <a:rPr lang="en-US" sz="900" dirty="0"/>
                <a:t> </a:t>
              </a:r>
              <a:r>
                <a:rPr lang="en-US" sz="900" dirty="0" err="1"/>
                <a:t>hukum</a:t>
              </a:r>
              <a:r>
                <a:rPr lang="en-US" sz="900" dirty="0"/>
                <a:t>. Data </a:t>
              </a:r>
              <a:r>
                <a:rPr lang="en-US" sz="900" dirty="0" err="1"/>
                <a:t>diolah</a:t>
              </a:r>
              <a:r>
                <a:rPr lang="en-US" sz="900" dirty="0"/>
                <a:t> </a:t>
              </a:r>
              <a:r>
                <a:rPr lang="en-US" sz="900" dirty="0" err="1"/>
                <a:t>secara</a:t>
              </a:r>
              <a:r>
                <a:rPr lang="en-US" sz="900" dirty="0"/>
                <a:t> </a:t>
              </a:r>
              <a:r>
                <a:rPr lang="en-US" sz="900" dirty="0" err="1"/>
                <a:t>yuridis</a:t>
              </a:r>
              <a:r>
                <a:rPr lang="en-US" sz="900" dirty="0"/>
                <a:t> </a:t>
              </a:r>
              <a:r>
                <a:rPr lang="en-US" sz="900" dirty="0" err="1"/>
                <a:t>kualitatif</a:t>
              </a:r>
              <a:r>
                <a:rPr lang="en-US" sz="900" dirty="0"/>
                <a:t> </a:t>
              </a:r>
              <a:r>
                <a:rPr lang="en-US" sz="900" dirty="0" err="1"/>
                <a:t>untuk</a:t>
              </a:r>
              <a:r>
                <a:rPr lang="en-US" sz="900" dirty="0"/>
                <a:t> </a:t>
              </a:r>
              <a:r>
                <a:rPr lang="en-US" sz="900" dirty="0" err="1"/>
                <a:t>mencapai</a:t>
              </a:r>
              <a:r>
                <a:rPr lang="en-US" sz="900" dirty="0"/>
                <a:t> </a:t>
              </a:r>
              <a:r>
                <a:rPr lang="en-US" sz="900" dirty="0" err="1"/>
                <a:t>kesimpulan</a:t>
              </a:r>
              <a:r>
                <a:rPr lang="en-US" sz="900" dirty="0"/>
                <a:t>.</a:t>
              </a:r>
              <a:endParaRPr lang="en-ID" sz="900" dirty="0"/>
            </a:p>
          </p:txBody>
        </p:sp>
      </p:grpSp>
      <p:grpSp>
        <p:nvGrpSpPr>
          <p:cNvPr id="6" name="Group 5">
            <a:extLst>
              <a:ext uri="{FF2B5EF4-FFF2-40B4-BE49-F238E27FC236}">
                <a16:creationId xmlns="" xmlns:a16="http://schemas.microsoft.com/office/drawing/2014/main" id="{9B6A7575-4225-F163-F0BB-11B139E65E47}"/>
              </a:ext>
            </a:extLst>
          </p:cNvPr>
          <p:cNvGrpSpPr/>
          <p:nvPr/>
        </p:nvGrpSpPr>
        <p:grpSpPr>
          <a:xfrm>
            <a:off x="-4011305" y="3274167"/>
            <a:ext cx="2952630" cy="1271987"/>
            <a:chOff x="1261735" y="3274167"/>
            <a:chExt cx="2952630" cy="1271987"/>
          </a:xfrm>
        </p:grpSpPr>
        <p:sp>
          <p:nvSpPr>
            <p:cNvPr id="7" name="Rectangle: Diagonal Corners Rounded 6">
              <a:extLst>
                <a:ext uri="{FF2B5EF4-FFF2-40B4-BE49-F238E27FC236}">
                  <a16:creationId xmlns="" xmlns:a16="http://schemas.microsoft.com/office/drawing/2014/main" id="{79FFCDF0-0BC0-0C97-4BFF-B3C4F88295D6}"/>
                </a:ext>
              </a:extLst>
            </p:cNvPr>
            <p:cNvSpPr/>
            <p:nvPr/>
          </p:nvSpPr>
          <p:spPr>
            <a:xfrm>
              <a:off x="1295400" y="3437596"/>
              <a:ext cx="2237830" cy="397191"/>
            </a:xfrm>
            <a:prstGeom prst="round2Diag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bg1"/>
                  </a:solidFill>
                </a:rPr>
                <a:t>Jenis</a:t>
              </a:r>
              <a:r>
                <a:rPr lang="en-US" b="1" dirty="0">
                  <a:solidFill>
                    <a:schemeClr val="bg1"/>
                  </a:solidFill>
                </a:rPr>
                <a:t> </a:t>
              </a:r>
              <a:r>
                <a:rPr lang="en-US" b="1" dirty="0" err="1">
                  <a:solidFill>
                    <a:schemeClr val="bg1"/>
                  </a:solidFill>
                </a:rPr>
                <a:t>Pendekatan</a:t>
              </a:r>
              <a:endParaRPr lang="en-ID" b="1" dirty="0">
                <a:solidFill>
                  <a:schemeClr val="bg1"/>
                </a:solidFill>
              </a:endParaRPr>
            </a:p>
          </p:txBody>
        </p:sp>
        <p:cxnSp>
          <p:nvCxnSpPr>
            <p:cNvPr id="8" name="Connector: Elbow 7">
              <a:extLst>
                <a:ext uri="{FF2B5EF4-FFF2-40B4-BE49-F238E27FC236}">
                  <a16:creationId xmlns="" xmlns:a16="http://schemas.microsoft.com/office/drawing/2014/main" id="{43D2B63A-1317-A60E-B4E1-D6BF3E0059AD}"/>
                </a:ext>
              </a:extLst>
            </p:cNvPr>
            <p:cNvCxnSpPr>
              <a:cxnSpLocks/>
            </p:cNvCxnSpPr>
            <p:nvPr/>
          </p:nvCxnSpPr>
          <p:spPr>
            <a:xfrm rot="10800000" flipV="1">
              <a:off x="3535803" y="3274167"/>
              <a:ext cx="678562" cy="345644"/>
            </a:xfrm>
            <a:prstGeom prst="bentConnector3">
              <a:avLst/>
            </a:prstGeom>
            <a:ln>
              <a:tailEnd type="triangle"/>
            </a:ln>
            <a:effectLst/>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 xmlns:a16="http://schemas.microsoft.com/office/drawing/2014/main" id="{029DE757-AD93-4A9A-969A-7787E6CC9C78}"/>
                </a:ext>
              </a:extLst>
            </p:cNvPr>
            <p:cNvSpPr txBox="1"/>
            <p:nvPr/>
          </p:nvSpPr>
          <p:spPr>
            <a:xfrm>
              <a:off x="1261735" y="3899823"/>
              <a:ext cx="2237830" cy="646331"/>
            </a:xfrm>
            <a:prstGeom prst="rect">
              <a:avLst/>
            </a:prstGeom>
            <a:noFill/>
          </p:spPr>
          <p:txBody>
            <a:bodyPr wrap="square">
              <a:spAutoFit/>
            </a:bodyPr>
            <a:lstStyle/>
            <a:p>
              <a:r>
                <a:rPr lang="en-ID" sz="900" dirty="0" err="1"/>
                <a:t>Pendekatan</a:t>
              </a:r>
              <a:r>
                <a:rPr lang="en-ID" sz="900" dirty="0"/>
                <a:t> yang </a:t>
              </a:r>
              <a:r>
                <a:rPr lang="en-ID" sz="900" dirty="0" err="1"/>
                <a:t>digunakan</a:t>
              </a:r>
              <a:r>
                <a:rPr lang="en-ID" sz="900" dirty="0"/>
                <a:t> </a:t>
              </a:r>
              <a:r>
                <a:rPr lang="en-ID" sz="900" dirty="0" err="1"/>
                <a:t>adalah</a:t>
              </a:r>
              <a:r>
                <a:rPr lang="en-ID" sz="900" dirty="0"/>
                <a:t> </a:t>
              </a:r>
              <a:r>
                <a:rPr lang="en-ID" sz="900" dirty="0" err="1"/>
                <a:t>perundang-undangan</a:t>
              </a:r>
              <a:r>
                <a:rPr lang="en-ID" sz="900" dirty="0"/>
                <a:t> (The Statute Approach) </a:t>
              </a:r>
              <a:r>
                <a:rPr lang="en-ID" sz="900" dirty="0" err="1"/>
                <a:t>dengan</a:t>
              </a:r>
              <a:r>
                <a:rPr lang="en-ID" sz="900" dirty="0"/>
                <a:t> </a:t>
              </a:r>
              <a:r>
                <a:rPr lang="en-ID" sz="900" dirty="0" err="1"/>
                <a:t>penelitian</a:t>
              </a:r>
              <a:r>
                <a:rPr lang="en-ID" sz="900" dirty="0"/>
                <a:t> </a:t>
              </a:r>
              <a:r>
                <a:rPr lang="en-ID" sz="900" dirty="0" err="1"/>
                <a:t>terutama</a:t>
              </a:r>
              <a:r>
                <a:rPr lang="en-ID" sz="900" dirty="0"/>
                <a:t> </a:t>
              </a:r>
              <a:r>
                <a:rPr lang="en-ID" sz="900" dirty="0" err="1"/>
                <a:t>berdasarkan</a:t>
              </a:r>
              <a:r>
                <a:rPr lang="en-ID" sz="900" dirty="0"/>
                <a:t> data </a:t>
              </a:r>
              <a:r>
                <a:rPr lang="en-ID" sz="900" dirty="0" err="1"/>
                <a:t>sekunder</a:t>
              </a:r>
              <a:r>
                <a:rPr lang="en-ID" sz="900" dirty="0"/>
                <a:t>. </a:t>
              </a:r>
            </a:p>
          </p:txBody>
        </p:sp>
      </p:grpSp>
      <p:grpSp>
        <p:nvGrpSpPr>
          <p:cNvPr id="10" name="Group 9">
            <a:extLst>
              <a:ext uri="{FF2B5EF4-FFF2-40B4-BE49-F238E27FC236}">
                <a16:creationId xmlns="" xmlns:a16="http://schemas.microsoft.com/office/drawing/2014/main" id="{D3A95CAC-28DD-AAE5-1BFD-B24E15C24D87}"/>
              </a:ext>
            </a:extLst>
          </p:cNvPr>
          <p:cNvGrpSpPr/>
          <p:nvPr/>
        </p:nvGrpSpPr>
        <p:grpSpPr>
          <a:xfrm>
            <a:off x="10442996" y="1379583"/>
            <a:ext cx="2933429" cy="1351247"/>
            <a:chOff x="4933443" y="1379583"/>
            <a:chExt cx="2933429" cy="1351247"/>
          </a:xfrm>
        </p:grpSpPr>
        <p:sp>
          <p:nvSpPr>
            <p:cNvPr id="11" name="Rectangle: Diagonal Corners Rounded 10">
              <a:extLst>
                <a:ext uri="{FF2B5EF4-FFF2-40B4-BE49-F238E27FC236}">
                  <a16:creationId xmlns="" xmlns:a16="http://schemas.microsoft.com/office/drawing/2014/main" id="{8060ADA4-8E8A-E788-BD43-8F60FF93624B}"/>
                </a:ext>
              </a:extLst>
            </p:cNvPr>
            <p:cNvSpPr/>
            <p:nvPr/>
          </p:nvSpPr>
          <p:spPr>
            <a:xfrm>
              <a:off x="5629042" y="1379583"/>
              <a:ext cx="2237830" cy="397191"/>
            </a:xfrm>
            <a:prstGeom prst="round2Diag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Teknik </a:t>
              </a:r>
              <a:r>
                <a:rPr lang="en-US" sz="1200" b="1" dirty="0" err="1">
                  <a:solidFill>
                    <a:schemeClr val="bg1"/>
                  </a:solidFill>
                </a:rPr>
                <a:t>Pengumpulan</a:t>
              </a:r>
              <a:r>
                <a:rPr lang="en-US" sz="1200" b="1" dirty="0">
                  <a:solidFill>
                    <a:schemeClr val="bg1"/>
                  </a:solidFill>
                </a:rPr>
                <a:t> </a:t>
              </a:r>
              <a:r>
                <a:rPr lang="en-US" sz="1200" b="1" dirty="0" err="1">
                  <a:solidFill>
                    <a:schemeClr val="bg1"/>
                  </a:solidFill>
                </a:rPr>
                <a:t>Bahan</a:t>
              </a:r>
              <a:r>
                <a:rPr lang="en-US" sz="1200" b="1" dirty="0">
                  <a:solidFill>
                    <a:schemeClr val="bg1"/>
                  </a:solidFill>
                </a:rPr>
                <a:t> Hukum</a:t>
              </a:r>
              <a:endParaRPr lang="en-ID" sz="1200" b="1" dirty="0">
                <a:solidFill>
                  <a:schemeClr val="bg1"/>
                </a:solidFill>
              </a:endParaRPr>
            </a:p>
          </p:txBody>
        </p:sp>
        <p:cxnSp>
          <p:nvCxnSpPr>
            <p:cNvPr id="12" name="Connector: Elbow 11">
              <a:extLst>
                <a:ext uri="{FF2B5EF4-FFF2-40B4-BE49-F238E27FC236}">
                  <a16:creationId xmlns="" xmlns:a16="http://schemas.microsoft.com/office/drawing/2014/main" id="{F4929F71-DB50-24F7-951A-510A09EB668A}"/>
                </a:ext>
              </a:extLst>
            </p:cNvPr>
            <p:cNvCxnSpPr>
              <a:cxnSpLocks/>
            </p:cNvCxnSpPr>
            <p:nvPr/>
          </p:nvCxnSpPr>
          <p:spPr>
            <a:xfrm rot="10800000" flipH="1">
              <a:off x="4933443" y="1591873"/>
              <a:ext cx="678562" cy="345644"/>
            </a:xfrm>
            <a:prstGeom prst="bentConnector3">
              <a:avLst/>
            </a:prstGeom>
            <a:ln>
              <a:tailEnd type="triangle"/>
            </a:ln>
            <a:effectLst/>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 xmlns:a16="http://schemas.microsoft.com/office/drawing/2014/main" id="{CC827E33-CFB3-B4C0-95FE-CA64AB9FD16C}"/>
                </a:ext>
              </a:extLst>
            </p:cNvPr>
            <p:cNvSpPr txBox="1"/>
            <p:nvPr/>
          </p:nvSpPr>
          <p:spPr>
            <a:xfrm>
              <a:off x="5612005" y="1776723"/>
              <a:ext cx="2237830" cy="954107"/>
            </a:xfrm>
            <a:prstGeom prst="rect">
              <a:avLst/>
            </a:prstGeom>
            <a:noFill/>
          </p:spPr>
          <p:txBody>
            <a:bodyPr wrap="square">
              <a:spAutoFit/>
            </a:bodyPr>
            <a:lstStyle/>
            <a:p>
              <a:pPr algn="r"/>
              <a:r>
                <a:rPr lang="en-US" sz="800" dirty="0"/>
                <a:t>Data </a:t>
              </a:r>
              <a:r>
                <a:rPr lang="en-US" sz="800" dirty="0" err="1"/>
                <a:t>sekunder</a:t>
              </a:r>
              <a:r>
                <a:rPr lang="en-US" sz="800" dirty="0"/>
                <a:t> </a:t>
              </a:r>
              <a:r>
                <a:rPr lang="en-US" sz="800" dirty="0" err="1"/>
                <a:t>diperoleh</a:t>
              </a:r>
              <a:r>
                <a:rPr lang="en-US" sz="800" dirty="0"/>
                <a:t> </a:t>
              </a:r>
              <a:r>
                <a:rPr lang="en-US" sz="800" dirty="0" err="1"/>
                <a:t>melalui</a:t>
              </a:r>
              <a:r>
                <a:rPr lang="en-US" sz="800" dirty="0"/>
                <a:t> </a:t>
              </a:r>
              <a:r>
                <a:rPr lang="en-US" sz="800" dirty="0" err="1"/>
                <a:t>studi</a:t>
              </a:r>
              <a:r>
                <a:rPr lang="en-US" sz="800" dirty="0"/>
                <a:t> </a:t>
              </a:r>
              <a:r>
                <a:rPr lang="en-US" sz="800" dirty="0" err="1"/>
                <a:t>kepustakaan</a:t>
              </a:r>
              <a:r>
                <a:rPr lang="en-US" sz="800" dirty="0"/>
                <a:t>. Data primer </a:t>
              </a:r>
              <a:r>
                <a:rPr lang="en-US" sz="800" dirty="0" err="1"/>
                <a:t>diperoleh</a:t>
              </a:r>
              <a:r>
                <a:rPr lang="en-US" sz="800" dirty="0"/>
                <a:t> </a:t>
              </a:r>
              <a:r>
                <a:rPr lang="en-US" sz="800" dirty="0" err="1"/>
                <a:t>melalui</a:t>
              </a:r>
              <a:r>
                <a:rPr lang="en-US" sz="800" dirty="0"/>
                <a:t> </a:t>
              </a:r>
              <a:r>
                <a:rPr lang="en-US" sz="800" dirty="0" err="1"/>
                <a:t>wawancara</a:t>
              </a:r>
              <a:r>
                <a:rPr lang="en-US" sz="800" dirty="0"/>
                <a:t> </a:t>
              </a:r>
              <a:r>
                <a:rPr lang="en-US" sz="800" dirty="0" err="1"/>
                <a:t>dengan</a:t>
              </a:r>
              <a:r>
                <a:rPr lang="en-US" sz="800" dirty="0"/>
                <a:t> </a:t>
              </a:r>
              <a:r>
                <a:rPr lang="en-US" sz="800" dirty="0" err="1"/>
                <a:t>pemuka</a:t>
              </a:r>
              <a:r>
                <a:rPr lang="en-US" sz="800" dirty="0"/>
                <a:t> agama dan </a:t>
              </a:r>
              <a:r>
                <a:rPr lang="en-US" sz="800" dirty="0" err="1"/>
                <a:t>masyarakat</a:t>
              </a:r>
              <a:r>
                <a:rPr lang="en-US" sz="800" dirty="0"/>
                <a:t> di Kota Pontianak, </a:t>
              </a:r>
              <a:r>
                <a:rPr lang="en-US" sz="800" dirty="0" err="1"/>
                <a:t>dengan</a:t>
              </a:r>
              <a:r>
                <a:rPr lang="en-US" sz="800" dirty="0"/>
                <a:t> </a:t>
              </a:r>
              <a:r>
                <a:rPr lang="en-US" sz="800" dirty="0" err="1"/>
                <a:t>jumlah</a:t>
              </a:r>
              <a:r>
                <a:rPr lang="en-US" sz="800" dirty="0"/>
                <a:t> </a:t>
              </a:r>
              <a:r>
                <a:rPr lang="en-US" sz="800" dirty="0" err="1"/>
                <a:t>responden</a:t>
              </a:r>
              <a:r>
                <a:rPr lang="en-US" sz="800" dirty="0"/>
                <a:t> 6 </a:t>
              </a:r>
              <a:r>
                <a:rPr lang="en-US" sz="800" dirty="0" err="1"/>
                <a:t>pemuka</a:t>
              </a:r>
              <a:r>
                <a:rPr lang="en-US" sz="800" dirty="0"/>
                <a:t> agama dan 10 </a:t>
              </a:r>
              <a:r>
                <a:rPr lang="en-US" sz="800" dirty="0" err="1"/>
                <a:t>masyarakat</a:t>
              </a:r>
              <a:r>
                <a:rPr lang="en-US" sz="800" dirty="0"/>
                <a:t> yang </a:t>
              </a:r>
              <a:r>
                <a:rPr lang="en-US" sz="800" dirty="0" err="1"/>
                <a:t>dipilih</a:t>
              </a:r>
              <a:r>
                <a:rPr lang="en-US" sz="800" dirty="0"/>
                <a:t> </a:t>
              </a:r>
              <a:r>
                <a:rPr lang="en-US" sz="800" dirty="0" err="1"/>
                <a:t>secara</a:t>
              </a:r>
              <a:r>
                <a:rPr lang="en-US" sz="800" dirty="0"/>
                <a:t> purposive sampling.</a:t>
              </a:r>
              <a:endParaRPr lang="en-ID" sz="800" dirty="0"/>
            </a:p>
          </p:txBody>
        </p:sp>
      </p:grpSp>
      <p:grpSp>
        <p:nvGrpSpPr>
          <p:cNvPr id="14" name="Group 13">
            <a:extLst>
              <a:ext uri="{FF2B5EF4-FFF2-40B4-BE49-F238E27FC236}">
                <a16:creationId xmlns="" xmlns:a16="http://schemas.microsoft.com/office/drawing/2014/main" id="{9588E55A-6752-9AE2-9CF6-949D47964044}"/>
              </a:ext>
            </a:extLst>
          </p:cNvPr>
          <p:cNvGrpSpPr/>
          <p:nvPr/>
        </p:nvGrpSpPr>
        <p:grpSpPr>
          <a:xfrm>
            <a:off x="-3790991" y="1379583"/>
            <a:ext cx="2958791" cy="1077755"/>
            <a:chOff x="1255574" y="1379583"/>
            <a:chExt cx="2958791" cy="1077755"/>
          </a:xfrm>
        </p:grpSpPr>
        <p:sp>
          <p:nvSpPr>
            <p:cNvPr id="15" name="Rectangle: Diagonal Corners Rounded 14">
              <a:extLst>
                <a:ext uri="{FF2B5EF4-FFF2-40B4-BE49-F238E27FC236}">
                  <a16:creationId xmlns="" xmlns:a16="http://schemas.microsoft.com/office/drawing/2014/main" id="{42431052-E941-CC06-4E3C-4E7330D125CE}"/>
                </a:ext>
              </a:extLst>
            </p:cNvPr>
            <p:cNvSpPr/>
            <p:nvPr/>
          </p:nvSpPr>
          <p:spPr>
            <a:xfrm>
              <a:off x="1295400" y="1379583"/>
              <a:ext cx="2237830" cy="397191"/>
            </a:xfrm>
            <a:prstGeom prst="round2DiagRect">
              <a:avLst/>
            </a:prstGeom>
            <a:solidFill>
              <a:schemeClr val="tx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bg1"/>
                  </a:solidFill>
                </a:rPr>
                <a:t>Jenis</a:t>
              </a:r>
              <a:r>
                <a:rPr lang="en-US" b="1" dirty="0">
                  <a:solidFill>
                    <a:schemeClr val="bg1"/>
                  </a:solidFill>
                </a:rPr>
                <a:t> </a:t>
              </a:r>
              <a:r>
                <a:rPr lang="en-US" b="1" dirty="0" err="1">
                  <a:solidFill>
                    <a:schemeClr val="bg1"/>
                  </a:solidFill>
                </a:rPr>
                <a:t>Penelitian</a:t>
              </a:r>
              <a:endParaRPr lang="en-ID" b="1" dirty="0">
                <a:solidFill>
                  <a:schemeClr val="bg1"/>
                </a:solidFill>
              </a:endParaRPr>
            </a:p>
          </p:txBody>
        </p:sp>
        <p:cxnSp>
          <p:nvCxnSpPr>
            <p:cNvPr id="16" name="Connector: Elbow 15">
              <a:extLst>
                <a:ext uri="{FF2B5EF4-FFF2-40B4-BE49-F238E27FC236}">
                  <a16:creationId xmlns="" xmlns:a16="http://schemas.microsoft.com/office/drawing/2014/main" id="{F4015876-E307-EB04-A682-B55774667351}"/>
                </a:ext>
              </a:extLst>
            </p:cNvPr>
            <p:cNvCxnSpPr>
              <a:cxnSpLocks/>
            </p:cNvCxnSpPr>
            <p:nvPr/>
          </p:nvCxnSpPr>
          <p:spPr>
            <a:xfrm rot="10800000">
              <a:off x="3535803" y="1591873"/>
              <a:ext cx="678562" cy="345644"/>
            </a:xfrm>
            <a:prstGeom prst="bentConnector3">
              <a:avLst/>
            </a:prstGeom>
            <a:ln>
              <a:tailEnd type="triangle"/>
            </a:ln>
            <a:effectLst/>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 xmlns:a16="http://schemas.microsoft.com/office/drawing/2014/main" id="{16735111-1EED-C16B-4C24-712B65B31BDE}"/>
                </a:ext>
              </a:extLst>
            </p:cNvPr>
            <p:cNvSpPr txBox="1"/>
            <p:nvPr/>
          </p:nvSpPr>
          <p:spPr>
            <a:xfrm>
              <a:off x="1255574" y="1811007"/>
              <a:ext cx="2237830" cy="646331"/>
            </a:xfrm>
            <a:prstGeom prst="rect">
              <a:avLst/>
            </a:prstGeom>
            <a:noFill/>
          </p:spPr>
          <p:txBody>
            <a:bodyPr wrap="square">
              <a:spAutoFit/>
            </a:bodyPr>
            <a:lstStyle/>
            <a:p>
              <a:r>
                <a:rPr lang="en-ID" sz="900" dirty="0" err="1"/>
                <a:t>Penelitian</a:t>
              </a:r>
              <a:r>
                <a:rPr lang="en-ID" sz="900" dirty="0"/>
                <a:t> </a:t>
              </a:r>
              <a:r>
                <a:rPr lang="en-ID" sz="900" dirty="0" err="1"/>
                <a:t>ini</a:t>
              </a:r>
              <a:r>
                <a:rPr lang="en-ID" sz="900" dirty="0"/>
                <a:t> </a:t>
              </a:r>
              <a:r>
                <a:rPr lang="en-ID" sz="900" dirty="0" err="1"/>
                <a:t>adalah</a:t>
              </a:r>
              <a:r>
                <a:rPr lang="en-ID" sz="900" dirty="0"/>
                <a:t> </a:t>
              </a:r>
              <a:r>
                <a:rPr lang="en-ID" sz="900" dirty="0" err="1"/>
                <a:t>kualitatif</a:t>
              </a:r>
              <a:r>
                <a:rPr lang="en-ID" sz="900" dirty="0"/>
                <a:t> </a:t>
              </a:r>
              <a:r>
                <a:rPr lang="en-ID" sz="900" dirty="0" err="1"/>
                <a:t>dengan</a:t>
              </a:r>
              <a:r>
                <a:rPr lang="en-ID" sz="900" dirty="0"/>
                <a:t> </a:t>
              </a:r>
              <a:r>
                <a:rPr lang="en-ID" sz="900" dirty="0" err="1"/>
                <a:t>pendekatan</a:t>
              </a:r>
              <a:r>
                <a:rPr lang="en-ID" sz="900" dirty="0"/>
                <a:t> </a:t>
              </a:r>
              <a:r>
                <a:rPr lang="en-ID" sz="900" dirty="0" err="1"/>
                <a:t>deskriptif</a:t>
              </a:r>
              <a:r>
                <a:rPr lang="en-ID" sz="900" dirty="0"/>
                <a:t> </a:t>
              </a:r>
              <a:r>
                <a:rPr lang="en-ID" sz="900" dirty="0" err="1"/>
                <a:t>analitis</a:t>
              </a:r>
              <a:r>
                <a:rPr lang="en-ID" sz="900" dirty="0"/>
                <a:t>, </a:t>
              </a:r>
              <a:r>
                <a:rPr lang="en-ID" sz="900" dirty="0" err="1"/>
                <a:t>fokus</a:t>
              </a:r>
              <a:r>
                <a:rPr lang="en-ID" sz="900" dirty="0"/>
                <a:t> pada data </a:t>
              </a:r>
              <a:r>
                <a:rPr lang="en-ID" sz="900" dirty="0" err="1"/>
                <a:t>sekunder</a:t>
              </a:r>
              <a:r>
                <a:rPr lang="en-ID" sz="900" dirty="0"/>
                <a:t>, dan </a:t>
              </a:r>
              <a:r>
                <a:rPr lang="en-ID" sz="900" dirty="0" err="1"/>
                <a:t>tidak</a:t>
              </a:r>
              <a:r>
                <a:rPr lang="en-ID" sz="900" dirty="0"/>
                <a:t> </a:t>
              </a:r>
              <a:r>
                <a:rPr lang="en-ID" sz="900" dirty="0" err="1"/>
                <a:t>melibatkan</a:t>
              </a:r>
              <a:r>
                <a:rPr lang="en-ID" sz="900" dirty="0"/>
                <a:t> </a:t>
              </a:r>
              <a:r>
                <a:rPr lang="en-ID" sz="900" dirty="0" err="1"/>
                <a:t>manipulasi</a:t>
              </a:r>
              <a:r>
                <a:rPr lang="en-ID" sz="900" dirty="0"/>
                <a:t> </a:t>
              </a:r>
              <a:r>
                <a:rPr lang="en-ID" sz="900" dirty="0" err="1"/>
                <a:t>peneliti</a:t>
              </a:r>
              <a:r>
                <a:rPr lang="en-ID" sz="900" dirty="0"/>
                <a:t>.</a:t>
              </a:r>
            </a:p>
          </p:txBody>
        </p:sp>
      </p:grpSp>
      <p:grpSp>
        <p:nvGrpSpPr>
          <p:cNvPr id="18" name="Group 17">
            <a:extLst>
              <a:ext uri="{FF2B5EF4-FFF2-40B4-BE49-F238E27FC236}">
                <a16:creationId xmlns="" xmlns:a16="http://schemas.microsoft.com/office/drawing/2014/main" id="{5FA50E40-721F-8C92-EAC9-34EC1AD52928}"/>
              </a:ext>
            </a:extLst>
          </p:cNvPr>
          <p:cNvGrpSpPr/>
          <p:nvPr/>
        </p:nvGrpSpPr>
        <p:grpSpPr>
          <a:xfrm>
            <a:off x="-5176264" y="-441959"/>
            <a:ext cx="4573094" cy="1615935"/>
            <a:chOff x="-2198605" y="-441959"/>
            <a:chExt cx="4573094" cy="1615935"/>
          </a:xfrm>
        </p:grpSpPr>
        <p:sp>
          <p:nvSpPr>
            <p:cNvPr id="19" name="Google Shape;43;p6">
              <a:extLst>
                <a:ext uri="{FF2B5EF4-FFF2-40B4-BE49-F238E27FC236}">
                  <a16:creationId xmlns="" xmlns:a16="http://schemas.microsoft.com/office/drawing/2014/main" id="{FB74A1A9-73A9-5866-6739-A0F97EE6164E}"/>
                </a:ext>
              </a:extLst>
            </p:cNvPr>
            <p:cNvSpPr/>
            <p:nvPr/>
          </p:nvSpPr>
          <p:spPr>
            <a:xfrm>
              <a:off x="-373762" y="867070"/>
              <a:ext cx="1136777" cy="306906"/>
            </a:xfrm>
            <a:custGeom>
              <a:avLst/>
              <a:gdLst/>
              <a:ahLst/>
              <a:cxnLst/>
              <a:rect l="l" t="t" r="r" b="b"/>
              <a:pathLst>
                <a:path w="22361" h="6037" extrusionOk="0">
                  <a:moveTo>
                    <a:pt x="19337" y="6037"/>
                  </a:moveTo>
                  <a:lnTo>
                    <a:pt x="3025" y="6037"/>
                  </a:lnTo>
                  <a:cubicBezTo>
                    <a:pt x="1358" y="6037"/>
                    <a:pt x="1" y="4679"/>
                    <a:pt x="1" y="3013"/>
                  </a:cubicBezTo>
                  <a:lnTo>
                    <a:pt x="1" y="3013"/>
                  </a:lnTo>
                  <a:cubicBezTo>
                    <a:pt x="1" y="1346"/>
                    <a:pt x="1358" y="0"/>
                    <a:pt x="3025" y="0"/>
                  </a:cubicBezTo>
                  <a:lnTo>
                    <a:pt x="19337" y="0"/>
                  </a:lnTo>
                  <a:cubicBezTo>
                    <a:pt x="21004" y="0"/>
                    <a:pt x="22361" y="1346"/>
                    <a:pt x="22361" y="3013"/>
                  </a:cubicBezTo>
                  <a:lnTo>
                    <a:pt x="22361" y="3013"/>
                  </a:lnTo>
                  <a:cubicBezTo>
                    <a:pt x="22361" y="4679"/>
                    <a:pt x="21004" y="6037"/>
                    <a:pt x="19337" y="6037"/>
                  </a:cubicBezTo>
                  <a:close/>
                </a:path>
              </a:pathLst>
            </a:custGeom>
            <a:solidFill>
              <a:srgbClr val="FBD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1;p6">
              <a:extLst>
                <a:ext uri="{FF2B5EF4-FFF2-40B4-BE49-F238E27FC236}">
                  <a16:creationId xmlns="" xmlns:a16="http://schemas.microsoft.com/office/drawing/2014/main" id="{5957A6AA-50DF-55CC-5C2B-FD26A57DA324}"/>
                </a:ext>
              </a:extLst>
            </p:cNvPr>
            <p:cNvSpPr/>
            <p:nvPr/>
          </p:nvSpPr>
          <p:spPr>
            <a:xfrm flipH="1">
              <a:off x="-5881" y="-441959"/>
              <a:ext cx="2380370" cy="1499204"/>
            </a:xfrm>
            <a:custGeom>
              <a:avLst/>
              <a:gdLst/>
              <a:ahLst/>
              <a:cxnLst/>
              <a:rect l="l" t="t" r="r" b="b"/>
              <a:pathLst>
                <a:path w="25100" h="16087" extrusionOk="0">
                  <a:moveTo>
                    <a:pt x="1013" y="4144"/>
                  </a:moveTo>
                  <a:lnTo>
                    <a:pt x="6740" y="14824"/>
                  </a:lnTo>
                  <a:cubicBezTo>
                    <a:pt x="7156" y="15610"/>
                    <a:pt x="7966" y="16086"/>
                    <a:pt x="8859" y="16086"/>
                  </a:cubicBezTo>
                  <a:lnTo>
                    <a:pt x="25099" y="16086"/>
                  </a:lnTo>
                  <a:lnTo>
                    <a:pt x="25099" y="1"/>
                  </a:lnTo>
                  <a:lnTo>
                    <a:pt x="3513" y="1"/>
                  </a:lnTo>
                  <a:cubicBezTo>
                    <a:pt x="1370" y="1"/>
                    <a:pt x="1" y="2263"/>
                    <a:pt x="1013" y="4144"/>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40;p33">
              <a:extLst>
                <a:ext uri="{FF2B5EF4-FFF2-40B4-BE49-F238E27FC236}">
                  <a16:creationId xmlns="" xmlns:a16="http://schemas.microsoft.com/office/drawing/2014/main" id="{B65DB638-A5F3-822A-F3B6-195F779FFCEC}"/>
                </a:ext>
              </a:extLst>
            </p:cNvPr>
            <p:cNvSpPr/>
            <p:nvPr/>
          </p:nvSpPr>
          <p:spPr>
            <a:xfrm>
              <a:off x="-2198605" y="798428"/>
              <a:ext cx="4349694" cy="261132"/>
            </a:xfrm>
            <a:prstGeom prst="roundRect">
              <a:avLst>
                <a:gd name="adj" fmla="val 50000"/>
              </a:avLst>
            </a:prstGeom>
            <a:solidFill>
              <a:schemeClr val="accent4"/>
            </a:solidFill>
            <a:ln w="12700">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1" i="0" u="none" strike="noStrike" kern="0" cap="none" spc="0" normalizeH="0" baseline="0" noProof="0" dirty="0">
                <a:ln>
                  <a:noFill/>
                </a:ln>
                <a:solidFill>
                  <a:srgbClr val="DA8737"/>
                </a:solidFill>
                <a:effectLst/>
                <a:uLnTx/>
                <a:uFillTx/>
                <a:latin typeface="Oxygen" panose="02000503000000000000" pitchFamily="2" charset="0"/>
                <a:cs typeface="Arial"/>
                <a:sym typeface="Arial"/>
              </a:endParaRPr>
            </a:p>
          </p:txBody>
        </p:sp>
      </p:grpSp>
      <p:grpSp>
        <p:nvGrpSpPr>
          <p:cNvPr id="33" name="Group 32">
            <a:extLst>
              <a:ext uri="{FF2B5EF4-FFF2-40B4-BE49-F238E27FC236}">
                <a16:creationId xmlns="" xmlns:a16="http://schemas.microsoft.com/office/drawing/2014/main" id="{605A2E23-2AF5-0F72-0AE5-5A0ACA8C17B2}"/>
              </a:ext>
            </a:extLst>
          </p:cNvPr>
          <p:cNvGrpSpPr/>
          <p:nvPr/>
        </p:nvGrpSpPr>
        <p:grpSpPr>
          <a:xfrm rot="10800000" flipH="1">
            <a:off x="13058707" y="4203690"/>
            <a:ext cx="1850964" cy="941085"/>
            <a:chOff x="6221543" y="-4"/>
            <a:chExt cx="2922360" cy="1485815"/>
          </a:xfrm>
        </p:grpSpPr>
        <p:grpSp>
          <p:nvGrpSpPr>
            <p:cNvPr id="34" name="Google Shape;1452;p45">
              <a:extLst>
                <a:ext uri="{FF2B5EF4-FFF2-40B4-BE49-F238E27FC236}">
                  <a16:creationId xmlns="" xmlns:a16="http://schemas.microsoft.com/office/drawing/2014/main" id="{2712025F-78F5-B895-3DB0-24FFE6D8C648}"/>
                </a:ext>
              </a:extLst>
            </p:cNvPr>
            <p:cNvGrpSpPr/>
            <p:nvPr/>
          </p:nvGrpSpPr>
          <p:grpSpPr>
            <a:xfrm>
              <a:off x="8412369" y="1608"/>
              <a:ext cx="731534" cy="740893"/>
              <a:chOff x="7717522" y="719783"/>
              <a:chExt cx="712996" cy="719873"/>
            </a:xfrm>
          </p:grpSpPr>
          <p:sp>
            <p:nvSpPr>
              <p:cNvPr id="46" name="Google Shape;1453;p45">
                <a:extLst>
                  <a:ext uri="{FF2B5EF4-FFF2-40B4-BE49-F238E27FC236}">
                    <a16:creationId xmlns="" xmlns:a16="http://schemas.microsoft.com/office/drawing/2014/main" id="{06C5FF81-C3FC-CFBB-D768-D673CA1CC2DA}"/>
                  </a:ext>
                </a:extLst>
              </p:cNvPr>
              <p:cNvSpPr/>
              <p:nvPr/>
            </p:nvSpPr>
            <p:spPr>
              <a:xfrm>
                <a:off x="7717522" y="719783"/>
                <a:ext cx="712972" cy="719868"/>
              </a:xfrm>
              <a:custGeom>
                <a:avLst/>
                <a:gdLst/>
                <a:ahLst/>
                <a:cxnLst/>
                <a:rect l="l" t="t" r="r" b="b"/>
                <a:pathLst>
                  <a:path w="15075" h="15220" extrusionOk="0">
                    <a:moveTo>
                      <a:pt x="987" y="0"/>
                    </a:moveTo>
                    <a:cubicBezTo>
                      <a:pt x="443" y="0"/>
                      <a:pt x="1" y="442"/>
                      <a:pt x="1" y="987"/>
                    </a:cubicBezTo>
                    <a:lnTo>
                      <a:pt x="1" y="15220"/>
                    </a:lnTo>
                    <a:lnTo>
                      <a:pt x="15074" y="15220"/>
                    </a:lnTo>
                    <a:lnTo>
                      <a:pt x="15074"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54;p45">
                <a:extLst>
                  <a:ext uri="{FF2B5EF4-FFF2-40B4-BE49-F238E27FC236}">
                    <a16:creationId xmlns="" xmlns:a16="http://schemas.microsoft.com/office/drawing/2014/main" id="{EE7929F2-A21C-2EA3-C7C3-CDBC4AC4C9C8}"/>
                  </a:ext>
                </a:extLst>
              </p:cNvPr>
              <p:cNvSpPr/>
              <p:nvPr/>
            </p:nvSpPr>
            <p:spPr>
              <a:xfrm>
                <a:off x="8074056" y="1079721"/>
                <a:ext cx="356462" cy="359934"/>
              </a:xfrm>
              <a:custGeom>
                <a:avLst/>
                <a:gdLst/>
                <a:ahLst/>
                <a:cxnLst/>
                <a:rect l="l" t="t" r="r" b="b"/>
                <a:pathLst>
                  <a:path w="7537" h="7610" extrusionOk="0">
                    <a:moveTo>
                      <a:pt x="7536" y="0"/>
                    </a:moveTo>
                    <a:cubicBezTo>
                      <a:pt x="3375" y="0"/>
                      <a:pt x="1" y="3408"/>
                      <a:pt x="1" y="7610"/>
                    </a:cubicBezTo>
                    <a:lnTo>
                      <a:pt x="7536" y="7610"/>
                    </a:lnTo>
                    <a:lnTo>
                      <a:pt x="75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455;p45">
              <a:extLst>
                <a:ext uri="{FF2B5EF4-FFF2-40B4-BE49-F238E27FC236}">
                  <a16:creationId xmlns="" xmlns:a16="http://schemas.microsoft.com/office/drawing/2014/main" id="{00D2FB2B-BC7D-EA78-9F12-2AA7CA43359B}"/>
                </a:ext>
              </a:extLst>
            </p:cNvPr>
            <p:cNvGrpSpPr/>
            <p:nvPr/>
          </p:nvGrpSpPr>
          <p:grpSpPr>
            <a:xfrm>
              <a:off x="6221543" y="-4"/>
              <a:ext cx="1462851" cy="740647"/>
              <a:chOff x="5579127" y="719877"/>
              <a:chExt cx="1425920" cy="719773"/>
            </a:xfrm>
          </p:grpSpPr>
          <p:sp>
            <p:nvSpPr>
              <p:cNvPr id="42" name="Google Shape;1456;p45">
                <a:extLst>
                  <a:ext uri="{FF2B5EF4-FFF2-40B4-BE49-F238E27FC236}">
                    <a16:creationId xmlns="" xmlns:a16="http://schemas.microsoft.com/office/drawing/2014/main" id="{4226EB71-3587-763A-CDCF-D213277F7D74}"/>
                  </a:ext>
                </a:extLst>
              </p:cNvPr>
              <p:cNvSpPr/>
              <p:nvPr/>
            </p:nvSpPr>
            <p:spPr>
              <a:xfrm>
                <a:off x="6292099" y="719877"/>
                <a:ext cx="712925" cy="719773"/>
              </a:xfrm>
              <a:custGeom>
                <a:avLst/>
                <a:gdLst/>
                <a:ahLst/>
                <a:cxnLst/>
                <a:rect l="l" t="t" r="r" b="b"/>
                <a:pathLst>
                  <a:path w="15074" h="15218" extrusionOk="0">
                    <a:moveTo>
                      <a:pt x="0" y="0"/>
                    </a:moveTo>
                    <a:lnTo>
                      <a:pt x="0" y="15218"/>
                    </a:lnTo>
                    <a:lnTo>
                      <a:pt x="15074" y="15218"/>
                    </a:lnTo>
                    <a:lnTo>
                      <a:pt x="150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57;p45">
                <a:extLst>
                  <a:ext uri="{FF2B5EF4-FFF2-40B4-BE49-F238E27FC236}">
                    <a16:creationId xmlns="" xmlns:a16="http://schemas.microsoft.com/office/drawing/2014/main" id="{499EEE22-4494-05C6-6107-32A277B08676}"/>
                  </a:ext>
                </a:extLst>
              </p:cNvPr>
              <p:cNvSpPr/>
              <p:nvPr/>
            </p:nvSpPr>
            <p:spPr>
              <a:xfrm>
                <a:off x="6647686" y="719877"/>
                <a:ext cx="357361" cy="360785"/>
              </a:xfrm>
              <a:custGeom>
                <a:avLst/>
                <a:gdLst/>
                <a:ahLst/>
                <a:cxnLst/>
                <a:rect l="l" t="t" r="r" b="b"/>
                <a:pathLst>
                  <a:path w="7556" h="7628" extrusionOk="0">
                    <a:moveTo>
                      <a:pt x="1" y="0"/>
                    </a:moveTo>
                    <a:cubicBezTo>
                      <a:pt x="1" y="4213"/>
                      <a:pt x="3383" y="7628"/>
                      <a:pt x="7556" y="7628"/>
                    </a:cubicBezTo>
                    <a:lnTo>
                      <a:pt x="75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58;p45">
                <a:extLst>
                  <a:ext uri="{FF2B5EF4-FFF2-40B4-BE49-F238E27FC236}">
                    <a16:creationId xmlns="" xmlns:a16="http://schemas.microsoft.com/office/drawing/2014/main" id="{1F96E686-3A2C-0E9A-CD11-B0B269ADA816}"/>
                  </a:ext>
                </a:extLst>
              </p:cNvPr>
              <p:cNvSpPr/>
              <p:nvPr/>
            </p:nvSpPr>
            <p:spPr>
              <a:xfrm>
                <a:off x="5579127" y="719877"/>
                <a:ext cx="1068489" cy="719773"/>
              </a:xfrm>
              <a:custGeom>
                <a:avLst/>
                <a:gdLst/>
                <a:ahLst/>
                <a:cxnLst/>
                <a:rect l="l" t="t" r="r" b="b"/>
                <a:pathLst>
                  <a:path w="22592" h="15218" extrusionOk="0">
                    <a:moveTo>
                      <a:pt x="1" y="0"/>
                    </a:moveTo>
                    <a:lnTo>
                      <a:pt x="15074" y="15218"/>
                    </a:lnTo>
                    <a:lnTo>
                      <a:pt x="22592" y="15218"/>
                    </a:lnTo>
                    <a:lnTo>
                      <a:pt x="15074" y="7628"/>
                    </a:lnTo>
                    <a:lnTo>
                      <a:pt x="7522"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59;p45">
                <a:extLst>
                  <a:ext uri="{FF2B5EF4-FFF2-40B4-BE49-F238E27FC236}">
                    <a16:creationId xmlns="" xmlns:a16="http://schemas.microsoft.com/office/drawing/2014/main" id="{05B89CBA-DB97-328F-FD50-C8EECF646AD8}"/>
                  </a:ext>
                </a:extLst>
              </p:cNvPr>
              <p:cNvSpPr/>
              <p:nvPr/>
            </p:nvSpPr>
            <p:spPr>
              <a:xfrm>
                <a:off x="6292099" y="719877"/>
                <a:ext cx="357266" cy="360785"/>
              </a:xfrm>
              <a:custGeom>
                <a:avLst/>
                <a:gdLst/>
                <a:ahLst/>
                <a:cxnLst/>
                <a:rect l="l" t="t" r="r" b="b"/>
                <a:pathLst>
                  <a:path w="7554" h="7628" extrusionOk="0">
                    <a:moveTo>
                      <a:pt x="0" y="0"/>
                    </a:moveTo>
                    <a:lnTo>
                      <a:pt x="0" y="7628"/>
                    </a:lnTo>
                    <a:lnTo>
                      <a:pt x="7554"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1460;p45">
              <a:extLst>
                <a:ext uri="{FF2B5EF4-FFF2-40B4-BE49-F238E27FC236}">
                  <a16:creationId xmlns="" xmlns:a16="http://schemas.microsoft.com/office/drawing/2014/main" id="{DD79FF81-9CA6-6196-C608-88FE8AA7836B}"/>
                </a:ext>
              </a:extLst>
            </p:cNvPr>
            <p:cNvGrpSpPr/>
            <p:nvPr/>
          </p:nvGrpSpPr>
          <p:grpSpPr>
            <a:xfrm>
              <a:off x="7558930" y="13"/>
              <a:ext cx="853453" cy="731513"/>
              <a:chOff x="6885785" y="719783"/>
              <a:chExt cx="831745" cy="712490"/>
            </a:xfrm>
          </p:grpSpPr>
          <p:sp>
            <p:nvSpPr>
              <p:cNvPr id="40" name="Google Shape;1461;p45">
                <a:extLst>
                  <a:ext uri="{FF2B5EF4-FFF2-40B4-BE49-F238E27FC236}">
                    <a16:creationId xmlns="" xmlns:a16="http://schemas.microsoft.com/office/drawing/2014/main" id="{44DBF22A-2E7E-0E95-1CB1-AFEAC8DB4F67}"/>
                  </a:ext>
                </a:extLst>
              </p:cNvPr>
              <p:cNvSpPr/>
              <p:nvPr/>
            </p:nvSpPr>
            <p:spPr>
              <a:xfrm>
                <a:off x="7109978" y="719783"/>
                <a:ext cx="607552" cy="712490"/>
              </a:xfrm>
              <a:custGeom>
                <a:avLst/>
                <a:gdLst/>
                <a:ahLst/>
                <a:cxnLst/>
                <a:rect l="l" t="t" r="r" b="b"/>
                <a:pathLst>
                  <a:path w="12846" h="15064" extrusionOk="0">
                    <a:moveTo>
                      <a:pt x="12846" y="0"/>
                    </a:moveTo>
                    <a:lnTo>
                      <a:pt x="1" y="12845"/>
                    </a:lnTo>
                    <a:cubicBezTo>
                      <a:pt x="1534" y="14378"/>
                      <a:pt x="3419" y="15064"/>
                      <a:pt x="5268" y="15064"/>
                    </a:cubicBezTo>
                    <a:cubicBezTo>
                      <a:pt x="9136" y="15064"/>
                      <a:pt x="12846" y="12060"/>
                      <a:pt x="12846" y="7524"/>
                    </a:cubicBezTo>
                    <a:lnTo>
                      <a:pt x="128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62;p45">
                <a:extLst>
                  <a:ext uri="{FF2B5EF4-FFF2-40B4-BE49-F238E27FC236}">
                    <a16:creationId xmlns="" xmlns:a16="http://schemas.microsoft.com/office/drawing/2014/main" id="{580A8301-D29F-B9A7-E09B-D8FF773615AF}"/>
                  </a:ext>
                </a:extLst>
              </p:cNvPr>
              <p:cNvSpPr/>
              <p:nvPr/>
            </p:nvSpPr>
            <p:spPr>
              <a:xfrm>
                <a:off x="6885785" y="719783"/>
                <a:ext cx="831730" cy="607536"/>
              </a:xfrm>
              <a:custGeom>
                <a:avLst/>
                <a:gdLst/>
                <a:ahLst/>
                <a:cxnLst/>
                <a:rect l="l" t="t" r="r" b="b"/>
                <a:pathLst>
                  <a:path w="17586" h="12845" extrusionOk="0">
                    <a:moveTo>
                      <a:pt x="10061" y="0"/>
                    </a:moveTo>
                    <a:cubicBezTo>
                      <a:pt x="3358" y="0"/>
                      <a:pt x="1" y="8105"/>
                      <a:pt x="4741" y="12845"/>
                    </a:cubicBezTo>
                    <a:lnTo>
                      <a:pt x="175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1463;p45">
              <a:extLst>
                <a:ext uri="{FF2B5EF4-FFF2-40B4-BE49-F238E27FC236}">
                  <a16:creationId xmlns="" xmlns:a16="http://schemas.microsoft.com/office/drawing/2014/main" id="{68006A12-B7A8-0917-3A67-AFE2183D066D}"/>
                </a:ext>
              </a:extLst>
            </p:cNvPr>
            <p:cNvGrpSpPr/>
            <p:nvPr/>
          </p:nvGrpSpPr>
          <p:grpSpPr>
            <a:xfrm>
              <a:off x="8412365" y="744900"/>
              <a:ext cx="731533" cy="740911"/>
              <a:chOff x="4866250" y="0"/>
              <a:chExt cx="712996" cy="719821"/>
            </a:xfrm>
          </p:grpSpPr>
          <p:sp>
            <p:nvSpPr>
              <p:cNvPr id="38" name="Google Shape;1464;p45">
                <a:extLst>
                  <a:ext uri="{FF2B5EF4-FFF2-40B4-BE49-F238E27FC236}">
                    <a16:creationId xmlns="" xmlns:a16="http://schemas.microsoft.com/office/drawing/2014/main" id="{401124F5-1847-FF15-F897-021E54D69CC1}"/>
                  </a:ext>
                </a:extLst>
              </p:cNvPr>
              <p:cNvSpPr/>
              <p:nvPr/>
            </p:nvSpPr>
            <p:spPr>
              <a:xfrm>
                <a:off x="4866250" y="0"/>
                <a:ext cx="712972" cy="719821"/>
              </a:xfrm>
              <a:custGeom>
                <a:avLst/>
                <a:gdLst/>
                <a:ahLst/>
                <a:cxnLst/>
                <a:rect l="l" t="t" r="r" b="b"/>
                <a:pathLst>
                  <a:path w="15075" h="15219" extrusionOk="0">
                    <a:moveTo>
                      <a:pt x="0" y="1"/>
                    </a:moveTo>
                    <a:lnTo>
                      <a:pt x="15075" y="15218"/>
                    </a:lnTo>
                    <a:lnTo>
                      <a:pt x="150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65;p45">
                <a:extLst>
                  <a:ext uri="{FF2B5EF4-FFF2-40B4-BE49-F238E27FC236}">
                    <a16:creationId xmlns="" xmlns:a16="http://schemas.microsoft.com/office/drawing/2014/main" id="{3FE7F710-035C-EEA2-00DA-786AADA002A2}"/>
                  </a:ext>
                </a:extLst>
              </p:cNvPr>
              <p:cNvSpPr/>
              <p:nvPr/>
            </p:nvSpPr>
            <p:spPr>
              <a:xfrm>
                <a:off x="5221837" y="0"/>
                <a:ext cx="357408" cy="360833"/>
              </a:xfrm>
              <a:custGeom>
                <a:avLst/>
                <a:gdLst/>
                <a:ahLst/>
                <a:cxnLst/>
                <a:rect l="l" t="t" r="r" b="b"/>
                <a:pathLst>
                  <a:path w="7557" h="7629" extrusionOk="0">
                    <a:moveTo>
                      <a:pt x="0" y="1"/>
                    </a:moveTo>
                    <a:cubicBezTo>
                      <a:pt x="0" y="4213"/>
                      <a:pt x="3383" y="7628"/>
                      <a:pt x="7557" y="7628"/>
                    </a:cubicBezTo>
                    <a:lnTo>
                      <a:pt x="75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 name="Google Shape;5440;p64">
            <a:extLst>
              <a:ext uri="{FF2B5EF4-FFF2-40B4-BE49-F238E27FC236}">
                <a16:creationId xmlns="" xmlns:a16="http://schemas.microsoft.com/office/drawing/2014/main" id="{3175B421-3C1A-FD50-DFE7-1AC301CAB907}"/>
              </a:ext>
            </a:extLst>
          </p:cNvPr>
          <p:cNvGrpSpPr/>
          <p:nvPr/>
        </p:nvGrpSpPr>
        <p:grpSpPr>
          <a:xfrm rot="10800000">
            <a:off x="3871273" y="5629894"/>
            <a:ext cx="1401454" cy="1459751"/>
            <a:chOff x="5830645" y="1267368"/>
            <a:chExt cx="530340" cy="553041"/>
          </a:xfrm>
        </p:grpSpPr>
        <p:sp>
          <p:nvSpPr>
            <p:cNvPr id="49" name="Google Shape;5441;p64">
              <a:extLst>
                <a:ext uri="{FF2B5EF4-FFF2-40B4-BE49-F238E27FC236}">
                  <a16:creationId xmlns="" xmlns:a16="http://schemas.microsoft.com/office/drawing/2014/main" id="{66D8619D-46A1-E047-1D14-02D923D8F5AD}"/>
                </a:ext>
              </a:extLst>
            </p:cNvPr>
            <p:cNvSpPr/>
            <p:nvPr/>
          </p:nvSpPr>
          <p:spPr>
            <a:xfrm>
              <a:off x="5994669" y="1442730"/>
              <a:ext cx="202317" cy="202342"/>
            </a:xfrm>
            <a:custGeom>
              <a:avLst/>
              <a:gdLst/>
              <a:ahLst/>
              <a:cxnLst/>
              <a:rect l="l" t="t" r="r" b="b"/>
              <a:pathLst>
                <a:path w="7941" h="7942" extrusionOk="0">
                  <a:moveTo>
                    <a:pt x="3971" y="319"/>
                  </a:moveTo>
                  <a:cubicBezTo>
                    <a:pt x="5984" y="319"/>
                    <a:pt x="7623" y="1957"/>
                    <a:pt x="7623" y="3971"/>
                  </a:cubicBezTo>
                  <a:cubicBezTo>
                    <a:pt x="7623" y="5984"/>
                    <a:pt x="5985" y="7624"/>
                    <a:pt x="3971" y="7624"/>
                  </a:cubicBezTo>
                  <a:cubicBezTo>
                    <a:pt x="1956" y="7624"/>
                    <a:pt x="318" y="5984"/>
                    <a:pt x="318" y="3971"/>
                  </a:cubicBezTo>
                  <a:cubicBezTo>
                    <a:pt x="318" y="1957"/>
                    <a:pt x="1956" y="319"/>
                    <a:pt x="3971" y="319"/>
                  </a:cubicBezTo>
                  <a:close/>
                  <a:moveTo>
                    <a:pt x="3971" y="0"/>
                  </a:moveTo>
                  <a:cubicBezTo>
                    <a:pt x="1782" y="0"/>
                    <a:pt x="1" y="1782"/>
                    <a:pt x="1" y="3971"/>
                  </a:cubicBezTo>
                  <a:cubicBezTo>
                    <a:pt x="1" y="6159"/>
                    <a:pt x="1782" y="7941"/>
                    <a:pt x="3971" y="7941"/>
                  </a:cubicBezTo>
                  <a:cubicBezTo>
                    <a:pt x="6160" y="7941"/>
                    <a:pt x="7940" y="6159"/>
                    <a:pt x="7940" y="3971"/>
                  </a:cubicBezTo>
                  <a:cubicBezTo>
                    <a:pt x="7940" y="1782"/>
                    <a:pt x="6160" y="0"/>
                    <a:pt x="397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grpSp>
          <p:nvGrpSpPr>
            <p:cNvPr id="50" name="Google Shape;5442;p64">
              <a:extLst>
                <a:ext uri="{FF2B5EF4-FFF2-40B4-BE49-F238E27FC236}">
                  <a16:creationId xmlns="" xmlns:a16="http://schemas.microsoft.com/office/drawing/2014/main" id="{BF41CEFF-888A-F68B-2C2A-5D7A86BA7BCD}"/>
                </a:ext>
              </a:extLst>
            </p:cNvPr>
            <p:cNvGrpSpPr/>
            <p:nvPr/>
          </p:nvGrpSpPr>
          <p:grpSpPr>
            <a:xfrm>
              <a:off x="5830646" y="1267368"/>
              <a:ext cx="259743" cy="269909"/>
              <a:chOff x="5830646" y="1267368"/>
              <a:chExt cx="259743" cy="269909"/>
            </a:xfrm>
          </p:grpSpPr>
          <p:sp>
            <p:nvSpPr>
              <p:cNvPr id="60" name="Google Shape;5443;p64">
                <a:extLst>
                  <a:ext uri="{FF2B5EF4-FFF2-40B4-BE49-F238E27FC236}">
                    <a16:creationId xmlns="" xmlns:a16="http://schemas.microsoft.com/office/drawing/2014/main" id="{A52A06AE-46E0-F8C3-FA75-D5C96981BEA2}"/>
                  </a:ext>
                </a:extLst>
              </p:cNvPr>
              <p:cNvSpPr/>
              <p:nvPr/>
            </p:nvSpPr>
            <p:spPr>
              <a:xfrm>
                <a:off x="5830646" y="1304897"/>
                <a:ext cx="259743" cy="232380"/>
              </a:xfrm>
              <a:custGeom>
                <a:avLst/>
                <a:gdLst/>
                <a:ahLst/>
                <a:cxnLst/>
                <a:rect l="l" t="t" r="r" b="b"/>
                <a:pathLst>
                  <a:path w="10195" h="9121" extrusionOk="0">
                    <a:moveTo>
                      <a:pt x="7470" y="1"/>
                    </a:moveTo>
                    <a:cubicBezTo>
                      <a:pt x="7469" y="1"/>
                      <a:pt x="7468" y="1"/>
                      <a:pt x="7467" y="1"/>
                    </a:cubicBezTo>
                    <a:lnTo>
                      <a:pt x="7044" y="1"/>
                    </a:lnTo>
                    <a:cubicBezTo>
                      <a:pt x="7044" y="1075"/>
                      <a:pt x="6172" y="1946"/>
                      <a:pt x="5097" y="1946"/>
                    </a:cubicBezTo>
                    <a:cubicBezTo>
                      <a:pt x="4021" y="1946"/>
                      <a:pt x="3150" y="1075"/>
                      <a:pt x="3150" y="1"/>
                    </a:cubicBezTo>
                    <a:lnTo>
                      <a:pt x="0" y="1"/>
                    </a:lnTo>
                    <a:lnTo>
                      <a:pt x="0" y="6393"/>
                    </a:lnTo>
                    <a:cubicBezTo>
                      <a:pt x="0" y="7900"/>
                      <a:pt x="1220" y="9120"/>
                      <a:pt x="2727" y="9120"/>
                    </a:cubicBezTo>
                    <a:lnTo>
                      <a:pt x="6018" y="9120"/>
                    </a:lnTo>
                    <a:cubicBezTo>
                      <a:pt x="6148" y="6883"/>
                      <a:pt x="7951" y="5095"/>
                      <a:pt x="10194" y="4987"/>
                    </a:cubicBezTo>
                    <a:lnTo>
                      <a:pt x="10194" y="2726"/>
                    </a:lnTo>
                    <a:cubicBezTo>
                      <a:pt x="10194" y="1222"/>
                      <a:pt x="8974" y="1"/>
                      <a:pt x="7470" y="1"/>
                    </a:cubicBezTo>
                    <a:close/>
                  </a:path>
                </a:pathLst>
              </a:custGeom>
              <a:solidFill>
                <a:schemeClr val="tx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444;p64">
                <a:extLst>
                  <a:ext uri="{FF2B5EF4-FFF2-40B4-BE49-F238E27FC236}">
                    <a16:creationId xmlns="" xmlns:a16="http://schemas.microsoft.com/office/drawing/2014/main" id="{54F4ECC0-EF80-C565-D163-8BC01925D752}"/>
                  </a:ext>
                </a:extLst>
              </p:cNvPr>
              <p:cNvSpPr/>
              <p:nvPr/>
            </p:nvSpPr>
            <p:spPr>
              <a:xfrm>
                <a:off x="5922950" y="1267368"/>
                <a:ext cx="75057" cy="75057"/>
              </a:xfrm>
              <a:custGeom>
                <a:avLst/>
                <a:gdLst/>
                <a:ahLst/>
                <a:cxnLst/>
                <a:rect l="l" t="t" r="r" b="b"/>
                <a:pathLst>
                  <a:path w="2946" h="2946" extrusionOk="0">
                    <a:moveTo>
                      <a:pt x="1474" y="1"/>
                    </a:moveTo>
                    <a:cubicBezTo>
                      <a:pt x="661" y="1"/>
                      <a:pt x="1" y="660"/>
                      <a:pt x="1" y="1472"/>
                    </a:cubicBezTo>
                    <a:cubicBezTo>
                      <a:pt x="1" y="2286"/>
                      <a:pt x="661" y="2945"/>
                      <a:pt x="1474" y="2945"/>
                    </a:cubicBezTo>
                    <a:cubicBezTo>
                      <a:pt x="2288" y="2945"/>
                      <a:pt x="2946" y="2286"/>
                      <a:pt x="2946" y="1472"/>
                    </a:cubicBezTo>
                    <a:cubicBezTo>
                      <a:pt x="2946" y="660"/>
                      <a:pt x="2288" y="1"/>
                      <a:pt x="1474"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445;p64">
              <a:extLst>
                <a:ext uri="{FF2B5EF4-FFF2-40B4-BE49-F238E27FC236}">
                  <a16:creationId xmlns="" xmlns:a16="http://schemas.microsoft.com/office/drawing/2014/main" id="{87736F9F-D8A1-8686-3485-CF1DC303FF79}"/>
                </a:ext>
              </a:extLst>
            </p:cNvPr>
            <p:cNvGrpSpPr/>
            <p:nvPr/>
          </p:nvGrpSpPr>
          <p:grpSpPr>
            <a:xfrm>
              <a:off x="6101293" y="1267368"/>
              <a:ext cx="259692" cy="269909"/>
              <a:chOff x="6101293" y="1267368"/>
              <a:chExt cx="259692" cy="269909"/>
            </a:xfrm>
          </p:grpSpPr>
          <p:sp>
            <p:nvSpPr>
              <p:cNvPr id="58" name="Google Shape;5446;p64">
                <a:extLst>
                  <a:ext uri="{FF2B5EF4-FFF2-40B4-BE49-F238E27FC236}">
                    <a16:creationId xmlns="" xmlns:a16="http://schemas.microsoft.com/office/drawing/2014/main" id="{4494349A-CB97-2222-271F-C480DC0734C1}"/>
                  </a:ext>
                </a:extLst>
              </p:cNvPr>
              <p:cNvSpPr/>
              <p:nvPr/>
            </p:nvSpPr>
            <p:spPr>
              <a:xfrm>
                <a:off x="6101293" y="1304897"/>
                <a:ext cx="259692" cy="232380"/>
              </a:xfrm>
              <a:custGeom>
                <a:avLst/>
                <a:gdLst/>
                <a:ahLst/>
                <a:cxnLst/>
                <a:rect l="l" t="t" r="r" b="b"/>
                <a:pathLst>
                  <a:path w="10193" h="9121" extrusionOk="0">
                    <a:moveTo>
                      <a:pt x="2726" y="1"/>
                    </a:moveTo>
                    <a:cubicBezTo>
                      <a:pt x="1220" y="1"/>
                      <a:pt x="0" y="1221"/>
                      <a:pt x="0" y="2726"/>
                    </a:cubicBezTo>
                    <a:lnTo>
                      <a:pt x="0" y="4987"/>
                    </a:lnTo>
                    <a:cubicBezTo>
                      <a:pt x="2244" y="5095"/>
                      <a:pt x="4045" y="6883"/>
                      <a:pt x="4177" y="9120"/>
                    </a:cubicBezTo>
                    <a:lnTo>
                      <a:pt x="7467" y="9120"/>
                    </a:lnTo>
                    <a:cubicBezTo>
                      <a:pt x="8973" y="9120"/>
                      <a:pt x="10193" y="7900"/>
                      <a:pt x="10193" y="6393"/>
                    </a:cubicBezTo>
                    <a:lnTo>
                      <a:pt x="10193" y="1"/>
                    </a:lnTo>
                    <a:lnTo>
                      <a:pt x="7043" y="1"/>
                    </a:lnTo>
                    <a:cubicBezTo>
                      <a:pt x="7043" y="1075"/>
                      <a:pt x="6172" y="1946"/>
                      <a:pt x="5097" y="1946"/>
                    </a:cubicBezTo>
                    <a:cubicBezTo>
                      <a:pt x="4021" y="1946"/>
                      <a:pt x="3150" y="1075"/>
                      <a:pt x="3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5447;p64">
                <a:extLst>
                  <a:ext uri="{FF2B5EF4-FFF2-40B4-BE49-F238E27FC236}">
                    <a16:creationId xmlns="" xmlns:a16="http://schemas.microsoft.com/office/drawing/2014/main" id="{34658E7A-0D83-F8EB-A930-AD0D22B94EB3}"/>
                  </a:ext>
                </a:extLst>
              </p:cNvPr>
              <p:cNvSpPr/>
              <p:nvPr/>
            </p:nvSpPr>
            <p:spPr>
              <a:xfrm>
                <a:off x="6193623" y="1267368"/>
                <a:ext cx="75031" cy="75057"/>
              </a:xfrm>
              <a:custGeom>
                <a:avLst/>
                <a:gdLst/>
                <a:ahLst/>
                <a:cxnLst/>
                <a:rect l="l" t="t" r="r" b="b"/>
                <a:pathLst>
                  <a:path w="2945" h="2946" extrusionOk="0">
                    <a:moveTo>
                      <a:pt x="1473" y="1"/>
                    </a:moveTo>
                    <a:cubicBezTo>
                      <a:pt x="660" y="1"/>
                      <a:pt x="0" y="660"/>
                      <a:pt x="0" y="1472"/>
                    </a:cubicBezTo>
                    <a:cubicBezTo>
                      <a:pt x="0" y="2286"/>
                      <a:pt x="660" y="2945"/>
                      <a:pt x="1473" y="2945"/>
                    </a:cubicBezTo>
                    <a:cubicBezTo>
                      <a:pt x="2285" y="2945"/>
                      <a:pt x="2945" y="2286"/>
                      <a:pt x="2945" y="1472"/>
                    </a:cubicBezTo>
                    <a:cubicBezTo>
                      <a:pt x="2945" y="660"/>
                      <a:pt x="2285" y="1"/>
                      <a:pt x="1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448;p64">
              <a:extLst>
                <a:ext uri="{FF2B5EF4-FFF2-40B4-BE49-F238E27FC236}">
                  <a16:creationId xmlns="" xmlns:a16="http://schemas.microsoft.com/office/drawing/2014/main" id="{C9EBEFDE-59B9-BE9A-495D-4F7312DCC6FD}"/>
                </a:ext>
              </a:extLst>
            </p:cNvPr>
            <p:cNvGrpSpPr/>
            <p:nvPr/>
          </p:nvGrpSpPr>
          <p:grpSpPr>
            <a:xfrm>
              <a:off x="5830645" y="1550500"/>
              <a:ext cx="259692" cy="269909"/>
              <a:chOff x="5830645" y="1550500"/>
              <a:chExt cx="259692" cy="269909"/>
            </a:xfrm>
          </p:grpSpPr>
          <p:sp>
            <p:nvSpPr>
              <p:cNvPr id="56" name="Google Shape;5449;p64">
                <a:extLst>
                  <a:ext uri="{FF2B5EF4-FFF2-40B4-BE49-F238E27FC236}">
                    <a16:creationId xmlns="" xmlns:a16="http://schemas.microsoft.com/office/drawing/2014/main" id="{865050B6-E082-80DF-5FC4-D4FC90E22514}"/>
                  </a:ext>
                </a:extLst>
              </p:cNvPr>
              <p:cNvSpPr/>
              <p:nvPr/>
            </p:nvSpPr>
            <p:spPr>
              <a:xfrm>
                <a:off x="5830645" y="1550500"/>
                <a:ext cx="259692" cy="232406"/>
              </a:xfrm>
              <a:custGeom>
                <a:avLst/>
                <a:gdLst/>
                <a:ahLst/>
                <a:cxnLst/>
                <a:rect l="l" t="t" r="r" b="b"/>
                <a:pathLst>
                  <a:path w="10193" h="9122" extrusionOk="0">
                    <a:moveTo>
                      <a:pt x="2727" y="1"/>
                    </a:moveTo>
                    <a:cubicBezTo>
                      <a:pt x="1220" y="1"/>
                      <a:pt x="0" y="1223"/>
                      <a:pt x="0" y="2728"/>
                    </a:cubicBezTo>
                    <a:lnTo>
                      <a:pt x="0" y="9122"/>
                    </a:lnTo>
                    <a:lnTo>
                      <a:pt x="3150" y="9122"/>
                    </a:lnTo>
                    <a:cubicBezTo>
                      <a:pt x="3150" y="8046"/>
                      <a:pt x="4021" y="7175"/>
                      <a:pt x="5097" y="7175"/>
                    </a:cubicBezTo>
                    <a:cubicBezTo>
                      <a:pt x="6172" y="7175"/>
                      <a:pt x="7044" y="8046"/>
                      <a:pt x="7044" y="9122"/>
                    </a:cubicBezTo>
                    <a:lnTo>
                      <a:pt x="7467" y="9122"/>
                    </a:lnTo>
                    <a:cubicBezTo>
                      <a:pt x="8972" y="9122"/>
                      <a:pt x="10192" y="7900"/>
                      <a:pt x="10192" y="6395"/>
                    </a:cubicBezTo>
                    <a:lnTo>
                      <a:pt x="10192" y="4135"/>
                    </a:lnTo>
                    <a:cubicBezTo>
                      <a:pt x="7951" y="4028"/>
                      <a:pt x="6148" y="2239"/>
                      <a:pt x="6018"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450;p64">
                <a:extLst>
                  <a:ext uri="{FF2B5EF4-FFF2-40B4-BE49-F238E27FC236}">
                    <a16:creationId xmlns="" xmlns:a16="http://schemas.microsoft.com/office/drawing/2014/main" id="{9135BE19-C599-51D2-CD53-FA52E61131B6}"/>
                  </a:ext>
                </a:extLst>
              </p:cNvPr>
              <p:cNvSpPr/>
              <p:nvPr/>
            </p:nvSpPr>
            <p:spPr>
              <a:xfrm>
                <a:off x="5922950" y="1745352"/>
                <a:ext cx="75057" cy="75057"/>
              </a:xfrm>
              <a:custGeom>
                <a:avLst/>
                <a:gdLst/>
                <a:ahLst/>
                <a:cxnLst/>
                <a:rect l="l" t="t" r="r" b="b"/>
                <a:pathLst>
                  <a:path w="2946" h="2946" extrusionOk="0">
                    <a:moveTo>
                      <a:pt x="1474" y="1"/>
                    </a:moveTo>
                    <a:cubicBezTo>
                      <a:pt x="661" y="1"/>
                      <a:pt x="1" y="660"/>
                      <a:pt x="1" y="1474"/>
                    </a:cubicBezTo>
                    <a:cubicBezTo>
                      <a:pt x="1" y="2287"/>
                      <a:pt x="661" y="2946"/>
                      <a:pt x="1474" y="2946"/>
                    </a:cubicBezTo>
                    <a:cubicBezTo>
                      <a:pt x="2288" y="2946"/>
                      <a:pt x="2946" y="2287"/>
                      <a:pt x="2946" y="1474"/>
                    </a:cubicBezTo>
                    <a:cubicBezTo>
                      <a:pt x="2946" y="660"/>
                      <a:pt x="2288" y="1"/>
                      <a:pt x="14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451;p64">
              <a:extLst>
                <a:ext uri="{FF2B5EF4-FFF2-40B4-BE49-F238E27FC236}">
                  <a16:creationId xmlns="" xmlns:a16="http://schemas.microsoft.com/office/drawing/2014/main" id="{5E52A602-310B-E7B0-D75D-96483022499C}"/>
                </a:ext>
              </a:extLst>
            </p:cNvPr>
            <p:cNvGrpSpPr/>
            <p:nvPr/>
          </p:nvGrpSpPr>
          <p:grpSpPr>
            <a:xfrm>
              <a:off x="6101293" y="1550500"/>
              <a:ext cx="259692" cy="269909"/>
              <a:chOff x="6101293" y="1550500"/>
              <a:chExt cx="259692" cy="269909"/>
            </a:xfrm>
          </p:grpSpPr>
          <p:sp>
            <p:nvSpPr>
              <p:cNvPr id="54" name="Google Shape;5452;p64">
                <a:extLst>
                  <a:ext uri="{FF2B5EF4-FFF2-40B4-BE49-F238E27FC236}">
                    <a16:creationId xmlns="" xmlns:a16="http://schemas.microsoft.com/office/drawing/2014/main" id="{73349D7B-86AA-B3A2-EA38-3F9CC5BD6BF6}"/>
                  </a:ext>
                </a:extLst>
              </p:cNvPr>
              <p:cNvSpPr/>
              <p:nvPr/>
            </p:nvSpPr>
            <p:spPr>
              <a:xfrm>
                <a:off x="6101293" y="1550500"/>
                <a:ext cx="259692" cy="232406"/>
              </a:xfrm>
              <a:custGeom>
                <a:avLst/>
                <a:gdLst/>
                <a:ahLst/>
                <a:cxnLst/>
                <a:rect l="l" t="t" r="r" b="b"/>
                <a:pathLst>
                  <a:path w="10193" h="9122" extrusionOk="0">
                    <a:moveTo>
                      <a:pt x="4177" y="1"/>
                    </a:moveTo>
                    <a:cubicBezTo>
                      <a:pt x="4045" y="2239"/>
                      <a:pt x="2244" y="4027"/>
                      <a:pt x="0" y="4135"/>
                    </a:cubicBezTo>
                    <a:lnTo>
                      <a:pt x="0" y="6395"/>
                    </a:lnTo>
                    <a:cubicBezTo>
                      <a:pt x="0" y="7902"/>
                      <a:pt x="1220" y="9122"/>
                      <a:pt x="2726" y="9122"/>
                    </a:cubicBezTo>
                    <a:lnTo>
                      <a:pt x="3148" y="9122"/>
                    </a:lnTo>
                    <a:cubicBezTo>
                      <a:pt x="3148" y="8046"/>
                      <a:pt x="4020" y="7175"/>
                      <a:pt x="5096" y="7175"/>
                    </a:cubicBezTo>
                    <a:cubicBezTo>
                      <a:pt x="6170" y="7175"/>
                      <a:pt x="7043" y="8046"/>
                      <a:pt x="7043" y="9122"/>
                    </a:cubicBezTo>
                    <a:lnTo>
                      <a:pt x="10193" y="9122"/>
                    </a:lnTo>
                    <a:lnTo>
                      <a:pt x="10193" y="2728"/>
                    </a:lnTo>
                    <a:cubicBezTo>
                      <a:pt x="10193" y="1223"/>
                      <a:pt x="8973" y="2"/>
                      <a:pt x="7467"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453;p64">
                <a:extLst>
                  <a:ext uri="{FF2B5EF4-FFF2-40B4-BE49-F238E27FC236}">
                    <a16:creationId xmlns="" xmlns:a16="http://schemas.microsoft.com/office/drawing/2014/main" id="{21C9DDE4-B451-93C0-D65B-9BD3D5F90B09}"/>
                  </a:ext>
                </a:extLst>
              </p:cNvPr>
              <p:cNvSpPr/>
              <p:nvPr/>
            </p:nvSpPr>
            <p:spPr>
              <a:xfrm>
                <a:off x="6193623" y="1745352"/>
                <a:ext cx="75031" cy="75057"/>
              </a:xfrm>
              <a:custGeom>
                <a:avLst/>
                <a:gdLst/>
                <a:ahLst/>
                <a:cxnLst/>
                <a:rect l="l" t="t" r="r" b="b"/>
                <a:pathLst>
                  <a:path w="2945" h="2946" extrusionOk="0">
                    <a:moveTo>
                      <a:pt x="1473" y="1"/>
                    </a:moveTo>
                    <a:cubicBezTo>
                      <a:pt x="660" y="1"/>
                      <a:pt x="0" y="660"/>
                      <a:pt x="0" y="1474"/>
                    </a:cubicBezTo>
                    <a:cubicBezTo>
                      <a:pt x="0" y="2287"/>
                      <a:pt x="660" y="2946"/>
                      <a:pt x="1473" y="2946"/>
                    </a:cubicBezTo>
                    <a:cubicBezTo>
                      <a:pt x="2285" y="2946"/>
                      <a:pt x="2945" y="2287"/>
                      <a:pt x="2945" y="1474"/>
                    </a:cubicBezTo>
                    <a:cubicBezTo>
                      <a:pt x="2945" y="660"/>
                      <a:pt x="2285" y="1"/>
                      <a:pt x="1473" y="1"/>
                    </a:cubicBezTo>
                    <a:close/>
                  </a:path>
                </a:pathLst>
              </a:custGeom>
              <a:solidFill>
                <a:schemeClr val="tx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93" name="Group 1892">
            <a:extLst>
              <a:ext uri="{FF2B5EF4-FFF2-40B4-BE49-F238E27FC236}">
                <a16:creationId xmlns="" xmlns:a16="http://schemas.microsoft.com/office/drawing/2014/main" id="{30EBE891-8BBB-8B9D-CE63-0B44D32EB04B}"/>
              </a:ext>
            </a:extLst>
          </p:cNvPr>
          <p:cNvGrpSpPr/>
          <p:nvPr/>
        </p:nvGrpSpPr>
        <p:grpSpPr>
          <a:xfrm>
            <a:off x="6967982" y="168"/>
            <a:ext cx="2910931" cy="5143332"/>
            <a:chOff x="7506852" y="168"/>
            <a:chExt cx="2910931" cy="5143332"/>
          </a:xfrm>
        </p:grpSpPr>
        <p:grpSp>
          <p:nvGrpSpPr>
            <p:cNvPr id="1894" name="Google Shape;928;p34">
              <a:extLst>
                <a:ext uri="{FF2B5EF4-FFF2-40B4-BE49-F238E27FC236}">
                  <a16:creationId xmlns="" xmlns:a16="http://schemas.microsoft.com/office/drawing/2014/main" id="{E9AA82CF-E40C-FD45-2B54-1B7A92451DF5}"/>
                </a:ext>
              </a:extLst>
            </p:cNvPr>
            <p:cNvGrpSpPr/>
            <p:nvPr/>
          </p:nvGrpSpPr>
          <p:grpSpPr>
            <a:xfrm flipH="1">
              <a:off x="8962299" y="734917"/>
              <a:ext cx="727743" cy="734754"/>
              <a:chOff x="849074" y="857250"/>
              <a:chExt cx="849076" cy="857256"/>
            </a:xfrm>
          </p:grpSpPr>
          <p:sp>
            <p:nvSpPr>
              <p:cNvPr id="1937" name="Google Shape;930;p34">
                <a:extLst>
                  <a:ext uri="{FF2B5EF4-FFF2-40B4-BE49-F238E27FC236}">
                    <a16:creationId xmlns="" xmlns:a16="http://schemas.microsoft.com/office/drawing/2014/main" id="{1FED77CF-58D2-4305-4541-95D908F6729B}"/>
                  </a:ext>
                </a:extLst>
              </p:cNvPr>
              <p:cNvSpPr/>
              <p:nvPr/>
            </p:nvSpPr>
            <p:spPr>
              <a:xfrm>
                <a:off x="1412240" y="857250"/>
                <a:ext cx="285910" cy="288688"/>
              </a:xfrm>
              <a:custGeom>
                <a:avLst/>
                <a:gdLst/>
                <a:ahLst/>
                <a:cxnLst/>
                <a:rect l="l" t="t" r="r" b="b"/>
                <a:pathLst>
                  <a:path w="5455" h="5508" extrusionOk="0">
                    <a:moveTo>
                      <a:pt x="0" y="0"/>
                    </a:moveTo>
                    <a:lnTo>
                      <a:pt x="0" y="5507"/>
                    </a:lnTo>
                    <a:lnTo>
                      <a:pt x="5455" y="5507"/>
                    </a:lnTo>
                    <a:lnTo>
                      <a:pt x="5455"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931;p34">
                <a:extLst>
                  <a:ext uri="{FF2B5EF4-FFF2-40B4-BE49-F238E27FC236}">
                    <a16:creationId xmlns="" xmlns:a16="http://schemas.microsoft.com/office/drawing/2014/main" id="{F8405E2C-97D6-C339-AB59-99B7246F82DC}"/>
                  </a:ext>
                </a:extLst>
              </p:cNvPr>
              <p:cNvSpPr/>
              <p:nvPr/>
            </p:nvSpPr>
            <p:spPr>
              <a:xfrm>
                <a:off x="849074" y="1145935"/>
                <a:ext cx="563225" cy="568571"/>
              </a:xfrm>
              <a:custGeom>
                <a:avLst/>
                <a:gdLst/>
                <a:ahLst/>
                <a:cxnLst/>
                <a:rect l="l" t="t" r="r" b="b"/>
                <a:pathLst>
                  <a:path w="10746" h="10848" extrusionOk="0">
                    <a:moveTo>
                      <a:pt x="0" y="0"/>
                    </a:moveTo>
                    <a:lnTo>
                      <a:pt x="0" y="10848"/>
                    </a:lnTo>
                    <a:lnTo>
                      <a:pt x="10745" y="10848"/>
                    </a:lnTo>
                    <a:lnTo>
                      <a:pt x="107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895" name="Google Shape;948;p34">
              <a:extLst>
                <a:ext uri="{FF2B5EF4-FFF2-40B4-BE49-F238E27FC236}">
                  <a16:creationId xmlns="" xmlns:a16="http://schemas.microsoft.com/office/drawing/2014/main" id="{56A60862-6FCA-DB9F-DCC1-00EEFBD9B13A}"/>
                </a:ext>
              </a:extLst>
            </p:cNvPr>
            <p:cNvGrpSpPr/>
            <p:nvPr/>
          </p:nvGrpSpPr>
          <p:grpSpPr>
            <a:xfrm flipH="1">
              <a:off x="8234511" y="3673905"/>
              <a:ext cx="727790" cy="734843"/>
              <a:chOff x="1698147" y="3428895"/>
              <a:chExt cx="849131" cy="857359"/>
            </a:xfrm>
          </p:grpSpPr>
          <p:sp>
            <p:nvSpPr>
              <p:cNvPr id="1935" name="Google Shape;949;p34">
                <a:extLst>
                  <a:ext uri="{FF2B5EF4-FFF2-40B4-BE49-F238E27FC236}">
                    <a16:creationId xmlns="" xmlns:a16="http://schemas.microsoft.com/office/drawing/2014/main" id="{583C4075-84AE-2C50-A735-4501D70EDB93}"/>
                  </a:ext>
                </a:extLst>
              </p:cNvPr>
              <p:cNvSpPr/>
              <p:nvPr/>
            </p:nvSpPr>
            <p:spPr>
              <a:xfrm>
                <a:off x="1698147" y="3428895"/>
                <a:ext cx="424594" cy="428734"/>
              </a:xfrm>
              <a:custGeom>
                <a:avLst/>
                <a:gdLst/>
                <a:ahLst/>
                <a:cxnLst/>
                <a:rect l="l" t="t" r="r" b="b"/>
                <a:pathLst>
                  <a:path w="8101" h="8180" extrusionOk="0">
                    <a:moveTo>
                      <a:pt x="1" y="1"/>
                    </a:moveTo>
                    <a:lnTo>
                      <a:pt x="1" y="8180"/>
                    </a:lnTo>
                    <a:lnTo>
                      <a:pt x="8101" y="8180"/>
                    </a:lnTo>
                    <a:lnTo>
                      <a:pt x="8101"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950;p34">
                <a:extLst>
                  <a:ext uri="{FF2B5EF4-FFF2-40B4-BE49-F238E27FC236}">
                    <a16:creationId xmlns="" xmlns:a16="http://schemas.microsoft.com/office/drawing/2014/main" id="{2DEA3D13-D653-3BF9-70E7-E496652E7DC9}"/>
                  </a:ext>
                </a:extLst>
              </p:cNvPr>
              <p:cNvSpPr/>
              <p:nvPr/>
            </p:nvSpPr>
            <p:spPr>
              <a:xfrm>
                <a:off x="2122684" y="3857573"/>
                <a:ext cx="424594" cy="428682"/>
              </a:xfrm>
              <a:custGeom>
                <a:avLst/>
                <a:gdLst/>
                <a:ahLst/>
                <a:cxnLst/>
                <a:rect l="l" t="t" r="r" b="b"/>
                <a:pathLst>
                  <a:path w="8101" h="8179" extrusionOk="0">
                    <a:moveTo>
                      <a:pt x="1" y="1"/>
                    </a:moveTo>
                    <a:lnTo>
                      <a:pt x="1" y="8179"/>
                    </a:lnTo>
                    <a:lnTo>
                      <a:pt x="8100" y="8179"/>
                    </a:lnTo>
                    <a:lnTo>
                      <a:pt x="81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6" name="Google Shape;11;p2">
              <a:extLst>
                <a:ext uri="{FF2B5EF4-FFF2-40B4-BE49-F238E27FC236}">
                  <a16:creationId xmlns="" xmlns:a16="http://schemas.microsoft.com/office/drawing/2014/main" id="{8B2AAC06-FC67-F06D-7466-D62270AA1FD7}"/>
                </a:ext>
              </a:extLst>
            </p:cNvPr>
            <p:cNvGrpSpPr/>
            <p:nvPr/>
          </p:nvGrpSpPr>
          <p:grpSpPr>
            <a:xfrm flipH="1">
              <a:off x="8962248" y="3673950"/>
              <a:ext cx="1455535" cy="1469550"/>
              <a:chOff x="0" y="3428948"/>
              <a:chExt cx="1698209" cy="1714561"/>
            </a:xfrm>
          </p:grpSpPr>
          <p:sp>
            <p:nvSpPr>
              <p:cNvPr id="1929" name="Google Shape;12;p2">
                <a:extLst>
                  <a:ext uri="{FF2B5EF4-FFF2-40B4-BE49-F238E27FC236}">
                    <a16:creationId xmlns="" xmlns:a16="http://schemas.microsoft.com/office/drawing/2014/main" id="{E42C3ABF-3324-6CB5-CF53-D3AF9CA653BE}"/>
                  </a:ext>
                </a:extLst>
              </p:cNvPr>
              <p:cNvSpPr/>
              <p:nvPr/>
            </p:nvSpPr>
            <p:spPr>
              <a:xfrm>
                <a:off x="0" y="3428948"/>
                <a:ext cx="849187" cy="857259"/>
              </a:xfrm>
              <a:custGeom>
                <a:avLst/>
                <a:gdLst/>
                <a:ahLst/>
                <a:cxnLst/>
                <a:rect l="l" t="t" r="r" b="b"/>
                <a:pathLst>
                  <a:path w="16202" h="16356" extrusionOk="0">
                    <a:moveTo>
                      <a:pt x="1" y="1"/>
                    </a:moveTo>
                    <a:lnTo>
                      <a:pt x="1" y="16355"/>
                    </a:lnTo>
                    <a:lnTo>
                      <a:pt x="16201" y="16355"/>
                    </a:lnTo>
                    <a:lnTo>
                      <a:pt x="162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3;p2">
                <a:extLst>
                  <a:ext uri="{FF2B5EF4-FFF2-40B4-BE49-F238E27FC236}">
                    <a16:creationId xmlns="" xmlns:a16="http://schemas.microsoft.com/office/drawing/2014/main" id="{F8C86D9D-0A5A-33CF-C554-AE882CF15E32}"/>
                  </a:ext>
                </a:extLst>
              </p:cNvPr>
              <p:cNvSpPr/>
              <p:nvPr/>
            </p:nvSpPr>
            <p:spPr>
              <a:xfrm>
                <a:off x="52" y="4286145"/>
                <a:ext cx="849082" cy="849187"/>
              </a:xfrm>
              <a:custGeom>
                <a:avLst/>
                <a:gdLst/>
                <a:ahLst/>
                <a:cxnLst/>
                <a:rect l="l" t="t" r="r" b="b"/>
                <a:pathLst>
                  <a:path w="16200" h="16202" extrusionOk="0">
                    <a:moveTo>
                      <a:pt x="1" y="0"/>
                    </a:moveTo>
                    <a:cubicBezTo>
                      <a:pt x="1" y="8948"/>
                      <a:pt x="7253" y="16201"/>
                      <a:pt x="16199" y="16201"/>
                    </a:cubicBezTo>
                    <a:lnTo>
                      <a:pt x="161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4;p2">
                <a:extLst>
                  <a:ext uri="{FF2B5EF4-FFF2-40B4-BE49-F238E27FC236}">
                    <a16:creationId xmlns="" xmlns:a16="http://schemas.microsoft.com/office/drawing/2014/main" id="{8EBCA3DB-FB98-0A32-AD7B-0FE7BCE91802}"/>
                  </a:ext>
                </a:extLst>
              </p:cNvPr>
              <p:cNvSpPr/>
              <p:nvPr/>
            </p:nvSpPr>
            <p:spPr>
              <a:xfrm>
                <a:off x="52" y="3437124"/>
                <a:ext cx="849135" cy="849135"/>
              </a:xfrm>
              <a:custGeom>
                <a:avLst/>
                <a:gdLst/>
                <a:ahLst/>
                <a:cxnLst/>
                <a:rect l="l" t="t" r="r" b="b"/>
                <a:pathLst>
                  <a:path w="16201" h="16201" extrusionOk="0">
                    <a:moveTo>
                      <a:pt x="16200" y="1"/>
                    </a:moveTo>
                    <a:cubicBezTo>
                      <a:pt x="7253" y="1"/>
                      <a:pt x="1" y="7253"/>
                      <a:pt x="1" y="16201"/>
                    </a:cubicBezTo>
                    <a:lnTo>
                      <a:pt x="16200" y="16201"/>
                    </a:lnTo>
                    <a:lnTo>
                      <a:pt x="162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5;p2">
                <a:extLst>
                  <a:ext uri="{FF2B5EF4-FFF2-40B4-BE49-F238E27FC236}">
                    <a16:creationId xmlns="" xmlns:a16="http://schemas.microsoft.com/office/drawing/2014/main" id="{5A3642DC-8894-D733-8636-C8EA1E8FE565}"/>
                  </a:ext>
                </a:extLst>
              </p:cNvPr>
              <p:cNvSpPr/>
              <p:nvPr/>
            </p:nvSpPr>
            <p:spPr>
              <a:xfrm>
                <a:off x="849074" y="4286198"/>
                <a:ext cx="849135" cy="857311"/>
              </a:xfrm>
              <a:custGeom>
                <a:avLst/>
                <a:gdLst/>
                <a:ahLst/>
                <a:cxnLst/>
                <a:rect l="l" t="t" r="r" b="b"/>
                <a:pathLst>
                  <a:path w="16201" h="16357" extrusionOk="0">
                    <a:moveTo>
                      <a:pt x="0" y="1"/>
                    </a:moveTo>
                    <a:lnTo>
                      <a:pt x="0" y="16356"/>
                    </a:lnTo>
                    <a:lnTo>
                      <a:pt x="16201" y="16356"/>
                    </a:lnTo>
                    <a:lnTo>
                      <a:pt x="16201"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6;p2">
                <a:extLst>
                  <a:ext uri="{FF2B5EF4-FFF2-40B4-BE49-F238E27FC236}">
                    <a16:creationId xmlns="" xmlns:a16="http://schemas.microsoft.com/office/drawing/2014/main" id="{845F342F-FC1F-CE46-4389-C96D4AC6B918}"/>
                  </a:ext>
                </a:extLst>
              </p:cNvPr>
              <p:cNvSpPr/>
              <p:nvPr/>
            </p:nvSpPr>
            <p:spPr>
              <a:xfrm>
                <a:off x="849074" y="3437124"/>
                <a:ext cx="849135" cy="849135"/>
              </a:xfrm>
              <a:custGeom>
                <a:avLst/>
                <a:gdLst/>
                <a:ahLst/>
                <a:cxnLst/>
                <a:rect l="l" t="t" r="r" b="b"/>
                <a:pathLst>
                  <a:path w="16201" h="16201" extrusionOk="0">
                    <a:moveTo>
                      <a:pt x="0" y="1"/>
                    </a:moveTo>
                    <a:lnTo>
                      <a:pt x="0" y="16201"/>
                    </a:lnTo>
                    <a:lnTo>
                      <a:pt x="16201" y="16201"/>
                    </a:lnTo>
                    <a:cubicBezTo>
                      <a:pt x="16201" y="7253"/>
                      <a:pt x="8947" y="1"/>
                      <a:pt x="0" y="1"/>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7;p2">
                <a:extLst>
                  <a:ext uri="{FF2B5EF4-FFF2-40B4-BE49-F238E27FC236}">
                    <a16:creationId xmlns="" xmlns:a16="http://schemas.microsoft.com/office/drawing/2014/main" id="{2DB37C24-116D-83FA-79DB-7B31A5B3A7F4}"/>
                  </a:ext>
                </a:extLst>
              </p:cNvPr>
              <p:cNvSpPr/>
              <p:nvPr/>
            </p:nvSpPr>
            <p:spPr>
              <a:xfrm>
                <a:off x="187897" y="3625073"/>
                <a:ext cx="1322367" cy="1322420"/>
              </a:xfrm>
              <a:custGeom>
                <a:avLst/>
                <a:gdLst/>
                <a:ahLst/>
                <a:cxnLst/>
                <a:rect l="l" t="t" r="r" b="b"/>
                <a:pathLst>
                  <a:path w="25230" h="25231" extrusionOk="0">
                    <a:moveTo>
                      <a:pt x="12615" y="7555"/>
                    </a:moveTo>
                    <a:cubicBezTo>
                      <a:pt x="15411" y="7555"/>
                      <a:pt x="17675" y="9820"/>
                      <a:pt x="17675" y="12615"/>
                    </a:cubicBezTo>
                    <a:cubicBezTo>
                      <a:pt x="17675" y="15410"/>
                      <a:pt x="15411" y="17674"/>
                      <a:pt x="12615" y="17674"/>
                    </a:cubicBezTo>
                    <a:cubicBezTo>
                      <a:pt x="9821" y="17674"/>
                      <a:pt x="7556" y="15410"/>
                      <a:pt x="7556" y="12615"/>
                    </a:cubicBezTo>
                    <a:cubicBezTo>
                      <a:pt x="7556" y="9820"/>
                      <a:pt x="9822" y="7555"/>
                      <a:pt x="12615" y="7555"/>
                    </a:cubicBezTo>
                    <a:close/>
                    <a:moveTo>
                      <a:pt x="12615" y="6169"/>
                    </a:moveTo>
                    <a:cubicBezTo>
                      <a:pt x="9056" y="6169"/>
                      <a:pt x="6172" y="9055"/>
                      <a:pt x="6172" y="12615"/>
                    </a:cubicBezTo>
                    <a:cubicBezTo>
                      <a:pt x="6172" y="16173"/>
                      <a:pt x="9057" y="19058"/>
                      <a:pt x="12615" y="19058"/>
                    </a:cubicBezTo>
                    <a:cubicBezTo>
                      <a:pt x="16175" y="19058"/>
                      <a:pt x="19059" y="16173"/>
                      <a:pt x="19059" y="12613"/>
                    </a:cubicBezTo>
                    <a:cubicBezTo>
                      <a:pt x="19059" y="9054"/>
                      <a:pt x="16175" y="6169"/>
                      <a:pt x="12615" y="6169"/>
                    </a:cubicBezTo>
                    <a:close/>
                    <a:moveTo>
                      <a:pt x="12615" y="2089"/>
                    </a:moveTo>
                    <a:cubicBezTo>
                      <a:pt x="18429" y="2089"/>
                      <a:pt x="23140" y="6802"/>
                      <a:pt x="23140" y="12613"/>
                    </a:cubicBezTo>
                    <a:cubicBezTo>
                      <a:pt x="23140" y="18427"/>
                      <a:pt x="18429" y="23138"/>
                      <a:pt x="12615" y="23138"/>
                    </a:cubicBezTo>
                    <a:cubicBezTo>
                      <a:pt x="6802" y="23138"/>
                      <a:pt x="2091" y="18427"/>
                      <a:pt x="2091" y="12615"/>
                    </a:cubicBezTo>
                    <a:cubicBezTo>
                      <a:pt x="2091" y="6802"/>
                      <a:pt x="6804" y="2089"/>
                      <a:pt x="12615" y="2089"/>
                    </a:cubicBezTo>
                    <a:close/>
                    <a:moveTo>
                      <a:pt x="12615" y="0"/>
                    </a:moveTo>
                    <a:cubicBezTo>
                      <a:pt x="5648" y="0"/>
                      <a:pt x="1" y="5648"/>
                      <a:pt x="1" y="12615"/>
                    </a:cubicBezTo>
                    <a:cubicBezTo>
                      <a:pt x="1" y="19581"/>
                      <a:pt x="5649" y="25230"/>
                      <a:pt x="12615" y="25230"/>
                    </a:cubicBezTo>
                    <a:cubicBezTo>
                      <a:pt x="19583" y="25230"/>
                      <a:pt x="25230" y="19582"/>
                      <a:pt x="25230" y="12615"/>
                    </a:cubicBezTo>
                    <a:cubicBezTo>
                      <a:pt x="25230" y="5647"/>
                      <a:pt x="19582" y="0"/>
                      <a:pt x="12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7" name="Google Shape;18;p2">
              <a:extLst>
                <a:ext uri="{FF2B5EF4-FFF2-40B4-BE49-F238E27FC236}">
                  <a16:creationId xmlns="" xmlns:a16="http://schemas.microsoft.com/office/drawing/2014/main" id="{FCFF917F-6350-174C-B23D-36D7ED42C640}"/>
                </a:ext>
              </a:extLst>
            </p:cNvPr>
            <p:cNvGrpSpPr/>
            <p:nvPr/>
          </p:nvGrpSpPr>
          <p:grpSpPr>
            <a:xfrm flipH="1">
              <a:off x="9689989" y="2204452"/>
              <a:ext cx="727794" cy="734801"/>
              <a:chOff x="0" y="1714448"/>
              <a:chExt cx="849135" cy="857311"/>
            </a:xfrm>
          </p:grpSpPr>
          <p:sp>
            <p:nvSpPr>
              <p:cNvPr id="1927" name="Google Shape;19;p2">
                <a:extLst>
                  <a:ext uri="{FF2B5EF4-FFF2-40B4-BE49-F238E27FC236}">
                    <a16:creationId xmlns="" xmlns:a16="http://schemas.microsoft.com/office/drawing/2014/main" id="{3E0FBACA-8F5D-10E5-3E84-7B0424C43118}"/>
                  </a:ext>
                </a:extLst>
              </p:cNvPr>
              <p:cNvSpPr/>
              <p:nvPr/>
            </p:nvSpPr>
            <p:spPr>
              <a:xfrm>
                <a:off x="0" y="1714448"/>
                <a:ext cx="849135" cy="857311"/>
              </a:xfrm>
              <a:custGeom>
                <a:avLst/>
                <a:gdLst/>
                <a:ahLst/>
                <a:cxnLst/>
                <a:rect l="l" t="t" r="r" b="b"/>
                <a:pathLst>
                  <a:path w="16201" h="16357" extrusionOk="0">
                    <a:moveTo>
                      <a:pt x="1" y="1"/>
                    </a:moveTo>
                    <a:lnTo>
                      <a:pt x="1" y="16357"/>
                    </a:lnTo>
                    <a:lnTo>
                      <a:pt x="16200" y="16357"/>
                    </a:lnTo>
                    <a:lnTo>
                      <a:pt x="162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20;p2">
                <a:extLst>
                  <a:ext uri="{FF2B5EF4-FFF2-40B4-BE49-F238E27FC236}">
                    <a16:creationId xmlns="" xmlns:a16="http://schemas.microsoft.com/office/drawing/2014/main" id="{4A484AD4-0DDB-EB47-32F8-6E118DAD6930}"/>
                  </a:ext>
                </a:extLst>
              </p:cNvPr>
              <p:cNvSpPr/>
              <p:nvPr/>
            </p:nvSpPr>
            <p:spPr>
              <a:xfrm>
                <a:off x="52" y="1714448"/>
                <a:ext cx="849082" cy="857311"/>
              </a:xfrm>
              <a:custGeom>
                <a:avLst/>
                <a:gdLst/>
                <a:ahLst/>
                <a:cxnLst/>
                <a:rect l="l" t="t" r="r" b="b"/>
                <a:pathLst>
                  <a:path w="16200" h="16357" extrusionOk="0">
                    <a:moveTo>
                      <a:pt x="1" y="1"/>
                    </a:moveTo>
                    <a:lnTo>
                      <a:pt x="1" y="7099"/>
                    </a:lnTo>
                    <a:lnTo>
                      <a:pt x="9169" y="16357"/>
                    </a:lnTo>
                    <a:lnTo>
                      <a:pt x="16199" y="1635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8" name="Google Shape;21;p2">
              <a:extLst>
                <a:ext uri="{FF2B5EF4-FFF2-40B4-BE49-F238E27FC236}">
                  <a16:creationId xmlns="" xmlns:a16="http://schemas.microsoft.com/office/drawing/2014/main" id="{B7CA6AC7-4B98-883B-8F4F-33D1F0184F46}"/>
                </a:ext>
              </a:extLst>
            </p:cNvPr>
            <p:cNvGrpSpPr/>
            <p:nvPr/>
          </p:nvGrpSpPr>
          <p:grpSpPr>
            <a:xfrm flipH="1">
              <a:off x="9689945" y="2939201"/>
              <a:ext cx="727838" cy="734801"/>
              <a:chOff x="0" y="2571698"/>
              <a:chExt cx="849187" cy="857311"/>
            </a:xfrm>
          </p:grpSpPr>
          <p:sp>
            <p:nvSpPr>
              <p:cNvPr id="1925" name="Google Shape;22;p2">
                <a:extLst>
                  <a:ext uri="{FF2B5EF4-FFF2-40B4-BE49-F238E27FC236}">
                    <a16:creationId xmlns="" xmlns:a16="http://schemas.microsoft.com/office/drawing/2014/main" id="{81922366-E1F2-F946-1FA1-94F83DCCB1E9}"/>
                  </a:ext>
                </a:extLst>
              </p:cNvPr>
              <p:cNvSpPr/>
              <p:nvPr/>
            </p:nvSpPr>
            <p:spPr>
              <a:xfrm>
                <a:off x="0" y="2571698"/>
                <a:ext cx="849187" cy="857311"/>
              </a:xfrm>
              <a:custGeom>
                <a:avLst/>
                <a:gdLst/>
                <a:ahLst/>
                <a:cxnLst/>
                <a:rect l="l" t="t" r="r" b="b"/>
                <a:pathLst>
                  <a:path w="16202" h="16357" extrusionOk="0">
                    <a:moveTo>
                      <a:pt x="1" y="1"/>
                    </a:moveTo>
                    <a:lnTo>
                      <a:pt x="1" y="16357"/>
                    </a:lnTo>
                    <a:lnTo>
                      <a:pt x="16201" y="16357"/>
                    </a:lnTo>
                    <a:lnTo>
                      <a:pt x="162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23;p2">
                <a:extLst>
                  <a:ext uri="{FF2B5EF4-FFF2-40B4-BE49-F238E27FC236}">
                    <a16:creationId xmlns="" xmlns:a16="http://schemas.microsoft.com/office/drawing/2014/main" id="{A56138C3-589E-5326-CA3F-48A2D139D66D}"/>
                  </a:ext>
                </a:extLst>
              </p:cNvPr>
              <p:cNvSpPr/>
              <p:nvPr/>
            </p:nvSpPr>
            <p:spPr>
              <a:xfrm>
                <a:off x="52" y="2571698"/>
                <a:ext cx="849082" cy="857259"/>
              </a:xfrm>
              <a:custGeom>
                <a:avLst/>
                <a:gdLst/>
                <a:ahLst/>
                <a:cxnLst/>
                <a:rect l="l" t="t" r="r" b="b"/>
                <a:pathLst>
                  <a:path w="16200" h="16356" extrusionOk="0">
                    <a:moveTo>
                      <a:pt x="9169" y="1"/>
                    </a:moveTo>
                    <a:lnTo>
                      <a:pt x="1" y="9259"/>
                    </a:lnTo>
                    <a:lnTo>
                      <a:pt x="1" y="16356"/>
                    </a:lnTo>
                    <a:lnTo>
                      <a:pt x="161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9" name="Google Shape;24;p2">
              <a:extLst>
                <a:ext uri="{FF2B5EF4-FFF2-40B4-BE49-F238E27FC236}">
                  <a16:creationId xmlns="" xmlns:a16="http://schemas.microsoft.com/office/drawing/2014/main" id="{8C55019E-5599-A722-490D-B204BA719237}"/>
                </a:ext>
              </a:extLst>
            </p:cNvPr>
            <p:cNvGrpSpPr/>
            <p:nvPr/>
          </p:nvGrpSpPr>
          <p:grpSpPr>
            <a:xfrm flipH="1">
              <a:off x="8236308" y="168"/>
              <a:ext cx="725858" cy="734798"/>
              <a:chOff x="1698305" y="0"/>
              <a:chExt cx="846877" cy="857307"/>
            </a:xfrm>
          </p:grpSpPr>
          <p:sp>
            <p:nvSpPr>
              <p:cNvPr id="1921" name="Google Shape;25;p2">
                <a:extLst>
                  <a:ext uri="{FF2B5EF4-FFF2-40B4-BE49-F238E27FC236}">
                    <a16:creationId xmlns="" xmlns:a16="http://schemas.microsoft.com/office/drawing/2014/main" id="{A352A7B8-EBCA-5B88-DAC5-43957AAAF404}"/>
                  </a:ext>
                </a:extLst>
              </p:cNvPr>
              <p:cNvSpPr/>
              <p:nvPr/>
            </p:nvSpPr>
            <p:spPr>
              <a:xfrm>
                <a:off x="2121584" y="428520"/>
                <a:ext cx="423598" cy="428787"/>
              </a:xfrm>
              <a:custGeom>
                <a:avLst/>
                <a:gdLst/>
                <a:ahLst/>
                <a:cxnLst/>
                <a:rect l="l" t="t" r="r" b="b"/>
                <a:pathLst>
                  <a:path w="8082" h="8181" extrusionOk="0">
                    <a:moveTo>
                      <a:pt x="0" y="0"/>
                    </a:moveTo>
                    <a:cubicBezTo>
                      <a:pt x="0" y="4518"/>
                      <a:pt x="3618" y="8180"/>
                      <a:pt x="8081" y="8180"/>
                    </a:cubicBezTo>
                    <a:cubicBezTo>
                      <a:pt x="8081" y="3662"/>
                      <a:pt x="4463" y="0"/>
                      <a:pt x="0"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26;p2">
                <a:extLst>
                  <a:ext uri="{FF2B5EF4-FFF2-40B4-BE49-F238E27FC236}">
                    <a16:creationId xmlns="" xmlns:a16="http://schemas.microsoft.com/office/drawing/2014/main" id="{6E8E5279-25C3-7A6B-C825-F3E42DB52B59}"/>
                  </a:ext>
                </a:extLst>
              </p:cNvPr>
              <p:cNvSpPr/>
              <p:nvPr/>
            </p:nvSpPr>
            <p:spPr>
              <a:xfrm>
                <a:off x="1698305" y="428520"/>
                <a:ext cx="423703" cy="428787"/>
              </a:xfrm>
              <a:custGeom>
                <a:avLst/>
                <a:gdLst/>
                <a:ahLst/>
                <a:cxnLst/>
                <a:rect l="l" t="t" r="r" b="b"/>
                <a:pathLst>
                  <a:path w="8084" h="8181" extrusionOk="0">
                    <a:moveTo>
                      <a:pt x="8083" y="0"/>
                    </a:moveTo>
                    <a:cubicBezTo>
                      <a:pt x="3620" y="0"/>
                      <a:pt x="1" y="3662"/>
                      <a:pt x="1" y="8180"/>
                    </a:cubicBezTo>
                    <a:cubicBezTo>
                      <a:pt x="4464" y="8180"/>
                      <a:pt x="8083" y="4518"/>
                      <a:pt x="8083"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27;p2">
                <a:extLst>
                  <a:ext uri="{FF2B5EF4-FFF2-40B4-BE49-F238E27FC236}">
                    <a16:creationId xmlns="" xmlns:a16="http://schemas.microsoft.com/office/drawing/2014/main" id="{E1428316-973D-4FED-6826-43928D6FD447}"/>
                  </a:ext>
                </a:extLst>
              </p:cNvPr>
              <p:cNvSpPr/>
              <p:nvPr/>
            </p:nvSpPr>
            <p:spPr>
              <a:xfrm>
                <a:off x="2121584" y="0"/>
                <a:ext cx="423598" cy="428787"/>
              </a:xfrm>
              <a:custGeom>
                <a:avLst/>
                <a:gdLst/>
                <a:ahLst/>
                <a:cxnLst/>
                <a:rect l="l" t="t" r="r" b="b"/>
                <a:pathLst>
                  <a:path w="8082" h="8181" extrusionOk="0">
                    <a:moveTo>
                      <a:pt x="0" y="0"/>
                    </a:moveTo>
                    <a:cubicBezTo>
                      <a:pt x="0" y="4518"/>
                      <a:pt x="3618" y="8180"/>
                      <a:pt x="8081" y="8180"/>
                    </a:cubicBezTo>
                    <a:cubicBezTo>
                      <a:pt x="8081" y="3663"/>
                      <a:pt x="4463" y="0"/>
                      <a:pt x="0"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28;p2">
                <a:extLst>
                  <a:ext uri="{FF2B5EF4-FFF2-40B4-BE49-F238E27FC236}">
                    <a16:creationId xmlns="" xmlns:a16="http://schemas.microsoft.com/office/drawing/2014/main" id="{3A3D6BE3-E170-A03A-01DB-0705A14149DD}"/>
                  </a:ext>
                </a:extLst>
              </p:cNvPr>
              <p:cNvSpPr/>
              <p:nvPr/>
            </p:nvSpPr>
            <p:spPr>
              <a:xfrm>
                <a:off x="1698305" y="0"/>
                <a:ext cx="423703" cy="428787"/>
              </a:xfrm>
              <a:custGeom>
                <a:avLst/>
                <a:gdLst/>
                <a:ahLst/>
                <a:cxnLst/>
                <a:rect l="l" t="t" r="r" b="b"/>
                <a:pathLst>
                  <a:path w="8084" h="8181" extrusionOk="0">
                    <a:moveTo>
                      <a:pt x="8083" y="0"/>
                    </a:moveTo>
                    <a:cubicBezTo>
                      <a:pt x="3620" y="0"/>
                      <a:pt x="1" y="3663"/>
                      <a:pt x="1" y="8180"/>
                    </a:cubicBezTo>
                    <a:cubicBezTo>
                      <a:pt x="4464" y="8180"/>
                      <a:pt x="8083" y="4518"/>
                      <a:pt x="8083"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0" name="Google Shape;29;p2">
              <a:extLst>
                <a:ext uri="{FF2B5EF4-FFF2-40B4-BE49-F238E27FC236}">
                  <a16:creationId xmlns="" xmlns:a16="http://schemas.microsoft.com/office/drawing/2014/main" id="{DC244778-3D8F-5F45-DC29-7651F61641EA}"/>
                </a:ext>
              </a:extLst>
            </p:cNvPr>
            <p:cNvGrpSpPr/>
            <p:nvPr/>
          </p:nvGrpSpPr>
          <p:grpSpPr>
            <a:xfrm flipH="1">
              <a:off x="7506852" y="4408699"/>
              <a:ext cx="1455449" cy="734801"/>
              <a:chOff x="1698147" y="4286198"/>
              <a:chExt cx="1698108" cy="857311"/>
            </a:xfrm>
          </p:grpSpPr>
          <p:sp>
            <p:nvSpPr>
              <p:cNvPr id="1918" name="Google Shape;30;p2">
                <a:extLst>
                  <a:ext uri="{FF2B5EF4-FFF2-40B4-BE49-F238E27FC236}">
                    <a16:creationId xmlns="" xmlns:a16="http://schemas.microsoft.com/office/drawing/2014/main" id="{0640809B-C1BA-0BF2-83BD-26E65BD38E85}"/>
                  </a:ext>
                </a:extLst>
              </p:cNvPr>
              <p:cNvSpPr/>
              <p:nvPr/>
            </p:nvSpPr>
            <p:spPr>
              <a:xfrm>
                <a:off x="1698147" y="4286198"/>
                <a:ext cx="849135" cy="857311"/>
              </a:xfrm>
              <a:custGeom>
                <a:avLst/>
                <a:gdLst/>
                <a:ahLst/>
                <a:cxnLst/>
                <a:rect l="l" t="t" r="r" b="b"/>
                <a:pathLst>
                  <a:path w="16201" h="16357" extrusionOk="0">
                    <a:moveTo>
                      <a:pt x="1" y="1"/>
                    </a:moveTo>
                    <a:lnTo>
                      <a:pt x="1" y="16356"/>
                    </a:lnTo>
                    <a:lnTo>
                      <a:pt x="16200" y="16356"/>
                    </a:lnTo>
                    <a:lnTo>
                      <a:pt x="162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31;p2">
                <a:extLst>
                  <a:ext uri="{FF2B5EF4-FFF2-40B4-BE49-F238E27FC236}">
                    <a16:creationId xmlns="" xmlns:a16="http://schemas.microsoft.com/office/drawing/2014/main" id="{7F0EBDE4-3106-5CAB-A9DD-E428AA466A93}"/>
                  </a:ext>
                </a:extLst>
              </p:cNvPr>
              <p:cNvSpPr/>
              <p:nvPr/>
            </p:nvSpPr>
            <p:spPr>
              <a:xfrm>
                <a:off x="2123837" y="4286198"/>
                <a:ext cx="1272418" cy="857311"/>
              </a:xfrm>
              <a:custGeom>
                <a:avLst/>
                <a:gdLst/>
                <a:ahLst/>
                <a:cxnLst/>
                <a:rect l="l" t="t" r="r" b="b"/>
                <a:pathLst>
                  <a:path w="24277" h="16357" extrusionOk="0">
                    <a:moveTo>
                      <a:pt x="0" y="1"/>
                    </a:moveTo>
                    <a:lnTo>
                      <a:pt x="8078" y="8158"/>
                    </a:lnTo>
                    <a:lnTo>
                      <a:pt x="16197" y="16356"/>
                    </a:lnTo>
                    <a:lnTo>
                      <a:pt x="24277" y="16356"/>
                    </a:lnTo>
                    <a:lnTo>
                      <a:pt x="807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32;p2">
                <a:extLst>
                  <a:ext uri="{FF2B5EF4-FFF2-40B4-BE49-F238E27FC236}">
                    <a16:creationId xmlns="" xmlns:a16="http://schemas.microsoft.com/office/drawing/2014/main" id="{2A8FDC86-1E29-69C0-EECC-1F716FCB3E5B}"/>
                  </a:ext>
                </a:extLst>
              </p:cNvPr>
              <p:cNvSpPr/>
              <p:nvPr/>
            </p:nvSpPr>
            <p:spPr>
              <a:xfrm>
                <a:off x="2121846" y="4713722"/>
                <a:ext cx="425432" cy="429782"/>
              </a:xfrm>
              <a:custGeom>
                <a:avLst/>
                <a:gdLst/>
                <a:ahLst/>
                <a:cxnLst/>
                <a:rect l="l" t="t" r="r" b="b"/>
                <a:pathLst>
                  <a:path w="8117" h="8200" extrusionOk="0">
                    <a:moveTo>
                      <a:pt x="8116" y="1"/>
                    </a:moveTo>
                    <a:lnTo>
                      <a:pt x="0" y="8199"/>
                    </a:lnTo>
                    <a:lnTo>
                      <a:pt x="8116" y="8199"/>
                    </a:lnTo>
                    <a:lnTo>
                      <a:pt x="8116"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1" name="Google Shape;33;p2">
              <a:extLst>
                <a:ext uri="{FF2B5EF4-FFF2-40B4-BE49-F238E27FC236}">
                  <a16:creationId xmlns="" xmlns:a16="http://schemas.microsoft.com/office/drawing/2014/main" id="{C5DF321E-473E-86BD-BC9A-21B80A307A3C}"/>
                </a:ext>
              </a:extLst>
            </p:cNvPr>
            <p:cNvGrpSpPr/>
            <p:nvPr/>
          </p:nvGrpSpPr>
          <p:grpSpPr>
            <a:xfrm flipH="1">
              <a:off x="8962248" y="168"/>
              <a:ext cx="1455490" cy="734757"/>
              <a:chOff x="52" y="0"/>
              <a:chExt cx="1698156" cy="857259"/>
            </a:xfrm>
          </p:grpSpPr>
          <p:sp>
            <p:nvSpPr>
              <p:cNvPr id="1909" name="Google Shape;34;p2">
                <a:extLst>
                  <a:ext uri="{FF2B5EF4-FFF2-40B4-BE49-F238E27FC236}">
                    <a16:creationId xmlns="" xmlns:a16="http://schemas.microsoft.com/office/drawing/2014/main" id="{256440DA-6BFB-29A7-5AAE-C906175227DA}"/>
                  </a:ext>
                </a:extLst>
              </p:cNvPr>
              <p:cNvSpPr/>
              <p:nvPr/>
            </p:nvSpPr>
            <p:spPr>
              <a:xfrm>
                <a:off x="849074" y="428625"/>
                <a:ext cx="581255" cy="428629"/>
              </a:xfrm>
              <a:custGeom>
                <a:avLst/>
                <a:gdLst/>
                <a:ahLst/>
                <a:cxnLst/>
                <a:rect l="l" t="t" r="r" b="b"/>
                <a:pathLst>
                  <a:path w="11090" h="8178" extrusionOk="0">
                    <a:moveTo>
                      <a:pt x="8100" y="0"/>
                    </a:moveTo>
                    <a:lnTo>
                      <a:pt x="0" y="8177"/>
                    </a:lnTo>
                    <a:lnTo>
                      <a:pt x="4745" y="8177"/>
                    </a:lnTo>
                    <a:cubicBezTo>
                      <a:pt x="8972" y="8177"/>
                      <a:pt x="11090" y="3017"/>
                      <a:pt x="8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35;p2">
                <a:extLst>
                  <a:ext uri="{FF2B5EF4-FFF2-40B4-BE49-F238E27FC236}">
                    <a16:creationId xmlns="" xmlns:a16="http://schemas.microsoft.com/office/drawing/2014/main" id="{36A213B5-2679-58D7-610B-1DA5AA4BAD81}"/>
                  </a:ext>
                </a:extLst>
              </p:cNvPr>
              <p:cNvSpPr/>
              <p:nvPr/>
            </p:nvSpPr>
            <p:spPr>
              <a:xfrm>
                <a:off x="52" y="428625"/>
                <a:ext cx="849082" cy="428629"/>
              </a:xfrm>
              <a:custGeom>
                <a:avLst/>
                <a:gdLst/>
                <a:ahLst/>
                <a:cxnLst/>
                <a:rect l="l" t="t" r="r" b="b"/>
                <a:pathLst>
                  <a:path w="16200" h="8178" extrusionOk="0">
                    <a:moveTo>
                      <a:pt x="8101" y="0"/>
                    </a:moveTo>
                    <a:lnTo>
                      <a:pt x="1" y="8177"/>
                    </a:lnTo>
                    <a:lnTo>
                      <a:pt x="16199" y="8177"/>
                    </a:lnTo>
                    <a:lnTo>
                      <a:pt x="81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36;p2">
                <a:extLst>
                  <a:ext uri="{FF2B5EF4-FFF2-40B4-BE49-F238E27FC236}">
                    <a16:creationId xmlns="" xmlns:a16="http://schemas.microsoft.com/office/drawing/2014/main" id="{F1BA5ED8-89F5-4A21-701B-4DD2A8BE4FE7}"/>
                  </a:ext>
                </a:extLst>
              </p:cNvPr>
              <p:cNvSpPr/>
              <p:nvPr/>
            </p:nvSpPr>
            <p:spPr>
              <a:xfrm>
                <a:off x="52" y="0"/>
                <a:ext cx="849082" cy="428682"/>
              </a:xfrm>
              <a:custGeom>
                <a:avLst/>
                <a:gdLst/>
                <a:ahLst/>
                <a:cxnLst/>
                <a:rect l="l" t="t" r="r" b="b"/>
                <a:pathLst>
                  <a:path w="16200" h="8179" extrusionOk="0">
                    <a:moveTo>
                      <a:pt x="1" y="0"/>
                    </a:moveTo>
                    <a:lnTo>
                      <a:pt x="8101" y="8178"/>
                    </a:lnTo>
                    <a:lnTo>
                      <a:pt x="161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37;p2">
                <a:extLst>
                  <a:ext uri="{FF2B5EF4-FFF2-40B4-BE49-F238E27FC236}">
                    <a16:creationId xmlns="" xmlns:a16="http://schemas.microsoft.com/office/drawing/2014/main" id="{41079B82-85A3-86A0-9C7C-1B92C8D4DA6D}"/>
                  </a:ext>
                </a:extLst>
              </p:cNvPr>
              <p:cNvSpPr/>
              <p:nvPr/>
            </p:nvSpPr>
            <p:spPr>
              <a:xfrm>
                <a:off x="424589" y="0"/>
                <a:ext cx="424541" cy="857259"/>
              </a:xfrm>
              <a:custGeom>
                <a:avLst/>
                <a:gdLst/>
                <a:ahLst/>
                <a:cxnLst/>
                <a:rect l="l" t="t" r="r" b="b"/>
                <a:pathLst>
                  <a:path w="8100" h="16356" extrusionOk="0">
                    <a:moveTo>
                      <a:pt x="8099" y="0"/>
                    </a:moveTo>
                    <a:lnTo>
                      <a:pt x="1" y="8178"/>
                    </a:lnTo>
                    <a:lnTo>
                      <a:pt x="8099" y="16355"/>
                    </a:lnTo>
                    <a:lnTo>
                      <a:pt x="80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38;p2">
                <a:extLst>
                  <a:ext uri="{FF2B5EF4-FFF2-40B4-BE49-F238E27FC236}">
                    <a16:creationId xmlns="" xmlns:a16="http://schemas.microsoft.com/office/drawing/2014/main" id="{380134D8-9FB2-8D1C-2292-1EA80C2785EA}"/>
                  </a:ext>
                </a:extLst>
              </p:cNvPr>
              <p:cNvSpPr/>
              <p:nvPr/>
            </p:nvSpPr>
            <p:spPr>
              <a:xfrm>
                <a:off x="1273611" y="0"/>
                <a:ext cx="424594" cy="502741"/>
              </a:xfrm>
              <a:custGeom>
                <a:avLst/>
                <a:gdLst/>
                <a:ahLst/>
                <a:cxnLst/>
                <a:rect l="l" t="t" r="r" b="b"/>
                <a:pathLst>
                  <a:path w="8101" h="9592" extrusionOk="0">
                    <a:moveTo>
                      <a:pt x="8101" y="0"/>
                    </a:moveTo>
                    <a:lnTo>
                      <a:pt x="0" y="8178"/>
                    </a:lnTo>
                    <a:cubicBezTo>
                      <a:pt x="967" y="9154"/>
                      <a:pt x="2155" y="9591"/>
                      <a:pt x="3321" y="9591"/>
                    </a:cubicBezTo>
                    <a:cubicBezTo>
                      <a:pt x="5761" y="9591"/>
                      <a:pt x="8101" y="7678"/>
                      <a:pt x="8101" y="4791"/>
                    </a:cubicBezTo>
                    <a:lnTo>
                      <a:pt x="8101"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39;p2">
                <a:extLst>
                  <a:ext uri="{FF2B5EF4-FFF2-40B4-BE49-F238E27FC236}">
                    <a16:creationId xmlns="" xmlns:a16="http://schemas.microsoft.com/office/drawing/2014/main" id="{743F567E-46A4-B8DD-A1B2-4B769355B4D4}"/>
                  </a:ext>
                </a:extLst>
              </p:cNvPr>
              <p:cNvSpPr/>
              <p:nvPr/>
            </p:nvSpPr>
            <p:spPr>
              <a:xfrm>
                <a:off x="849074" y="0"/>
                <a:ext cx="849135" cy="428682"/>
              </a:xfrm>
              <a:custGeom>
                <a:avLst/>
                <a:gdLst/>
                <a:ahLst/>
                <a:cxnLst/>
                <a:rect l="l" t="t" r="r" b="b"/>
                <a:pathLst>
                  <a:path w="16201" h="8179" extrusionOk="0">
                    <a:moveTo>
                      <a:pt x="0" y="0"/>
                    </a:moveTo>
                    <a:lnTo>
                      <a:pt x="8100" y="8178"/>
                    </a:lnTo>
                    <a:lnTo>
                      <a:pt x="162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40;p2">
                <a:extLst>
                  <a:ext uri="{FF2B5EF4-FFF2-40B4-BE49-F238E27FC236}">
                    <a16:creationId xmlns="" xmlns:a16="http://schemas.microsoft.com/office/drawing/2014/main" id="{28CF2AB5-CA9B-8076-FA13-6C9C71522A9E}"/>
                  </a:ext>
                </a:extLst>
              </p:cNvPr>
              <p:cNvSpPr/>
              <p:nvPr/>
            </p:nvSpPr>
            <p:spPr>
              <a:xfrm>
                <a:off x="849074" y="0"/>
                <a:ext cx="424594" cy="857259"/>
              </a:xfrm>
              <a:custGeom>
                <a:avLst/>
                <a:gdLst/>
                <a:ahLst/>
                <a:cxnLst/>
                <a:rect l="l" t="t" r="r" b="b"/>
                <a:pathLst>
                  <a:path w="8101" h="16356" extrusionOk="0">
                    <a:moveTo>
                      <a:pt x="0" y="0"/>
                    </a:moveTo>
                    <a:lnTo>
                      <a:pt x="0" y="16355"/>
                    </a:lnTo>
                    <a:lnTo>
                      <a:pt x="8100" y="8178"/>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41;p2">
                <a:extLst>
                  <a:ext uri="{FF2B5EF4-FFF2-40B4-BE49-F238E27FC236}">
                    <a16:creationId xmlns="" xmlns:a16="http://schemas.microsoft.com/office/drawing/2014/main" id="{3D29DFBA-478A-92E0-FD6E-8CF3287CC055}"/>
                  </a:ext>
                </a:extLst>
              </p:cNvPr>
              <p:cNvSpPr/>
              <p:nvPr/>
            </p:nvSpPr>
            <p:spPr>
              <a:xfrm>
                <a:off x="511331" y="0"/>
                <a:ext cx="675545" cy="341101"/>
              </a:xfrm>
              <a:custGeom>
                <a:avLst/>
                <a:gdLst/>
                <a:ahLst/>
                <a:cxnLst/>
                <a:rect l="l" t="t" r="r" b="b"/>
                <a:pathLst>
                  <a:path w="12889" h="6508" extrusionOk="0">
                    <a:moveTo>
                      <a:pt x="0" y="0"/>
                    </a:moveTo>
                    <a:cubicBezTo>
                      <a:pt x="0" y="3594"/>
                      <a:pt x="2886" y="6507"/>
                      <a:pt x="6444" y="6507"/>
                    </a:cubicBezTo>
                    <a:cubicBezTo>
                      <a:pt x="10003" y="6507"/>
                      <a:pt x="12888" y="3594"/>
                      <a:pt x="12888" y="0"/>
                    </a:cubicBezTo>
                    <a:lnTo>
                      <a:pt x="11504" y="0"/>
                    </a:lnTo>
                    <a:cubicBezTo>
                      <a:pt x="11504" y="2822"/>
                      <a:pt x="9239" y="5109"/>
                      <a:pt x="6444" y="5109"/>
                    </a:cubicBezTo>
                    <a:cubicBezTo>
                      <a:pt x="3649" y="5109"/>
                      <a:pt x="1385" y="2822"/>
                      <a:pt x="1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42;p2">
                <a:extLst>
                  <a:ext uri="{FF2B5EF4-FFF2-40B4-BE49-F238E27FC236}">
                    <a16:creationId xmlns="" xmlns:a16="http://schemas.microsoft.com/office/drawing/2014/main" id="{0127B3DA-AD93-FD9A-DA04-BC75CB69681B}"/>
                  </a:ext>
                </a:extLst>
              </p:cNvPr>
              <p:cNvSpPr/>
              <p:nvPr/>
            </p:nvSpPr>
            <p:spPr>
              <a:xfrm>
                <a:off x="345080" y="0"/>
                <a:ext cx="1007997" cy="508873"/>
              </a:xfrm>
              <a:custGeom>
                <a:avLst/>
                <a:gdLst/>
                <a:ahLst/>
                <a:cxnLst/>
                <a:rect l="l" t="t" r="r" b="b"/>
                <a:pathLst>
                  <a:path w="19232" h="9709" extrusionOk="0">
                    <a:moveTo>
                      <a:pt x="1" y="0"/>
                    </a:moveTo>
                    <a:cubicBezTo>
                      <a:pt x="1" y="5362"/>
                      <a:pt x="4306" y="9708"/>
                      <a:pt x="9616" y="9708"/>
                    </a:cubicBezTo>
                    <a:cubicBezTo>
                      <a:pt x="14927" y="9708"/>
                      <a:pt x="19232" y="5362"/>
                      <a:pt x="19232" y="0"/>
                    </a:cubicBezTo>
                    <a:lnTo>
                      <a:pt x="17639" y="0"/>
                    </a:lnTo>
                    <a:cubicBezTo>
                      <a:pt x="17639" y="4474"/>
                      <a:pt x="14048" y="8101"/>
                      <a:pt x="9616" y="8101"/>
                    </a:cubicBezTo>
                    <a:cubicBezTo>
                      <a:pt x="5185" y="8101"/>
                      <a:pt x="1594" y="4474"/>
                      <a:pt x="1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2" name="Google Shape;43;p2">
              <a:extLst>
                <a:ext uri="{FF2B5EF4-FFF2-40B4-BE49-F238E27FC236}">
                  <a16:creationId xmlns="" xmlns:a16="http://schemas.microsoft.com/office/drawing/2014/main" id="{4A3197EA-ED8E-622A-6682-5BE1A859F312}"/>
                </a:ext>
              </a:extLst>
            </p:cNvPr>
            <p:cNvGrpSpPr/>
            <p:nvPr/>
          </p:nvGrpSpPr>
          <p:grpSpPr>
            <a:xfrm flipH="1">
              <a:off x="9689986" y="1469642"/>
              <a:ext cx="727790" cy="734843"/>
              <a:chOff x="1698147" y="3428895"/>
              <a:chExt cx="849131" cy="857359"/>
            </a:xfrm>
          </p:grpSpPr>
          <p:sp>
            <p:nvSpPr>
              <p:cNvPr id="1907" name="Google Shape;44;p2">
                <a:extLst>
                  <a:ext uri="{FF2B5EF4-FFF2-40B4-BE49-F238E27FC236}">
                    <a16:creationId xmlns="" xmlns:a16="http://schemas.microsoft.com/office/drawing/2014/main" id="{6A243C69-2282-1C21-DF4F-5FA64F3E6ABC}"/>
                  </a:ext>
                </a:extLst>
              </p:cNvPr>
              <p:cNvSpPr/>
              <p:nvPr/>
            </p:nvSpPr>
            <p:spPr>
              <a:xfrm>
                <a:off x="1698147" y="3428895"/>
                <a:ext cx="424594" cy="428734"/>
              </a:xfrm>
              <a:custGeom>
                <a:avLst/>
                <a:gdLst/>
                <a:ahLst/>
                <a:cxnLst/>
                <a:rect l="l" t="t" r="r" b="b"/>
                <a:pathLst>
                  <a:path w="8101" h="8180" extrusionOk="0">
                    <a:moveTo>
                      <a:pt x="1" y="1"/>
                    </a:moveTo>
                    <a:lnTo>
                      <a:pt x="1" y="8180"/>
                    </a:lnTo>
                    <a:lnTo>
                      <a:pt x="8101" y="8180"/>
                    </a:lnTo>
                    <a:lnTo>
                      <a:pt x="8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45;p2">
                <a:extLst>
                  <a:ext uri="{FF2B5EF4-FFF2-40B4-BE49-F238E27FC236}">
                    <a16:creationId xmlns="" xmlns:a16="http://schemas.microsoft.com/office/drawing/2014/main" id="{1C7A4740-B95C-35FF-34A9-52EC728E6FCC}"/>
                  </a:ext>
                </a:extLst>
              </p:cNvPr>
              <p:cNvSpPr/>
              <p:nvPr/>
            </p:nvSpPr>
            <p:spPr>
              <a:xfrm>
                <a:off x="2122684" y="3857573"/>
                <a:ext cx="424594" cy="428682"/>
              </a:xfrm>
              <a:custGeom>
                <a:avLst/>
                <a:gdLst/>
                <a:ahLst/>
                <a:cxnLst/>
                <a:rect l="l" t="t" r="r" b="b"/>
                <a:pathLst>
                  <a:path w="8101" h="8179" extrusionOk="0">
                    <a:moveTo>
                      <a:pt x="1" y="1"/>
                    </a:moveTo>
                    <a:lnTo>
                      <a:pt x="1" y="8179"/>
                    </a:lnTo>
                    <a:lnTo>
                      <a:pt x="8100" y="8179"/>
                    </a:lnTo>
                    <a:lnTo>
                      <a:pt x="81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46;p2">
              <a:extLst>
                <a:ext uri="{FF2B5EF4-FFF2-40B4-BE49-F238E27FC236}">
                  <a16:creationId xmlns="" xmlns:a16="http://schemas.microsoft.com/office/drawing/2014/main" id="{4519D14B-E259-E48D-7C5B-EE3D2506F644}"/>
                </a:ext>
              </a:extLst>
            </p:cNvPr>
            <p:cNvGrpSpPr/>
            <p:nvPr/>
          </p:nvGrpSpPr>
          <p:grpSpPr>
            <a:xfrm rot="16200000" flipH="1">
              <a:off x="9685384" y="741913"/>
              <a:ext cx="734885" cy="725963"/>
              <a:chOff x="8430967" y="719783"/>
              <a:chExt cx="712996" cy="719915"/>
            </a:xfrm>
          </p:grpSpPr>
          <p:sp>
            <p:nvSpPr>
              <p:cNvPr id="1904" name="Google Shape;47;p2">
                <a:extLst>
                  <a:ext uri="{FF2B5EF4-FFF2-40B4-BE49-F238E27FC236}">
                    <a16:creationId xmlns="" xmlns:a16="http://schemas.microsoft.com/office/drawing/2014/main" id="{CD77605F-D976-EA2F-CFA1-59B808CAC114}"/>
                  </a:ext>
                </a:extLst>
              </p:cNvPr>
              <p:cNvSpPr/>
              <p:nvPr/>
            </p:nvSpPr>
            <p:spPr>
              <a:xfrm>
                <a:off x="8430967" y="719783"/>
                <a:ext cx="712972" cy="719868"/>
              </a:xfrm>
              <a:custGeom>
                <a:avLst/>
                <a:gdLst/>
                <a:ahLst/>
                <a:cxnLst/>
                <a:rect l="l" t="t" r="r" b="b"/>
                <a:pathLst>
                  <a:path w="15075" h="15220" extrusionOk="0">
                    <a:moveTo>
                      <a:pt x="0" y="0"/>
                    </a:moveTo>
                    <a:lnTo>
                      <a:pt x="0" y="15220"/>
                    </a:lnTo>
                    <a:lnTo>
                      <a:pt x="15075" y="15220"/>
                    </a:lnTo>
                    <a:lnTo>
                      <a:pt x="150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48;p2">
                <a:extLst>
                  <a:ext uri="{FF2B5EF4-FFF2-40B4-BE49-F238E27FC236}">
                    <a16:creationId xmlns="" xmlns:a16="http://schemas.microsoft.com/office/drawing/2014/main" id="{386FE916-F708-321E-B381-E4FCA8C1E143}"/>
                  </a:ext>
                </a:extLst>
              </p:cNvPr>
              <p:cNvSpPr/>
              <p:nvPr/>
            </p:nvSpPr>
            <p:spPr>
              <a:xfrm>
                <a:off x="8787453" y="719877"/>
                <a:ext cx="356510" cy="719821"/>
              </a:xfrm>
              <a:custGeom>
                <a:avLst/>
                <a:gdLst/>
                <a:ahLst/>
                <a:cxnLst/>
                <a:rect l="l" t="t" r="r" b="b"/>
                <a:pathLst>
                  <a:path w="7538" h="15219" extrusionOk="0">
                    <a:moveTo>
                      <a:pt x="1" y="0"/>
                    </a:moveTo>
                    <a:lnTo>
                      <a:pt x="1" y="7608"/>
                    </a:lnTo>
                    <a:lnTo>
                      <a:pt x="7538" y="15219"/>
                    </a:lnTo>
                    <a:lnTo>
                      <a:pt x="75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49;p2">
                <a:extLst>
                  <a:ext uri="{FF2B5EF4-FFF2-40B4-BE49-F238E27FC236}">
                    <a16:creationId xmlns="" xmlns:a16="http://schemas.microsoft.com/office/drawing/2014/main" id="{4DAA34AB-D0A3-297F-1D74-AB7456442791}"/>
                  </a:ext>
                </a:extLst>
              </p:cNvPr>
              <p:cNvSpPr/>
              <p:nvPr/>
            </p:nvSpPr>
            <p:spPr>
              <a:xfrm>
                <a:off x="8430967" y="1079674"/>
                <a:ext cx="712972" cy="359981"/>
              </a:xfrm>
              <a:custGeom>
                <a:avLst/>
                <a:gdLst/>
                <a:ahLst/>
                <a:cxnLst/>
                <a:rect l="l" t="t" r="r" b="b"/>
                <a:pathLst>
                  <a:path w="15075" h="7611" extrusionOk="0">
                    <a:moveTo>
                      <a:pt x="7538" y="0"/>
                    </a:moveTo>
                    <a:lnTo>
                      <a:pt x="0" y="7611"/>
                    </a:lnTo>
                    <a:lnTo>
                      <a:pt x="15075" y="7611"/>
                    </a:lnTo>
                    <a:lnTo>
                      <a:pt x="7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42" name="Rectangle: Rounded Corners 1941">
            <a:extLst>
              <a:ext uri="{FF2B5EF4-FFF2-40B4-BE49-F238E27FC236}">
                <a16:creationId xmlns="" xmlns:a16="http://schemas.microsoft.com/office/drawing/2014/main" id="{A157BFAA-D5FB-2707-20CD-929BC26E89BA}"/>
              </a:ext>
            </a:extLst>
          </p:cNvPr>
          <p:cNvSpPr/>
          <p:nvPr/>
        </p:nvSpPr>
        <p:spPr>
          <a:xfrm rot="5400000">
            <a:off x="2426675" y="-1401057"/>
            <a:ext cx="4290659" cy="2237788"/>
          </a:xfrm>
          <a:prstGeom prst="roundRect">
            <a:avLst>
              <a:gd name="adj" fmla="val 50000"/>
            </a:avLst>
          </a:prstGeom>
          <a:solidFill>
            <a:schemeClr val="accent2">
              <a:lumMod val="75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425" name="Group 1424">
            <a:extLst>
              <a:ext uri="{FF2B5EF4-FFF2-40B4-BE49-F238E27FC236}">
                <a16:creationId xmlns="" xmlns:a16="http://schemas.microsoft.com/office/drawing/2014/main" id="{C1F8CD90-8D0F-2E3F-8564-AC35E7AA0EAD}"/>
              </a:ext>
            </a:extLst>
          </p:cNvPr>
          <p:cNvGrpSpPr/>
          <p:nvPr/>
        </p:nvGrpSpPr>
        <p:grpSpPr>
          <a:xfrm>
            <a:off x="-744873" y="-200"/>
            <a:ext cx="2910931" cy="5143332"/>
            <a:chOff x="-1226309" y="-200"/>
            <a:chExt cx="2910931" cy="5143332"/>
          </a:xfrm>
        </p:grpSpPr>
        <p:grpSp>
          <p:nvGrpSpPr>
            <p:cNvPr id="1426" name="Google Shape;928;p34">
              <a:extLst>
                <a:ext uri="{FF2B5EF4-FFF2-40B4-BE49-F238E27FC236}">
                  <a16:creationId xmlns="" xmlns:a16="http://schemas.microsoft.com/office/drawing/2014/main" id="{E8988C0F-0667-7202-A256-34BC13741012}"/>
                </a:ext>
              </a:extLst>
            </p:cNvPr>
            <p:cNvGrpSpPr/>
            <p:nvPr/>
          </p:nvGrpSpPr>
          <p:grpSpPr>
            <a:xfrm>
              <a:off x="-498568" y="734549"/>
              <a:ext cx="727743" cy="734754"/>
              <a:chOff x="849074" y="857250"/>
              <a:chExt cx="849076" cy="857256"/>
            </a:xfrm>
          </p:grpSpPr>
          <p:sp>
            <p:nvSpPr>
              <p:cNvPr id="1987" name="Google Shape;930;p34">
                <a:extLst>
                  <a:ext uri="{FF2B5EF4-FFF2-40B4-BE49-F238E27FC236}">
                    <a16:creationId xmlns="" xmlns:a16="http://schemas.microsoft.com/office/drawing/2014/main" id="{D8415618-0EB7-C519-46E8-366147905882}"/>
                  </a:ext>
                </a:extLst>
              </p:cNvPr>
              <p:cNvSpPr/>
              <p:nvPr/>
            </p:nvSpPr>
            <p:spPr>
              <a:xfrm>
                <a:off x="1412240" y="857250"/>
                <a:ext cx="285910" cy="288688"/>
              </a:xfrm>
              <a:custGeom>
                <a:avLst/>
                <a:gdLst/>
                <a:ahLst/>
                <a:cxnLst/>
                <a:rect l="l" t="t" r="r" b="b"/>
                <a:pathLst>
                  <a:path w="5455" h="5508" extrusionOk="0">
                    <a:moveTo>
                      <a:pt x="0" y="0"/>
                    </a:moveTo>
                    <a:lnTo>
                      <a:pt x="0" y="5507"/>
                    </a:lnTo>
                    <a:lnTo>
                      <a:pt x="5455" y="5507"/>
                    </a:lnTo>
                    <a:lnTo>
                      <a:pt x="5455"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8" name="Google Shape;931;p34">
                <a:extLst>
                  <a:ext uri="{FF2B5EF4-FFF2-40B4-BE49-F238E27FC236}">
                    <a16:creationId xmlns="" xmlns:a16="http://schemas.microsoft.com/office/drawing/2014/main" id="{ABCC852A-78B7-1314-EAC0-859D741F844C}"/>
                  </a:ext>
                </a:extLst>
              </p:cNvPr>
              <p:cNvSpPr/>
              <p:nvPr/>
            </p:nvSpPr>
            <p:spPr>
              <a:xfrm>
                <a:off x="849074" y="1145935"/>
                <a:ext cx="563225" cy="568571"/>
              </a:xfrm>
              <a:custGeom>
                <a:avLst/>
                <a:gdLst/>
                <a:ahLst/>
                <a:cxnLst/>
                <a:rect l="l" t="t" r="r" b="b"/>
                <a:pathLst>
                  <a:path w="10746" h="10848" extrusionOk="0">
                    <a:moveTo>
                      <a:pt x="0" y="0"/>
                    </a:moveTo>
                    <a:lnTo>
                      <a:pt x="0" y="10848"/>
                    </a:lnTo>
                    <a:lnTo>
                      <a:pt x="10745" y="10848"/>
                    </a:lnTo>
                    <a:lnTo>
                      <a:pt x="107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27" name="Google Shape;948;p34">
              <a:extLst>
                <a:ext uri="{FF2B5EF4-FFF2-40B4-BE49-F238E27FC236}">
                  <a16:creationId xmlns="" xmlns:a16="http://schemas.microsoft.com/office/drawing/2014/main" id="{71F307CA-D6B1-CA1E-FEC0-776C4C5BCA29}"/>
                </a:ext>
              </a:extLst>
            </p:cNvPr>
            <p:cNvGrpSpPr/>
            <p:nvPr/>
          </p:nvGrpSpPr>
          <p:grpSpPr>
            <a:xfrm>
              <a:off x="229173" y="3673537"/>
              <a:ext cx="727790" cy="734843"/>
              <a:chOff x="1698147" y="3428895"/>
              <a:chExt cx="849131" cy="857359"/>
            </a:xfrm>
          </p:grpSpPr>
          <p:sp>
            <p:nvSpPr>
              <p:cNvPr id="1945" name="Google Shape;949;p34">
                <a:extLst>
                  <a:ext uri="{FF2B5EF4-FFF2-40B4-BE49-F238E27FC236}">
                    <a16:creationId xmlns="" xmlns:a16="http://schemas.microsoft.com/office/drawing/2014/main" id="{0AC44283-8832-9434-1BEE-EAF1F18789D3}"/>
                  </a:ext>
                </a:extLst>
              </p:cNvPr>
              <p:cNvSpPr/>
              <p:nvPr/>
            </p:nvSpPr>
            <p:spPr>
              <a:xfrm>
                <a:off x="1698147" y="3428895"/>
                <a:ext cx="424594" cy="428734"/>
              </a:xfrm>
              <a:custGeom>
                <a:avLst/>
                <a:gdLst/>
                <a:ahLst/>
                <a:cxnLst/>
                <a:rect l="l" t="t" r="r" b="b"/>
                <a:pathLst>
                  <a:path w="8101" h="8180" extrusionOk="0">
                    <a:moveTo>
                      <a:pt x="1" y="1"/>
                    </a:moveTo>
                    <a:lnTo>
                      <a:pt x="1" y="8180"/>
                    </a:lnTo>
                    <a:lnTo>
                      <a:pt x="8101" y="8180"/>
                    </a:lnTo>
                    <a:lnTo>
                      <a:pt x="8101"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950;p34">
                <a:extLst>
                  <a:ext uri="{FF2B5EF4-FFF2-40B4-BE49-F238E27FC236}">
                    <a16:creationId xmlns="" xmlns:a16="http://schemas.microsoft.com/office/drawing/2014/main" id="{133367C6-A032-3599-0EE8-B94753CB5B3A}"/>
                  </a:ext>
                </a:extLst>
              </p:cNvPr>
              <p:cNvSpPr/>
              <p:nvPr/>
            </p:nvSpPr>
            <p:spPr>
              <a:xfrm>
                <a:off x="2122684" y="3857573"/>
                <a:ext cx="424594" cy="428682"/>
              </a:xfrm>
              <a:custGeom>
                <a:avLst/>
                <a:gdLst/>
                <a:ahLst/>
                <a:cxnLst/>
                <a:rect l="l" t="t" r="r" b="b"/>
                <a:pathLst>
                  <a:path w="8101" h="8179" extrusionOk="0">
                    <a:moveTo>
                      <a:pt x="1" y="1"/>
                    </a:moveTo>
                    <a:lnTo>
                      <a:pt x="1" y="8179"/>
                    </a:lnTo>
                    <a:lnTo>
                      <a:pt x="8100" y="8179"/>
                    </a:lnTo>
                    <a:lnTo>
                      <a:pt x="81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 name="Google Shape;11;p2">
              <a:extLst>
                <a:ext uri="{FF2B5EF4-FFF2-40B4-BE49-F238E27FC236}">
                  <a16:creationId xmlns="" xmlns:a16="http://schemas.microsoft.com/office/drawing/2014/main" id="{E5E101AE-D78C-15C6-B648-0DB0074FACB9}"/>
                </a:ext>
              </a:extLst>
            </p:cNvPr>
            <p:cNvGrpSpPr/>
            <p:nvPr/>
          </p:nvGrpSpPr>
          <p:grpSpPr>
            <a:xfrm>
              <a:off x="-1226309" y="3673582"/>
              <a:ext cx="1455535" cy="1469550"/>
              <a:chOff x="0" y="3428948"/>
              <a:chExt cx="1698209" cy="1714561"/>
            </a:xfrm>
          </p:grpSpPr>
          <p:sp>
            <p:nvSpPr>
              <p:cNvPr id="1461" name="Google Shape;12;p2">
                <a:extLst>
                  <a:ext uri="{FF2B5EF4-FFF2-40B4-BE49-F238E27FC236}">
                    <a16:creationId xmlns="" xmlns:a16="http://schemas.microsoft.com/office/drawing/2014/main" id="{CD558080-A1B7-35FB-1F62-A9D4CBF945AE}"/>
                  </a:ext>
                </a:extLst>
              </p:cNvPr>
              <p:cNvSpPr/>
              <p:nvPr/>
            </p:nvSpPr>
            <p:spPr>
              <a:xfrm>
                <a:off x="0" y="3428948"/>
                <a:ext cx="849187" cy="857259"/>
              </a:xfrm>
              <a:custGeom>
                <a:avLst/>
                <a:gdLst/>
                <a:ahLst/>
                <a:cxnLst/>
                <a:rect l="l" t="t" r="r" b="b"/>
                <a:pathLst>
                  <a:path w="16202" h="16356" extrusionOk="0">
                    <a:moveTo>
                      <a:pt x="1" y="1"/>
                    </a:moveTo>
                    <a:lnTo>
                      <a:pt x="1" y="16355"/>
                    </a:lnTo>
                    <a:lnTo>
                      <a:pt x="16201" y="16355"/>
                    </a:lnTo>
                    <a:lnTo>
                      <a:pt x="162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3;p2">
                <a:extLst>
                  <a:ext uri="{FF2B5EF4-FFF2-40B4-BE49-F238E27FC236}">
                    <a16:creationId xmlns="" xmlns:a16="http://schemas.microsoft.com/office/drawing/2014/main" id="{047F3336-9A27-7FE2-E9B0-EAFC8471971F}"/>
                  </a:ext>
                </a:extLst>
              </p:cNvPr>
              <p:cNvSpPr/>
              <p:nvPr/>
            </p:nvSpPr>
            <p:spPr>
              <a:xfrm>
                <a:off x="52" y="4286145"/>
                <a:ext cx="849082" cy="849187"/>
              </a:xfrm>
              <a:custGeom>
                <a:avLst/>
                <a:gdLst/>
                <a:ahLst/>
                <a:cxnLst/>
                <a:rect l="l" t="t" r="r" b="b"/>
                <a:pathLst>
                  <a:path w="16200" h="16202" extrusionOk="0">
                    <a:moveTo>
                      <a:pt x="1" y="0"/>
                    </a:moveTo>
                    <a:cubicBezTo>
                      <a:pt x="1" y="8948"/>
                      <a:pt x="7253" y="16201"/>
                      <a:pt x="16199" y="16201"/>
                    </a:cubicBezTo>
                    <a:lnTo>
                      <a:pt x="161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4;p2">
                <a:extLst>
                  <a:ext uri="{FF2B5EF4-FFF2-40B4-BE49-F238E27FC236}">
                    <a16:creationId xmlns="" xmlns:a16="http://schemas.microsoft.com/office/drawing/2014/main" id="{B78DAB6A-A5CC-7D52-08F9-BD750B63A579}"/>
                  </a:ext>
                </a:extLst>
              </p:cNvPr>
              <p:cNvSpPr/>
              <p:nvPr/>
            </p:nvSpPr>
            <p:spPr>
              <a:xfrm>
                <a:off x="52" y="3437124"/>
                <a:ext cx="849135" cy="849135"/>
              </a:xfrm>
              <a:custGeom>
                <a:avLst/>
                <a:gdLst/>
                <a:ahLst/>
                <a:cxnLst/>
                <a:rect l="l" t="t" r="r" b="b"/>
                <a:pathLst>
                  <a:path w="16201" h="16201" extrusionOk="0">
                    <a:moveTo>
                      <a:pt x="16200" y="1"/>
                    </a:moveTo>
                    <a:cubicBezTo>
                      <a:pt x="7253" y="1"/>
                      <a:pt x="1" y="7253"/>
                      <a:pt x="1" y="16201"/>
                    </a:cubicBezTo>
                    <a:lnTo>
                      <a:pt x="16200" y="16201"/>
                    </a:lnTo>
                    <a:lnTo>
                      <a:pt x="162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5;p2">
                <a:extLst>
                  <a:ext uri="{FF2B5EF4-FFF2-40B4-BE49-F238E27FC236}">
                    <a16:creationId xmlns="" xmlns:a16="http://schemas.microsoft.com/office/drawing/2014/main" id="{74480FF0-8258-5004-EE5B-499E6999CB0A}"/>
                  </a:ext>
                </a:extLst>
              </p:cNvPr>
              <p:cNvSpPr/>
              <p:nvPr/>
            </p:nvSpPr>
            <p:spPr>
              <a:xfrm>
                <a:off x="849074" y="4286198"/>
                <a:ext cx="849135" cy="857311"/>
              </a:xfrm>
              <a:custGeom>
                <a:avLst/>
                <a:gdLst/>
                <a:ahLst/>
                <a:cxnLst/>
                <a:rect l="l" t="t" r="r" b="b"/>
                <a:pathLst>
                  <a:path w="16201" h="16357" extrusionOk="0">
                    <a:moveTo>
                      <a:pt x="0" y="1"/>
                    </a:moveTo>
                    <a:lnTo>
                      <a:pt x="0" y="16356"/>
                    </a:lnTo>
                    <a:lnTo>
                      <a:pt x="16201" y="16356"/>
                    </a:lnTo>
                    <a:lnTo>
                      <a:pt x="16201"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6;p2">
                <a:extLst>
                  <a:ext uri="{FF2B5EF4-FFF2-40B4-BE49-F238E27FC236}">
                    <a16:creationId xmlns="" xmlns:a16="http://schemas.microsoft.com/office/drawing/2014/main" id="{EFC658B6-F9B7-E907-3155-AD180B86738C}"/>
                  </a:ext>
                </a:extLst>
              </p:cNvPr>
              <p:cNvSpPr/>
              <p:nvPr/>
            </p:nvSpPr>
            <p:spPr>
              <a:xfrm>
                <a:off x="849074" y="3437124"/>
                <a:ext cx="849135" cy="849135"/>
              </a:xfrm>
              <a:custGeom>
                <a:avLst/>
                <a:gdLst/>
                <a:ahLst/>
                <a:cxnLst/>
                <a:rect l="l" t="t" r="r" b="b"/>
                <a:pathLst>
                  <a:path w="16201" h="16201" extrusionOk="0">
                    <a:moveTo>
                      <a:pt x="0" y="1"/>
                    </a:moveTo>
                    <a:lnTo>
                      <a:pt x="0" y="16201"/>
                    </a:lnTo>
                    <a:lnTo>
                      <a:pt x="16201" y="16201"/>
                    </a:lnTo>
                    <a:cubicBezTo>
                      <a:pt x="16201" y="7253"/>
                      <a:pt x="8947" y="1"/>
                      <a:pt x="0" y="1"/>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7;p2">
                <a:extLst>
                  <a:ext uri="{FF2B5EF4-FFF2-40B4-BE49-F238E27FC236}">
                    <a16:creationId xmlns="" xmlns:a16="http://schemas.microsoft.com/office/drawing/2014/main" id="{FA0200C1-604E-1BE3-74D0-A8CE0E1DBE6D}"/>
                  </a:ext>
                </a:extLst>
              </p:cNvPr>
              <p:cNvSpPr/>
              <p:nvPr/>
            </p:nvSpPr>
            <p:spPr>
              <a:xfrm>
                <a:off x="187897" y="3625073"/>
                <a:ext cx="1322367" cy="1322420"/>
              </a:xfrm>
              <a:custGeom>
                <a:avLst/>
                <a:gdLst/>
                <a:ahLst/>
                <a:cxnLst/>
                <a:rect l="l" t="t" r="r" b="b"/>
                <a:pathLst>
                  <a:path w="25230" h="25231" extrusionOk="0">
                    <a:moveTo>
                      <a:pt x="12615" y="7555"/>
                    </a:moveTo>
                    <a:cubicBezTo>
                      <a:pt x="15411" y="7555"/>
                      <a:pt x="17675" y="9820"/>
                      <a:pt x="17675" y="12615"/>
                    </a:cubicBezTo>
                    <a:cubicBezTo>
                      <a:pt x="17675" y="15410"/>
                      <a:pt x="15411" y="17674"/>
                      <a:pt x="12615" y="17674"/>
                    </a:cubicBezTo>
                    <a:cubicBezTo>
                      <a:pt x="9821" y="17674"/>
                      <a:pt x="7556" y="15410"/>
                      <a:pt x="7556" y="12615"/>
                    </a:cubicBezTo>
                    <a:cubicBezTo>
                      <a:pt x="7556" y="9820"/>
                      <a:pt x="9822" y="7555"/>
                      <a:pt x="12615" y="7555"/>
                    </a:cubicBezTo>
                    <a:close/>
                    <a:moveTo>
                      <a:pt x="12615" y="6169"/>
                    </a:moveTo>
                    <a:cubicBezTo>
                      <a:pt x="9056" y="6169"/>
                      <a:pt x="6172" y="9055"/>
                      <a:pt x="6172" y="12615"/>
                    </a:cubicBezTo>
                    <a:cubicBezTo>
                      <a:pt x="6172" y="16173"/>
                      <a:pt x="9057" y="19058"/>
                      <a:pt x="12615" y="19058"/>
                    </a:cubicBezTo>
                    <a:cubicBezTo>
                      <a:pt x="16175" y="19058"/>
                      <a:pt x="19059" y="16173"/>
                      <a:pt x="19059" y="12613"/>
                    </a:cubicBezTo>
                    <a:cubicBezTo>
                      <a:pt x="19059" y="9054"/>
                      <a:pt x="16175" y="6169"/>
                      <a:pt x="12615" y="6169"/>
                    </a:cubicBezTo>
                    <a:close/>
                    <a:moveTo>
                      <a:pt x="12615" y="2089"/>
                    </a:moveTo>
                    <a:cubicBezTo>
                      <a:pt x="18429" y="2089"/>
                      <a:pt x="23140" y="6802"/>
                      <a:pt x="23140" y="12613"/>
                    </a:cubicBezTo>
                    <a:cubicBezTo>
                      <a:pt x="23140" y="18427"/>
                      <a:pt x="18429" y="23138"/>
                      <a:pt x="12615" y="23138"/>
                    </a:cubicBezTo>
                    <a:cubicBezTo>
                      <a:pt x="6802" y="23138"/>
                      <a:pt x="2091" y="18427"/>
                      <a:pt x="2091" y="12615"/>
                    </a:cubicBezTo>
                    <a:cubicBezTo>
                      <a:pt x="2091" y="6802"/>
                      <a:pt x="6804" y="2089"/>
                      <a:pt x="12615" y="2089"/>
                    </a:cubicBezTo>
                    <a:close/>
                    <a:moveTo>
                      <a:pt x="12615" y="0"/>
                    </a:moveTo>
                    <a:cubicBezTo>
                      <a:pt x="5648" y="0"/>
                      <a:pt x="1" y="5648"/>
                      <a:pt x="1" y="12615"/>
                    </a:cubicBezTo>
                    <a:cubicBezTo>
                      <a:pt x="1" y="19581"/>
                      <a:pt x="5649" y="25230"/>
                      <a:pt x="12615" y="25230"/>
                    </a:cubicBezTo>
                    <a:cubicBezTo>
                      <a:pt x="19583" y="25230"/>
                      <a:pt x="25230" y="19582"/>
                      <a:pt x="25230" y="12615"/>
                    </a:cubicBezTo>
                    <a:cubicBezTo>
                      <a:pt x="25230" y="5647"/>
                      <a:pt x="19582" y="0"/>
                      <a:pt x="12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9" name="Google Shape;18;p2">
              <a:extLst>
                <a:ext uri="{FF2B5EF4-FFF2-40B4-BE49-F238E27FC236}">
                  <a16:creationId xmlns="" xmlns:a16="http://schemas.microsoft.com/office/drawing/2014/main" id="{49EF6C25-A3B8-2282-8BB9-F3742D06F2A3}"/>
                </a:ext>
              </a:extLst>
            </p:cNvPr>
            <p:cNvGrpSpPr/>
            <p:nvPr/>
          </p:nvGrpSpPr>
          <p:grpSpPr>
            <a:xfrm>
              <a:off x="-1226309" y="2204084"/>
              <a:ext cx="727794" cy="734801"/>
              <a:chOff x="0" y="1714448"/>
              <a:chExt cx="849135" cy="857311"/>
            </a:xfrm>
          </p:grpSpPr>
          <p:sp>
            <p:nvSpPr>
              <p:cNvPr id="1459" name="Google Shape;19;p2">
                <a:extLst>
                  <a:ext uri="{FF2B5EF4-FFF2-40B4-BE49-F238E27FC236}">
                    <a16:creationId xmlns="" xmlns:a16="http://schemas.microsoft.com/office/drawing/2014/main" id="{CA33C005-80AC-219D-615C-0B4FEACEB0BC}"/>
                  </a:ext>
                </a:extLst>
              </p:cNvPr>
              <p:cNvSpPr/>
              <p:nvPr/>
            </p:nvSpPr>
            <p:spPr>
              <a:xfrm>
                <a:off x="0" y="1714448"/>
                <a:ext cx="849135" cy="857311"/>
              </a:xfrm>
              <a:custGeom>
                <a:avLst/>
                <a:gdLst/>
                <a:ahLst/>
                <a:cxnLst/>
                <a:rect l="l" t="t" r="r" b="b"/>
                <a:pathLst>
                  <a:path w="16201" h="16357" extrusionOk="0">
                    <a:moveTo>
                      <a:pt x="1" y="1"/>
                    </a:moveTo>
                    <a:lnTo>
                      <a:pt x="1" y="16357"/>
                    </a:lnTo>
                    <a:lnTo>
                      <a:pt x="16200" y="16357"/>
                    </a:lnTo>
                    <a:lnTo>
                      <a:pt x="162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20;p2">
                <a:extLst>
                  <a:ext uri="{FF2B5EF4-FFF2-40B4-BE49-F238E27FC236}">
                    <a16:creationId xmlns="" xmlns:a16="http://schemas.microsoft.com/office/drawing/2014/main" id="{BFF11D4D-5693-7484-E6B4-3246FFFA5A2E}"/>
                  </a:ext>
                </a:extLst>
              </p:cNvPr>
              <p:cNvSpPr/>
              <p:nvPr/>
            </p:nvSpPr>
            <p:spPr>
              <a:xfrm>
                <a:off x="52" y="1714448"/>
                <a:ext cx="849082" cy="857311"/>
              </a:xfrm>
              <a:custGeom>
                <a:avLst/>
                <a:gdLst/>
                <a:ahLst/>
                <a:cxnLst/>
                <a:rect l="l" t="t" r="r" b="b"/>
                <a:pathLst>
                  <a:path w="16200" h="16357" extrusionOk="0">
                    <a:moveTo>
                      <a:pt x="1" y="1"/>
                    </a:moveTo>
                    <a:lnTo>
                      <a:pt x="1" y="7099"/>
                    </a:lnTo>
                    <a:lnTo>
                      <a:pt x="9169" y="16357"/>
                    </a:lnTo>
                    <a:lnTo>
                      <a:pt x="16199" y="1635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0" name="Google Shape;21;p2">
              <a:extLst>
                <a:ext uri="{FF2B5EF4-FFF2-40B4-BE49-F238E27FC236}">
                  <a16:creationId xmlns="" xmlns:a16="http://schemas.microsoft.com/office/drawing/2014/main" id="{1ED4F53F-1A35-E9C8-561A-D1951FB9B0EA}"/>
                </a:ext>
              </a:extLst>
            </p:cNvPr>
            <p:cNvGrpSpPr/>
            <p:nvPr/>
          </p:nvGrpSpPr>
          <p:grpSpPr>
            <a:xfrm>
              <a:off x="-1226309" y="2938833"/>
              <a:ext cx="727838" cy="734801"/>
              <a:chOff x="0" y="2571698"/>
              <a:chExt cx="849187" cy="857311"/>
            </a:xfrm>
          </p:grpSpPr>
          <p:sp>
            <p:nvSpPr>
              <p:cNvPr id="1457" name="Google Shape;22;p2">
                <a:extLst>
                  <a:ext uri="{FF2B5EF4-FFF2-40B4-BE49-F238E27FC236}">
                    <a16:creationId xmlns="" xmlns:a16="http://schemas.microsoft.com/office/drawing/2014/main" id="{838CCAF1-E69B-4578-C1F8-485944ED6A54}"/>
                  </a:ext>
                </a:extLst>
              </p:cNvPr>
              <p:cNvSpPr/>
              <p:nvPr/>
            </p:nvSpPr>
            <p:spPr>
              <a:xfrm>
                <a:off x="0" y="2571698"/>
                <a:ext cx="849187" cy="857311"/>
              </a:xfrm>
              <a:custGeom>
                <a:avLst/>
                <a:gdLst/>
                <a:ahLst/>
                <a:cxnLst/>
                <a:rect l="l" t="t" r="r" b="b"/>
                <a:pathLst>
                  <a:path w="16202" h="16357" extrusionOk="0">
                    <a:moveTo>
                      <a:pt x="1" y="1"/>
                    </a:moveTo>
                    <a:lnTo>
                      <a:pt x="1" y="16357"/>
                    </a:lnTo>
                    <a:lnTo>
                      <a:pt x="16201" y="16357"/>
                    </a:lnTo>
                    <a:lnTo>
                      <a:pt x="162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23;p2">
                <a:extLst>
                  <a:ext uri="{FF2B5EF4-FFF2-40B4-BE49-F238E27FC236}">
                    <a16:creationId xmlns="" xmlns:a16="http://schemas.microsoft.com/office/drawing/2014/main" id="{1BFB16CD-8DB9-EEFD-1D67-F0CAB2927E78}"/>
                  </a:ext>
                </a:extLst>
              </p:cNvPr>
              <p:cNvSpPr/>
              <p:nvPr/>
            </p:nvSpPr>
            <p:spPr>
              <a:xfrm>
                <a:off x="52" y="2571698"/>
                <a:ext cx="849082" cy="857259"/>
              </a:xfrm>
              <a:custGeom>
                <a:avLst/>
                <a:gdLst/>
                <a:ahLst/>
                <a:cxnLst/>
                <a:rect l="l" t="t" r="r" b="b"/>
                <a:pathLst>
                  <a:path w="16200" h="16356" extrusionOk="0">
                    <a:moveTo>
                      <a:pt x="9169" y="1"/>
                    </a:moveTo>
                    <a:lnTo>
                      <a:pt x="1" y="9259"/>
                    </a:lnTo>
                    <a:lnTo>
                      <a:pt x="1" y="16356"/>
                    </a:lnTo>
                    <a:lnTo>
                      <a:pt x="161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1" name="Google Shape;24;p2">
              <a:extLst>
                <a:ext uri="{FF2B5EF4-FFF2-40B4-BE49-F238E27FC236}">
                  <a16:creationId xmlns="" xmlns:a16="http://schemas.microsoft.com/office/drawing/2014/main" id="{08688A2E-71E1-1DBA-A47F-7E956F9BDEB6}"/>
                </a:ext>
              </a:extLst>
            </p:cNvPr>
            <p:cNvGrpSpPr/>
            <p:nvPr/>
          </p:nvGrpSpPr>
          <p:grpSpPr>
            <a:xfrm>
              <a:off x="229308" y="-200"/>
              <a:ext cx="725858" cy="734798"/>
              <a:chOff x="1698305" y="0"/>
              <a:chExt cx="846877" cy="857307"/>
            </a:xfrm>
          </p:grpSpPr>
          <p:sp>
            <p:nvSpPr>
              <p:cNvPr id="1453" name="Google Shape;25;p2">
                <a:extLst>
                  <a:ext uri="{FF2B5EF4-FFF2-40B4-BE49-F238E27FC236}">
                    <a16:creationId xmlns="" xmlns:a16="http://schemas.microsoft.com/office/drawing/2014/main" id="{97FD4D11-B87D-AC75-11B4-34B4C9FB550E}"/>
                  </a:ext>
                </a:extLst>
              </p:cNvPr>
              <p:cNvSpPr/>
              <p:nvPr/>
            </p:nvSpPr>
            <p:spPr>
              <a:xfrm>
                <a:off x="2121584" y="428520"/>
                <a:ext cx="423598" cy="428787"/>
              </a:xfrm>
              <a:custGeom>
                <a:avLst/>
                <a:gdLst/>
                <a:ahLst/>
                <a:cxnLst/>
                <a:rect l="l" t="t" r="r" b="b"/>
                <a:pathLst>
                  <a:path w="8082" h="8181" extrusionOk="0">
                    <a:moveTo>
                      <a:pt x="0" y="0"/>
                    </a:moveTo>
                    <a:cubicBezTo>
                      <a:pt x="0" y="4518"/>
                      <a:pt x="3618" y="8180"/>
                      <a:pt x="8081" y="8180"/>
                    </a:cubicBezTo>
                    <a:cubicBezTo>
                      <a:pt x="8081" y="3662"/>
                      <a:pt x="4463" y="0"/>
                      <a:pt x="0"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26;p2">
                <a:extLst>
                  <a:ext uri="{FF2B5EF4-FFF2-40B4-BE49-F238E27FC236}">
                    <a16:creationId xmlns="" xmlns:a16="http://schemas.microsoft.com/office/drawing/2014/main" id="{9EE6344F-5544-71BE-5A4E-369F8E76316C}"/>
                  </a:ext>
                </a:extLst>
              </p:cNvPr>
              <p:cNvSpPr/>
              <p:nvPr/>
            </p:nvSpPr>
            <p:spPr>
              <a:xfrm>
                <a:off x="1698305" y="428520"/>
                <a:ext cx="423703" cy="428787"/>
              </a:xfrm>
              <a:custGeom>
                <a:avLst/>
                <a:gdLst/>
                <a:ahLst/>
                <a:cxnLst/>
                <a:rect l="l" t="t" r="r" b="b"/>
                <a:pathLst>
                  <a:path w="8084" h="8181" extrusionOk="0">
                    <a:moveTo>
                      <a:pt x="8083" y="0"/>
                    </a:moveTo>
                    <a:cubicBezTo>
                      <a:pt x="3620" y="0"/>
                      <a:pt x="1" y="3662"/>
                      <a:pt x="1" y="8180"/>
                    </a:cubicBezTo>
                    <a:cubicBezTo>
                      <a:pt x="4464" y="8180"/>
                      <a:pt x="8083" y="4518"/>
                      <a:pt x="8083"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27;p2">
                <a:extLst>
                  <a:ext uri="{FF2B5EF4-FFF2-40B4-BE49-F238E27FC236}">
                    <a16:creationId xmlns="" xmlns:a16="http://schemas.microsoft.com/office/drawing/2014/main" id="{6FA5C80C-DEF5-263D-5526-07CB7305A3A6}"/>
                  </a:ext>
                </a:extLst>
              </p:cNvPr>
              <p:cNvSpPr/>
              <p:nvPr/>
            </p:nvSpPr>
            <p:spPr>
              <a:xfrm>
                <a:off x="2121584" y="0"/>
                <a:ext cx="423598" cy="428787"/>
              </a:xfrm>
              <a:custGeom>
                <a:avLst/>
                <a:gdLst/>
                <a:ahLst/>
                <a:cxnLst/>
                <a:rect l="l" t="t" r="r" b="b"/>
                <a:pathLst>
                  <a:path w="8082" h="8181" extrusionOk="0">
                    <a:moveTo>
                      <a:pt x="0" y="0"/>
                    </a:moveTo>
                    <a:cubicBezTo>
                      <a:pt x="0" y="4518"/>
                      <a:pt x="3618" y="8180"/>
                      <a:pt x="8081" y="8180"/>
                    </a:cubicBezTo>
                    <a:cubicBezTo>
                      <a:pt x="8081" y="3663"/>
                      <a:pt x="4463" y="0"/>
                      <a:pt x="0"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28;p2">
                <a:extLst>
                  <a:ext uri="{FF2B5EF4-FFF2-40B4-BE49-F238E27FC236}">
                    <a16:creationId xmlns="" xmlns:a16="http://schemas.microsoft.com/office/drawing/2014/main" id="{11D43C11-680C-53A5-7177-73431980B0AC}"/>
                  </a:ext>
                </a:extLst>
              </p:cNvPr>
              <p:cNvSpPr/>
              <p:nvPr/>
            </p:nvSpPr>
            <p:spPr>
              <a:xfrm>
                <a:off x="1698305" y="0"/>
                <a:ext cx="423703" cy="428787"/>
              </a:xfrm>
              <a:custGeom>
                <a:avLst/>
                <a:gdLst/>
                <a:ahLst/>
                <a:cxnLst/>
                <a:rect l="l" t="t" r="r" b="b"/>
                <a:pathLst>
                  <a:path w="8084" h="8181" extrusionOk="0">
                    <a:moveTo>
                      <a:pt x="8083" y="0"/>
                    </a:moveTo>
                    <a:cubicBezTo>
                      <a:pt x="3620" y="0"/>
                      <a:pt x="1" y="3663"/>
                      <a:pt x="1" y="8180"/>
                    </a:cubicBezTo>
                    <a:cubicBezTo>
                      <a:pt x="4464" y="8180"/>
                      <a:pt x="8083" y="4518"/>
                      <a:pt x="8083"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2" name="Google Shape;29;p2">
              <a:extLst>
                <a:ext uri="{FF2B5EF4-FFF2-40B4-BE49-F238E27FC236}">
                  <a16:creationId xmlns="" xmlns:a16="http://schemas.microsoft.com/office/drawing/2014/main" id="{520B9CD5-4B7A-A42E-ACED-A44FF7E64601}"/>
                </a:ext>
              </a:extLst>
            </p:cNvPr>
            <p:cNvGrpSpPr/>
            <p:nvPr/>
          </p:nvGrpSpPr>
          <p:grpSpPr>
            <a:xfrm>
              <a:off x="229173" y="4408331"/>
              <a:ext cx="1455449" cy="734801"/>
              <a:chOff x="1698147" y="4286198"/>
              <a:chExt cx="1698108" cy="857311"/>
            </a:xfrm>
          </p:grpSpPr>
          <p:sp>
            <p:nvSpPr>
              <p:cNvPr id="1450" name="Google Shape;30;p2">
                <a:extLst>
                  <a:ext uri="{FF2B5EF4-FFF2-40B4-BE49-F238E27FC236}">
                    <a16:creationId xmlns="" xmlns:a16="http://schemas.microsoft.com/office/drawing/2014/main" id="{A01BE759-6C45-5BF9-AC95-F45898DC5BB7}"/>
                  </a:ext>
                </a:extLst>
              </p:cNvPr>
              <p:cNvSpPr/>
              <p:nvPr/>
            </p:nvSpPr>
            <p:spPr>
              <a:xfrm>
                <a:off x="1698147" y="4286198"/>
                <a:ext cx="849135" cy="857311"/>
              </a:xfrm>
              <a:custGeom>
                <a:avLst/>
                <a:gdLst/>
                <a:ahLst/>
                <a:cxnLst/>
                <a:rect l="l" t="t" r="r" b="b"/>
                <a:pathLst>
                  <a:path w="16201" h="16357" extrusionOk="0">
                    <a:moveTo>
                      <a:pt x="1" y="1"/>
                    </a:moveTo>
                    <a:lnTo>
                      <a:pt x="1" y="16356"/>
                    </a:lnTo>
                    <a:lnTo>
                      <a:pt x="16200" y="16356"/>
                    </a:lnTo>
                    <a:lnTo>
                      <a:pt x="162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31;p2">
                <a:extLst>
                  <a:ext uri="{FF2B5EF4-FFF2-40B4-BE49-F238E27FC236}">
                    <a16:creationId xmlns="" xmlns:a16="http://schemas.microsoft.com/office/drawing/2014/main" id="{BDE36FCB-54C4-3CAF-17B9-A8D7C2FD7C11}"/>
                  </a:ext>
                </a:extLst>
              </p:cNvPr>
              <p:cNvSpPr/>
              <p:nvPr/>
            </p:nvSpPr>
            <p:spPr>
              <a:xfrm>
                <a:off x="2123837" y="4286198"/>
                <a:ext cx="1272418" cy="857311"/>
              </a:xfrm>
              <a:custGeom>
                <a:avLst/>
                <a:gdLst/>
                <a:ahLst/>
                <a:cxnLst/>
                <a:rect l="l" t="t" r="r" b="b"/>
                <a:pathLst>
                  <a:path w="24277" h="16357" extrusionOk="0">
                    <a:moveTo>
                      <a:pt x="0" y="1"/>
                    </a:moveTo>
                    <a:lnTo>
                      <a:pt x="8078" y="8158"/>
                    </a:lnTo>
                    <a:lnTo>
                      <a:pt x="16197" y="16356"/>
                    </a:lnTo>
                    <a:lnTo>
                      <a:pt x="24277" y="16356"/>
                    </a:lnTo>
                    <a:lnTo>
                      <a:pt x="807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32;p2">
                <a:extLst>
                  <a:ext uri="{FF2B5EF4-FFF2-40B4-BE49-F238E27FC236}">
                    <a16:creationId xmlns="" xmlns:a16="http://schemas.microsoft.com/office/drawing/2014/main" id="{5DAC4CBF-E808-D706-41C8-D2DB0B913CA7}"/>
                  </a:ext>
                </a:extLst>
              </p:cNvPr>
              <p:cNvSpPr/>
              <p:nvPr/>
            </p:nvSpPr>
            <p:spPr>
              <a:xfrm>
                <a:off x="2121846" y="4713722"/>
                <a:ext cx="425432" cy="429782"/>
              </a:xfrm>
              <a:custGeom>
                <a:avLst/>
                <a:gdLst/>
                <a:ahLst/>
                <a:cxnLst/>
                <a:rect l="l" t="t" r="r" b="b"/>
                <a:pathLst>
                  <a:path w="8117" h="8200" extrusionOk="0">
                    <a:moveTo>
                      <a:pt x="8116" y="1"/>
                    </a:moveTo>
                    <a:lnTo>
                      <a:pt x="0" y="8199"/>
                    </a:lnTo>
                    <a:lnTo>
                      <a:pt x="8116" y="8199"/>
                    </a:lnTo>
                    <a:lnTo>
                      <a:pt x="8116"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3" name="Google Shape;33;p2">
              <a:extLst>
                <a:ext uri="{FF2B5EF4-FFF2-40B4-BE49-F238E27FC236}">
                  <a16:creationId xmlns="" xmlns:a16="http://schemas.microsoft.com/office/drawing/2014/main" id="{89AD60D7-F34C-CE21-9D76-A6682FBBB03D}"/>
                </a:ext>
              </a:extLst>
            </p:cNvPr>
            <p:cNvGrpSpPr/>
            <p:nvPr/>
          </p:nvGrpSpPr>
          <p:grpSpPr>
            <a:xfrm>
              <a:off x="-1226264" y="-200"/>
              <a:ext cx="1455490" cy="734757"/>
              <a:chOff x="52" y="0"/>
              <a:chExt cx="1698156" cy="857259"/>
            </a:xfrm>
          </p:grpSpPr>
          <p:sp>
            <p:nvSpPr>
              <p:cNvPr id="1441" name="Google Shape;34;p2">
                <a:extLst>
                  <a:ext uri="{FF2B5EF4-FFF2-40B4-BE49-F238E27FC236}">
                    <a16:creationId xmlns="" xmlns:a16="http://schemas.microsoft.com/office/drawing/2014/main" id="{EB790D81-9E39-23E0-9FA9-7786628F30BB}"/>
                  </a:ext>
                </a:extLst>
              </p:cNvPr>
              <p:cNvSpPr/>
              <p:nvPr/>
            </p:nvSpPr>
            <p:spPr>
              <a:xfrm>
                <a:off x="849074" y="428625"/>
                <a:ext cx="581255" cy="428629"/>
              </a:xfrm>
              <a:custGeom>
                <a:avLst/>
                <a:gdLst/>
                <a:ahLst/>
                <a:cxnLst/>
                <a:rect l="l" t="t" r="r" b="b"/>
                <a:pathLst>
                  <a:path w="11090" h="8178" extrusionOk="0">
                    <a:moveTo>
                      <a:pt x="8100" y="0"/>
                    </a:moveTo>
                    <a:lnTo>
                      <a:pt x="0" y="8177"/>
                    </a:lnTo>
                    <a:lnTo>
                      <a:pt x="4745" y="8177"/>
                    </a:lnTo>
                    <a:cubicBezTo>
                      <a:pt x="8972" y="8177"/>
                      <a:pt x="11090" y="3017"/>
                      <a:pt x="8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35;p2">
                <a:extLst>
                  <a:ext uri="{FF2B5EF4-FFF2-40B4-BE49-F238E27FC236}">
                    <a16:creationId xmlns="" xmlns:a16="http://schemas.microsoft.com/office/drawing/2014/main" id="{7E956F16-6F19-F4CA-116B-CFF5FB42371D}"/>
                  </a:ext>
                </a:extLst>
              </p:cNvPr>
              <p:cNvSpPr/>
              <p:nvPr/>
            </p:nvSpPr>
            <p:spPr>
              <a:xfrm>
                <a:off x="52" y="428625"/>
                <a:ext cx="849082" cy="428629"/>
              </a:xfrm>
              <a:custGeom>
                <a:avLst/>
                <a:gdLst/>
                <a:ahLst/>
                <a:cxnLst/>
                <a:rect l="l" t="t" r="r" b="b"/>
                <a:pathLst>
                  <a:path w="16200" h="8178" extrusionOk="0">
                    <a:moveTo>
                      <a:pt x="8101" y="0"/>
                    </a:moveTo>
                    <a:lnTo>
                      <a:pt x="1" y="8177"/>
                    </a:lnTo>
                    <a:lnTo>
                      <a:pt x="16199" y="8177"/>
                    </a:lnTo>
                    <a:lnTo>
                      <a:pt x="81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36;p2">
                <a:extLst>
                  <a:ext uri="{FF2B5EF4-FFF2-40B4-BE49-F238E27FC236}">
                    <a16:creationId xmlns="" xmlns:a16="http://schemas.microsoft.com/office/drawing/2014/main" id="{E2AE2399-B03C-2AE3-AB05-15A6F5DD64D5}"/>
                  </a:ext>
                </a:extLst>
              </p:cNvPr>
              <p:cNvSpPr/>
              <p:nvPr/>
            </p:nvSpPr>
            <p:spPr>
              <a:xfrm>
                <a:off x="52" y="0"/>
                <a:ext cx="849082" cy="428682"/>
              </a:xfrm>
              <a:custGeom>
                <a:avLst/>
                <a:gdLst/>
                <a:ahLst/>
                <a:cxnLst/>
                <a:rect l="l" t="t" r="r" b="b"/>
                <a:pathLst>
                  <a:path w="16200" h="8179" extrusionOk="0">
                    <a:moveTo>
                      <a:pt x="1" y="0"/>
                    </a:moveTo>
                    <a:lnTo>
                      <a:pt x="8101" y="8178"/>
                    </a:lnTo>
                    <a:lnTo>
                      <a:pt x="161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37;p2">
                <a:extLst>
                  <a:ext uri="{FF2B5EF4-FFF2-40B4-BE49-F238E27FC236}">
                    <a16:creationId xmlns="" xmlns:a16="http://schemas.microsoft.com/office/drawing/2014/main" id="{2FDE389D-1792-C120-2904-588CE4C0A9D7}"/>
                  </a:ext>
                </a:extLst>
              </p:cNvPr>
              <p:cNvSpPr/>
              <p:nvPr/>
            </p:nvSpPr>
            <p:spPr>
              <a:xfrm>
                <a:off x="424589" y="0"/>
                <a:ext cx="424541" cy="857259"/>
              </a:xfrm>
              <a:custGeom>
                <a:avLst/>
                <a:gdLst/>
                <a:ahLst/>
                <a:cxnLst/>
                <a:rect l="l" t="t" r="r" b="b"/>
                <a:pathLst>
                  <a:path w="8100" h="16356" extrusionOk="0">
                    <a:moveTo>
                      <a:pt x="8099" y="0"/>
                    </a:moveTo>
                    <a:lnTo>
                      <a:pt x="1" y="8178"/>
                    </a:lnTo>
                    <a:lnTo>
                      <a:pt x="8099" y="16355"/>
                    </a:lnTo>
                    <a:lnTo>
                      <a:pt x="80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38;p2">
                <a:extLst>
                  <a:ext uri="{FF2B5EF4-FFF2-40B4-BE49-F238E27FC236}">
                    <a16:creationId xmlns="" xmlns:a16="http://schemas.microsoft.com/office/drawing/2014/main" id="{0FB33CDC-8B2C-859A-AF87-4D6446F0904B}"/>
                  </a:ext>
                </a:extLst>
              </p:cNvPr>
              <p:cNvSpPr/>
              <p:nvPr/>
            </p:nvSpPr>
            <p:spPr>
              <a:xfrm>
                <a:off x="1273611" y="0"/>
                <a:ext cx="424594" cy="502741"/>
              </a:xfrm>
              <a:custGeom>
                <a:avLst/>
                <a:gdLst/>
                <a:ahLst/>
                <a:cxnLst/>
                <a:rect l="l" t="t" r="r" b="b"/>
                <a:pathLst>
                  <a:path w="8101" h="9592" extrusionOk="0">
                    <a:moveTo>
                      <a:pt x="8101" y="0"/>
                    </a:moveTo>
                    <a:lnTo>
                      <a:pt x="0" y="8178"/>
                    </a:lnTo>
                    <a:cubicBezTo>
                      <a:pt x="967" y="9154"/>
                      <a:pt x="2155" y="9591"/>
                      <a:pt x="3321" y="9591"/>
                    </a:cubicBezTo>
                    <a:cubicBezTo>
                      <a:pt x="5761" y="9591"/>
                      <a:pt x="8101" y="7678"/>
                      <a:pt x="8101" y="4791"/>
                    </a:cubicBezTo>
                    <a:lnTo>
                      <a:pt x="8101"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39;p2">
                <a:extLst>
                  <a:ext uri="{FF2B5EF4-FFF2-40B4-BE49-F238E27FC236}">
                    <a16:creationId xmlns="" xmlns:a16="http://schemas.microsoft.com/office/drawing/2014/main" id="{6E39F0F1-4119-BC96-33CF-B965036D6229}"/>
                  </a:ext>
                </a:extLst>
              </p:cNvPr>
              <p:cNvSpPr/>
              <p:nvPr/>
            </p:nvSpPr>
            <p:spPr>
              <a:xfrm>
                <a:off x="849074" y="0"/>
                <a:ext cx="849135" cy="428682"/>
              </a:xfrm>
              <a:custGeom>
                <a:avLst/>
                <a:gdLst/>
                <a:ahLst/>
                <a:cxnLst/>
                <a:rect l="l" t="t" r="r" b="b"/>
                <a:pathLst>
                  <a:path w="16201" h="8179" extrusionOk="0">
                    <a:moveTo>
                      <a:pt x="0" y="0"/>
                    </a:moveTo>
                    <a:lnTo>
                      <a:pt x="8100" y="8178"/>
                    </a:lnTo>
                    <a:lnTo>
                      <a:pt x="162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40;p2">
                <a:extLst>
                  <a:ext uri="{FF2B5EF4-FFF2-40B4-BE49-F238E27FC236}">
                    <a16:creationId xmlns="" xmlns:a16="http://schemas.microsoft.com/office/drawing/2014/main" id="{59030756-9C7A-31BC-D070-14366CE81291}"/>
                  </a:ext>
                </a:extLst>
              </p:cNvPr>
              <p:cNvSpPr/>
              <p:nvPr/>
            </p:nvSpPr>
            <p:spPr>
              <a:xfrm>
                <a:off x="849074" y="0"/>
                <a:ext cx="424594" cy="857259"/>
              </a:xfrm>
              <a:custGeom>
                <a:avLst/>
                <a:gdLst/>
                <a:ahLst/>
                <a:cxnLst/>
                <a:rect l="l" t="t" r="r" b="b"/>
                <a:pathLst>
                  <a:path w="8101" h="16356" extrusionOk="0">
                    <a:moveTo>
                      <a:pt x="0" y="0"/>
                    </a:moveTo>
                    <a:lnTo>
                      <a:pt x="0" y="16355"/>
                    </a:lnTo>
                    <a:lnTo>
                      <a:pt x="8100" y="8178"/>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41;p2">
                <a:extLst>
                  <a:ext uri="{FF2B5EF4-FFF2-40B4-BE49-F238E27FC236}">
                    <a16:creationId xmlns="" xmlns:a16="http://schemas.microsoft.com/office/drawing/2014/main" id="{6E7B64B4-E25A-D628-84A3-91F63916AF26}"/>
                  </a:ext>
                </a:extLst>
              </p:cNvPr>
              <p:cNvSpPr/>
              <p:nvPr/>
            </p:nvSpPr>
            <p:spPr>
              <a:xfrm>
                <a:off x="511331" y="0"/>
                <a:ext cx="675545" cy="341101"/>
              </a:xfrm>
              <a:custGeom>
                <a:avLst/>
                <a:gdLst/>
                <a:ahLst/>
                <a:cxnLst/>
                <a:rect l="l" t="t" r="r" b="b"/>
                <a:pathLst>
                  <a:path w="12889" h="6508" extrusionOk="0">
                    <a:moveTo>
                      <a:pt x="0" y="0"/>
                    </a:moveTo>
                    <a:cubicBezTo>
                      <a:pt x="0" y="3594"/>
                      <a:pt x="2886" y="6507"/>
                      <a:pt x="6444" y="6507"/>
                    </a:cubicBezTo>
                    <a:cubicBezTo>
                      <a:pt x="10003" y="6507"/>
                      <a:pt x="12888" y="3594"/>
                      <a:pt x="12888" y="0"/>
                    </a:cubicBezTo>
                    <a:lnTo>
                      <a:pt x="11504" y="0"/>
                    </a:lnTo>
                    <a:cubicBezTo>
                      <a:pt x="11504" y="2822"/>
                      <a:pt x="9239" y="5109"/>
                      <a:pt x="6444" y="5109"/>
                    </a:cubicBezTo>
                    <a:cubicBezTo>
                      <a:pt x="3649" y="5109"/>
                      <a:pt x="1385" y="2822"/>
                      <a:pt x="1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42;p2">
                <a:extLst>
                  <a:ext uri="{FF2B5EF4-FFF2-40B4-BE49-F238E27FC236}">
                    <a16:creationId xmlns="" xmlns:a16="http://schemas.microsoft.com/office/drawing/2014/main" id="{481DD41F-6F12-DFF0-C7F0-F61375344E95}"/>
                  </a:ext>
                </a:extLst>
              </p:cNvPr>
              <p:cNvSpPr/>
              <p:nvPr/>
            </p:nvSpPr>
            <p:spPr>
              <a:xfrm>
                <a:off x="345080" y="0"/>
                <a:ext cx="1007997" cy="508873"/>
              </a:xfrm>
              <a:custGeom>
                <a:avLst/>
                <a:gdLst/>
                <a:ahLst/>
                <a:cxnLst/>
                <a:rect l="l" t="t" r="r" b="b"/>
                <a:pathLst>
                  <a:path w="19232" h="9709" extrusionOk="0">
                    <a:moveTo>
                      <a:pt x="1" y="0"/>
                    </a:moveTo>
                    <a:cubicBezTo>
                      <a:pt x="1" y="5362"/>
                      <a:pt x="4306" y="9708"/>
                      <a:pt x="9616" y="9708"/>
                    </a:cubicBezTo>
                    <a:cubicBezTo>
                      <a:pt x="14927" y="9708"/>
                      <a:pt x="19232" y="5362"/>
                      <a:pt x="19232" y="0"/>
                    </a:cubicBezTo>
                    <a:lnTo>
                      <a:pt x="17639" y="0"/>
                    </a:lnTo>
                    <a:cubicBezTo>
                      <a:pt x="17639" y="4474"/>
                      <a:pt x="14048" y="8101"/>
                      <a:pt x="9616" y="8101"/>
                    </a:cubicBezTo>
                    <a:cubicBezTo>
                      <a:pt x="5185" y="8101"/>
                      <a:pt x="1594" y="4474"/>
                      <a:pt x="1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4" name="Google Shape;43;p2">
              <a:extLst>
                <a:ext uri="{FF2B5EF4-FFF2-40B4-BE49-F238E27FC236}">
                  <a16:creationId xmlns="" xmlns:a16="http://schemas.microsoft.com/office/drawing/2014/main" id="{82D825FC-3A82-D943-28F0-7F57E95280AA}"/>
                </a:ext>
              </a:extLst>
            </p:cNvPr>
            <p:cNvGrpSpPr/>
            <p:nvPr/>
          </p:nvGrpSpPr>
          <p:grpSpPr>
            <a:xfrm>
              <a:off x="-1226302" y="1469274"/>
              <a:ext cx="727790" cy="734843"/>
              <a:chOff x="1698147" y="3428895"/>
              <a:chExt cx="849131" cy="857359"/>
            </a:xfrm>
          </p:grpSpPr>
          <p:sp>
            <p:nvSpPr>
              <p:cNvPr id="1439" name="Google Shape;44;p2">
                <a:extLst>
                  <a:ext uri="{FF2B5EF4-FFF2-40B4-BE49-F238E27FC236}">
                    <a16:creationId xmlns="" xmlns:a16="http://schemas.microsoft.com/office/drawing/2014/main" id="{3EDC3FB2-959F-4AF8-B5A7-BADE470F3D52}"/>
                  </a:ext>
                </a:extLst>
              </p:cNvPr>
              <p:cNvSpPr/>
              <p:nvPr/>
            </p:nvSpPr>
            <p:spPr>
              <a:xfrm>
                <a:off x="1698147" y="3428895"/>
                <a:ext cx="424594" cy="428734"/>
              </a:xfrm>
              <a:custGeom>
                <a:avLst/>
                <a:gdLst/>
                <a:ahLst/>
                <a:cxnLst/>
                <a:rect l="l" t="t" r="r" b="b"/>
                <a:pathLst>
                  <a:path w="8101" h="8180" extrusionOk="0">
                    <a:moveTo>
                      <a:pt x="1" y="1"/>
                    </a:moveTo>
                    <a:lnTo>
                      <a:pt x="1" y="8180"/>
                    </a:lnTo>
                    <a:lnTo>
                      <a:pt x="8101" y="8180"/>
                    </a:lnTo>
                    <a:lnTo>
                      <a:pt x="8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45;p2">
                <a:extLst>
                  <a:ext uri="{FF2B5EF4-FFF2-40B4-BE49-F238E27FC236}">
                    <a16:creationId xmlns="" xmlns:a16="http://schemas.microsoft.com/office/drawing/2014/main" id="{BC7512CE-3EAA-AAC8-02A8-EB5C8F8AE6D0}"/>
                  </a:ext>
                </a:extLst>
              </p:cNvPr>
              <p:cNvSpPr/>
              <p:nvPr/>
            </p:nvSpPr>
            <p:spPr>
              <a:xfrm>
                <a:off x="2122684" y="3857573"/>
                <a:ext cx="424594" cy="428682"/>
              </a:xfrm>
              <a:custGeom>
                <a:avLst/>
                <a:gdLst/>
                <a:ahLst/>
                <a:cxnLst/>
                <a:rect l="l" t="t" r="r" b="b"/>
                <a:pathLst>
                  <a:path w="8101" h="8179" extrusionOk="0">
                    <a:moveTo>
                      <a:pt x="1" y="1"/>
                    </a:moveTo>
                    <a:lnTo>
                      <a:pt x="1" y="8179"/>
                    </a:lnTo>
                    <a:lnTo>
                      <a:pt x="8100" y="8179"/>
                    </a:lnTo>
                    <a:lnTo>
                      <a:pt x="81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5" name="Google Shape;46;p2">
              <a:extLst>
                <a:ext uri="{FF2B5EF4-FFF2-40B4-BE49-F238E27FC236}">
                  <a16:creationId xmlns="" xmlns:a16="http://schemas.microsoft.com/office/drawing/2014/main" id="{F1AC755E-D5BB-8E0C-DE14-345037B36562}"/>
                </a:ext>
              </a:extLst>
            </p:cNvPr>
            <p:cNvGrpSpPr/>
            <p:nvPr/>
          </p:nvGrpSpPr>
          <p:grpSpPr>
            <a:xfrm rot="5400000">
              <a:off x="-1228795" y="741545"/>
              <a:ext cx="734885" cy="725963"/>
              <a:chOff x="8430967" y="719783"/>
              <a:chExt cx="712996" cy="719915"/>
            </a:xfrm>
          </p:grpSpPr>
          <p:sp>
            <p:nvSpPr>
              <p:cNvPr id="1436" name="Google Shape;47;p2">
                <a:extLst>
                  <a:ext uri="{FF2B5EF4-FFF2-40B4-BE49-F238E27FC236}">
                    <a16:creationId xmlns="" xmlns:a16="http://schemas.microsoft.com/office/drawing/2014/main" id="{3BA61F6B-775A-D628-4874-8FD7459AFC37}"/>
                  </a:ext>
                </a:extLst>
              </p:cNvPr>
              <p:cNvSpPr/>
              <p:nvPr/>
            </p:nvSpPr>
            <p:spPr>
              <a:xfrm>
                <a:off x="8430967" y="719783"/>
                <a:ext cx="712972" cy="719868"/>
              </a:xfrm>
              <a:custGeom>
                <a:avLst/>
                <a:gdLst/>
                <a:ahLst/>
                <a:cxnLst/>
                <a:rect l="l" t="t" r="r" b="b"/>
                <a:pathLst>
                  <a:path w="15075" h="15220" extrusionOk="0">
                    <a:moveTo>
                      <a:pt x="0" y="0"/>
                    </a:moveTo>
                    <a:lnTo>
                      <a:pt x="0" y="15220"/>
                    </a:lnTo>
                    <a:lnTo>
                      <a:pt x="15075" y="15220"/>
                    </a:lnTo>
                    <a:lnTo>
                      <a:pt x="150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48;p2">
                <a:extLst>
                  <a:ext uri="{FF2B5EF4-FFF2-40B4-BE49-F238E27FC236}">
                    <a16:creationId xmlns="" xmlns:a16="http://schemas.microsoft.com/office/drawing/2014/main" id="{33458647-E50D-9866-519E-A024B366C5A6}"/>
                  </a:ext>
                </a:extLst>
              </p:cNvPr>
              <p:cNvSpPr/>
              <p:nvPr/>
            </p:nvSpPr>
            <p:spPr>
              <a:xfrm>
                <a:off x="8787453" y="719877"/>
                <a:ext cx="356510" cy="719821"/>
              </a:xfrm>
              <a:custGeom>
                <a:avLst/>
                <a:gdLst/>
                <a:ahLst/>
                <a:cxnLst/>
                <a:rect l="l" t="t" r="r" b="b"/>
                <a:pathLst>
                  <a:path w="7538" h="15219" extrusionOk="0">
                    <a:moveTo>
                      <a:pt x="1" y="0"/>
                    </a:moveTo>
                    <a:lnTo>
                      <a:pt x="1" y="7608"/>
                    </a:lnTo>
                    <a:lnTo>
                      <a:pt x="7538" y="15219"/>
                    </a:lnTo>
                    <a:lnTo>
                      <a:pt x="75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49;p2">
                <a:extLst>
                  <a:ext uri="{FF2B5EF4-FFF2-40B4-BE49-F238E27FC236}">
                    <a16:creationId xmlns="" xmlns:a16="http://schemas.microsoft.com/office/drawing/2014/main" id="{D29D09DC-6365-A43E-B565-20D035042C1A}"/>
                  </a:ext>
                </a:extLst>
              </p:cNvPr>
              <p:cNvSpPr/>
              <p:nvPr/>
            </p:nvSpPr>
            <p:spPr>
              <a:xfrm>
                <a:off x="8430967" y="1079674"/>
                <a:ext cx="712972" cy="359981"/>
              </a:xfrm>
              <a:custGeom>
                <a:avLst/>
                <a:gdLst/>
                <a:ahLst/>
                <a:cxnLst/>
                <a:rect l="l" t="t" r="r" b="b"/>
                <a:pathLst>
                  <a:path w="15075" h="7611" extrusionOk="0">
                    <a:moveTo>
                      <a:pt x="7538" y="0"/>
                    </a:moveTo>
                    <a:lnTo>
                      <a:pt x="0" y="7611"/>
                    </a:lnTo>
                    <a:lnTo>
                      <a:pt x="15075" y="7611"/>
                    </a:lnTo>
                    <a:lnTo>
                      <a:pt x="7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 name="Freeform 24">
            <a:extLst>
              <a:ext uri="{FF2B5EF4-FFF2-40B4-BE49-F238E27FC236}">
                <a16:creationId xmlns="" xmlns:a16="http://schemas.microsoft.com/office/drawing/2014/main" id="{EA823B31-CBA5-AF84-3D15-8C1E4E4FB204}"/>
              </a:ext>
            </a:extLst>
          </p:cNvPr>
          <p:cNvSpPr>
            <a:spLocks noGrp="1" noRot="1" noMove="1" noResize="1" noEditPoints="1" noAdjustHandles="1" noChangeArrowheads="1" noChangeShapeType="1"/>
          </p:cNvSpPr>
          <p:nvPr/>
        </p:nvSpPr>
        <p:spPr>
          <a:xfrm>
            <a:off x="-20574000" y="-17865752"/>
            <a:ext cx="50292000" cy="41696640"/>
          </a:xfrm>
          <a:custGeom>
            <a:avLst/>
            <a:gdLst>
              <a:gd name="connsiteX0" fmla="*/ 20499572 w 50292000"/>
              <a:gd name="connsiteY0" fmla="*/ 17791324 h 41696640"/>
              <a:gd name="connsiteX1" fmla="*/ 20499572 w 50292000"/>
              <a:gd name="connsiteY1" fmla="*/ 23086338 h 41696640"/>
              <a:gd name="connsiteX2" fmla="*/ 29792428 w 50292000"/>
              <a:gd name="connsiteY2" fmla="*/ 23086338 h 41696640"/>
              <a:gd name="connsiteX3" fmla="*/ 29792428 w 50292000"/>
              <a:gd name="connsiteY3" fmla="*/ 17791324 h 41696640"/>
              <a:gd name="connsiteX4" fmla="*/ 0 w 50292000"/>
              <a:gd name="connsiteY4" fmla="*/ 0 h 41696640"/>
              <a:gd name="connsiteX5" fmla="*/ 50292000 w 50292000"/>
              <a:gd name="connsiteY5" fmla="*/ 0 h 41696640"/>
              <a:gd name="connsiteX6" fmla="*/ 50292000 w 50292000"/>
              <a:gd name="connsiteY6" fmla="*/ 41696640 h 41696640"/>
              <a:gd name="connsiteX7" fmla="*/ 0 w 50292000"/>
              <a:gd name="connsiteY7" fmla="*/ 41696640 h 4169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0" h="41696640">
                <a:moveTo>
                  <a:pt x="20499572" y="17791324"/>
                </a:moveTo>
                <a:lnTo>
                  <a:pt x="20499572" y="23086338"/>
                </a:lnTo>
                <a:lnTo>
                  <a:pt x="29792428" y="23086338"/>
                </a:lnTo>
                <a:lnTo>
                  <a:pt x="29792428" y="17791324"/>
                </a:lnTo>
                <a:close/>
                <a:moveTo>
                  <a:pt x="0" y="0"/>
                </a:moveTo>
                <a:lnTo>
                  <a:pt x="50292000" y="0"/>
                </a:lnTo>
                <a:lnTo>
                  <a:pt x="50292000" y="41696640"/>
                </a:lnTo>
                <a:lnTo>
                  <a:pt x="0" y="41696640"/>
                </a:lnTo>
                <a:close/>
              </a:path>
            </a:pathLst>
          </a:custGeom>
          <a:solidFill>
            <a:srgbClr val="ECECEC"/>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6" name="Picture 25">
            <a:extLst>
              <a:ext uri="{FF2B5EF4-FFF2-40B4-BE49-F238E27FC236}">
                <a16:creationId xmlns="" xmlns:a16="http://schemas.microsoft.com/office/drawing/2014/main" id="{E30CD3B3-38B9-A4F2-2715-BECD093064B0}"/>
              </a:ext>
            </a:extLst>
          </p:cNvPr>
          <p:cNvPicPr>
            <a:picLocks noChangeAspect="1"/>
          </p:cNvPicPr>
          <p:nvPr/>
        </p:nvPicPr>
        <p:blipFill>
          <a:blip r:embed="rId3"/>
          <a:srcRect/>
          <a:stretch/>
        </p:blipFill>
        <p:spPr>
          <a:xfrm>
            <a:off x="3792246" y="-43683"/>
            <a:ext cx="1559440" cy="1559440"/>
          </a:xfrm>
          <a:prstGeom prst="rect">
            <a:avLst/>
          </a:prstGeom>
        </p:spPr>
      </p:pic>
    </p:spTree>
    <p:extLst>
      <p:ext uri="{BB962C8B-B14F-4D97-AF65-F5344CB8AC3E}">
        <p14:creationId xmlns:p14="http://schemas.microsoft.com/office/powerpoint/2010/main" val="86504795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grpSp>
        <p:nvGrpSpPr>
          <p:cNvPr id="2050" name="Group 2049">
            <a:extLst>
              <a:ext uri="{FF2B5EF4-FFF2-40B4-BE49-F238E27FC236}">
                <a16:creationId xmlns="" xmlns:a16="http://schemas.microsoft.com/office/drawing/2014/main" id="{9D77C68E-6911-1F12-987D-ADC105814F69}"/>
              </a:ext>
            </a:extLst>
          </p:cNvPr>
          <p:cNvGrpSpPr/>
          <p:nvPr/>
        </p:nvGrpSpPr>
        <p:grpSpPr>
          <a:xfrm rot="10800000" flipH="1">
            <a:off x="13058707" y="4203690"/>
            <a:ext cx="1850964" cy="941085"/>
            <a:chOff x="6221543" y="-4"/>
            <a:chExt cx="2922360" cy="1485815"/>
          </a:xfrm>
        </p:grpSpPr>
        <p:grpSp>
          <p:nvGrpSpPr>
            <p:cNvPr id="2051" name="Google Shape;1452;p45">
              <a:extLst>
                <a:ext uri="{FF2B5EF4-FFF2-40B4-BE49-F238E27FC236}">
                  <a16:creationId xmlns="" xmlns:a16="http://schemas.microsoft.com/office/drawing/2014/main" id="{F4EF7B59-29DA-9136-0E7C-2BD69D621083}"/>
                </a:ext>
              </a:extLst>
            </p:cNvPr>
            <p:cNvGrpSpPr/>
            <p:nvPr/>
          </p:nvGrpSpPr>
          <p:grpSpPr>
            <a:xfrm>
              <a:off x="8412369" y="1608"/>
              <a:ext cx="731534" cy="740893"/>
              <a:chOff x="7717522" y="719783"/>
              <a:chExt cx="712996" cy="719873"/>
            </a:xfrm>
          </p:grpSpPr>
          <p:sp>
            <p:nvSpPr>
              <p:cNvPr id="2063" name="Google Shape;1453;p45">
                <a:extLst>
                  <a:ext uri="{FF2B5EF4-FFF2-40B4-BE49-F238E27FC236}">
                    <a16:creationId xmlns="" xmlns:a16="http://schemas.microsoft.com/office/drawing/2014/main" id="{55BEEC4B-8DB2-F8AB-CB21-16BB743F8E76}"/>
                  </a:ext>
                </a:extLst>
              </p:cNvPr>
              <p:cNvSpPr/>
              <p:nvPr/>
            </p:nvSpPr>
            <p:spPr>
              <a:xfrm>
                <a:off x="7717522" y="719783"/>
                <a:ext cx="712972" cy="719868"/>
              </a:xfrm>
              <a:custGeom>
                <a:avLst/>
                <a:gdLst/>
                <a:ahLst/>
                <a:cxnLst/>
                <a:rect l="l" t="t" r="r" b="b"/>
                <a:pathLst>
                  <a:path w="15075" h="15220" extrusionOk="0">
                    <a:moveTo>
                      <a:pt x="987" y="0"/>
                    </a:moveTo>
                    <a:cubicBezTo>
                      <a:pt x="443" y="0"/>
                      <a:pt x="1" y="442"/>
                      <a:pt x="1" y="987"/>
                    </a:cubicBezTo>
                    <a:lnTo>
                      <a:pt x="1" y="15220"/>
                    </a:lnTo>
                    <a:lnTo>
                      <a:pt x="15074" y="15220"/>
                    </a:lnTo>
                    <a:lnTo>
                      <a:pt x="15074"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1454;p45">
                <a:extLst>
                  <a:ext uri="{FF2B5EF4-FFF2-40B4-BE49-F238E27FC236}">
                    <a16:creationId xmlns="" xmlns:a16="http://schemas.microsoft.com/office/drawing/2014/main" id="{D4772B1F-7B71-8D46-6A90-FDEDFD55081E}"/>
                  </a:ext>
                </a:extLst>
              </p:cNvPr>
              <p:cNvSpPr/>
              <p:nvPr/>
            </p:nvSpPr>
            <p:spPr>
              <a:xfrm>
                <a:off x="8074056" y="1079721"/>
                <a:ext cx="356462" cy="359934"/>
              </a:xfrm>
              <a:custGeom>
                <a:avLst/>
                <a:gdLst/>
                <a:ahLst/>
                <a:cxnLst/>
                <a:rect l="l" t="t" r="r" b="b"/>
                <a:pathLst>
                  <a:path w="7537" h="7610" extrusionOk="0">
                    <a:moveTo>
                      <a:pt x="7536" y="0"/>
                    </a:moveTo>
                    <a:cubicBezTo>
                      <a:pt x="3375" y="0"/>
                      <a:pt x="1" y="3408"/>
                      <a:pt x="1" y="7610"/>
                    </a:cubicBezTo>
                    <a:lnTo>
                      <a:pt x="7536" y="7610"/>
                    </a:lnTo>
                    <a:lnTo>
                      <a:pt x="75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2" name="Google Shape;1455;p45">
              <a:extLst>
                <a:ext uri="{FF2B5EF4-FFF2-40B4-BE49-F238E27FC236}">
                  <a16:creationId xmlns="" xmlns:a16="http://schemas.microsoft.com/office/drawing/2014/main" id="{E59A3C02-98BF-9294-7632-D76F5472D09D}"/>
                </a:ext>
              </a:extLst>
            </p:cNvPr>
            <p:cNvGrpSpPr/>
            <p:nvPr/>
          </p:nvGrpSpPr>
          <p:grpSpPr>
            <a:xfrm>
              <a:off x="6221543" y="-4"/>
              <a:ext cx="1462851" cy="740647"/>
              <a:chOff x="5579127" y="719877"/>
              <a:chExt cx="1425920" cy="719773"/>
            </a:xfrm>
          </p:grpSpPr>
          <p:sp>
            <p:nvSpPr>
              <p:cNvPr id="2059" name="Google Shape;1456;p45">
                <a:extLst>
                  <a:ext uri="{FF2B5EF4-FFF2-40B4-BE49-F238E27FC236}">
                    <a16:creationId xmlns="" xmlns:a16="http://schemas.microsoft.com/office/drawing/2014/main" id="{7DCF946C-69D1-FD19-FCDC-3E47D26CEC00}"/>
                  </a:ext>
                </a:extLst>
              </p:cNvPr>
              <p:cNvSpPr/>
              <p:nvPr/>
            </p:nvSpPr>
            <p:spPr>
              <a:xfrm>
                <a:off x="6292099" y="719877"/>
                <a:ext cx="712925" cy="719773"/>
              </a:xfrm>
              <a:custGeom>
                <a:avLst/>
                <a:gdLst/>
                <a:ahLst/>
                <a:cxnLst/>
                <a:rect l="l" t="t" r="r" b="b"/>
                <a:pathLst>
                  <a:path w="15074" h="15218" extrusionOk="0">
                    <a:moveTo>
                      <a:pt x="0" y="0"/>
                    </a:moveTo>
                    <a:lnTo>
                      <a:pt x="0" y="15218"/>
                    </a:lnTo>
                    <a:lnTo>
                      <a:pt x="15074" y="15218"/>
                    </a:lnTo>
                    <a:lnTo>
                      <a:pt x="150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1457;p45">
                <a:extLst>
                  <a:ext uri="{FF2B5EF4-FFF2-40B4-BE49-F238E27FC236}">
                    <a16:creationId xmlns="" xmlns:a16="http://schemas.microsoft.com/office/drawing/2014/main" id="{F1187BA8-F09D-CD5E-EA6C-0D9387E9CD79}"/>
                  </a:ext>
                </a:extLst>
              </p:cNvPr>
              <p:cNvSpPr/>
              <p:nvPr/>
            </p:nvSpPr>
            <p:spPr>
              <a:xfrm>
                <a:off x="6647686" y="719877"/>
                <a:ext cx="357361" cy="360785"/>
              </a:xfrm>
              <a:custGeom>
                <a:avLst/>
                <a:gdLst/>
                <a:ahLst/>
                <a:cxnLst/>
                <a:rect l="l" t="t" r="r" b="b"/>
                <a:pathLst>
                  <a:path w="7556" h="7628" extrusionOk="0">
                    <a:moveTo>
                      <a:pt x="1" y="0"/>
                    </a:moveTo>
                    <a:cubicBezTo>
                      <a:pt x="1" y="4213"/>
                      <a:pt x="3383" y="7628"/>
                      <a:pt x="7556" y="7628"/>
                    </a:cubicBezTo>
                    <a:lnTo>
                      <a:pt x="75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1458;p45">
                <a:extLst>
                  <a:ext uri="{FF2B5EF4-FFF2-40B4-BE49-F238E27FC236}">
                    <a16:creationId xmlns="" xmlns:a16="http://schemas.microsoft.com/office/drawing/2014/main" id="{38A42BAF-D3E4-CD2C-802C-2A559E2A1D7F}"/>
                  </a:ext>
                </a:extLst>
              </p:cNvPr>
              <p:cNvSpPr/>
              <p:nvPr/>
            </p:nvSpPr>
            <p:spPr>
              <a:xfrm>
                <a:off x="5579127" y="719877"/>
                <a:ext cx="1068489" cy="719773"/>
              </a:xfrm>
              <a:custGeom>
                <a:avLst/>
                <a:gdLst/>
                <a:ahLst/>
                <a:cxnLst/>
                <a:rect l="l" t="t" r="r" b="b"/>
                <a:pathLst>
                  <a:path w="22592" h="15218" extrusionOk="0">
                    <a:moveTo>
                      <a:pt x="1" y="0"/>
                    </a:moveTo>
                    <a:lnTo>
                      <a:pt x="15074" y="15218"/>
                    </a:lnTo>
                    <a:lnTo>
                      <a:pt x="22592" y="15218"/>
                    </a:lnTo>
                    <a:lnTo>
                      <a:pt x="15074" y="7628"/>
                    </a:lnTo>
                    <a:lnTo>
                      <a:pt x="7522"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1459;p45">
                <a:extLst>
                  <a:ext uri="{FF2B5EF4-FFF2-40B4-BE49-F238E27FC236}">
                    <a16:creationId xmlns="" xmlns:a16="http://schemas.microsoft.com/office/drawing/2014/main" id="{83D7DE0D-D016-4A0F-A1B6-8D6BB89A5AE4}"/>
                  </a:ext>
                </a:extLst>
              </p:cNvPr>
              <p:cNvSpPr/>
              <p:nvPr/>
            </p:nvSpPr>
            <p:spPr>
              <a:xfrm>
                <a:off x="6292099" y="719877"/>
                <a:ext cx="357266" cy="360785"/>
              </a:xfrm>
              <a:custGeom>
                <a:avLst/>
                <a:gdLst/>
                <a:ahLst/>
                <a:cxnLst/>
                <a:rect l="l" t="t" r="r" b="b"/>
                <a:pathLst>
                  <a:path w="7554" h="7628" extrusionOk="0">
                    <a:moveTo>
                      <a:pt x="0" y="0"/>
                    </a:moveTo>
                    <a:lnTo>
                      <a:pt x="0" y="7628"/>
                    </a:lnTo>
                    <a:lnTo>
                      <a:pt x="7554"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3" name="Google Shape;1460;p45">
              <a:extLst>
                <a:ext uri="{FF2B5EF4-FFF2-40B4-BE49-F238E27FC236}">
                  <a16:creationId xmlns="" xmlns:a16="http://schemas.microsoft.com/office/drawing/2014/main" id="{5A7F747A-5430-4C8C-4ECF-4A8EFA84696B}"/>
                </a:ext>
              </a:extLst>
            </p:cNvPr>
            <p:cNvGrpSpPr/>
            <p:nvPr/>
          </p:nvGrpSpPr>
          <p:grpSpPr>
            <a:xfrm>
              <a:off x="7558930" y="13"/>
              <a:ext cx="853453" cy="731513"/>
              <a:chOff x="6885785" y="719783"/>
              <a:chExt cx="831745" cy="712490"/>
            </a:xfrm>
          </p:grpSpPr>
          <p:sp>
            <p:nvSpPr>
              <p:cNvPr id="2057" name="Google Shape;1461;p45">
                <a:extLst>
                  <a:ext uri="{FF2B5EF4-FFF2-40B4-BE49-F238E27FC236}">
                    <a16:creationId xmlns="" xmlns:a16="http://schemas.microsoft.com/office/drawing/2014/main" id="{48C2A3FE-924B-B172-BEAC-2091B7D59226}"/>
                  </a:ext>
                </a:extLst>
              </p:cNvPr>
              <p:cNvSpPr/>
              <p:nvPr/>
            </p:nvSpPr>
            <p:spPr>
              <a:xfrm>
                <a:off x="7109978" y="719783"/>
                <a:ext cx="607552" cy="712490"/>
              </a:xfrm>
              <a:custGeom>
                <a:avLst/>
                <a:gdLst/>
                <a:ahLst/>
                <a:cxnLst/>
                <a:rect l="l" t="t" r="r" b="b"/>
                <a:pathLst>
                  <a:path w="12846" h="15064" extrusionOk="0">
                    <a:moveTo>
                      <a:pt x="12846" y="0"/>
                    </a:moveTo>
                    <a:lnTo>
                      <a:pt x="1" y="12845"/>
                    </a:lnTo>
                    <a:cubicBezTo>
                      <a:pt x="1534" y="14378"/>
                      <a:pt x="3419" y="15064"/>
                      <a:pt x="5268" y="15064"/>
                    </a:cubicBezTo>
                    <a:cubicBezTo>
                      <a:pt x="9136" y="15064"/>
                      <a:pt x="12846" y="12060"/>
                      <a:pt x="12846" y="7524"/>
                    </a:cubicBezTo>
                    <a:lnTo>
                      <a:pt x="128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1462;p45">
                <a:extLst>
                  <a:ext uri="{FF2B5EF4-FFF2-40B4-BE49-F238E27FC236}">
                    <a16:creationId xmlns="" xmlns:a16="http://schemas.microsoft.com/office/drawing/2014/main" id="{1AF1D9CB-2003-54F7-834B-4BF417E5634B}"/>
                  </a:ext>
                </a:extLst>
              </p:cNvPr>
              <p:cNvSpPr/>
              <p:nvPr/>
            </p:nvSpPr>
            <p:spPr>
              <a:xfrm>
                <a:off x="6885785" y="719783"/>
                <a:ext cx="831730" cy="607536"/>
              </a:xfrm>
              <a:custGeom>
                <a:avLst/>
                <a:gdLst/>
                <a:ahLst/>
                <a:cxnLst/>
                <a:rect l="l" t="t" r="r" b="b"/>
                <a:pathLst>
                  <a:path w="17586" h="12845" extrusionOk="0">
                    <a:moveTo>
                      <a:pt x="10061" y="0"/>
                    </a:moveTo>
                    <a:cubicBezTo>
                      <a:pt x="3358" y="0"/>
                      <a:pt x="1" y="8105"/>
                      <a:pt x="4741" y="12845"/>
                    </a:cubicBezTo>
                    <a:lnTo>
                      <a:pt x="175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4" name="Google Shape;1463;p45">
              <a:extLst>
                <a:ext uri="{FF2B5EF4-FFF2-40B4-BE49-F238E27FC236}">
                  <a16:creationId xmlns="" xmlns:a16="http://schemas.microsoft.com/office/drawing/2014/main" id="{0AC524C2-89AB-04ED-12D8-F9D7AB31DB5E}"/>
                </a:ext>
              </a:extLst>
            </p:cNvPr>
            <p:cNvGrpSpPr/>
            <p:nvPr/>
          </p:nvGrpSpPr>
          <p:grpSpPr>
            <a:xfrm>
              <a:off x="8412365" y="744900"/>
              <a:ext cx="731533" cy="740911"/>
              <a:chOff x="4866250" y="0"/>
              <a:chExt cx="712996" cy="719821"/>
            </a:xfrm>
          </p:grpSpPr>
          <p:sp>
            <p:nvSpPr>
              <p:cNvPr id="2055" name="Google Shape;1464;p45">
                <a:extLst>
                  <a:ext uri="{FF2B5EF4-FFF2-40B4-BE49-F238E27FC236}">
                    <a16:creationId xmlns="" xmlns:a16="http://schemas.microsoft.com/office/drawing/2014/main" id="{26F0C655-2438-C35D-C91D-6CF882A29EDB}"/>
                  </a:ext>
                </a:extLst>
              </p:cNvPr>
              <p:cNvSpPr/>
              <p:nvPr/>
            </p:nvSpPr>
            <p:spPr>
              <a:xfrm>
                <a:off x="4866250" y="0"/>
                <a:ext cx="712972" cy="719821"/>
              </a:xfrm>
              <a:custGeom>
                <a:avLst/>
                <a:gdLst/>
                <a:ahLst/>
                <a:cxnLst/>
                <a:rect l="l" t="t" r="r" b="b"/>
                <a:pathLst>
                  <a:path w="15075" h="15219" extrusionOk="0">
                    <a:moveTo>
                      <a:pt x="0" y="1"/>
                    </a:moveTo>
                    <a:lnTo>
                      <a:pt x="15075" y="15218"/>
                    </a:lnTo>
                    <a:lnTo>
                      <a:pt x="150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1465;p45">
                <a:extLst>
                  <a:ext uri="{FF2B5EF4-FFF2-40B4-BE49-F238E27FC236}">
                    <a16:creationId xmlns="" xmlns:a16="http://schemas.microsoft.com/office/drawing/2014/main" id="{260A3C47-96FC-98E2-D1B4-98356452CFDA}"/>
                  </a:ext>
                </a:extLst>
              </p:cNvPr>
              <p:cNvSpPr/>
              <p:nvPr/>
            </p:nvSpPr>
            <p:spPr>
              <a:xfrm>
                <a:off x="5221837" y="0"/>
                <a:ext cx="357408" cy="360833"/>
              </a:xfrm>
              <a:custGeom>
                <a:avLst/>
                <a:gdLst/>
                <a:ahLst/>
                <a:cxnLst/>
                <a:rect l="l" t="t" r="r" b="b"/>
                <a:pathLst>
                  <a:path w="7557" h="7629" extrusionOk="0">
                    <a:moveTo>
                      <a:pt x="0" y="1"/>
                    </a:moveTo>
                    <a:cubicBezTo>
                      <a:pt x="0" y="4213"/>
                      <a:pt x="3383" y="7628"/>
                      <a:pt x="7557" y="7628"/>
                    </a:cubicBezTo>
                    <a:lnTo>
                      <a:pt x="75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8" name="Group 1337">
            <a:extLst>
              <a:ext uri="{FF2B5EF4-FFF2-40B4-BE49-F238E27FC236}">
                <a16:creationId xmlns="" xmlns:a16="http://schemas.microsoft.com/office/drawing/2014/main" id="{1550273F-44F9-78D6-DE81-0F4DD3298DA1}"/>
              </a:ext>
            </a:extLst>
          </p:cNvPr>
          <p:cNvGrpSpPr/>
          <p:nvPr/>
        </p:nvGrpSpPr>
        <p:grpSpPr>
          <a:xfrm>
            <a:off x="-6705604" y="4064368"/>
            <a:ext cx="1066404" cy="1079132"/>
            <a:chOff x="-2846" y="3667425"/>
            <a:chExt cx="1458302" cy="1475707"/>
          </a:xfrm>
        </p:grpSpPr>
        <p:grpSp>
          <p:nvGrpSpPr>
            <p:cNvPr id="1339" name="Google Shape;631;p24">
              <a:extLst>
                <a:ext uri="{FF2B5EF4-FFF2-40B4-BE49-F238E27FC236}">
                  <a16:creationId xmlns="" xmlns:a16="http://schemas.microsoft.com/office/drawing/2014/main" id="{FBB3778F-3C89-1F04-45DE-E2B6C40A48D1}"/>
                </a:ext>
              </a:extLst>
            </p:cNvPr>
            <p:cNvGrpSpPr/>
            <p:nvPr/>
          </p:nvGrpSpPr>
          <p:grpSpPr>
            <a:xfrm>
              <a:off x="7" y="4408331"/>
              <a:ext cx="1455449" cy="734801"/>
              <a:chOff x="1698147" y="4286198"/>
              <a:chExt cx="1698108" cy="857311"/>
            </a:xfrm>
          </p:grpSpPr>
          <p:sp>
            <p:nvSpPr>
              <p:cNvPr id="1343" name="Google Shape;632;p24">
                <a:extLst>
                  <a:ext uri="{FF2B5EF4-FFF2-40B4-BE49-F238E27FC236}">
                    <a16:creationId xmlns="" xmlns:a16="http://schemas.microsoft.com/office/drawing/2014/main" id="{27CFC2C4-E046-2EED-8D38-5D327E2F79D9}"/>
                  </a:ext>
                </a:extLst>
              </p:cNvPr>
              <p:cNvSpPr/>
              <p:nvPr/>
            </p:nvSpPr>
            <p:spPr>
              <a:xfrm>
                <a:off x="1698147" y="4286198"/>
                <a:ext cx="849135" cy="857311"/>
              </a:xfrm>
              <a:custGeom>
                <a:avLst/>
                <a:gdLst/>
                <a:ahLst/>
                <a:cxnLst/>
                <a:rect l="l" t="t" r="r" b="b"/>
                <a:pathLst>
                  <a:path w="16201" h="16357" extrusionOk="0">
                    <a:moveTo>
                      <a:pt x="1" y="1"/>
                    </a:moveTo>
                    <a:lnTo>
                      <a:pt x="1" y="16356"/>
                    </a:lnTo>
                    <a:lnTo>
                      <a:pt x="16200" y="16356"/>
                    </a:lnTo>
                    <a:lnTo>
                      <a:pt x="16200"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633;p24">
                <a:extLst>
                  <a:ext uri="{FF2B5EF4-FFF2-40B4-BE49-F238E27FC236}">
                    <a16:creationId xmlns="" xmlns:a16="http://schemas.microsoft.com/office/drawing/2014/main" id="{974A59F8-F4F9-9235-329B-E1593E8AB6C9}"/>
                  </a:ext>
                </a:extLst>
              </p:cNvPr>
              <p:cNvSpPr/>
              <p:nvPr/>
            </p:nvSpPr>
            <p:spPr>
              <a:xfrm>
                <a:off x="2123837" y="4286198"/>
                <a:ext cx="1272418" cy="857311"/>
              </a:xfrm>
              <a:custGeom>
                <a:avLst/>
                <a:gdLst/>
                <a:ahLst/>
                <a:cxnLst/>
                <a:rect l="l" t="t" r="r" b="b"/>
                <a:pathLst>
                  <a:path w="24277" h="16357" extrusionOk="0">
                    <a:moveTo>
                      <a:pt x="0" y="1"/>
                    </a:moveTo>
                    <a:lnTo>
                      <a:pt x="8078" y="8158"/>
                    </a:lnTo>
                    <a:lnTo>
                      <a:pt x="16197" y="16356"/>
                    </a:lnTo>
                    <a:lnTo>
                      <a:pt x="24277" y="16356"/>
                    </a:lnTo>
                    <a:lnTo>
                      <a:pt x="807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634;p24">
                <a:extLst>
                  <a:ext uri="{FF2B5EF4-FFF2-40B4-BE49-F238E27FC236}">
                    <a16:creationId xmlns="" xmlns:a16="http://schemas.microsoft.com/office/drawing/2014/main" id="{6C94A334-AFEA-6CA3-10F6-4240646D5DF5}"/>
                  </a:ext>
                </a:extLst>
              </p:cNvPr>
              <p:cNvSpPr/>
              <p:nvPr/>
            </p:nvSpPr>
            <p:spPr>
              <a:xfrm>
                <a:off x="2121846" y="4713722"/>
                <a:ext cx="425432" cy="429782"/>
              </a:xfrm>
              <a:custGeom>
                <a:avLst/>
                <a:gdLst/>
                <a:ahLst/>
                <a:cxnLst/>
                <a:rect l="l" t="t" r="r" b="b"/>
                <a:pathLst>
                  <a:path w="8117" h="8200" extrusionOk="0">
                    <a:moveTo>
                      <a:pt x="8116" y="1"/>
                    </a:moveTo>
                    <a:lnTo>
                      <a:pt x="0" y="8199"/>
                    </a:lnTo>
                    <a:lnTo>
                      <a:pt x="8116" y="8199"/>
                    </a:lnTo>
                    <a:lnTo>
                      <a:pt x="81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0" name="Google Shape;635;p24">
              <a:extLst>
                <a:ext uri="{FF2B5EF4-FFF2-40B4-BE49-F238E27FC236}">
                  <a16:creationId xmlns="" xmlns:a16="http://schemas.microsoft.com/office/drawing/2014/main" id="{DE8A1614-94FE-4CB3-71CC-2F299528A6BF}"/>
                </a:ext>
              </a:extLst>
            </p:cNvPr>
            <p:cNvGrpSpPr/>
            <p:nvPr/>
          </p:nvGrpSpPr>
          <p:grpSpPr>
            <a:xfrm rot="10800000">
              <a:off x="-2846" y="3667425"/>
              <a:ext cx="731533" cy="740911"/>
              <a:chOff x="4866250" y="0"/>
              <a:chExt cx="712996" cy="719821"/>
            </a:xfrm>
          </p:grpSpPr>
          <p:sp>
            <p:nvSpPr>
              <p:cNvPr id="1341" name="Google Shape;636;p24">
                <a:extLst>
                  <a:ext uri="{FF2B5EF4-FFF2-40B4-BE49-F238E27FC236}">
                    <a16:creationId xmlns="" xmlns:a16="http://schemas.microsoft.com/office/drawing/2014/main" id="{0CDB3BEC-C4C6-470B-F6A1-607EB4F67A3D}"/>
                  </a:ext>
                </a:extLst>
              </p:cNvPr>
              <p:cNvSpPr/>
              <p:nvPr/>
            </p:nvSpPr>
            <p:spPr>
              <a:xfrm>
                <a:off x="4866250" y="0"/>
                <a:ext cx="712972" cy="719821"/>
              </a:xfrm>
              <a:custGeom>
                <a:avLst/>
                <a:gdLst/>
                <a:ahLst/>
                <a:cxnLst/>
                <a:rect l="l" t="t" r="r" b="b"/>
                <a:pathLst>
                  <a:path w="15075" h="15219" extrusionOk="0">
                    <a:moveTo>
                      <a:pt x="0" y="1"/>
                    </a:moveTo>
                    <a:lnTo>
                      <a:pt x="15075" y="15218"/>
                    </a:lnTo>
                    <a:lnTo>
                      <a:pt x="150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637;p24">
                <a:extLst>
                  <a:ext uri="{FF2B5EF4-FFF2-40B4-BE49-F238E27FC236}">
                    <a16:creationId xmlns="" xmlns:a16="http://schemas.microsoft.com/office/drawing/2014/main" id="{173E4E27-E07C-A74B-DD92-F454F6900E21}"/>
                  </a:ext>
                </a:extLst>
              </p:cNvPr>
              <p:cNvSpPr/>
              <p:nvPr/>
            </p:nvSpPr>
            <p:spPr>
              <a:xfrm>
                <a:off x="5221837" y="0"/>
                <a:ext cx="357408" cy="360833"/>
              </a:xfrm>
              <a:custGeom>
                <a:avLst/>
                <a:gdLst/>
                <a:ahLst/>
                <a:cxnLst/>
                <a:rect l="l" t="t" r="r" b="b"/>
                <a:pathLst>
                  <a:path w="7557" h="7629" extrusionOk="0">
                    <a:moveTo>
                      <a:pt x="0" y="1"/>
                    </a:moveTo>
                    <a:cubicBezTo>
                      <a:pt x="0" y="4213"/>
                      <a:pt x="3383" y="7628"/>
                      <a:pt x="7557" y="7628"/>
                    </a:cubicBezTo>
                    <a:lnTo>
                      <a:pt x="755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4" name="Group 1333">
            <a:extLst>
              <a:ext uri="{FF2B5EF4-FFF2-40B4-BE49-F238E27FC236}">
                <a16:creationId xmlns="" xmlns:a16="http://schemas.microsoft.com/office/drawing/2014/main" id="{83C524EA-CB8F-98C2-F776-E50BCEF36B18}"/>
              </a:ext>
            </a:extLst>
          </p:cNvPr>
          <p:cNvGrpSpPr/>
          <p:nvPr/>
        </p:nvGrpSpPr>
        <p:grpSpPr>
          <a:xfrm>
            <a:off x="-7966361" y="-441959"/>
            <a:ext cx="4573094" cy="1615935"/>
            <a:chOff x="-2198605" y="-441959"/>
            <a:chExt cx="4573094" cy="1615935"/>
          </a:xfrm>
        </p:grpSpPr>
        <p:sp>
          <p:nvSpPr>
            <p:cNvPr id="1335" name="Google Shape;43;p6">
              <a:extLst>
                <a:ext uri="{FF2B5EF4-FFF2-40B4-BE49-F238E27FC236}">
                  <a16:creationId xmlns="" xmlns:a16="http://schemas.microsoft.com/office/drawing/2014/main" id="{CD6F148A-EFA8-BA51-7367-913F73D45E06}"/>
                </a:ext>
              </a:extLst>
            </p:cNvPr>
            <p:cNvSpPr/>
            <p:nvPr/>
          </p:nvSpPr>
          <p:spPr>
            <a:xfrm>
              <a:off x="-373762" y="867070"/>
              <a:ext cx="1136777" cy="306906"/>
            </a:xfrm>
            <a:custGeom>
              <a:avLst/>
              <a:gdLst/>
              <a:ahLst/>
              <a:cxnLst/>
              <a:rect l="l" t="t" r="r" b="b"/>
              <a:pathLst>
                <a:path w="22361" h="6037" extrusionOk="0">
                  <a:moveTo>
                    <a:pt x="19337" y="6037"/>
                  </a:moveTo>
                  <a:lnTo>
                    <a:pt x="3025" y="6037"/>
                  </a:lnTo>
                  <a:cubicBezTo>
                    <a:pt x="1358" y="6037"/>
                    <a:pt x="1" y="4679"/>
                    <a:pt x="1" y="3013"/>
                  </a:cubicBezTo>
                  <a:lnTo>
                    <a:pt x="1" y="3013"/>
                  </a:lnTo>
                  <a:cubicBezTo>
                    <a:pt x="1" y="1346"/>
                    <a:pt x="1358" y="0"/>
                    <a:pt x="3025" y="0"/>
                  </a:cubicBezTo>
                  <a:lnTo>
                    <a:pt x="19337" y="0"/>
                  </a:lnTo>
                  <a:cubicBezTo>
                    <a:pt x="21004" y="0"/>
                    <a:pt x="22361" y="1346"/>
                    <a:pt x="22361" y="3013"/>
                  </a:cubicBezTo>
                  <a:lnTo>
                    <a:pt x="22361" y="3013"/>
                  </a:lnTo>
                  <a:cubicBezTo>
                    <a:pt x="22361" y="4679"/>
                    <a:pt x="21004" y="6037"/>
                    <a:pt x="19337" y="6037"/>
                  </a:cubicBezTo>
                  <a:close/>
                </a:path>
              </a:pathLst>
            </a:custGeom>
            <a:solidFill>
              <a:srgbClr val="FBD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41;p6">
              <a:extLst>
                <a:ext uri="{FF2B5EF4-FFF2-40B4-BE49-F238E27FC236}">
                  <a16:creationId xmlns="" xmlns:a16="http://schemas.microsoft.com/office/drawing/2014/main" id="{5633082D-FA39-0A5D-787E-39122857940F}"/>
                </a:ext>
              </a:extLst>
            </p:cNvPr>
            <p:cNvSpPr/>
            <p:nvPr/>
          </p:nvSpPr>
          <p:spPr>
            <a:xfrm flipH="1">
              <a:off x="-5881" y="-441959"/>
              <a:ext cx="2380370" cy="1499204"/>
            </a:xfrm>
            <a:custGeom>
              <a:avLst/>
              <a:gdLst/>
              <a:ahLst/>
              <a:cxnLst/>
              <a:rect l="l" t="t" r="r" b="b"/>
              <a:pathLst>
                <a:path w="25100" h="16087" extrusionOk="0">
                  <a:moveTo>
                    <a:pt x="1013" y="4144"/>
                  </a:moveTo>
                  <a:lnTo>
                    <a:pt x="6740" y="14824"/>
                  </a:lnTo>
                  <a:cubicBezTo>
                    <a:pt x="7156" y="15610"/>
                    <a:pt x="7966" y="16086"/>
                    <a:pt x="8859" y="16086"/>
                  </a:cubicBezTo>
                  <a:lnTo>
                    <a:pt x="25099" y="16086"/>
                  </a:lnTo>
                  <a:lnTo>
                    <a:pt x="25099" y="1"/>
                  </a:lnTo>
                  <a:lnTo>
                    <a:pt x="3513" y="1"/>
                  </a:lnTo>
                  <a:cubicBezTo>
                    <a:pt x="1370" y="1"/>
                    <a:pt x="1" y="2263"/>
                    <a:pt x="1013" y="4144"/>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7" name="Google Shape;240;p33">
              <a:extLst>
                <a:ext uri="{FF2B5EF4-FFF2-40B4-BE49-F238E27FC236}">
                  <a16:creationId xmlns="" xmlns:a16="http://schemas.microsoft.com/office/drawing/2014/main" id="{648DEFFD-65C3-7166-7DF4-F7253D76F9C7}"/>
                </a:ext>
              </a:extLst>
            </p:cNvPr>
            <p:cNvSpPr/>
            <p:nvPr/>
          </p:nvSpPr>
          <p:spPr>
            <a:xfrm>
              <a:off x="-2198605" y="798428"/>
              <a:ext cx="3887295" cy="261132"/>
            </a:xfrm>
            <a:prstGeom prst="roundRect">
              <a:avLst>
                <a:gd name="adj" fmla="val 50000"/>
              </a:avLst>
            </a:prstGeom>
            <a:solidFill>
              <a:schemeClr val="accent4"/>
            </a:solidFill>
            <a:ln w="12700">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1" i="0" u="none" strike="noStrike" kern="0" cap="none" spc="0" normalizeH="0" baseline="0" noProof="0">
                <a:ln>
                  <a:noFill/>
                </a:ln>
                <a:solidFill>
                  <a:srgbClr val="DA8737"/>
                </a:solidFill>
                <a:effectLst/>
                <a:uLnTx/>
                <a:uFillTx/>
                <a:latin typeface="Oxygen" panose="02000503000000000000" pitchFamily="2" charset="0"/>
                <a:cs typeface="Arial"/>
                <a:sym typeface="Arial"/>
              </a:endParaRPr>
            </a:p>
          </p:txBody>
        </p:sp>
      </p:grpSp>
      <p:grpSp>
        <p:nvGrpSpPr>
          <p:cNvPr id="1999" name="Group 1998">
            <a:extLst>
              <a:ext uri="{FF2B5EF4-FFF2-40B4-BE49-F238E27FC236}">
                <a16:creationId xmlns="" xmlns:a16="http://schemas.microsoft.com/office/drawing/2014/main" id="{4E6002A1-3776-AA3A-EB61-628A48F94BA6}"/>
              </a:ext>
            </a:extLst>
          </p:cNvPr>
          <p:cNvGrpSpPr/>
          <p:nvPr/>
        </p:nvGrpSpPr>
        <p:grpSpPr>
          <a:xfrm>
            <a:off x="359092" y="-7219587"/>
            <a:ext cx="8425813" cy="2780172"/>
            <a:chOff x="359092" y="1103805"/>
            <a:chExt cx="8425813" cy="2780172"/>
          </a:xfrm>
        </p:grpSpPr>
        <p:grpSp>
          <p:nvGrpSpPr>
            <p:cNvPr id="2000" name="Group 1999">
              <a:extLst>
                <a:ext uri="{FF2B5EF4-FFF2-40B4-BE49-F238E27FC236}">
                  <a16:creationId xmlns="" xmlns:a16="http://schemas.microsoft.com/office/drawing/2014/main" id="{778728B2-8245-0BE5-FE9E-770775B07B97}"/>
                </a:ext>
              </a:extLst>
            </p:cNvPr>
            <p:cNvGrpSpPr/>
            <p:nvPr/>
          </p:nvGrpSpPr>
          <p:grpSpPr>
            <a:xfrm>
              <a:off x="1312163" y="1103805"/>
              <a:ext cx="6519674" cy="676712"/>
              <a:chOff x="1312162" y="1103805"/>
              <a:chExt cx="6519674" cy="676712"/>
            </a:xfrm>
          </p:grpSpPr>
          <p:cxnSp>
            <p:nvCxnSpPr>
              <p:cNvPr id="1325" name="Connector: Elbow 1324">
                <a:extLst>
                  <a:ext uri="{FF2B5EF4-FFF2-40B4-BE49-F238E27FC236}">
                    <a16:creationId xmlns="" xmlns:a16="http://schemas.microsoft.com/office/drawing/2014/main" id="{4BC51FB2-FF4D-F8E0-1AE2-0F3BEB029AAF}"/>
                  </a:ext>
                </a:extLst>
              </p:cNvPr>
              <p:cNvCxnSpPr>
                <a:cxnSpLocks/>
                <a:stCxn id="1329" idx="1"/>
                <a:endCxn id="1323" idx="0"/>
              </p:cNvCxnSpPr>
              <p:nvPr/>
            </p:nvCxnSpPr>
            <p:spPr>
              <a:xfrm rot="10800000" flipV="1">
                <a:off x="1312162" y="1236952"/>
                <a:ext cx="2452118" cy="538868"/>
              </a:xfrm>
              <a:prstGeom prst="bentConnector2">
                <a:avLst/>
              </a:prstGeom>
              <a:effectLst/>
            </p:spPr>
            <p:style>
              <a:lnRef idx="2">
                <a:schemeClr val="dk1"/>
              </a:lnRef>
              <a:fillRef idx="0">
                <a:schemeClr val="dk1"/>
              </a:fillRef>
              <a:effectRef idx="1">
                <a:schemeClr val="dk1"/>
              </a:effectRef>
              <a:fontRef idx="minor">
                <a:schemeClr val="tx1"/>
              </a:fontRef>
            </p:style>
          </p:cxnSp>
          <p:cxnSp>
            <p:nvCxnSpPr>
              <p:cNvPr id="1326" name="Connector: Elbow 1325">
                <a:extLst>
                  <a:ext uri="{FF2B5EF4-FFF2-40B4-BE49-F238E27FC236}">
                    <a16:creationId xmlns="" xmlns:a16="http://schemas.microsoft.com/office/drawing/2014/main" id="{06E6859C-2646-6F1C-3F1C-D1016AE1FD27}"/>
                  </a:ext>
                </a:extLst>
              </p:cNvPr>
              <p:cNvCxnSpPr>
                <a:cxnSpLocks/>
                <a:stCxn id="1329" idx="2"/>
                <a:endCxn id="1321" idx="0"/>
              </p:cNvCxnSpPr>
              <p:nvPr/>
            </p:nvCxnSpPr>
            <p:spPr>
              <a:xfrm rot="5400000">
                <a:off x="3814034" y="1026010"/>
                <a:ext cx="410418" cy="1098596"/>
              </a:xfrm>
              <a:prstGeom prst="bentConnector3">
                <a:avLst/>
              </a:prstGeom>
              <a:effectLst/>
            </p:spPr>
            <p:style>
              <a:lnRef idx="2">
                <a:schemeClr val="dk1"/>
              </a:lnRef>
              <a:fillRef idx="0">
                <a:schemeClr val="dk1"/>
              </a:fillRef>
              <a:effectRef idx="1">
                <a:schemeClr val="dk1"/>
              </a:effectRef>
              <a:fontRef idx="minor">
                <a:schemeClr val="tx1"/>
              </a:fontRef>
            </p:style>
          </p:cxnSp>
          <p:cxnSp>
            <p:nvCxnSpPr>
              <p:cNvPr id="1327" name="Connector: Elbow 1326">
                <a:extLst>
                  <a:ext uri="{FF2B5EF4-FFF2-40B4-BE49-F238E27FC236}">
                    <a16:creationId xmlns="" xmlns:a16="http://schemas.microsoft.com/office/drawing/2014/main" id="{5CB38740-48BD-E9DC-66CA-D6AF07E57663}"/>
                  </a:ext>
                </a:extLst>
              </p:cNvPr>
              <p:cNvCxnSpPr>
                <a:cxnSpLocks/>
                <a:stCxn id="1329" idx="2"/>
                <a:endCxn id="1319" idx="0"/>
              </p:cNvCxnSpPr>
              <p:nvPr/>
            </p:nvCxnSpPr>
            <p:spPr>
              <a:xfrm rot="16200000" flipH="1">
                <a:off x="4903443" y="1035196"/>
                <a:ext cx="410416" cy="1080221"/>
              </a:xfrm>
              <a:prstGeom prst="bentConnector3">
                <a:avLst/>
              </a:prstGeom>
              <a:effectLst/>
            </p:spPr>
            <p:style>
              <a:lnRef idx="2">
                <a:schemeClr val="dk1"/>
              </a:lnRef>
              <a:fillRef idx="0">
                <a:schemeClr val="dk1"/>
              </a:fillRef>
              <a:effectRef idx="1">
                <a:schemeClr val="dk1"/>
              </a:effectRef>
              <a:fontRef idx="minor">
                <a:schemeClr val="tx1"/>
              </a:fontRef>
            </p:style>
          </p:cxnSp>
          <p:cxnSp>
            <p:nvCxnSpPr>
              <p:cNvPr id="1328" name="Connector: Elbow 1327">
                <a:extLst>
                  <a:ext uri="{FF2B5EF4-FFF2-40B4-BE49-F238E27FC236}">
                    <a16:creationId xmlns="" xmlns:a16="http://schemas.microsoft.com/office/drawing/2014/main" id="{14978681-063F-0A31-7382-C700F42A588F}"/>
                  </a:ext>
                </a:extLst>
              </p:cNvPr>
              <p:cNvCxnSpPr>
                <a:cxnSpLocks/>
                <a:stCxn id="1329" idx="3"/>
                <a:endCxn id="1317" idx="0"/>
              </p:cNvCxnSpPr>
              <p:nvPr/>
            </p:nvCxnSpPr>
            <p:spPr>
              <a:xfrm>
                <a:off x="5372802" y="1236952"/>
                <a:ext cx="2459034" cy="533142"/>
              </a:xfrm>
              <a:prstGeom prst="bentConnector2">
                <a:avLst/>
              </a:prstGeom>
              <a:effectLst/>
            </p:spPr>
            <p:style>
              <a:lnRef idx="2">
                <a:schemeClr val="dk1"/>
              </a:lnRef>
              <a:fillRef idx="0">
                <a:schemeClr val="dk1"/>
              </a:fillRef>
              <a:effectRef idx="1">
                <a:schemeClr val="dk1"/>
              </a:effectRef>
              <a:fontRef idx="minor">
                <a:schemeClr val="tx1"/>
              </a:fontRef>
            </p:style>
          </p:cxnSp>
          <p:sp>
            <p:nvSpPr>
              <p:cNvPr id="1329" name="Google Shape;240;p33">
                <a:extLst>
                  <a:ext uri="{FF2B5EF4-FFF2-40B4-BE49-F238E27FC236}">
                    <a16:creationId xmlns="" xmlns:a16="http://schemas.microsoft.com/office/drawing/2014/main" id="{408CA009-624A-2DD7-C30D-EC567F504F03}"/>
                  </a:ext>
                </a:extLst>
              </p:cNvPr>
              <p:cNvSpPr/>
              <p:nvPr/>
            </p:nvSpPr>
            <p:spPr>
              <a:xfrm>
                <a:off x="3764280" y="1103805"/>
                <a:ext cx="1608522" cy="266294"/>
              </a:xfrm>
              <a:prstGeom prst="roundRect">
                <a:avLst>
                  <a:gd name="adj" fmla="val 50000"/>
                </a:avLst>
              </a:prstGeom>
              <a:solidFill>
                <a:schemeClr val="tx1">
                  <a:lumMod val="20000"/>
                  <a:lumOff val="80000"/>
                </a:schemeClr>
              </a:solidFill>
              <a:ln w="12700">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err="1">
                    <a:ln>
                      <a:noFill/>
                    </a:ln>
                    <a:solidFill>
                      <a:schemeClr val="tx1"/>
                    </a:solidFill>
                    <a:effectLst/>
                    <a:uLnTx/>
                    <a:uFillTx/>
                    <a:latin typeface="+mn-lt"/>
                    <a:cs typeface="Arial"/>
                    <a:sym typeface="Arial"/>
                  </a:rPr>
                  <a:t>Latar</a:t>
                </a:r>
                <a:r>
                  <a:rPr kumimoji="0" lang="en-US" sz="1100" b="1" i="0" u="none" strike="noStrike" kern="0" cap="none" spc="0" normalizeH="0" baseline="0" noProof="0" dirty="0">
                    <a:ln>
                      <a:noFill/>
                    </a:ln>
                    <a:solidFill>
                      <a:schemeClr val="tx1"/>
                    </a:solidFill>
                    <a:effectLst/>
                    <a:uLnTx/>
                    <a:uFillTx/>
                    <a:latin typeface="+mn-lt"/>
                    <a:cs typeface="Arial"/>
                    <a:sym typeface="Arial"/>
                  </a:rPr>
                  <a:t> </a:t>
                </a:r>
                <a:r>
                  <a:rPr kumimoji="0" lang="en-US" sz="1100" b="1" i="0" u="none" strike="noStrike" kern="0" cap="none" spc="0" normalizeH="0" baseline="0" noProof="0" dirty="0" err="1">
                    <a:ln>
                      <a:noFill/>
                    </a:ln>
                    <a:solidFill>
                      <a:schemeClr val="tx1"/>
                    </a:solidFill>
                    <a:effectLst/>
                    <a:uLnTx/>
                    <a:uFillTx/>
                    <a:latin typeface="+mn-lt"/>
                    <a:cs typeface="Arial"/>
                    <a:sym typeface="Arial"/>
                  </a:rPr>
                  <a:t>Belakang</a:t>
                </a:r>
                <a:endParaRPr kumimoji="0" lang="id-ID" sz="1100" b="1" i="0" u="none" strike="noStrike" kern="0" cap="none" spc="0" normalizeH="0" baseline="0" noProof="0" dirty="0">
                  <a:ln>
                    <a:noFill/>
                  </a:ln>
                  <a:solidFill>
                    <a:schemeClr val="tx1"/>
                  </a:solidFill>
                  <a:effectLst/>
                  <a:uLnTx/>
                  <a:uFillTx/>
                  <a:latin typeface="+mn-lt"/>
                  <a:cs typeface="Arial"/>
                  <a:sym typeface="Arial"/>
                </a:endParaRPr>
              </a:p>
            </p:txBody>
          </p:sp>
        </p:grpSp>
        <p:grpSp>
          <p:nvGrpSpPr>
            <p:cNvPr id="2001" name="Group 2000">
              <a:extLst>
                <a:ext uri="{FF2B5EF4-FFF2-40B4-BE49-F238E27FC236}">
                  <a16:creationId xmlns="" xmlns:a16="http://schemas.microsoft.com/office/drawing/2014/main" id="{0E1F7259-DEA2-E57C-4FFC-15A487D279BE}"/>
                </a:ext>
              </a:extLst>
            </p:cNvPr>
            <p:cNvGrpSpPr/>
            <p:nvPr/>
          </p:nvGrpSpPr>
          <p:grpSpPr>
            <a:xfrm>
              <a:off x="359092" y="1770094"/>
              <a:ext cx="8425813" cy="2113883"/>
              <a:chOff x="336959" y="1815781"/>
              <a:chExt cx="8425813" cy="2113883"/>
            </a:xfrm>
          </p:grpSpPr>
          <p:grpSp>
            <p:nvGrpSpPr>
              <p:cNvPr id="2002" name="Group 2001">
                <a:extLst>
                  <a:ext uri="{FF2B5EF4-FFF2-40B4-BE49-F238E27FC236}">
                    <a16:creationId xmlns="" xmlns:a16="http://schemas.microsoft.com/office/drawing/2014/main" id="{5970641E-382D-95BA-0CEC-84BACF739390}"/>
                  </a:ext>
                </a:extLst>
              </p:cNvPr>
              <p:cNvGrpSpPr/>
              <p:nvPr/>
            </p:nvGrpSpPr>
            <p:grpSpPr>
              <a:xfrm>
                <a:off x="336959" y="1815781"/>
                <a:ext cx="8425813" cy="2113883"/>
                <a:chOff x="336959" y="1815781"/>
                <a:chExt cx="8425813" cy="2113883"/>
              </a:xfrm>
            </p:grpSpPr>
            <p:grpSp>
              <p:nvGrpSpPr>
                <p:cNvPr id="1313" name="Group 1312">
                  <a:extLst>
                    <a:ext uri="{FF2B5EF4-FFF2-40B4-BE49-F238E27FC236}">
                      <a16:creationId xmlns="" xmlns:a16="http://schemas.microsoft.com/office/drawing/2014/main" id="{D7FD8B42-528C-D18D-7464-02AA9644DF79}"/>
                    </a:ext>
                  </a:extLst>
                </p:cNvPr>
                <p:cNvGrpSpPr/>
                <p:nvPr/>
              </p:nvGrpSpPr>
              <p:grpSpPr>
                <a:xfrm>
                  <a:off x="336959" y="1821507"/>
                  <a:ext cx="1906139" cy="2108156"/>
                  <a:chOff x="701472" y="3267524"/>
                  <a:chExt cx="2148475" cy="1084354"/>
                </a:xfrm>
                <a:solidFill>
                  <a:schemeClr val="accent4"/>
                </a:solidFill>
              </p:grpSpPr>
              <p:sp>
                <p:nvSpPr>
                  <p:cNvPr id="1323" name="Google Shape;240;p33">
                    <a:extLst>
                      <a:ext uri="{FF2B5EF4-FFF2-40B4-BE49-F238E27FC236}">
                        <a16:creationId xmlns="" xmlns:a16="http://schemas.microsoft.com/office/drawing/2014/main" id="{9FC36269-444B-FB57-A813-40594553E9BF}"/>
                      </a:ext>
                    </a:extLst>
                  </p:cNvPr>
                  <p:cNvSpPr/>
                  <p:nvPr/>
                </p:nvSpPr>
                <p:spPr>
                  <a:xfrm>
                    <a:off x="701472" y="3267524"/>
                    <a:ext cx="2148475" cy="1084354"/>
                  </a:xfrm>
                  <a:prstGeom prst="roundRect">
                    <a:avLst>
                      <a:gd name="adj" fmla="val 9147"/>
                    </a:avLst>
                  </a:prstGeom>
                  <a:solidFill>
                    <a:schemeClr val="tx1"/>
                  </a:solidFill>
                  <a:ln w="19050">
                    <a:solidFill>
                      <a:schemeClr val="bg2"/>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000" b="1" i="0" u="none" strike="noStrike" kern="0" cap="none" spc="0" normalizeH="0" baseline="0" noProof="0" dirty="0">
                      <a:ln>
                        <a:noFill/>
                      </a:ln>
                      <a:solidFill>
                        <a:schemeClr val="bg1">
                          <a:lumMod val="10000"/>
                        </a:schemeClr>
                      </a:solidFill>
                      <a:effectLst/>
                      <a:uLnTx/>
                      <a:uFillTx/>
                      <a:latin typeface="+mn-lt"/>
                      <a:cs typeface="Arial"/>
                      <a:sym typeface="Arial"/>
                    </a:endParaRPr>
                  </a:p>
                </p:txBody>
              </p:sp>
              <p:sp>
                <p:nvSpPr>
                  <p:cNvPr id="1324" name="TextBox 1323">
                    <a:extLst>
                      <a:ext uri="{FF2B5EF4-FFF2-40B4-BE49-F238E27FC236}">
                        <a16:creationId xmlns="" xmlns:a16="http://schemas.microsoft.com/office/drawing/2014/main" id="{E70FD8C7-9905-84B3-3F74-8CAC9559A9FE}"/>
                      </a:ext>
                    </a:extLst>
                  </p:cNvPr>
                  <p:cNvSpPr txBox="1"/>
                  <p:nvPr/>
                </p:nvSpPr>
                <p:spPr>
                  <a:xfrm>
                    <a:off x="721778" y="3626808"/>
                    <a:ext cx="2095799" cy="474925"/>
                  </a:xfrm>
                  <a:prstGeom prst="rect">
                    <a:avLst/>
                  </a:prstGeom>
                  <a:noFill/>
                </p:spPr>
                <p:txBody>
                  <a:bodyPr wrap="square">
                    <a:spAutoFit/>
                  </a:bodyPr>
                  <a:lstStyle/>
                  <a:p>
                    <a:pPr algn="ctr"/>
                    <a:r>
                      <a:rPr lang="en-US" sz="900" dirty="0" err="1">
                        <a:solidFill>
                          <a:schemeClr val="accent5">
                            <a:lumMod val="20000"/>
                            <a:lumOff val="80000"/>
                          </a:schemeClr>
                        </a:solidFill>
                      </a:rPr>
                      <a:t>Prostitusi</a:t>
                    </a:r>
                    <a:r>
                      <a:rPr lang="en-US" sz="900" dirty="0">
                        <a:solidFill>
                          <a:schemeClr val="accent5">
                            <a:lumMod val="20000"/>
                            <a:lumOff val="80000"/>
                          </a:schemeClr>
                        </a:solidFill>
                      </a:rPr>
                      <a:t> </a:t>
                    </a:r>
                    <a:r>
                      <a:rPr lang="en-US" sz="900" dirty="0" err="1">
                        <a:solidFill>
                          <a:schemeClr val="accent5">
                            <a:lumMod val="20000"/>
                            <a:lumOff val="80000"/>
                          </a:schemeClr>
                        </a:solidFill>
                      </a:rPr>
                      <a:t>adalah</a:t>
                    </a:r>
                    <a:r>
                      <a:rPr lang="en-US" sz="900" dirty="0">
                        <a:solidFill>
                          <a:schemeClr val="accent5">
                            <a:lumMod val="20000"/>
                            <a:lumOff val="80000"/>
                          </a:schemeClr>
                        </a:solidFill>
                      </a:rPr>
                      <a:t> </a:t>
                    </a:r>
                    <a:r>
                      <a:rPr lang="en-US" sz="900" dirty="0" err="1">
                        <a:solidFill>
                          <a:schemeClr val="accent5">
                            <a:lumMod val="20000"/>
                            <a:lumOff val="80000"/>
                          </a:schemeClr>
                        </a:solidFill>
                      </a:rPr>
                      <a:t>fenomena</a:t>
                    </a:r>
                    <a:r>
                      <a:rPr lang="en-US" sz="900" dirty="0">
                        <a:solidFill>
                          <a:schemeClr val="accent5">
                            <a:lumMod val="20000"/>
                            <a:lumOff val="80000"/>
                          </a:schemeClr>
                        </a:solidFill>
                      </a:rPr>
                      <a:t> yang </a:t>
                    </a:r>
                    <a:r>
                      <a:rPr lang="en-US" sz="900" dirty="0" err="1">
                        <a:solidFill>
                          <a:schemeClr val="accent5">
                            <a:lumMod val="20000"/>
                            <a:lumOff val="80000"/>
                          </a:schemeClr>
                        </a:solidFill>
                      </a:rPr>
                      <a:t>telah</a:t>
                    </a:r>
                    <a:r>
                      <a:rPr lang="en-US" sz="900" dirty="0">
                        <a:solidFill>
                          <a:schemeClr val="accent5">
                            <a:lumMod val="20000"/>
                            <a:lumOff val="80000"/>
                          </a:schemeClr>
                        </a:solidFill>
                      </a:rPr>
                      <a:t> </a:t>
                    </a:r>
                    <a:r>
                      <a:rPr lang="en-US" sz="900" dirty="0" err="1">
                        <a:solidFill>
                          <a:schemeClr val="accent5">
                            <a:lumMod val="20000"/>
                            <a:lumOff val="80000"/>
                          </a:schemeClr>
                        </a:solidFill>
                      </a:rPr>
                      <a:t>ada</a:t>
                    </a:r>
                    <a:r>
                      <a:rPr lang="en-US" sz="900" dirty="0">
                        <a:solidFill>
                          <a:schemeClr val="accent5">
                            <a:lumMod val="20000"/>
                            <a:lumOff val="80000"/>
                          </a:schemeClr>
                        </a:solidFill>
                      </a:rPr>
                      <a:t> </a:t>
                    </a:r>
                    <a:r>
                      <a:rPr lang="en-US" sz="900" dirty="0" err="1">
                        <a:solidFill>
                          <a:schemeClr val="accent5">
                            <a:lumMod val="20000"/>
                            <a:lumOff val="80000"/>
                          </a:schemeClr>
                        </a:solidFill>
                      </a:rPr>
                      <a:t>sejak</a:t>
                    </a:r>
                    <a:r>
                      <a:rPr lang="en-US" sz="900" dirty="0">
                        <a:solidFill>
                          <a:schemeClr val="accent5">
                            <a:lumMod val="20000"/>
                            <a:lumOff val="80000"/>
                          </a:schemeClr>
                        </a:solidFill>
                      </a:rPr>
                      <a:t> zaman </a:t>
                    </a:r>
                    <a:r>
                      <a:rPr lang="en-US" sz="900" dirty="0" err="1">
                        <a:solidFill>
                          <a:schemeClr val="accent5">
                            <a:lumMod val="20000"/>
                            <a:lumOff val="80000"/>
                          </a:schemeClr>
                        </a:solidFill>
                      </a:rPr>
                      <a:t>kuno</a:t>
                    </a:r>
                    <a:r>
                      <a:rPr lang="en-US" sz="900" dirty="0">
                        <a:solidFill>
                          <a:schemeClr val="accent5">
                            <a:lumMod val="20000"/>
                            <a:lumOff val="80000"/>
                          </a:schemeClr>
                        </a:solidFill>
                      </a:rPr>
                      <a:t> dan </a:t>
                    </a:r>
                    <a:r>
                      <a:rPr lang="en-US" sz="900" dirty="0" err="1">
                        <a:solidFill>
                          <a:schemeClr val="accent5">
                            <a:lumMod val="20000"/>
                            <a:lumOff val="80000"/>
                          </a:schemeClr>
                        </a:solidFill>
                      </a:rPr>
                      <a:t>masih</a:t>
                    </a:r>
                    <a:r>
                      <a:rPr lang="en-US" sz="900" dirty="0">
                        <a:solidFill>
                          <a:schemeClr val="accent5">
                            <a:lumMod val="20000"/>
                            <a:lumOff val="80000"/>
                          </a:schemeClr>
                        </a:solidFill>
                      </a:rPr>
                      <a:t> </a:t>
                    </a:r>
                    <a:r>
                      <a:rPr lang="en-US" sz="900" dirty="0" err="1">
                        <a:solidFill>
                          <a:schemeClr val="accent5">
                            <a:lumMod val="20000"/>
                            <a:lumOff val="80000"/>
                          </a:schemeClr>
                        </a:solidFill>
                      </a:rPr>
                      <a:t>berlanjut</a:t>
                    </a:r>
                    <a:r>
                      <a:rPr lang="en-US" sz="900" dirty="0">
                        <a:solidFill>
                          <a:schemeClr val="accent5">
                            <a:lumMod val="20000"/>
                            <a:lumOff val="80000"/>
                          </a:schemeClr>
                        </a:solidFill>
                      </a:rPr>
                      <a:t> </a:t>
                    </a:r>
                    <a:r>
                      <a:rPr lang="en-US" sz="900" dirty="0" err="1">
                        <a:solidFill>
                          <a:schemeClr val="accent5">
                            <a:lumMod val="20000"/>
                            <a:lumOff val="80000"/>
                          </a:schemeClr>
                        </a:solidFill>
                      </a:rPr>
                      <a:t>hingga</a:t>
                    </a:r>
                    <a:r>
                      <a:rPr lang="en-US" sz="900" dirty="0">
                        <a:solidFill>
                          <a:schemeClr val="accent5">
                            <a:lumMod val="20000"/>
                            <a:lumOff val="80000"/>
                          </a:schemeClr>
                        </a:solidFill>
                      </a:rPr>
                      <a:t> </a:t>
                    </a:r>
                    <a:r>
                      <a:rPr lang="en-US" sz="900" dirty="0" err="1">
                        <a:solidFill>
                          <a:schemeClr val="accent5">
                            <a:lumMod val="20000"/>
                            <a:lumOff val="80000"/>
                          </a:schemeClr>
                        </a:solidFill>
                      </a:rPr>
                      <a:t>saat</a:t>
                    </a:r>
                    <a:r>
                      <a:rPr lang="en-US" sz="900" dirty="0">
                        <a:solidFill>
                          <a:schemeClr val="accent5">
                            <a:lumMod val="20000"/>
                            <a:lumOff val="80000"/>
                          </a:schemeClr>
                        </a:solidFill>
                      </a:rPr>
                      <a:t> </a:t>
                    </a:r>
                    <a:r>
                      <a:rPr lang="en-US" sz="900" dirty="0" err="1">
                        <a:solidFill>
                          <a:schemeClr val="accent5">
                            <a:lumMod val="20000"/>
                            <a:lumOff val="80000"/>
                          </a:schemeClr>
                        </a:solidFill>
                      </a:rPr>
                      <a:t>ini</a:t>
                    </a:r>
                    <a:r>
                      <a:rPr lang="en-US" sz="900" dirty="0">
                        <a:solidFill>
                          <a:schemeClr val="accent5">
                            <a:lumMod val="20000"/>
                            <a:lumOff val="80000"/>
                          </a:schemeClr>
                        </a:solidFill>
                      </a:rPr>
                      <a:t>, </a:t>
                    </a:r>
                    <a:r>
                      <a:rPr lang="en-US" sz="900" dirty="0" err="1">
                        <a:solidFill>
                          <a:schemeClr val="accent5">
                            <a:lumMod val="20000"/>
                            <a:lumOff val="80000"/>
                          </a:schemeClr>
                        </a:solidFill>
                      </a:rPr>
                      <a:t>termasuk</a:t>
                    </a:r>
                    <a:r>
                      <a:rPr lang="en-US" sz="900" dirty="0">
                        <a:solidFill>
                          <a:schemeClr val="accent5">
                            <a:lumMod val="20000"/>
                            <a:lumOff val="80000"/>
                          </a:schemeClr>
                        </a:solidFill>
                      </a:rPr>
                      <a:t> di Indonesia yang </a:t>
                    </a:r>
                    <a:r>
                      <a:rPr lang="en-US" sz="900" dirty="0" err="1">
                        <a:solidFill>
                          <a:schemeClr val="accent5">
                            <a:lumMod val="20000"/>
                            <a:lumOff val="80000"/>
                          </a:schemeClr>
                        </a:solidFill>
                      </a:rPr>
                      <a:t>memiliki</a:t>
                    </a:r>
                    <a:r>
                      <a:rPr lang="en-US" sz="900" dirty="0">
                        <a:solidFill>
                          <a:schemeClr val="accent5">
                            <a:lumMod val="20000"/>
                            <a:lumOff val="80000"/>
                          </a:schemeClr>
                        </a:solidFill>
                      </a:rPr>
                      <a:t> </a:t>
                    </a:r>
                    <a:r>
                      <a:rPr lang="en-US" sz="900" dirty="0" err="1">
                        <a:solidFill>
                          <a:schemeClr val="accent5">
                            <a:lumMod val="20000"/>
                            <a:lumOff val="80000"/>
                          </a:schemeClr>
                        </a:solidFill>
                      </a:rPr>
                      <a:t>populasi</a:t>
                    </a:r>
                    <a:r>
                      <a:rPr lang="en-US" sz="900" dirty="0">
                        <a:solidFill>
                          <a:schemeClr val="accent5">
                            <a:lumMod val="20000"/>
                            <a:lumOff val="80000"/>
                          </a:schemeClr>
                        </a:solidFill>
                      </a:rPr>
                      <a:t> </a:t>
                    </a:r>
                    <a:r>
                      <a:rPr lang="en-US" sz="900" dirty="0" err="1">
                        <a:solidFill>
                          <a:schemeClr val="accent5">
                            <a:lumMod val="20000"/>
                            <a:lumOff val="80000"/>
                          </a:schemeClr>
                        </a:solidFill>
                      </a:rPr>
                      <a:t>besar</a:t>
                    </a:r>
                    <a:r>
                      <a:rPr lang="en-US" sz="900" dirty="0">
                        <a:solidFill>
                          <a:schemeClr val="accent5">
                            <a:lumMod val="20000"/>
                            <a:lumOff val="80000"/>
                          </a:schemeClr>
                        </a:solidFill>
                      </a:rPr>
                      <a:t> dan </a:t>
                    </a:r>
                    <a:r>
                      <a:rPr lang="en-US" sz="900" dirty="0" err="1">
                        <a:solidFill>
                          <a:schemeClr val="accent5">
                            <a:lumMod val="20000"/>
                            <a:lumOff val="80000"/>
                          </a:schemeClr>
                        </a:solidFill>
                      </a:rPr>
                      <a:t>beragam</a:t>
                    </a:r>
                    <a:r>
                      <a:rPr lang="en-US" sz="900" dirty="0">
                        <a:solidFill>
                          <a:schemeClr val="accent5">
                            <a:lumMod val="20000"/>
                            <a:lumOff val="80000"/>
                          </a:schemeClr>
                        </a:solidFill>
                      </a:rPr>
                      <a:t> </a:t>
                    </a:r>
                    <a:r>
                      <a:rPr lang="en-US" sz="900" dirty="0" err="1">
                        <a:solidFill>
                          <a:schemeClr val="accent5">
                            <a:lumMod val="20000"/>
                            <a:lumOff val="80000"/>
                          </a:schemeClr>
                        </a:solidFill>
                      </a:rPr>
                      <a:t>budaya</a:t>
                    </a:r>
                    <a:r>
                      <a:rPr lang="en-US" sz="900" dirty="0">
                        <a:solidFill>
                          <a:schemeClr val="accent5">
                            <a:lumMod val="20000"/>
                            <a:lumOff val="80000"/>
                          </a:schemeClr>
                        </a:solidFill>
                      </a:rPr>
                      <a:t>.</a:t>
                    </a:r>
                    <a:endParaRPr lang="en-ID" sz="900" dirty="0">
                      <a:solidFill>
                        <a:schemeClr val="accent5">
                          <a:lumMod val="20000"/>
                          <a:lumOff val="80000"/>
                        </a:schemeClr>
                      </a:solidFill>
                    </a:endParaRPr>
                  </a:p>
                </p:txBody>
              </p:sp>
            </p:grpSp>
            <p:grpSp>
              <p:nvGrpSpPr>
                <p:cNvPr id="1314" name="Group 1313">
                  <a:extLst>
                    <a:ext uri="{FF2B5EF4-FFF2-40B4-BE49-F238E27FC236}">
                      <a16:creationId xmlns="" xmlns:a16="http://schemas.microsoft.com/office/drawing/2014/main" id="{CDF281F9-1485-5DA9-6A04-831569C9A2EA}"/>
                    </a:ext>
                  </a:extLst>
                </p:cNvPr>
                <p:cNvGrpSpPr/>
                <p:nvPr/>
              </p:nvGrpSpPr>
              <p:grpSpPr>
                <a:xfrm>
                  <a:off x="2462599" y="1826205"/>
                  <a:ext cx="1959724" cy="2103459"/>
                  <a:chOff x="665243" y="3267524"/>
                  <a:chExt cx="2208873" cy="1081938"/>
                </a:xfrm>
                <a:solidFill>
                  <a:schemeClr val="accent3"/>
                </a:solidFill>
              </p:grpSpPr>
              <p:sp>
                <p:nvSpPr>
                  <p:cNvPr id="1321" name="Google Shape;240;p33">
                    <a:extLst>
                      <a:ext uri="{FF2B5EF4-FFF2-40B4-BE49-F238E27FC236}">
                        <a16:creationId xmlns="" xmlns:a16="http://schemas.microsoft.com/office/drawing/2014/main" id="{2B8CE529-0B2A-EE2D-2D33-FE7A44687C22}"/>
                      </a:ext>
                    </a:extLst>
                  </p:cNvPr>
                  <p:cNvSpPr/>
                  <p:nvPr/>
                </p:nvSpPr>
                <p:spPr>
                  <a:xfrm>
                    <a:off x="701472" y="3267524"/>
                    <a:ext cx="2148475" cy="1081938"/>
                  </a:xfrm>
                  <a:prstGeom prst="roundRect">
                    <a:avLst>
                      <a:gd name="adj" fmla="val 9147"/>
                    </a:avLst>
                  </a:prstGeom>
                  <a:solidFill>
                    <a:schemeClr val="bg2"/>
                  </a:solidFill>
                  <a:ln w="19050">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000" b="1" i="0" u="none" strike="noStrike" kern="0" cap="none" spc="0" normalizeH="0" baseline="0" noProof="0" dirty="0">
                      <a:ln>
                        <a:noFill/>
                      </a:ln>
                      <a:solidFill>
                        <a:schemeClr val="bg1">
                          <a:lumMod val="10000"/>
                        </a:schemeClr>
                      </a:solidFill>
                      <a:effectLst/>
                      <a:uLnTx/>
                      <a:uFillTx/>
                      <a:latin typeface="+mn-lt"/>
                      <a:cs typeface="Arial"/>
                      <a:sym typeface="Arial"/>
                    </a:endParaRPr>
                  </a:p>
                </p:txBody>
              </p:sp>
              <p:sp>
                <p:nvSpPr>
                  <p:cNvPr id="1322" name="TextBox 1321">
                    <a:extLst>
                      <a:ext uri="{FF2B5EF4-FFF2-40B4-BE49-F238E27FC236}">
                        <a16:creationId xmlns="" xmlns:a16="http://schemas.microsoft.com/office/drawing/2014/main" id="{8A23C15C-53F4-F30E-8F0A-63A498AE8E80}"/>
                      </a:ext>
                    </a:extLst>
                  </p:cNvPr>
                  <p:cNvSpPr txBox="1"/>
                  <p:nvPr/>
                </p:nvSpPr>
                <p:spPr>
                  <a:xfrm>
                    <a:off x="665243" y="3626808"/>
                    <a:ext cx="2208873" cy="474925"/>
                  </a:xfrm>
                  <a:prstGeom prst="rect">
                    <a:avLst/>
                  </a:prstGeom>
                  <a:noFill/>
                </p:spPr>
                <p:txBody>
                  <a:bodyPr wrap="square">
                    <a:spAutoFit/>
                  </a:bodyPr>
                  <a:lstStyle/>
                  <a:p>
                    <a:pPr algn="ctr"/>
                    <a:r>
                      <a:rPr lang="en-US" sz="900" dirty="0" err="1">
                        <a:solidFill>
                          <a:schemeClr val="bg1"/>
                        </a:solidFill>
                      </a:rPr>
                      <a:t>Prostitusi</a:t>
                    </a:r>
                    <a:r>
                      <a:rPr lang="en-US" sz="900" dirty="0">
                        <a:solidFill>
                          <a:schemeClr val="bg1"/>
                        </a:solidFill>
                      </a:rPr>
                      <a:t> yang </a:t>
                    </a:r>
                    <a:r>
                      <a:rPr lang="en-US" sz="900" dirty="0" err="1">
                        <a:solidFill>
                          <a:schemeClr val="bg1"/>
                        </a:solidFill>
                      </a:rPr>
                      <a:t>melibatkan</a:t>
                    </a:r>
                    <a:r>
                      <a:rPr lang="en-US" sz="900" dirty="0">
                        <a:solidFill>
                          <a:schemeClr val="bg1"/>
                        </a:solidFill>
                      </a:rPr>
                      <a:t> </a:t>
                    </a:r>
                    <a:r>
                      <a:rPr lang="en-US" sz="900" dirty="0" err="1">
                        <a:solidFill>
                          <a:schemeClr val="bg1"/>
                        </a:solidFill>
                      </a:rPr>
                      <a:t>pertukaran</a:t>
                    </a:r>
                    <a:r>
                      <a:rPr lang="en-US" sz="900" dirty="0">
                        <a:solidFill>
                          <a:schemeClr val="bg1"/>
                        </a:solidFill>
                      </a:rPr>
                      <a:t> </a:t>
                    </a:r>
                    <a:r>
                      <a:rPr lang="en-US" sz="900" dirty="0" err="1">
                        <a:solidFill>
                          <a:schemeClr val="bg1"/>
                        </a:solidFill>
                      </a:rPr>
                      <a:t>layanan</a:t>
                    </a:r>
                    <a:r>
                      <a:rPr lang="en-US" sz="900" dirty="0">
                        <a:solidFill>
                          <a:schemeClr val="bg1"/>
                        </a:solidFill>
                      </a:rPr>
                      <a:t> </a:t>
                    </a:r>
                    <a:r>
                      <a:rPr lang="en-US" sz="900" dirty="0" err="1">
                        <a:solidFill>
                          <a:schemeClr val="bg1"/>
                        </a:solidFill>
                      </a:rPr>
                      <a:t>seksual</a:t>
                    </a:r>
                    <a:r>
                      <a:rPr lang="en-US" sz="900" dirty="0">
                        <a:solidFill>
                          <a:schemeClr val="bg1"/>
                        </a:solidFill>
                      </a:rPr>
                      <a:t> </a:t>
                    </a:r>
                    <a:r>
                      <a:rPr lang="en-US" sz="900" dirty="0" err="1">
                        <a:solidFill>
                          <a:schemeClr val="bg1"/>
                        </a:solidFill>
                      </a:rPr>
                      <a:t>dengan</a:t>
                    </a:r>
                    <a:r>
                      <a:rPr lang="en-US" sz="900" dirty="0">
                        <a:solidFill>
                          <a:schemeClr val="bg1"/>
                        </a:solidFill>
                      </a:rPr>
                      <a:t> </a:t>
                    </a:r>
                    <a:r>
                      <a:rPr lang="en-US" sz="900" dirty="0" err="1">
                        <a:solidFill>
                          <a:schemeClr val="bg1"/>
                        </a:solidFill>
                      </a:rPr>
                      <a:t>imbalan</a:t>
                    </a:r>
                    <a:r>
                      <a:rPr lang="en-US" sz="900" dirty="0">
                        <a:solidFill>
                          <a:schemeClr val="bg1"/>
                        </a:solidFill>
                      </a:rPr>
                      <a:t> </a:t>
                    </a:r>
                    <a:r>
                      <a:rPr lang="en-US" sz="900" dirty="0" err="1">
                        <a:solidFill>
                          <a:schemeClr val="bg1"/>
                        </a:solidFill>
                      </a:rPr>
                      <a:t>materi</a:t>
                    </a:r>
                    <a:r>
                      <a:rPr lang="en-US" sz="900" dirty="0">
                        <a:solidFill>
                          <a:schemeClr val="bg1"/>
                        </a:solidFill>
                      </a:rPr>
                      <a:t> </a:t>
                    </a:r>
                    <a:r>
                      <a:rPr lang="en-US" sz="900" dirty="0" err="1">
                        <a:solidFill>
                          <a:schemeClr val="bg1"/>
                        </a:solidFill>
                      </a:rPr>
                      <a:t>memiliki</a:t>
                    </a:r>
                    <a:r>
                      <a:rPr lang="en-US" sz="900" dirty="0">
                        <a:solidFill>
                          <a:schemeClr val="bg1"/>
                        </a:solidFill>
                      </a:rPr>
                      <a:t> </a:t>
                    </a:r>
                    <a:r>
                      <a:rPr lang="en-US" sz="900" dirty="0" err="1">
                        <a:solidFill>
                          <a:schemeClr val="bg1"/>
                        </a:solidFill>
                      </a:rPr>
                      <a:t>dampak</a:t>
                    </a:r>
                    <a:r>
                      <a:rPr lang="en-US" sz="900" dirty="0">
                        <a:solidFill>
                          <a:schemeClr val="bg1"/>
                        </a:solidFill>
                      </a:rPr>
                      <a:t> </a:t>
                    </a:r>
                    <a:r>
                      <a:rPr lang="en-US" sz="900" dirty="0" err="1">
                        <a:solidFill>
                          <a:schemeClr val="bg1"/>
                        </a:solidFill>
                      </a:rPr>
                      <a:t>kompleks</a:t>
                    </a:r>
                    <a:r>
                      <a:rPr lang="en-US" sz="900" dirty="0">
                        <a:solidFill>
                          <a:schemeClr val="bg1"/>
                        </a:solidFill>
                      </a:rPr>
                      <a:t> </a:t>
                    </a:r>
                    <a:r>
                      <a:rPr lang="en-US" sz="900" dirty="0" err="1">
                        <a:solidFill>
                          <a:schemeClr val="bg1"/>
                        </a:solidFill>
                      </a:rPr>
                      <a:t>terhadap</a:t>
                    </a:r>
                    <a:r>
                      <a:rPr lang="en-US" sz="900" dirty="0">
                        <a:solidFill>
                          <a:schemeClr val="bg1"/>
                        </a:solidFill>
                      </a:rPr>
                      <a:t> </a:t>
                    </a:r>
                    <a:r>
                      <a:rPr lang="en-US" sz="900" dirty="0" err="1">
                        <a:solidFill>
                          <a:schemeClr val="bg1"/>
                        </a:solidFill>
                      </a:rPr>
                      <a:t>masyarakat</a:t>
                    </a:r>
                    <a:r>
                      <a:rPr lang="en-US" sz="900" dirty="0">
                        <a:solidFill>
                          <a:schemeClr val="bg1"/>
                        </a:solidFill>
                      </a:rPr>
                      <a:t>, </a:t>
                    </a:r>
                    <a:r>
                      <a:rPr lang="en-US" sz="900" dirty="0" err="1">
                        <a:solidFill>
                          <a:schemeClr val="bg1"/>
                        </a:solidFill>
                      </a:rPr>
                      <a:t>budaya</a:t>
                    </a:r>
                    <a:r>
                      <a:rPr lang="en-US" sz="900" dirty="0">
                        <a:solidFill>
                          <a:schemeClr val="bg1"/>
                        </a:solidFill>
                      </a:rPr>
                      <a:t>, </a:t>
                    </a:r>
                    <a:r>
                      <a:rPr lang="en-US" sz="900" dirty="0" err="1">
                        <a:solidFill>
                          <a:schemeClr val="bg1"/>
                        </a:solidFill>
                      </a:rPr>
                      <a:t>serta</a:t>
                    </a:r>
                    <a:r>
                      <a:rPr lang="en-US" sz="900" dirty="0">
                        <a:solidFill>
                          <a:schemeClr val="bg1"/>
                        </a:solidFill>
                      </a:rPr>
                      <a:t> </a:t>
                    </a:r>
                    <a:r>
                      <a:rPr lang="en-US" sz="900" dirty="0" err="1">
                        <a:solidFill>
                          <a:schemeClr val="bg1"/>
                        </a:solidFill>
                      </a:rPr>
                      <a:t>aspek</a:t>
                    </a:r>
                    <a:r>
                      <a:rPr lang="en-US" sz="900" dirty="0">
                        <a:solidFill>
                          <a:schemeClr val="bg1"/>
                        </a:solidFill>
                      </a:rPr>
                      <a:t> </a:t>
                    </a:r>
                    <a:r>
                      <a:rPr lang="en-US" sz="900" dirty="0" err="1">
                        <a:solidFill>
                          <a:schemeClr val="bg1"/>
                        </a:solidFill>
                      </a:rPr>
                      <a:t>hukum</a:t>
                    </a:r>
                    <a:r>
                      <a:rPr lang="en-US" sz="900" dirty="0">
                        <a:solidFill>
                          <a:schemeClr val="bg1"/>
                        </a:solidFill>
                      </a:rPr>
                      <a:t>..</a:t>
                    </a:r>
                    <a:endParaRPr lang="en-ID" sz="900" dirty="0">
                      <a:solidFill>
                        <a:schemeClr val="bg1"/>
                      </a:solidFill>
                    </a:endParaRPr>
                  </a:p>
                </p:txBody>
              </p:sp>
            </p:grpSp>
            <p:grpSp>
              <p:nvGrpSpPr>
                <p:cNvPr id="1315" name="Group 1314">
                  <a:extLst>
                    <a:ext uri="{FF2B5EF4-FFF2-40B4-BE49-F238E27FC236}">
                      <a16:creationId xmlns="" xmlns:a16="http://schemas.microsoft.com/office/drawing/2014/main" id="{BC4A8BCB-3350-318E-1F0B-6865A055BEB7}"/>
                    </a:ext>
                  </a:extLst>
                </p:cNvPr>
                <p:cNvGrpSpPr/>
                <p:nvPr/>
              </p:nvGrpSpPr>
              <p:grpSpPr>
                <a:xfrm>
                  <a:off x="4649099" y="1826203"/>
                  <a:ext cx="1944358" cy="2103459"/>
                  <a:chOff x="673902" y="3267523"/>
                  <a:chExt cx="2191553" cy="1081938"/>
                </a:xfrm>
                <a:solidFill>
                  <a:schemeClr val="accent1"/>
                </a:solidFill>
              </p:grpSpPr>
              <p:sp>
                <p:nvSpPr>
                  <p:cNvPr id="1319" name="Google Shape;240;p33">
                    <a:extLst>
                      <a:ext uri="{FF2B5EF4-FFF2-40B4-BE49-F238E27FC236}">
                        <a16:creationId xmlns="" xmlns:a16="http://schemas.microsoft.com/office/drawing/2014/main" id="{595E55F3-8E6F-A864-AB17-83FB279DEDD3}"/>
                      </a:ext>
                    </a:extLst>
                  </p:cNvPr>
                  <p:cNvSpPr/>
                  <p:nvPr/>
                </p:nvSpPr>
                <p:spPr>
                  <a:xfrm>
                    <a:off x="701472" y="3267523"/>
                    <a:ext cx="2148475" cy="1081938"/>
                  </a:xfrm>
                  <a:prstGeom prst="roundRect">
                    <a:avLst>
                      <a:gd name="adj" fmla="val 9147"/>
                    </a:avLst>
                  </a:prstGeom>
                  <a:solidFill>
                    <a:schemeClr val="accent2">
                      <a:lumMod val="75000"/>
                    </a:schemeClr>
                  </a:solidFill>
                  <a:ln w="19050">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000" b="1" i="0" u="none" strike="noStrike" kern="0" cap="none" spc="0" normalizeH="0" baseline="0" noProof="0" dirty="0">
                      <a:ln>
                        <a:noFill/>
                      </a:ln>
                      <a:solidFill>
                        <a:schemeClr val="bg1">
                          <a:lumMod val="10000"/>
                        </a:schemeClr>
                      </a:solidFill>
                      <a:effectLst/>
                      <a:uLnTx/>
                      <a:uFillTx/>
                      <a:latin typeface="+mn-lt"/>
                      <a:cs typeface="Arial"/>
                      <a:sym typeface="Arial"/>
                    </a:endParaRPr>
                  </a:p>
                </p:txBody>
              </p:sp>
              <p:sp>
                <p:nvSpPr>
                  <p:cNvPr id="1320" name="TextBox 1319">
                    <a:extLst>
                      <a:ext uri="{FF2B5EF4-FFF2-40B4-BE49-F238E27FC236}">
                        <a16:creationId xmlns="" xmlns:a16="http://schemas.microsoft.com/office/drawing/2014/main" id="{E90DE0A3-645A-D158-7694-7F9703EEA19B}"/>
                      </a:ext>
                    </a:extLst>
                  </p:cNvPr>
                  <p:cNvSpPr txBox="1"/>
                  <p:nvPr/>
                </p:nvSpPr>
                <p:spPr>
                  <a:xfrm>
                    <a:off x="673902" y="3626808"/>
                    <a:ext cx="2191553" cy="546164"/>
                  </a:xfrm>
                  <a:prstGeom prst="rect">
                    <a:avLst/>
                  </a:prstGeom>
                  <a:noFill/>
                </p:spPr>
                <p:txBody>
                  <a:bodyPr wrap="square">
                    <a:spAutoFit/>
                  </a:bodyPr>
                  <a:lstStyle/>
                  <a:p>
                    <a:pPr algn="ctr"/>
                    <a:r>
                      <a:rPr lang="en-US" sz="900" dirty="0" err="1">
                        <a:solidFill>
                          <a:schemeClr val="bg1">
                            <a:lumMod val="20000"/>
                            <a:lumOff val="80000"/>
                          </a:schemeClr>
                        </a:solidFill>
                      </a:rPr>
                      <a:t>Kriminalisasi</a:t>
                    </a:r>
                    <a:r>
                      <a:rPr lang="en-US" sz="900" dirty="0">
                        <a:solidFill>
                          <a:schemeClr val="bg1">
                            <a:lumMod val="20000"/>
                            <a:lumOff val="80000"/>
                          </a:schemeClr>
                        </a:solidFill>
                      </a:rPr>
                      <a:t> </a:t>
                    </a:r>
                    <a:r>
                      <a:rPr lang="en-US" sz="900" dirty="0" err="1">
                        <a:solidFill>
                          <a:schemeClr val="bg1">
                            <a:lumMod val="20000"/>
                            <a:lumOff val="80000"/>
                          </a:schemeClr>
                        </a:solidFill>
                      </a:rPr>
                      <a:t>prostitusi</a:t>
                    </a:r>
                    <a:r>
                      <a:rPr lang="en-US" sz="900" dirty="0">
                        <a:solidFill>
                          <a:schemeClr val="bg1">
                            <a:lumMod val="20000"/>
                            <a:lumOff val="80000"/>
                          </a:schemeClr>
                        </a:solidFill>
                      </a:rPr>
                      <a:t> </a:t>
                    </a:r>
                    <a:r>
                      <a:rPr lang="en-US" sz="900" dirty="0" err="1">
                        <a:solidFill>
                          <a:schemeClr val="bg1">
                            <a:lumMod val="20000"/>
                            <a:lumOff val="80000"/>
                          </a:schemeClr>
                        </a:solidFill>
                      </a:rPr>
                      <a:t>adalah</a:t>
                    </a:r>
                    <a:r>
                      <a:rPr lang="en-US" sz="900" dirty="0">
                        <a:solidFill>
                          <a:schemeClr val="bg1">
                            <a:lumMod val="20000"/>
                            <a:lumOff val="80000"/>
                          </a:schemeClr>
                        </a:solidFill>
                      </a:rPr>
                      <a:t> </a:t>
                    </a:r>
                    <a:r>
                      <a:rPr lang="en-US" sz="900" dirty="0" err="1">
                        <a:solidFill>
                          <a:schemeClr val="bg1">
                            <a:lumMod val="20000"/>
                            <a:lumOff val="80000"/>
                          </a:schemeClr>
                        </a:solidFill>
                      </a:rPr>
                      <a:t>pilihan</a:t>
                    </a:r>
                    <a:r>
                      <a:rPr lang="en-US" sz="900" dirty="0">
                        <a:solidFill>
                          <a:schemeClr val="bg1">
                            <a:lumMod val="20000"/>
                            <a:lumOff val="80000"/>
                          </a:schemeClr>
                        </a:solidFill>
                      </a:rPr>
                      <a:t> </a:t>
                    </a:r>
                    <a:r>
                      <a:rPr lang="en-US" sz="900" dirty="0" err="1">
                        <a:solidFill>
                          <a:schemeClr val="bg1">
                            <a:lumMod val="20000"/>
                            <a:lumOff val="80000"/>
                          </a:schemeClr>
                        </a:solidFill>
                      </a:rPr>
                      <a:t>kebijakan</a:t>
                    </a:r>
                    <a:r>
                      <a:rPr lang="en-US" sz="900" dirty="0">
                        <a:solidFill>
                          <a:schemeClr val="bg1">
                            <a:lumMod val="20000"/>
                            <a:lumOff val="80000"/>
                          </a:schemeClr>
                        </a:solidFill>
                      </a:rPr>
                      <a:t> di </a:t>
                    </a:r>
                    <a:r>
                      <a:rPr lang="en-US" sz="900" dirty="0" err="1">
                        <a:solidFill>
                          <a:schemeClr val="bg1">
                            <a:lumMod val="20000"/>
                            <a:lumOff val="80000"/>
                          </a:schemeClr>
                        </a:solidFill>
                      </a:rPr>
                      <a:t>banyak</a:t>
                    </a:r>
                    <a:r>
                      <a:rPr lang="en-US" sz="900" dirty="0">
                        <a:solidFill>
                          <a:schemeClr val="bg1">
                            <a:lumMod val="20000"/>
                            <a:lumOff val="80000"/>
                          </a:schemeClr>
                        </a:solidFill>
                      </a:rPr>
                      <a:t> negara, </a:t>
                    </a:r>
                    <a:r>
                      <a:rPr lang="en-US" sz="900" dirty="0" err="1">
                        <a:solidFill>
                          <a:schemeClr val="bg1">
                            <a:lumMod val="20000"/>
                            <a:lumOff val="80000"/>
                          </a:schemeClr>
                        </a:solidFill>
                      </a:rPr>
                      <a:t>termasuk</a:t>
                    </a:r>
                    <a:r>
                      <a:rPr lang="en-US" sz="900" dirty="0">
                        <a:solidFill>
                          <a:schemeClr val="bg1">
                            <a:lumMod val="20000"/>
                            <a:lumOff val="80000"/>
                          </a:schemeClr>
                        </a:solidFill>
                      </a:rPr>
                      <a:t> Indonesia. </a:t>
                    </a:r>
                    <a:r>
                      <a:rPr lang="en-US" sz="900" dirty="0" err="1">
                        <a:solidFill>
                          <a:schemeClr val="bg1">
                            <a:lumMod val="20000"/>
                            <a:lumOff val="80000"/>
                          </a:schemeClr>
                        </a:solidFill>
                      </a:rPr>
                      <a:t>Namun</a:t>
                    </a:r>
                    <a:r>
                      <a:rPr lang="en-US" sz="900" dirty="0">
                        <a:solidFill>
                          <a:schemeClr val="bg1">
                            <a:lumMod val="20000"/>
                            <a:lumOff val="80000"/>
                          </a:schemeClr>
                        </a:solidFill>
                      </a:rPr>
                      <a:t>, </a:t>
                    </a:r>
                    <a:r>
                      <a:rPr lang="en-US" sz="900" dirty="0" err="1">
                        <a:solidFill>
                          <a:schemeClr val="bg1">
                            <a:lumMod val="20000"/>
                            <a:lumOff val="80000"/>
                          </a:schemeClr>
                        </a:solidFill>
                      </a:rPr>
                      <a:t>efektivitas</a:t>
                    </a:r>
                    <a:r>
                      <a:rPr lang="en-US" sz="900" dirty="0">
                        <a:solidFill>
                          <a:schemeClr val="bg1">
                            <a:lumMod val="20000"/>
                            <a:lumOff val="80000"/>
                          </a:schemeClr>
                        </a:solidFill>
                      </a:rPr>
                      <a:t> </a:t>
                    </a:r>
                    <a:r>
                      <a:rPr lang="en-US" sz="900" dirty="0" err="1">
                        <a:solidFill>
                          <a:schemeClr val="bg1">
                            <a:lumMod val="20000"/>
                            <a:lumOff val="80000"/>
                          </a:schemeClr>
                        </a:solidFill>
                      </a:rPr>
                      <a:t>penegakan</a:t>
                    </a:r>
                    <a:r>
                      <a:rPr lang="en-US" sz="900" dirty="0">
                        <a:solidFill>
                          <a:schemeClr val="bg1">
                            <a:lumMod val="20000"/>
                            <a:lumOff val="80000"/>
                          </a:schemeClr>
                        </a:solidFill>
                      </a:rPr>
                      <a:t> </a:t>
                    </a:r>
                    <a:r>
                      <a:rPr lang="en-US" sz="900" dirty="0" err="1">
                        <a:solidFill>
                          <a:schemeClr val="bg1">
                            <a:lumMod val="20000"/>
                            <a:lumOff val="80000"/>
                          </a:schemeClr>
                        </a:solidFill>
                      </a:rPr>
                      <a:t>hukum</a:t>
                    </a:r>
                    <a:r>
                      <a:rPr lang="en-US" sz="900" dirty="0">
                        <a:solidFill>
                          <a:schemeClr val="bg1">
                            <a:lumMod val="20000"/>
                            <a:lumOff val="80000"/>
                          </a:schemeClr>
                        </a:solidFill>
                      </a:rPr>
                      <a:t> </a:t>
                    </a:r>
                    <a:r>
                      <a:rPr lang="en-US" sz="900" dirty="0" err="1">
                        <a:solidFill>
                          <a:schemeClr val="bg1">
                            <a:lumMod val="20000"/>
                            <a:lumOff val="80000"/>
                          </a:schemeClr>
                        </a:solidFill>
                      </a:rPr>
                      <a:t>terhadap</a:t>
                    </a:r>
                    <a:r>
                      <a:rPr lang="en-US" sz="900" dirty="0">
                        <a:solidFill>
                          <a:schemeClr val="bg1">
                            <a:lumMod val="20000"/>
                            <a:lumOff val="80000"/>
                          </a:schemeClr>
                        </a:solidFill>
                      </a:rPr>
                      <a:t> </a:t>
                    </a:r>
                    <a:r>
                      <a:rPr lang="en-US" sz="900" dirty="0" err="1">
                        <a:solidFill>
                          <a:schemeClr val="bg1">
                            <a:lumMod val="20000"/>
                            <a:lumOff val="80000"/>
                          </a:schemeClr>
                        </a:solidFill>
                      </a:rPr>
                      <a:t>prostitusi</a:t>
                    </a:r>
                    <a:r>
                      <a:rPr lang="en-US" sz="900" dirty="0">
                        <a:solidFill>
                          <a:schemeClr val="bg1">
                            <a:lumMod val="20000"/>
                            <a:lumOff val="80000"/>
                          </a:schemeClr>
                        </a:solidFill>
                      </a:rPr>
                      <a:t> </a:t>
                    </a:r>
                    <a:r>
                      <a:rPr lang="en-US" sz="900" dirty="0" err="1">
                        <a:solidFill>
                          <a:schemeClr val="bg1">
                            <a:lumMod val="20000"/>
                            <a:lumOff val="80000"/>
                          </a:schemeClr>
                        </a:solidFill>
                      </a:rPr>
                      <a:t>masih</a:t>
                    </a:r>
                    <a:r>
                      <a:rPr lang="en-US" sz="900" dirty="0">
                        <a:solidFill>
                          <a:schemeClr val="bg1">
                            <a:lumMod val="20000"/>
                            <a:lumOff val="80000"/>
                          </a:schemeClr>
                        </a:solidFill>
                      </a:rPr>
                      <a:t> </a:t>
                    </a:r>
                    <a:r>
                      <a:rPr lang="en-US" sz="900" dirty="0" err="1">
                        <a:solidFill>
                          <a:schemeClr val="bg1">
                            <a:lumMod val="20000"/>
                            <a:lumOff val="80000"/>
                          </a:schemeClr>
                        </a:solidFill>
                      </a:rPr>
                      <a:t>menjadi</a:t>
                    </a:r>
                    <a:r>
                      <a:rPr lang="en-US" sz="900" dirty="0">
                        <a:solidFill>
                          <a:schemeClr val="bg1">
                            <a:lumMod val="20000"/>
                            <a:lumOff val="80000"/>
                          </a:schemeClr>
                        </a:solidFill>
                      </a:rPr>
                      <a:t> </a:t>
                    </a:r>
                    <a:r>
                      <a:rPr lang="en-US" sz="900" dirty="0" err="1">
                        <a:solidFill>
                          <a:schemeClr val="bg1">
                            <a:lumMod val="20000"/>
                            <a:lumOff val="80000"/>
                          </a:schemeClr>
                        </a:solidFill>
                      </a:rPr>
                      <a:t>perdebatan</a:t>
                    </a:r>
                    <a:r>
                      <a:rPr lang="en-US" sz="900" dirty="0">
                        <a:solidFill>
                          <a:schemeClr val="bg1">
                            <a:lumMod val="20000"/>
                            <a:lumOff val="80000"/>
                          </a:schemeClr>
                        </a:solidFill>
                      </a:rPr>
                      <a:t> yang </a:t>
                    </a:r>
                    <a:r>
                      <a:rPr lang="en-US" sz="900" dirty="0" err="1">
                        <a:solidFill>
                          <a:schemeClr val="bg1">
                            <a:lumMod val="20000"/>
                            <a:lumOff val="80000"/>
                          </a:schemeClr>
                        </a:solidFill>
                      </a:rPr>
                      <a:t>panjang</a:t>
                    </a:r>
                    <a:r>
                      <a:rPr lang="en-US" sz="900" dirty="0">
                        <a:solidFill>
                          <a:schemeClr val="bg1">
                            <a:lumMod val="20000"/>
                            <a:lumOff val="80000"/>
                          </a:schemeClr>
                        </a:solidFill>
                      </a:rPr>
                      <a:t>, dan </a:t>
                    </a:r>
                    <a:r>
                      <a:rPr lang="en-US" sz="900" dirty="0" err="1">
                        <a:solidFill>
                          <a:schemeClr val="bg1">
                            <a:lumMod val="20000"/>
                            <a:lumOff val="80000"/>
                          </a:schemeClr>
                        </a:solidFill>
                      </a:rPr>
                      <a:t>ada</a:t>
                    </a:r>
                    <a:r>
                      <a:rPr lang="en-US" sz="900" dirty="0">
                        <a:solidFill>
                          <a:schemeClr val="bg1">
                            <a:lumMod val="20000"/>
                            <a:lumOff val="80000"/>
                          </a:schemeClr>
                        </a:solidFill>
                      </a:rPr>
                      <a:t> </a:t>
                    </a:r>
                    <a:r>
                      <a:rPr lang="en-US" sz="900" dirty="0" err="1">
                        <a:solidFill>
                          <a:schemeClr val="bg1">
                            <a:lumMod val="20000"/>
                            <a:lumOff val="80000"/>
                          </a:schemeClr>
                        </a:solidFill>
                      </a:rPr>
                      <a:t>tantangan</a:t>
                    </a:r>
                    <a:endParaRPr lang="en-ID" sz="900" dirty="0">
                      <a:solidFill>
                        <a:schemeClr val="bg1">
                          <a:lumMod val="20000"/>
                          <a:lumOff val="80000"/>
                        </a:schemeClr>
                      </a:solidFill>
                    </a:endParaRPr>
                  </a:p>
                </p:txBody>
              </p:sp>
            </p:grpSp>
            <p:grpSp>
              <p:nvGrpSpPr>
                <p:cNvPr id="1316" name="Group 1315">
                  <a:extLst>
                    <a:ext uri="{FF2B5EF4-FFF2-40B4-BE49-F238E27FC236}">
                      <a16:creationId xmlns="" xmlns:a16="http://schemas.microsoft.com/office/drawing/2014/main" id="{9DD240AD-D847-9CAA-41F0-226838ABD1C4}"/>
                    </a:ext>
                  </a:extLst>
                </p:cNvPr>
                <p:cNvGrpSpPr/>
                <p:nvPr/>
              </p:nvGrpSpPr>
              <p:grpSpPr>
                <a:xfrm>
                  <a:off x="6856633" y="1815781"/>
                  <a:ext cx="1906139" cy="2103459"/>
                  <a:chOff x="701472" y="3267524"/>
                  <a:chExt cx="2148475" cy="1081938"/>
                </a:xfrm>
                <a:solidFill>
                  <a:schemeClr val="accent4"/>
                </a:solidFill>
              </p:grpSpPr>
              <p:sp>
                <p:nvSpPr>
                  <p:cNvPr id="1317" name="Google Shape;240;p33">
                    <a:extLst>
                      <a:ext uri="{FF2B5EF4-FFF2-40B4-BE49-F238E27FC236}">
                        <a16:creationId xmlns="" xmlns:a16="http://schemas.microsoft.com/office/drawing/2014/main" id="{EAB44AFB-22DE-D525-5D6D-932DAE303625}"/>
                      </a:ext>
                    </a:extLst>
                  </p:cNvPr>
                  <p:cNvSpPr/>
                  <p:nvPr/>
                </p:nvSpPr>
                <p:spPr>
                  <a:xfrm>
                    <a:off x="701472" y="3267524"/>
                    <a:ext cx="2148475" cy="1081938"/>
                  </a:xfrm>
                  <a:prstGeom prst="roundRect">
                    <a:avLst>
                      <a:gd name="adj" fmla="val 9147"/>
                    </a:avLst>
                  </a:prstGeom>
                  <a:solidFill>
                    <a:schemeClr val="accent4"/>
                  </a:solidFill>
                  <a:ln w="19050">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000" b="1" i="0" u="none" strike="noStrike" kern="0" cap="none" spc="0" normalizeH="0" baseline="0" noProof="0" dirty="0">
                      <a:ln>
                        <a:noFill/>
                      </a:ln>
                      <a:solidFill>
                        <a:schemeClr val="bg1">
                          <a:lumMod val="10000"/>
                        </a:schemeClr>
                      </a:solidFill>
                      <a:effectLst/>
                      <a:uLnTx/>
                      <a:uFillTx/>
                      <a:latin typeface="+mn-lt"/>
                      <a:cs typeface="Arial"/>
                      <a:sym typeface="Arial"/>
                    </a:endParaRPr>
                  </a:p>
                </p:txBody>
              </p:sp>
              <p:sp>
                <p:nvSpPr>
                  <p:cNvPr id="1318" name="TextBox 1317">
                    <a:extLst>
                      <a:ext uri="{FF2B5EF4-FFF2-40B4-BE49-F238E27FC236}">
                        <a16:creationId xmlns="" xmlns:a16="http://schemas.microsoft.com/office/drawing/2014/main" id="{930095C6-616F-33C3-1000-0E26B7AA6DEE}"/>
                      </a:ext>
                    </a:extLst>
                  </p:cNvPr>
                  <p:cNvSpPr txBox="1"/>
                  <p:nvPr/>
                </p:nvSpPr>
                <p:spPr>
                  <a:xfrm>
                    <a:off x="721778" y="3626808"/>
                    <a:ext cx="2095799" cy="474925"/>
                  </a:xfrm>
                  <a:prstGeom prst="rect">
                    <a:avLst/>
                  </a:prstGeom>
                  <a:noFill/>
                </p:spPr>
                <p:txBody>
                  <a:bodyPr wrap="square">
                    <a:spAutoFit/>
                  </a:bodyPr>
                  <a:lstStyle/>
                  <a:p>
                    <a:pPr algn="ctr"/>
                    <a:r>
                      <a:rPr lang="en-US" sz="900" dirty="0" err="1">
                        <a:solidFill>
                          <a:schemeClr val="bg1"/>
                        </a:solidFill>
                      </a:rPr>
                      <a:t>Undang-undang</a:t>
                    </a:r>
                    <a:r>
                      <a:rPr lang="en-US" sz="900" dirty="0">
                        <a:solidFill>
                          <a:schemeClr val="bg1"/>
                        </a:solidFill>
                      </a:rPr>
                      <a:t> di Indonesia </a:t>
                    </a:r>
                    <a:r>
                      <a:rPr lang="en-US" sz="900" dirty="0" err="1">
                        <a:solidFill>
                          <a:schemeClr val="bg1"/>
                        </a:solidFill>
                      </a:rPr>
                      <a:t>saat</a:t>
                    </a:r>
                    <a:r>
                      <a:rPr lang="en-US" sz="900" dirty="0">
                        <a:solidFill>
                          <a:schemeClr val="bg1"/>
                        </a:solidFill>
                      </a:rPr>
                      <a:t> </a:t>
                    </a:r>
                    <a:r>
                      <a:rPr lang="en-US" sz="900" dirty="0" err="1">
                        <a:solidFill>
                          <a:schemeClr val="bg1"/>
                        </a:solidFill>
                      </a:rPr>
                      <a:t>ini</a:t>
                    </a:r>
                    <a:r>
                      <a:rPr lang="en-US" sz="900" dirty="0">
                        <a:solidFill>
                          <a:schemeClr val="bg1"/>
                        </a:solidFill>
                      </a:rPr>
                      <a:t> </a:t>
                    </a:r>
                    <a:r>
                      <a:rPr lang="en-US" sz="900" dirty="0" err="1">
                        <a:solidFill>
                          <a:schemeClr val="bg1"/>
                        </a:solidFill>
                      </a:rPr>
                      <a:t>tidak</a:t>
                    </a:r>
                    <a:r>
                      <a:rPr lang="en-US" sz="900" dirty="0">
                        <a:solidFill>
                          <a:schemeClr val="bg1"/>
                        </a:solidFill>
                      </a:rPr>
                      <a:t> </a:t>
                    </a:r>
                    <a:r>
                      <a:rPr lang="en-US" sz="900" dirty="0" err="1">
                        <a:solidFill>
                          <a:schemeClr val="bg1"/>
                        </a:solidFill>
                      </a:rPr>
                      <a:t>memberikan</a:t>
                    </a:r>
                    <a:r>
                      <a:rPr lang="en-US" sz="900" dirty="0">
                        <a:solidFill>
                          <a:schemeClr val="bg1"/>
                        </a:solidFill>
                      </a:rPr>
                      <a:t> </a:t>
                    </a:r>
                    <a:r>
                      <a:rPr lang="en-US" sz="900" dirty="0" err="1">
                        <a:solidFill>
                          <a:schemeClr val="bg1"/>
                        </a:solidFill>
                      </a:rPr>
                      <a:t>ketentuan</a:t>
                    </a:r>
                    <a:r>
                      <a:rPr lang="en-US" sz="900" dirty="0">
                        <a:solidFill>
                          <a:schemeClr val="bg1"/>
                        </a:solidFill>
                      </a:rPr>
                      <a:t> </a:t>
                    </a:r>
                    <a:r>
                      <a:rPr lang="en-US" sz="900" dirty="0" err="1">
                        <a:solidFill>
                          <a:schemeClr val="bg1"/>
                        </a:solidFill>
                      </a:rPr>
                      <a:t>khusus</a:t>
                    </a:r>
                    <a:r>
                      <a:rPr lang="en-US" sz="900" dirty="0">
                        <a:solidFill>
                          <a:schemeClr val="bg1"/>
                        </a:solidFill>
                      </a:rPr>
                      <a:t> </a:t>
                    </a:r>
                    <a:r>
                      <a:rPr lang="en-US" sz="900" dirty="0" err="1">
                        <a:solidFill>
                          <a:schemeClr val="bg1"/>
                        </a:solidFill>
                      </a:rPr>
                      <a:t>tentang</a:t>
                    </a:r>
                    <a:r>
                      <a:rPr lang="en-US" sz="900" dirty="0">
                        <a:solidFill>
                          <a:schemeClr val="bg1"/>
                        </a:solidFill>
                      </a:rPr>
                      <a:t> </a:t>
                    </a:r>
                    <a:r>
                      <a:rPr lang="en-US" sz="900" dirty="0" err="1">
                        <a:solidFill>
                          <a:schemeClr val="bg1"/>
                        </a:solidFill>
                      </a:rPr>
                      <a:t>ancaman</a:t>
                    </a:r>
                    <a:r>
                      <a:rPr lang="en-US" sz="900" dirty="0">
                        <a:solidFill>
                          <a:schemeClr val="bg1"/>
                        </a:solidFill>
                      </a:rPr>
                      <a:t> </a:t>
                    </a:r>
                    <a:r>
                      <a:rPr lang="en-US" sz="900" dirty="0" err="1">
                        <a:solidFill>
                          <a:schemeClr val="bg1"/>
                        </a:solidFill>
                      </a:rPr>
                      <a:t>hukuman</a:t>
                    </a:r>
                    <a:r>
                      <a:rPr lang="en-US" sz="900" dirty="0">
                        <a:solidFill>
                          <a:schemeClr val="bg1"/>
                        </a:solidFill>
                      </a:rPr>
                      <a:t> </a:t>
                    </a:r>
                    <a:r>
                      <a:rPr lang="en-US" sz="900" dirty="0" err="1">
                        <a:solidFill>
                          <a:schemeClr val="bg1"/>
                        </a:solidFill>
                      </a:rPr>
                      <a:t>bagi</a:t>
                    </a:r>
                    <a:r>
                      <a:rPr lang="en-US" sz="900" dirty="0">
                        <a:solidFill>
                          <a:schemeClr val="bg1"/>
                        </a:solidFill>
                      </a:rPr>
                      <a:t> </a:t>
                    </a:r>
                    <a:r>
                      <a:rPr lang="en-US" sz="900" dirty="0" err="1">
                        <a:solidFill>
                          <a:schemeClr val="bg1"/>
                        </a:solidFill>
                      </a:rPr>
                      <a:t>pelaku</a:t>
                    </a:r>
                    <a:r>
                      <a:rPr lang="en-US" sz="900" dirty="0">
                        <a:solidFill>
                          <a:schemeClr val="bg1"/>
                        </a:solidFill>
                      </a:rPr>
                      <a:t> </a:t>
                    </a:r>
                    <a:r>
                      <a:rPr lang="en-US" sz="900" dirty="0" err="1">
                        <a:solidFill>
                          <a:schemeClr val="bg1"/>
                        </a:solidFill>
                      </a:rPr>
                      <a:t>pelacuran</a:t>
                    </a:r>
                    <a:r>
                      <a:rPr lang="en-US" sz="900" dirty="0">
                        <a:solidFill>
                          <a:schemeClr val="bg1"/>
                        </a:solidFill>
                      </a:rPr>
                      <a:t> (PSK), yang </a:t>
                    </a:r>
                    <a:r>
                      <a:rPr lang="en-US" sz="900" dirty="0" err="1">
                        <a:solidFill>
                          <a:schemeClr val="bg1"/>
                        </a:solidFill>
                      </a:rPr>
                      <a:t>hanya</a:t>
                    </a:r>
                    <a:r>
                      <a:rPr lang="en-US" sz="900" dirty="0">
                        <a:solidFill>
                          <a:schemeClr val="bg1"/>
                        </a:solidFill>
                      </a:rPr>
                      <a:t> </a:t>
                    </a:r>
                    <a:r>
                      <a:rPr lang="en-US" sz="900" dirty="0" err="1">
                        <a:solidFill>
                          <a:schemeClr val="bg1"/>
                        </a:solidFill>
                      </a:rPr>
                      <a:t>mencakup</a:t>
                    </a:r>
                    <a:r>
                      <a:rPr lang="en-US" sz="900" dirty="0">
                        <a:solidFill>
                          <a:schemeClr val="bg1"/>
                        </a:solidFill>
                      </a:rPr>
                      <a:t> </a:t>
                    </a:r>
                    <a:r>
                      <a:rPr lang="en-US" sz="900" dirty="0" err="1">
                        <a:solidFill>
                          <a:schemeClr val="bg1"/>
                        </a:solidFill>
                      </a:rPr>
                      <a:t>germo</a:t>
                    </a:r>
                    <a:r>
                      <a:rPr lang="en-US" sz="900" dirty="0">
                        <a:solidFill>
                          <a:schemeClr val="bg1"/>
                        </a:solidFill>
                      </a:rPr>
                      <a:t> </a:t>
                    </a:r>
                    <a:r>
                      <a:rPr lang="en-US" sz="900" dirty="0" err="1">
                        <a:solidFill>
                          <a:schemeClr val="bg1"/>
                        </a:solidFill>
                      </a:rPr>
                      <a:t>atau</a:t>
                    </a:r>
                    <a:r>
                      <a:rPr lang="en-US" sz="900" dirty="0">
                        <a:solidFill>
                          <a:schemeClr val="bg1"/>
                        </a:solidFill>
                      </a:rPr>
                      <a:t> </a:t>
                    </a:r>
                    <a:r>
                      <a:rPr lang="en-US" sz="900" dirty="0" err="1">
                        <a:solidFill>
                          <a:schemeClr val="bg1"/>
                        </a:solidFill>
                      </a:rPr>
                      <a:t>mucikari</a:t>
                    </a:r>
                    <a:r>
                      <a:rPr lang="en-US" sz="900" dirty="0">
                        <a:solidFill>
                          <a:schemeClr val="bg1"/>
                        </a:solidFill>
                      </a:rPr>
                      <a:t>.</a:t>
                    </a:r>
                    <a:endParaRPr lang="en-ID" sz="900" dirty="0">
                      <a:solidFill>
                        <a:schemeClr val="bg1"/>
                      </a:solidFill>
                    </a:endParaRPr>
                  </a:p>
                </p:txBody>
              </p:sp>
            </p:grpSp>
          </p:grpSp>
          <p:grpSp>
            <p:nvGrpSpPr>
              <p:cNvPr id="2003" name="Google Shape;8016;p90">
                <a:extLst>
                  <a:ext uri="{FF2B5EF4-FFF2-40B4-BE49-F238E27FC236}">
                    <a16:creationId xmlns="" xmlns:a16="http://schemas.microsoft.com/office/drawing/2014/main" id="{06BD0CA7-EF98-384A-D3F9-43B6E5F1D54A}"/>
                  </a:ext>
                </a:extLst>
              </p:cNvPr>
              <p:cNvGrpSpPr/>
              <p:nvPr/>
            </p:nvGrpSpPr>
            <p:grpSpPr>
              <a:xfrm>
                <a:off x="1107506" y="2043384"/>
                <a:ext cx="354341" cy="354341"/>
                <a:chOff x="-49027775" y="3183175"/>
                <a:chExt cx="299325" cy="299325"/>
              </a:xfrm>
            </p:grpSpPr>
            <p:sp>
              <p:nvSpPr>
                <p:cNvPr id="1309" name="Google Shape;8017;p90">
                  <a:extLst>
                    <a:ext uri="{FF2B5EF4-FFF2-40B4-BE49-F238E27FC236}">
                      <a16:creationId xmlns="" xmlns:a16="http://schemas.microsoft.com/office/drawing/2014/main" id="{5AF51F98-42FA-63E6-6A18-879A73B149AA}"/>
                    </a:ext>
                  </a:extLst>
                </p:cNvPr>
                <p:cNvSpPr/>
                <p:nvPr/>
              </p:nvSpPr>
              <p:spPr>
                <a:xfrm>
                  <a:off x="-48870250" y="3183175"/>
                  <a:ext cx="141800" cy="185900"/>
                </a:xfrm>
                <a:custGeom>
                  <a:avLst/>
                  <a:gdLst/>
                  <a:ahLst/>
                  <a:cxnLst/>
                  <a:rect l="l" t="t" r="r" b="b"/>
                  <a:pathLst>
                    <a:path w="5672" h="7436" extrusionOk="0">
                      <a:moveTo>
                        <a:pt x="1" y="0"/>
                      </a:moveTo>
                      <a:lnTo>
                        <a:pt x="1" y="1796"/>
                      </a:lnTo>
                      <a:lnTo>
                        <a:pt x="32" y="1796"/>
                      </a:lnTo>
                      <a:cubicBezTo>
                        <a:pt x="158" y="1765"/>
                        <a:pt x="284" y="1765"/>
                        <a:pt x="379" y="1765"/>
                      </a:cubicBezTo>
                      <a:cubicBezTo>
                        <a:pt x="1166" y="1765"/>
                        <a:pt x="1828" y="2395"/>
                        <a:pt x="1828" y="3182"/>
                      </a:cubicBezTo>
                      <a:cubicBezTo>
                        <a:pt x="1828" y="3970"/>
                        <a:pt x="1166" y="4600"/>
                        <a:pt x="379" y="4600"/>
                      </a:cubicBezTo>
                      <a:cubicBezTo>
                        <a:pt x="284" y="4600"/>
                        <a:pt x="158" y="4600"/>
                        <a:pt x="32" y="4568"/>
                      </a:cubicBezTo>
                      <a:lnTo>
                        <a:pt x="32" y="5671"/>
                      </a:lnTo>
                      <a:lnTo>
                        <a:pt x="1702" y="5671"/>
                      </a:lnTo>
                      <a:cubicBezTo>
                        <a:pt x="2017" y="5671"/>
                        <a:pt x="2175" y="6018"/>
                        <a:pt x="1954" y="6270"/>
                      </a:cubicBezTo>
                      <a:cubicBezTo>
                        <a:pt x="1860" y="6364"/>
                        <a:pt x="1765" y="6585"/>
                        <a:pt x="1765" y="6742"/>
                      </a:cubicBezTo>
                      <a:cubicBezTo>
                        <a:pt x="1765" y="7120"/>
                        <a:pt x="2080" y="7435"/>
                        <a:pt x="2490" y="7435"/>
                      </a:cubicBezTo>
                      <a:cubicBezTo>
                        <a:pt x="2868" y="7435"/>
                        <a:pt x="3183" y="7120"/>
                        <a:pt x="3183" y="6742"/>
                      </a:cubicBezTo>
                      <a:cubicBezTo>
                        <a:pt x="3183" y="6585"/>
                        <a:pt x="3120" y="6364"/>
                        <a:pt x="2994" y="6270"/>
                      </a:cubicBezTo>
                      <a:cubicBezTo>
                        <a:pt x="2805" y="6018"/>
                        <a:pt x="2962" y="5671"/>
                        <a:pt x="3277" y="5671"/>
                      </a:cubicBezTo>
                      <a:lnTo>
                        <a:pt x="5672" y="5671"/>
                      </a:lnTo>
                      <a:lnTo>
                        <a:pt x="5672" y="1765"/>
                      </a:lnTo>
                      <a:cubicBezTo>
                        <a:pt x="5672" y="788"/>
                        <a:pt x="4884" y="0"/>
                        <a:pt x="3907" y="0"/>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8018;p90">
                  <a:extLst>
                    <a:ext uri="{FF2B5EF4-FFF2-40B4-BE49-F238E27FC236}">
                      <a16:creationId xmlns="" xmlns:a16="http://schemas.microsoft.com/office/drawing/2014/main" id="{D0548C80-553A-9636-52BE-2342425FCAD6}"/>
                    </a:ext>
                  </a:extLst>
                </p:cNvPr>
                <p:cNvSpPr/>
                <p:nvPr/>
              </p:nvSpPr>
              <p:spPr>
                <a:xfrm>
                  <a:off x="-49027775" y="3183175"/>
                  <a:ext cx="185900" cy="141800"/>
                </a:xfrm>
                <a:custGeom>
                  <a:avLst/>
                  <a:gdLst/>
                  <a:ahLst/>
                  <a:cxnLst/>
                  <a:rect l="l" t="t" r="r" b="b"/>
                  <a:pathLst>
                    <a:path w="7436" h="5672" extrusionOk="0">
                      <a:moveTo>
                        <a:pt x="1765" y="0"/>
                      </a:moveTo>
                      <a:cubicBezTo>
                        <a:pt x="788" y="0"/>
                        <a:pt x="1" y="788"/>
                        <a:pt x="1" y="1765"/>
                      </a:cubicBezTo>
                      <a:lnTo>
                        <a:pt x="1" y="5671"/>
                      </a:lnTo>
                      <a:lnTo>
                        <a:pt x="1828" y="5671"/>
                      </a:lnTo>
                      <a:lnTo>
                        <a:pt x="1828" y="5640"/>
                      </a:lnTo>
                      <a:cubicBezTo>
                        <a:pt x="1765" y="5514"/>
                        <a:pt x="1765" y="5388"/>
                        <a:pt x="1765" y="5262"/>
                      </a:cubicBezTo>
                      <a:cubicBezTo>
                        <a:pt x="1765" y="4474"/>
                        <a:pt x="2395" y="3844"/>
                        <a:pt x="3183" y="3844"/>
                      </a:cubicBezTo>
                      <a:cubicBezTo>
                        <a:pt x="3970" y="3844"/>
                        <a:pt x="4600" y="4474"/>
                        <a:pt x="4600" y="5262"/>
                      </a:cubicBezTo>
                      <a:cubicBezTo>
                        <a:pt x="4600" y="5388"/>
                        <a:pt x="4569" y="5514"/>
                        <a:pt x="4569" y="5640"/>
                      </a:cubicBezTo>
                      <a:lnTo>
                        <a:pt x="5672" y="5640"/>
                      </a:lnTo>
                      <a:lnTo>
                        <a:pt x="5672" y="3970"/>
                      </a:lnTo>
                      <a:cubicBezTo>
                        <a:pt x="5672" y="3748"/>
                        <a:pt x="5843" y="3605"/>
                        <a:pt x="6032" y="3605"/>
                      </a:cubicBezTo>
                      <a:cubicBezTo>
                        <a:pt x="6112" y="3605"/>
                        <a:pt x="6195" y="3630"/>
                        <a:pt x="6270" y="3686"/>
                      </a:cubicBezTo>
                      <a:cubicBezTo>
                        <a:pt x="6396" y="3812"/>
                        <a:pt x="6585" y="3907"/>
                        <a:pt x="6743" y="3907"/>
                      </a:cubicBezTo>
                      <a:cubicBezTo>
                        <a:pt x="7121" y="3907"/>
                        <a:pt x="7436" y="3592"/>
                        <a:pt x="7436" y="3182"/>
                      </a:cubicBezTo>
                      <a:cubicBezTo>
                        <a:pt x="7436" y="2804"/>
                        <a:pt x="7121" y="2489"/>
                        <a:pt x="6743" y="2489"/>
                      </a:cubicBezTo>
                      <a:cubicBezTo>
                        <a:pt x="6585" y="2489"/>
                        <a:pt x="6396" y="2552"/>
                        <a:pt x="6270" y="2678"/>
                      </a:cubicBezTo>
                      <a:cubicBezTo>
                        <a:pt x="6195" y="2734"/>
                        <a:pt x="6112" y="2760"/>
                        <a:pt x="6032" y="2760"/>
                      </a:cubicBezTo>
                      <a:cubicBezTo>
                        <a:pt x="5843" y="2760"/>
                        <a:pt x="5672" y="2616"/>
                        <a:pt x="5672" y="2395"/>
                      </a:cubicBezTo>
                      <a:lnTo>
                        <a:pt x="5672" y="0"/>
                      </a:ln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8019;p90">
                  <a:extLst>
                    <a:ext uri="{FF2B5EF4-FFF2-40B4-BE49-F238E27FC236}">
                      <a16:creationId xmlns="" xmlns:a16="http://schemas.microsoft.com/office/drawing/2014/main" id="{3920E7F6-BDF9-D9F0-044A-6D5A368707D5}"/>
                    </a:ext>
                  </a:extLst>
                </p:cNvPr>
                <p:cNvSpPr/>
                <p:nvPr/>
              </p:nvSpPr>
              <p:spPr>
                <a:xfrm>
                  <a:off x="-49027775" y="3295800"/>
                  <a:ext cx="141800" cy="186700"/>
                </a:xfrm>
                <a:custGeom>
                  <a:avLst/>
                  <a:gdLst/>
                  <a:ahLst/>
                  <a:cxnLst/>
                  <a:rect l="l" t="t" r="r" b="b"/>
                  <a:pathLst>
                    <a:path w="5672" h="7468" extrusionOk="0">
                      <a:moveTo>
                        <a:pt x="3183" y="0"/>
                      </a:moveTo>
                      <a:cubicBezTo>
                        <a:pt x="2805" y="0"/>
                        <a:pt x="2490" y="315"/>
                        <a:pt x="2490" y="725"/>
                      </a:cubicBezTo>
                      <a:cubicBezTo>
                        <a:pt x="2490" y="883"/>
                        <a:pt x="2553" y="1072"/>
                        <a:pt x="2679" y="1198"/>
                      </a:cubicBezTo>
                      <a:cubicBezTo>
                        <a:pt x="2868" y="1418"/>
                        <a:pt x="2710" y="1796"/>
                        <a:pt x="2395" y="1796"/>
                      </a:cubicBezTo>
                      <a:lnTo>
                        <a:pt x="1" y="1796"/>
                      </a:lnTo>
                      <a:lnTo>
                        <a:pt x="1" y="5671"/>
                      </a:lnTo>
                      <a:cubicBezTo>
                        <a:pt x="1" y="6679"/>
                        <a:pt x="788" y="7467"/>
                        <a:pt x="1765" y="7467"/>
                      </a:cubicBezTo>
                      <a:lnTo>
                        <a:pt x="5672" y="7467"/>
                      </a:lnTo>
                      <a:lnTo>
                        <a:pt x="5672" y="5640"/>
                      </a:lnTo>
                      <a:lnTo>
                        <a:pt x="5640" y="5640"/>
                      </a:lnTo>
                      <a:cubicBezTo>
                        <a:pt x="5514" y="5703"/>
                        <a:pt x="5388" y="5703"/>
                        <a:pt x="5294" y="5703"/>
                      </a:cubicBezTo>
                      <a:cubicBezTo>
                        <a:pt x="4506" y="5703"/>
                        <a:pt x="3844" y="5041"/>
                        <a:pt x="3844" y="4254"/>
                      </a:cubicBezTo>
                      <a:cubicBezTo>
                        <a:pt x="3844" y="3466"/>
                        <a:pt x="4506" y="2867"/>
                        <a:pt x="5294" y="2867"/>
                      </a:cubicBezTo>
                      <a:cubicBezTo>
                        <a:pt x="5388" y="2867"/>
                        <a:pt x="5514" y="2867"/>
                        <a:pt x="5640" y="2899"/>
                      </a:cubicBezTo>
                      <a:lnTo>
                        <a:pt x="5640" y="1796"/>
                      </a:lnTo>
                      <a:lnTo>
                        <a:pt x="3970" y="1796"/>
                      </a:lnTo>
                      <a:cubicBezTo>
                        <a:pt x="3655" y="1796"/>
                        <a:pt x="3498" y="1418"/>
                        <a:pt x="3718" y="1198"/>
                      </a:cubicBezTo>
                      <a:cubicBezTo>
                        <a:pt x="3813" y="1072"/>
                        <a:pt x="3907" y="883"/>
                        <a:pt x="3907" y="725"/>
                      </a:cubicBezTo>
                      <a:cubicBezTo>
                        <a:pt x="3907" y="315"/>
                        <a:pt x="3592" y="0"/>
                        <a:pt x="3183" y="0"/>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8020;p90">
                  <a:extLst>
                    <a:ext uri="{FF2B5EF4-FFF2-40B4-BE49-F238E27FC236}">
                      <a16:creationId xmlns="" xmlns:a16="http://schemas.microsoft.com/office/drawing/2014/main" id="{23791E96-3BA2-76F9-D5EA-885C8B797D6A}"/>
                    </a:ext>
                  </a:extLst>
                </p:cNvPr>
                <p:cNvSpPr/>
                <p:nvPr/>
              </p:nvSpPr>
              <p:spPr>
                <a:xfrm>
                  <a:off x="-48914350" y="3340700"/>
                  <a:ext cx="185900" cy="141800"/>
                </a:xfrm>
                <a:custGeom>
                  <a:avLst/>
                  <a:gdLst/>
                  <a:ahLst/>
                  <a:cxnLst/>
                  <a:rect l="l" t="t" r="r" b="b"/>
                  <a:pathLst>
                    <a:path w="7436" h="5672" extrusionOk="0">
                      <a:moveTo>
                        <a:pt x="5608" y="0"/>
                      </a:moveTo>
                      <a:lnTo>
                        <a:pt x="5608" y="32"/>
                      </a:lnTo>
                      <a:cubicBezTo>
                        <a:pt x="5671" y="158"/>
                        <a:pt x="5671" y="284"/>
                        <a:pt x="5671" y="378"/>
                      </a:cubicBezTo>
                      <a:cubicBezTo>
                        <a:pt x="5671" y="1166"/>
                        <a:pt x="5041" y="1796"/>
                        <a:pt x="4254" y="1796"/>
                      </a:cubicBezTo>
                      <a:cubicBezTo>
                        <a:pt x="3466" y="1796"/>
                        <a:pt x="2836" y="1166"/>
                        <a:pt x="2836" y="378"/>
                      </a:cubicBezTo>
                      <a:cubicBezTo>
                        <a:pt x="2836" y="284"/>
                        <a:pt x="2867" y="158"/>
                        <a:pt x="2867" y="32"/>
                      </a:cubicBezTo>
                      <a:lnTo>
                        <a:pt x="1765" y="32"/>
                      </a:lnTo>
                      <a:lnTo>
                        <a:pt x="1765" y="1670"/>
                      </a:lnTo>
                      <a:cubicBezTo>
                        <a:pt x="1765" y="1907"/>
                        <a:pt x="1602" y="2041"/>
                        <a:pt x="1419" y="2041"/>
                      </a:cubicBezTo>
                      <a:cubicBezTo>
                        <a:pt x="1334" y="2041"/>
                        <a:pt x="1245" y="2013"/>
                        <a:pt x="1166" y="1954"/>
                      </a:cubicBezTo>
                      <a:cubicBezTo>
                        <a:pt x="1040" y="1827"/>
                        <a:pt x="851" y="1764"/>
                        <a:pt x="694" y="1764"/>
                      </a:cubicBezTo>
                      <a:cubicBezTo>
                        <a:pt x="315" y="1764"/>
                        <a:pt x="0" y="2080"/>
                        <a:pt x="0" y="2458"/>
                      </a:cubicBezTo>
                      <a:cubicBezTo>
                        <a:pt x="0" y="2867"/>
                        <a:pt x="315" y="3182"/>
                        <a:pt x="694" y="3182"/>
                      </a:cubicBezTo>
                      <a:cubicBezTo>
                        <a:pt x="851" y="3182"/>
                        <a:pt x="1040" y="3119"/>
                        <a:pt x="1166" y="2993"/>
                      </a:cubicBezTo>
                      <a:cubicBezTo>
                        <a:pt x="1247" y="2933"/>
                        <a:pt x="1337" y="2904"/>
                        <a:pt x="1423" y="2904"/>
                      </a:cubicBezTo>
                      <a:cubicBezTo>
                        <a:pt x="1605" y="2904"/>
                        <a:pt x="1765" y="3031"/>
                        <a:pt x="1765" y="3245"/>
                      </a:cubicBezTo>
                      <a:lnTo>
                        <a:pt x="1765" y="5671"/>
                      </a:lnTo>
                      <a:lnTo>
                        <a:pt x="5671" y="5671"/>
                      </a:lnTo>
                      <a:cubicBezTo>
                        <a:pt x="6648" y="5671"/>
                        <a:pt x="7436" y="4883"/>
                        <a:pt x="7436" y="3907"/>
                      </a:cubicBezTo>
                      <a:lnTo>
                        <a:pt x="7436" y="0"/>
                      </a:ln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4" name="Google Shape;7944;p90">
                <a:extLst>
                  <a:ext uri="{FF2B5EF4-FFF2-40B4-BE49-F238E27FC236}">
                    <a16:creationId xmlns="" xmlns:a16="http://schemas.microsoft.com/office/drawing/2014/main" id="{B2A7EE61-A7DB-5C23-ECD0-3703214AB1CB}"/>
                  </a:ext>
                </a:extLst>
              </p:cNvPr>
              <p:cNvGrpSpPr/>
              <p:nvPr/>
            </p:nvGrpSpPr>
            <p:grpSpPr>
              <a:xfrm>
                <a:off x="3264357" y="2043384"/>
                <a:ext cx="356205" cy="332885"/>
                <a:chOff x="-49397175" y="3192625"/>
                <a:chExt cx="300900" cy="281200"/>
              </a:xfrm>
            </p:grpSpPr>
            <p:sp>
              <p:nvSpPr>
                <p:cNvPr id="1302" name="Google Shape;7945;p90">
                  <a:extLst>
                    <a:ext uri="{FF2B5EF4-FFF2-40B4-BE49-F238E27FC236}">
                      <a16:creationId xmlns="" xmlns:a16="http://schemas.microsoft.com/office/drawing/2014/main" id="{7D188D6E-F65B-161D-73E3-AB4147FC52A3}"/>
                    </a:ext>
                  </a:extLst>
                </p:cNvPr>
                <p:cNvSpPr/>
                <p:nvPr/>
              </p:nvSpPr>
              <p:spPr>
                <a:xfrm>
                  <a:off x="-49325500" y="3297975"/>
                  <a:ext cx="64625" cy="58500"/>
                </a:xfrm>
                <a:custGeom>
                  <a:avLst/>
                  <a:gdLst/>
                  <a:ahLst/>
                  <a:cxnLst/>
                  <a:rect l="l" t="t" r="r" b="b"/>
                  <a:pathLst>
                    <a:path w="2585" h="2340" extrusionOk="0">
                      <a:moveTo>
                        <a:pt x="1045" y="1"/>
                      </a:moveTo>
                      <a:cubicBezTo>
                        <a:pt x="692" y="1"/>
                        <a:pt x="336" y="54"/>
                        <a:pt x="1" y="165"/>
                      </a:cubicBezTo>
                      <a:cubicBezTo>
                        <a:pt x="158" y="1079"/>
                        <a:pt x="694" y="1867"/>
                        <a:pt x="1482" y="2339"/>
                      </a:cubicBezTo>
                      <a:cubicBezTo>
                        <a:pt x="1639" y="1583"/>
                        <a:pt x="2017" y="890"/>
                        <a:pt x="2584" y="354"/>
                      </a:cubicBezTo>
                      <a:cubicBezTo>
                        <a:pt x="2126" y="126"/>
                        <a:pt x="1588" y="1"/>
                        <a:pt x="1045"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7946;p90">
                  <a:extLst>
                    <a:ext uri="{FF2B5EF4-FFF2-40B4-BE49-F238E27FC236}">
                      <a16:creationId xmlns="" xmlns:a16="http://schemas.microsoft.com/office/drawing/2014/main" id="{858A1F3F-CAA6-B2AE-5633-1334B87480DD}"/>
                    </a:ext>
                  </a:extLst>
                </p:cNvPr>
                <p:cNvSpPr/>
                <p:nvPr/>
              </p:nvSpPr>
              <p:spPr>
                <a:xfrm>
                  <a:off x="-49345975" y="3192625"/>
                  <a:ext cx="199300" cy="103975"/>
                </a:xfrm>
                <a:custGeom>
                  <a:avLst/>
                  <a:gdLst/>
                  <a:ahLst/>
                  <a:cxnLst/>
                  <a:rect l="l" t="t" r="r" b="b"/>
                  <a:pathLst>
                    <a:path w="7972" h="4159" extrusionOk="0">
                      <a:moveTo>
                        <a:pt x="3970" y="0"/>
                      </a:moveTo>
                      <a:cubicBezTo>
                        <a:pt x="1670" y="0"/>
                        <a:pt x="1" y="2048"/>
                        <a:pt x="127" y="3907"/>
                      </a:cubicBezTo>
                      <a:cubicBezTo>
                        <a:pt x="743" y="3639"/>
                        <a:pt x="1342" y="3513"/>
                        <a:pt x="1908" y="3513"/>
                      </a:cubicBezTo>
                      <a:cubicBezTo>
                        <a:pt x="2671" y="3513"/>
                        <a:pt x="3373" y="3743"/>
                        <a:pt x="3970" y="4159"/>
                      </a:cubicBezTo>
                      <a:cubicBezTo>
                        <a:pt x="4586" y="3743"/>
                        <a:pt x="5274" y="3513"/>
                        <a:pt x="6036" y="3513"/>
                      </a:cubicBezTo>
                      <a:cubicBezTo>
                        <a:pt x="6599" y="3513"/>
                        <a:pt x="7202" y="3639"/>
                        <a:pt x="7845" y="3907"/>
                      </a:cubicBezTo>
                      <a:cubicBezTo>
                        <a:pt x="7971" y="2048"/>
                        <a:pt x="6302" y="0"/>
                        <a:pt x="3970"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7947;p90">
                  <a:extLst>
                    <a:ext uri="{FF2B5EF4-FFF2-40B4-BE49-F238E27FC236}">
                      <a16:creationId xmlns="" xmlns:a16="http://schemas.microsoft.com/office/drawing/2014/main" id="{93BCE106-EF68-B0C4-9C72-52A12472FBA0}"/>
                    </a:ext>
                  </a:extLst>
                </p:cNvPr>
                <p:cNvSpPr/>
                <p:nvPr/>
              </p:nvSpPr>
              <p:spPr>
                <a:xfrm>
                  <a:off x="-49272725" y="3381650"/>
                  <a:ext cx="52800" cy="53575"/>
                </a:xfrm>
                <a:custGeom>
                  <a:avLst/>
                  <a:gdLst/>
                  <a:ahLst/>
                  <a:cxnLst/>
                  <a:rect l="l" t="t" r="r" b="b"/>
                  <a:pathLst>
                    <a:path w="2112" h="2143" extrusionOk="0">
                      <a:moveTo>
                        <a:pt x="2112" y="0"/>
                      </a:moveTo>
                      <a:cubicBezTo>
                        <a:pt x="1765" y="111"/>
                        <a:pt x="1403" y="166"/>
                        <a:pt x="1044" y="166"/>
                      </a:cubicBezTo>
                      <a:cubicBezTo>
                        <a:pt x="686" y="166"/>
                        <a:pt x="331" y="111"/>
                        <a:pt x="1" y="0"/>
                      </a:cubicBezTo>
                      <a:lnTo>
                        <a:pt x="1" y="0"/>
                      </a:lnTo>
                      <a:cubicBezTo>
                        <a:pt x="32" y="851"/>
                        <a:pt x="442" y="1576"/>
                        <a:pt x="1040" y="2143"/>
                      </a:cubicBezTo>
                      <a:cubicBezTo>
                        <a:pt x="1702" y="1576"/>
                        <a:pt x="2049" y="788"/>
                        <a:pt x="2112"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7948;p90">
                  <a:extLst>
                    <a:ext uri="{FF2B5EF4-FFF2-40B4-BE49-F238E27FC236}">
                      <a16:creationId xmlns="" xmlns:a16="http://schemas.microsoft.com/office/drawing/2014/main" id="{4EED5E74-61D7-40E5-90EC-601B0962F277}"/>
                    </a:ext>
                  </a:extLst>
                </p:cNvPr>
                <p:cNvSpPr/>
                <p:nvPr/>
              </p:nvSpPr>
              <p:spPr>
                <a:xfrm>
                  <a:off x="-49231775" y="3298075"/>
                  <a:ext cx="63050" cy="58400"/>
                </a:xfrm>
                <a:custGeom>
                  <a:avLst/>
                  <a:gdLst/>
                  <a:ahLst/>
                  <a:cxnLst/>
                  <a:rect l="l" t="t" r="r" b="b"/>
                  <a:pathLst>
                    <a:path w="2522" h="2336" extrusionOk="0">
                      <a:moveTo>
                        <a:pt x="1547" y="0"/>
                      </a:moveTo>
                      <a:cubicBezTo>
                        <a:pt x="1009" y="0"/>
                        <a:pt x="469" y="141"/>
                        <a:pt x="1" y="414"/>
                      </a:cubicBezTo>
                      <a:cubicBezTo>
                        <a:pt x="568" y="918"/>
                        <a:pt x="915" y="1611"/>
                        <a:pt x="1072" y="2335"/>
                      </a:cubicBezTo>
                      <a:cubicBezTo>
                        <a:pt x="1860" y="1863"/>
                        <a:pt x="2364" y="1075"/>
                        <a:pt x="2521" y="161"/>
                      </a:cubicBezTo>
                      <a:cubicBezTo>
                        <a:pt x="2209" y="53"/>
                        <a:pt x="1879" y="0"/>
                        <a:pt x="154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7949;p90">
                  <a:extLst>
                    <a:ext uri="{FF2B5EF4-FFF2-40B4-BE49-F238E27FC236}">
                      <a16:creationId xmlns="" xmlns:a16="http://schemas.microsoft.com/office/drawing/2014/main" id="{A16FE06F-9025-D173-3C1F-41AE2B8D5E01}"/>
                    </a:ext>
                  </a:extLst>
                </p:cNvPr>
                <p:cNvSpPr/>
                <p:nvPr/>
              </p:nvSpPr>
              <p:spPr>
                <a:xfrm>
                  <a:off x="-49271925" y="3317850"/>
                  <a:ext cx="48850" cy="49850"/>
                </a:xfrm>
                <a:custGeom>
                  <a:avLst/>
                  <a:gdLst/>
                  <a:ahLst/>
                  <a:cxnLst/>
                  <a:rect l="l" t="t" r="r" b="b"/>
                  <a:pathLst>
                    <a:path w="1954" h="1994" extrusionOk="0">
                      <a:moveTo>
                        <a:pt x="977" y="1"/>
                      </a:moveTo>
                      <a:cubicBezTo>
                        <a:pt x="441" y="505"/>
                        <a:pt x="158" y="1040"/>
                        <a:pt x="0" y="1828"/>
                      </a:cubicBezTo>
                      <a:cubicBezTo>
                        <a:pt x="347" y="1938"/>
                        <a:pt x="670" y="1993"/>
                        <a:pt x="989" y="1993"/>
                      </a:cubicBezTo>
                      <a:cubicBezTo>
                        <a:pt x="1308" y="1993"/>
                        <a:pt x="1623" y="1938"/>
                        <a:pt x="1953" y="1828"/>
                      </a:cubicBezTo>
                      <a:cubicBezTo>
                        <a:pt x="1859" y="1103"/>
                        <a:pt x="1607" y="568"/>
                        <a:pt x="97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7950;p90">
                  <a:extLst>
                    <a:ext uri="{FF2B5EF4-FFF2-40B4-BE49-F238E27FC236}">
                      <a16:creationId xmlns="" xmlns:a16="http://schemas.microsoft.com/office/drawing/2014/main" id="{C2E88F5E-699C-3B90-334E-0E12F76AE815}"/>
                    </a:ext>
                  </a:extLst>
                </p:cNvPr>
                <p:cNvSpPr/>
                <p:nvPr/>
              </p:nvSpPr>
              <p:spPr>
                <a:xfrm>
                  <a:off x="-49245950" y="3291075"/>
                  <a:ext cx="149675" cy="182750"/>
                </a:xfrm>
                <a:custGeom>
                  <a:avLst/>
                  <a:gdLst/>
                  <a:ahLst/>
                  <a:cxnLst/>
                  <a:rect l="l" t="t" r="r" b="b"/>
                  <a:pathLst>
                    <a:path w="5987" h="7310" extrusionOk="0">
                      <a:moveTo>
                        <a:pt x="3844" y="0"/>
                      </a:moveTo>
                      <a:cubicBezTo>
                        <a:pt x="3718" y="1670"/>
                        <a:pt x="2899" y="2773"/>
                        <a:pt x="1734" y="3371"/>
                      </a:cubicBezTo>
                      <a:cubicBezTo>
                        <a:pt x="1765" y="4537"/>
                        <a:pt x="1261" y="5734"/>
                        <a:pt x="1" y="6679"/>
                      </a:cubicBezTo>
                      <a:cubicBezTo>
                        <a:pt x="631" y="7057"/>
                        <a:pt x="1324" y="7310"/>
                        <a:pt x="2080" y="7310"/>
                      </a:cubicBezTo>
                      <a:cubicBezTo>
                        <a:pt x="4191" y="7310"/>
                        <a:pt x="5987" y="5577"/>
                        <a:pt x="5987" y="3434"/>
                      </a:cubicBezTo>
                      <a:cubicBezTo>
                        <a:pt x="5955" y="1985"/>
                        <a:pt x="5105" y="630"/>
                        <a:pt x="384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7951;p90">
                  <a:extLst>
                    <a:ext uri="{FF2B5EF4-FFF2-40B4-BE49-F238E27FC236}">
                      <a16:creationId xmlns="" xmlns:a16="http://schemas.microsoft.com/office/drawing/2014/main" id="{BB70CF46-9B31-240A-4EA3-325D93FCA686}"/>
                    </a:ext>
                  </a:extLst>
                </p:cNvPr>
                <p:cNvSpPr/>
                <p:nvPr/>
              </p:nvSpPr>
              <p:spPr>
                <a:xfrm>
                  <a:off x="-49397175" y="3291075"/>
                  <a:ext cx="149675" cy="182750"/>
                </a:xfrm>
                <a:custGeom>
                  <a:avLst/>
                  <a:gdLst/>
                  <a:ahLst/>
                  <a:cxnLst/>
                  <a:rect l="l" t="t" r="r" b="b"/>
                  <a:pathLst>
                    <a:path w="5987" h="7310" extrusionOk="0">
                      <a:moveTo>
                        <a:pt x="2143" y="0"/>
                      </a:moveTo>
                      <a:cubicBezTo>
                        <a:pt x="852" y="694"/>
                        <a:pt x="1" y="1985"/>
                        <a:pt x="1" y="3434"/>
                      </a:cubicBezTo>
                      <a:cubicBezTo>
                        <a:pt x="1" y="5577"/>
                        <a:pt x="1797" y="7310"/>
                        <a:pt x="3908" y="7310"/>
                      </a:cubicBezTo>
                      <a:cubicBezTo>
                        <a:pt x="4664" y="7310"/>
                        <a:pt x="5357" y="7057"/>
                        <a:pt x="5987" y="6679"/>
                      </a:cubicBezTo>
                      <a:cubicBezTo>
                        <a:pt x="4727" y="5734"/>
                        <a:pt x="4223" y="4537"/>
                        <a:pt x="4254" y="3371"/>
                      </a:cubicBezTo>
                      <a:cubicBezTo>
                        <a:pt x="3088" y="2773"/>
                        <a:pt x="2301" y="1670"/>
                        <a:pt x="2143"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5" name="Google Shape;7824;p90">
                <a:extLst>
                  <a:ext uri="{FF2B5EF4-FFF2-40B4-BE49-F238E27FC236}">
                    <a16:creationId xmlns="" xmlns:a16="http://schemas.microsoft.com/office/drawing/2014/main" id="{399B45CA-B5F3-54FF-9565-B4A396E0F2FE}"/>
                  </a:ext>
                </a:extLst>
              </p:cNvPr>
              <p:cNvGrpSpPr/>
              <p:nvPr/>
            </p:nvGrpSpPr>
            <p:grpSpPr>
              <a:xfrm>
                <a:off x="5443994" y="2045059"/>
                <a:ext cx="357115" cy="355248"/>
                <a:chOff x="-48262200" y="3200500"/>
                <a:chExt cx="301675" cy="300100"/>
              </a:xfrm>
            </p:grpSpPr>
            <p:sp>
              <p:nvSpPr>
                <p:cNvPr id="1293" name="Google Shape;7825;p90">
                  <a:extLst>
                    <a:ext uri="{FF2B5EF4-FFF2-40B4-BE49-F238E27FC236}">
                      <a16:creationId xmlns="" xmlns:a16="http://schemas.microsoft.com/office/drawing/2014/main" id="{D603C957-C205-D4E2-39FF-AFF23108B884}"/>
                    </a:ext>
                  </a:extLst>
                </p:cNvPr>
                <p:cNvSpPr/>
                <p:nvPr/>
              </p:nvSpPr>
              <p:spPr>
                <a:xfrm>
                  <a:off x="-48191325" y="3288700"/>
                  <a:ext cx="51225" cy="51225"/>
                </a:xfrm>
                <a:custGeom>
                  <a:avLst/>
                  <a:gdLst/>
                  <a:ahLst/>
                  <a:cxnLst/>
                  <a:rect l="l" t="t" r="r" b="b"/>
                  <a:pathLst>
                    <a:path w="2049" h="2049" extrusionOk="0">
                      <a:moveTo>
                        <a:pt x="1072" y="1"/>
                      </a:moveTo>
                      <a:cubicBezTo>
                        <a:pt x="474" y="1"/>
                        <a:pt x="1" y="473"/>
                        <a:pt x="1" y="1041"/>
                      </a:cubicBezTo>
                      <a:cubicBezTo>
                        <a:pt x="1" y="1513"/>
                        <a:pt x="285" y="1891"/>
                        <a:pt x="726" y="2049"/>
                      </a:cubicBezTo>
                      <a:lnTo>
                        <a:pt x="726" y="1041"/>
                      </a:lnTo>
                      <a:cubicBezTo>
                        <a:pt x="726" y="852"/>
                        <a:pt x="883" y="694"/>
                        <a:pt x="1072" y="694"/>
                      </a:cubicBezTo>
                      <a:lnTo>
                        <a:pt x="2049" y="694"/>
                      </a:lnTo>
                      <a:cubicBezTo>
                        <a:pt x="1891" y="253"/>
                        <a:pt x="1513" y="1"/>
                        <a:pt x="1072" y="1"/>
                      </a:cubicBezTo>
                      <a:close/>
                    </a:path>
                  </a:pathLst>
                </a:custGeom>
                <a:solidFill>
                  <a:schemeClr val="bg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7826;p90">
                  <a:extLst>
                    <a:ext uri="{FF2B5EF4-FFF2-40B4-BE49-F238E27FC236}">
                      <a16:creationId xmlns="" xmlns:a16="http://schemas.microsoft.com/office/drawing/2014/main" id="{205D7538-B909-F6BE-AF95-269B472D22DB}"/>
                    </a:ext>
                  </a:extLst>
                </p:cNvPr>
                <p:cNvSpPr/>
                <p:nvPr/>
              </p:nvSpPr>
              <p:spPr>
                <a:xfrm>
                  <a:off x="-48155875" y="3324150"/>
                  <a:ext cx="15775" cy="15775"/>
                </a:xfrm>
                <a:custGeom>
                  <a:avLst/>
                  <a:gdLst/>
                  <a:ahLst/>
                  <a:cxnLst/>
                  <a:rect l="l" t="t" r="r" b="b"/>
                  <a:pathLst>
                    <a:path w="631" h="631" extrusionOk="0">
                      <a:moveTo>
                        <a:pt x="1" y="1"/>
                      </a:moveTo>
                      <a:lnTo>
                        <a:pt x="1" y="631"/>
                      </a:lnTo>
                      <a:cubicBezTo>
                        <a:pt x="284" y="505"/>
                        <a:pt x="536" y="253"/>
                        <a:pt x="631"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7827;p90">
                  <a:extLst>
                    <a:ext uri="{FF2B5EF4-FFF2-40B4-BE49-F238E27FC236}">
                      <a16:creationId xmlns="" xmlns:a16="http://schemas.microsoft.com/office/drawing/2014/main" id="{B2B5D3CF-1716-1174-E0C4-2A1190B55B3B}"/>
                    </a:ext>
                  </a:extLst>
                </p:cNvPr>
                <p:cNvSpPr/>
                <p:nvPr/>
              </p:nvSpPr>
              <p:spPr>
                <a:xfrm>
                  <a:off x="-48085775" y="3206000"/>
                  <a:ext cx="47275" cy="47300"/>
                </a:xfrm>
                <a:custGeom>
                  <a:avLst/>
                  <a:gdLst/>
                  <a:ahLst/>
                  <a:cxnLst/>
                  <a:rect l="l" t="t" r="r" b="b"/>
                  <a:pathLst>
                    <a:path w="1891" h="1892" extrusionOk="0">
                      <a:moveTo>
                        <a:pt x="1" y="1"/>
                      </a:moveTo>
                      <a:lnTo>
                        <a:pt x="1" y="1891"/>
                      </a:lnTo>
                      <a:lnTo>
                        <a:pt x="1891" y="1891"/>
                      </a:lnTo>
                      <a:lnTo>
                        <a:pt x="1" y="1"/>
                      </a:lnTo>
                      <a:close/>
                    </a:path>
                  </a:pathLst>
                </a:custGeom>
                <a:solidFill>
                  <a:schemeClr val="bg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7828;p90">
                  <a:extLst>
                    <a:ext uri="{FF2B5EF4-FFF2-40B4-BE49-F238E27FC236}">
                      <a16:creationId xmlns="" xmlns:a16="http://schemas.microsoft.com/office/drawing/2014/main" id="{495765A0-E3FD-18D4-3612-AC0A972DE976}"/>
                    </a:ext>
                  </a:extLst>
                </p:cNvPr>
                <p:cNvSpPr/>
                <p:nvPr/>
              </p:nvSpPr>
              <p:spPr>
                <a:xfrm>
                  <a:off x="-48262200" y="3200500"/>
                  <a:ext cx="228425" cy="300100"/>
                </a:xfrm>
                <a:custGeom>
                  <a:avLst/>
                  <a:gdLst/>
                  <a:ahLst/>
                  <a:cxnLst/>
                  <a:rect l="l" t="t" r="r" b="b"/>
                  <a:pathLst>
                    <a:path w="9137" h="12004" extrusionOk="0">
                      <a:moveTo>
                        <a:pt x="3907" y="2773"/>
                      </a:moveTo>
                      <a:cubicBezTo>
                        <a:pt x="4789" y="2773"/>
                        <a:pt x="5482" y="3371"/>
                        <a:pt x="5640" y="4190"/>
                      </a:cubicBezTo>
                      <a:lnTo>
                        <a:pt x="6743" y="4190"/>
                      </a:lnTo>
                      <a:cubicBezTo>
                        <a:pt x="6900" y="4222"/>
                        <a:pt x="7058" y="4380"/>
                        <a:pt x="7058" y="4569"/>
                      </a:cubicBezTo>
                      <a:lnTo>
                        <a:pt x="7058" y="7372"/>
                      </a:lnTo>
                      <a:cubicBezTo>
                        <a:pt x="7058" y="7562"/>
                        <a:pt x="6900" y="7719"/>
                        <a:pt x="6711" y="7719"/>
                      </a:cubicBezTo>
                      <a:lnTo>
                        <a:pt x="3907" y="7719"/>
                      </a:lnTo>
                      <a:cubicBezTo>
                        <a:pt x="3718" y="7719"/>
                        <a:pt x="3561" y="7562"/>
                        <a:pt x="3561" y="7372"/>
                      </a:cubicBezTo>
                      <a:lnTo>
                        <a:pt x="3561" y="6270"/>
                      </a:lnTo>
                      <a:cubicBezTo>
                        <a:pt x="2773" y="6112"/>
                        <a:pt x="2143" y="5419"/>
                        <a:pt x="2143" y="4537"/>
                      </a:cubicBezTo>
                      <a:cubicBezTo>
                        <a:pt x="2143" y="3560"/>
                        <a:pt x="2931" y="2773"/>
                        <a:pt x="3907" y="2773"/>
                      </a:cubicBezTo>
                      <a:close/>
                      <a:moveTo>
                        <a:pt x="5293" y="8475"/>
                      </a:moveTo>
                      <a:cubicBezTo>
                        <a:pt x="5482" y="8475"/>
                        <a:pt x="5640" y="8633"/>
                        <a:pt x="5640" y="8822"/>
                      </a:cubicBezTo>
                      <a:cubicBezTo>
                        <a:pt x="5640" y="9042"/>
                        <a:pt x="5482" y="9200"/>
                        <a:pt x="5293" y="9200"/>
                      </a:cubicBezTo>
                      <a:lnTo>
                        <a:pt x="2489" y="9200"/>
                      </a:lnTo>
                      <a:cubicBezTo>
                        <a:pt x="2300" y="9200"/>
                        <a:pt x="2143" y="9042"/>
                        <a:pt x="2143" y="8822"/>
                      </a:cubicBezTo>
                      <a:cubicBezTo>
                        <a:pt x="2143" y="8633"/>
                        <a:pt x="2300" y="8475"/>
                        <a:pt x="2489" y="8475"/>
                      </a:cubicBezTo>
                      <a:close/>
                      <a:moveTo>
                        <a:pt x="6711" y="8475"/>
                      </a:moveTo>
                      <a:cubicBezTo>
                        <a:pt x="6900" y="8475"/>
                        <a:pt x="7058" y="8633"/>
                        <a:pt x="7058" y="8822"/>
                      </a:cubicBezTo>
                      <a:cubicBezTo>
                        <a:pt x="7058" y="9042"/>
                        <a:pt x="6900" y="9200"/>
                        <a:pt x="6711" y="9200"/>
                      </a:cubicBezTo>
                      <a:cubicBezTo>
                        <a:pt x="6522" y="9200"/>
                        <a:pt x="6365" y="9042"/>
                        <a:pt x="6365" y="8822"/>
                      </a:cubicBezTo>
                      <a:cubicBezTo>
                        <a:pt x="6365" y="8633"/>
                        <a:pt x="6522" y="8475"/>
                        <a:pt x="6711" y="8475"/>
                      </a:cubicBezTo>
                      <a:close/>
                      <a:moveTo>
                        <a:pt x="6711" y="9893"/>
                      </a:moveTo>
                      <a:cubicBezTo>
                        <a:pt x="6900" y="9893"/>
                        <a:pt x="7058" y="10050"/>
                        <a:pt x="7058" y="10239"/>
                      </a:cubicBezTo>
                      <a:cubicBezTo>
                        <a:pt x="7058" y="10428"/>
                        <a:pt x="6900" y="10617"/>
                        <a:pt x="6711" y="10617"/>
                      </a:cubicBezTo>
                      <a:lnTo>
                        <a:pt x="2489" y="10617"/>
                      </a:lnTo>
                      <a:cubicBezTo>
                        <a:pt x="2300" y="10617"/>
                        <a:pt x="2143" y="10460"/>
                        <a:pt x="2143" y="10239"/>
                      </a:cubicBezTo>
                      <a:cubicBezTo>
                        <a:pt x="2143" y="10050"/>
                        <a:pt x="2300" y="9893"/>
                        <a:pt x="2489" y="9893"/>
                      </a:cubicBezTo>
                      <a:close/>
                      <a:moveTo>
                        <a:pt x="379" y="0"/>
                      </a:moveTo>
                      <a:cubicBezTo>
                        <a:pt x="158" y="0"/>
                        <a:pt x="1" y="158"/>
                        <a:pt x="1" y="378"/>
                      </a:cubicBezTo>
                      <a:lnTo>
                        <a:pt x="1" y="11657"/>
                      </a:lnTo>
                      <a:cubicBezTo>
                        <a:pt x="1" y="11878"/>
                        <a:pt x="158" y="12004"/>
                        <a:pt x="379" y="12004"/>
                      </a:cubicBezTo>
                      <a:lnTo>
                        <a:pt x="8790" y="12004"/>
                      </a:lnTo>
                      <a:cubicBezTo>
                        <a:pt x="8979" y="12004"/>
                        <a:pt x="9137" y="11878"/>
                        <a:pt x="9137" y="11657"/>
                      </a:cubicBezTo>
                      <a:lnTo>
                        <a:pt x="9137" y="2804"/>
                      </a:lnTo>
                      <a:lnTo>
                        <a:pt x="6711" y="2804"/>
                      </a:lnTo>
                      <a:cubicBezTo>
                        <a:pt x="6522" y="2804"/>
                        <a:pt x="6365" y="2647"/>
                        <a:pt x="6365" y="2458"/>
                      </a:cubicBezTo>
                      <a:lnTo>
                        <a:pt x="6365" y="0"/>
                      </a:lnTo>
                      <a:close/>
                    </a:path>
                  </a:pathLst>
                </a:custGeom>
                <a:solidFill>
                  <a:schemeClr val="bg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7829;p90">
                  <a:extLst>
                    <a:ext uri="{FF2B5EF4-FFF2-40B4-BE49-F238E27FC236}">
                      <a16:creationId xmlns="" xmlns:a16="http://schemas.microsoft.com/office/drawing/2014/main" id="{BB9D9D28-6BC1-7FC0-279D-C3D8F1FC65EE}"/>
                    </a:ext>
                  </a:extLst>
                </p:cNvPr>
                <p:cNvSpPr/>
                <p:nvPr/>
              </p:nvSpPr>
              <p:spPr>
                <a:xfrm>
                  <a:off x="-48155075" y="3322575"/>
                  <a:ext cx="52775" cy="53575"/>
                </a:xfrm>
                <a:custGeom>
                  <a:avLst/>
                  <a:gdLst/>
                  <a:ahLst/>
                  <a:cxnLst/>
                  <a:rect l="l" t="t" r="r" b="b"/>
                  <a:pathLst>
                    <a:path w="2111" h="2143" extrusionOk="0">
                      <a:moveTo>
                        <a:pt x="1355" y="1"/>
                      </a:moveTo>
                      <a:cubicBezTo>
                        <a:pt x="1197" y="725"/>
                        <a:pt x="662" y="1261"/>
                        <a:pt x="0" y="1387"/>
                      </a:cubicBezTo>
                      <a:lnTo>
                        <a:pt x="0" y="2143"/>
                      </a:lnTo>
                      <a:lnTo>
                        <a:pt x="2111" y="2143"/>
                      </a:lnTo>
                      <a:lnTo>
                        <a:pt x="2111" y="1"/>
                      </a:lnTo>
                      <a:close/>
                    </a:path>
                  </a:pathLst>
                </a:custGeom>
                <a:solidFill>
                  <a:schemeClr val="bg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7830;p90">
                  <a:extLst>
                    <a:ext uri="{FF2B5EF4-FFF2-40B4-BE49-F238E27FC236}">
                      <a16:creationId xmlns="" xmlns:a16="http://schemas.microsoft.com/office/drawing/2014/main" id="{BA5724AC-E47B-BAC1-B48F-C80DD1295DA7}"/>
                    </a:ext>
                  </a:extLst>
                </p:cNvPr>
                <p:cNvSpPr/>
                <p:nvPr/>
              </p:nvSpPr>
              <p:spPr>
                <a:xfrm>
                  <a:off x="-48014100" y="3417100"/>
                  <a:ext cx="53575" cy="18125"/>
                </a:xfrm>
                <a:custGeom>
                  <a:avLst/>
                  <a:gdLst/>
                  <a:ahLst/>
                  <a:cxnLst/>
                  <a:rect l="l" t="t" r="r" b="b"/>
                  <a:pathLst>
                    <a:path w="2143" h="725" extrusionOk="0">
                      <a:moveTo>
                        <a:pt x="1" y="0"/>
                      </a:moveTo>
                      <a:lnTo>
                        <a:pt x="1" y="725"/>
                      </a:lnTo>
                      <a:lnTo>
                        <a:pt x="2143" y="725"/>
                      </a:lnTo>
                      <a:lnTo>
                        <a:pt x="2143" y="0"/>
                      </a:lnTo>
                      <a:close/>
                    </a:path>
                  </a:pathLst>
                </a:custGeom>
                <a:solidFill>
                  <a:schemeClr val="bg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7831;p90">
                  <a:extLst>
                    <a:ext uri="{FF2B5EF4-FFF2-40B4-BE49-F238E27FC236}">
                      <a16:creationId xmlns="" xmlns:a16="http://schemas.microsoft.com/office/drawing/2014/main" id="{500B28D4-AC7B-D05B-A72D-BC0CD5269DF3}"/>
                    </a:ext>
                  </a:extLst>
                </p:cNvPr>
                <p:cNvSpPr/>
                <p:nvPr/>
              </p:nvSpPr>
              <p:spPr>
                <a:xfrm>
                  <a:off x="-48014100" y="3289500"/>
                  <a:ext cx="53575" cy="110300"/>
                </a:xfrm>
                <a:custGeom>
                  <a:avLst/>
                  <a:gdLst/>
                  <a:ahLst/>
                  <a:cxnLst/>
                  <a:rect l="l" t="t" r="r" b="b"/>
                  <a:pathLst>
                    <a:path w="2143" h="4412" extrusionOk="0">
                      <a:moveTo>
                        <a:pt x="1" y="0"/>
                      </a:moveTo>
                      <a:lnTo>
                        <a:pt x="1" y="4411"/>
                      </a:lnTo>
                      <a:lnTo>
                        <a:pt x="2143" y="4411"/>
                      </a:lnTo>
                      <a:lnTo>
                        <a:pt x="2143" y="0"/>
                      </a:lnTo>
                      <a:close/>
                    </a:path>
                  </a:pathLst>
                </a:custGeom>
                <a:solidFill>
                  <a:schemeClr val="bg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7832;p90">
                  <a:extLst>
                    <a:ext uri="{FF2B5EF4-FFF2-40B4-BE49-F238E27FC236}">
                      <a16:creationId xmlns="" xmlns:a16="http://schemas.microsoft.com/office/drawing/2014/main" id="{35CB122D-CCA5-C139-D768-94B81431EECF}"/>
                    </a:ext>
                  </a:extLst>
                </p:cNvPr>
                <p:cNvSpPr/>
                <p:nvPr/>
              </p:nvSpPr>
              <p:spPr>
                <a:xfrm>
                  <a:off x="-48014100" y="3451750"/>
                  <a:ext cx="53575" cy="48075"/>
                </a:xfrm>
                <a:custGeom>
                  <a:avLst/>
                  <a:gdLst/>
                  <a:ahLst/>
                  <a:cxnLst/>
                  <a:rect l="l" t="t" r="r" b="b"/>
                  <a:pathLst>
                    <a:path w="2143" h="1923" extrusionOk="0">
                      <a:moveTo>
                        <a:pt x="1" y="0"/>
                      </a:moveTo>
                      <a:lnTo>
                        <a:pt x="1" y="883"/>
                      </a:lnTo>
                      <a:cubicBezTo>
                        <a:pt x="1" y="1450"/>
                        <a:pt x="473" y="1922"/>
                        <a:pt x="1072" y="1922"/>
                      </a:cubicBezTo>
                      <a:cubicBezTo>
                        <a:pt x="1670" y="1922"/>
                        <a:pt x="2143" y="1450"/>
                        <a:pt x="2143" y="883"/>
                      </a:cubicBezTo>
                      <a:lnTo>
                        <a:pt x="2143" y="0"/>
                      </a:lnTo>
                      <a:close/>
                    </a:path>
                  </a:pathLst>
                </a:custGeom>
                <a:solidFill>
                  <a:schemeClr val="bg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7833;p90">
                  <a:extLst>
                    <a:ext uri="{FF2B5EF4-FFF2-40B4-BE49-F238E27FC236}">
                      <a16:creationId xmlns="" xmlns:a16="http://schemas.microsoft.com/office/drawing/2014/main" id="{91089610-017A-348D-8FF0-2D4423DC22D6}"/>
                    </a:ext>
                  </a:extLst>
                </p:cNvPr>
                <p:cNvSpPr/>
                <p:nvPr/>
              </p:nvSpPr>
              <p:spPr>
                <a:xfrm>
                  <a:off x="-48011725" y="3220375"/>
                  <a:ext cx="48050" cy="51025"/>
                </a:xfrm>
                <a:custGeom>
                  <a:avLst/>
                  <a:gdLst/>
                  <a:ahLst/>
                  <a:cxnLst/>
                  <a:rect l="l" t="t" r="r" b="b"/>
                  <a:pathLst>
                    <a:path w="1922" h="2041" extrusionOk="0">
                      <a:moveTo>
                        <a:pt x="985" y="1"/>
                      </a:moveTo>
                      <a:cubicBezTo>
                        <a:pt x="843" y="1"/>
                        <a:pt x="693" y="72"/>
                        <a:pt x="630" y="213"/>
                      </a:cubicBezTo>
                      <a:lnTo>
                        <a:pt x="0" y="2041"/>
                      </a:lnTo>
                      <a:lnTo>
                        <a:pt x="1922" y="2041"/>
                      </a:lnTo>
                      <a:lnTo>
                        <a:pt x="1292" y="213"/>
                      </a:lnTo>
                      <a:cubicBezTo>
                        <a:pt x="1260" y="72"/>
                        <a:pt x="1126" y="1"/>
                        <a:pt x="985" y="1"/>
                      </a:cubicBezTo>
                      <a:close/>
                    </a:path>
                  </a:pathLst>
                </a:custGeom>
                <a:solidFill>
                  <a:schemeClr val="bg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1" name="Google Shape;7834;p90">
                <a:extLst>
                  <a:ext uri="{FF2B5EF4-FFF2-40B4-BE49-F238E27FC236}">
                    <a16:creationId xmlns="" xmlns:a16="http://schemas.microsoft.com/office/drawing/2014/main" id="{8CF496D9-9B34-83CA-5D6E-92DE31EF6503}"/>
                  </a:ext>
                </a:extLst>
              </p:cNvPr>
              <p:cNvGrpSpPr/>
              <p:nvPr/>
            </p:nvGrpSpPr>
            <p:grpSpPr>
              <a:xfrm>
                <a:off x="7639608" y="2043206"/>
                <a:ext cx="298376" cy="354519"/>
                <a:chOff x="-48233050" y="3569725"/>
                <a:chExt cx="252050" cy="299475"/>
              </a:xfrm>
            </p:grpSpPr>
            <p:sp>
              <p:nvSpPr>
                <p:cNvPr id="1290" name="Google Shape;7835;p90">
                  <a:extLst>
                    <a:ext uri="{FF2B5EF4-FFF2-40B4-BE49-F238E27FC236}">
                      <a16:creationId xmlns="" xmlns:a16="http://schemas.microsoft.com/office/drawing/2014/main" id="{471BF0F5-F043-4E65-8C10-D813173A35F2}"/>
                    </a:ext>
                  </a:extLst>
                </p:cNvPr>
                <p:cNvSpPr/>
                <p:nvPr/>
              </p:nvSpPr>
              <p:spPr>
                <a:xfrm>
                  <a:off x="-48233050" y="3569725"/>
                  <a:ext cx="252050" cy="299475"/>
                </a:xfrm>
                <a:custGeom>
                  <a:avLst/>
                  <a:gdLst/>
                  <a:ahLst/>
                  <a:cxnLst/>
                  <a:rect l="l" t="t" r="r" b="b"/>
                  <a:pathLst>
                    <a:path w="10082" h="11979" extrusionOk="0">
                      <a:moveTo>
                        <a:pt x="5230" y="1393"/>
                      </a:moveTo>
                      <a:cubicBezTo>
                        <a:pt x="5419" y="1393"/>
                        <a:pt x="5577" y="1551"/>
                        <a:pt x="5577" y="1740"/>
                      </a:cubicBezTo>
                      <a:lnTo>
                        <a:pt x="5577" y="1960"/>
                      </a:lnTo>
                      <a:cubicBezTo>
                        <a:pt x="5703" y="2023"/>
                        <a:pt x="5829" y="2086"/>
                        <a:pt x="5923" y="2181"/>
                      </a:cubicBezTo>
                      <a:lnTo>
                        <a:pt x="6144" y="2055"/>
                      </a:lnTo>
                      <a:cubicBezTo>
                        <a:pt x="6194" y="2025"/>
                        <a:pt x="6251" y="2011"/>
                        <a:pt x="6308" y="2011"/>
                      </a:cubicBezTo>
                      <a:cubicBezTo>
                        <a:pt x="6430" y="2011"/>
                        <a:pt x="6552" y="2074"/>
                        <a:pt x="6616" y="2181"/>
                      </a:cubicBezTo>
                      <a:lnTo>
                        <a:pt x="7309" y="3410"/>
                      </a:lnTo>
                      <a:cubicBezTo>
                        <a:pt x="7467" y="3725"/>
                        <a:pt x="7246" y="3819"/>
                        <a:pt x="6963" y="3977"/>
                      </a:cubicBezTo>
                      <a:lnTo>
                        <a:pt x="6963" y="4386"/>
                      </a:lnTo>
                      <a:cubicBezTo>
                        <a:pt x="7246" y="4544"/>
                        <a:pt x="7467" y="4670"/>
                        <a:pt x="7309" y="4985"/>
                      </a:cubicBezTo>
                      <a:lnTo>
                        <a:pt x="6616" y="6182"/>
                      </a:lnTo>
                      <a:cubicBezTo>
                        <a:pt x="6531" y="6289"/>
                        <a:pt x="6417" y="6366"/>
                        <a:pt x="6303" y="6366"/>
                      </a:cubicBezTo>
                      <a:cubicBezTo>
                        <a:pt x="6249" y="6366"/>
                        <a:pt x="6195" y="6349"/>
                        <a:pt x="6144" y="6308"/>
                      </a:cubicBezTo>
                      <a:lnTo>
                        <a:pt x="5923" y="6182"/>
                      </a:lnTo>
                      <a:cubicBezTo>
                        <a:pt x="5829" y="6277"/>
                        <a:pt x="5703" y="6340"/>
                        <a:pt x="5577" y="6403"/>
                      </a:cubicBezTo>
                      <a:lnTo>
                        <a:pt x="5577" y="6623"/>
                      </a:lnTo>
                      <a:cubicBezTo>
                        <a:pt x="5577" y="6812"/>
                        <a:pt x="5419" y="6970"/>
                        <a:pt x="5230" y="6970"/>
                      </a:cubicBezTo>
                      <a:lnTo>
                        <a:pt x="3812" y="6970"/>
                      </a:lnTo>
                      <a:cubicBezTo>
                        <a:pt x="3623" y="6970"/>
                        <a:pt x="3466" y="6812"/>
                        <a:pt x="3466" y="6623"/>
                      </a:cubicBezTo>
                      <a:lnTo>
                        <a:pt x="3466" y="6403"/>
                      </a:lnTo>
                      <a:cubicBezTo>
                        <a:pt x="3340" y="6340"/>
                        <a:pt x="3214" y="6277"/>
                        <a:pt x="3119" y="6182"/>
                      </a:cubicBezTo>
                      <a:lnTo>
                        <a:pt x="2899" y="6308"/>
                      </a:lnTo>
                      <a:cubicBezTo>
                        <a:pt x="2848" y="6338"/>
                        <a:pt x="2791" y="6352"/>
                        <a:pt x="2734" y="6352"/>
                      </a:cubicBezTo>
                      <a:cubicBezTo>
                        <a:pt x="2613" y="6352"/>
                        <a:pt x="2490" y="6289"/>
                        <a:pt x="2426" y="6182"/>
                      </a:cubicBezTo>
                      <a:lnTo>
                        <a:pt x="1733" y="4985"/>
                      </a:lnTo>
                      <a:cubicBezTo>
                        <a:pt x="1638" y="4827"/>
                        <a:pt x="1670" y="4575"/>
                        <a:pt x="1859" y="4512"/>
                      </a:cubicBezTo>
                      <a:lnTo>
                        <a:pt x="2048" y="4386"/>
                      </a:lnTo>
                      <a:lnTo>
                        <a:pt x="2048" y="3977"/>
                      </a:lnTo>
                      <a:lnTo>
                        <a:pt x="1859" y="3882"/>
                      </a:lnTo>
                      <a:cubicBezTo>
                        <a:pt x="1702" y="3788"/>
                        <a:pt x="1607" y="3536"/>
                        <a:pt x="1733" y="3410"/>
                      </a:cubicBezTo>
                      <a:lnTo>
                        <a:pt x="2426" y="2181"/>
                      </a:lnTo>
                      <a:cubicBezTo>
                        <a:pt x="2490" y="2074"/>
                        <a:pt x="2612" y="1997"/>
                        <a:pt x="2733" y="1997"/>
                      </a:cubicBezTo>
                      <a:cubicBezTo>
                        <a:pt x="2790" y="1997"/>
                        <a:pt x="2848" y="2014"/>
                        <a:pt x="2899" y="2055"/>
                      </a:cubicBezTo>
                      <a:lnTo>
                        <a:pt x="3119" y="2181"/>
                      </a:lnTo>
                      <a:cubicBezTo>
                        <a:pt x="3214" y="2086"/>
                        <a:pt x="3340" y="2023"/>
                        <a:pt x="3466" y="1960"/>
                      </a:cubicBezTo>
                      <a:lnTo>
                        <a:pt x="3466" y="1740"/>
                      </a:lnTo>
                      <a:cubicBezTo>
                        <a:pt x="3466" y="1551"/>
                        <a:pt x="3623" y="1393"/>
                        <a:pt x="3812" y="1393"/>
                      </a:cubicBezTo>
                      <a:close/>
                      <a:moveTo>
                        <a:pt x="4547" y="0"/>
                      </a:moveTo>
                      <a:cubicBezTo>
                        <a:pt x="3499" y="0"/>
                        <a:pt x="2484" y="337"/>
                        <a:pt x="1670" y="984"/>
                      </a:cubicBezTo>
                      <a:cubicBezTo>
                        <a:pt x="630" y="1866"/>
                        <a:pt x="0" y="3158"/>
                        <a:pt x="0" y="4544"/>
                      </a:cubicBezTo>
                      <a:cubicBezTo>
                        <a:pt x="0" y="5804"/>
                        <a:pt x="504" y="6970"/>
                        <a:pt x="1418" y="7852"/>
                      </a:cubicBezTo>
                      <a:lnTo>
                        <a:pt x="1418" y="11632"/>
                      </a:lnTo>
                      <a:cubicBezTo>
                        <a:pt x="1418" y="11821"/>
                        <a:pt x="1575" y="11979"/>
                        <a:pt x="1765" y="11979"/>
                      </a:cubicBezTo>
                      <a:lnTo>
                        <a:pt x="5986" y="11979"/>
                      </a:lnTo>
                      <a:cubicBezTo>
                        <a:pt x="6175" y="11979"/>
                        <a:pt x="6333" y="11821"/>
                        <a:pt x="6333" y="11632"/>
                      </a:cubicBezTo>
                      <a:lnTo>
                        <a:pt x="6333" y="10530"/>
                      </a:lnTo>
                      <a:lnTo>
                        <a:pt x="8097" y="10530"/>
                      </a:lnTo>
                      <a:cubicBezTo>
                        <a:pt x="8286" y="10530"/>
                        <a:pt x="8444" y="10372"/>
                        <a:pt x="8444" y="10183"/>
                      </a:cubicBezTo>
                      <a:lnTo>
                        <a:pt x="8444" y="8387"/>
                      </a:lnTo>
                      <a:lnTo>
                        <a:pt x="9042" y="8387"/>
                      </a:lnTo>
                      <a:cubicBezTo>
                        <a:pt x="9389" y="8387"/>
                        <a:pt x="9767" y="8198"/>
                        <a:pt x="9956" y="7883"/>
                      </a:cubicBezTo>
                      <a:cubicBezTo>
                        <a:pt x="10082" y="7568"/>
                        <a:pt x="10082" y="7190"/>
                        <a:pt x="9924" y="6875"/>
                      </a:cubicBezTo>
                      <a:lnTo>
                        <a:pt x="9042" y="5237"/>
                      </a:lnTo>
                      <a:cubicBezTo>
                        <a:pt x="9137" y="4701"/>
                        <a:pt x="9137" y="4134"/>
                        <a:pt x="9011" y="3599"/>
                      </a:cubicBezTo>
                      <a:cubicBezTo>
                        <a:pt x="8664" y="1866"/>
                        <a:pt x="7246" y="480"/>
                        <a:pt x="5545" y="102"/>
                      </a:cubicBezTo>
                      <a:cubicBezTo>
                        <a:pt x="5213" y="34"/>
                        <a:pt x="4878" y="0"/>
                        <a:pt x="454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1" name="Google Shape;7836;p90">
                  <a:extLst>
                    <a:ext uri="{FF2B5EF4-FFF2-40B4-BE49-F238E27FC236}">
                      <a16:creationId xmlns="" xmlns:a16="http://schemas.microsoft.com/office/drawing/2014/main" id="{008AF61A-A844-101B-FB65-0CCEA298200B}"/>
                    </a:ext>
                  </a:extLst>
                </p:cNvPr>
                <p:cNvSpPr/>
                <p:nvPr/>
              </p:nvSpPr>
              <p:spPr>
                <a:xfrm>
                  <a:off x="-48170050" y="3622650"/>
                  <a:ext cx="100050" cy="103225"/>
                </a:xfrm>
                <a:custGeom>
                  <a:avLst/>
                  <a:gdLst/>
                  <a:ahLst/>
                  <a:cxnLst/>
                  <a:rect l="l" t="t" r="r" b="b"/>
                  <a:pathLst>
                    <a:path w="4002" h="4129" extrusionOk="0">
                      <a:moveTo>
                        <a:pt x="1985" y="1009"/>
                      </a:moveTo>
                      <a:cubicBezTo>
                        <a:pt x="2584" y="1009"/>
                        <a:pt x="3057" y="1482"/>
                        <a:pt x="3057" y="2080"/>
                      </a:cubicBezTo>
                      <a:cubicBezTo>
                        <a:pt x="3057" y="2647"/>
                        <a:pt x="2584" y="3120"/>
                        <a:pt x="1985" y="3120"/>
                      </a:cubicBezTo>
                      <a:cubicBezTo>
                        <a:pt x="1418" y="3120"/>
                        <a:pt x="946" y="2647"/>
                        <a:pt x="946" y="2080"/>
                      </a:cubicBezTo>
                      <a:cubicBezTo>
                        <a:pt x="946" y="1482"/>
                        <a:pt x="1418" y="1009"/>
                        <a:pt x="1985" y="1009"/>
                      </a:cubicBezTo>
                      <a:close/>
                      <a:moveTo>
                        <a:pt x="1639" y="1"/>
                      </a:moveTo>
                      <a:lnTo>
                        <a:pt x="1639" y="127"/>
                      </a:lnTo>
                      <a:cubicBezTo>
                        <a:pt x="1639" y="284"/>
                        <a:pt x="1576" y="410"/>
                        <a:pt x="1418" y="442"/>
                      </a:cubicBezTo>
                      <a:cubicBezTo>
                        <a:pt x="1198" y="537"/>
                        <a:pt x="1009" y="631"/>
                        <a:pt x="851" y="757"/>
                      </a:cubicBezTo>
                      <a:cubicBezTo>
                        <a:pt x="770" y="818"/>
                        <a:pt x="689" y="853"/>
                        <a:pt x="607" y="853"/>
                      </a:cubicBezTo>
                      <a:cubicBezTo>
                        <a:pt x="562" y="853"/>
                        <a:pt x="518" y="842"/>
                        <a:pt x="473" y="820"/>
                      </a:cubicBezTo>
                      <a:lnTo>
                        <a:pt x="347" y="726"/>
                      </a:lnTo>
                      <a:lnTo>
                        <a:pt x="1" y="1324"/>
                      </a:lnTo>
                      <a:lnTo>
                        <a:pt x="127" y="1387"/>
                      </a:lnTo>
                      <a:cubicBezTo>
                        <a:pt x="221" y="1482"/>
                        <a:pt x="316" y="1639"/>
                        <a:pt x="253" y="1765"/>
                      </a:cubicBezTo>
                      <a:cubicBezTo>
                        <a:pt x="221" y="1986"/>
                        <a:pt x="221" y="2143"/>
                        <a:pt x="253" y="2395"/>
                      </a:cubicBezTo>
                      <a:cubicBezTo>
                        <a:pt x="316" y="2553"/>
                        <a:pt x="221" y="2647"/>
                        <a:pt x="127" y="2742"/>
                      </a:cubicBezTo>
                      <a:lnTo>
                        <a:pt x="1" y="2805"/>
                      </a:lnTo>
                      <a:lnTo>
                        <a:pt x="347" y="3403"/>
                      </a:lnTo>
                      <a:lnTo>
                        <a:pt x="473" y="3340"/>
                      </a:lnTo>
                      <a:cubicBezTo>
                        <a:pt x="532" y="3297"/>
                        <a:pt x="590" y="3273"/>
                        <a:pt x="649" y="3273"/>
                      </a:cubicBezTo>
                      <a:cubicBezTo>
                        <a:pt x="716" y="3273"/>
                        <a:pt x="784" y="3304"/>
                        <a:pt x="851" y="3372"/>
                      </a:cubicBezTo>
                      <a:cubicBezTo>
                        <a:pt x="1009" y="3529"/>
                        <a:pt x="1198" y="3592"/>
                        <a:pt x="1418" y="3687"/>
                      </a:cubicBezTo>
                      <a:cubicBezTo>
                        <a:pt x="1576" y="3718"/>
                        <a:pt x="1639" y="3876"/>
                        <a:pt x="1639" y="4002"/>
                      </a:cubicBezTo>
                      <a:lnTo>
                        <a:pt x="1639" y="4128"/>
                      </a:lnTo>
                      <a:lnTo>
                        <a:pt x="2364" y="4128"/>
                      </a:lnTo>
                      <a:lnTo>
                        <a:pt x="2364" y="4002"/>
                      </a:lnTo>
                      <a:cubicBezTo>
                        <a:pt x="2364" y="3845"/>
                        <a:pt x="2427" y="3718"/>
                        <a:pt x="2584" y="3687"/>
                      </a:cubicBezTo>
                      <a:cubicBezTo>
                        <a:pt x="2805" y="3592"/>
                        <a:pt x="2994" y="3498"/>
                        <a:pt x="3151" y="3372"/>
                      </a:cubicBezTo>
                      <a:cubicBezTo>
                        <a:pt x="3224" y="3317"/>
                        <a:pt x="3298" y="3283"/>
                        <a:pt x="3371" y="3283"/>
                      </a:cubicBezTo>
                      <a:cubicBezTo>
                        <a:pt x="3424" y="3283"/>
                        <a:pt x="3476" y="3301"/>
                        <a:pt x="3529" y="3340"/>
                      </a:cubicBezTo>
                      <a:lnTo>
                        <a:pt x="3655" y="3403"/>
                      </a:lnTo>
                      <a:lnTo>
                        <a:pt x="4002" y="2805"/>
                      </a:lnTo>
                      <a:lnTo>
                        <a:pt x="3876" y="2742"/>
                      </a:lnTo>
                      <a:cubicBezTo>
                        <a:pt x="3781" y="2647"/>
                        <a:pt x="3687" y="2490"/>
                        <a:pt x="3750" y="2395"/>
                      </a:cubicBezTo>
                      <a:cubicBezTo>
                        <a:pt x="3781" y="2143"/>
                        <a:pt x="3781" y="1986"/>
                        <a:pt x="3750" y="1765"/>
                      </a:cubicBezTo>
                      <a:cubicBezTo>
                        <a:pt x="3687" y="1608"/>
                        <a:pt x="3781" y="1482"/>
                        <a:pt x="3876" y="1387"/>
                      </a:cubicBezTo>
                      <a:lnTo>
                        <a:pt x="4002" y="1324"/>
                      </a:lnTo>
                      <a:lnTo>
                        <a:pt x="3655" y="726"/>
                      </a:lnTo>
                      <a:lnTo>
                        <a:pt x="3529" y="820"/>
                      </a:lnTo>
                      <a:cubicBezTo>
                        <a:pt x="3477" y="846"/>
                        <a:pt x="3425" y="861"/>
                        <a:pt x="3373" y="861"/>
                      </a:cubicBezTo>
                      <a:cubicBezTo>
                        <a:pt x="3299" y="861"/>
                        <a:pt x="3225" y="831"/>
                        <a:pt x="3151" y="757"/>
                      </a:cubicBezTo>
                      <a:cubicBezTo>
                        <a:pt x="2994" y="600"/>
                        <a:pt x="2805" y="537"/>
                        <a:pt x="2584" y="442"/>
                      </a:cubicBezTo>
                      <a:cubicBezTo>
                        <a:pt x="2427" y="410"/>
                        <a:pt x="2364" y="253"/>
                        <a:pt x="2364" y="127"/>
                      </a:cubicBezTo>
                      <a:lnTo>
                        <a:pt x="2364"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7837;p90">
                  <a:extLst>
                    <a:ext uri="{FF2B5EF4-FFF2-40B4-BE49-F238E27FC236}">
                      <a16:creationId xmlns="" xmlns:a16="http://schemas.microsoft.com/office/drawing/2014/main" id="{79342F34-EE67-19A2-610C-E72DBC70F200}"/>
                    </a:ext>
                  </a:extLst>
                </p:cNvPr>
                <p:cNvSpPr/>
                <p:nvPr/>
              </p:nvSpPr>
              <p:spPr>
                <a:xfrm>
                  <a:off x="-48129100" y="3665200"/>
                  <a:ext cx="18150" cy="18125"/>
                </a:xfrm>
                <a:custGeom>
                  <a:avLst/>
                  <a:gdLst/>
                  <a:ahLst/>
                  <a:cxnLst/>
                  <a:rect l="l" t="t" r="r" b="b"/>
                  <a:pathLst>
                    <a:path w="726" h="725" extrusionOk="0">
                      <a:moveTo>
                        <a:pt x="347" y="0"/>
                      </a:moveTo>
                      <a:cubicBezTo>
                        <a:pt x="158" y="0"/>
                        <a:pt x="1" y="158"/>
                        <a:pt x="1" y="378"/>
                      </a:cubicBezTo>
                      <a:cubicBezTo>
                        <a:pt x="1" y="567"/>
                        <a:pt x="158" y="725"/>
                        <a:pt x="347" y="725"/>
                      </a:cubicBezTo>
                      <a:cubicBezTo>
                        <a:pt x="568" y="725"/>
                        <a:pt x="726" y="567"/>
                        <a:pt x="726" y="378"/>
                      </a:cubicBezTo>
                      <a:cubicBezTo>
                        <a:pt x="726" y="158"/>
                        <a:pt x="568" y="0"/>
                        <a:pt x="34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998" name="TextBox 1997">
            <a:extLst>
              <a:ext uri="{FF2B5EF4-FFF2-40B4-BE49-F238E27FC236}">
                <a16:creationId xmlns="" xmlns:a16="http://schemas.microsoft.com/office/drawing/2014/main" id="{AA535F93-67F2-EF38-0F9D-B89CCF4701C4}"/>
              </a:ext>
            </a:extLst>
          </p:cNvPr>
          <p:cNvSpPr txBox="1"/>
          <p:nvPr/>
        </p:nvSpPr>
        <p:spPr>
          <a:xfrm>
            <a:off x="710564" y="-2183098"/>
            <a:ext cx="7712824" cy="1200329"/>
          </a:xfrm>
          <a:prstGeom prst="rect">
            <a:avLst/>
          </a:prstGeom>
          <a:noFill/>
        </p:spPr>
        <p:txBody>
          <a:bodyPr wrap="square">
            <a:spAutoFit/>
          </a:bodyPr>
          <a:lstStyle/>
          <a:p>
            <a:pPr algn="ctr"/>
            <a:r>
              <a:rPr lang="en-ID" sz="2400" b="1" dirty="0">
                <a:solidFill>
                  <a:schemeClr val="accent4"/>
                </a:solidFill>
              </a:rPr>
              <a:t>URGENSI KRIMINALISASI PELAKU PELACURAN </a:t>
            </a:r>
            <a:r>
              <a:rPr lang="en-ID" sz="2400" b="1" dirty="0"/>
              <a:t>DALAM PEMBAHARUAN HUKUM PIDANA </a:t>
            </a:r>
          </a:p>
          <a:p>
            <a:pPr algn="ctr"/>
            <a:r>
              <a:rPr lang="en-ID" sz="2400" b="1" dirty="0"/>
              <a:t>DI INDONESIA</a:t>
            </a:r>
          </a:p>
        </p:txBody>
      </p:sp>
      <p:grpSp>
        <p:nvGrpSpPr>
          <p:cNvPr id="1937" name="Group 1936">
            <a:extLst>
              <a:ext uri="{FF2B5EF4-FFF2-40B4-BE49-F238E27FC236}">
                <a16:creationId xmlns="" xmlns:a16="http://schemas.microsoft.com/office/drawing/2014/main" id="{0B1F36A5-17BB-6E58-1202-B56ADCFF3D6B}"/>
              </a:ext>
            </a:extLst>
          </p:cNvPr>
          <p:cNvGrpSpPr/>
          <p:nvPr/>
        </p:nvGrpSpPr>
        <p:grpSpPr>
          <a:xfrm>
            <a:off x="9583860" y="168"/>
            <a:ext cx="2910931" cy="5143332"/>
            <a:chOff x="7506852" y="168"/>
            <a:chExt cx="2910931" cy="5143332"/>
          </a:xfrm>
        </p:grpSpPr>
        <p:grpSp>
          <p:nvGrpSpPr>
            <p:cNvPr id="1938" name="Google Shape;928;p34">
              <a:extLst>
                <a:ext uri="{FF2B5EF4-FFF2-40B4-BE49-F238E27FC236}">
                  <a16:creationId xmlns="" xmlns:a16="http://schemas.microsoft.com/office/drawing/2014/main" id="{58C7A2CC-9812-3282-F774-A49E8F83147A}"/>
                </a:ext>
              </a:extLst>
            </p:cNvPr>
            <p:cNvGrpSpPr/>
            <p:nvPr/>
          </p:nvGrpSpPr>
          <p:grpSpPr>
            <a:xfrm flipH="1">
              <a:off x="8962299" y="734917"/>
              <a:ext cx="727743" cy="734754"/>
              <a:chOff x="849074" y="857250"/>
              <a:chExt cx="849076" cy="857256"/>
            </a:xfrm>
          </p:grpSpPr>
          <p:sp>
            <p:nvSpPr>
              <p:cNvPr id="1996" name="Google Shape;930;p34">
                <a:extLst>
                  <a:ext uri="{FF2B5EF4-FFF2-40B4-BE49-F238E27FC236}">
                    <a16:creationId xmlns="" xmlns:a16="http://schemas.microsoft.com/office/drawing/2014/main" id="{30FDF987-DA86-F1D3-E68B-C1F8282AA194}"/>
                  </a:ext>
                </a:extLst>
              </p:cNvPr>
              <p:cNvSpPr/>
              <p:nvPr/>
            </p:nvSpPr>
            <p:spPr>
              <a:xfrm>
                <a:off x="1412240" y="857250"/>
                <a:ext cx="285910" cy="288688"/>
              </a:xfrm>
              <a:custGeom>
                <a:avLst/>
                <a:gdLst/>
                <a:ahLst/>
                <a:cxnLst/>
                <a:rect l="l" t="t" r="r" b="b"/>
                <a:pathLst>
                  <a:path w="5455" h="5508" extrusionOk="0">
                    <a:moveTo>
                      <a:pt x="0" y="0"/>
                    </a:moveTo>
                    <a:lnTo>
                      <a:pt x="0" y="5507"/>
                    </a:lnTo>
                    <a:lnTo>
                      <a:pt x="5455" y="5507"/>
                    </a:lnTo>
                    <a:lnTo>
                      <a:pt x="5455"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931;p34">
                <a:extLst>
                  <a:ext uri="{FF2B5EF4-FFF2-40B4-BE49-F238E27FC236}">
                    <a16:creationId xmlns="" xmlns:a16="http://schemas.microsoft.com/office/drawing/2014/main" id="{909FB6D8-4D67-C01D-6670-CD9E25F11B3D}"/>
                  </a:ext>
                </a:extLst>
              </p:cNvPr>
              <p:cNvSpPr/>
              <p:nvPr/>
            </p:nvSpPr>
            <p:spPr>
              <a:xfrm>
                <a:off x="849074" y="1145935"/>
                <a:ext cx="563225" cy="568571"/>
              </a:xfrm>
              <a:custGeom>
                <a:avLst/>
                <a:gdLst/>
                <a:ahLst/>
                <a:cxnLst/>
                <a:rect l="l" t="t" r="r" b="b"/>
                <a:pathLst>
                  <a:path w="10746" h="10848" extrusionOk="0">
                    <a:moveTo>
                      <a:pt x="0" y="0"/>
                    </a:moveTo>
                    <a:lnTo>
                      <a:pt x="0" y="10848"/>
                    </a:lnTo>
                    <a:lnTo>
                      <a:pt x="10745" y="10848"/>
                    </a:lnTo>
                    <a:lnTo>
                      <a:pt x="107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39" name="Google Shape;948;p34">
              <a:extLst>
                <a:ext uri="{FF2B5EF4-FFF2-40B4-BE49-F238E27FC236}">
                  <a16:creationId xmlns="" xmlns:a16="http://schemas.microsoft.com/office/drawing/2014/main" id="{0BFE949E-361C-A01D-D0D2-AEE17F9995CD}"/>
                </a:ext>
              </a:extLst>
            </p:cNvPr>
            <p:cNvGrpSpPr/>
            <p:nvPr/>
          </p:nvGrpSpPr>
          <p:grpSpPr>
            <a:xfrm flipH="1">
              <a:off x="8234511" y="3673905"/>
              <a:ext cx="727790" cy="734843"/>
              <a:chOff x="1698147" y="3428895"/>
              <a:chExt cx="849131" cy="857359"/>
            </a:xfrm>
          </p:grpSpPr>
          <p:sp>
            <p:nvSpPr>
              <p:cNvPr id="1994" name="Google Shape;949;p34">
                <a:extLst>
                  <a:ext uri="{FF2B5EF4-FFF2-40B4-BE49-F238E27FC236}">
                    <a16:creationId xmlns="" xmlns:a16="http://schemas.microsoft.com/office/drawing/2014/main" id="{31233937-60AE-C935-5F47-064D480B13AD}"/>
                  </a:ext>
                </a:extLst>
              </p:cNvPr>
              <p:cNvSpPr/>
              <p:nvPr/>
            </p:nvSpPr>
            <p:spPr>
              <a:xfrm>
                <a:off x="1698147" y="3428895"/>
                <a:ext cx="424594" cy="428734"/>
              </a:xfrm>
              <a:custGeom>
                <a:avLst/>
                <a:gdLst/>
                <a:ahLst/>
                <a:cxnLst/>
                <a:rect l="l" t="t" r="r" b="b"/>
                <a:pathLst>
                  <a:path w="8101" h="8180" extrusionOk="0">
                    <a:moveTo>
                      <a:pt x="1" y="1"/>
                    </a:moveTo>
                    <a:lnTo>
                      <a:pt x="1" y="8180"/>
                    </a:lnTo>
                    <a:lnTo>
                      <a:pt x="8101" y="8180"/>
                    </a:lnTo>
                    <a:lnTo>
                      <a:pt x="8101"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950;p34">
                <a:extLst>
                  <a:ext uri="{FF2B5EF4-FFF2-40B4-BE49-F238E27FC236}">
                    <a16:creationId xmlns="" xmlns:a16="http://schemas.microsoft.com/office/drawing/2014/main" id="{1B9B6BA5-FC35-FB01-2DF3-FB362312609D}"/>
                  </a:ext>
                </a:extLst>
              </p:cNvPr>
              <p:cNvSpPr/>
              <p:nvPr/>
            </p:nvSpPr>
            <p:spPr>
              <a:xfrm>
                <a:off x="2122684" y="3857573"/>
                <a:ext cx="424594" cy="428682"/>
              </a:xfrm>
              <a:custGeom>
                <a:avLst/>
                <a:gdLst/>
                <a:ahLst/>
                <a:cxnLst/>
                <a:rect l="l" t="t" r="r" b="b"/>
                <a:pathLst>
                  <a:path w="8101" h="8179" extrusionOk="0">
                    <a:moveTo>
                      <a:pt x="1" y="1"/>
                    </a:moveTo>
                    <a:lnTo>
                      <a:pt x="1" y="8179"/>
                    </a:lnTo>
                    <a:lnTo>
                      <a:pt x="8100" y="8179"/>
                    </a:lnTo>
                    <a:lnTo>
                      <a:pt x="81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11;p2">
              <a:extLst>
                <a:ext uri="{FF2B5EF4-FFF2-40B4-BE49-F238E27FC236}">
                  <a16:creationId xmlns="" xmlns:a16="http://schemas.microsoft.com/office/drawing/2014/main" id="{12A682DB-2694-D8C5-69D3-E0E987260935}"/>
                </a:ext>
              </a:extLst>
            </p:cNvPr>
            <p:cNvGrpSpPr/>
            <p:nvPr/>
          </p:nvGrpSpPr>
          <p:grpSpPr>
            <a:xfrm flipH="1">
              <a:off x="8962248" y="3673950"/>
              <a:ext cx="1455535" cy="1469550"/>
              <a:chOff x="0" y="3428948"/>
              <a:chExt cx="1698209" cy="1714561"/>
            </a:xfrm>
          </p:grpSpPr>
          <p:sp>
            <p:nvSpPr>
              <p:cNvPr id="1988" name="Google Shape;12;p2">
                <a:extLst>
                  <a:ext uri="{FF2B5EF4-FFF2-40B4-BE49-F238E27FC236}">
                    <a16:creationId xmlns="" xmlns:a16="http://schemas.microsoft.com/office/drawing/2014/main" id="{5893CED0-E66F-AC87-FA0D-A16F9AC7B5B1}"/>
                  </a:ext>
                </a:extLst>
              </p:cNvPr>
              <p:cNvSpPr/>
              <p:nvPr/>
            </p:nvSpPr>
            <p:spPr>
              <a:xfrm>
                <a:off x="0" y="3428948"/>
                <a:ext cx="849187" cy="857259"/>
              </a:xfrm>
              <a:custGeom>
                <a:avLst/>
                <a:gdLst/>
                <a:ahLst/>
                <a:cxnLst/>
                <a:rect l="l" t="t" r="r" b="b"/>
                <a:pathLst>
                  <a:path w="16202" h="16356" extrusionOk="0">
                    <a:moveTo>
                      <a:pt x="1" y="1"/>
                    </a:moveTo>
                    <a:lnTo>
                      <a:pt x="1" y="16355"/>
                    </a:lnTo>
                    <a:lnTo>
                      <a:pt x="16201" y="16355"/>
                    </a:lnTo>
                    <a:lnTo>
                      <a:pt x="162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3;p2">
                <a:extLst>
                  <a:ext uri="{FF2B5EF4-FFF2-40B4-BE49-F238E27FC236}">
                    <a16:creationId xmlns="" xmlns:a16="http://schemas.microsoft.com/office/drawing/2014/main" id="{C9B89F87-1053-73DB-18A5-D528DAD72BD6}"/>
                  </a:ext>
                </a:extLst>
              </p:cNvPr>
              <p:cNvSpPr/>
              <p:nvPr/>
            </p:nvSpPr>
            <p:spPr>
              <a:xfrm>
                <a:off x="52" y="4286145"/>
                <a:ext cx="849082" cy="849187"/>
              </a:xfrm>
              <a:custGeom>
                <a:avLst/>
                <a:gdLst/>
                <a:ahLst/>
                <a:cxnLst/>
                <a:rect l="l" t="t" r="r" b="b"/>
                <a:pathLst>
                  <a:path w="16200" h="16202" extrusionOk="0">
                    <a:moveTo>
                      <a:pt x="1" y="0"/>
                    </a:moveTo>
                    <a:cubicBezTo>
                      <a:pt x="1" y="8948"/>
                      <a:pt x="7253" y="16201"/>
                      <a:pt x="16199" y="16201"/>
                    </a:cubicBezTo>
                    <a:lnTo>
                      <a:pt x="161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4;p2">
                <a:extLst>
                  <a:ext uri="{FF2B5EF4-FFF2-40B4-BE49-F238E27FC236}">
                    <a16:creationId xmlns="" xmlns:a16="http://schemas.microsoft.com/office/drawing/2014/main" id="{7F3E5433-3BD0-FC6B-A117-4F3837E1643C}"/>
                  </a:ext>
                </a:extLst>
              </p:cNvPr>
              <p:cNvSpPr/>
              <p:nvPr/>
            </p:nvSpPr>
            <p:spPr>
              <a:xfrm>
                <a:off x="52" y="3437124"/>
                <a:ext cx="849135" cy="849135"/>
              </a:xfrm>
              <a:custGeom>
                <a:avLst/>
                <a:gdLst/>
                <a:ahLst/>
                <a:cxnLst/>
                <a:rect l="l" t="t" r="r" b="b"/>
                <a:pathLst>
                  <a:path w="16201" h="16201" extrusionOk="0">
                    <a:moveTo>
                      <a:pt x="16200" y="1"/>
                    </a:moveTo>
                    <a:cubicBezTo>
                      <a:pt x="7253" y="1"/>
                      <a:pt x="1" y="7253"/>
                      <a:pt x="1" y="16201"/>
                    </a:cubicBezTo>
                    <a:lnTo>
                      <a:pt x="16200" y="16201"/>
                    </a:lnTo>
                    <a:lnTo>
                      <a:pt x="162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5;p2">
                <a:extLst>
                  <a:ext uri="{FF2B5EF4-FFF2-40B4-BE49-F238E27FC236}">
                    <a16:creationId xmlns="" xmlns:a16="http://schemas.microsoft.com/office/drawing/2014/main" id="{03180968-FE7F-5565-999C-29DFF63EB675}"/>
                  </a:ext>
                </a:extLst>
              </p:cNvPr>
              <p:cNvSpPr/>
              <p:nvPr/>
            </p:nvSpPr>
            <p:spPr>
              <a:xfrm>
                <a:off x="849074" y="4286198"/>
                <a:ext cx="849135" cy="857311"/>
              </a:xfrm>
              <a:custGeom>
                <a:avLst/>
                <a:gdLst/>
                <a:ahLst/>
                <a:cxnLst/>
                <a:rect l="l" t="t" r="r" b="b"/>
                <a:pathLst>
                  <a:path w="16201" h="16357" extrusionOk="0">
                    <a:moveTo>
                      <a:pt x="0" y="1"/>
                    </a:moveTo>
                    <a:lnTo>
                      <a:pt x="0" y="16356"/>
                    </a:lnTo>
                    <a:lnTo>
                      <a:pt x="16201" y="16356"/>
                    </a:lnTo>
                    <a:lnTo>
                      <a:pt x="16201"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6;p2">
                <a:extLst>
                  <a:ext uri="{FF2B5EF4-FFF2-40B4-BE49-F238E27FC236}">
                    <a16:creationId xmlns="" xmlns:a16="http://schemas.microsoft.com/office/drawing/2014/main" id="{D732901F-3FF2-C472-7116-7F9824BDE2A4}"/>
                  </a:ext>
                </a:extLst>
              </p:cNvPr>
              <p:cNvSpPr/>
              <p:nvPr/>
            </p:nvSpPr>
            <p:spPr>
              <a:xfrm>
                <a:off x="849074" y="3437124"/>
                <a:ext cx="849135" cy="849135"/>
              </a:xfrm>
              <a:custGeom>
                <a:avLst/>
                <a:gdLst/>
                <a:ahLst/>
                <a:cxnLst/>
                <a:rect l="l" t="t" r="r" b="b"/>
                <a:pathLst>
                  <a:path w="16201" h="16201" extrusionOk="0">
                    <a:moveTo>
                      <a:pt x="0" y="1"/>
                    </a:moveTo>
                    <a:lnTo>
                      <a:pt x="0" y="16201"/>
                    </a:lnTo>
                    <a:lnTo>
                      <a:pt x="16201" y="16201"/>
                    </a:lnTo>
                    <a:cubicBezTo>
                      <a:pt x="16201" y="7253"/>
                      <a:pt x="8947" y="1"/>
                      <a:pt x="0" y="1"/>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7;p2">
                <a:extLst>
                  <a:ext uri="{FF2B5EF4-FFF2-40B4-BE49-F238E27FC236}">
                    <a16:creationId xmlns="" xmlns:a16="http://schemas.microsoft.com/office/drawing/2014/main" id="{90F2ADE9-41E4-C444-08D9-2501922DE2F4}"/>
                  </a:ext>
                </a:extLst>
              </p:cNvPr>
              <p:cNvSpPr/>
              <p:nvPr/>
            </p:nvSpPr>
            <p:spPr>
              <a:xfrm>
                <a:off x="187897" y="3625073"/>
                <a:ext cx="1322367" cy="1322420"/>
              </a:xfrm>
              <a:custGeom>
                <a:avLst/>
                <a:gdLst/>
                <a:ahLst/>
                <a:cxnLst/>
                <a:rect l="l" t="t" r="r" b="b"/>
                <a:pathLst>
                  <a:path w="25230" h="25231" extrusionOk="0">
                    <a:moveTo>
                      <a:pt x="12615" y="7555"/>
                    </a:moveTo>
                    <a:cubicBezTo>
                      <a:pt x="15411" y="7555"/>
                      <a:pt x="17675" y="9820"/>
                      <a:pt x="17675" y="12615"/>
                    </a:cubicBezTo>
                    <a:cubicBezTo>
                      <a:pt x="17675" y="15410"/>
                      <a:pt x="15411" y="17674"/>
                      <a:pt x="12615" y="17674"/>
                    </a:cubicBezTo>
                    <a:cubicBezTo>
                      <a:pt x="9821" y="17674"/>
                      <a:pt x="7556" y="15410"/>
                      <a:pt x="7556" y="12615"/>
                    </a:cubicBezTo>
                    <a:cubicBezTo>
                      <a:pt x="7556" y="9820"/>
                      <a:pt x="9822" y="7555"/>
                      <a:pt x="12615" y="7555"/>
                    </a:cubicBezTo>
                    <a:close/>
                    <a:moveTo>
                      <a:pt x="12615" y="6169"/>
                    </a:moveTo>
                    <a:cubicBezTo>
                      <a:pt x="9056" y="6169"/>
                      <a:pt x="6172" y="9055"/>
                      <a:pt x="6172" y="12615"/>
                    </a:cubicBezTo>
                    <a:cubicBezTo>
                      <a:pt x="6172" y="16173"/>
                      <a:pt x="9057" y="19058"/>
                      <a:pt x="12615" y="19058"/>
                    </a:cubicBezTo>
                    <a:cubicBezTo>
                      <a:pt x="16175" y="19058"/>
                      <a:pt x="19059" y="16173"/>
                      <a:pt x="19059" y="12613"/>
                    </a:cubicBezTo>
                    <a:cubicBezTo>
                      <a:pt x="19059" y="9054"/>
                      <a:pt x="16175" y="6169"/>
                      <a:pt x="12615" y="6169"/>
                    </a:cubicBezTo>
                    <a:close/>
                    <a:moveTo>
                      <a:pt x="12615" y="2089"/>
                    </a:moveTo>
                    <a:cubicBezTo>
                      <a:pt x="18429" y="2089"/>
                      <a:pt x="23140" y="6802"/>
                      <a:pt x="23140" y="12613"/>
                    </a:cubicBezTo>
                    <a:cubicBezTo>
                      <a:pt x="23140" y="18427"/>
                      <a:pt x="18429" y="23138"/>
                      <a:pt x="12615" y="23138"/>
                    </a:cubicBezTo>
                    <a:cubicBezTo>
                      <a:pt x="6802" y="23138"/>
                      <a:pt x="2091" y="18427"/>
                      <a:pt x="2091" y="12615"/>
                    </a:cubicBezTo>
                    <a:cubicBezTo>
                      <a:pt x="2091" y="6802"/>
                      <a:pt x="6804" y="2089"/>
                      <a:pt x="12615" y="2089"/>
                    </a:cubicBezTo>
                    <a:close/>
                    <a:moveTo>
                      <a:pt x="12615" y="0"/>
                    </a:moveTo>
                    <a:cubicBezTo>
                      <a:pt x="5648" y="0"/>
                      <a:pt x="1" y="5648"/>
                      <a:pt x="1" y="12615"/>
                    </a:cubicBezTo>
                    <a:cubicBezTo>
                      <a:pt x="1" y="19581"/>
                      <a:pt x="5649" y="25230"/>
                      <a:pt x="12615" y="25230"/>
                    </a:cubicBezTo>
                    <a:cubicBezTo>
                      <a:pt x="19583" y="25230"/>
                      <a:pt x="25230" y="19582"/>
                      <a:pt x="25230" y="12615"/>
                    </a:cubicBezTo>
                    <a:cubicBezTo>
                      <a:pt x="25230" y="5647"/>
                      <a:pt x="19582" y="0"/>
                      <a:pt x="12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1" name="Google Shape;18;p2">
              <a:extLst>
                <a:ext uri="{FF2B5EF4-FFF2-40B4-BE49-F238E27FC236}">
                  <a16:creationId xmlns="" xmlns:a16="http://schemas.microsoft.com/office/drawing/2014/main" id="{53172BC3-53B3-F861-106A-62450D911575}"/>
                </a:ext>
              </a:extLst>
            </p:cNvPr>
            <p:cNvGrpSpPr/>
            <p:nvPr/>
          </p:nvGrpSpPr>
          <p:grpSpPr>
            <a:xfrm flipH="1">
              <a:off x="9689989" y="2204452"/>
              <a:ext cx="727794" cy="734801"/>
              <a:chOff x="0" y="1714448"/>
              <a:chExt cx="849135" cy="857311"/>
            </a:xfrm>
          </p:grpSpPr>
          <p:sp>
            <p:nvSpPr>
              <p:cNvPr id="1986" name="Google Shape;19;p2">
                <a:extLst>
                  <a:ext uri="{FF2B5EF4-FFF2-40B4-BE49-F238E27FC236}">
                    <a16:creationId xmlns="" xmlns:a16="http://schemas.microsoft.com/office/drawing/2014/main" id="{EB7F8C2B-33E4-60F7-E8A5-319F73FF1162}"/>
                  </a:ext>
                </a:extLst>
              </p:cNvPr>
              <p:cNvSpPr/>
              <p:nvPr/>
            </p:nvSpPr>
            <p:spPr>
              <a:xfrm>
                <a:off x="0" y="1714448"/>
                <a:ext cx="849135" cy="857311"/>
              </a:xfrm>
              <a:custGeom>
                <a:avLst/>
                <a:gdLst/>
                <a:ahLst/>
                <a:cxnLst/>
                <a:rect l="l" t="t" r="r" b="b"/>
                <a:pathLst>
                  <a:path w="16201" h="16357" extrusionOk="0">
                    <a:moveTo>
                      <a:pt x="1" y="1"/>
                    </a:moveTo>
                    <a:lnTo>
                      <a:pt x="1" y="16357"/>
                    </a:lnTo>
                    <a:lnTo>
                      <a:pt x="16200" y="16357"/>
                    </a:lnTo>
                    <a:lnTo>
                      <a:pt x="162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20;p2">
                <a:extLst>
                  <a:ext uri="{FF2B5EF4-FFF2-40B4-BE49-F238E27FC236}">
                    <a16:creationId xmlns="" xmlns:a16="http://schemas.microsoft.com/office/drawing/2014/main" id="{3A3AEA9D-C65E-32EA-9B06-2F54406A5023}"/>
                  </a:ext>
                </a:extLst>
              </p:cNvPr>
              <p:cNvSpPr/>
              <p:nvPr/>
            </p:nvSpPr>
            <p:spPr>
              <a:xfrm>
                <a:off x="52" y="1714448"/>
                <a:ext cx="849082" cy="857311"/>
              </a:xfrm>
              <a:custGeom>
                <a:avLst/>
                <a:gdLst/>
                <a:ahLst/>
                <a:cxnLst/>
                <a:rect l="l" t="t" r="r" b="b"/>
                <a:pathLst>
                  <a:path w="16200" h="16357" extrusionOk="0">
                    <a:moveTo>
                      <a:pt x="1" y="1"/>
                    </a:moveTo>
                    <a:lnTo>
                      <a:pt x="1" y="7099"/>
                    </a:lnTo>
                    <a:lnTo>
                      <a:pt x="9169" y="16357"/>
                    </a:lnTo>
                    <a:lnTo>
                      <a:pt x="16199" y="1635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2" name="Google Shape;21;p2">
              <a:extLst>
                <a:ext uri="{FF2B5EF4-FFF2-40B4-BE49-F238E27FC236}">
                  <a16:creationId xmlns="" xmlns:a16="http://schemas.microsoft.com/office/drawing/2014/main" id="{214CF987-9ECA-A6E5-B108-F4C52A7EB191}"/>
                </a:ext>
              </a:extLst>
            </p:cNvPr>
            <p:cNvGrpSpPr/>
            <p:nvPr/>
          </p:nvGrpSpPr>
          <p:grpSpPr>
            <a:xfrm flipH="1">
              <a:off x="9689945" y="2939201"/>
              <a:ext cx="727838" cy="734801"/>
              <a:chOff x="0" y="2571698"/>
              <a:chExt cx="849187" cy="857311"/>
            </a:xfrm>
          </p:grpSpPr>
          <p:sp>
            <p:nvSpPr>
              <p:cNvPr id="1984" name="Google Shape;22;p2">
                <a:extLst>
                  <a:ext uri="{FF2B5EF4-FFF2-40B4-BE49-F238E27FC236}">
                    <a16:creationId xmlns="" xmlns:a16="http://schemas.microsoft.com/office/drawing/2014/main" id="{6B28E0B6-C84C-F061-C80C-C226B75D9FE9}"/>
                  </a:ext>
                </a:extLst>
              </p:cNvPr>
              <p:cNvSpPr/>
              <p:nvPr/>
            </p:nvSpPr>
            <p:spPr>
              <a:xfrm>
                <a:off x="0" y="2571698"/>
                <a:ext cx="849187" cy="857311"/>
              </a:xfrm>
              <a:custGeom>
                <a:avLst/>
                <a:gdLst/>
                <a:ahLst/>
                <a:cxnLst/>
                <a:rect l="l" t="t" r="r" b="b"/>
                <a:pathLst>
                  <a:path w="16202" h="16357" extrusionOk="0">
                    <a:moveTo>
                      <a:pt x="1" y="1"/>
                    </a:moveTo>
                    <a:lnTo>
                      <a:pt x="1" y="16357"/>
                    </a:lnTo>
                    <a:lnTo>
                      <a:pt x="16201" y="16357"/>
                    </a:lnTo>
                    <a:lnTo>
                      <a:pt x="162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23;p2">
                <a:extLst>
                  <a:ext uri="{FF2B5EF4-FFF2-40B4-BE49-F238E27FC236}">
                    <a16:creationId xmlns="" xmlns:a16="http://schemas.microsoft.com/office/drawing/2014/main" id="{6F96EEBA-88A5-9E09-4DB9-C58D8BFDB1DC}"/>
                  </a:ext>
                </a:extLst>
              </p:cNvPr>
              <p:cNvSpPr/>
              <p:nvPr/>
            </p:nvSpPr>
            <p:spPr>
              <a:xfrm>
                <a:off x="52" y="2571698"/>
                <a:ext cx="849082" cy="857259"/>
              </a:xfrm>
              <a:custGeom>
                <a:avLst/>
                <a:gdLst/>
                <a:ahLst/>
                <a:cxnLst/>
                <a:rect l="l" t="t" r="r" b="b"/>
                <a:pathLst>
                  <a:path w="16200" h="16356" extrusionOk="0">
                    <a:moveTo>
                      <a:pt x="9169" y="1"/>
                    </a:moveTo>
                    <a:lnTo>
                      <a:pt x="1" y="9259"/>
                    </a:lnTo>
                    <a:lnTo>
                      <a:pt x="1" y="16356"/>
                    </a:lnTo>
                    <a:lnTo>
                      <a:pt x="161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3" name="Google Shape;24;p2">
              <a:extLst>
                <a:ext uri="{FF2B5EF4-FFF2-40B4-BE49-F238E27FC236}">
                  <a16:creationId xmlns="" xmlns:a16="http://schemas.microsoft.com/office/drawing/2014/main" id="{F25CC92F-5697-B6DD-E831-08FF2F69A493}"/>
                </a:ext>
              </a:extLst>
            </p:cNvPr>
            <p:cNvGrpSpPr/>
            <p:nvPr/>
          </p:nvGrpSpPr>
          <p:grpSpPr>
            <a:xfrm flipH="1">
              <a:off x="8236308" y="168"/>
              <a:ext cx="725858" cy="734798"/>
              <a:chOff x="1698305" y="0"/>
              <a:chExt cx="846877" cy="857307"/>
            </a:xfrm>
          </p:grpSpPr>
          <p:sp>
            <p:nvSpPr>
              <p:cNvPr id="1980" name="Google Shape;25;p2">
                <a:extLst>
                  <a:ext uri="{FF2B5EF4-FFF2-40B4-BE49-F238E27FC236}">
                    <a16:creationId xmlns="" xmlns:a16="http://schemas.microsoft.com/office/drawing/2014/main" id="{94248978-4F57-0F0A-965E-871B596105AC}"/>
                  </a:ext>
                </a:extLst>
              </p:cNvPr>
              <p:cNvSpPr/>
              <p:nvPr/>
            </p:nvSpPr>
            <p:spPr>
              <a:xfrm>
                <a:off x="2121584" y="428520"/>
                <a:ext cx="423598" cy="428787"/>
              </a:xfrm>
              <a:custGeom>
                <a:avLst/>
                <a:gdLst/>
                <a:ahLst/>
                <a:cxnLst/>
                <a:rect l="l" t="t" r="r" b="b"/>
                <a:pathLst>
                  <a:path w="8082" h="8181" extrusionOk="0">
                    <a:moveTo>
                      <a:pt x="0" y="0"/>
                    </a:moveTo>
                    <a:cubicBezTo>
                      <a:pt x="0" y="4518"/>
                      <a:pt x="3618" y="8180"/>
                      <a:pt x="8081" y="8180"/>
                    </a:cubicBezTo>
                    <a:cubicBezTo>
                      <a:pt x="8081" y="3662"/>
                      <a:pt x="4463" y="0"/>
                      <a:pt x="0"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26;p2">
                <a:extLst>
                  <a:ext uri="{FF2B5EF4-FFF2-40B4-BE49-F238E27FC236}">
                    <a16:creationId xmlns="" xmlns:a16="http://schemas.microsoft.com/office/drawing/2014/main" id="{8006AE8E-7B2B-B1D0-E735-C84D0888FFE8}"/>
                  </a:ext>
                </a:extLst>
              </p:cNvPr>
              <p:cNvSpPr/>
              <p:nvPr/>
            </p:nvSpPr>
            <p:spPr>
              <a:xfrm>
                <a:off x="1698305" y="428520"/>
                <a:ext cx="423703" cy="428787"/>
              </a:xfrm>
              <a:custGeom>
                <a:avLst/>
                <a:gdLst/>
                <a:ahLst/>
                <a:cxnLst/>
                <a:rect l="l" t="t" r="r" b="b"/>
                <a:pathLst>
                  <a:path w="8084" h="8181" extrusionOk="0">
                    <a:moveTo>
                      <a:pt x="8083" y="0"/>
                    </a:moveTo>
                    <a:cubicBezTo>
                      <a:pt x="3620" y="0"/>
                      <a:pt x="1" y="3662"/>
                      <a:pt x="1" y="8180"/>
                    </a:cubicBezTo>
                    <a:cubicBezTo>
                      <a:pt x="4464" y="8180"/>
                      <a:pt x="8083" y="4518"/>
                      <a:pt x="8083"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27;p2">
                <a:extLst>
                  <a:ext uri="{FF2B5EF4-FFF2-40B4-BE49-F238E27FC236}">
                    <a16:creationId xmlns="" xmlns:a16="http://schemas.microsoft.com/office/drawing/2014/main" id="{60067092-B10F-098D-A5AF-AA7AC3A88A3D}"/>
                  </a:ext>
                </a:extLst>
              </p:cNvPr>
              <p:cNvSpPr/>
              <p:nvPr/>
            </p:nvSpPr>
            <p:spPr>
              <a:xfrm>
                <a:off x="2121584" y="0"/>
                <a:ext cx="423598" cy="428787"/>
              </a:xfrm>
              <a:custGeom>
                <a:avLst/>
                <a:gdLst/>
                <a:ahLst/>
                <a:cxnLst/>
                <a:rect l="l" t="t" r="r" b="b"/>
                <a:pathLst>
                  <a:path w="8082" h="8181" extrusionOk="0">
                    <a:moveTo>
                      <a:pt x="0" y="0"/>
                    </a:moveTo>
                    <a:cubicBezTo>
                      <a:pt x="0" y="4518"/>
                      <a:pt x="3618" y="8180"/>
                      <a:pt x="8081" y="8180"/>
                    </a:cubicBezTo>
                    <a:cubicBezTo>
                      <a:pt x="8081" y="3663"/>
                      <a:pt x="4463" y="0"/>
                      <a:pt x="0"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28;p2">
                <a:extLst>
                  <a:ext uri="{FF2B5EF4-FFF2-40B4-BE49-F238E27FC236}">
                    <a16:creationId xmlns="" xmlns:a16="http://schemas.microsoft.com/office/drawing/2014/main" id="{F1351B11-5990-8C24-31E4-0846DD05898A}"/>
                  </a:ext>
                </a:extLst>
              </p:cNvPr>
              <p:cNvSpPr/>
              <p:nvPr/>
            </p:nvSpPr>
            <p:spPr>
              <a:xfrm>
                <a:off x="1698305" y="0"/>
                <a:ext cx="423703" cy="428787"/>
              </a:xfrm>
              <a:custGeom>
                <a:avLst/>
                <a:gdLst/>
                <a:ahLst/>
                <a:cxnLst/>
                <a:rect l="l" t="t" r="r" b="b"/>
                <a:pathLst>
                  <a:path w="8084" h="8181" extrusionOk="0">
                    <a:moveTo>
                      <a:pt x="8083" y="0"/>
                    </a:moveTo>
                    <a:cubicBezTo>
                      <a:pt x="3620" y="0"/>
                      <a:pt x="1" y="3663"/>
                      <a:pt x="1" y="8180"/>
                    </a:cubicBezTo>
                    <a:cubicBezTo>
                      <a:pt x="4464" y="8180"/>
                      <a:pt x="8083" y="4518"/>
                      <a:pt x="8083"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4" name="Google Shape;29;p2">
              <a:extLst>
                <a:ext uri="{FF2B5EF4-FFF2-40B4-BE49-F238E27FC236}">
                  <a16:creationId xmlns="" xmlns:a16="http://schemas.microsoft.com/office/drawing/2014/main" id="{A323DED7-0004-9ABA-968D-218CF43CB900}"/>
                </a:ext>
              </a:extLst>
            </p:cNvPr>
            <p:cNvGrpSpPr/>
            <p:nvPr/>
          </p:nvGrpSpPr>
          <p:grpSpPr>
            <a:xfrm flipH="1">
              <a:off x="7506852" y="4408699"/>
              <a:ext cx="1455449" cy="734801"/>
              <a:chOff x="1698147" y="4286198"/>
              <a:chExt cx="1698108" cy="857311"/>
            </a:xfrm>
          </p:grpSpPr>
          <p:sp>
            <p:nvSpPr>
              <p:cNvPr id="1977" name="Google Shape;30;p2">
                <a:extLst>
                  <a:ext uri="{FF2B5EF4-FFF2-40B4-BE49-F238E27FC236}">
                    <a16:creationId xmlns="" xmlns:a16="http://schemas.microsoft.com/office/drawing/2014/main" id="{94933562-B5BF-9AF1-0A2A-D8F464429CA1}"/>
                  </a:ext>
                </a:extLst>
              </p:cNvPr>
              <p:cNvSpPr/>
              <p:nvPr/>
            </p:nvSpPr>
            <p:spPr>
              <a:xfrm>
                <a:off x="1698147" y="4286198"/>
                <a:ext cx="849135" cy="857311"/>
              </a:xfrm>
              <a:custGeom>
                <a:avLst/>
                <a:gdLst/>
                <a:ahLst/>
                <a:cxnLst/>
                <a:rect l="l" t="t" r="r" b="b"/>
                <a:pathLst>
                  <a:path w="16201" h="16357" extrusionOk="0">
                    <a:moveTo>
                      <a:pt x="1" y="1"/>
                    </a:moveTo>
                    <a:lnTo>
                      <a:pt x="1" y="16356"/>
                    </a:lnTo>
                    <a:lnTo>
                      <a:pt x="16200" y="16356"/>
                    </a:lnTo>
                    <a:lnTo>
                      <a:pt x="162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31;p2">
                <a:extLst>
                  <a:ext uri="{FF2B5EF4-FFF2-40B4-BE49-F238E27FC236}">
                    <a16:creationId xmlns="" xmlns:a16="http://schemas.microsoft.com/office/drawing/2014/main" id="{0A3BB5A4-BEC9-6D6D-2545-AD21652EB286}"/>
                  </a:ext>
                </a:extLst>
              </p:cNvPr>
              <p:cNvSpPr/>
              <p:nvPr/>
            </p:nvSpPr>
            <p:spPr>
              <a:xfrm>
                <a:off x="2123837" y="4286198"/>
                <a:ext cx="1272418" cy="857311"/>
              </a:xfrm>
              <a:custGeom>
                <a:avLst/>
                <a:gdLst/>
                <a:ahLst/>
                <a:cxnLst/>
                <a:rect l="l" t="t" r="r" b="b"/>
                <a:pathLst>
                  <a:path w="24277" h="16357" extrusionOk="0">
                    <a:moveTo>
                      <a:pt x="0" y="1"/>
                    </a:moveTo>
                    <a:lnTo>
                      <a:pt x="8078" y="8158"/>
                    </a:lnTo>
                    <a:lnTo>
                      <a:pt x="16197" y="16356"/>
                    </a:lnTo>
                    <a:lnTo>
                      <a:pt x="24277" y="16356"/>
                    </a:lnTo>
                    <a:lnTo>
                      <a:pt x="807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32;p2">
                <a:extLst>
                  <a:ext uri="{FF2B5EF4-FFF2-40B4-BE49-F238E27FC236}">
                    <a16:creationId xmlns="" xmlns:a16="http://schemas.microsoft.com/office/drawing/2014/main" id="{238A9FF1-02FF-F780-7370-30B63CD6EFB1}"/>
                  </a:ext>
                </a:extLst>
              </p:cNvPr>
              <p:cNvSpPr/>
              <p:nvPr/>
            </p:nvSpPr>
            <p:spPr>
              <a:xfrm>
                <a:off x="2121846" y="4713722"/>
                <a:ext cx="425432" cy="429782"/>
              </a:xfrm>
              <a:custGeom>
                <a:avLst/>
                <a:gdLst/>
                <a:ahLst/>
                <a:cxnLst/>
                <a:rect l="l" t="t" r="r" b="b"/>
                <a:pathLst>
                  <a:path w="8117" h="8200" extrusionOk="0">
                    <a:moveTo>
                      <a:pt x="8116" y="1"/>
                    </a:moveTo>
                    <a:lnTo>
                      <a:pt x="0" y="8199"/>
                    </a:lnTo>
                    <a:lnTo>
                      <a:pt x="8116" y="8199"/>
                    </a:lnTo>
                    <a:lnTo>
                      <a:pt x="8116"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5" name="Google Shape;33;p2">
              <a:extLst>
                <a:ext uri="{FF2B5EF4-FFF2-40B4-BE49-F238E27FC236}">
                  <a16:creationId xmlns="" xmlns:a16="http://schemas.microsoft.com/office/drawing/2014/main" id="{EC040DDE-0BAD-3FD8-AAC8-30DD0AA40B6E}"/>
                </a:ext>
              </a:extLst>
            </p:cNvPr>
            <p:cNvGrpSpPr/>
            <p:nvPr/>
          </p:nvGrpSpPr>
          <p:grpSpPr>
            <a:xfrm flipH="1">
              <a:off x="8962248" y="168"/>
              <a:ext cx="1455490" cy="734757"/>
              <a:chOff x="52" y="0"/>
              <a:chExt cx="1698156" cy="857259"/>
            </a:xfrm>
          </p:grpSpPr>
          <p:sp>
            <p:nvSpPr>
              <p:cNvPr id="1953" name="Google Shape;34;p2">
                <a:extLst>
                  <a:ext uri="{FF2B5EF4-FFF2-40B4-BE49-F238E27FC236}">
                    <a16:creationId xmlns="" xmlns:a16="http://schemas.microsoft.com/office/drawing/2014/main" id="{41B6C9A4-43C2-EACB-0676-A1A98DE6E8BD}"/>
                  </a:ext>
                </a:extLst>
              </p:cNvPr>
              <p:cNvSpPr/>
              <p:nvPr/>
            </p:nvSpPr>
            <p:spPr>
              <a:xfrm>
                <a:off x="849074" y="428625"/>
                <a:ext cx="581255" cy="428629"/>
              </a:xfrm>
              <a:custGeom>
                <a:avLst/>
                <a:gdLst/>
                <a:ahLst/>
                <a:cxnLst/>
                <a:rect l="l" t="t" r="r" b="b"/>
                <a:pathLst>
                  <a:path w="11090" h="8178" extrusionOk="0">
                    <a:moveTo>
                      <a:pt x="8100" y="0"/>
                    </a:moveTo>
                    <a:lnTo>
                      <a:pt x="0" y="8177"/>
                    </a:lnTo>
                    <a:lnTo>
                      <a:pt x="4745" y="8177"/>
                    </a:lnTo>
                    <a:cubicBezTo>
                      <a:pt x="8972" y="8177"/>
                      <a:pt x="11090" y="3017"/>
                      <a:pt x="8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35;p2">
                <a:extLst>
                  <a:ext uri="{FF2B5EF4-FFF2-40B4-BE49-F238E27FC236}">
                    <a16:creationId xmlns="" xmlns:a16="http://schemas.microsoft.com/office/drawing/2014/main" id="{93C2419F-EFF1-E981-926A-83876E8F38EF}"/>
                  </a:ext>
                </a:extLst>
              </p:cNvPr>
              <p:cNvSpPr/>
              <p:nvPr/>
            </p:nvSpPr>
            <p:spPr>
              <a:xfrm>
                <a:off x="52" y="428625"/>
                <a:ext cx="849082" cy="428629"/>
              </a:xfrm>
              <a:custGeom>
                <a:avLst/>
                <a:gdLst/>
                <a:ahLst/>
                <a:cxnLst/>
                <a:rect l="l" t="t" r="r" b="b"/>
                <a:pathLst>
                  <a:path w="16200" h="8178" extrusionOk="0">
                    <a:moveTo>
                      <a:pt x="8101" y="0"/>
                    </a:moveTo>
                    <a:lnTo>
                      <a:pt x="1" y="8177"/>
                    </a:lnTo>
                    <a:lnTo>
                      <a:pt x="16199" y="8177"/>
                    </a:lnTo>
                    <a:lnTo>
                      <a:pt x="81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36;p2">
                <a:extLst>
                  <a:ext uri="{FF2B5EF4-FFF2-40B4-BE49-F238E27FC236}">
                    <a16:creationId xmlns="" xmlns:a16="http://schemas.microsoft.com/office/drawing/2014/main" id="{2028FA68-4F58-C2EC-B9A8-8B1E0B5F7B09}"/>
                  </a:ext>
                </a:extLst>
              </p:cNvPr>
              <p:cNvSpPr/>
              <p:nvPr/>
            </p:nvSpPr>
            <p:spPr>
              <a:xfrm>
                <a:off x="52" y="0"/>
                <a:ext cx="849082" cy="428682"/>
              </a:xfrm>
              <a:custGeom>
                <a:avLst/>
                <a:gdLst/>
                <a:ahLst/>
                <a:cxnLst/>
                <a:rect l="l" t="t" r="r" b="b"/>
                <a:pathLst>
                  <a:path w="16200" h="8179" extrusionOk="0">
                    <a:moveTo>
                      <a:pt x="1" y="0"/>
                    </a:moveTo>
                    <a:lnTo>
                      <a:pt x="8101" y="8178"/>
                    </a:lnTo>
                    <a:lnTo>
                      <a:pt x="161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37;p2">
                <a:extLst>
                  <a:ext uri="{FF2B5EF4-FFF2-40B4-BE49-F238E27FC236}">
                    <a16:creationId xmlns="" xmlns:a16="http://schemas.microsoft.com/office/drawing/2014/main" id="{2B384956-A542-869B-0424-9ABA54263C1B}"/>
                  </a:ext>
                </a:extLst>
              </p:cNvPr>
              <p:cNvSpPr/>
              <p:nvPr/>
            </p:nvSpPr>
            <p:spPr>
              <a:xfrm>
                <a:off x="424589" y="0"/>
                <a:ext cx="424541" cy="857259"/>
              </a:xfrm>
              <a:custGeom>
                <a:avLst/>
                <a:gdLst/>
                <a:ahLst/>
                <a:cxnLst/>
                <a:rect l="l" t="t" r="r" b="b"/>
                <a:pathLst>
                  <a:path w="8100" h="16356" extrusionOk="0">
                    <a:moveTo>
                      <a:pt x="8099" y="0"/>
                    </a:moveTo>
                    <a:lnTo>
                      <a:pt x="1" y="8178"/>
                    </a:lnTo>
                    <a:lnTo>
                      <a:pt x="8099" y="16355"/>
                    </a:lnTo>
                    <a:lnTo>
                      <a:pt x="80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38;p2">
                <a:extLst>
                  <a:ext uri="{FF2B5EF4-FFF2-40B4-BE49-F238E27FC236}">
                    <a16:creationId xmlns="" xmlns:a16="http://schemas.microsoft.com/office/drawing/2014/main" id="{CCFAADE7-0DC6-BBC8-36A3-291518418596}"/>
                  </a:ext>
                </a:extLst>
              </p:cNvPr>
              <p:cNvSpPr/>
              <p:nvPr/>
            </p:nvSpPr>
            <p:spPr>
              <a:xfrm>
                <a:off x="1273611" y="0"/>
                <a:ext cx="424594" cy="502741"/>
              </a:xfrm>
              <a:custGeom>
                <a:avLst/>
                <a:gdLst/>
                <a:ahLst/>
                <a:cxnLst/>
                <a:rect l="l" t="t" r="r" b="b"/>
                <a:pathLst>
                  <a:path w="8101" h="9592" extrusionOk="0">
                    <a:moveTo>
                      <a:pt x="8101" y="0"/>
                    </a:moveTo>
                    <a:lnTo>
                      <a:pt x="0" y="8178"/>
                    </a:lnTo>
                    <a:cubicBezTo>
                      <a:pt x="967" y="9154"/>
                      <a:pt x="2155" y="9591"/>
                      <a:pt x="3321" y="9591"/>
                    </a:cubicBezTo>
                    <a:cubicBezTo>
                      <a:pt x="5761" y="9591"/>
                      <a:pt x="8101" y="7678"/>
                      <a:pt x="8101" y="4791"/>
                    </a:cubicBezTo>
                    <a:lnTo>
                      <a:pt x="8101"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39;p2">
                <a:extLst>
                  <a:ext uri="{FF2B5EF4-FFF2-40B4-BE49-F238E27FC236}">
                    <a16:creationId xmlns="" xmlns:a16="http://schemas.microsoft.com/office/drawing/2014/main" id="{60CE9FEC-79C0-5491-830D-48DD4A43C355}"/>
                  </a:ext>
                </a:extLst>
              </p:cNvPr>
              <p:cNvSpPr/>
              <p:nvPr/>
            </p:nvSpPr>
            <p:spPr>
              <a:xfrm>
                <a:off x="849074" y="0"/>
                <a:ext cx="849135" cy="428682"/>
              </a:xfrm>
              <a:custGeom>
                <a:avLst/>
                <a:gdLst/>
                <a:ahLst/>
                <a:cxnLst/>
                <a:rect l="l" t="t" r="r" b="b"/>
                <a:pathLst>
                  <a:path w="16201" h="8179" extrusionOk="0">
                    <a:moveTo>
                      <a:pt x="0" y="0"/>
                    </a:moveTo>
                    <a:lnTo>
                      <a:pt x="8100" y="8178"/>
                    </a:lnTo>
                    <a:lnTo>
                      <a:pt x="162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40;p2">
                <a:extLst>
                  <a:ext uri="{FF2B5EF4-FFF2-40B4-BE49-F238E27FC236}">
                    <a16:creationId xmlns="" xmlns:a16="http://schemas.microsoft.com/office/drawing/2014/main" id="{E37EF692-023B-9D7B-7AA6-ED6129B52394}"/>
                  </a:ext>
                </a:extLst>
              </p:cNvPr>
              <p:cNvSpPr/>
              <p:nvPr/>
            </p:nvSpPr>
            <p:spPr>
              <a:xfrm>
                <a:off x="849074" y="0"/>
                <a:ext cx="424594" cy="857259"/>
              </a:xfrm>
              <a:custGeom>
                <a:avLst/>
                <a:gdLst/>
                <a:ahLst/>
                <a:cxnLst/>
                <a:rect l="l" t="t" r="r" b="b"/>
                <a:pathLst>
                  <a:path w="8101" h="16356" extrusionOk="0">
                    <a:moveTo>
                      <a:pt x="0" y="0"/>
                    </a:moveTo>
                    <a:lnTo>
                      <a:pt x="0" y="16355"/>
                    </a:lnTo>
                    <a:lnTo>
                      <a:pt x="8100" y="8178"/>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41;p2">
                <a:extLst>
                  <a:ext uri="{FF2B5EF4-FFF2-40B4-BE49-F238E27FC236}">
                    <a16:creationId xmlns="" xmlns:a16="http://schemas.microsoft.com/office/drawing/2014/main" id="{7B6C2900-765C-51B3-B56A-700AA17C1F40}"/>
                  </a:ext>
                </a:extLst>
              </p:cNvPr>
              <p:cNvSpPr/>
              <p:nvPr/>
            </p:nvSpPr>
            <p:spPr>
              <a:xfrm>
                <a:off x="511331" y="0"/>
                <a:ext cx="675545" cy="341101"/>
              </a:xfrm>
              <a:custGeom>
                <a:avLst/>
                <a:gdLst/>
                <a:ahLst/>
                <a:cxnLst/>
                <a:rect l="l" t="t" r="r" b="b"/>
                <a:pathLst>
                  <a:path w="12889" h="6508" extrusionOk="0">
                    <a:moveTo>
                      <a:pt x="0" y="0"/>
                    </a:moveTo>
                    <a:cubicBezTo>
                      <a:pt x="0" y="3594"/>
                      <a:pt x="2886" y="6507"/>
                      <a:pt x="6444" y="6507"/>
                    </a:cubicBezTo>
                    <a:cubicBezTo>
                      <a:pt x="10003" y="6507"/>
                      <a:pt x="12888" y="3594"/>
                      <a:pt x="12888" y="0"/>
                    </a:cubicBezTo>
                    <a:lnTo>
                      <a:pt x="11504" y="0"/>
                    </a:lnTo>
                    <a:cubicBezTo>
                      <a:pt x="11504" y="2822"/>
                      <a:pt x="9239" y="5109"/>
                      <a:pt x="6444" y="5109"/>
                    </a:cubicBezTo>
                    <a:cubicBezTo>
                      <a:pt x="3649" y="5109"/>
                      <a:pt x="1385" y="2822"/>
                      <a:pt x="1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42;p2">
                <a:extLst>
                  <a:ext uri="{FF2B5EF4-FFF2-40B4-BE49-F238E27FC236}">
                    <a16:creationId xmlns="" xmlns:a16="http://schemas.microsoft.com/office/drawing/2014/main" id="{9AE59F9A-5C20-D49F-7CFF-A35B0B7C4DFE}"/>
                  </a:ext>
                </a:extLst>
              </p:cNvPr>
              <p:cNvSpPr/>
              <p:nvPr/>
            </p:nvSpPr>
            <p:spPr>
              <a:xfrm>
                <a:off x="345080" y="0"/>
                <a:ext cx="1007997" cy="508873"/>
              </a:xfrm>
              <a:custGeom>
                <a:avLst/>
                <a:gdLst/>
                <a:ahLst/>
                <a:cxnLst/>
                <a:rect l="l" t="t" r="r" b="b"/>
                <a:pathLst>
                  <a:path w="19232" h="9709" extrusionOk="0">
                    <a:moveTo>
                      <a:pt x="1" y="0"/>
                    </a:moveTo>
                    <a:cubicBezTo>
                      <a:pt x="1" y="5362"/>
                      <a:pt x="4306" y="9708"/>
                      <a:pt x="9616" y="9708"/>
                    </a:cubicBezTo>
                    <a:cubicBezTo>
                      <a:pt x="14927" y="9708"/>
                      <a:pt x="19232" y="5362"/>
                      <a:pt x="19232" y="0"/>
                    </a:cubicBezTo>
                    <a:lnTo>
                      <a:pt x="17639" y="0"/>
                    </a:lnTo>
                    <a:cubicBezTo>
                      <a:pt x="17639" y="4474"/>
                      <a:pt x="14048" y="8101"/>
                      <a:pt x="9616" y="8101"/>
                    </a:cubicBezTo>
                    <a:cubicBezTo>
                      <a:pt x="5185" y="8101"/>
                      <a:pt x="1594" y="4474"/>
                      <a:pt x="1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6" name="Google Shape;43;p2">
              <a:extLst>
                <a:ext uri="{FF2B5EF4-FFF2-40B4-BE49-F238E27FC236}">
                  <a16:creationId xmlns="" xmlns:a16="http://schemas.microsoft.com/office/drawing/2014/main" id="{AFEC2576-EDA7-CFAE-EB7C-421D45F4A972}"/>
                </a:ext>
              </a:extLst>
            </p:cNvPr>
            <p:cNvGrpSpPr/>
            <p:nvPr/>
          </p:nvGrpSpPr>
          <p:grpSpPr>
            <a:xfrm flipH="1">
              <a:off x="9689986" y="1469642"/>
              <a:ext cx="727790" cy="734843"/>
              <a:chOff x="1698147" y="3428895"/>
              <a:chExt cx="849131" cy="857359"/>
            </a:xfrm>
          </p:grpSpPr>
          <p:sp>
            <p:nvSpPr>
              <p:cNvPr id="1951" name="Google Shape;44;p2">
                <a:extLst>
                  <a:ext uri="{FF2B5EF4-FFF2-40B4-BE49-F238E27FC236}">
                    <a16:creationId xmlns="" xmlns:a16="http://schemas.microsoft.com/office/drawing/2014/main" id="{38472F8B-D6F7-1159-378F-C377624C552A}"/>
                  </a:ext>
                </a:extLst>
              </p:cNvPr>
              <p:cNvSpPr/>
              <p:nvPr/>
            </p:nvSpPr>
            <p:spPr>
              <a:xfrm>
                <a:off x="1698147" y="3428895"/>
                <a:ext cx="424594" cy="428734"/>
              </a:xfrm>
              <a:custGeom>
                <a:avLst/>
                <a:gdLst/>
                <a:ahLst/>
                <a:cxnLst/>
                <a:rect l="l" t="t" r="r" b="b"/>
                <a:pathLst>
                  <a:path w="8101" h="8180" extrusionOk="0">
                    <a:moveTo>
                      <a:pt x="1" y="1"/>
                    </a:moveTo>
                    <a:lnTo>
                      <a:pt x="1" y="8180"/>
                    </a:lnTo>
                    <a:lnTo>
                      <a:pt x="8101" y="8180"/>
                    </a:lnTo>
                    <a:lnTo>
                      <a:pt x="8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45;p2">
                <a:extLst>
                  <a:ext uri="{FF2B5EF4-FFF2-40B4-BE49-F238E27FC236}">
                    <a16:creationId xmlns="" xmlns:a16="http://schemas.microsoft.com/office/drawing/2014/main" id="{595540AF-B685-7C77-9E3B-50FF2AFDAD93}"/>
                  </a:ext>
                </a:extLst>
              </p:cNvPr>
              <p:cNvSpPr/>
              <p:nvPr/>
            </p:nvSpPr>
            <p:spPr>
              <a:xfrm>
                <a:off x="2122684" y="3857573"/>
                <a:ext cx="424594" cy="428682"/>
              </a:xfrm>
              <a:custGeom>
                <a:avLst/>
                <a:gdLst/>
                <a:ahLst/>
                <a:cxnLst/>
                <a:rect l="l" t="t" r="r" b="b"/>
                <a:pathLst>
                  <a:path w="8101" h="8179" extrusionOk="0">
                    <a:moveTo>
                      <a:pt x="1" y="1"/>
                    </a:moveTo>
                    <a:lnTo>
                      <a:pt x="1" y="8179"/>
                    </a:lnTo>
                    <a:lnTo>
                      <a:pt x="8100" y="8179"/>
                    </a:lnTo>
                    <a:lnTo>
                      <a:pt x="81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7" name="Google Shape;46;p2">
              <a:extLst>
                <a:ext uri="{FF2B5EF4-FFF2-40B4-BE49-F238E27FC236}">
                  <a16:creationId xmlns="" xmlns:a16="http://schemas.microsoft.com/office/drawing/2014/main" id="{C6CD9A02-A459-A2AF-AE6B-B20DE96A7B35}"/>
                </a:ext>
              </a:extLst>
            </p:cNvPr>
            <p:cNvGrpSpPr/>
            <p:nvPr/>
          </p:nvGrpSpPr>
          <p:grpSpPr>
            <a:xfrm rot="16200000" flipH="1">
              <a:off x="9685384" y="741913"/>
              <a:ext cx="734885" cy="725963"/>
              <a:chOff x="8430967" y="719783"/>
              <a:chExt cx="712996" cy="719915"/>
            </a:xfrm>
          </p:grpSpPr>
          <p:sp>
            <p:nvSpPr>
              <p:cNvPr id="1948" name="Google Shape;47;p2">
                <a:extLst>
                  <a:ext uri="{FF2B5EF4-FFF2-40B4-BE49-F238E27FC236}">
                    <a16:creationId xmlns="" xmlns:a16="http://schemas.microsoft.com/office/drawing/2014/main" id="{2F0E7373-F93E-148A-85B0-C6946615142D}"/>
                  </a:ext>
                </a:extLst>
              </p:cNvPr>
              <p:cNvSpPr/>
              <p:nvPr/>
            </p:nvSpPr>
            <p:spPr>
              <a:xfrm>
                <a:off x="8430967" y="719783"/>
                <a:ext cx="712972" cy="719868"/>
              </a:xfrm>
              <a:custGeom>
                <a:avLst/>
                <a:gdLst/>
                <a:ahLst/>
                <a:cxnLst/>
                <a:rect l="l" t="t" r="r" b="b"/>
                <a:pathLst>
                  <a:path w="15075" h="15220" extrusionOk="0">
                    <a:moveTo>
                      <a:pt x="0" y="0"/>
                    </a:moveTo>
                    <a:lnTo>
                      <a:pt x="0" y="15220"/>
                    </a:lnTo>
                    <a:lnTo>
                      <a:pt x="15075" y="15220"/>
                    </a:lnTo>
                    <a:lnTo>
                      <a:pt x="150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48;p2">
                <a:extLst>
                  <a:ext uri="{FF2B5EF4-FFF2-40B4-BE49-F238E27FC236}">
                    <a16:creationId xmlns="" xmlns:a16="http://schemas.microsoft.com/office/drawing/2014/main" id="{E74F932B-C7CC-7E7B-35A9-17044B18697C}"/>
                  </a:ext>
                </a:extLst>
              </p:cNvPr>
              <p:cNvSpPr/>
              <p:nvPr/>
            </p:nvSpPr>
            <p:spPr>
              <a:xfrm>
                <a:off x="8787453" y="719877"/>
                <a:ext cx="356510" cy="719821"/>
              </a:xfrm>
              <a:custGeom>
                <a:avLst/>
                <a:gdLst/>
                <a:ahLst/>
                <a:cxnLst/>
                <a:rect l="l" t="t" r="r" b="b"/>
                <a:pathLst>
                  <a:path w="7538" h="15219" extrusionOk="0">
                    <a:moveTo>
                      <a:pt x="1" y="0"/>
                    </a:moveTo>
                    <a:lnTo>
                      <a:pt x="1" y="7608"/>
                    </a:lnTo>
                    <a:lnTo>
                      <a:pt x="7538" y="15219"/>
                    </a:lnTo>
                    <a:lnTo>
                      <a:pt x="75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49;p2">
                <a:extLst>
                  <a:ext uri="{FF2B5EF4-FFF2-40B4-BE49-F238E27FC236}">
                    <a16:creationId xmlns="" xmlns:a16="http://schemas.microsoft.com/office/drawing/2014/main" id="{50F4CD10-3776-C06B-0A08-3AEDB0D230CD}"/>
                  </a:ext>
                </a:extLst>
              </p:cNvPr>
              <p:cNvSpPr/>
              <p:nvPr/>
            </p:nvSpPr>
            <p:spPr>
              <a:xfrm>
                <a:off x="8430967" y="1079674"/>
                <a:ext cx="712972" cy="359981"/>
              </a:xfrm>
              <a:custGeom>
                <a:avLst/>
                <a:gdLst/>
                <a:ahLst/>
                <a:cxnLst/>
                <a:rect l="l" t="t" r="r" b="b"/>
                <a:pathLst>
                  <a:path w="15075" h="7611" extrusionOk="0">
                    <a:moveTo>
                      <a:pt x="7538" y="0"/>
                    </a:moveTo>
                    <a:lnTo>
                      <a:pt x="0" y="7611"/>
                    </a:lnTo>
                    <a:lnTo>
                      <a:pt x="15075" y="7611"/>
                    </a:lnTo>
                    <a:lnTo>
                      <a:pt x="7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 name="Group 55">
            <a:extLst>
              <a:ext uri="{FF2B5EF4-FFF2-40B4-BE49-F238E27FC236}">
                <a16:creationId xmlns="" xmlns:a16="http://schemas.microsoft.com/office/drawing/2014/main" id="{AE864650-E78E-9CED-FBF2-70DAB412ACD1}"/>
              </a:ext>
            </a:extLst>
          </p:cNvPr>
          <p:cNvGrpSpPr/>
          <p:nvPr/>
        </p:nvGrpSpPr>
        <p:grpSpPr>
          <a:xfrm>
            <a:off x="-3360751" y="-200"/>
            <a:ext cx="2910931" cy="5143332"/>
            <a:chOff x="-1226309" y="-200"/>
            <a:chExt cx="2910931" cy="5143332"/>
          </a:xfrm>
        </p:grpSpPr>
        <p:grpSp>
          <p:nvGrpSpPr>
            <p:cNvPr id="57" name="Google Shape;928;p34">
              <a:extLst>
                <a:ext uri="{FF2B5EF4-FFF2-40B4-BE49-F238E27FC236}">
                  <a16:creationId xmlns="" xmlns:a16="http://schemas.microsoft.com/office/drawing/2014/main" id="{D387F7CB-CB16-2D5C-83FE-02BB73C23C08}"/>
                </a:ext>
              </a:extLst>
            </p:cNvPr>
            <p:cNvGrpSpPr/>
            <p:nvPr/>
          </p:nvGrpSpPr>
          <p:grpSpPr>
            <a:xfrm>
              <a:off x="-498568" y="734549"/>
              <a:ext cx="727743" cy="734754"/>
              <a:chOff x="849074" y="857250"/>
              <a:chExt cx="849076" cy="857256"/>
            </a:xfrm>
          </p:grpSpPr>
          <p:sp>
            <p:nvSpPr>
              <p:cNvPr id="1935" name="Google Shape;930;p34">
                <a:extLst>
                  <a:ext uri="{FF2B5EF4-FFF2-40B4-BE49-F238E27FC236}">
                    <a16:creationId xmlns="" xmlns:a16="http://schemas.microsoft.com/office/drawing/2014/main" id="{56A33221-CD95-3175-46C4-9C9D1140A91E}"/>
                  </a:ext>
                </a:extLst>
              </p:cNvPr>
              <p:cNvSpPr/>
              <p:nvPr/>
            </p:nvSpPr>
            <p:spPr>
              <a:xfrm>
                <a:off x="1412240" y="857250"/>
                <a:ext cx="285910" cy="288688"/>
              </a:xfrm>
              <a:custGeom>
                <a:avLst/>
                <a:gdLst/>
                <a:ahLst/>
                <a:cxnLst/>
                <a:rect l="l" t="t" r="r" b="b"/>
                <a:pathLst>
                  <a:path w="5455" h="5508" extrusionOk="0">
                    <a:moveTo>
                      <a:pt x="0" y="0"/>
                    </a:moveTo>
                    <a:lnTo>
                      <a:pt x="0" y="5507"/>
                    </a:lnTo>
                    <a:lnTo>
                      <a:pt x="5455" y="5507"/>
                    </a:lnTo>
                    <a:lnTo>
                      <a:pt x="5455"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6" name="Google Shape;931;p34">
                <a:extLst>
                  <a:ext uri="{FF2B5EF4-FFF2-40B4-BE49-F238E27FC236}">
                    <a16:creationId xmlns="" xmlns:a16="http://schemas.microsoft.com/office/drawing/2014/main" id="{E573CDFC-BDD5-B01A-1F38-DD61F7E04B61}"/>
                  </a:ext>
                </a:extLst>
              </p:cNvPr>
              <p:cNvSpPr/>
              <p:nvPr/>
            </p:nvSpPr>
            <p:spPr>
              <a:xfrm>
                <a:off x="849074" y="1145935"/>
                <a:ext cx="563225" cy="568571"/>
              </a:xfrm>
              <a:custGeom>
                <a:avLst/>
                <a:gdLst/>
                <a:ahLst/>
                <a:cxnLst/>
                <a:rect l="l" t="t" r="r" b="b"/>
                <a:pathLst>
                  <a:path w="10746" h="10848" extrusionOk="0">
                    <a:moveTo>
                      <a:pt x="0" y="0"/>
                    </a:moveTo>
                    <a:lnTo>
                      <a:pt x="0" y="10848"/>
                    </a:lnTo>
                    <a:lnTo>
                      <a:pt x="10745" y="10848"/>
                    </a:lnTo>
                    <a:lnTo>
                      <a:pt x="107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8" name="Google Shape;948;p34">
              <a:extLst>
                <a:ext uri="{FF2B5EF4-FFF2-40B4-BE49-F238E27FC236}">
                  <a16:creationId xmlns="" xmlns:a16="http://schemas.microsoft.com/office/drawing/2014/main" id="{7E09B6A5-A42D-91D7-9367-ABFCBA82B250}"/>
                </a:ext>
              </a:extLst>
            </p:cNvPr>
            <p:cNvGrpSpPr/>
            <p:nvPr/>
          </p:nvGrpSpPr>
          <p:grpSpPr>
            <a:xfrm>
              <a:off x="229173" y="3673537"/>
              <a:ext cx="727790" cy="734843"/>
              <a:chOff x="1698147" y="3428895"/>
              <a:chExt cx="849131" cy="857359"/>
            </a:xfrm>
          </p:grpSpPr>
          <p:sp>
            <p:nvSpPr>
              <p:cNvPr id="1933" name="Google Shape;949;p34">
                <a:extLst>
                  <a:ext uri="{FF2B5EF4-FFF2-40B4-BE49-F238E27FC236}">
                    <a16:creationId xmlns="" xmlns:a16="http://schemas.microsoft.com/office/drawing/2014/main" id="{AC62E5CD-D5D4-4387-FDFD-BE6FDC25A90A}"/>
                  </a:ext>
                </a:extLst>
              </p:cNvPr>
              <p:cNvSpPr/>
              <p:nvPr/>
            </p:nvSpPr>
            <p:spPr>
              <a:xfrm>
                <a:off x="1698147" y="3428895"/>
                <a:ext cx="424594" cy="428734"/>
              </a:xfrm>
              <a:custGeom>
                <a:avLst/>
                <a:gdLst/>
                <a:ahLst/>
                <a:cxnLst/>
                <a:rect l="l" t="t" r="r" b="b"/>
                <a:pathLst>
                  <a:path w="8101" h="8180" extrusionOk="0">
                    <a:moveTo>
                      <a:pt x="1" y="1"/>
                    </a:moveTo>
                    <a:lnTo>
                      <a:pt x="1" y="8180"/>
                    </a:lnTo>
                    <a:lnTo>
                      <a:pt x="8101" y="8180"/>
                    </a:lnTo>
                    <a:lnTo>
                      <a:pt x="8101"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950;p34">
                <a:extLst>
                  <a:ext uri="{FF2B5EF4-FFF2-40B4-BE49-F238E27FC236}">
                    <a16:creationId xmlns="" xmlns:a16="http://schemas.microsoft.com/office/drawing/2014/main" id="{D3C5C905-1E74-3ACD-19F4-F6BBA076BF00}"/>
                  </a:ext>
                </a:extLst>
              </p:cNvPr>
              <p:cNvSpPr/>
              <p:nvPr/>
            </p:nvSpPr>
            <p:spPr>
              <a:xfrm>
                <a:off x="2122684" y="3857573"/>
                <a:ext cx="424594" cy="428682"/>
              </a:xfrm>
              <a:custGeom>
                <a:avLst/>
                <a:gdLst/>
                <a:ahLst/>
                <a:cxnLst/>
                <a:rect l="l" t="t" r="r" b="b"/>
                <a:pathLst>
                  <a:path w="8101" h="8179" extrusionOk="0">
                    <a:moveTo>
                      <a:pt x="1" y="1"/>
                    </a:moveTo>
                    <a:lnTo>
                      <a:pt x="1" y="8179"/>
                    </a:lnTo>
                    <a:lnTo>
                      <a:pt x="8100" y="8179"/>
                    </a:lnTo>
                    <a:lnTo>
                      <a:pt x="81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11;p2">
              <a:extLst>
                <a:ext uri="{FF2B5EF4-FFF2-40B4-BE49-F238E27FC236}">
                  <a16:creationId xmlns="" xmlns:a16="http://schemas.microsoft.com/office/drawing/2014/main" id="{4005C72E-6390-4091-F456-0A1854707A47}"/>
                </a:ext>
              </a:extLst>
            </p:cNvPr>
            <p:cNvGrpSpPr/>
            <p:nvPr/>
          </p:nvGrpSpPr>
          <p:grpSpPr>
            <a:xfrm>
              <a:off x="-1226309" y="3673582"/>
              <a:ext cx="1455535" cy="1469550"/>
              <a:chOff x="0" y="3428948"/>
              <a:chExt cx="1698209" cy="1714561"/>
            </a:xfrm>
          </p:grpSpPr>
          <p:sp>
            <p:nvSpPr>
              <p:cNvPr id="1927" name="Google Shape;12;p2">
                <a:extLst>
                  <a:ext uri="{FF2B5EF4-FFF2-40B4-BE49-F238E27FC236}">
                    <a16:creationId xmlns="" xmlns:a16="http://schemas.microsoft.com/office/drawing/2014/main" id="{BC33D546-1262-B69A-62F3-30AB66DCB87C}"/>
                  </a:ext>
                </a:extLst>
              </p:cNvPr>
              <p:cNvSpPr/>
              <p:nvPr/>
            </p:nvSpPr>
            <p:spPr>
              <a:xfrm>
                <a:off x="0" y="3428948"/>
                <a:ext cx="849187" cy="857259"/>
              </a:xfrm>
              <a:custGeom>
                <a:avLst/>
                <a:gdLst/>
                <a:ahLst/>
                <a:cxnLst/>
                <a:rect l="l" t="t" r="r" b="b"/>
                <a:pathLst>
                  <a:path w="16202" h="16356" extrusionOk="0">
                    <a:moveTo>
                      <a:pt x="1" y="1"/>
                    </a:moveTo>
                    <a:lnTo>
                      <a:pt x="1" y="16355"/>
                    </a:lnTo>
                    <a:lnTo>
                      <a:pt x="16201" y="16355"/>
                    </a:lnTo>
                    <a:lnTo>
                      <a:pt x="162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3;p2">
                <a:extLst>
                  <a:ext uri="{FF2B5EF4-FFF2-40B4-BE49-F238E27FC236}">
                    <a16:creationId xmlns="" xmlns:a16="http://schemas.microsoft.com/office/drawing/2014/main" id="{AD03CF9F-2190-29DD-4CCE-02968181CA9D}"/>
                  </a:ext>
                </a:extLst>
              </p:cNvPr>
              <p:cNvSpPr/>
              <p:nvPr/>
            </p:nvSpPr>
            <p:spPr>
              <a:xfrm>
                <a:off x="52" y="4286145"/>
                <a:ext cx="849082" cy="849187"/>
              </a:xfrm>
              <a:custGeom>
                <a:avLst/>
                <a:gdLst/>
                <a:ahLst/>
                <a:cxnLst/>
                <a:rect l="l" t="t" r="r" b="b"/>
                <a:pathLst>
                  <a:path w="16200" h="16202" extrusionOk="0">
                    <a:moveTo>
                      <a:pt x="1" y="0"/>
                    </a:moveTo>
                    <a:cubicBezTo>
                      <a:pt x="1" y="8948"/>
                      <a:pt x="7253" y="16201"/>
                      <a:pt x="16199" y="16201"/>
                    </a:cubicBezTo>
                    <a:lnTo>
                      <a:pt x="161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4;p2">
                <a:extLst>
                  <a:ext uri="{FF2B5EF4-FFF2-40B4-BE49-F238E27FC236}">
                    <a16:creationId xmlns="" xmlns:a16="http://schemas.microsoft.com/office/drawing/2014/main" id="{567D92C0-C932-9D57-8CDB-575458BE68C5}"/>
                  </a:ext>
                </a:extLst>
              </p:cNvPr>
              <p:cNvSpPr/>
              <p:nvPr/>
            </p:nvSpPr>
            <p:spPr>
              <a:xfrm>
                <a:off x="52" y="3437124"/>
                <a:ext cx="849135" cy="849135"/>
              </a:xfrm>
              <a:custGeom>
                <a:avLst/>
                <a:gdLst/>
                <a:ahLst/>
                <a:cxnLst/>
                <a:rect l="l" t="t" r="r" b="b"/>
                <a:pathLst>
                  <a:path w="16201" h="16201" extrusionOk="0">
                    <a:moveTo>
                      <a:pt x="16200" y="1"/>
                    </a:moveTo>
                    <a:cubicBezTo>
                      <a:pt x="7253" y="1"/>
                      <a:pt x="1" y="7253"/>
                      <a:pt x="1" y="16201"/>
                    </a:cubicBezTo>
                    <a:lnTo>
                      <a:pt x="16200" y="16201"/>
                    </a:lnTo>
                    <a:lnTo>
                      <a:pt x="162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5;p2">
                <a:extLst>
                  <a:ext uri="{FF2B5EF4-FFF2-40B4-BE49-F238E27FC236}">
                    <a16:creationId xmlns="" xmlns:a16="http://schemas.microsoft.com/office/drawing/2014/main" id="{D1627E87-DDFE-0665-359F-1410B9FFCB72}"/>
                  </a:ext>
                </a:extLst>
              </p:cNvPr>
              <p:cNvSpPr/>
              <p:nvPr/>
            </p:nvSpPr>
            <p:spPr>
              <a:xfrm>
                <a:off x="849074" y="4286198"/>
                <a:ext cx="849135" cy="857311"/>
              </a:xfrm>
              <a:custGeom>
                <a:avLst/>
                <a:gdLst/>
                <a:ahLst/>
                <a:cxnLst/>
                <a:rect l="l" t="t" r="r" b="b"/>
                <a:pathLst>
                  <a:path w="16201" h="16357" extrusionOk="0">
                    <a:moveTo>
                      <a:pt x="0" y="1"/>
                    </a:moveTo>
                    <a:lnTo>
                      <a:pt x="0" y="16356"/>
                    </a:lnTo>
                    <a:lnTo>
                      <a:pt x="16201" y="16356"/>
                    </a:lnTo>
                    <a:lnTo>
                      <a:pt x="16201"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6;p2">
                <a:extLst>
                  <a:ext uri="{FF2B5EF4-FFF2-40B4-BE49-F238E27FC236}">
                    <a16:creationId xmlns="" xmlns:a16="http://schemas.microsoft.com/office/drawing/2014/main" id="{14FB6D5B-DADD-0B01-2D9D-AFEDC74ED906}"/>
                  </a:ext>
                </a:extLst>
              </p:cNvPr>
              <p:cNvSpPr/>
              <p:nvPr/>
            </p:nvSpPr>
            <p:spPr>
              <a:xfrm>
                <a:off x="849074" y="3437124"/>
                <a:ext cx="849135" cy="849135"/>
              </a:xfrm>
              <a:custGeom>
                <a:avLst/>
                <a:gdLst/>
                <a:ahLst/>
                <a:cxnLst/>
                <a:rect l="l" t="t" r="r" b="b"/>
                <a:pathLst>
                  <a:path w="16201" h="16201" extrusionOk="0">
                    <a:moveTo>
                      <a:pt x="0" y="1"/>
                    </a:moveTo>
                    <a:lnTo>
                      <a:pt x="0" y="16201"/>
                    </a:lnTo>
                    <a:lnTo>
                      <a:pt x="16201" y="16201"/>
                    </a:lnTo>
                    <a:cubicBezTo>
                      <a:pt x="16201" y="7253"/>
                      <a:pt x="8947" y="1"/>
                      <a:pt x="0" y="1"/>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7;p2">
                <a:extLst>
                  <a:ext uri="{FF2B5EF4-FFF2-40B4-BE49-F238E27FC236}">
                    <a16:creationId xmlns="" xmlns:a16="http://schemas.microsoft.com/office/drawing/2014/main" id="{66D4FEA2-FB5E-A923-5639-A1CE6622F0C0}"/>
                  </a:ext>
                </a:extLst>
              </p:cNvPr>
              <p:cNvSpPr/>
              <p:nvPr/>
            </p:nvSpPr>
            <p:spPr>
              <a:xfrm>
                <a:off x="187897" y="3625073"/>
                <a:ext cx="1322367" cy="1322420"/>
              </a:xfrm>
              <a:custGeom>
                <a:avLst/>
                <a:gdLst/>
                <a:ahLst/>
                <a:cxnLst/>
                <a:rect l="l" t="t" r="r" b="b"/>
                <a:pathLst>
                  <a:path w="25230" h="25231" extrusionOk="0">
                    <a:moveTo>
                      <a:pt x="12615" y="7555"/>
                    </a:moveTo>
                    <a:cubicBezTo>
                      <a:pt x="15411" y="7555"/>
                      <a:pt x="17675" y="9820"/>
                      <a:pt x="17675" y="12615"/>
                    </a:cubicBezTo>
                    <a:cubicBezTo>
                      <a:pt x="17675" y="15410"/>
                      <a:pt x="15411" y="17674"/>
                      <a:pt x="12615" y="17674"/>
                    </a:cubicBezTo>
                    <a:cubicBezTo>
                      <a:pt x="9821" y="17674"/>
                      <a:pt x="7556" y="15410"/>
                      <a:pt x="7556" y="12615"/>
                    </a:cubicBezTo>
                    <a:cubicBezTo>
                      <a:pt x="7556" y="9820"/>
                      <a:pt x="9822" y="7555"/>
                      <a:pt x="12615" y="7555"/>
                    </a:cubicBezTo>
                    <a:close/>
                    <a:moveTo>
                      <a:pt x="12615" y="6169"/>
                    </a:moveTo>
                    <a:cubicBezTo>
                      <a:pt x="9056" y="6169"/>
                      <a:pt x="6172" y="9055"/>
                      <a:pt x="6172" y="12615"/>
                    </a:cubicBezTo>
                    <a:cubicBezTo>
                      <a:pt x="6172" y="16173"/>
                      <a:pt x="9057" y="19058"/>
                      <a:pt x="12615" y="19058"/>
                    </a:cubicBezTo>
                    <a:cubicBezTo>
                      <a:pt x="16175" y="19058"/>
                      <a:pt x="19059" y="16173"/>
                      <a:pt x="19059" y="12613"/>
                    </a:cubicBezTo>
                    <a:cubicBezTo>
                      <a:pt x="19059" y="9054"/>
                      <a:pt x="16175" y="6169"/>
                      <a:pt x="12615" y="6169"/>
                    </a:cubicBezTo>
                    <a:close/>
                    <a:moveTo>
                      <a:pt x="12615" y="2089"/>
                    </a:moveTo>
                    <a:cubicBezTo>
                      <a:pt x="18429" y="2089"/>
                      <a:pt x="23140" y="6802"/>
                      <a:pt x="23140" y="12613"/>
                    </a:cubicBezTo>
                    <a:cubicBezTo>
                      <a:pt x="23140" y="18427"/>
                      <a:pt x="18429" y="23138"/>
                      <a:pt x="12615" y="23138"/>
                    </a:cubicBezTo>
                    <a:cubicBezTo>
                      <a:pt x="6802" y="23138"/>
                      <a:pt x="2091" y="18427"/>
                      <a:pt x="2091" y="12615"/>
                    </a:cubicBezTo>
                    <a:cubicBezTo>
                      <a:pt x="2091" y="6802"/>
                      <a:pt x="6804" y="2089"/>
                      <a:pt x="12615" y="2089"/>
                    </a:cubicBezTo>
                    <a:close/>
                    <a:moveTo>
                      <a:pt x="12615" y="0"/>
                    </a:moveTo>
                    <a:cubicBezTo>
                      <a:pt x="5648" y="0"/>
                      <a:pt x="1" y="5648"/>
                      <a:pt x="1" y="12615"/>
                    </a:cubicBezTo>
                    <a:cubicBezTo>
                      <a:pt x="1" y="19581"/>
                      <a:pt x="5649" y="25230"/>
                      <a:pt x="12615" y="25230"/>
                    </a:cubicBezTo>
                    <a:cubicBezTo>
                      <a:pt x="19583" y="25230"/>
                      <a:pt x="25230" y="19582"/>
                      <a:pt x="25230" y="12615"/>
                    </a:cubicBezTo>
                    <a:cubicBezTo>
                      <a:pt x="25230" y="5647"/>
                      <a:pt x="19582" y="0"/>
                      <a:pt x="12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18;p2">
              <a:extLst>
                <a:ext uri="{FF2B5EF4-FFF2-40B4-BE49-F238E27FC236}">
                  <a16:creationId xmlns="" xmlns:a16="http://schemas.microsoft.com/office/drawing/2014/main" id="{3EB58151-B641-FC30-DC7A-31DD52B0B742}"/>
                </a:ext>
              </a:extLst>
            </p:cNvPr>
            <p:cNvGrpSpPr/>
            <p:nvPr/>
          </p:nvGrpSpPr>
          <p:grpSpPr>
            <a:xfrm>
              <a:off x="-1226309" y="2204084"/>
              <a:ext cx="727794" cy="734801"/>
              <a:chOff x="0" y="1714448"/>
              <a:chExt cx="849135" cy="857311"/>
            </a:xfrm>
          </p:grpSpPr>
          <p:sp>
            <p:nvSpPr>
              <p:cNvPr id="1925" name="Google Shape;19;p2">
                <a:extLst>
                  <a:ext uri="{FF2B5EF4-FFF2-40B4-BE49-F238E27FC236}">
                    <a16:creationId xmlns="" xmlns:a16="http://schemas.microsoft.com/office/drawing/2014/main" id="{0C84178F-1865-856E-81DD-93BCCA0FBFD9}"/>
                  </a:ext>
                </a:extLst>
              </p:cNvPr>
              <p:cNvSpPr/>
              <p:nvPr/>
            </p:nvSpPr>
            <p:spPr>
              <a:xfrm>
                <a:off x="0" y="1714448"/>
                <a:ext cx="849135" cy="857311"/>
              </a:xfrm>
              <a:custGeom>
                <a:avLst/>
                <a:gdLst/>
                <a:ahLst/>
                <a:cxnLst/>
                <a:rect l="l" t="t" r="r" b="b"/>
                <a:pathLst>
                  <a:path w="16201" h="16357" extrusionOk="0">
                    <a:moveTo>
                      <a:pt x="1" y="1"/>
                    </a:moveTo>
                    <a:lnTo>
                      <a:pt x="1" y="16357"/>
                    </a:lnTo>
                    <a:lnTo>
                      <a:pt x="16200" y="16357"/>
                    </a:lnTo>
                    <a:lnTo>
                      <a:pt x="162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20;p2">
                <a:extLst>
                  <a:ext uri="{FF2B5EF4-FFF2-40B4-BE49-F238E27FC236}">
                    <a16:creationId xmlns="" xmlns:a16="http://schemas.microsoft.com/office/drawing/2014/main" id="{367F37D8-A4A1-02A0-15D1-8F30A2EEB8AD}"/>
                  </a:ext>
                </a:extLst>
              </p:cNvPr>
              <p:cNvSpPr/>
              <p:nvPr/>
            </p:nvSpPr>
            <p:spPr>
              <a:xfrm>
                <a:off x="52" y="1714448"/>
                <a:ext cx="849082" cy="857311"/>
              </a:xfrm>
              <a:custGeom>
                <a:avLst/>
                <a:gdLst/>
                <a:ahLst/>
                <a:cxnLst/>
                <a:rect l="l" t="t" r="r" b="b"/>
                <a:pathLst>
                  <a:path w="16200" h="16357" extrusionOk="0">
                    <a:moveTo>
                      <a:pt x="1" y="1"/>
                    </a:moveTo>
                    <a:lnTo>
                      <a:pt x="1" y="7099"/>
                    </a:lnTo>
                    <a:lnTo>
                      <a:pt x="9169" y="16357"/>
                    </a:lnTo>
                    <a:lnTo>
                      <a:pt x="16199" y="1635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21;p2">
              <a:extLst>
                <a:ext uri="{FF2B5EF4-FFF2-40B4-BE49-F238E27FC236}">
                  <a16:creationId xmlns="" xmlns:a16="http://schemas.microsoft.com/office/drawing/2014/main" id="{6A609363-D7E4-A472-A494-9B31ADFC6428}"/>
                </a:ext>
              </a:extLst>
            </p:cNvPr>
            <p:cNvGrpSpPr/>
            <p:nvPr/>
          </p:nvGrpSpPr>
          <p:grpSpPr>
            <a:xfrm>
              <a:off x="-1226309" y="2938833"/>
              <a:ext cx="727838" cy="734801"/>
              <a:chOff x="0" y="2571698"/>
              <a:chExt cx="849187" cy="857311"/>
            </a:xfrm>
          </p:grpSpPr>
          <p:sp>
            <p:nvSpPr>
              <p:cNvPr id="1923" name="Google Shape;22;p2">
                <a:extLst>
                  <a:ext uri="{FF2B5EF4-FFF2-40B4-BE49-F238E27FC236}">
                    <a16:creationId xmlns="" xmlns:a16="http://schemas.microsoft.com/office/drawing/2014/main" id="{80FE300A-7DF9-BAE0-8F2D-6306C8119C3C}"/>
                  </a:ext>
                </a:extLst>
              </p:cNvPr>
              <p:cNvSpPr/>
              <p:nvPr/>
            </p:nvSpPr>
            <p:spPr>
              <a:xfrm>
                <a:off x="0" y="2571698"/>
                <a:ext cx="849187" cy="857311"/>
              </a:xfrm>
              <a:custGeom>
                <a:avLst/>
                <a:gdLst/>
                <a:ahLst/>
                <a:cxnLst/>
                <a:rect l="l" t="t" r="r" b="b"/>
                <a:pathLst>
                  <a:path w="16202" h="16357" extrusionOk="0">
                    <a:moveTo>
                      <a:pt x="1" y="1"/>
                    </a:moveTo>
                    <a:lnTo>
                      <a:pt x="1" y="16357"/>
                    </a:lnTo>
                    <a:lnTo>
                      <a:pt x="16201" y="16357"/>
                    </a:lnTo>
                    <a:lnTo>
                      <a:pt x="162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23;p2">
                <a:extLst>
                  <a:ext uri="{FF2B5EF4-FFF2-40B4-BE49-F238E27FC236}">
                    <a16:creationId xmlns="" xmlns:a16="http://schemas.microsoft.com/office/drawing/2014/main" id="{DBFC799E-35DA-2686-D266-778552FBCDC1}"/>
                  </a:ext>
                </a:extLst>
              </p:cNvPr>
              <p:cNvSpPr/>
              <p:nvPr/>
            </p:nvSpPr>
            <p:spPr>
              <a:xfrm>
                <a:off x="52" y="2571698"/>
                <a:ext cx="849082" cy="857259"/>
              </a:xfrm>
              <a:custGeom>
                <a:avLst/>
                <a:gdLst/>
                <a:ahLst/>
                <a:cxnLst/>
                <a:rect l="l" t="t" r="r" b="b"/>
                <a:pathLst>
                  <a:path w="16200" h="16356" extrusionOk="0">
                    <a:moveTo>
                      <a:pt x="9169" y="1"/>
                    </a:moveTo>
                    <a:lnTo>
                      <a:pt x="1" y="9259"/>
                    </a:lnTo>
                    <a:lnTo>
                      <a:pt x="1" y="16356"/>
                    </a:lnTo>
                    <a:lnTo>
                      <a:pt x="161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24;p2">
              <a:extLst>
                <a:ext uri="{FF2B5EF4-FFF2-40B4-BE49-F238E27FC236}">
                  <a16:creationId xmlns="" xmlns:a16="http://schemas.microsoft.com/office/drawing/2014/main" id="{E866120A-1AFC-4E7F-7116-239D4EED31D5}"/>
                </a:ext>
              </a:extLst>
            </p:cNvPr>
            <p:cNvGrpSpPr/>
            <p:nvPr/>
          </p:nvGrpSpPr>
          <p:grpSpPr>
            <a:xfrm>
              <a:off x="229308" y="-200"/>
              <a:ext cx="725858" cy="734798"/>
              <a:chOff x="1698305" y="0"/>
              <a:chExt cx="846877" cy="857307"/>
            </a:xfrm>
          </p:grpSpPr>
          <p:sp>
            <p:nvSpPr>
              <p:cNvPr id="1081" name="Google Shape;25;p2">
                <a:extLst>
                  <a:ext uri="{FF2B5EF4-FFF2-40B4-BE49-F238E27FC236}">
                    <a16:creationId xmlns="" xmlns:a16="http://schemas.microsoft.com/office/drawing/2014/main" id="{68703346-E576-3B3D-06ED-B5B88EFBAEBD}"/>
                  </a:ext>
                </a:extLst>
              </p:cNvPr>
              <p:cNvSpPr/>
              <p:nvPr/>
            </p:nvSpPr>
            <p:spPr>
              <a:xfrm>
                <a:off x="2121584" y="428520"/>
                <a:ext cx="423598" cy="428787"/>
              </a:xfrm>
              <a:custGeom>
                <a:avLst/>
                <a:gdLst/>
                <a:ahLst/>
                <a:cxnLst/>
                <a:rect l="l" t="t" r="r" b="b"/>
                <a:pathLst>
                  <a:path w="8082" h="8181" extrusionOk="0">
                    <a:moveTo>
                      <a:pt x="0" y="0"/>
                    </a:moveTo>
                    <a:cubicBezTo>
                      <a:pt x="0" y="4518"/>
                      <a:pt x="3618" y="8180"/>
                      <a:pt x="8081" y="8180"/>
                    </a:cubicBezTo>
                    <a:cubicBezTo>
                      <a:pt x="8081" y="3662"/>
                      <a:pt x="4463" y="0"/>
                      <a:pt x="0"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26;p2">
                <a:extLst>
                  <a:ext uri="{FF2B5EF4-FFF2-40B4-BE49-F238E27FC236}">
                    <a16:creationId xmlns="" xmlns:a16="http://schemas.microsoft.com/office/drawing/2014/main" id="{40B23DAC-C9A9-DAC1-418B-AE0F0DCAB20C}"/>
                  </a:ext>
                </a:extLst>
              </p:cNvPr>
              <p:cNvSpPr/>
              <p:nvPr/>
            </p:nvSpPr>
            <p:spPr>
              <a:xfrm>
                <a:off x="1698305" y="428520"/>
                <a:ext cx="423703" cy="428787"/>
              </a:xfrm>
              <a:custGeom>
                <a:avLst/>
                <a:gdLst/>
                <a:ahLst/>
                <a:cxnLst/>
                <a:rect l="l" t="t" r="r" b="b"/>
                <a:pathLst>
                  <a:path w="8084" h="8181" extrusionOk="0">
                    <a:moveTo>
                      <a:pt x="8083" y="0"/>
                    </a:moveTo>
                    <a:cubicBezTo>
                      <a:pt x="3620" y="0"/>
                      <a:pt x="1" y="3662"/>
                      <a:pt x="1" y="8180"/>
                    </a:cubicBezTo>
                    <a:cubicBezTo>
                      <a:pt x="4464" y="8180"/>
                      <a:pt x="8083" y="4518"/>
                      <a:pt x="8083"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27;p2">
                <a:extLst>
                  <a:ext uri="{FF2B5EF4-FFF2-40B4-BE49-F238E27FC236}">
                    <a16:creationId xmlns="" xmlns:a16="http://schemas.microsoft.com/office/drawing/2014/main" id="{E379C041-75BD-271A-BE07-5F9484881549}"/>
                  </a:ext>
                </a:extLst>
              </p:cNvPr>
              <p:cNvSpPr/>
              <p:nvPr/>
            </p:nvSpPr>
            <p:spPr>
              <a:xfrm>
                <a:off x="2121584" y="0"/>
                <a:ext cx="423598" cy="428787"/>
              </a:xfrm>
              <a:custGeom>
                <a:avLst/>
                <a:gdLst/>
                <a:ahLst/>
                <a:cxnLst/>
                <a:rect l="l" t="t" r="r" b="b"/>
                <a:pathLst>
                  <a:path w="8082" h="8181" extrusionOk="0">
                    <a:moveTo>
                      <a:pt x="0" y="0"/>
                    </a:moveTo>
                    <a:cubicBezTo>
                      <a:pt x="0" y="4518"/>
                      <a:pt x="3618" y="8180"/>
                      <a:pt x="8081" y="8180"/>
                    </a:cubicBezTo>
                    <a:cubicBezTo>
                      <a:pt x="8081" y="3663"/>
                      <a:pt x="4463" y="0"/>
                      <a:pt x="0"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28;p2">
                <a:extLst>
                  <a:ext uri="{FF2B5EF4-FFF2-40B4-BE49-F238E27FC236}">
                    <a16:creationId xmlns="" xmlns:a16="http://schemas.microsoft.com/office/drawing/2014/main" id="{F503096B-C69D-B198-A34E-38ACBB946F5C}"/>
                  </a:ext>
                </a:extLst>
              </p:cNvPr>
              <p:cNvSpPr/>
              <p:nvPr/>
            </p:nvSpPr>
            <p:spPr>
              <a:xfrm>
                <a:off x="1698305" y="0"/>
                <a:ext cx="423703" cy="428787"/>
              </a:xfrm>
              <a:custGeom>
                <a:avLst/>
                <a:gdLst/>
                <a:ahLst/>
                <a:cxnLst/>
                <a:rect l="l" t="t" r="r" b="b"/>
                <a:pathLst>
                  <a:path w="8084" h="8181" extrusionOk="0">
                    <a:moveTo>
                      <a:pt x="8083" y="0"/>
                    </a:moveTo>
                    <a:cubicBezTo>
                      <a:pt x="3620" y="0"/>
                      <a:pt x="1" y="3663"/>
                      <a:pt x="1" y="8180"/>
                    </a:cubicBezTo>
                    <a:cubicBezTo>
                      <a:pt x="4464" y="8180"/>
                      <a:pt x="8083" y="4518"/>
                      <a:pt x="8083"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29;p2">
              <a:extLst>
                <a:ext uri="{FF2B5EF4-FFF2-40B4-BE49-F238E27FC236}">
                  <a16:creationId xmlns="" xmlns:a16="http://schemas.microsoft.com/office/drawing/2014/main" id="{BDC5EFDB-FA28-C1F2-97A0-865D1B33E21E}"/>
                </a:ext>
              </a:extLst>
            </p:cNvPr>
            <p:cNvGrpSpPr/>
            <p:nvPr/>
          </p:nvGrpSpPr>
          <p:grpSpPr>
            <a:xfrm>
              <a:off x="229173" y="4408331"/>
              <a:ext cx="1455449" cy="734801"/>
              <a:chOff x="1698147" y="4286198"/>
              <a:chExt cx="1698108" cy="857311"/>
            </a:xfrm>
          </p:grpSpPr>
          <p:sp>
            <p:nvSpPr>
              <p:cNvPr id="1078" name="Google Shape;30;p2">
                <a:extLst>
                  <a:ext uri="{FF2B5EF4-FFF2-40B4-BE49-F238E27FC236}">
                    <a16:creationId xmlns="" xmlns:a16="http://schemas.microsoft.com/office/drawing/2014/main" id="{7FC76423-93AF-541E-C403-E743E02B2429}"/>
                  </a:ext>
                </a:extLst>
              </p:cNvPr>
              <p:cNvSpPr/>
              <p:nvPr/>
            </p:nvSpPr>
            <p:spPr>
              <a:xfrm>
                <a:off x="1698147" y="4286198"/>
                <a:ext cx="849135" cy="857311"/>
              </a:xfrm>
              <a:custGeom>
                <a:avLst/>
                <a:gdLst/>
                <a:ahLst/>
                <a:cxnLst/>
                <a:rect l="l" t="t" r="r" b="b"/>
                <a:pathLst>
                  <a:path w="16201" h="16357" extrusionOk="0">
                    <a:moveTo>
                      <a:pt x="1" y="1"/>
                    </a:moveTo>
                    <a:lnTo>
                      <a:pt x="1" y="16356"/>
                    </a:lnTo>
                    <a:lnTo>
                      <a:pt x="16200" y="16356"/>
                    </a:lnTo>
                    <a:lnTo>
                      <a:pt x="162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31;p2">
                <a:extLst>
                  <a:ext uri="{FF2B5EF4-FFF2-40B4-BE49-F238E27FC236}">
                    <a16:creationId xmlns="" xmlns:a16="http://schemas.microsoft.com/office/drawing/2014/main" id="{C67055E5-F4E1-FF46-0CE2-CEEF48B1E252}"/>
                  </a:ext>
                </a:extLst>
              </p:cNvPr>
              <p:cNvSpPr/>
              <p:nvPr/>
            </p:nvSpPr>
            <p:spPr>
              <a:xfrm>
                <a:off x="2123837" y="4286198"/>
                <a:ext cx="1272418" cy="857311"/>
              </a:xfrm>
              <a:custGeom>
                <a:avLst/>
                <a:gdLst/>
                <a:ahLst/>
                <a:cxnLst/>
                <a:rect l="l" t="t" r="r" b="b"/>
                <a:pathLst>
                  <a:path w="24277" h="16357" extrusionOk="0">
                    <a:moveTo>
                      <a:pt x="0" y="1"/>
                    </a:moveTo>
                    <a:lnTo>
                      <a:pt x="8078" y="8158"/>
                    </a:lnTo>
                    <a:lnTo>
                      <a:pt x="16197" y="16356"/>
                    </a:lnTo>
                    <a:lnTo>
                      <a:pt x="24277" y="16356"/>
                    </a:lnTo>
                    <a:lnTo>
                      <a:pt x="807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32;p2">
                <a:extLst>
                  <a:ext uri="{FF2B5EF4-FFF2-40B4-BE49-F238E27FC236}">
                    <a16:creationId xmlns="" xmlns:a16="http://schemas.microsoft.com/office/drawing/2014/main" id="{72DFD662-5277-9B2A-F898-50865547DC55}"/>
                  </a:ext>
                </a:extLst>
              </p:cNvPr>
              <p:cNvSpPr/>
              <p:nvPr/>
            </p:nvSpPr>
            <p:spPr>
              <a:xfrm>
                <a:off x="2121846" y="4713722"/>
                <a:ext cx="425432" cy="429782"/>
              </a:xfrm>
              <a:custGeom>
                <a:avLst/>
                <a:gdLst/>
                <a:ahLst/>
                <a:cxnLst/>
                <a:rect l="l" t="t" r="r" b="b"/>
                <a:pathLst>
                  <a:path w="8117" h="8200" extrusionOk="0">
                    <a:moveTo>
                      <a:pt x="8116" y="1"/>
                    </a:moveTo>
                    <a:lnTo>
                      <a:pt x="0" y="8199"/>
                    </a:lnTo>
                    <a:lnTo>
                      <a:pt x="8116" y="8199"/>
                    </a:lnTo>
                    <a:lnTo>
                      <a:pt x="8116"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4" name="Google Shape;33;p2">
              <a:extLst>
                <a:ext uri="{FF2B5EF4-FFF2-40B4-BE49-F238E27FC236}">
                  <a16:creationId xmlns="" xmlns:a16="http://schemas.microsoft.com/office/drawing/2014/main" id="{6C917508-FA17-9593-D3D0-F033A5BABCC1}"/>
                </a:ext>
              </a:extLst>
            </p:cNvPr>
            <p:cNvGrpSpPr/>
            <p:nvPr/>
          </p:nvGrpSpPr>
          <p:grpSpPr>
            <a:xfrm>
              <a:off x="-1226264" y="-200"/>
              <a:ext cx="1455490" cy="734757"/>
              <a:chOff x="52" y="0"/>
              <a:chExt cx="1698156" cy="857259"/>
            </a:xfrm>
          </p:grpSpPr>
          <p:sp>
            <p:nvSpPr>
              <p:cNvPr id="1032" name="Google Shape;34;p2">
                <a:extLst>
                  <a:ext uri="{FF2B5EF4-FFF2-40B4-BE49-F238E27FC236}">
                    <a16:creationId xmlns="" xmlns:a16="http://schemas.microsoft.com/office/drawing/2014/main" id="{3B9777F5-8512-A629-A982-6F43F8FF5DF7}"/>
                  </a:ext>
                </a:extLst>
              </p:cNvPr>
              <p:cNvSpPr/>
              <p:nvPr/>
            </p:nvSpPr>
            <p:spPr>
              <a:xfrm>
                <a:off x="849074" y="428625"/>
                <a:ext cx="581255" cy="428629"/>
              </a:xfrm>
              <a:custGeom>
                <a:avLst/>
                <a:gdLst/>
                <a:ahLst/>
                <a:cxnLst/>
                <a:rect l="l" t="t" r="r" b="b"/>
                <a:pathLst>
                  <a:path w="11090" h="8178" extrusionOk="0">
                    <a:moveTo>
                      <a:pt x="8100" y="0"/>
                    </a:moveTo>
                    <a:lnTo>
                      <a:pt x="0" y="8177"/>
                    </a:lnTo>
                    <a:lnTo>
                      <a:pt x="4745" y="8177"/>
                    </a:lnTo>
                    <a:cubicBezTo>
                      <a:pt x="8972" y="8177"/>
                      <a:pt x="11090" y="3017"/>
                      <a:pt x="8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35;p2">
                <a:extLst>
                  <a:ext uri="{FF2B5EF4-FFF2-40B4-BE49-F238E27FC236}">
                    <a16:creationId xmlns="" xmlns:a16="http://schemas.microsoft.com/office/drawing/2014/main" id="{FD3DCE36-21BA-387D-5E59-228492979DC5}"/>
                  </a:ext>
                </a:extLst>
              </p:cNvPr>
              <p:cNvSpPr/>
              <p:nvPr/>
            </p:nvSpPr>
            <p:spPr>
              <a:xfrm>
                <a:off x="52" y="428625"/>
                <a:ext cx="849082" cy="428629"/>
              </a:xfrm>
              <a:custGeom>
                <a:avLst/>
                <a:gdLst/>
                <a:ahLst/>
                <a:cxnLst/>
                <a:rect l="l" t="t" r="r" b="b"/>
                <a:pathLst>
                  <a:path w="16200" h="8178" extrusionOk="0">
                    <a:moveTo>
                      <a:pt x="8101" y="0"/>
                    </a:moveTo>
                    <a:lnTo>
                      <a:pt x="1" y="8177"/>
                    </a:lnTo>
                    <a:lnTo>
                      <a:pt x="16199" y="8177"/>
                    </a:lnTo>
                    <a:lnTo>
                      <a:pt x="81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36;p2">
                <a:extLst>
                  <a:ext uri="{FF2B5EF4-FFF2-40B4-BE49-F238E27FC236}">
                    <a16:creationId xmlns="" xmlns:a16="http://schemas.microsoft.com/office/drawing/2014/main" id="{BE151217-BA15-B28C-0AAA-79C21744534E}"/>
                  </a:ext>
                </a:extLst>
              </p:cNvPr>
              <p:cNvSpPr/>
              <p:nvPr/>
            </p:nvSpPr>
            <p:spPr>
              <a:xfrm>
                <a:off x="52" y="0"/>
                <a:ext cx="849082" cy="428682"/>
              </a:xfrm>
              <a:custGeom>
                <a:avLst/>
                <a:gdLst/>
                <a:ahLst/>
                <a:cxnLst/>
                <a:rect l="l" t="t" r="r" b="b"/>
                <a:pathLst>
                  <a:path w="16200" h="8179" extrusionOk="0">
                    <a:moveTo>
                      <a:pt x="1" y="0"/>
                    </a:moveTo>
                    <a:lnTo>
                      <a:pt x="8101" y="8178"/>
                    </a:lnTo>
                    <a:lnTo>
                      <a:pt x="161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37;p2">
                <a:extLst>
                  <a:ext uri="{FF2B5EF4-FFF2-40B4-BE49-F238E27FC236}">
                    <a16:creationId xmlns="" xmlns:a16="http://schemas.microsoft.com/office/drawing/2014/main" id="{65AE50D7-3451-2942-2346-27B12EAFAC75}"/>
                  </a:ext>
                </a:extLst>
              </p:cNvPr>
              <p:cNvSpPr/>
              <p:nvPr/>
            </p:nvSpPr>
            <p:spPr>
              <a:xfrm>
                <a:off x="424589" y="0"/>
                <a:ext cx="424541" cy="857259"/>
              </a:xfrm>
              <a:custGeom>
                <a:avLst/>
                <a:gdLst/>
                <a:ahLst/>
                <a:cxnLst/>
                <a:rect l="l" t="t" r="r" b="b"/>
                <a:pathLst>
                  <a:path w="8100" h="16356" extrusionOk="0">
                    <a:moveTo>
                      <a:pt x="8099" y="0"/>
                    </a:moveTo>
                    <a:lnTo>
                      <a:pt x="1" y="8178"/>
                    </a:lnTo>
                    <a:lnTo>
                      <a:pt x="8099" y="16355"/>
                    </a:lnTo>
                    <a:lnTo>
                      <a:pt x="80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38;p2">
                <a:extLst>
                  <a:ext uri="{FF2B5EF4-FFF2-40B4-BE49-F238E27FC236}">
                    <a16:creationId xmlns="" xmlns:a16="http://schemas.microsoft.com/office/drawing/2014/main" id="{EFB4F6A4-1C77-5827-CD22-B8CE76ADE863}"/>
                  </a:ext>
                </a:extLst>
              </p:cNvPr>
              <p:cNvSpPr/>
              <p:nvPr/>
            </p:nvSpPr>
            <p:spPr>
              <a:xfrm>
                <a:off x="1273611" y="0"/>
                <a:ext cx="424594" cy="502741"/>
              </a:xfrm>
              <a:custGeom>
                <a:avLst/>
                <a:gdLst/>
                <a:ahLst/>
                <a:cxnLst/>
                <a:rect l="l" t="t" r="r" b="b"/>
                <a:pathLst>
                  <a:path w="8101" h="9592" extrusionOk="0">
                    <a:moveTo>
                      <a:pt x="8101" y="0"/>
                    </a:moveTo>
                    <a:lnTo>
                      <a:pt x="0" y="8178"/>
                    </a:lnTo>
                    <a:cubicBezTo>
                      <a:pt x="967" y="9154"/>
                      <a:pt x="2155" y="9591"/>
                      <a:pt x="3321" y="9591"/>
                    </a:cubicBezTo>
                    <a:cubicBezTo>
                      <a:pt x="5761" y="9591"/>
                      <a:pt x="8101" y="7678"/>
                      <a:pt x="8101" y="4791"/>
                    </a:cubicBezTo>
                    <a:lnTo>
                      <a:pt x="8101"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39;p2">
                <a:extLst>
                  <a:ext uri="{FF2B5EF4-FFF2-40B4-BE49-F238E27FC236}">
                    <a16:creationId xmlns="" xmlns:a16="http://schemas.microsoft.com/office/drawing/2014/main" id="{C4B8CED9-1210-D7E1-4099-08F04D611378}"/>
                  </a:ext>
                </a:extLst>
              </p:cNvPr>
              <p:cNvSpPr/>
              <p:nvPr/>
            </p:nvSpPr>
            <p:spPr>
              <a:xfrm>
                <a:off x="849074" y="0"/>
                <a:ext cx="849135" cy="428682"/>
              </a:xfrm>
              <a:custGeom>
                <a:avLst/>
                <a:gdLst/>
                <a:ahLst/>
                <a:cxnLst/>
                <a:rect l="l" t="t" r="r" b="b"/>
                <a:pathLst>
                  <a:path w="16201" h="8179" extrusionOk="0">
                    <a:moveTo>
                      <a:pt x="0" y="0"/>
                    </a:moveTo>
                    <a:lnTo>
                      <a:pt x="8100" y="8178"/>
                    </a:lnTo>
                    <a:lnTo>
                      <a:pt x="162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40;p2">
                <a:extLst>
                  <a:ext uri="{FF2B5EF4-FFF2-40B4-BE49-F238E27FC236}">
                    <a16:creationId xmlns="" xmlns:a16="http://schemas.microsoft.com/office/drawing/2014/main" id="{F43CE842-BA5C-B15D-1023-E04F6D1DC4B9}"/>
                  </a:ext>
                </a:extLst>
              </p:cNvPr>
              <p:cNvSpPr/>
              <p:nvPr/>
            </p:nvSpPr>
            <p:spPr>
              <a:xfrm>
                <a:off x="849074" y="0"/>
                <a:ext cx="424594" cy="857259"/>
              </a:xfrm>
              <a:custGeom>
                <a:avLst/>
                <a:gdLst/>
                <a:ahLst/>
                <a:cxnLst/>
                <a:rect l="l" t="t" r="r" b="b"/>
                <a:pathLst>
                  <a:path w="8101" h="16356" extrusionOk="0">
                    <a:moveTo>
                      <a:pt x="0" y="0"/>
                    </a:moveTo>
                    <a:lnTo>
                      <a:pt x="0" y="16355"/>
                    </a:lnTo>
                    <a:lnTo>
                      <a:pt x="8100" y="8178"/>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41;p2">
                <a:extLst>
                  <a:ext uri="{FF2B5EF4-FFF2-40B4-BE49-F238E27FC236}">
                    <a16:creationId xmlns="" xmlns:a16="http://schemas.microsoft.com/office/drawing/2014/main" id="{3F823606-8F79-DF2D-2008-02908D105C0B}"/>
                  </a:ext>
                </a:extLst>
              </p:cNvPr>
              <p:cNvSpPr/>
              <p:nvPr/>
            </p:nvSpPr>
            <p:spPr>
              <a:xfrm>
                <a:off x="511331" y="0"/>
                <a:ext cx="675545" cy="341101"/>
              </a:xfrm>
              <a:custGeom>
                <a:avLst/>
                <a:gdLst/>
                <a:ahLst/>
                <a:cxnLst/>
                <a:rect l="l" t="t" r="r" b="b"/>
                <a:pathLst>
                  <a:path w="12889" h="6508" extrusionOk="0">
                    <a:moveTo>
                      <a:pt x="0" y="0"/>
                    </a:moveTo>
                    <a:cubicBezTo>
                      <a:pt x="0" y="3594"/>
                      <a:pt x="2886" y="6507"/>
                      <a:pt x="6444" y="6507"/>
                    </a:cubicBezTo>
                    <a:cubicBezTo>
                      <a:pt x="10003" y="6507"/>
                      <a:pt x="12888" y="3594"/>
                      <a:pt x="12888" y="0"/>
                    </a:cubicBezTo>
                    <a:lnTo>
                      <a:pt x="11504" y="0"/>
                    </a:lnTo>
                    <a:cubicBezTo>
                      <a:pt x="11504" y="2822"/>
                      <a:pt x="9239" y="5109"/>
                      <a:pt x="6444" y="5109"/>
                    </a:cubicBezTo>
                    <a:cubicBezTo>
                      <a:pt x="3649" y="5109"/>
                      <a:pt x="1385" y="2822"/>
                      <a:pt x="1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42;p2">
                <a:extLst>
                  <a:ext uri="{FF2B5EF4-FFF2-40B4-BE49-F238E27FC236}">
                    <a16:creationId xmlns="" xmlns:a16="http://schemas.microsoft.com/office/drawing/2014/main" id="{2D4BCFEC-FF4E-5995-080D-2EBCA9BB79E7}"/>
                  </a:ext>
                </a:extLst>
              </p:cNvPr>
              <p:cNvSpPr/>
              <p:nvPr/>
            </p:nvSpPr>
            <p:spPr>
              <a:xfrm>
                <a:off x="345080" y="0"/>
                <a:ext cx="1007997" cy="508873"/>
              </a:xfrm>
              <a:custGeom>
                <a:avLst/>
                <a:gdLst/>
                <a:ahLst/>
                <a:cxnLst/>
                <a:rect l="l" t="t" r="r" b="b"/>
                <a:pathLst>
                  <a:path w="19232" h="9709" extrusionOk="0">
                    <a:moveTo>
                      <a:pt x="1" y="0"/>
                    </a:moveTo>
                    <a:cubicBezTo>
                      <a:pt x="1" y="5362"/>
                      <a:pt x="4306" y="9708"/>
                      <a:pt x="9616" y="9708"/>
                    </a:cubicBezTo>
                    <a:cubicBezTo>
                      <a:pt x="14927" y="9708"/>
                      <a:pt x="19232" y="5362"/>
                      <a:pt x="19232" y="0"/>
                    </a:cubicBezTo>
                    <a:lnTo>
                      <a:pt x="17639" y="0"/>
                    </a:lnTo>
                    <a:cubicBezTo>
                      <a:pt x="17639" y="4474"/>
                      <a:pt x="14048" y="8101"/>
                      <a:pt x="9616" y="8101"/>
                    </a:cubicBezTo>
                    <a:cubicBezTo>
                      <a:pt x="5185" y="8101"/>
                      <a:pt x="1594" y="4474"/>
                      <a:pt x="1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5" name="Google Shape;43;p2">
              <a:extLst>
                <a:ext uri="{FF2B5EF4-FFF2-40B4-BE49-F238E27FC236}">
                  <a16:creationId xmlns="" xmlns:a16="http://schemas.microsoft.com/office/drawing/2014/main" id="{BDE80357-3FEE-EB76-0201-ED232399DBAA}"/>
                </a:ext>
              </a:extLst>
            </p:cNvPr>
            <p:cNvGrpSpPr/>
            <p:nvPr/>
          </p:nvGrpSpPr>
          <p:grpSpPr>
            <a:xfrm>
              <a:off x="-1226302" y="1469274"/>
              <a:ext cx="727790" cy="734843"/>
              <a:chOff x="1698147" y="3428895"/>
              <a:chExt cx="849131" cy="857359"/>
            </a:xfrm>
          </p:grpSpPr>
          <p:sp>
            <p:nvSpPr>
              <p:cNvPr id="1030" name="Google Shape;44;p2">
                <a:extLst>
                  <a:ext uri="{FF2B5EF4-FFF2-40B4-BE49-F238E27FC236}">
                    <a16:creationId xmlns="" xmlns:a16="http://schemas.microsoft.com/office/drawing/2014/main" id="{1194562F-65F4-0DD3-A25A-F80AF9749F41}"/>
                  </a:ext>
                </a:extLst>
              </p:cNvPr>
              <p:cNvSpPr/>
              <p:nvPr/>
            </p:nvSpPr>
            <p:spPr>
              <a:xfrm>
                <a:off x="1698147" y="3428895"/>
                <a:ext cx="424594" cy="428734"/>
              </a:xfrm>
              <a:custGeom>
                <a:avLst/>
                <a:gdLst/>
                <a:ahLst/>
                <a:cxnLst/>
                <a:rect l="l" t="t" r="r" b="b"/>
                <a:pathLst>
                  <a:path w="8101" h="8180" extrusionOk="0">
                    <a:moveTo>
                      <a:pt x="1" y="1"/>
                    </a:moveTo>
                    <a:lnTo>
                      <a:pt x="1" y="8180"/>
                    </a:lnTo>
                    <a:lnTo>
                      <a:pt x="8101" y="8180"/>
                    </a:lnTo>
                    <a:lnTo>
                      <a:pt x="8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45;p2">
                <a:extLst>
                  <a:ext uri="{FF2B5EF4-FFF2-40B4-BE49-F238E27FC236}">
                    <a16:creationId xmlns="" xmlns:a16="http://schemas.microsoft.com/office/drawing/2014/main" id="{B4A0E0E5-222F-608F-5714-04B854674313}"/>
                  </a:ext>
                </a:extLst>
              </p:cNvPr>
              <p:cNvSpPr/>
              <p:nvPr/>
            </p:nvSpPr>
            <p:spPr>
              <a:xfrm>
                <a:off x="2122684" y="3857573"/>
                <a:ext cx="424594" cy="428682"/>
              </a:xfrm>
              <a:custGeom>
                <a:avLst/>
                <a:gdLst/>
                <a:ahLst/>
                <a:cxnLst/>
                <a:rect l="l" t="t" r="r" b="b"/>
                <a:pathLst>
                  <a:path w="8101" h="8179" extrusionOk="0">
                    <a:moveTo>
                      <a:pt x="1" y="1"/>
                    </a:moveTo>
                    <a:lnTo>
                      <a:pt x="1" y="8179"/>
                    </a:lnTo>
                    <a:lnTo>
                      <a:pt x="8100" y="8179"/>
                    </a:lnTo>
                    <a:lnTo>
                      <a:pt x="81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6" name="Google Shape;46;p2">
              <a:extLst>
                <a:ext uri="{FF2B5EF4-FFF2-40B4-BE49-F238E27FC236}">
                  <a16:creationId xmlns="" xmlns:a16="http://schemas.microsoft.com/office/drawing/2014/main" id="{4D79F284-F8AC-9DF8-0EE2-C85F025B46CF}"/>
                </a:ext>
              </a:extLst>
            </p:cNvPr>
            <p:cNvGrpSpPr/>
            <p:nvPr/>
          </p:nvGrpSpPr>
          <p:grpSpPr>
            <a:xfrm rot="5400000">
              <a:off x="-1228795" y="741545"/>
              <a:ext cx="734885" cy="725963"/>
              <a:chOff x="8430967" y="719783"/>
              <a:chExt cx="712996" cy="719915"/>
            </a:xfrm>
          </p:grpSpPr>
          <p:sp>
            <p:nvSpPr>
              <p:cNvPr id="1027" name="Google Shape;47;p2">
                <a:extLst>
                  <a:ext uri="{FF2B5EF4-FFF2-40B4-BE49-F238E27FC236}">
                    <a16:creationId xmlns="" xmlns:a16="http://schemas.microsoft.com/office/drawing/2014/main" id="{385C864D-B37B-8BAA-D92D-8B9A46D18397}"/>
                  </a:ext>
                </a:extLst>
              </p:cNvPr>
              <p:cNvSpPr/>
              <p:nvPr/>
            </p:nvSpPr>
            <p:spPr>
              <a:xfrm>
                <a:off x="8430967" y="719783"/>
                <a:ext cx="712972" cy="719868"/>
              </a:xfrm>
              <a:custGeom>
                <a:avLst/>
                <a:gdLst/>
                <a:ahLst/>
                <a:cxnLst/>
                <a:rect l="l" t="t" r="r" b="b"/>
                <a:pathLst>
                  <a:path w="15075" h="15220" extrusionOk="0">
                    <a:moveTo>
                      <a:pt x="0" y="0"/>
                    </a:moveTo>
                    <a:lnTo>
                      <a:pt x="0" y="15220"/>
                    </a:lnTo>
                    <a:lnTo>
                      <a:pt x="15075" y="15220"/>
                    </a:lnTo>
                    <a:lnTo>
                      <a:pt x="150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48;p2">
                <a:extLst>
                  <a:ext uri="{FF2B5EF4-FFF2-40B4-BE49-F238E27FC236}">
                    <a16:creationId xmlns="" xmlns:a16="http://schemas.microsoft.com/office/drawing/2014/main" id="{9A959CD7-2631-9098-383F-8457003424E8}"/>
                  </a:ext>
                </a:extLst>
              </p:cNvPr>
              <p:cNvSpPr/>
              <p:nvPr/>
            </p:nvSpPr>
            <p:spPr>
              <a:xfrm>
                <a:off x="8787453" y="719877"/>
                <a:ext cx="356510" cy="719821"/>
              </a:xfrm>
              <a:custGeom>
                <a:avLst/>
                <a:gdLst/>
                <a:ahLst/>
                <a:cxnLst/>
                <a:rect l="l" t="t" r="r" b="b"/>
                <a:pathLst>
                  <a:path w="7538" h="15219" extrusionOk="0">
                    <a:moveTo>
                      <a:pt x="1" y="0"/>
                    </a:moveTo>
                    <a:lnTo>
                      <a:pt x="1" y="7608"/>
                    </a:lnTo>
                    <a:lnTo>
                      <a:pt x="7538" y="15219"/>
                    </a:lnTo>
                    <a:lnTo>
                      <a:pt x="75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49;p2">
                <a:extLst>
                  <a:ext uri="{FF2B5EF4-FFF2-40B4-BE49-F238E27FC236}">
                    <a16:creationId xmlns="" xmlns:a16="http://schemas.microsoft.com/office/drawing/2014/main" id="{4E03EBFA-7703-78F0-2D39-CF516D9D2D34}"/>
                  </a:ext>
                </a:extLst>
              </p:cNvPr>
              <p:cNvSpPr/>
              <p:nvPr/>
            </p:nvSpPr>
            <p:spPr>
              <a:xfrm>
                <a:off x="8430967" y="1079674"/>
                <a:ext cx="712972" cy="359981"/>
              </a:xfrm>
              <a:custGeom>
                <a:avLst/>
                <a:gdLst/>
                <a:ahLst/>
                <a:cxnLst/>
                <a:rect l="l" t="t" r="r" b="b"/>
                <a:pathLst>
                  <a:path w="15075" h="7611" extrusionOk="0">
                    <a:moveTo>
                      <a:pt x="7538" y="0"/>
                    </a:moveTo>
                    <a:lnTo>
                      <a:pt x="0" y="7611"/>
                    </a:lnTo>
                    <a:lnTo>
                      <a:pt x="15075" y="7611"/>
                    </a:lnTo>
                    <a:lnTo>
                      <a:pt x="7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 name="Group 38">
            <a:extLst>
              <a:ext uri="{FF2B5EF4-FFF2-40B4-BE49-F238E27FC236}">
                <a16:creationId xmlns="" xmlns:a16="http://schemas.microsoft.com/office/drawing/2014/main" id="{93E07394-0D8C-9808-D1CA-8F00D1DC8AA0}"/>
              </a:ext>
            </a:extLst>
          </p:cNvPr>
          <p:cNvGrpSpPr/>
          <p:nvPr/>
        </p:nvGrpSpPr>
        <p:grpSpPr>
          <a:xfrm>
            <a:off x="7387730" y="1689950"/>
            <a:ext cx="1756270" cy="3453550"/>
            <a:chOff x="4775201" y="1107440"/>
            <a:chExt cx="1756270" cy="3453550"/>
          </a:xfrm>
        </p:grpSpPr>
        <p:sp>
          <p:nvSpPr>
            <p:cNvPr id="3" name="Google Shape;63;p3">
              <a:extLst>
                <a:ext uri="{FF2B5EF4-FFF2-40B4-BE49-F238E27FC236}">
                  <a16:creationId xmlns="" xmlns:a16="http://schemas.microsoft.com/office/drawing/2014/main" id="{54C353CE-C33F-E45A-9FE2-4915C25D868D}"/>
                </a:ext>
              </a:extLst>
            </p:cNvPr>
            <p:cNvSpPr/>
            <p:nvPr/>
          </p:nvSpPr>
          <p:spPr>
            <a:xfrm flipH="1">
              <a:off x="6244268" y="1107440"/>
              <a:ext cx="285503" cy="286808"/>
            </a:xfrm>
            <a:custGeom>
              <a:avLst/>
              <a:gdLst/>
              <a:ahLst/>
              <a:cxnLst/>
              <a:rect l="l" t="t" r="r" b="b"/>
              <a:pathLst>
                <a:path w="7506" h="7505" extrusionOk="0">
                  <a:moveTo>
                    <a:pt x="0" y="1"/>
                  </a:moveTo>
                  <a:lnTo>
                    <a:pt x="0" y="7505"/>
                  </a:lnTo>
                  <a:lnTo>
                    <a:pt x="7506" y="7505"/>
                  </a:lnTo>
                  <a:cubicBezTo>
                    <a:pt x="7506" y="3360"/>
                    <a:pt x="4145"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 3">
              <a:extLst>
                <a:ext uri="{FF2B5EF4-FFF2-40B4-BE49-F238E27FC236}">
                  <a16:creationId xmlns="" xmlns:a16="http://schemas.microsoft.com/office/drawing/2014/main" id="{FDFF57EE-6C97-E1F8-B7A1-1C13586A0B38}"/>
                </a:ext>
              </a:extLst>
            </p:cNvPr>
            <p:cNvGrpSpPr/>
            <p:nvPr/>
          </p:nvGrpSpPr>
          <p:grpSpPr>
            <a:xfrm flipH="1">
              <a:off x="4775201" y="2514811"/>
              <a:ext cx="1756270" cy="2046179"/>
              <a:chOff x="0" y="2565466"/>
              <a:chExt cx="2227301" cy="2594964"/>
            </a:xfrm>
          </p:grpSpPr>
          <p:grpSp>
            <p:nvGrpSpPr>
              <p:cNvPr id="5" name="Google Shape;993;p37">
                <a:extLst>
                  <a:ext uri="{FF2B5EF4-FFF2-40B4-BE49-F238E27FC236}">
                    <a16:creationId xmlns="" xmlns:a16="http://schemas.microsoft.com/office/drawing/2014/main" id="{104852DC-AD44-AB1F-44C7-238578E4BD21}"/>
                  </a:ext>
                </a:extLst>
              </p:cNvPr>
              <p:cNvGrpSpPr/>
              <p:nvPr/>
            </p:nvGrpSpPr>
            <p:grpSpPr>
              <a:xfrm>
                <a:off x="344860" y="4056710"/>
                <a:ext cx="731517" cy="731509"/>
                <a:chOff x="345132" y="4060974"/>
                <a:chExt cx="717032" cy="717165"/>
              </a:xfrm>
            </p:grpSpPr>
            <p:sp>
              <p:nvSpPr>
                <p:cNvPr id="29" name="Google Shape;994;p37">
                  <a:extLst>
                    <a:ext uri="{FF2B5EF4-FFF2-40B4-BE49-F238E27FC236}">
                      <a16:creationId xmlns="" xmlns:a16="http://schemas.microsoft.com/office/drawing/2014/main" id="{501A168F-776F-D140-8BDC-32597B8F20D6}"/>
                    </a:ext>
                  </a:extLst>
                </p:cNvPr>
                <p:cNvSpPr/>
                <p:nvPr/>
              </p:nvSpPr>
              <p:spPr>
                <a:xfrm>
                  <a:off x="345132" y="4060974"/>
                  <a:ext cx="717032" cy="717165"/>
                </a:xfrm>
                <a:custGeom>
                  <a:avLst/>
                  <a:gdLst/>
                  <a:ahLst/>
                  <a:cxnLst/>
                  <a:rect l="l" t="t" r="r" b="b"/>
                  <a:pathLst>
                    <a:path w="15074" h="15076" extrusionOk="0">
                      <a:moveTo>
                        <a:pt x="7537" y="1"/>
                      </a:moveTo>
                      <a:cubicBezTo>
                        <a:pt x="5538" y="1"/>
                        <a:pt x="3621" y="795"/>
                        <a:pt x="2208" y="2209"/>
                      </a:cubicBezTo>
                      <a:cubicBezTo>
                        <a:pt x="794" y="3622"/>
                        <a:pt x="0" y="5539"/>
                        <a:pt x="0" y="7538"/>
                      </a:cubicBezTo>
                      <a:cubicBezTo>
                        <a:pt x="0" y="9537"/>
                        <a:pt x="794" y="11454"/>
                        <a:pt x="2208" y="12867"/>
                      </a:cubicBezTo>
                      <a:cubicBezTo>
                        <a:pt x="3621" y="14280"/>
                        <a:pt x="5538" y="15075"/>
                        <a:pt x="7537" y="15075"/>
                      </a:cubicBezTo>
                      <a:cubicBezTo>
                        <a:pt x="9536" y="15075"/>
                        <a:pt x="11453" y="14280"/>
                        <a:pt x="12867" y="12867"/>
                      </a:cubicBezTo>
                      <a:cubicBezTo>
                        <a:pt x="14280" y="11454"/>
                        <a:pt x="15074" y="9537"/>
                        <a:pt x="15074" y="7538"/>
                      </a:cubicBezTo>
                      <a:cubicBezTo>
                        <a:pt x="15074" y="5539"/>
                        <a:pt x="14280" y="3622"/>
                        <a:pt x="12867" y="2209"/>
                      </a:cubicBezTo>
                      <a:cubicBezTo>
                        <a:pt x="11453" y="795"/>
                        <a:pt x="9536" y="1"/>
                        <a:pt x="7537"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95;p37">
                  <a:extLst>
                    <a:ext uri="{FF2B5EF4-FFF2-40B4-BE49-F238E27FC236}">
                      <a16:creationId xmlns="" xmlns:a16="http://schemas.microsoft.com/office/drawing/2014/main" id="{02678AD4-C4B9-05B8-F30D-EEA6D6B4E555}"/>
                    </a:ext>
                  </a:extLst>
                </p:cNvPr>
                <p:cNvSpPr/>
                <p:nvPr/>
              </p:nvSpPr>
              <p:spPr>
                <a:xfrm>
                  <a:off x="559109" y="4275695"/>
                  <a:ext cx="315801" cy="287703"/>
                </a:xfrm>
                <a:custGeom>
                  <a:avLst/>
                  <a:gdLst/>
                  <a:ahLst/>
                  <a:cxnLst/>
                  <a:rect l="l" t="t" r="r" b="b"/>
                  <a:pathLst>
                    <a:path w="6639" h="6048" extrusionOk="0">
                      <a:moveTo>
                        <a:pt x="3319" y="1"/>
                      </a:moveTo>
                      <a:cubicBezTo>
                        <a:pt x="2545" y="1"/>
                        <a:pt x="1772" y="296"/>
                        <a:pt x="1181" y="886"/>
                      </a:cubicBezTo>
                      <a:cubicBezTo>
                        <a:pt x="1" y="2067"/>
                        <a:pt x="1" y="3982"/>
                        <a:pt x="1181" y="5162"/>
                      </a:cubicBezTo>
                      <a:cubicBezTo>
                        <a:pt x="1772" y="5752"/>
                        <a:pt x="2545" y="6048"/>
                        <a:pt x="3319" y="6048"/>
                      </a:cubicBezTo>
                      <a:cubicBezTo>
                        <a:pt x="4093" y="6048"/>
                        <a:pt x="4867" y="5752"/>
                        <a:pt x="5457" y="5162"/>
                      </a:cubicBezTo>
                      <a:cubicBezTo>
                        <a:pt x="6638" y="3982"/>
                        <a:pt x="6638" y="2067"/>
                        <a:pt x="5457" y="886"/>
                      </a:cubicBezTo>
                      <a:cubicBezTo>
                        <a:pt x="4867" y="296"/>
                        <a:pt x="4093" y="1"/>
                        <a:pt x="3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996;p37">
                <a:extLst>
                  <a:ext uri="{FF2B5EF4-FFF2-40B4-BE49-F238E27FC236}">
                    <a16:creationId xmlns="" xmlns:a16="http://schemas.microsoft.com/office/drawing/2014/main" id="{258A63E1-8483-E70D-B41A-B5469540F41F}"/>
                  </a:ext>
                </a:extLst>
              </p:cNvPr>
              <p:cNvSpPr/>
              <p:nvPr/>
            </p:nvSpPr>
            <p:spPr>
              <a:xfrm>
                <a:off x="1089976" y="3777568"/>
                <a:ext cx="359468" cy="362912"/>
              </a:xfrm>
              <a:custGeom>
                <a:avLst/>
                <a:gdLst/>
                <a:ahLst/>
                <a:cxnLst/>
                <a:rect l="l" t="t" r="r" b="b"/>
                <a:pathLst>
                  <a:path w="7557" h="7629" extrusionOk="0">
                    <a:moveTo>
                      <a:pt x="1" y="0"/>
                    </a:moveTo>
                    <a:lnTo>
                      <a:pt x="1" y="7628"/>
                    </a:lnTo>
                    <a:lnTo>
                      <a:pt x="7556" y="7628"/>
                    </a:lnTo>
                    <a:cubicBezTo>
                      <a:pt x="7555" y="3416"/>
                      <a:pt x="4173"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55;p3">
                <a:extLst>
                  <a:ext uri="{FF2B5EF4-FFF2-40B4-BE49-F238E27FC236}">
                    <a16:creationId xmlns="" xmlns:a16="http://schemas.microsoft.com/office/drawing/2014/main" id="{2EB365EE-EA5C-542D-6297-D711A04D5005}"/>
                  </a:ext>
                </a:extLst>
              </p:cNvPr>
              <p:cNvGrpSpPr/>
              <p:nvPr/>
            </p:nvGrpSpPr>
            <p:grpSpPr>
              <a:xfrm>
                <a:off x="717031" y="4419538"/>
                <a:ext cx="731517" cy="740890"/>
                <a:chOff x="717034" y="4419587"/>
                <a:chExt cx="717033" cy="723950"/>
              </a:xfrm>
            </p:grpSpPr>
            <p:sp>
              <p:nvSpPr>
                <p:cNvPr id="27" name="Google Shape;56;p3">
                  <a:extLst>
                    <a:ext uri="{FF2B5EF4-FFF2-40B4-BE49-F238E27FC236}">
                      <a16:creationId xmlns="" xmlns:a16="http://schemas.microsoft.com/office/drawing/2014/main" id="{752A9A8C-9212-22D3-F5AF-10D11B2DCBED}"/>
                    </a:ext>
                  </a:extLst>
                </p:cNvPr>
                <p:cNvSpPr/>
                <p:nvPr/>
              </p:nvSpPr>
              <p:spPr>
                <a:xfrm>
                  <a:off x="717034" y="4419587"/>
                  <a:ext cx="358564" cy="362008"/>
                </a:xfrm>
                <a:custGeom>
                  <a:avLst/>
                  <a:gdLst/>
                  <a:ahLst/>
                  <a:cxnLst/>
                  <a:rect l="l" t="t" r="r" b="b"/>
                  <a:pathLst>
                    <a:path w="7538" h="7610" extrusionOk="0">
                      <a:moveTo>
                        <a:pt x="0" y="0"/>
                      </a:moveTo>
                      <a:lnTo>
                        <a:pt x="0" y="7609"/>
                      </a:lnTo>
                      <a:lnTo>
                        <a:pt x="7538" y="7609"/>
                      </a:lnTo>
                      <a:lnTo>
                        <a:pt x="7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7;p3">
                  <a:extLst>
                    <a:ext uri="{FF2B5EF4-FFF2-40B4-BE49-F238E27FC236}">
                      <a16:creationId xmlns="" xmlns:a16="http://schemas.microsoft.com/office/drawing/2014/main" id="{97B0A24B-976F-4034-701D-8632CEBAF07D}"/>
                    </a:ext>
                  </a:extLst>
                </p:cNvPr>
                <p:cNvSpPr/>
                <p:nvPr/>
              </p:nvSpPr>
              <p:spPr>
                <a:xfrm>
                  <a:off x="1075503" y="4781529"/>
                  <a:ext cx="358564" cy="362008"/>
                </a:xfrm>
                <a:custGeom>
                  <a:avLst/>
                  <a:gdLst/>
                  <a:ahLst/>
                  <a:cxnLst/>
                  <a:rect l="l" t="t" r="r" b="b"/>
                  <a:pathLst>
                    <a:path w="7538" h="7610" extrusionOk="0">
                      <a:moveTo>
                        <a:pt x="1" y="0"/>
                      </a:moveTo>
                      <a:lnTo>
                        <a:pt x="1" y="7610"/>
                      </a:lnTo>
                      <a:lnTo>
                        <a:pt x="7538" y="7610"/>
                      </a:lnTo>
                      <a:lnTo>
                        <a:pt x="7538"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58;p3">
                <a:extLst>
                  <a:ext uri="{FF2B5EF4-FFF2-40B4-BE49-F238E27FC236}">
                    <a16:creationId xmlns="" xmlns:a16="http://schemas.microsoft.com/office/drawing/2014/main" id="{B627E07C-48A2-7BBD-9D5F-783EB8B39D1B}"/>
                  </a:ext>
                </a:extLst>
              </p:cNvPr>
              <p:cNvGrpSpPr/>
              <p:nvPr/>
            </p:nvGrpSpPr>
            <p:grpSpPr>
              <a:xfrm>
                <a:off x="0" y="4049364"/>
                <a:ext cx="731493" cy="1111066"/>
                <a:chOff x="0" y="4059500"/>
                <a:chExt cx="717080" cy="1084073"/>
              </a:xfrm>
            </p:grpSpPr>
            <p:sp>
              <p:nvSpPr>
                <p:cNvPr id="25" name="Google Shape;59;p3">
                  <a:extLst>
                    <a:ext uri="{FF2B5EF4-FFF2-40B4-BE49-F238E27FC236}">
                      <a16:creationId xmlns="" xmlns:a16="http://schemas.microsoft.com/office/drawing/2014/main" id="{3F4707B5-D371-D2C9-ED08-5116009B6025}"/>
                    </a:ext>
                  </a:extLst>
                </p:cNvPr>
                <p:cNvSpPr/>
                <p:nvPr/>
              </p:nvSpPr>
              <p:spPr>
                <a:xfrm>
                  <a:off x="0" y="4059500"/>
                  <a:ext cx="717080" cy="1084073"/>
                </a:xfrm>
                <a:custGeom>
                  <a:avLst/>
                  <a:gdLst/>
                  <a:ahLst/>
                  <a:cxnLst/>
                  <a:rect l="l" t="t" r="r" b="b"/>
                  <a:pathLst>
                    <a:path w="15075" h="22789" extrusionOk="0">
                      <a:moveTo>
                        <a:pt x="0" y="0"/>
                      </a:moveTo>
                      <a:lnTo>
                        <a:pt x="0" y="22789"/>
                      </a:lnTo>
                      <a:lnTo>
                        <a:pt x="15074" y="22789"/>
                      </a:lnTo>
                      <a:lnTo>
                        <a:pt x="15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0;p3">
                  <a:extLst>
                    <a:ext uri="{FF2B5EF4-FFF2-40B4-BE49-F238E27FC236}">
                      <a16:creationId xmlns="" xmlns:a16="http://schemas.microsoft.com/office/drawing/2014/main" id="{EDCA1F9E-35DB-728D-1ABF-3AD88B5164C6}"/>
                    </a:ext>
                  </a:extLst>
                </p:cNvPr>
                <p:cNvSpPr/>
                <p:nvPr/>
              </p:nvSpPr>
              <p:spPr>
                <a:xfrm>
                  <a:off x="0" y="4419587"/>
                  <a:ext cx="717080" cy="723968"/>
                </a:xfrm>
                <a:custGeom>
                  <a:avLst/>
                  <a:gdLst/>
                  <a:ahLst/>
                  <a:cxnLst/>
                  <a:rect l="l" t="t" r="r" b="b"/>
                  <a:pathLst>
                    <a:path w="15075" h="15219" extrusionOk="0">
                      <a:moveTo>
                        <a:pt x="0" y="0"/>
                      </a:moveTo>
                      <a:lnTo>
                        <a:pt x="15074" y="15219"/>
                      </a:lnTo>
                      <a:lnTo>
                        <a:pt x="150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64;p3">
                <a:extLst>
                  <a:ext uri="{FF2B5EF4-FFF2-40B4-BE49-F238E27FC236}">
                    <a16:creationId xmlns="" xmlns:a16="http://schemas.microsoft.com/office/drawing/2014/main" id="{7BC78138-EDDA-ED0D-41DA-68CB6D5F6189}"/>
                  </a:ext>
                </a:extLst>
              </p:cNvPr>
              <p:cNvGrpSpPr/>
              <p:nvPr/>
            </p:nvGrpSpPr>
            <p:grpSpPr>
              <a:xfrm>
                <a:off x="0" y="3307440"/>
                <a:ext cx="731493" cy="741946"/>
                <a:chOff x="0" y="3337137"/>
                <a:chExt cx="717080" cy="723920"/>
              </a:xfrm>
            </p:grpSpPr>
            <p:sp>
              <p:nvSpPr>
                <p:cNvPr id="20" name="Google Shape;65;p3">
                  <a:extLst>
                    <a:ext uri="{FF2B5EF4-FFF2-40B4-BE49-F238E27FC236}">
                      <a16:creationId xmlns="" xmlns:a16="http://schemas.microsoft.com/office/drawing/2014/main" id="{975A5AA8-716C-1A2E-5076-50123D6EF190}"/>
                    </a:ext>
                  </a:extLst>
                </p:cNvPr>
                <p:cNvSpPr/>
                <p:nvPr/>
              </p:nvSpPr>
              <p:spPr>
                <a:xfrm>
                  <a:off x="0" y="3338660"/>
                  <a:ext cx="717080" cy="722398"/>
                </a:xfrm>
                <a:custGeom>
                  <a:avLst/>
                  <a:gdLst/>
                  <a:ahLst/>
                  <a:cxnLst/>
                  <a:rect l="l" t="t" r="r" b="b"/>
                  <a:pathLst>
                    <a:path w="15075" h="15186" extrusionOk="0">
                      <a:moveTo>
                        <a:pt x="0" y="0"/>
                      </a:moveTo>
                      <a:lnTo>
                        <a:pt x="0" y="15186"/>
                      </a:lnTo>
                      <a:lnTo>
                        <a:pt x="15074" y="15186"/>
                      </a:lnTo>
                      <a:lnTo>
                        <a:pt x="15074" y="0"/>
                      </a:lnTo>
                      <a:close/>
                    </a:path>
                  </a:pathLst>
                </a:custGeom>
                <a:solidFill>
                  <a:srgbClr val="09B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6;p3">
                  <a:extLst>
                    <a:ext uri="{FF2B5EF4-FFF2-40B4-BE49-F238E27FC236}">
                      <a16:creationId xmlns="" xmlns:a16="http://schemas.microsoft.com/office/drawing/2014/main" id="{BB9C5938-2107-FE12-547D-35DA7E9B02DF}"/>
                    </a:ext>
                  </a:extLst>
                </p:cNvPr>
                <p:cNvSpPr/>
                <p:nvPr/>
              </p:nvSpPr>
              <p:spPr>
                <a:xfrm>
                  <a:off x="0" y="3698223"/>
                  <a:ext cx="358707" cy="361294"/>
                </a:xfrm>
                <a:custGeom>
                  <a:avLst/>
                  <a:gdLst/>
                  <a:ahLst/>
                  <a:cxnLst/>
                  <a:rect l="l" t="t" r="r" b="b"/>
                  <a:pathLst>
                    <a:path w="7541" h="7595" extrusionOk="0">
                      <a:moveTo>
                        <a:pt x="0" y="0"/>
                      </a:moveTo>
                      <a:cubicBezTo>
                        <a:pt x="0" y="4195"/>
                        <a:pt x="3376" y="7595"/>
                        <a:pt x="7540" y="7595"/>
                      </a:cubicBezTo>
                      <a:cubicBezTo>
                        <a:pt x="7540" y="3400"/>
                        <a:pt x="4164"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7;p3">
                  <a:extLst>
                    <a:ext uri="{FF2B5EF4-FFF2-40B4-BE49-F238E27FC236}">
                      <a16:creationId xmlns="" xmlns:a16="http://schemas.microsoft.com/office/drawing/2014/main" id="{76015D20-68D2-8039-B11E-382EA749C130}"/>
                    </a:ext>
                  </a:extLst>
                </p:cNvPr>
                <p:cNvSpPr/>
                <p:nvPr/>
              </p:nvSpPr>
              <p:spPr>
                <a:xfrm>
                  <a:off x="358279" y="3698223"/>
                  <a:ext cx="358659" cy="361294"/>
                </a:xfrm>
                <a:custGeom>
                  <a:avLst/>
                  <a:gdLst/>
                  <a:ahLst/>
                  <a:cxnLst/>
                  <a:rect l="l" t="t" r="r" b="b"/>
                  <a:pathLst>
                    <a:path w="7540" h="7595" extrusionOk="0">
                      <a:moveTo>
                        <a:pt x="7539" y="0"/>
                      </a:moveTo>
                      <a:cubicBezTo>
                        <a:pt x="3374" y="0"/>
                        <a:pt x="0" y="3400"/>
                        <a:pt x="0" y="7595"/>
                      </a:cubicBezTo>
                      <a:cubicBezTo>
                        <a:pt x="4164" y="7595"/>
                        <a:pt x="7539" y="4195"/>
                        <a:pt x="75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8;p3">
                  <a:extLst>
                    <a:ext uri="{FF2B5EF4-FFF2-40B4-BE49-F238E27FC236}">
                      <a16:creationId xmlns="" xmlns:a16="http://schemas.microsoft.com/office/drawing/2014/main" id="{0D367113-7C27-DE28-46BF-BABA1700F3FC}"/>
                    </a:ext>
                  </a:extLst>
                </p:cNvPr>
                <p:cNvSpPr/>
                <p:nvPr/>
              </p:nvSpPr>
              <p:spPr>
                <a:xfrm>
                  <a:off x="0" y="3337137"/>
                  <a:ext cx="358707" cy="361342"/>
                </a:xfrm>
                <a:custGeom>
                  <a:avLst/>
                  <a:gdLst/>
                  <a:ahLst/>
                  <a:cxnLst/>
                  <a:rect l="l" t="t" r="r" b="b"/>
                  <a:pathLst>
                    <a:path w="7541" h="7596" extrusionOk="0">
                      <a:moveTo>
                        <a:pt x="0" y="0"/>
                      </a:moveTo>
                      <a:cubicBezTo>
                        <a:pt x="0" y="4195"/>
                        <a:pt x="3376" y="7595"/>
                        <a:pt x="7540" y="7595"/>
                      </a:cubicBezTo>
                      <a:cubicBezTo>
                        <a:pt x="7540" y="3400"/>
                        <a:pt x="4164"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9;p3">
                  <a:extLst>
                    <a:ext uri="{FF2B5EF4-FFF2-40B4-BE49-F238E27FC236}">
                      <a16:creationId xmlns="" xmlns:a16="http://schemas.microsoft.com/office/drawing/2014/main" id="{7CC97FBF-E8FC-F90F-36A4-8BAC6758DD74}"/>
                    </a:ext>
                  </a:extLst>
                </p:cNvPr>
                <p:cNvSpPr/>
                <p:nvPr/>
              </p:nvSpPr>
              <p:spPr>
                <a:xfrm>
                  <a:off x="358279" y="3337137"/>
                  <a:ext cx="358659" cy="361342"/>
                </a:xfrm>
                <a:custGeom>
                  <a:avLst/>
                  <a:gdLst/>
                  <a:ahLst/>
                  <a:cxnLst/>
                  <a:rect l="l" t="t" r="r" b="b"/>
                  <a:pathLst>
                    <a:path w="7540" h="7596" extrusionOk="0">
                      <a:moveTo>
                        <a:pt x="7539" y="0"/>
                      </a:moveTo>
                      <a:cubicBezTo>
                        <a:pt x="3374" y="0"/>
                        <a:pt x="0" y="3400"/>
                        <a:pt x="0" y="7595"/>
                      </a:cubicBezTo>
                      <a:cubicBezTo>
                        <a:pt x="4164" y="7595"/>
                        <a:pt x="7539" y="4195"/>
                        <a:pt x="75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70;p3">
                <a:extLst>
                  <a:ext uri="{FF2B5EF4-FFF2-40B4-BE49-F238E27FC236}">
                    <a16:creationId xmlns="" xmlns:a16="http://schemas.microsoft.com/office/drawing/2014/main" id="{A5A93EBD-CE0C-8354-C2C6-25477CDA9FF5}"/>
                  </a:ext>
                </a:extLst>
              </p:cNvPr>
              <p:cNvGrpSpPr/>
              <p:nvPr/>
            </p:nvGrpSpPr>
            <p:grpSpPr>
              <a:xfrm>
                <a:off x="0" y="2565466"/>
                <a:ext cx="731493" cy="741995"/>
                <a:chOff x="0" y="2614775"/>
                <a:chExt cx="717080" cy="723968"/>
              </a:xfrm>
            </p:grpSpPr>
            <p:sp>
              <p:nvSpPr>
                <p:cNvPr id="18" name="Google Shape;71;p3">
                  <a:extLst>
                    <a:ext uri="{FF2B5EF4-FFF2-40B4-BE49-F238E27FC236}">
                      <a16:creationId xmlns="" xmlns:a16="http://schemas.microsoft.com/office/drawing/2014/main" id="{0189721A-E6E9-4B9C-4F3C-0CEC114C4F80}"/>
                    </a:ext>
                  </a:extLst>
                </p:cNvPr>
                <p:cNvSpPr/>
                <p:nvPr/>
              </p:nvSpPr>
              <p:spPr>
                <a:xfrm>
                  <a:off x="0" y="2614775"/>
                  <a:ext cx="717080" cy="723968"/>
                </a:xfrm>
                <a:custGeom>
                  <a:avLst/>
                  <a:gdLst/>
                  <a:ahLst/>
                  <a:cxnLst/>
                  <a:rect l="l" t="t" r="r" b="b"/>
                  <a:pathLst>
                    <a:path w="15075" h="15219" extrusionOk="0">
                      <a:moveTo>
                        <a:pt x="0" y="1"/>
                      </a:moveTo>
                      <a:lnTo>
                        <a:pt x="0" y="15218"/>
                      </a:lnTo>
                      <a:lnTo>
                        <a:pt x="15074" y="15218"/>
                      </a:lnTo>
                      <a:lnTo>
                        <a:pt x="15074" y="7654"/>
                      </a:lnTo>
                      <a:lnTo>
                        <a:pt x="7492"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2;p3">
                  <a:extLst>
                    <a:ext uri="{FF2B5EF4-FFF2-40B4-BE49-F238E27FC236}">
                      <a16:creationId xmlns="" xmlns:a16="http://schemas.microsoft.com/office/drawing/2014/main" id="{CFDF08DE-B2BD-951B-7974-5F584582B0E6}"/>
                    </a:ext>
                  </a:extLst>
                </p:cNvPr>
                <p:cNvSpPr/>
                <p:nvPr/>
              </p:nvSpPr>
              <p:spPr>
                <a:xfrm>
                  <a:off x="210106" y="2992510"/>
                  <a:ext cx="278603" cy="281329"/>
                </a:xfrm>
                <a:custGeom>
                  <a:avLst/>
                  <a:gdLst/>
                  <a:ahLst/>
                  <a:cxnLst/>
                  <a:rect l="l" t="t" r="r" b="b"/>
                  <a:pathLst>
                    <a:path w="5857" h="5914" extrusionOk="0">
                      <a:moveTo>
                        <a:pt x="2929" y="0"/>
                      </a:moveTo>
                      <a:cubicBezTo>
                        <a:pt x="1311" y="0"/>
                        <a:pt x="0" y="1324"/>
                        <a:pt x="0" y="2957"/>
                      </a:cubicBezTo>
                      <a:cubicBezTo>
                        <a:pt x="0" y="4589"/>
                        <a:pt x="1311" y="5914"/>
                        <a:pt x="2929" y="5914"/>
                      </a:cubicBezTo>
                      <a:cubicBezTo>
                        <a:pt x="4546" y="5914"/>
                        <a:pt x="5857" y="4589"/>
                        <a:pt x="5857" y="2957"/>
                      </a:cubicBezTo>
                      <a:cubicBezTo>
                        <a:pt x="5857" y="1324"/>
                        <a:pt x="4546" y="0"/>
                        <a:pt x="2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73;p3">
                <a:extLst>
                  <a:ext uri="{FF2B5EF4-FFF2-40B4-BE49-F238E27FC236}">
                    <a16:creationId xmlns="" xmlns:a16="http://schemas.microsoft.com/office/drawing/2014/main" id="{B46CAC77-7411-F12D-D479-4540D6E2474D}"/>
                  </a:ext>
                </a:extLst>
              </p:cNvPr>
              <p:cNvGrpSpPr/>
              <p:nvPr/>
            </p:nvGrpSpPr>
            <p:grpSpPr>
              <a:xfrm>
                <a:off x="1750103" y="4666320"/>
                <a:ext cx="477198" cy="477211"/>
                <a:chOff x="1673903" y="4666320"/>
                <a:chExt cx="477198" cy="477211"/>
              </a:xfrm>
            </p:grpSpPr>
            <p:sp>
              <p:nvSpPr>
                <p:cNvPr id="16" name="Google Shape;74;p3">
                  <a:extLst>
                    <a:ext uri="{FF2B5EF4-FFF2-40B4-BE49-F238E27FC236}">
                      <a16:creationId xmlns="" xmlns:a16="http://schemas.microsoft.com/office/drawing/2014/main" id="{79BE3CF7-0BC7-B2B7-FC6F-55F15FEFAF43}"/>
                    </a:ext>
                  </a:extLst>
                </p:cNvPr>
                <p:cNvSpPr/>
                <p:nvPr/>
              </p:nvSpPr>
              <p:spPr>
                <a:xfrm>
                  <a:off x="1891905" y="4884418"/>
                  <a:ext cx="259195" cy="259114"/>
                </a:xfrm>
                <a:custGeom>
                  <a:avLst/>
                  <a:gdLst/>
                  <a:ahLst/>
                  <a:cxnLst/>
                  <a:rect l="l" t="t" r="r" b="b"/>
                  <a:pathLst>
                    <a:path w="5449" h="5447" extrusionOk="0">
                      <a:moveTo>
                        <a:pt x="5448" y="0"/>
                      </a:moveTo>
                      <a:cubicBezTo>
                        <a:pt x="2440" y="0"/>
                        <a:pt x="1" y="2438"/>
                        <a:pt x="1" y="5447"/>
                      </a:cubicBezTo>
                      <a:lnTo>
                        <a:pt x="5448" y="5447"/>
                      </a:lnTo>
                      <a:lnTo>
                        <a:pt x="54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5;p3">
                  <a:extLst>
                    <a:ext uri="{FF2B5EF4-FFF2-40B4-BE49-F238E27FC236}">
                      <a16:creationId xmlns="" xmlns:a16="http://schemas.microsoft.com/office/drawing/2014/main" id="{BA1147FA-3446-0652-2FDD-6755E5687E29}"/>
                    </a:ext>
                  </a:extLst>
                </p:cNvPr>
                <p:cNvSpPr/>
                <p:nvPr/>
              </p:nvSpPr>
              <p:spPr>
                <a:xfrm>
                  <a:off x="1673903" y="4666320"/>
                  <a:ext cx="237314" cy="237374"/>
                </a:xfrm>
                <a:custGeom>
                  <a:avLst/>
                  <a:gdLst/>
                  <a:ahLst/>
                  <a:cxnLst/>
                  <a:rect l="l" t="t" r="r" b="b"/>
                  <a:pathLst>
                    <a:path w="4989" h="4990" extrusionOk="0">
                      <a:moveTo>
                        <a:pt x="4989" y="0"/>
                      </a:moveTo>
                      <a:cubicBezTo>
                        <a:pt x="2233" y="0"/>
                        <a:pt x="0" y="2235"/>
                        <a:pt x="0" y="4989"/>
                      </a:cubicBezTo>
                      <a:lnTo>
                        <a:pt x="4989" y="4989"/>
                      </a:lnTo>
                      <a:lnTo>
                        <a:pt x="49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0" name="Group 39">
            <a:extLst>
              <a:ext uri="{FF2B5EF4-FFF2-40B4-BE49-F238E27FC236}">
                <a16:creationId xmlns="" xmlns:a16="http://schemas.microsoft.com/office/drawing/2014/main" id="{B346DB83-7C03-379E-5FB7-432486FD6037}"/>
              </a:ext>
            </a:extLst>
          </p:cNvPr>
          <p:cNvGrpSpPr/>
          <p:nvPr/>
        </p:nvGrpSpPr>
        <p:grpSpPr>
          <a:xfrm>
            <a:off x="-959439" y="2928102"/>
            <a:ext cx="5835851" cy="914897"/>
            <a:chOff x="-1020011" y="2745224"/>
            <a:chExt cx="5835851" cy="914897"/>
          </a:xfrm>
        </p:grpSpPr>
        <p:sp>
          <p:nvSpPr>
            <p:cNvPr id="41" name="Rectangle: Rounded Corners 40">
              <a:extLst>
                <a:ext uri="{FF2B5EF4-FFF2-40B4-BE49-F238E27FC236}">
                  <a16:creationId xmlns="" xmlns:a16="http://schemas.microsoft.com/office/drawing/2014/main" id="{FAA13E8C-2EC9-D9C6-F163-A323DB99B32A}"/>
                </a:ext>
              </a:extLst>
            </p:cNvPr>
            <p:cNvSpPr/>
            <p:nvPr/>
          </p:nvSpPr>
          <p:spPr>
            <a:xfrm rot="10800000">
              <a:off x="-1020011" y="2874419"/>
              <a:ext cx="5729064" cy="785702"/>
            </a:xfrm>
            <a:prstGeom prst="roundRect">
              <a:avLst>
                <a:gd name="adj" fmla="val 50000"/>
              </a:avLst>
            </a:prstGeom>
            <a:solidFill>
              <a:schemeClr val="bg2"/>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Rectangle: Rounded Corners 41">
              <a:extLst>
                <a:ext uri="{FF2B5EF4-FFF2-40B4-BE49-F238E27FC236}">
                  <a16:creationId xmlns="" xmlns:a16="http://schemas.microsoft.com/office/drawing/2014/main" id="{C8CD9C73-DBBE-0F69-CD10-2AD7202F2242}"/>
                </a:ext>
              </a:extLst>
            </p:cNvPr>
            <p:cNvSpPr/>
            <p:nvPr/>
          </p:nvSpPr>
          <p:spPr>
            <a:xfrm rot="10800000">
              <a:off x="-913224" y="2745224"/>
              <a:ext cx="5729064" cy="785702"/>
            </a:xfrm>
            <a:prstGeom prst="roundRect">
              <a:avLst>
                <a:gd name="adj" fmla="val 50000"/>
              </a:avLst>
            </a:prstGeom>
            <a:solidFill>
              <a:schemeClr val="tx1"/>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43" name="Google Shape;259;p35">
            <a:extLst>
              <a:ext uri="{FF2B5EF4-FFF2-40B4-BE49-F238E27FC236}">
                <a16:creationId xmlns="" xmlns:a16="http://schemas.microsoft.com/office/drawing/2014/main" id="{12C4D742-6BC1-B3EB-F639-2065046AF6E0}"/>
              </a:ext>
            </a:extLst>
          </p:cNvPr>
          <p:cNvSpPr txBox="1">
            <a:spLocks/>
          </p:cNvSpPr>
          <p:nvPr/>
        </p:nvSpPr>
        <p:spPr>
          <a:xfrm>
            <a:off x="293214" y="2928102"/>
            <a:ext cx="4673585" cy="78570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ID" b="1" dirty="0">
                <a:solidFill>
                  <a:schemeClr val="bg2">
                    <a:lumMod val="90000"/>
                  </a:schemeClr>
                </a:solidFill>
                <a:latin typeface="+mn-lt"/>
                <a:cs typeface="Figtree" panose="020B0604020202020204" charset="0"/>
              </a:rPr>
              <a:t/>
            </a:r>
            <a:br>
              <a:rPr lang="en-ID" b="1" dirty="0">
                <a:solidFill>
                  <a:schemeClr val="bg2">
                    <a:lumMod val="90000"/>
                  </a:schemeClr>
                </a:solidFill>
                <a:latin typeface="+mn-lt"/>
                <a:cs typeface="Figtree" panose="020B0604020202020204" charset="0"/>
              </a:rPr>
            </a:br>
            <a:r>
              <a:rPr lang="en-ID" sz="4000" b="1" dirty="0">
                <a:solidFill>
                  <a:schemeClr val="accent2"/>
                </a:solidFill>
                <a:latin typeface="+mn-lt"/>
                <a:cs typeface="Figtree" panose="020B0604020202020204" charset="0"/>
              </a:rPr>
              <a:t>PENDAHULUAN</a:t>
            </a:r>
            <a:endParaRPr lang="en-ID" b="1" dirty="0">
              <a:solidFill>
                <a:schemeClr val="accent2"/>
              </a:solidFill>
              <a:latin typeface="+mn-lt"/>
              <a:cs typeface="Figtree" panose="020B0604020202020204" charset="0"/>
            </a:endParaRPr>
          </a:p>
        </p:txBody>
      </p:sp>
      <p:sp>
        <p:nvSpPr>
          <p:cNvPr id="44" name="Rectangle: Rounded Corners 43">
            <a:extLst>
              <a:ext uri="{FF2B5EF4-FFF2-40B4-BE49-F238E27FC236}">
                <a16:creationId xmlns="" xmlns:a16="http://schemas.microsoft.com/office/drawing/2014/main" id="{BB38832B-C18D-2FF7-6EF1-47D385D4B7E8}"/>
              </a:ext>
            </a:extLst>
          </p:cNvPr>
          <p:cNvSpPr/>
          <p:nvPr/>
        </p:nvSpPr>
        <p:spPr>
          <a:xfrm rot="5400000">
            <a:off x="4108358" y="-749085"/>
            <a:ext cx="5516493" cy="2237788"/>
          </a:xfrm>
          <a:prstGeom prst="roundRect">
            <a:avLst>
              <a:gd name="adj" fmla="val 50000"/>
            </a:avLst>
          </a:prstGeom>
          <a:solidFill>
            <a:schemeClr val="accent2">
              <a:lumMod val="75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9" name="Group 48">
            <a:extLst>
              <a:ext uri="{FF2B5EF4-FFF2-40B4-BE49-F238E27FC236}">
                <a16:creationId xmlns="" xmlns:a16="http://schemas.microsoft.com/office/drawing/2014/main" id="{C97D9335-93BC-57A3-8A53-5CD6CE29A7C4}"/>
              </a:ext>
            </a:extLst>
          </p:cNvPr>
          <p:cNvGrpSpPr/>
          <p:nvPr/>
        </p:nvGrpSpPr>
        <p:grpSpPr>
          <a:xfrm>
            <a:off x="-3361" y="-8"/>
            <a:ext cx="1047914" cy="1102451"/>
            <a:chOff x="-3361" y="-8"/>
            <a:chExt cx="1047914" cy="1102451"/>
          </a:xfrm>
        </p:grpSpPr>
        <p:grpSp>
          <p:nvGrpSpPr>
            <p:cNvPr id="50" name="Google Shape;656;p25">
              <a:extLst>
                <a:ext uri="{FF2B5EF4-FFF2-40B4-BE49-F238E27FC236}">
                  <a16:creationId xmlns="" xmlns:a16="http://schemas.microsoft.com/office/drawing/2014/main" id="{8B567924-4493-F91F-5E52-71EC48C8DC91}"/>
                </a:ext>
              </a:extLst>
            </p:cNvPr>
            <p:cNvGrpSpPr/>
            <p:nvPr userDrawn="1"/>
          </p:nvGrpSpPr>
          <p:grpSpPr>
            <a:xfrm rot="10800000">
              <a:off x="-3358" y="-5"/>
              <a:ext cx="731533" cy="741973"/>
              <a:chOff x="7717995" y="2159490"/>
              <a:chExt cx="712996" cy="719873"/>
            </a:xfrm>
          </p:grpSpPr>
          <p:sp>
            <p:nvSpPr>
              <p:cNvPr id="53" name="Google Shape;657;p25">
                <a:extLst>
                  <a:ext uri="{FF2B5EF4-FFF2-40B4-BE49-F238E27FC236}">
                    <a16:creationId xmlns="" xmlns:a16="http://schemas.microsoft.com/office/drawing/2014/main" id="{B63BF9B6-288B-E45F-A2E4-92C8FC3F542D}"/>
                  </a:ext>
                </a:extLst>
              </p:cNvPr>
              <p:cNvSpPr/>
              <p:nvPr/>
            </p:nvSpPr>
            <p:spPr>
              <a:xfrm>
                <a:off x="7717995" y="2159490"/>
                <a:ext cx="712925" cy="719773"/>
              </a:xfrm>
              <a:custGeom>
                <a:avLst/>
                <a:gdLst/>
                <a:ahLst/>
                <a:cxnLst/>
                <a:rect l="l" t="t" r="r" b="b"/>
                <a:pathLst>
                  <a:path w="15074" h="15218" extrusionOk="0">
                    <a:moveTo>
                      <a:pt x="0" y="0"/>
                    </a:moveTo>
                    <a:lnTo>
                      <a:pt x="0" y="15217"/>
                    </a:lnTo>
                    <a:lnTo>
                      <a:pt x="15073" y="15217"/>
                    </a:lnTo>
                    <a:lnTo>
                      <a:pt x="150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58;p25">
                <a:extLst>
                  <a:ext uri="{FF2B5EF4-FFF2-40B4-BE49-F238E27FC236}">
                    <a16:creationId xmlns="" xmlns:a16="http://schemas.microsoft.com/office/drawing/2014/main" id="{EA4DF6E7-D57F-4712-2F52-F6EF2978E350}"/>
                  </a:ext>
                </a:extLst>
              </p:cNvPr>
              <p:cNvSpPr/>
              <p:nvPr/>
            </p:nvSpPr>
            <p:spPr>
              <a:xfrm>
                <a:off x="7718090" y="2567910"/>
                <a:ext cx="308363" cy="311454"/>
              </a:xfrm>
              <a:custGeom>
                <a:avLst/>
                <a:gdLst/>
                <a:ahLst/>
                <a:cxnLst/>
                <a:rect l="l" t="t" r="r" b="b"/>
                <a:pathLst>
                  <a:path w="6520" h="6585" extrusionOk="0">
                    <a:moveTo>
                      <a:pt x="0" y="1"/>
                    </a:moveTo>
                    <a:lnTo>
                      <a:pt x="0" y="6584"/>
                    </a:lnTo>
                    <a:lnTo>
                      <a:pt x="6519" y="6584"/>
                    </a:lnTo>
                    <a:cubicBezTo>
                      <a:pt x="6519" y="2949"/>
                      <a:pt x="359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59;p25">
                <a:extLst>
                  <a:ext uri="{FF2B5EF4-FFF2-40B4-BE49-F238E27FC236}">
                    <a16:creationId xmlns="" xmlns:a16="http://schemas.microsoft.com/office/drawing/2014/main" id="{977297C0-D72C-7613-12A1-CC07951E5030}"/>
                  </a:ext>
                </a:extLst>
              </p:cNvPr>
              <p:cNvSpPr/>
              <p:nvPr/>
            </p:nvSpPr>
            <p:spPr>
              <a:xfrm>
                <a:off x="8073961" y="2159490"/>
                <a:ext cx="357030" cy="349718"/>
              </a:xfrm>
              <a:custGeom>
                <a:avLst/>
                <a:gdLst/>
                <a:ahLst/>
                <a:cxnLst/>
                <a:rect l="l" t="t" r="r" b="b"/>
                <a:pathLst>
                  <a:path w="7549" h="7394" extrusionOk="0">
                    <a:moveTo>
                      <a:pt x="1" y="0"/>
                    </a:moveTo>
                    <a:lnTo>
                      <a:pt x="7548" y="7393"/>
                    </a:lnTo>
                    <a:lnTo>
                      <a:pt x="7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664;p25">
              <a:extLst>
                <a:ext uri="{FF2B5EF4-FFF2-40B4-BE49-F238E27FC236}">
                  <a16:creationId xmlns="" xmlns:a16="http://schemas.microsoft.com/office/drawing/2014/main" id="{52CF4B98-5047-6B15-9012-AFAE9FD8FA0D}"/>
                </a:ext>
              </a:extLst>
            </p:cNvPr>
            <p:cNvSpPr/>
            <p:nvPr/>
          </p:nvSpPr>
          <p:spPr>
            <a:xfrm flipH="1">
              <a:off x="-3361" y="741986"/>
              <a:ext cx="366315" cy="360457"/>
            </a:xfrm>
            <a:custGeom>
              <a:avLst/>
              <a:gdLst/>
              <a:ahLst/>
              <a:cxnLst/>
              <a:rect l="l" t="t" r="r" b="b"/>
              <a:pathLst>
                <a:path w="7549" h="7394" extrusionOk="0">
                  <a:moveTo>
                    <a:pt x="1" y="0"/>
                  </a:moveTo>
                  <a:lnTo>
                    <a:pt x="7548" y="7393"/>
                  </a:lnTo>
                  <a:lnTo>
                    <a:pt x="7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65;p25">
              <a:extLst>
                <a:ext uri="{FF2B5EF4-FFF2-40B4-BE49-F238E27FC236}">
                  <a16:creationId xmlns="" xmlns:a16="http://schemas.microsoft.com/office/drawing/2014/main" id="{F3180960-2AFC-EB04-2FE2-238243CB4540}"/>
                </a:ext>
              </a:extLst>
            </p:cNvPr>
            <p:cNvSpPr/>
            <p:nvPr/>
          </p:nvSpPr>
          <p:spPr>
            <a:xfrm rot="10800000" flipH="1">
              <a:off x="728170" y="-8"/>
              <a:ext cx="316383" cy="321019"/>
            </a:xfrm>
            <a:custGeom>
              <a:avLst/>
              <a:gdLst/>
              <a:ahLst/>
              <a:cxnLst/>
              <a:rect l="l" t="t" r="r" b="b"/>
              <a:pathLst>
                <a:path w="6520" h="6585" extrusionOk="0">
                  <a:moveTo>
                    <a:pt x="0" y="1"/>
                  </a:moveTo>
                  <a:lnTo>
                    <a:pt x="0" y="6584"/>
                  </a:lnTo>
                  <a:lnTo>
                    <a:pt x="6519" y="6584"/>
                  </a:lnTo>
                  <a:cubicBezTo>
                    <a:pt x="6519" y="2949"/>
                    <a:pt x="3599" y="1"/>
                    <a:pt x="0" y="1"/>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Freeform 8">
            <a:extLst>
              <a:ext uri="{FF2B5EF4-FFF2-40B4-BE49-F238E27FC236}">
                <a16:creationId xmlns="" xmlns:a16="http://schemas.microsoft.com/office/drawing/2014/main" id="{891FCB27-6D85-3E3C-F4C8-6DCB319E469F}"/>
              </a:ext>
            </a:extLst>
          </p:cNvPr>
          <p:cNvSpPr>
            <a:spLocks noGrp="1" noRot="1" noMove="1" noResize="1" noEditPoints="1" noAdjustHandles="1" noChangeArrowheads="1" noChangeShapeType="1"/>
          </p:cNvSpPr>
          <p:nvPr/>
        </p:nvSpPr>
        <p:spPr>
          <a:xfrm>
            <a:off x="-20574000" y="-17865752"/>
            <a:ext cx="50292000" cy="41696640"/>
          </a:xfrm>
          <a:custGeom>
            <a:avLst/>
            <a:gdLst>
              <a:gd name="connsiteX0" fmla="*/ 20499572 w 50292000"/>
              <a:gd name="connsiteY0" fmla="*/ 17791324 h 41696640"/>
              <a:gd name="connsiteX1" fmla="*/ 20499572 w 50292000"/>
              <a:gd name="connsiteY1" fmla="*/ 23086338 h 41696640"/>
              <a:gd name="connsiteX2" fmla="*/ 29792428 w 50292000"/>
              <a:gd name="connsiteY2" fmla="*/ 23086338 h 41696640"/>
              <a:gd name="connsiteX3" fmla="*/ 29792428 w 50292000"/>
              <a:gd name="connsiteY3" fmla="*/ 17791324 h 41696640"/>
              <a:gd name="connsiteX4" fmla="*/ 0 w 50292000"/>
              <a:gd name="connsiteY4" fmla="*/ 0 h 41696640"/>
              <a:gd name="connsiteX5" fmla="*/ 50292000 w 50292000"/>
              <a:gd name="connsiteY5" fmla="*/ 0 h 41696640"/>
              <a:gd name="connsiteX6" fmla="*/ 50292000 w 50292000"/>
              <a:gd name="connsiteY6" fmla="*/ 41696640 h 41696640"/>
              <a:gd name="connsiteX7" fmla="*/ 0 w 50292000"/>
              <a:gd name="connsiteY7" fmla="*/ 41696640 h 4169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0" h="41696640">
                <a:moveTo>
                  <a:pt x="20499572" y="17791324"/>
                </a:moveTo>
                <a:lnTo>
                  <a:pt x="20499572" y="23086338"/>
                </a:lnTo>
                <a:lnTo>
                  <a:pt x="29792428" y="23086338"/>
                </a:lnTo>
                <a:lnTo>
                  <a:pt x="29792428" y="17791324"/>
                </a:lnTo>
                <a:close/>
                <a:moveTo>
                  <a:pt x="0" y="0"/>
                </a:moveTo>
                <a:lnTo>
                  <a:pt x="50292000" y="0"/>
                </a:lnTo>
                <a:lnTo>
                  <a:pt x="50292000" y="41696640"/>
                </a:lnTo>
                <a:lnTo>
                  <a:pt x="0" y="41696640"/>
                </a:lnTo>
                <a:close/>
              </a:path>
            </a:pathLst>
          </a:custGeom>
          <a:solidFill>
            <a:srgbClr val="ECECEC"/>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3" name="Picture 32">
            <a:extLst>
              <a:ext uri="{FF2B5EF4-FFF2-40B4-BE49-F238E27FC236}">
                <a16:creationId xmlns="" xmlns:a16="http://schemas.microsoft.com/office/drawing/2014/main" id="{9FAA0D74-5735-0607-75C1-ED343C30996F}"/>
              </a:ext>
            </a:extLst>
          </p:cNvPr>
          <p:cNvPicPr>
            <a:picLocks noChangeAspect="1"/>
          </p:cNvPicPr>
          <p:nvPr/>
        </p:nvPicPr>
        <p:blipFill>
          <a:blip r:embed="rId3"/>
          <a:stretch>
            <a:fillRect/>
          </a:stretch>
        </p:blipFill>
        <p:spPr>
          <a:xfrm>
            <a:off x="5853725" y="477956"/>
            <a:ext cx="2025758" cy="2025758"/>
          </a:xfrm>
          <a:prstGeom prst="rect">
            <a:avLst/>
          </a:prstGeom>
        </p:spPr>
      </p:pic>
    </p:spTree>
    <p:extLst>
      <p:ext uri="{BB962C8B-B14F-4D97-AF65-F5344CB8AC3E}">
        <p14:creationId xmlns:p14="http://schemas.microsoft.com/office/powerpoint/2010/main" val="267356687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Group 148">
            <a:extLst>
              <a:ext uri="{FF2B5EF4-FFF2-40B4-BE49-F238E27FC236}">
                <a16:creationId xmlns="" xmlns:a16="http://schemas.microsoft.com/office/drawing/2014/main" id="{B0B0AFDE-2C99-FE0F-A94E-6531428EE67E}"/>
              </a:ext>
            </a:extLst>
          </p:cNvPr>
          <p:cNvGrpSpPr/>
          <p:nvPr/>
        </p:nvGrpSpPr>
        <p:grpSpPr>
          <a:xfrm rot="16200000" flipH="1">
            <a:off x="10400574" y="3427442"/>
            <a:ext cx="1152424" cy="2276039"/>
            <a:chOff x="7074916" y="1034328"/>
            <a:chExt cx="2080587" cy="4109159"/>
          </a:xfrm>
        </p:grpSpPr>
        <p:grpSp>
          <p:nvGrpSpPr>
            <p:cNvPr id="150" name="Google Shape;250;p13">
              <a:extLst>
                <a:ext uri="{FF2B5EF4-FFF2-40B4-BE49-F238E27FC236}">
                  <a16:creationId xmlns="" xmlns:a16="http://schemas.microsoft.com/office/drawing/2014/main" id="{574C894F-A73D-9AD7-F63E-D97FBBA0E43B}"/>
                </a:ext>
              </a:extLst>
            </p:cNvPr>
            <p:cNvGrpSpPr/>
            <p:nvPr/>
          </p:nvGrpSpPr>
          <p:grpSpPr>
            <a:xfrm>
              <a:off x="7695395" y="4401533"/>
              <a:ext cx="731363" cy="741954"/>
              <a:chOff x="1698305" y="857250"/>
              <a:chExt cx="846877" cy="857254"/>
            </a:xfrm>
          </p:grpSpPr>
          <p:sp>
            <p:nvSpPr>
              <p:cNvPr id="171" name="Google Shape;251;p13">
                <a:extLst>
                  <a:ext uri="{FF2B5EF4-FFF2-40B4-BE49-F238E27FC236}">
                    <a16:creationId xmlns="" xmlns:a16="http://schemas.microsoft.com/office/drawing/2014/main" id="{98B01EF3-E6BB-083B-2A39-4C6265428824}"/>
                  </a:ext>
                </a:extLst>
              </p:cNvPr>
              <p:cNvSpPr/>
              <p:nvPr/>
            </p:nvSpPr>
            <p:spPr>
              <a:xfrm>
                <a:off x="2121584" y="857250"/>
                <a:ext cx="423598" cy="428787"/>
              </a:xfrm>
              <a:custGeom>
                <a:avLst/>
                <a:gdLst/>
                <a:ahLst/>
                <a:cxnLst/>
                <a:rect l="l" t="t" r="r" b="b"/>
                <a:pathLst>
                  <a:path w="8082" h="8181" extrusionOk="0">
                    <a:moveTo>
                      <a:pt x="0" y="0"/>
                    </a:moveTo>
                    <a:cubicBezTo>
                      <a:pt x="0" y="4518"/>
                      <a:pt x="3617" y="8180"/>
                      <a:pt x="8079" y="8180"/>
                    </a:cubicBezTo>
                    <a:cubicBezTo>
                      <a:pt x="8080" y="8180"/>
                      <a:pt x="8081" y="8180"/>
                      <a:pt x="8081" y="8180"/>
                    </a:cubicBezTo>
                    <a:cubicBezTo>
                      <a:pt x="8081" y="3662"/>
                      <a:pt x="4463" y="0"/>
                      <a:pt x="0"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52;p13">
                <a:extLst>
                  <a:ext uri="{FF2B5EF4-FFF2-40B4-BE49-F238E27FC236}">
                    <a16:creationId xmlns="" xmlns:a16="http://schemas.microsoft.com/office/drawing/2014/main" id="{A3E7AEE1-7490-188C-D459-0F1BA8C0F072}"/>
                  </a:ext>
                </a:extLst>
              </p:cNvPr>
              <p:cNvSpPr/>
              <p:nvPr/>
            </p:nvSpPr>
            <p:spPr>
              <a:xfrm>
                <a:off x="1698305" y="857250"/>
                <a:ext cx="423703" cy="428787"/>
              </a:xfrm>
              <a:custGeom>
                <a:avLst/>
                <a:gdLst/>
                <a:ahLst/>
                <a:cxnLst/>
                <a:rect l="l" t="t" r="r" b="b"/>
                <a:pathLst>
                  <a:path w="8084" h="8181" extrusionOk="0">
                    <a:moveTo>
                      <a:pt x="8083" y="0"/>
                    </a:moveTo>
                    <a:cubicBezTo>
                      <a:pt x="3620" y="0"/>
                      <a:pt x="1" y="3662"/>
                      <a:pt x="1" y="8180"/>
                    </a:cubicBezTo>
                    <a:cubicBezTo>
                      <a:pt x="2" y="8180"/>
                      <a:pt x="2" y="8180"/>
                      <a:pt x="3" y="8180"/>
                    </a:cubicBezTo>
                    <a:cubicBezTo>
                      <a:pt x="4465" y="8180"/>
                      <a:pt x="8083" y="4518"/>
                      <a:pt x="8083"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53;p13">
                <a:extLst>
                  <a:ext uri="{FF2B5EF4-FFF2-40B4-BE49-F238E27FC236}">
                    <a16:creationId xmlns="" xmlns:a16="http://schemas.microsoft.com/office/drawing/2014/main" id="{89F6682E-382C-F4D9-1E78-AFC4EC3589E7}"/>
                  </a:ext>
                </a:extLst>
              </p:cNvPr>
              <p:cNvSpPr/>
              <p:nvPr/>
            </p:nvSpPr>
            <p:spPr>
              <a:xfrm>
                <a:off x="2121584" y="1285770"/>
                <a:ext cx="423598" cy="428734"/>
              </a:xfrm>
              <a:custGeom>
                <a:avLst/>
                <a:gdLst/>
                <a:ahLst/>
                <a:cxnLst/>
                <a:rect l="l" t="t" r="r" b="b"/>
                <a:pathLst>
                  <a:path w="8082" h="8180" extrusionOk="0">
                    <a:moveTo>
                      <a:pt x="0" y="0"/>
                    </a:moveTo>
                    <a:cubicBezTo>
                      <a:pt x="0" y="4518"/>
                      <a:pt x="3618" y="8180"/>
                      <a:pt x="8081" y="8180"/>
                    </a:cubicBezTo>
                    <a:cubicBezTo>
                      <a:pt x="8081" y="3662"/>
                      <a:pt x="4463"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54;p13">
                <a:extLst>
                  <a:ext uri="{FF2B5EF4-FFF2-40B4-BE49-F238E27FC236}">
                    <a16:creationId xmlns="" xmlns:a16="http://schemas.microsoft.com/office/drawing/2014/main" id="{82260AA7-2265-3695-4744-B64111233253}"/>
                  </a:ext>
                </a:extLst>
              </p:cNvPr>
              <p:cNvSpPr/>
              <p:nvPr/>
            </p:nvSpPr>
            <p:spPr>
              <a:xfrm>
                <a:off x="1698305" y="1285770"/>
                <a:ext cx="423703" cy="428734"/>
              </a:xfrm>
              <a:custGeom>
                <a:avLst/>
                <a:gdLst/>
                <a:ahLst/>
                <a:cxnLst/>
                <a:rect l="l" t="t" r="r" b="b"/>
                <a:pathLst>
                  <a:path w="8084" h="8180" extrusionOk="0">
                    <a:moveTo>
                      <a:pt x="8083" y="0"/>
                    </a:moveTo>
                    <a:cubicBezTo>
                      <a:pt x="3620" y="0"/>
                      <a:pt x="1" y="3662"/>
                      <a:pt x="1" y="8180"/>
                    </a:cubicBezTo>
                    <a:cubicBezTo>
                      <a:pt x="4464" y="8180"/>
                      <a:pt x="8083" y="4518"/>
                      <a:pt x="8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255;p13">
              <a:extLst>
                <a:ext uri="{FF2B5EF4-FFF2-40B4-BE49-F238E27FC236}">
                  <a16:creationId xmlns="" xmlns:a16="http://schemas.microsoft.com/office/drawing/2014/main" id="{91D74153-AB97-E1AC-167E-8348894508CE}"/>
                </a:ext>
              </a:extLst>
            </p:cNvPr>
            <p:cNvGrpSpPr/>
            <p:nvPr/>
          </p:nvGrpSpPr>
          <p:grpSpPr>
            <a:xfrm>
              <a:off x="8424001" y="3659528"/>
              <a:ext cx="731502" cy="741998"/>
              <a:chOff x="1698147" y="1714552"/>
              <a:chExt cx="847038" cy="857206"/>
            </a:xfrm>
          </p:grpSpPr>
          <p:sp>
            <p:nvSpPr>
              <p:cNvPr id="168" name="Google Shape;256;p13">
                <a:extLst>
                  <a:ext uri="{FF2B5EF4-FFF2-40B4-BE49-F238E27FC236}">
                    <a16:creationId xmlns="" xmlns:a16="http://schemas.microsoft.com/office/drawing/2014/main" id="{1FFF3E4F-03A6-345E-6DAA-F8B8A96EABB7}"/>
                  </a:ext>
                </a:extLst>
              </p:cNvPr>
              <p:cNvSpPr/>
              <p:nvPr/>
            </p:nvSpPr>
            <p:spPr>
              <a:xfrm>
                <a:off x="1698147" y="1714552"/>
                <a:ext cx="847038" cy="857206"/>
              </a:xfrm>
              <a:custGeom>
                <a:avLst/>
                <a:gdLst/>
                <a:ahLst/>
                <a:cxnLst/>
                <a:rect l="l" t="t" r="r" b="b"/>
                <a:pathLst>
                  <a:path w="16161" h="16355" extrusionOk="0">
                    <a:moveTo>
                      <a:pt x="1" y="0"/>
                    </a:moveTo>
                    <a:lnTo>
                      <a:pt x="1" y="16355"/>
                    </a:lnTo>
                    <a:lnTo>
                      <a:pt x="16160" y="16355"/>
                    </a:lnTo>
                    <a:lnTo>
                      <a:pt x="16160"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57;p13">
                <a:extLst>
                  <a:ext uri="{FF2B5EF4-FFF2-40B4-BE49-F238E27FC236}">
                    <a16:creationId xmlns="" xmlns:a16="http://schemas.microsoft.com/office/drawing/2014/main" id="{B4342260-4AB1-2C35-6E64-95815C9EBE1E}"/>
                  </a:ext>
                </a:extLst>
              </p:cNvPr>
              <p:cNvSpPr/>
              <p:nvPr/>
            </p:nvSpPr>
            <p:spPr>
              <a:xfrm>
                <a:off x="1946266" y="1791336"/>
                <a:ext cx="329255" cy="333186"/>
              </a:xfrm>
              <a:custGeom>
                <a:avLst/>
                <a:gdLst/>
                <a:ahLst/>
                <a:cxnLst/>
                <a:rect l="l" t="t" r="r" b="b"/>
                <a:pathLst>
                  <a:path w="6282" h="6357" extrusionOk="0">
                    <a:moveTo>
                      <a:pt x="3141" y="0"/>
                    </a:moveTo>
                    <a:cubicBezTo>
                      <a:pt x="1407" y="0"/>
                      <a:pt x="1" y="1424"/>
                      <a:pt x="3" y="3178"/>
                    </a:cubicBezTo>
                    <a:cubicBezTo>
                      <a:pt x="3" y="4933"/>
                      <a:pt x="1407" y="6356"/>
                      <a:pt x="3141" y="6356"/>
                    </a:cubicBezTo>
                    <a:cubicBezTo>
                      <a:pt x="4874" y="6356"/>
                      <a:pt x="6281" y="4933"/>
                      <a:pt x="6281" y="3178"/>
                    </a:cubicBezTo>
                    <a:cubicBezTo>
                      <a:pt x="6281" y="1424"/>
                      <a:pt x="4875" y="0"/>
                      <a:pt x="31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58;p13">
                <a:extLst>
                  <a:ext uri="{FF2B5EF4-FFF2-40B4-BE49-F238E27FC236}">
                    <a16:creationId xmlns="" xmlns:a16="http://schemas.microsoft.com/office/drawing/2014/main" id="{AAB7A097-2606-E297-001F-8CA90ECDC2DD}"/>
                  </a:ext>
                </a:extLst>
              </p:cNvPr>
              <p:cNvSpPr/>
              <p:nvPr/>
            </p:nvSpPr>
            <p:spPr>
              <a:xfrm>
                <a:off x="2119120" y="2140557"/>
                <a:ext cx="426061" cy="431198"/>
              </a:xfrm>
              <a:custGeom>
                <a:avLst/>
                <a:gdLst/>
                <a:ahLst/>
                <a:cxnLst/>
                <a:rect l="l" t="t" r="r" b="b"/>
                <a:pathLst>
                  <a:path w="8129" h="8227" extrusionOk="0">
                    <a:moveTo>
                      <a:pt x="8128" y="1"/>
                    </a:moveTo>
                    <a:lnTo>
                      <a:pt x="1" y="8227"/>
                    </a:lnTo>
                    <a:lnTo>
                      <a:pt x="8128" y="8227"/>
                    </a:lnTo>
                    <a:lnTo>
                      <a:pt x="81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259;p13">
              <a:extLst>
                <a:ext uri="{FF2B5EF4-FFF2-40B4-BE49-F238E27FC236}">
                  <a16:creationId xmlns="" xmlns:a16="http://schemas.microsoft.com/office/drawing/2014/main" id="{12879840-3151-B1EC-1481-D641B843899C}"/>
                </a:ext>
              </a:extLst>
            </p:cNvPr>
            <p:cNvGrpSpPr/>
            <p:nvPr/>
          </p:nvGrpSpPr>
          <p:grpSpPr>
            <a:xfrm>
              <a:off x="8425842" y="2189984"/>
              <a:ext cx="727794" cy="734801"/>
              <a:chOff x="0" y="1714448"/>
              <a:chExt cx="849135" cy="857311"/>
            </a:xfrm>
          </p:grpSpPr>
          <p:sp>
            <p:nvSpPr>
              <p:cNvPr id="166" name="Google Shape;260;p13">
                <a:extLst>
                  <a:ext uri="{FF2B5EF4-FFF2-40B4-BE49-F238E27FC236}">
                    <a16:creationId xmlns="" xmlns:a16="http://schemas.microsoft.com/office/drawing/2014/main" id="{920277B4-03E6-F732-ED72-5C87F5431825}"/>
                  </a:ext>
                </a:extLst>
              </p:cNvPr>
              <p:cNvSpPr/>
              <p:nvPr/>
            </p:nvSpPr>
            <p:spPr>
              <a:xfrm>
                <a:off x="0" y="1714448"/>
                <a:ext cx="849135" cy="857311"/>
              </a:xfrm>
              <a:custGeom>
                <a:avLst/>
                <a:gdLst/>
                <a:ahLst/>
                <a:cxnLst/>
                <a:rect l="l" t="t" r="r" b="b"/>
                <a:pathLst>
                  <a:path w="16201" h="16357" extrusionOk="0">
                    <a:moveTo>
                      <a:pt x="1" y="1"/>
                    </a:moveTo>
                    <a:lnTo>
                      <a:pt x="1" y="16357"/>
                    </a:lnTo>
                    <a:lnTo>
                      <a:pt x="16200" y="16357"/>
                    </a:lnTo>
                    <a:lnTo>
                      <a:pt x="162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1;p13">
                <a:extLst>
                  <a:ext uri="{FF2B5EF4-FFF2-40B4-BE49-F238E27FC236}">
                    <a16:creationId xmlns="" xmlns:a16="http://schemas.microsoft.com/office/drawing/2014/main" id="{98FB0A2B-E4CE-48C0-4C60-FB1E85961763}"/>
                  </a:ext>
                </a:extLst>
              </p:cNvPr>
              <p:cNvSpPr/>
              <p:nvPr/>
            </p:nvSpPr>
            <p:spPr>
              <a:xfrm>
                <a:off x="52" y="1714448"/>
                <a:ext cx="849082" cy="857311"/>
              </a:xfrm>
              <a:custGeom>
                <a:avLst/>
                <a:gdLst/>
                <a:ahLst/>
                <a:cxnLst/>
                <a:rect l="l" t="t" r="r" b="b"/>
                <a:pathLst>
                  <a:path w="16200" h="16357" extrusionOk="0">
                    <a:moveTo>
                      <a:pt x="1" y="1"/>
                    </a:moveTo>
                    <a:lnTo>
                      <a:pt x="1" y="7099"/>
                    </a:lnTo>
                    <a:lnTo>
                      <a:pt x="9169" y="16357"/>
                    </a:lnTo>
                    <a:lnTo>
                      <a:pt x="16199" y="1635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262;p13">
              <a:extLst>
                <a:ext uri="{FF2B5EF4-FFF2-40B4-BE49-F238E27FC236}">
                  <a16:creationId xmlns="" xmlns:a16="http://schemas.microsoft.com/office/drawing/2014/main" id="{8FC1A8DC-7A6A-38B7-D4D8-458C2A4B1CD9}"/>
                </a:ext>
              </a:extLst>
            </p:cNvPr>
            <p:cNvGrpSpPr/>
            <p:nvPr/>
          </p:nvGrpSpPr>
          <p:grpSpPr>
            <a:xfrm>
              <a:off x="8425842" y="2924733"/>
              <a:ext cx="727838" cy="734801"/>
              <a:chOff x="0" y="2571698"/>
              <a:chExt cx="849187" cy="857311"/>
            </a:xfrm>
          </p:grpSpPr>
          <p:sp>
            <p:nvSpPr>
              <p:cNvPr id="164" name="Google Shape;263;p13">
                <a:extLst>
                  <a:ext uri="{FF2B5EF4-FFF2-40B4-BE49-F238E27FC236}">
                    <a16:creationId xmlns="" xmlns:a16="http://schemas.microsoft.com/office/drawing/2014/main" id="{87A5ED9D-1CFC-F02E-34E1-FEF8B1B66D52}"/>
                  </a:ext>
                </a:extLst>
              </p:cNvPr>
              <p:cNvSpPr/>
              <p:nvPr/>
            </p:nvSpPr>
            <p:spPr>
              <a:xfrm>
                <a:off x="0" y="2571698"/>
                <a:ext cx="849187" cy="857311"/>
              </a:xfrm>
              <a:custGeom>
                <a:avLst/>
                <a:gdLst/>
                <a:ahLst/>
                <a:cxnLst/>
                <a:rect l="l" t="t" r="r" b="b"/>
                <a:pathLst>
                  <a:path w="16202" h="16357" extrusionOk="0">
                    <a:moveTo>
                      <a:pt x="1" y="1"/>
                    </a:moveTo>
                    <a:lnTo>
                      <a:pt x="1" y="16357"/>
                    </a:lnTo>
                    <a:lnTo>
                      <a:pt x="16201" y="16357"/>
                    </a:lnTo>
                    <a:lnTo>
                      <a:pt x="162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4;p13">
                <a:extLst>
                  <a:ext uri="{FF2B5EF4-FFF2-40B4-BE49-F238E27FC236}">
                    <a16:creationId xmlns="" xmlns:a16="http://schemas.microsoft.com/office/drawing/2014/main" id="{7DCCD332-8EB9-23D1-0AB7-B7E4F3C6CA49}"/>
                  </a:ext>
                </a:extLst>
              </p:cNvPr>
              <p:cNvSpPr/>
              <p:nvPr/>
            </p:nvSpPr>
            <p:spPr>
              <a:xfrm>
                <a:off x="52" y="2571698"/>
                <a:ext cx="849082" cy="857259"/>
              </a:xfrm>
              <a:custGeom>
                <a:avLst/>
                <a:gdLst/>
                <a:ahLst/>
                <a:cxnLst/>
                <a:rect l="l" t="t" r="r" b="b"/>
                <a:pathLst>
                  <a:path w="16200" h="16356" extrusionOk="0">
                    <a:moveTo>
                      <a:pt x="9169" y="1"/>
                    </a:moveTo>
                    <a:lnTo>
                      <a:pt x="1" y="9259"/>
                    </a:lnTo>
                    <a:lnTo>
                      <a:pt x="1" y="16356"/>
                    </a:lnTo>
                    <a:lnTo>
                      <a:pt x="161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265;p13">
              <a:extLst>
                <a:ext uri="{FF2B5EF4-FFF2-40B4-BE49-F238E27FC236}">
                  <a16:creationId xmlns="" xmlns:a16="http://schemas.microsoft.com/office/drawing/2014/main" id="{305BFA66-63BE-4EA5-876C-3AE855DCE3D3}"/>
                </a:ext>
              </a:extLst>
            </p:cNvPr>
            <p:cNvSpPr/>
            <p:nvPr/>
          </p:nvSpPr>
          <p:spPr>
            <a:xfrm rot="10800000" flipH="1">
              <a:off x="8424058" y="1462797"/>
              <a:ext cx="731439" cy="741948"/>
            </a:xfrm>
            <a:custGeom>
              <a:avLst/>
              <a:gdLst/>
              <a:ahLst/>
              <a:cxnLst/>
              <a:rect l="l" t="t" r="r" b="b"/>
              <a:pathLst>
                <a:path w="15075" h="15221" extrusionOk="0">
                  <a:moveTo>
                    <a:pt x="1" y="1"/>
                  </a:moveTo>
                  <a:lnTo>
                    <a:pt x="7522" y="7592"/>
                  </a:lnTo>
                  <a:lnTo>
                    <a:pt x="15074" y="15220"/>
                  </a:lnTo>
                  <a:lnTo>
                    <a:pt x="150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266;p13">
              <a:extLst>
                <a:ext uri="{FF2B5EF4-FFF2-40B4-BE49-F238E27FC236}">
                  <a16:creationId xmlns="" xmlns:a16="http://schemas.microsoft.com/office/drawing/2014/main" id="{941EE847-DC2D-E89C-F2B9-EAEE04860568}"/>
                </a:ext>
              </a:extLst>
            </p:cNvPr>
            <p:cNvGrpSpPr/>
            <p:nvPr/>
          </p:nvGrpSpPr>
          <p:grpSpPr>
            <a:xfrm>
              <a:off x="8423978" y="4521685"/>
              <a:ext cx="731509" cy="501637"/>
              <a:chOff x="6292052" y="1556345"/>
              <a:chExt cx="712972" cy="486413"/>
            </a:xfrm>
          </p:grpSpPr>
          <p:sp>
            <p:nvSpPr>
              <p:cNvPr id="161" name="Google Shape;267;p13">
                <a:extLst>
                  <a:ext uri="{FF2B5EF4-FFF2-40B4-BE49-F238E27FC236}">
                    <a16:creationId xmlns="" xmlns:a16="http://schemas.microsoft.com/office/drawing/2014/main" id="{533D80FF-E8C7-26C7-E5BF-D9D13E35E128}"/>
                  </a:ext>
                </a:extLst>
              </p:cNvPr>
              <p:cNvSpPr/>
              <p:nvPr/>
            </p:nvSpPr>
            <p:spPr>
              <a:xfrm>
                <a:off x="6292052" y="1556345"/>
                <a:ext cx="712972" cy="86933"/>
              </a:xfrm>
              <a:custGeom>
                <a:avLst/>
                <a:gdLst/>
                <a:ahLst/>
                <a:cxnLst/>
                <a:rect l="l" t="t" r="r" b="b"/>
                <a:pathLst>
                  <a:path w="15075" h="1838" extrusionOk="0">
                    <a:moveTo>
                      <a:pt x="0" y="1"/>
                    </a:moveTo>
                    <a:lnTo>
                      <a:pt x="0" y="1838"/>
                    </a:lnTo>
                    <a:lnTo>
                      <a:pt x="15075" y="1838"/>
                    </a:lnTo>
                    <a:lnTo>
                      <a:pt x="150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8;p13">
                <a:extLst>
                  <a:ext uri="{FF2B5EF4-FFF2-40B4-BE49-F238E27FC236}">
                    <a16:creationId xmlns="" xmlns:a16="http://schemas.microsoft.com/office/drawing/2014/main" id="{ADD0EE42-A786-E39E-5374-A53D911A1891}"/>
                  </a:ext>
                </a:extLst>
              </p:cNvPr>
              <p:cNvSpPr/>
              <p:nvPr/>
            </p:nvSpPr>
            <p:spPr>
              <a:xfrm>
                <a:off x="6292052" y="1756132"/>
                <a:ext cx="712972" cy="86933"/>
              </a:xfrm>
              <a:custGeom>
                <a:avLst/>
                <a:gdLst/>
                <a:ahLst/>
                <a:cxnLst/>
                <a:rect l="l" t="t" r="r" b="b"/>
                <a:pathLst>
                  <a:path w="15075" h="1838" extrusionOk="0">
                    <a:moveTo>
                      <a:pt x="0" y="0"/>
                    </a:moveTo>
                    <a:lnTo>
                      <a:pt x="0" y="1837"/>
                    </a:lnTo>
                    <a:lnTo>
                      <a:pt x="15075" y="1837"/>
                    </a:lnTo>
                    <a:lnTo>
                      <a:pt x="15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69;p13">
                <a:extLst>
                  <a:ext uri="{FF2B5EF4-FFF2-40B4-BE49-F238E27FC236}">
                    <a16:creationId xmlns="" xmlns:a16="http://schemas.microsoft.com/office/drawing/2014/main" id="{51736025-BDE4-4D9C-189E-785011B35EAA}"/>
                  </a:ext>
                </a:extLst>
              </p:cNvPr>
              <p:cNvSpPr/>
              <p:nvPr/>
            </p:nvSpPr>
            <p:spPr>
              <a:xfrm>
                <a:off x="6292099" y="1955872"/>
                <a:ext cx="712925" cy="86886"/>
              </a:xfrm>
              <a:custGeom>
                <a:avLst/>
                <a:gdLst/>
                <a:ahLst/>
                <a:cxnLst/>
                <a:rect l="l" t="t" r="r" b="b"/>
                <a:pathLst>
                  <a:path w="15074" h="1837" extrusionOk="0">
                    <a:moveTo>
                      <a:pt x="0" y="0"/>
                    </a:moveTo>
                    <a:lnTo>
                      <a:pt x="0" y="1837"/>
                    </a:lnTo>
                    <a:lnTo>
                      <a:pt x="15074" y="1837"/>
                    </a:lnTo>
                    <a:lnTo>
                      <a:pt x="15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270;p13">
              <a:extLst>
                <a:ext uri="{FF2B5EF4-FFF2-40B4-BE49-F238E27FC236}">
                  <a16:creationId xmlns="" xmlns:a16="http://schemas.microsoft.com/office/drawing/2014/main" id="{9DC7F880-6E3D-1866-E5D2-50748F4C6627}"/>
                </a:ext>
              </a:extLst>
            </p:cNvPr>
            <p:cNvSpPr/>
            <p:nvPr/>
          </p:nvSpPr>
          <p:spPr>
            <a:xfrm>
              <a:off x="7074916" y="4746433"/>
              <a:ext cx="195221" cy="181552"/>
            </a:xfrm>
            <a:custGeom>
              <a:avLst/>
              <a:gdLst/>
              <a:ahLst/>
              <a:cxnLst/>
              <a:rect l="l" t="t" r="r" b="b"/>
              <a:pathLst>
                <a:path w="4345" h="4041" extrusionOk="0">
                  <a:moveTo>
                    <a:pt x="2172" y="1"/>
                  </a:moveTo>
                  <a:cubicBezTo>
                    <a:pt x="1198" y="1"/>
                    <a:pt x="340" y="706"/>
                    <a:pt x="180" y="1697"/>
                  </a:cubicBezTo>
                  <a:cubicBezTo>
                    <a:pt x="1" y="2798"/>
                    <a:pt x="749" y="3836"/>
                    <a:pt x="1849" y="4014"/>
                  </a:cubicBezTo>
                  <a:cubicBezTo>
                    <a:pt x="1959" y="4032"/>
                    <a:pt x="2068" y="4040"/>
                    <a:pt x="2175" y="4040"/>
                  </a:cubicBezTo>
                  <a:cubicBezTo>
                    <a:pt x="3149" y="4040"/>
                    <a:pt x="4006" y="3335"/>
                    <a:pt x="4166" y="2344"/>
                  </a:cubicBezTo>
                  <a:cubicBezTo>
                    <a:pt x="4345" y="1243"/>
                    <a:pt x="3597" y="206"/>
                    <a:pt x="2497" y="27"/>
                  </a:cubicBezTo>
                  <a:cubicBezTo>
                    <a:pt x="2388" y="9"/>
                    <a:pt x="2279" y="1"/>
                    <a:pt x="2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 name="Google Shape;271;p13">
              <a:extLst>
                <a:ext uri="{FF2B5EF4-FFF2-40B4-BE49-F238E27FC236}">
                  <a16:creationId xmlns="" xmlns:a16="http://schemas.microsoft.com/office/drawing/2014/main" id="{24A20089-E1AA-6F61-5008-DC580FFF51E8}"/>
                </a:ext>
              </a:extLst>
            </p:cNvPr>
            <p:cNvGrpSpPr/>
            <p:nvPr/>
          </p:nvGrpSpPr>
          <p:grpSpPr>
            <a:xfrm flipH="1">
              <a:off x="8424058" y="1034328"/>
              <a:ext cx="196038" cy="566203"/>
              <a:chOff x="7265731" y="3675915"/>
              <a:chExt cx="196038" cy="566203"/>
            </a:xfrm>
          </p:grpSpPr>
          <p:sp>
            <p:nvSpPr>
              <p:cNvPr id="158" name="Google Shape;272;p13">
                <a:extLst>
                  <a:ext uri="{FF2B5EF4-FFF2-40B4-BE49-F238E27FC236}">
                    <a16:creationId xmlns="" xmlns:a16="http://schemas.microsoft.com/office/drawing/2014/main" id="{FD851B87-0491-250C-265B-1A0B928FCACD}"/>
                  </a:ext>
                </a:extLst>
              </p:cNvPr>
              <p:cNvSpPr/>
              <p:nvPr/>
            </p:nvSpPr>
            <p:spPr>
              <a:xfrm>
                <a:off x="7274434" y="3675915"/>
                <a:ext cx="187335" cy="191649"/>
              </a:xfrm>
              <a:custGeom>
                <a:avLst/>
                <a:gdLst/>
                <a:ahLst/>
                <a:cxnLst/>
                <a:rect l="l" t="t" r="r" b="b"/>
                <a:pathLst>
                  <a:path w="3961" h="4052" extrusionOk="0">
                    <a:moveTo>
                      <a:pt x="1" y="1"/>
                    </a:moveTo>
                    <a:lnTo>
                      <a:pt x="3868" y="4052"/>
                    </a:lnTo>
                    <a:lnTo>
                      <a:pt x="3960" y="92"/>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73;p13">
                <a:extLst>
                  <a:ext uri="{FF2B5EF4-FFF2-40B4-BE49-F238E27FC236}">
                    <a16:creationId xmlns="" xmlns:a16="http://schemas.microsoft.com/office/drawing/2014/main" id="{05E71D6A-0142-E35C-151F-1A9DF4546E2D}"/>
                  </a:ext>
                </a:extLst>
              </p:cNvPr>
              <p:cNvSpPr/>
              <p:nvPr/>
            </p:nvSpPr>
            <p:spPr>
              <a:xfrm>
                <a:off x="7270082" y="3863216"/>
                <a:ext cx="187288" cy="191649"/>
              </a:xfrm>
              <a:custGeom>
                <a:avLst/>
                <a:gdLst/>
                <a:ahLst/>
                <a:cxnLst/>
                <a:rect l="l" t="t" r="r" b="b"/>
                <a:pathLst>
                  <a:path w="3960" h="4052" extrusionOk="0">
                    <a:moveTo>
                      <a:pt x="0" y="0"/>
                    </a:moveTo>
                    <a:lnTo>
                      <a:pt x="3868" y="4051"/>
                    </a:lnTo>
                    <a:lnTo>
                      <a:pt x="3960" y="9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74;p13">
                <a:extLst>
                  <a:ext uri="{FF2B5EF4-FFF2-40B4-BE49-F238E27FC236}">
                    <a16:creationId xmlns="" xmlns:a16="http://schemas.microsoft.com/office/drawing/2014/main" id="{7830C5FA-036B-7085-6A31-04AF6804CE45}"/>
                  </a:ext>
                </a:extLst>
              </p:cNvPr>
              <p:cNvSpPr/>
              <p:nvPr/>
            </p:nvSpPr>
            <p:spPr>
              <a:xfrm>
                <a:off x="7265731" y="4050469"/>
                <a:ext cx="187335" cy="191649"/>
              </a:xfrm>
              <a:custGeom>
                <a:avLst/>
                <a:gdLst/>
                <a:ahLst/>
                <a:cxnLst/>
                <a:rect l="l" t="t" r="r" b="b"/>
                <a:pathLst>
                  <a:path w="3961" h="4052" extrusionOk="0">
                    <a:moveTo>
                      <a:pt x="1" y="1"/>
                    </a:moveTo>
                    <a:lnTo>
                      <a:pt x="3869" y="4051"/>
                    </a:lnTo>
                    <a:lnTo>
                      <a:pt x="3960" y="9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8" name="Group 137">
            <a:extLst>
              <a:ext uri="{FF2B5EF4-FFF2-40B4-BE49-F238E27FC236}">
                <a16:creationId xmlns="" xmlns:a16="http://schemas.microsoft.com/office/drawing/2014/main" id="{A0B15B2F-FC36-EBB5-BB62-B3AC8B9431C5}"/>
              </a:ext>
            </a:extLst>
          </p:cNvPr>
          <p:cNvGrpSpPr/>
          <p:nvPr/>
        </p:nvGrpSpPr>
        <p:grpSpPr>
          <a:xfrm>
            <a:off x="-1082629" y="5572880"/>
            <a:ext cx="814509" cy="912109"/>
            <a:chOff x="-9187" y="3515878"/>
            <a:chExt cx="1453440" cy="1627602"/>
          </a:xfrm>
        </p:grpSpPr>
        <p:grpSp>
          <p:nvGrpSpPr>
            <p:cNvPr id="139" name="Google Shape;980;p36">
              <a:extLst>
                <a:ext uri="{FF2B5EF4-FFF2-40B4-BE49-F238E27FC236}">
                  <a16:creationId xmlns="" xmlns:a16="http://schemas.microsoft.com/office/drawing/2014/main" id="{CF75CF09-639B-A204-0CEF-E23A3689A069}"/>
                </a:ext>
              </a:extLst>
            </p:cNvPr>
            <p:cNvGrpSpPr/>
            <p:nvPr/>
          </p:nvGrpSpPr>
          <p:grpSpPr>
            <a:xfrm>
              <a:off x="349337" y="4023254"/>
              <a:ext cx="731517" cy="731509"/>
              <a:chOff x="358469" y="4060974"/>
              <a:chExt cx="717032" cy="717165"/>
            </a:xfrm>
          </p:grpSpPr>
          <p:sp>
            <p:nvSpPr>
              <p:cNvPr id="147" name="Google Shape;981;p36">
                <a:extLst>
                  <a:ext uri="{FF2B5EF4-FFF2-40B4-BE49-F238E27FC236}">
                    <a16:creationId xmlns="" xmlns:a16="http://schemas.microsoft.com/office/drawing/2014/main" id="{CB12247E-D2C7-6AD6-62BE-C5A9DDDCA418}"/>
                  </a:ext>
                </a:extLst>
              </p:cNvPr>
              <p:cNvSpPr/>
              <p:nvPr/>
            </p:nvSpPr>
            <p:spPr>
              <a:xfrm>
                <a:off x="358469" y="4060974"/>
                <a:ext cx="717032" cy="717165"/>
              </a:xfrm>
              <a:custGeom>
                <a:avLst/>
                <a:gdLst/>
                <a:ahLst/>
                <a:cxnLst/>
                <a:rect l="l" t="t" r="r" b="b"/>
                <a:pathLst>
                  <a:path w="15074" h="15076" extrusionOk="0">
                    <a:moveTo>
                      <a:pt x="7537" y="1"/>
                    </a:moveTo>
                    <a:cubicBezTo>
                      <a:pt x="5538" y="1"/>
                      <a:pt x="3621" y="795"/>
                      <a:pt x="2208" y="2209"/>
                    </a:cubicBezTo>
                    <a:cubicBezTo>
                      <a:pt x="794" y="3622"/>
                      <a:pt x="0" y="5539"/>
                      <a:pt x="0" y="7538"/>
                    </a:cubicBezTo>
                    <a:cubicBezTo>
                      <a:pt x="0" y="9537"/>
                      <a:pt x="794" y="11454"/>
                      <a:pt x="2208" y="12867"/>
                    </a:cubicBezTo>
                    <a:cubicBezTo>
                      <a:pt x="3621" y="14280"/>
                      <a:pt x="5538" y="15075"/>
                      <a:pt x="7537" y="15075"/>
                    </a:cubicBezTo>
                    <a:cubicBezTo>
                      <a:pt x="9536" y="15075"/>
                      <a:pt x="11453" y="14280"/>
                      <a:pt x="12867" y="12867"/>
                    </a:cubicBezTo>
                    <a:cubicBezTo>
                      <a:pt x="14280" y="11454"/>
                      <a:pt x="15074" y="9537"/>
                      <a:pt x="15074" y="7538"/>
                    </a:cubicBezTo>
                    <a:cubicBezTo>
                      <a:pt x="15074" y="5539"/>
                      <a:pt x="14280" y="3622"/>
                      <a:pt x="12867" y="2209"/>
                    </a:cubicBezTo>
                    <a:cubicBezTo>
                      <a:pt x="11453" y="795"/>
                      <a:pt x="9536" y="1"/>
                      <a:pt x="7537"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82;p36">
                <a:extLst>
                  <a:ext uri="{FF2B5EF4-FFF2-40B4-BE49-F238E27FC236}">
                    <a16:creationId xmlns="" xmlns:a16="http://schemas.microsoft.com/office/drawing/2014/main" id="{39D01346-1820-021B-5161-B32A3130CD3A}"/>
                  </a:ext>
                </a:extLst>
              </p:cNvPr>
              <p:cNvSpPr/>
              <p:nvPr/>
            </p:nvSpPr>
            <p:spPr>
              <a:xfrm>
                <a:off x="559108" y="4275694"/>
                <a:ext cx="315800" cy="287704"/>
              </a:xfrm>
              <a:custGeom>
                <a:avLst/>
                <a:gdLst/>
                <a:ahLst/>
                <a:cxnLst/>
                <a:rect l="l" t="t" r="r" b="b"/>
                <a:pathLst>
                  <a:path w="6639" h="6048" extrusionOk="0">
                    <a:moveTo>
                      <a:pt x="3319" y="1"/>
                    </a:moveTo>
                    <a:cubicBezTo>
                      <a:pt x="2545" y="1"/>
                      <a:pt x="1772" y="296"/>
                      <a:pt x="1181" y="886"/>
                    </a:cubicBezTo>
                    <a:cubicBezTo>
                      <a:pt x="1" y="2067"/>
                      <a:pt x="1" y="3982"/>
                      <a:pt x="1181" y="5162"/>
                    </a:cubicBezTo>
                    <a:cubicBezTo>
                      <a:pt x="1772" y="5752"/>
                      <a:pt x="2545" y="6048"/>
                      <a:pt x="3319" y="6048"/>
                    </a:cubicBezTo>
                    <a:cubicBezTo>
                      <a:pt x="4093" y="6048"/>
                      <a:pt x="4867" y="5752"/>
                      <a:pt x="5457" y="5162"/>
                    </a:cubicBezTo>
                    <a:cubicBezTo>
                      <a:pt x="6638" y="3982"/>
                      <a:pt x="6638" y="2067"/>
                      <a:pt x="5457" y="886"/>
                    </a:cubicBezTo>
                    <a:cubicBezTo>
                      <a:pt x="4867" y="296"/>
                      <a:pt x="4093" y="1"/>
                      <a:pt x="3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275;p13">
              <a:extLst>
                <a:ext uri="{FF2B5EF4-FFF2-40B4-BE49-F238E27FC236}">
                  <a16:creationId xmlns="" xmlns:a16="http://schemas.microsoft.com/office/drawing/2014/main" id="{5F856357-63A3-C625-780A-DACE0C62D7E0}"/>
                </a:ext>
              </a:extLst>
            </p:cNvPr>
            <p:cNvGrpSpPr/>
            <p:nvPr/>
          </p:nvGrpSpPr>
          <p:grpSpPr>
            <a:xfrm>
              <a:off x="712736" y="4401504"/>
              <a:ext cx="731517" cy="741976"/>
              <a:chOff x="717034" y="4419587"/>
              <a:chExt cx="717033" cy="723950"/>
            </a:xfrm>
          </p:grpSpPr>
          <p:sp>
            <p:nvSpPr>
              <p:cNvPr id="145" name="Google Shape;276;p13">
                <a:extLst>
                  <a:ext uri="{FF2B5EF4-FFF2-40B4-BE49-F238E27FC236}">
                    <a16:creationId xmlns="" xmlns:a16="http://schemas.microsoft.com/office/drawing/2014/main" id="{E938B700-C8E0-CA81-AD96-F00A2062293D}"/>
                  </a:ext>
                </a:extLst>
              </p:cNvPr>
              <p:cNvSpPr/>
              <p:nvPr/>
            </p:nvSpPr>
            <p:spPr>
              <a:xfrm>
                <a:off x="717034" y="4419587"/>
                <a:ext cx="358564" cy="362008"/>
              </a:xfrm>
              <a:custGeom>
                <a:avLst/>
                <a:gdLst/>
                <a:ahLst/>
                <a:cxnLst/>
                <a:rect l="l" t="t" r="r" b="b"/>
                <a:pathLst>
                  <a:path w="7538" h="7610" extrusionOk="0">
                    <a:moveTo>
                      <a:pt x="0" y="0"/>
                    </a:moveTo>
                    <a:lnTo>
                      <a:pt x="0" y="7609"/>
                    </a:lnTo>
                    <a:lnTo>
                      <a:pt x="7538" y="7609"/>
                    </a:lnTo>
                    <a:lnTo>
                      <a:pt x="7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77;p13">
                <a:extLst>
                  <a:ext uri="{FF2B5EF4-FFF2-40B4-BE49-F238E27FC236}">
                    <a16:creationId xmlns="" xmlns:a16="http://schemas.microsoft.com/office/drawing/2014/main" id="{663CB48C-AD45-D5BA-67A1-D78A6E211951}"/>
                  </a:ext>
                </a:extLst>
              </p:cNvPr>
              <p:cNvSpPr/>
              <p:nvPr/>
            </p:nvSpPr>
            <p:spPr>
              <a:xfrm>
                <a:off x="1075503" y="4781529"/>
                <a:ext cx="358564" cy="362008"/>
              </a:xfrm>
              <a:custGeom>
                <a:avLst/>
                <a:gdLst/>
                <a:ahLst/>
                <a:cxnLst/>
                <a:rect l="l" t="t" r="r" b="b"/>
                <a:pathLst>
                  <a:path w="7538" h="7610" extrusionOk="0">
                    <a:moveTo>
                      <a:pt x="1" y="0"/>
                    </a:moveTo>
                    <a:lnTo>
                      <a:pt x="1" y="7610"/>
                    </a:lnTo>
                    <a:lnTo>
                      <a:pt x="7538" y="7610"/>
                    </a:lnTo>
                    <a:lnTo>
                      <a:pt x="7538"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278;p13">
              <a:extLst>
                <a:ext uri="{FF2B5EF4-FFF2-40B4-BE49-F238E27FC236}">
                  <a16:creationId xmlns="" xmlns:a16="http://schemas.microsoft.com/office/drawing/2014/main" id="{70738267-DAF5-889E-C1DE-FF31288A3565}"/>
                </a:ext>
              </a:extLst>
            </p:cNvPr>
            <p:cNvGrpSpPr/>
            <p:nvPr/>
          </p:nvGrpSpPr>
          <p:grpSpPr>
            <a:xfrm>
              <a:off x="-9187" y="4022053"/>
              <a:ext cx="731493" cy="1118221"/>
              <a:chOff x="0" y="4059500"/>
              <a:chExt cx="717080" cy="1084073"/>
            </a:xfrm>
          </p:grpSpPr>
          <p:sp>
            <p:nvSpPr>
              <p:cNvPr id="143" name="Google Shape;279;p13">
                <a:extLst>
                  <a:ext uri="{FF2B5EF4-FFF2-40B4-BE49-F238E27FC236}">
                    <a16:creationId xmlns="" xmlns:a16="http://schemas.microsoft.com/office/drawing/2014/main" id="{1055EAD5-90F4-F313-7D14-C41BE0B5F0A0}"/>
                  </a:ext>
                </a:extLst>
              </p:cNvPr>
              <p:cNvSpPr/>
              <p:nvPr/>
            </p:nvSpPr>
            <p:spPr>
              <a:xfrm>
                <a:off x="0" y="4059500"/>
                <a:ext cx="717080" cy="1084073"/>
              </a:xfrm>
              <a:custGeom>
                <a:avLst/>
                <a:gdLst/>
                <a:ahLst/>
                <a:cxnLst/>
                <a:rect l="l" t="t" r="r" b="b"/>
                <a:pathLst>
                  <a:path w="15075" h="22789" extrusionOk="0">
                    <a:moveTo>
                      <a:pt x="0" y="0"/>
                    </a:moveTo>
                    <a:lnTo>
                      <a:pt x="0" y="22789"/>
                    </a:lnTo>
                    <a:lnTo>
                      <a:pt x="15074" y="22789"/>
                    </a:lnTo>
                    <a:lnTo>
                      <a:pt x="15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80;p13">
                <a:extLst>
                  <a:ext uri="{FF2B5EF4-FFF2-40B4-BE49-F238E27FC236}">
                    <a16:creationId xmlns="" xmlns:a16="http://schemas.microsoft.com/office/drawing/2014/main" id="{06E7FC1C-0BFE-0A44-ACFB-1DBC873D4DD9}"/>
                  </a:ext>
                </a:extLst>
              </p:cNvPr>
              <p:cNvSpPr/>
              <p:nvPr/>
            </p:nvSpPr>
            <p:spPr>
              <a:xfrm>
                <a:off x="0" y="4419587"/>
                <a:ext cx="717080" cy="723968"/>
              </a:xfrm>
              <a:custGeom>
                <a:avLst/>
                <a:gdLst/>
                <a:ahLst/>
                <a:cxnLst/>
                <a:rect l="l" t="t" r="r" b="b"/>
                <a:pathLst>
                  <a:path w="15075" h="15219" extrusionOk="0">
                    <a:moveTo>
                      <a:pt x="0" y="0"/>
                    </a:moveTo>
                    <a:lnTo>
                      <a:pt x="15074" y="15219"/>
                    </a:lnTo>
                    <a:lnTo>
                      <a:pt x="150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281;p13">
              <a:extLst>
                <a:ext uri="{FF2B5EF4-FFF2-40B4-BE49-F238E27FC236}">
                  <a16:creationId xmlns="" xmlns:a16="http://schemas.microsoft.com/office/drawing/2014/main" id="{3252E5CC-4FD4-7617-BE13-EE73EBBBE99C}"/>
                </a:ext>
              </a:extLst>
            </p:cNvPr>
            <p:cNvSpPr/>
            <p:nvPr/>
          </p:nvSpPr>
          <p:spPr>
            <a:xfrm>
              <a:off x="-13" y="3515878"/>
              <a:ext cx="365760" cy="377960"/>
            </a:xfrm>
            <a:custGeom>
              <a:avLst/>
              <a:gdLst/>
              <a:ahLst/>
              <a:cxnLst/>
              <a:rect l="l" t="t" r="r" b="b"/>
              <a:pathLst>
                <a:path w="7557" h="7629" extrusionOk="0">
                  <a:moveTo>
                    <a:pt x="1" y="0"/>
                  </a:moveTo>
                  <a:lnTo>
                    <a:pt x="1" y="7628"/>
                  </a:lnTo>
                  <a:lnTo>
                    <a:pt x="7556" y="7628"/>
                  </a:lnTo>
                  <a:cubicBezTo>
                    <a:pt x="7555" y="3416"/>
                    <a:pt x="4173" y="0"/>
                    <a:pt x="1"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roup 127">
            <a:extLst>
              <a:ext uri="{FF2B5EF4-FFF2-40B4-BE49-F238E27FC236}">
                <a16:creationId xmlns="" xmlns:a16="http://schemas.microsoft.com/office/drawing/2014/main" id="{0E5E6297-097C-99F4-088C-179F97DFDE28}"/>
              </a:ext>
            </a:extLst>
          </p:cNvPr>
          <p:cNvGrpSpPr/>
          <p:nvPr/>
        </p:nvGrpSpPr>
        <p:grpSpPr>
          <a:xfrm>
            <a:off x="327886" y="5855517"/>
            <a:ext cx="8427356" cy="2472595"/>
            <a:chOff x="327886" y="1085854"/>
            <a:chExt cx="8427356" cy="2472595"/>
          </a:xfrm>
        </p:grpSpPr>
        <p:cxnSp>
          <p:nvCxnSpPr>
            <p:cNvPr id="129" name="Connector: Elbow 128">
              <a:extLst>
                <a:ext uri="{FF2B5EF4-FFF2-40B4-BE49-F238E27FC236}">
                  <a16:creationId xmlns="" xmlns:a16="http://schemas.microsoft.com/office/drawing/2014/main" id="{DB0B6CBA-EAD9-1FF8-67D3-13D3AE1EA881}"/>
                </a:ext>
              </a:extLst>
            </p:cNvPr>
            <p:cNvCxnSpPr>
              <a:cxnSpLocks/>
              <a:stCxn id="133" idx="1"/>
              <a:endCxn id="136" idx="0"/>
            </p:cNvCxnSpPr>
            <p:nvPr/>
          </p:nvCxnSpPr>
          <p:spPr>
            <a:xfrm rot="10800000" flipV="1">
              <a:off x="2107125" y="1250981"/>
              <a:ext cx="874145" cy="354788"/>
            </a:xfrm>
            <a:prstGeom prst="bentConnector2">
              <a:avLst/>
            </a:prstGeom>
            <a:effectLst/>
          </p:spPr>
          <p:style>
            <a:lnRef idx="2">
              <a:schemeClr val="dk1"/>
            </a:lnRef>
            <a:fillRef idx="0">
              <a:schemeClr val="dk1"/>
            </a:fillRef>
            <a:effectRef idx="1">
              <a:schemeClr val="dk1"/>
            </a:effectRef>
            <a:fontRef idx="minor">
              <a:schemeClr val="tx1"/>
            </a:fontRef>
          </p:style>
        </p:cxnSp>
        <p:grpSp>
          <p:nvGrpSpPr>
            <p:cNvPr id="130" name="Group 129">
              <a:extLst>
                <a:ext uri="{FF2B5EF4-FFF2-40B4-BE49-F238E27FC236}">
                  <a16:creationId xmlns="" xmlns:a16="http://schemas.microsoft.com/office/drawing/2014/main" id="{92814184-BAEB-C3A8-774E-FEBAC39636BB}"/>
                </a:ext>
              </a:extLst>
            </p:cNvPr>
            <p:cNvGrpSpPr/>
            <p:nvPr/>
          </p:nvGrpSpPr>
          <p:grpSpPr>
            <a:xfrm>
              <a:off x="327886" y="1544339"/>
              <a:ext cx="3558475" cy="2014110"/>
              <a:chOff x="358323" y="3017630"/>
              <a:chExt cx="3558475" cy="2014110"/>
            </a:xfrm>
          </p:grpSpPr>
          <p:sp>
            <p:nvSpPr>
              <p:cNvPr id="136" name="Google Shape;240;p33">
                <a:extLst>
                  <a:ext uri="{FF2B5EF4-FFF2-40B4-BE49-F238E27FC236}">
                    <a16:creationId xmlns="" xmlns:a16="http://schemas.microsoft.com/office/drawing/2014/main" id="{52432A60-6F1E-D339-35F9-B861D2968996}"/>
                  </a:ext>
                </a:extLst>
              </p:cNvPr>
              <p:cNvSpPr/>
              <p:nvPr/>
            </p:nvSpPr>
            <p:spPr>
              <a:xfrm>
                <a:off x="358323" y="3079060"/>
                <a:ext cx="3558475" cy="1952680"/>
              </a:xfrm>
              <a:prstGeom prst="roundRect">
                <a:avLst>
                  <a:gd name="adj" fmla="val 9803"/>
                </a:avLst>
              </a:prstGeom>
              <a:solidFill>
                <a:schemeClr val="accent2">
                  <a:lumMod val="75000"/>
                </a:schemeClr>
              </a:solidFill>
              <a:ln w="19050">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marR="0" lvl="0" indent="-171450"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kumimoji="0" lang="en-US" sz="1000" i="0" u="none" strike="noStrike" kern="0" cap="none" spc="0" normalizeH="0" baseline="0" noProof="0" dirty="0" err="1">
                    <a:ln>
                      <a:noFill/>
                    </a:ln>
                    <a:solidFill>
                      <a:schemeClr val="bg1"/>
                    </a:solidFill>
                    <a:effectLst/>
                    <a:uLnTx/>
                    <a:uFillTx/>
                    <a:latin typeface="+mn-lt"/>
                    <a:cs typeface="Arial"/>
                    <a:sym typeface="Arial"/>
                  </a:rPr>
                  <a:t>Memaparkan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faktor-faktor</a:t>
                </a:r>
                <a:r>
                  <a:rPr kumimoji="0" lang="en-US" sz="1000" i="0" u="none" strike="noStrike" kern="0" cap="none" spc="0" normalizeH="0" baseline="0" noProof="0" dirty="0">
                    <a:ln>
                      <a:noFill/>
                    </a:ln>
                    <a:solidFill>
                      <a:schemeClr val="bg1"/>
                    </a:solidFill>
                    <a:effectLst/>
                    <a:uLnTx/>
                    <a:uFillTx/>
                    <a:latin typeface="+mn-lt"/>
                    <a:cs typeface="Arial"/>
                    <a:sym typeface="Arial"/>
                  </a:rPr>
                  <a:t> yang </a:t>
                </a:r>
                <a:r>
                  <a:rPr kumimoji="0" lang="en-US" sz="1000" i="0" u="none" strike="noStrike" kern="0" cap="none" spc="0" normalizeH="0" baseline="0" noProof="0" dirty="0" err="1">
                    <a:ln>
                      <a:noFill/>
                    </a:ln>
                    <a:solidFill>
                      <a:schemeClr val="bg1"/>
                    </a:solidFill>
                    <a:effectLst/>
                    <a:uLnTx/>
                    <a:uFillTx/>
                    <a:latin typeface="+mn-lt"/>
                    <a:cs typeface="Arial"/>
                    <a:sym typeface="Arial"/>
                  </a:rPr>
                  <a:t>melatarbelakangi</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adanya</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prostitusi</a:t>
                </a:r>
                <a:r>
                  <a:rPr kumimoji="0" lang="en-US" sz="1000" i="0" u="none" strike="noStrike" kern="0" cap="none" spc="0" normalizeH="0" baseline="0" noProof="0" dirty="0">
                    <a:ln>
                      <a:noFill/>
                    </a:ln>
                    <a:solidFill>
                      <a:schemeClr val="bg1"/>
                    </a:solidFill>
                    <a:effectLst/>
                    <a:uLnTx/>
                    <a:uFillTx/>
                    <a:latin typeface="+mn-lt"/>
                    <a:cs typeface="Arial"/>
                    <a:sym typeface="Arial"/>
                  </a:rPr>
                  <a:t> oleh </a:t>
                </a:r>
                <a:r>
                  <a:rPr kumimoji="0" lang="en-US" sz="1000" i="0" u="none" strike="noStrike" kern="0" cap="none" spc="0" normalizeH="0" baseline="0" noProof="0" dirty="0" err="1">
                    <a:ln>
                      <a:noFill/>
                    </a:ln>
                    <a:solidFill>
                      <a:schemeClr val="bg1"/>
                    </a:solidFill>
                    <a:effectLst/>
                    <a:uLnTx/>
                    <a:uFillTx/>
                    <a:latin typeface="+mn-lt"/>
                    <a:cs typeface="Arial"/>
                    <a:sym typeface="Arial"/>
                  </a:rPr>
                  <a:t>pelaku</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pelacuran</a:t>
                </a:r>
                <a:r>
                  <a:rPr kumimoji="0" lang="en-US" sz="1000" i="0" u="none" strike="noStrike" kern="0" cap="none" spc="0" normalizeH="0" baseline="0" noProof="0" dirty="0">
                    <a:ln>
                      <a:noFill/>
                    </a:ln>
                    <a:solidFill>
                      <a:schemeClr val="bg1"/>
                    </a:solidFill>
                    <a:effectLst/>
                    <a:uLnTx/>
                    <a:uFillTx/>
                    <a:latin typeface="+mn-lt"/>
                    <a:cs typeface="Arial"/>
                    <a:sym typeface="Arial"/>
                  </a:rPr>
                  <a:t> di Indonesia.</a:t>
                </a:r>
              </a:p>
              <a:p>
                <a:pPr marL="171450" marR="0" lvl="0" indent="-171450"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kumimoji="0" lang="en-US" sz="1000" i="0" u="none" strike="noStrike" kern="0" cap="none" spc="0" normalizeH="0" baseline="0" noProof="0" dirty="0" err="1">
                    <a:ln>
                      <a:noFill/>
                    </a:ln>
                    <a:solidFill>
                      <a:schemeClr val="bg1"/>
                    </a:solidFill>
                    <a:effectLst/>
                    <a:uLnTx/>
                    <a:uFillTx/>
                    <a:latin typeface="+mn-lt"/>
                    <a:cs typeface="Arial"/>
                    <a:sym typeface="Arial"/>
                  </a:rPr>
                  <a:t>Mengetahui</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serta</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menjelaskan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upaya-upaya</a:t>
                </a:r>
                <a:r>
                  <a:rPr kumimoji="0" lang="en-US" sz="1000" i="0" u="none" strike="noStrike" kern="0" cap="none" spc="0" normalizeH="0" baseline="0" noProof="0" dirty="0">
                    <a:ln>
                      <a:noFill/>
                    </a:ln>
                    <a:solidFill>
                      <a:schemeClr val="bg1"/>
                    </a:solidFill>
                    <a:effectLst/>
                    <a:uLnTx/>
                    <a:uFillTx/>
                    <a:latin typeface="+mn-lt"/>
                    <a:cs typeface="Arial"/>
                    <a:sym typeface="Arial"/>
                  </a:rPr>
                  <a:t> yang </a:t>
                </a:r>
                <a:r>
                  <a:rPr kumimoji="0" lang="en-US" sz="1000" i="0" u="none" strike="noStrike" kern="0" cap="none" spc="0" normalizeH="0" baseline="0" noProof="0" dirty="0" err="1">
                    <a:ln>
                      <a:noFill/>
                    </a:ln>
                    <a:solidFill>
                      <a:schemeClr val="bg1"/>
                    </a:solidFill>
                    <a:effectLst/>
                    <a:uLnTx/>
                    <a:uFillTx/>
                    <a:latin typeface="+mn-lt"/>
                    <a:cs typeface="Arial"/>
                    <a:sym typeface="Arial"/>
                  </a:rPr>
                  <a:t>dilakukan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untuk</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penegakan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hukum</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prostitusi</a:t>
                </a:r>
                <a:r>
                  <a:rPr kumimoji="0" lang="en-US" sz="1000" i="0" u="none" strike="noStrike" kern="0" cap="none" spc="0" normalizeH="0" baseline="0" noProof="0" dirty="0">
                    <a:ln>
                      <a:noFill/>
                    </a:ln>
                    <a:solidFill>
                      <a:schemeClr val="bg1"/>
                    </a:solidFill>
                    <a:effectLst/>
                    <a:uLnTx/>
                    <a:uFillTx/>
                    <a:latin typeface="+mn-lt"/>
                    <a:cs typeface="Arial"/>
                    <a:sym typeface="Arial"/>
                  </a:rPr>
                  <a:t> di Indonesia.</a:t>
                </a:r>
              </a:p>
              <a:p>
                <a:pPr marL="171450" marR="0" lvl="0" indent="-171450"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kumimoji="0" lang="en-US" sz="1000" i="0" u="none" strike="noStrike" kern="0" cap="none" spc="0" normalizeH="0" baseline="0" noProof="0" dirty="0" err="1">
                    <a:ln>
                      <a:noFill/>
                    </a:ln>
                    <a:solidFill>
                      <a:schemeClr val="bg1"/>
                    </a:solidFill>
                    <a:effectLst/>
                    <a:uLnTx/>
                    <a:uFillTx/>
                    <a:latin typeface="+mn-lt"/>
                    <a:cs typeface="Arial"/>
                    <a:sym typeface="Arial"/>
                  </a:rPr>
                  <a:t>Mengungkapkan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urgensi</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kriminalisasi</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pelaku</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pelacuran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dalam</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penanggulangannya</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terhadap</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pembaharuan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hukum</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pidana</a:t>
                </a:r>
                <a:r>
                  <a:rPr kumimoji="0" lang="en-US" sz="1000" i="0" u="none" strike="noStrike" kern="0" cap="none" spc="0" normalizeH="0" baseline="0" noProof="0" dirty="0">
                    <a:ln>
                      <a:noFill/>
                    </a:ln>
                    <a:solidFill>
                      <a:schemeClr val="bg1"/>
                    </a:solidFill>
                    <a:effectLst/>
                    <a:uLnTx/>
                    <a:uFillTx/>
                    <a:latin typeface="+mn-lt"/>
                    <a:cs typeface="Arial"/>
                    <a:sym typeface="Arial"/>
                  </a:rPr>
                  <a:t> di </a:t>
                </a:r>
                <a:r>
                  <a:rPr kumimoji="0" lang="en-US" sz="1000" i="0" u="none" strike="noStrike" kern="0" cap="none" spc="0" normalizeH="0" baseline="0" noProof="0" dirty="0" err="1">
                    <a:ln>
                      <a:noFill/>
                    </a:ln>
                    <a:solidFill>
                      <a:schemeClr val="bg1"/>
                    </a:solidFill>
                    <a:effectLst/>
                    <a:uLnTx/>
                    <a:uFillTx/>
                    <a:latin typeface="+mn-lt"/>
                    <a:cs typeface="Arial"/>
                    <a:sym typeface="Arial"/>
                  </a:rPr>
                  <a:t>Indonesia.Manfaat</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Penelitian</a:t>
                </a:r>
                <a:r>
                  <a:rPr kumimoji="0" lang="en-US" sz="1000" i="0" u="none" strike="noStrike" kern="0" cap="none" spc="0" normalizeH="0" baseline="0" noProof="0" dirty="0">
                    <a:ln>
                      <a:noFill/>
                    </a:ln>
                    <a:solidFill>
                      <a:schemeClr val="bg1"/>
                    </a:solidFill>
                    <a:effectLst/>
                    <a:uLnTx/>
                    <a:uFillTx/>
                    <a:latin typeface="+mn-lt"/>
                    <a:cs typeface="Arial"/>
                    <a:sym typeface="Arial"/>
                  </a:rPr>
                  <a:t>:</a:t>
                </a:r>
              </a:p>
            </p:txBody>
          </p:sp>
          <p:sp>
            <p:nvSpPr>
              <p:cNvPr id="137" name="Google Shape;240;p33">
                <a:extLst>
                  <a:ext uri="{FF2B5EF4-FFF2-40B4-BE49-F238E27FC236}">
                    <a16:creationId xmlns="" xmlns:a16="http://schemas.microsoft.com/office/drawing/2014/main" id="{581FF83F-A011-582B-EEA6-C6984384650D}"/>
                  </a:ext>
                </a:extLst>
              </p:cNvPr>
              <p:cNvSpPr/>
              <p:nvPr/>
            </p:nvSpPr>
            <p:spPr>
              <a:xfrm>
                <a:off x="1342131" y="3017630"/>
                <a:ext cx="1590853" cy="226558"/>
              </a:xfrm>
              <a:prstGeom prst="roundRect">
                <a:avLst>
                  <a:gd name="adj" fmla="val 50000"/>
                </a:avLst>
              </a:prstGeom>
              <a:solidFill>
                <a:schemeClr val="accent2">
                  <a:lumMod val="60000"/>
                  <a:lumOff val="40000"/>
                </a:schemeClr>
              </a:solidFill>
              <a:ln w="19050">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i="0" u="none" strike="noStrike" kern="0" cap="none" spc="0" normalizeH="0" baseline="0" noProof="0" dirty="0" err="1">
                    <a:ln>
                      <a:noFill/>
                    </a:ln>
                    <a:solidFill>
                      <a:schemeClr val="tx1">
                        <a:lumMod val="50000"/>
                      </a:schemeClr>
                    </a:solidFill>
                    <a:effectLst/>
                    <a:uLnTx/>
                    <a:uFillTx/>
                    <a:latin typeface="+mn-lt"/>
                    <a:cs typeface="Arial"/>
                    <a:sym typeface="Arial"/>
                  </a:rPr>
                  <a:t>Tujuan</a:t>
                </a:r>
                <a:r>
                  <a:rPr kumimoji="0" lang="en-US" sz="1000" i="0" u="none" strike="noStrike" kern="0" cap="none" spc="0" normalizeH="0" baseline="0" noProof="0" dirty="0">
                    <a:ln>
                      <a:noFill/>
                    </a:ln>
                    <a:solidFill>
                      <a:schemeClr val="tx1">
                        <a:lumMod val="50000"/>
                      </a:schemeClr>
                    </a:solidFill>
                    <a:effectLst/>
                    <a:uLnTx/>
                    <a:uFillTx/>
                    <a:latin typeface="+mn-lt"/>
                    <a:cs typeface="Arial"/>
                    <a:sym typeface="Arial"/>
                  </a:rPr>
                  <a:t> </a:t>
                </a:r>
                <a:r>
                  <a:rPr kumimoji="0" lang="en-US" sz="1000" i="0" u="none" strike="noStrike" kern="0" cap="none" spc="0" normalizeH="0" baseline="0" noProof="0" dirty="0" err="1">
                    <a:ln>
                      <a:noFill/>
                    </a:ln>
                    <a:solidFill>
                      <a:schemeClr val="tx1">
                        <a:lumMod val="50000"/>
                      </a:schemeClr>
                    </a:solidFill>
                    <a:effectLst/>
                    <a:uLnTx/>
                    <a:uFillTx/>
                    <a:latin typeface="+mn-lt"/>
                    <a:cs typeface="Arial"/>
                    <a:sym typeface="Arial"/>
                  </a:rPr>
                  <a:t>Penelitian</a:t>
                </a:r>
                <a:endParaRPr kumimoji="0" lang="id-ID" sz="1000" i="0" u="none" strike="noStrike" kern="0" cap="none" spc="0" normalizeH="0" baseline="0" noProof="0" dirty="0">
                  <a:ln>
                    <a:noFill/>
                  </a:ln>
                  <a:solidFill>
                    <a:schemeClr val="tx1">
                      <a:lumMod val="50000"/>
                    </a:schemeClr>
                  </a:solidFill>
                  <a:effectLst/>
                  <a:uLnTx/>
                  <a:uFillTx/>
                  <a:latin typeface="+mn-lt"/>
                  <a:cs typeface="Arial"/>
                  <a:sym typeface="Arial"/>
                </a:endParaRPr>
              </a:p>
            </p:txBody>
          </p:sp>
        </p:grpSp>
        <p:cxnSp>
          <p:nvCxnSpPr>
            <p:cNvPr id="131" name="Connector: Elbow 130">
              <a:extLst>
                <a:ext uri="{FF2B5EF4-FFF2-40B4-BE49-F238E27FC236}">
                  <a16:creationId xmlns="" xmlns:a16="http://schemas.microsoft.com/office/drawing/2014/main" id="{AE3F1C29-B3B6-D209-9C3A-624C8D2C076C}"/>
                </a:ext>
              </a:extLst>
            </p:cNvPr>
            <p:cNvCxnSpPr>
              <a:cxnSpLocks/>
              <a:stCxn id="133" idx="3"/>
              <a:endCxn id="134" idx="0"/>
            </p:cNvCxnSpPr>
            <p:nvPr/>
          </p:nvCxnSpPr>
          <p:spPr>
            <a:xfrm>
              <a:off x="6101857" y="1250981"/>
              <a:ext cx="874148" cy="354788"/>
            </a:xfrm>
            <a:prstGeom prst="bentConnector2">
              <a:avLst/>
            </a:prstGeom>
            <a:effectLst/>
          </p:spPr>
          <p:style>
            <a:lnRef idx="2">
              <a:schemeClr val="dk1"/>
            </a:lnRef>
            <a:fillRef idx="0">
              <a:schemeClr val="dk1"/>
            </a:fillRef>
            <a:effectRef idx="1">
              <a:schemeClr val="dk1"/>
            </a:effectRef>
            <a:fontRef idx="minor">
              <a:schemeClr val="tx1"/>
            </a:fontRef>
          </p:style>
        </p:cxnSp>
        <p:grpSp>
          <p:nvGrpSpPr>
            <p:cNvPr id="132" name="Group 131">
              <a:extLst>
                <a:ext uri="{FF2B5EF4-FFF2-40B4-BE49-F238E27FC236}">
                  <a16:creationId xmlns="" xmlns:a16="http://schemas.microsoft.com/office/drawing/2014/main" id="{1E579372-1D43-A447-1ADF-327579A7C51E}"/>
                </a:ext>
              </a:extLst>
            </p:cNvPr>
            <p:cNvGrpSpPr/>
            <p:nvPr/>
          </p:nvGrpSpPr>
          <p:grpSpPr>
            <a:xfrm>
              <a:off x="5196767" y="1544338"/>
              <a:ext cx="3558475" cy="2014111"/>
              <a:chOff x="5227204" y="3017629"/>
              <a:chExt cx="3558475" cy="2014111"/>
            </a:xfrm>
          </p:grpSpPr>
          <p:sp>
            <p:nvSpPr>
              <p:cNvPr id="134" name="Google Shape;240;p33">
                <a:extLst>
                  <a:ext uri="{FF2B5EF4-FFF2-40B4-BE49-F238E27FC236}">
                    <a16:creationId xmlns="" xmlns:a16="http://schemas.microsoft.com/office/drawing/2014/main" id="{BCB5BC30-9693-8E82-5EC9-F8F9AD844C1A}"/>
                  </a:ext>
                </a:extLst>
              </p:cNvPr>
              <p:cNvSpPr/>
              <p:nvPr/>
            </p:nvSpPr>
            <p:spPr>
              <a:xfrm>
                <a:off x="5227204" y="3079060"/>
                <a:ext cx="3558475" cy="1952680"/>
              </a:xfrm>
              <a:prstGeom prst="roundRect">
                <a:avLst>
                  <a:gd name="adj" fmla="val 9803"/>
                </a:avLst>
              </a:prstGeom>
              <a:solidFill>
                <a:schemeClr val="accent4"/>
              </a:solidFill>
              <a:ln w="19050">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marR="0" lvl="0" indent="-171450"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lang="en-US" sz="900" dirty="0" err="1">
                    <a:solidFill>
                      <a:schemeClr val="bg1"/>
                    </a:solidFill>
                    <a:latin typeface="+mn-lt"/>
                  </a:rPr>
                  <a:t>Manfaat</a:t>
                </a:r>
                <a:r>
                  <a:rPr lang="en-US" sz="900" dirty="0">
                    <a:solidFill>
                      <a:schemeClr val="bg1"/>
                    </a:solidFill>
                    <a:latin typeface="+mn-lt"/>
                  </a:rPr>
                  <a:t> </a:t>
                </a:r>
                <a:r>
                  <a:rPr lang="en-US" sz="900" dirty="0" err="1">
                    <a:solidFill>
                      <a:schemeClr val="bg1"/>
                    </a:solidFill>
                    <a:latin typeface="+mn-lt"/>
                  </a:rPr>
                  <a:t>Teoritis</a:t>
                </a:r>
                <a:r>
                  <a:rPr lang="en-US" sz="900" dirty="0">
                    <a:solidFill>
                      <a:schemeClr val="bg1"/>
                    </a:solidFill>
                    <a:latin typeface="+mn-lt"/>
                  </a:rPr>
                  <a:t>: </a:t>
                </a:r>
                <a:r>
                  <a:rPr lang="en-US" sz="900" dirty="0" err="1">
                    <a:solidFill>
                      <a:schemeClr val="bg1"/>
                    </a:solidFill>
                    <a:latin typeface="+mn-lt"/>
                  </a:rPr>
                  <a:t>Kontribusi</a:t>
                </a:r>
                <a:r>
                  <a:rPr lang="en-US" sz="900" dirty="0">
                    <a:solidFill>
                      <a:schemeClr val="bg1"/>
                    </a:solidFill>
                    <a:latin typeface="+mn-lt"/>
                  </a:rPr>
                  <a:t> pada </a:t>
                </a:r>
                <a:r>
                  <a:rPr lang="en-US" sz="900" dirty="0" err="1">
                    <a:solidFill>
                      <a:schemeClr val="bg1"/>
                    </a:solidFill>
                    <a:latin typeface="+mn-lt"/>
                  </a:rPr>
                  <a:t>pemahaman</a:t>
                </a:r>
                <a:r>
                  <a:rPr lang="en-US" sz="900" dirty="0">
                    <a:solidFill>
                      <a:schemeClr val="bg1"/>
                    </a:solidFill>
                    <a:latin typeface="+mn-lt"/>
                  </a:rPr>
                  <a:t> </a:t>
                </a:r>
                <a:r>
                  <a:rPr lang="en-US" sz="900" dirty="0" err="1">
                    <a:solidFill>
                      <a:schemeClr val="bg1"/>
                    </a:solidFill>
                    <a:latin typeface="+mn-lt"/>
                  </a:rPr>
                  <a:t>akademik</a:t>
                </a:r>
                <a:r>
                  <a:rPr lang="en-US" sz="900" dirty="0">
                    <a:solidFill>
                      <a:schemeClr val="bg1"/>
                    </a:solidFill>
                    <a:latin typeface="+mn-lt"/>
                  </a:rPr>
                  <a:t> </a:t>
                </a:r>
                <a:r>
                  <a:rPr lang="en-US" sz="900" dirty="0" err="1">
                    <a:solidFill>
                      <a:schemeClr val="bg1"/>
                    </a:solidFill>
                    <a:latin typeface="+mn-lt"/>
                  </a:rPr>
                  <a:t>tentang</a:t>
                </a:r>
                <a:r>
                  <a:rPr lang="en-US" sz="900" dirty="0">
                    <a:solidFill>
                      <a:schemeClr val="bg1"/>
                    </a:solidFill>
                    <a:latin typeface="+mn-lt"/>
                  </a:rPr>
                  <a:t> </a:t>
                </a:r>
                <a:r>
                  <a:rPr lang="en-US" sz="900" dirty="0" err="1">
                    <a:solidFill>
                      <a:schemeClr val="bg1"/>
                    </a:solidFill>
                    <a:latin typeface="+mn-lt"/>
                  </a:rPr>
                  <a:t>urgensi</a:t>
                </a:r>
                <a:r>
                  <a:rPr lang="en-US" sz="900" dirty="0">
                    <a:solidFill>
                      <a:schemeClr val="bg1"/>
                    </a:solidFill>
                    <a:latin typeface="+mn-lt"/>
                  </a:rPr>
                  <a:t> </a:t>
                </a:r>
                <a:r>
                  <a:rPr lang="en-US" sz="900" dirty="0" err="1">
                    <a:solidFill>
                      <a:schemeClr val="bg1"/>
                    </a:solidFill>
                    <a:latin typeface="+mn-lt"/>
                  </a:rPr>
                  <a:t>kriminalisasi</a:t>
                </a:r>
                <a:r>
                  <a:rPr lang="en-US" sz="900" dirty="0">
                    <a:solidFill>
                      <a:schemeClr val="bg1"/>
                    </a:solidFill>
                    <a:latin typeface="+mn-lt"/>
                  </a:rPr>
                  <a:t> </a:t>
                </a:r>
                <a:r>
                  <a:rPr lang="en-US" sz="900" dirty="0" err="1">
                    <a:solidFill>
                      <a:schemeClr val="bg1"/>
                    </a:solidFill>
                    <a:latin typeface="+mn-lt"/>
                  </a:rPr>
                  <a:t>pelaku</a:t>
                </a:r>
                <a:r>
                  <a:rPr lang="en-US" sz="900" dirty="0">
                    <a:solidFill>
                      <a:schemeClr val="bg1"/>
                    </a:solidFill>
                    <a:latin typeface="+mn-lt"/>
                  </a:rPr>
                  <a:t> </a:t>
                </a:r>
                <a:r>
                  <a:rPr lang="en-US" sz="900" dirty="0" err="1">
                    <a:solidFill>
                      <a:schemeClr val="bg1"/>
                    </a:solidFill>
                    <a:latin typeface="+mn-lt"/>
                  </a:rPr>
                  <a:t>pelacuran</a:t>
                </a:r>
                <a:r>
                  <a:rPr lang="en-US" sz="900" dirty="0">
                    <a:solidFill>
                      <a:schemeClr val="bg1"/>
                    </a:solidFill>
                    <a:latin typeface="+mn-lt"/>
                  </a:rPr>
                  <a:t> </a:t>
                </a:r>
                <a:r>
                  <a:rPr lang="en-US" sz="900" dirty="0" err="1">
                    <a:solidFill>
                      <a:schemeClr val="bg1"/>
                    </a:solidFill>
                    <a:latin typeface="+mn-lt"/>
                  </a:rPr>
                  <a:t>dalam</a:t>
                </a:r>
                <a:r>
                  <a:rPr lang="en-US" sz="900" dirty="0">
                    <a:solidFill>
                      <a:schemeClr val="bg1"/>
                    </a:solidFill>
                    <a:latin typeface="+mn-lt"/>
                  </a:rPr>
                  <a:t> </a:t>
                </a:r>
                <a:r>
                  <a:rPr lang="en-US" sz="900" dirty="0" err="1">
                    <a:solidFill>
                      <a:schemeClr val="bg1"/>
                    </a:solidFill>
                    <a:latin typeface="+mn-lt"/>
                  </a:rPr>
                  <a:t>pembaharuan</a:t>
                </a:r>
                <a:r>
                  <a:rPr lang="en-US" sz="900" dirty="0">
                    <a:solidFill>
                      <a:schemeClr val="bg1"/>
                    </a:solidFill>
                    <a:latin typeface="+mn-lt"/>
                  </a:rPr>
                  <a:t> </a:t>
                </a:r>
                <a:r>
                  <a:rPr lang="en-US" sz="900" dirty="0" err="1">
                    <a:solidFill>
                      <a:schemeClr val="bg1"/>
                    </a:solidFill>
                    <a:latin typeface="+mn-lt"/>
                  </a:rPr>
                  <a:t>hukum</a:t>
                </a:r>
                <a:r>
                  <a:rPr lang="en-US" sz="900" dirty="0">
                    <a:solidFill>
                      <a:schemeClr val="bg1"/>
                    </a:solidFill>
                    <a:latin typeface="+mn-lt"/>
                  </a:rPr>
                  <a:t> </a:t>
                </a:r>
                <a:r>
                  <a:rPr lang="en-US" sz="900" dirty="0" err="1">
                    <a:solidFill>
                      <a:schemeClr val="bg1"/>
                    </a:solidFill>
                    <a:latin typeface="+mn-lt"/>
                  </a:rPr>
                  <a:t>pidana</a:t>
                </a:r>
                <a:r>
                  <a:rPr lang="en-US" sz="900" dirty="0">
                    <a:solidFill>
                      <a:schemeClr val="bg1"/>
                    </a:solidFill>
                    <a:latin typeface="+mn-lt"/>
                  </a:rPr>
                  <a:t> di Indonesia dan </a:t>
                </a:r>
                <a:r>
                  <a:rPr lang="en-US" sz="900" dirty="0" err="1">
                    <a:solidFill>
                      <a:schemeClr val="bg1"/>
                    </a:solidFill>
                    <a:latin typeface="+mn-lt"/>
                  </a:rPr>
                  <a:t>pengembangan</a:t>
                </a:r>
                <a:r>
                  <a:rPr lang="en-US" sz="900" dirty="0">
                    <a:solidFill>
                      <a:schemeClr val="bg1"/>
                    </a:solidFill>
                    <a:latin typeface="+mn-lt"/>
                  </a:rPr>
                  <a:t> </a:t>
                </a:r>
                <a:r>
                  <a:rPr lang="en-US" sz="900" dirty="0" err="1">
                    <a:solidFill>
                      <a:schemeClr val="bg1"/>
                    </a:solidFill>
                    <a:latin typeface="+mn-lt"/>
                  </a:rPr>
                  <a:t>teori</a:t>
                </a:r>
                <a:r>
                  <a:rPr lang="en-US" sz="900" dirty="0">
                    <a:solidFill>
                      <a:schemeClr val="bg1"/>
                    </a:solidFill>
                    <a:latin typeface="+mn-lt"/>
                  </a:rPr>
                  <a:t> </a:t>
                </a:r>
                <a:r>
                  <a:rPr lang="en-US" sz="900" dirty="0" err="1">
                    <a:solidFill>
                      <a:schemeClr val="bg1"/>
                    </a:solidFill>
                    <a:latin typeface="+mn-lt"/>
                  </a:rPr>
                  <a:t>hukum</a:t>
                </a:r>
                <a:r>
                  <a:rPr lang="en-US" sz="900" dirty="0">
                    <a:solidFill>
                      <a:schemeClr val="bg1"/>
                    </a:solidFill>
                    <a:latin typeface="+mn-lt"/>
                  </a:rPr>
                  <a:t> </a:t>
                </a:r>
                <a:r>
                  <a:rPr lang="en-US" sz="900" dirty="0" err="1">
                    <a:solidFill>
                      <a:schemeClr val="bg1"/>
                    </a:solidFill>
                    <a:latin typeface="+mn-lt"/>
                  </a:rPr>
                  <a:t>pidana</a:t>
                </a:r>
                <a:r>
                  <a:rPr lang="en-US" sz="900" dirty="0">
                    <a:solidFill>
                      <a:schemeClr val="bg1"/>
                    </a:solidFill>
                    <a:latin typeface="+mn-lt"/>
                  </a:rPr>
                  <a:t> </a:t>
                </a:r>
                <a:r>
                  <a:rPr lang="en-US" sz="900" dirty="0" err="1">
                    <a:solidFill>
                      <a:schemeClr val="bg1"/>
                    </a:solidFill>
                    <a:latin typeface="+mn-lt"/>
                  </a:rPr>
                  <a:t>terkait</a:t>
                </a:r>
                <a:r>
                  <a:rPr lang="en-US" sz="900" dirty="0">
                    <a:solidFill>
                      <a:schemeClr val="bg1"/>
                    </a:solidFill>
                    <a:latin typeface="+mn-lt"/>
                  </a:rPr>
                  <a:t> </a:t>
                </a:r>
                <a:r>
                  <a:rPr lang="en-US" sz="900" dirty="0" err="1">
                    <a:solidFill>
                      <a:schemeClr val="bg1"/>
                    </a:solidFill>
                    <a:latin typeface="+mn-lt"/>
                  </a:rPr>
                  <a:t>kriminalisasi</a:t>
                </a:r>
                <a:r>
                  <a:rPr lang="en-US" sz="900" dirty="0">
                    <a:solidFill>
                      <a:schemeClr val="bg1"/>
                    </a:solidFill>
                    <a:latin typeface="+mn-lt"/>
                  </a:rPr>
                  <a:t> </a:t>
                </a:r>
                <a:r>
                  <a:rPr lang="en-US" sz="900" dirty="0" err="1">
                    <a:solidFill>
                      <a:schemeClr val="bg1"/>
                    </a:solidFill>
                    <a:latin typeface="+mn-lt"/>
                  </a:rPr>
                  <a:t>pelaku</a:t>
                </a:r>
                <a:r>
                  <a:rPr lang="en-US" sz="900" dirty="0">
                    <a:solidFill>
                      <a:schemeClr val="bg1"/>
                    </a:solidFill>
                    <a:latin typeface="+mn-lt"/>
                  </a:rPr>
                  <a:t> </a:t>
                </a:r>
                <a:r>
                  <a:rPr lang="en-US" sz="900" dirty="0" err="1">
                    <a:solidFill>
                      <a:schemeClr val="bg1"/>
                    </a:solidFill>
                    <a:latin typeface="+mn-lt"/>
                  </a:rPr>
                  <a:t>pelacuran</a:t>
                </a:r>
                <a:r>
                  <a:rPr lang="en-US" sz="900" dirty="0">
                    <a:solidFill>
                      <a:schemeClr val="bg1"/>
                    </a:solidFill>
                    <a:latin typeface="+mn-lt"/>
                  </a:rPr>
                  <a:t>.</a:t>
                </a:r>
              </a:p>
              <a:p>
                <a:pPr marL="171450" marR="0" lvl="0" indent="-171450"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lang="en-US" sz="900" dirty="0" err="1">
                    <a:solidFill>
                      <a:schemeClr val="bg1"/>
                    </a:solidFill>
                    <a:latin typeface="+mn-lt"/>
                  </a:rPr>
                  <a:t>Manfaat</a:t>
                </a:r>
                <a:r>
                  <a:rPr lang="en-US" sz="900" dirty="0">
                    <a:solidFill>
                      <a:schemeClr val="bg1"/>
                    </a:solidFill>
                    <a:latin typeface="+mn-lt"/>
                  </a:rPr>
                  <a:t> </a:t>
                </a:r>
                <a:r>
                  <a:rPr lang="en-US" sz="900" dirty="0" err="1">
                    <a:solidFill>
                      <a:schemeClr val="bg1"/>
                    </a:solidFill>
                    <a:latin typeface="+mn-lt"/>
                  </a:rPr>
                  <a:t>Praktis</a:t>
                </a:r>
                <a:r>
                  <a:rPr lang="en-US" sz="900" dirty="0">
                    <a:solidFill>
                      <a:schemeClr val="bg1"/>
                    </a:solidFill>
                    <a:latin typeface="+mn-lt"/>
                  </a:rPr>
                  <a:t>: Panduan </a:t>
                </a:r>
                <a:r>
                  <a:rPr lang="en-US" sz="900" dirty="0" err="1">
                    <a:solidFill>
                      <a:schemeClr val="bg1"/>
                    </a:solidFill>
                    <a:latin typeface="+mn-lt"/>
                  </a:rPr>
                  <a:t>bagi</a:t>
                </a:r>
                <a:r>
                  <a:rPr lang="en-US" sz="900" dirty="0">
                    <a:solidFill>
                      <a:schemeClr val="bg1"/>
                    </a:solidFill>
                    <a:latin typeface="+mn-lt"/>
                  </a:rPr>
                  <a:t> </a:t>
                </a:r>
                <a:r>
                  <a:rPr lang="en-US" sz="900" dirty="0" err="1">
                    <a:solidFill>
                      <a:schemeClr val="bg1"/>
                    </a:solidFill>
                    <a:latin typeface="+mn-lt"/>
                  </a:rPr>
                  <a:t>pemerintah</a:t>
                </a:r>
                <a:r>
                  <a:rPr lang="en-US" sz="900" dirty="0">
                    <a:solidFill>
                      <a:schemeClr val="bg1"/>
                    </a:solidFill>
                    <a:latin typeface="+mn-lt"/>
                  </a:rPr>
                  <a:t>, </a:t>
                </a:r>
                <a:r>
                  <a:rPr lang="en-US" sz="900" dirty="0" err="1">
                    <a:solidFill>
                      <a:schemeClr val="bg1"/>
                    </a:solidFill>
                    <a:latin typeface="+mn-lt"/>
                  </a:rPr>
                  <a:t>pembuat</a:t>
                </a:r>
                <a:r>
                  <a:rPr lang="en-US" sz="900" dirty="0">
                    <a:solidFill>
                      <a:schemeClr val="bg1"/>
                    </a:solidFill>
                    <a:latin typeface="+mn-lt"/>
                  </a:rPr>
                  <a:t> </a:t>
                </a:r>
                <a:r>
                  <a:rPr lang="en-US" sz="900" dirty="0" err="1">
                    <a:solidFill>
                      <a:schemeClr val="bg1"/>
                    </a:solidFill>
                    <a:latin typeface="+mn-lt"/>
                  </a:rPr>
                  <a:t>kebijakan</a:t>
                </a:r>
                <a:r>
                  <a:rPr lang="en-US" sz="900" dirty="0">
                    <a:solidFill>
                      <a:schemeClr val="bg1"/>
                    </a:solidFill>
                    <a:latin typeface="+mn-lt"/>
                  </a:rPr>
                  <a:t>, </a:t>
                </a:r>
                <a:r>
                  <a:rPr lang="en-US" sz="900" dirty="0" err="1">
                    <a:solidFill>
                      <a:schemeClr val="bg1"/>
                    </a:solidFill>
                    <a:latin typeface="+mn-lt"/>
                  </a:rPr>
                  <a:t>aparat</a:t>
                </a:r>
                <a:r>
                  <a:rPr lang="en-US" sz="900" dirty="0">
                    <a:solidFill>
                      <a:schemeClr val="bg1"/>
                    </a:solidFill>
                    <a:latin typeface="+mn-lt"/>
                  </a:rPr>
                  <a:t> </a:t>
                </a:r>
                <a:r>
                  <a:rPr lang="en-US" sz="900" dirty="0" err="1">
                    <a:solidFill>
                      <a:schemeClr val="bg1"/>
                    </a:solidFill>
                    <a:latin typeface="+mn-lt"/>
                  </a:rPr>
                  <a:t>penegak</a:t>
                </a:r>
                <a:r>
                  <a:rPr lang="en-US" sz="900" dirty="0">
                    <a:solidFill>
                      <a:schemeClr val="bg1"/>
                    </a:solidFill>
                    <a:latin typeface="+mn-lt"/>
                  </a:rPr>
                  <a:t> </a:t>
                </a:r>
                <a:r>
                  <a:rPr lang="en-US" sz="900" dirty="0" err="1">
                    <a:solidFill>
                      <a:schemeClr val="bg1"/>
                    </a:solidFill>
                    <a:latin typeface="+mn-lt"/>
                  </a:rPr>
                  <a:t>hukum</a:t>
                </a:r>
                <a:r>
                  <a:rPr lang="en-US" sz="900" dirty="0">
                    <a:solidFill>
                      <a:schemeClr val="bg1"/>
                    </a:solidFill>
                    <a:latin typeface="+mn-lt"/>
                  </a:rPr>
                  <a:t>, </a:t>
                </a:r>
                <a:r>
                  <a:rPr lang="en-US" sz="900" dirty="0" err="1">
                    <a:solidFill>
                      <a:schemeClr val="bg1"/>
                    </a:solidFill>
                    <a:latin typeface="+mn-lt"/>
                  </a:rPr>
                  <a:t>lembaga</a:t>
                </a:r>
                <a:r>
                  <a:rPr lang="en-US" sz="900" dirty="0">
                    <a:solidFill>
                      <a:schemeClr val="bg1"/>
                    </a:solidFill>
                    <a:latin typeface="+mn-lt"/>
                  </a:rPr>
                  <a:t> </a:t>
                </a:r>
                <a:r>
                  <a:rPr lang="en-US" sz="900" dirty="0" err="1">
                    <a:solidFill>
                      <a:schemeClr val="bg1"/>
                    </a:solidFill>
                    <a:latin typeface="+mn-lt"/>
                  </a:rPr>
                  <a:t>sosial</a:t>
                </a:r>
                <a:r>
                  <a:rPr lang="en-US" sz="900" dirty="0">
                    <a:solidFill>
                      <a:schemeClr val="bg1"/>
                    </a:solidFill>
                    <a:latin typeface="+mn-lt"/>
                  </a:rPr>
                  <a:t>, dan </a:t>
                </a:r>
                <a:r>
                  <a:rPr lang="en-US" sz="900" dirty="0" err="1">
                    <a:solidFill>
                      <a:schemeClr val="bg1"/>
                    </a:solidFill>
                    <a:latin typeface="+mn-lt"/>
                  </a:rPr>
                  <a:t>pemerintah</a:t>
                </a:r>
                <a:r>
                  <a:rPr lang="en-US" sz="900" dirty="0">
                    <a:solidFill>
                      <a:schemeClr val="bg1"/>
                    </a:solidFill>
                    <a:latin typeface="+mn-lt"/>
                  </a:rPr>
                  <a:t> </a:t>
                </a:r>
                <a:r>
                  <a:rPr lang="en-US" sz="900" dirty="0" err="1">
                    <a:solidFill>
                      <a:schemeClr val="bg1"/>
                    </a:solidFill>
                    <a:latin typeface="+mn-lt"/>
                  </a:rPr>
                  <a:t>daerah</a:t>
                </a:r>
                <a:r>
                  <a:rPr lang="en-US" sz="900" dirty="0">
                    <a:solidFill>
                      <a:schemeClr val="bg1"/>
                    </a:solidFill>
                    <a:latin typeface="+mn-lt"/>
                  </a:rPr>
                  <a:t> </a:t>
                </a:r>
                <a:r>
                  <a:rPr lang="en-US" sz="900" dirty="0" err="1">
                    <a:solidFill>
                      <a:schemeClr val="bg1"/>
                    </a:solidFill>
                    <a:latin typeface="+mn-lt"/>
                  </a:rPr>
                  <a:t>dalam</a:t>
                </a:r>
                <a:r>
                  <a:rPr lang="en-US" sz="900" dirty="0">
                    <a:solidFill>
                      <a:schemeClr val="bg1"/>
                    </a:solidFill>
                    <a:latin typeface="+mn-lt"/>
                  </a:rPr>
                  <a:t> </a:t>
                </a:r>
                <a:r>
                  <a:rPr lang="en-US" sz="900" dirty="0" err="1">
                    <a:solidFill>
                      <a:schemeClr val="bg1"/>
                    </a:solidFill>
                    <a:latin typeface="+mn-lt"/>
                  </a:rPr>
                  <a:t>merancang</a:t>
                </a:r>
                <a:r>
                  <a:rPr lang="en-US" sz="900" dirty="0">
                    <a:solidFill>
                      <a:schemeClr val="bg1"/>
                    </a:solidFill>
                    <a:latin typeface="+mn-lt"/>
                  </a:rPr>
                  <a:t> </a:t>
                </a:r>
                <a:r>
                  <a:rPr lang="en-US" sz="900" dirty="0" err="1">
                    <a:solidFill>
                      <a:schemeClr val="bg1"/>
                    </a:solidFill>
                    <a:latin typeface="+mn-lt"/>
                  </a:rPr>
                  <a:t>kebijakan</a:t>
                </a:r>
                <a:r>
                  <a:rPr lang="en-US" sz="900" dirty="0">
                    <a:solidFill>
                      <a:schemeClr val="bg1"/>
                    </a:solidFill>
                    <a:latin typeface="+mn-lt"/>
                  </a:rPr>
                  <a:t> yang </a:t>
                </a:r>
                <a:r>
                  <a:rPr lang="en-US" sz="900" dirty="0" err="1">
                    <a:solidFill>
                      <a:schemeClr val="bg1"/>
                    </a:solidFill>
                    <a:latin typeface="+mn-lt"/>
                  </a:rPr>
                  <a:t>lebih</a:t>
                </a:r>
                <a:r>
                  <a:rPr lang="en-US" sz="900" dirty="0">
                    <a:solidFill>
                      <a:schemeClr val="bg1"/>
                    </a:solidFill>
                    <a:latin typeface="+mn-lt"/>
                  </a:rPr>
                  <a:t> </a:t>
                </a:r>
                <a:r>
                  <a:rPr lang="en-US" sz="900" dirty="0" err="1">
                    <a:solidFill>
                      <a:schemeClr val="bg1"/>
                    </a:solidFill>
                    <a:latin typeface="+mn-lt"/>
                  </a:rPr>
                  <a:t>efektif</a:t>
                </a:r>
                <a:r>
                  <a:rPr lang="en-US" sz="900" dirty="0">
                    <a:solidFill>
                      <a:schemeClr val="bg1"/>
                    </a:solidFill>
                    <a:latin typeface="+mn-lt"/>
                  </a:rPr>
                  <a:t> dan strategi </a:t>
                </a:r>
                <a:r>
                  <a:rPr lang="en-US" sz="900" dirty="0" err="1">
                    <a:solidFill>
                      <a:schemeClr val="bg1"/>
                    </a:solidFill>
                    <a:latin typeface="+mn-lt"/>
                  </a:rPr>
                  <a:t>penanganan</a:t>
                </a:r>
                <a:r>
                  <a:rPr lang="en-US" sz="900" dirty="0">
                    <a:solidFill>
                      <a:schemeClr val="bg1"/>
                    </a:solidFill>
                    <a:latin typeface="+mn-lt"/>
                  </a:rPr>
                  <a:t> </a:t>
                </a:r>
                <a:r>
                  <a:rPr lang="en-US" sz="900" dirty="0" err="1">
                    <a:solidFill>
                      <a:schemeClr val="bg1"/>
                    </a:solidFill>
                    <a:latin typeface="+mn-lt"/>
                  </a:rPr>
                  <a:t>prostitusi</a:t>
                </a:r>
                <a:r>
                  <a:rPr lang="en-US" sz="900" dirty="0">
                    <a:solidFill>
                      <a:schemeClr val="bg1"/>
                    </a:solidFill>
                    <a:latin typeface="+mn-lt"/>
                  </a:rPr>
                  <a:t>, </a:t>
                </a:r>
                <a:r>
                  <a:rPr lang="en-US" sz="900" dirty="0" err="1">
                    <a:solidFill>
                      <a:schemeClr val="bg1"/>
                    </a:solidFill>
                    <a:latin typeface="+mn-lt"/>
                  </a:rPr>
                  <a:t>khususnya</a:t>
                </a:r>
                <a:r>
                  <a:rPr lang="en-US" sz="900" dirty="0">
                    <a:solidFill>
                      <a:schemeClr val="bg1"/>
                    </a:solidFill>
                    <a:latin typeface="+mn-lt"/>
                  </a:rPr>
                  <a:t> di Kota Pontianak.</a:t>
                </a:r>
              </a:p>
            </p:txBody>
          </p:sp>
          <p:sp>
            <p:nvSpPr>
              <p:cNvPr id="135" name="Google Shape;240;p33">
                <a:extLst>
                  <a:ext uri="{FF2B5EF4-FFF2-40B4-BE49-F238E27FC236}">
                    <a16:creationId xmlns="" xmlns:a16="http://schemas.microsoft.com/office/drawing/2014/main" id="{C29C88F3-71F1-32A4-7BE0-FF3035768F12}"/>
                  </a:ext>
                </a:extLst>
              </p:cNvPr>
              <p:cNvSpPr/>
              <p:nvPr/>
            </p:nvSpPr>
            <p:spPr>
              <a:xfrm>
                <a:off x="6276997" y="3017629"/>
                <a:ext cx="1590853" cy="226558"/>
              </a:xfrm>
              <a:prstGeom prst="roundRect">
                <a:avLst>
                  <a:gd name="adj" fmla="val 50000"/>
                </a:avLst>
              </a:prstGeom>
              <a:solidFill>
                <a:schemeClr val="accent4">
                  <a:lumMod val="40000"/>
                  <a:lumOff val="60000"/>
                </a:schemeClr>
              </a:solidFill>
              <a:ln w="19050">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err="1">
                    <a:solidFill>
                      <a:schemeClr val="tx1">
                        <a:lumMod val="50000"/>
                      </a:schemeClr>
                    </a:solidFill>
                    <a:latin typeface="+mn-lt"/>
                  </a:rPr>
                  <a:t>Manfaat</a:t>
                </a:r>
                <a:r>
                  <a:rPr lang="en-US" sz="1000" dirty="0">
                    <a:solidFill>
                      <a:schemeClr val="tx1">
                        <a:lumMod val="50000"/>
                      </a:schemeClr>
                    </a:solidFill>
                    <a:latin typeface="+mn-lt"/>
                  </a:rPr>
                  <a:t> </a:t>
                </a:r>
                <a:r>
                  <a:rPr lang="en-US" sz="1000" dirty="0" err="1">
                    <a:solidFill>
                      <a:schemeClr val="tx1">
                        <a:lumMod val="50000"/>
                      </a:schemeClr>
                    </a:solidFill>
                    <a:latin typeface="+mn-lt"/>
                  </a:rPr>
                  <a:t>Penelitian</a:t>
                </a:r>
                <a:endParaRPr kumimoji="0" lang="id-ID" sz="1000" i="0" u="none" strike="noStrike" kern="0" cap="none" spc="0" normalizeH="0" baseline="0" noProof="0" dirty="0">
                  <a:ln>
                    <a:noFill/>
                  </a:ln>
                  <a:solidFill>
                    <a:schemeClr val="tx1">
                      <a:lumMod val="50000"/>
                    </a:schemeClr>
                  </a:solidFill>
                  <a:effectLst/>
                  <a:uLnTx/>
                  <a:uFillTx/>
                  <a:latin typeface="+mn-lt"/>
                  <a:cs typeface="Arial"/>
                  <a:sym typeface="Arial"/>
                </a:endParaRPr>
              </a:p>
            </p:txBody>
          </p:sp>
        </p:grpSp>
        <p:sp>
          <p:nvSpPr>
            <p:cNvPr id="133" name="Google Shape;240;p33">
              <a:extLst>
                <a:ext uri="{FF2B5EF4-FFF2-40B4-BE49-F238E27FC236}">
                  <a16:creationId xmlns="" xmlns:a16="http://schemas.microsoft.com/office/drawing/2014/main" id="{74C528D1-EFB1-08F5-CBAA-F3FDF043B28A}"/>
                </a:ext>
              </a:extLst>
            </p:cNvPr>
            <p:cNvSpPr/>
            <p:nvPr/>
          </p:nvSpPr>
          <p:spPr>
            <a:xfrm>
              <a:off x="2981269" y="1085854"/>
              <a:ext cx="3120588" cy="330254"/>
            </a:xfrm>
            <a:prstGeom prst="roundRect">
              <a:avLst>
                <a:gd name="adj" fmla="val 50000"/>
              </a:avLst>
            </a:prstGeom>
            <a:solidFill>
              <a:schemeClr val="tx1"/>
            </a:solidFill>
            <a:ln w="19050">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1" i="0" u="none" strike="noStrike" kern="0" cap="none" spc="0" normalizeH="0" baseline="0" noProof="0" dirty="0" err="1">
                  <a:ln>
                    <a:noFill/>
                  </a:ln>
                  <a:solidFill>
                    <a:schemeClr val="bg1"/>
                  </a:solidFill>
                  <a:effectLst/>
                  <a:uLnTx/>
                  <a:uFillTx/>
                  <a:latin typeface="+mn-lt"/>
                  <a:cs typeface="Arial"/>
                  <a:sym typeface="Arial"/>
                </a:rPr>
                <a:t>Tujuan</a:t>
              </a:r>
              <a:r>
                <a:rPr kumimoji="0" lang="en-US" sz="1050" b="1" i="0" u="none" strike="noStrike" kern="0" cap="none" spc="0" normalizeH="0" baseline="0" noProof="0" dirty="0">
                  <a:ln>
                    <a:noFill/>
                  </a:ln>
                  <a:solidFill>
                    <a:schemeClr val="bg1"/>
                  </a:solidFill>
                  <a:effectLst/>
                  <a:uLnTx/>
                  <a:uFillTx/>
                  <a:latin typeface="+mn-lt"/>
                  <a:cs typeface="Arial"/>
                  <a:sym typeface="Arial"/>
                </a:rPr>
                <a:t> </a:t>
              </a:r>
              <a:r>
                <a:rPr kumimoji="0" lang="en-US" sz="1050" b="1" i="0" u="none" strike="noStrike" kern="0" cap="none" spc="0" normalizeH="0" baseline="0" noProof="0" dirty="0" err="1">
                  <a:ln>
                    <a:noFill/>
                  </a:ln>
                  <a:solidFill>
                    <a:schemeClr val="bg1"/>
                  </a:solidFill>
                  <a:effectLst/>
                  <a:uLnTx/>
                  <a:uFillTx/>
                  <a:latin typeface="+mn-lt"/>
                  <a:cs typeface="Arial"/>
                  <a:sym typeface="Arial"/>
                </a:rPr>
                <a:t>Penelitian</a:t>
              </a:r>
              <a:r>
                <a:rPr kumimoji="0" lang="en-US" sz="1050" b="1" i="0" u="none" strike="noStrike" kern="0" cap="none" spc="0" normalizeH="0" baseline="0" noProof="0" dirty="0">
                  <a:ln>
                    <a:noFill/>
                  </a:ln>
                  <a:solidFill>
                    <a:schemeClr val="bg1"/>
                  </a:solidFill>
                  <a:effectLst/>
                  <a:uLnTx/>
                  <a:uFillTx/>
                  <a:latin typeface="+mn-lt"/>
                  <a:cs typeface="Arial"/>
                  <a:sym typeface="Arial"/>
                </a:rPr>
                <a:t> dan </a:t>
              </a:r>
              <a:r>
                <a:rPr kumimoji="0" lang="en-US" sz="1050" b="1" i="0" u="none" strike="noStrike" kern="0" cap="none" spc="0" normalizeH="0" baseline="0" noProof="0" dirty="0" err="1">
                  <a:ln>
                    <a:noFill/>
                  </a:ln>
                  <a:solidFill>
                    <a:schemeClr val="bg1"/>
                  </a:solidFill>
                  <a:effectLst/>
                  <a:uLnTx/>
                  <a:uFillTx/>
                  <a:latin typeface="+mn-lt"/>
                  <a:cs typeface="Arial"/>
                  <a:sym typeface="Arial"/>
                </a:rPr>
                <a:t>Manfaat</a:t>
              </a:r>
              <a:r>
                <a:rPr kumimoji="0" lang="en-US" sz="1050" b="1" i="0" u="none" strike="noStrike" kern="0" cap="none" spc="0" normalizeH="0" baseline="0" noProof="0" dirty="0">
                  <a:ln>
                    <a:noFill/>
                  </a:ln>
                  <a:solidFill>
                    <a:schemeClr val="bg1"/>
                  </a:solidFill>
                  <a:effectLst/>
                  <a:uLnTx/>
                  <a:uFillTx/>
                  <a:latin typeface="+mn-lt"/>
                  <a:cs typeface="Arial"/>
                  <a:sym typeface="Arial"/>
                </a:rPr>
                <a:t> </a:t>
              </a:r>
              <a:r>
                <a:rPr kumimoji="0" lang="en-US" sz="1050" b="1" i="0" u="none" strike="noStrike" kern="0" cap="none" spc="0" normalizeH="0" baseline="0" noProof="0" dirty="0" err="1">
                  <a:ln>
                    <a:noFill/>
                  </a:ln>
                  <a:solidFill>
                    <a:schemeClr val="bg1"/>
                  </a:solidFill>
                  <a:effectLst/>
                  <a:uLnTx/>
                  <a:uFillTx/>
                  <a:latin typeface="+mn-lt"/>
                  <a:cs typeface="Arial"/>
                  <a:sym typeface="Arial"/>
                </a:rPr>
                <a:t>Penelitian</a:t>
              </a:r>
              <a:endParaRPr kumimoji="0" lang="id-ID" sz="1050" b="1" i="0" u="none" strike="noStrike" kern="0" cap="none" spc="0" normalizeH="0" baseline="0" noProof="0" dirty="0">
                <a:ln>
                  <a:noFill/>
                </a:ln>
                <a:solidFill>
                  <a:schemeClr val="bg1"/>
                </a:solidFill>
                <a:effectLst/>
                <a:uLnTx/>
                <a:uFillTx/>
                <a:latin typeface="+mn-lt"/>
                <a:cs typeface="Arial"/>
                <a:sym typeface="Arial"/>
              </a:endParaRPr>
            </a:p>
          </p:txBody>
        </p:sp>
      </p:grpSp>
      <p:grpSp>
        <p:nvGrpSpPr>
          <p:cNvPr id="124" name="Group 123">
            <a:extLst>
              <a:ext uri="{FF2B5EF4-FFF2-40B4-BE49-F238E27FC236}">
                <a16:creationId xmlns="" xmlns:a16="http://schemas.microsoft.com/office/drawing/2014/main" id="{15A8D03D-1018-3E88-9270-55C61DC141A9}"/>
              </a:ext>
            </a:extLst>
          </p:cNvPr>
          <p:cNvGrpSpPr/>
          <p:nvPr/>
        </p:nvGrpSpPr>
        <p:grpSpPr>
          <a:xfrm>
            <a:off x="1911894" y="-1770605"/>
            <a:ext cx="5313418" cy="814614"/>
            <a:chOff x="1776516" y="1323793"/>
            <a:chExt cx="5313418" cy="1064552"/>
          </a:xfrm>
        </p:grpSpPr>
        <p:sp>
          <p:nvSpPr>
            <p:cNvPr id="125" name="Google Shape;240;p33">
              <a:extLst>
                <a:ext uri="{FF2B5EF4-FFF2-40B4-BE49-F238E27FC236}">
                  <a16:creationId xmlns="" xmlns:a16="http://schemas.microsoft.com/office/drawing/2014/main" id="{71EBB310-2182-8EC1-8664-49F18EB1507B}"/>
                </a:ext>
              </a:extLst>
            </p:cNvPr>
            <p:cNvSpPr/>
            <p:nvPr/>
          </p:nvSpPr>
          <p:spPr>
            <a:xfrm>
              <a:off x="1776516" y="1454360"/>
              <a:ext cx="5313418" cy="933985"/>
            </a:xfrm>
            <a:prstGeom prst="roundRect">
              <a:avLst>
                <a:gd name="adj" fmla="val 19885"/>
              </a:avLst>
            </a:prstGeom>
            <a:solidFill>
              <a:schemeClr val="tx1">
                <a:lumMod val="60000"/>
                <a:lumOff val="40000"/>
              </a:schemeClr>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1" i="0" u="none" strike="noStrike" kern="0" cap="none" spc="0" normalizeH="0" baseline="0" noProof="0" dirty="0">
                <a:ln>
                  <a:noFill/>
                </a:ln>
                <a:solidFill>
                  <a:srgbClr val="DA8737"/>
                </a:solidFill>
                <a:effectLst/>
                <a:uLnTx/>
                <a:uFillTx/>
                <a:latin typeface="Oxygen" panose="02000503000000000000" pitchFamily="2" charset="0"/>
                <a:cs typeface="Arial"/>
                <a:sym typeface="Arial"/>
              </a:endParaRPr>
            </a:p>
          </p:txBody>
        </p:sp>
        <p:sp>
          <p:nvSpPr>
            <p:cNvPr id="126" name="TextBox 125">
              <a:extLst>
                <a:ext uri="{FF2B5EF4-FFF2-40B4-BE49-F238E27FC236}">
                  <a16:creationId xmlns="" xmlns:a16="http://schemas.microsoft.com/office/drawing/2014/main" id="{162DA4A0-9657-3957-8A56-DAE00DA44A71}"/>
                </a:ext>
              </a:extLst>
            </p:cNvPr>
            <p:cNvSpPr txBox="1"/>
            <p:nvPr/>
          </p:nvSpPr>
          <p:spPr>
            <a:xfrm>
              <a:off x="1899899" y="1670554"/>
              <a:ext cx="5066650" cy="563091"/>
            </a:xfrm>
            <a:prstGeom prst="rect">
              <a:avLst/>
            </a:prstGeom>
            <a:noFill/>
          </p:spPr>
          <p:txBody>
            <a:bodyPr wrap="square">
              <a:spAutoFit/>
            </a:bodyPr>
            <a:lstStyle/>
            <a:p>
              <a:pPr algn="ctr"/>
              <a:r>
                <a:rPr lang="en-US" sz="1100" dirty="0" err="1">
                  <a:solidFill>
                    <a:schemeClr val="bg1"/>
                  </a:solidFill>
                </a:rPr>
                <a:t>Mengapa</a:t>
              </a:r>
              <a:r>
                <a:rPr lang="en-US" sz="1100" dirty="0">
                  <a:solidFill>
                    <a:schemeClr val="bg1"/>
                  </a:solidFill>
                </a:rPr>
                <a:t> </a:t>
              </a:r>
              <a:r>
                <a:rPr lang="en-US" sz="1100" dirty="0" err="1">
                  <a:solidFill>
                    <a:schemeClr val="bg1"/>
                  </a:solidFill>
                </a:rPr>
                <a:t>Kriminalisasi</a:t>
              </a:r>
              <a:r>
                <a:rPr lang="en-US" sz="1100" dirty="0">
                  <a:solidFill>
                    <a:schemeClr val="bg1"/>
                  </a:solidFill>
                </a:rPr>
                <a:t> </a:t>
              </a:r>
              <a:r>
                <a:rPr lang="en-US" sz="1100" dirty="0" err="1">
                  <a:solidFill>
                    <a:schemeClr val="bg1"/>
                  </a:solidFill>
                </a:rPr>
                <a:t>Pelaku</a:t>
              </a:r>
              <a:r>
                <a:rPr lang="en-US" sz="1100" dirty="0">
                  <a:solidFill>
                    <a:schemeClr val="bg1"/>
                  </a:solidFill>
                </a:rPr>
                <a:t> </a:t>
              </a:r>
              <a:r>
                <a:rPr lang="en-US" sz="1100" dirty="0" err="1">
                  <a:solidFill>
                    <a:schemeClr val="bg1"/>
                  </a:solidFill>
                </a:rPr>
                <a:t>Pelacuran</a:t>
              </a:r>
              <a:r>
                <a:rPr lang="en-US" sz="1100" dirty="0">
                  <a:solidFill>
                    <a:schemeClr val="bg1"/>
                  </a:solidFill>
                </a:rPr>
                <a:t> </a:t>
              </a:r>
              <a:r>
                <a:rPr lang="en-US" sz="1100" dirty="0" err="1">
                  <a:solidFill>
                    <a:schemeClr val="bg1"/>
                  </a:solidFill>
                </a:rPr>
                <a:t>Tidak</a:t>
              </a:r>
              <a:r>
                <a:rPr lang="en-US" sz="1100" dirty="0">
                  <a:solidFill>
                    <a:schemeClr val="bg1"/>
                  </a:solidFill>
                </a:rPr>
                <a:t> </a:t>
              </a:r>
              <a:r>
                <a:rPr lang="en-US" sz="1100" dirty="0" err="1">
                  <a:solidFill>
                    <a:schemeClr val="bg1"/>
                  </a:solidFill>
                </a:rPr>
                <a:t>Diatur</a:t>
              </a:r>
              <a:r>
                <a:rPr lang="en-US" sz="1100" dirty="0">
                  <a:solidFill>
                    <a:schemeClr val="bg1"/>
                  </a:solidFill>
                </a:rPr>
                <a:t> </a:t>
              </a:r>
              <a:r>
                <a:rPr lang="en-US" sz="1100" dirty="0" err="1">
                  <a:solidFill>
                    <a:schemeClr val="bg1"/>
                  </a:solidFill>
                </a:rPr>
                <a:t>Secara</a:t>
              </a:r>
              <a:r>
                <a:rPr lang="en-US" sz="1100" dirty="0">
                  <a:solidFill>
                    <a:schemeClr val="bg1"/>
                  </a:solidFill>
                </a:rPr>
                <a:t> </a:t>
              </a:r>
              <a:r>
                <a:rPr lang="en-US" sz="1100" dirty="0" err="1">
                  <a:solidFill>
                    <a:schemeClr val="bg1"/>
                  </a:solidFill>
                </a:rPr>
                <a:t>Khusus</a:t>
              </a:r>
              <a:r>
                <a:rPr lang="en-US" sz="1100" dirty="0">
                  <a:solidFill>
                    <a:schemeClr val="bg1"/>
                  </a:solidFill>
                </a:rPr>
                <a:t> </a:t>
              </a:r>
              <a:r>
                <a:rPr lang="en-US" sz="1100" dirty="0" err="1">
                  <a:solidFill>
                    <a:schemeClr val="bg1"/>
                  </a:solidFill>
                </a:rPr>
                <a:t>Dalam</a:t>
              </a:r>
              <a:r>
                <a:rPr lang="en-US" sz="1100" dirty="0">
                  <a:solidFill>
                    <a:schemeClr val="bg1"/>
                  </a:solidFill>
                </a:rPr>
                <a:t> Hukum </a:t>
              </a:r>
              <a:r>
                <a:rPr lang="en-US" sz="1100" dirty="0" err="1">
                  <a:solidFill>
                    <a:schemeClr val="bg1"/>
                  </a:solidFill>
                </a:rPr>
                <a:t>Pidana</a:t>
              </a:r>
              <a:r>
                <a:rPr lang="en-US" sz="1100" dirty="0">
                  <a:solidFill>
                    <a:schemeClr val="bg1"/>
                  </a:solidFill>
                </a:rPr>
                <a:t> di Indonesia?</a:t>
              </a:r>
            </a:p>
          </p:txBody>
        </p:sp>
        <p:sp>
          <p:nvSpPr>
            <p:cNvPr id="127" name="Google Shape;240;p33">
              <a:extLst>
                <a:ext uri="{FF2B5EF4-FFF2-40B4-BE49-F238E27FC236}">
                  <a16:creationId xmlns="" xmlns:a16="http://schemas.microsoft.com/office/drawing/2014/main" id="{64A7FF65-5016-A79E-1187-463465719A96}"/>
                </a:ext>
              </a:extLst>
            </p:cNvPr>
            <p:cNvSpPr/>
            <p:nvPr/>
          </p:nvSpPr>
          <p:spPr>
            <a:xfrm>
              <a:off x="3417591" y="1323793"/>
              <a:ext cx="2075410" cy="261132"/>
            </a:xfrm>
            <a:prstGeom prst="roundRect">
              <a:avLst>
                <a:gd name="adj" fmla="val 50000"/>
              </a:avLst>
            </a:prstGeom>
            <a:solidFill>
              <a:schemeClr val="tx1">
                <a:lumMod val="20000"/>
                <a:lumOff val="80000"/>
              </a:schemeClr>
            </a:solidFill>
            <a:ln w="12700">
              <a:solidFill>
                <a:srgbClr val="FFFEFC"/>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err="1">
                  <a:ln>
                    <a:noFill/>
                  </a:ln>
                  <a:solidFill>
                    <a:schemeClr val="tx1"/>
                  </a:solidFill>
                  <a:effectLst/>
                  <a:uLnTx/>
                  <a:uFillTx/>
                  <a:latin typeface="+mn-lt"/>
                  <a:cs typeface="Arial"/>
                  <a:sym typeface="Arial"/>
                </a:rPr>
                <a:t>Rumusan</a:t>
              </a:r>
              <a:r>
                <a:rPr kumimoji="0" lang="en-US" sz="1100" b="1" i="0" u="none" strike="noStrike" kern="0" cap="none" spc="0" normalizeH="0" baseline="0" noProof="0" dirty="0">
                  <a:ln>
                    <a:noFill/>
                  </a:ln>
                  <a:solidFill>
                    <a:schemeClr val="tx1"/>
                  </a:solidFill>
                  <a:effectLst/>
                  <a:uLnTx/>
                  <a:uFillTx/>
                  <a:latin typeface="+mn-lt"/>
                  <a:cs typeface="Arial"/>
                  <a:sym typeface="Arial"/>
                </a:rPr>
                <a:t> </a:t>
              </a:r>
              <a:r>
                <a:rPr kumimoji="0" lang="en-US" sz="1100" b="1" i="0" u="none" strike="noStrike" kern="0" cap="none" spc="0" normalizeH="0" baseline="0" noProof="0" dirty="0" err="1">
                  <a:ln>
                    <a:noFill/>
                  </a:ln>
                  <a:solidFill>
                    <a:schemeClr val="tx1"/>
                  </a:solidFill>
                  <a:effectLst/>
                  <a:uLnTx/>
                  <a:uFillTx/>
                  <a:latin typeface="+mn-lt"/>
                  <a:cs typeface="Arial"/>
                  <a:sym typeface="Arial"/>
                </a:rPr>
                <a:t>Masalah</a:t>
              </a:r>
              <a:endParaRPr kumimoji="0" lang="id-ID" sz="1100" b="1" i="0" u="none" strike="noStrike" kern="0" cap="none" spc="0" normalizeH="0" baseline="0" noProof="0" dirty="0">
                <a:ln>
                  <a:noFill/>
                </a:ln>
                <a:solidFill>
                  <a:schemeClr val="tx1"/>
                </a:solidFill>
                <a:effectLst/>
                <a:uLnTx/>
                <a:uFillTx/>
                <a:latin typeface="+mn-lt"/>
                <a:cs typeface="Arial"/>
                <a:sym typeface="Arial"/>
              </a:endParaRPr>
            </a:p>
          </p:txBody>
        </p:sp>
      </p:grpSp>
      <p:grpSp>
        <p:nvGrpSpPr>
          <p:cNvPr id="49" name="Group 48">
            <a:extLst>
              <a:ext uri="{FF2B5EF4-FFF2-40B4-BE49-F238E27FC236}">
                <a16:creationId xmlns="" xmlns:a16="http://schemas.microsoft.com/office/drawing/2014/main" id="{2A666BE0-F0D6-4D51-1905-140E3CD8619B}"/>
              </a:ext>
            </a:extLst>
          </p:cNvPr>
          <p:cNvGrpSpPr/>
          <p:nvPr/>
        </p:nvGrpSpPr>
        <p:grpSpPr>
          <a:xfrm>
            <a:off x="359092" y="1428270"/>
            <a:ext cx="8666689" cy="2804823"/>
            <a:chOff x="359092" y="1103805"/>
            <a:chExt cx="8666689" cy="2804823"/>
          </a:xfrm>
        </p:grpSpPr>
        <p:grpSp>
          <p:nvGrpSpPr>
            <p:cNvPr id="50" name="Group 49">
              <a:extLst>
                <a:ext uri="{FF2B5EF4-FFF2-40B4-BE49-F238E27FC236}">
                  <a16:creationId xmlns="" xmlns:a16="http://schemas.microsoft.com/office/drawing/2014/main" id="{0B10565D-4C34-5E76-21B7-B80274F699B3}"/>
                </a:ext>
              </a:extLst>
            </p:cNvPr>
            <p:cNvGrpSpPr/>
            <p:nvPr/>
          </p:nvGrpSpPr>
          <p:grpSpPr>
            <a:xfrm>
              <a:off x="1312163" y="1103805"/>
              <a:ext cx="6638260" cy="676712"/>
              <a:chOff x="1312162" y="1103805"/>
              <a:chExt cx="6638260" cy="676712"/>
            </a:xfrm>
          </p:grpSpPr>
          <p:cxnSp>
            <p:nvCxnSpPr>
              <p:cNvPr id="92" name="Connector: Elbow 91">
                <a:extLst>
                  <a:ext uri="{FF2B5EF4-FFF2-40B4-BE49-F238E27FC236}">
                    <a16:creationId xmlns="" xmlns:a16="http://schemas.microsoft.com/office/drawing/2014/main" id="{B6477332-F82D-0C41-D6AC-25D35ECB6059}"/>
                  </a:ext>
                </a:extLst>
              </p:cNvPr>
              <p:cNvCxnSpPr>
                <a:cxnSpLocks/>
                <a:stCxn id="96" idx="1"/>
                <a:endCxn id="90" idx="0"/>
              </p:cNvCxnSpPr>
              <p:nvPr/>
            </p:nvCxnSpPr>
            <p:spPr>
              <a:xfrm rot="10800000" flipV="1">
                <a:off x="1312162" y="1236952"/>
                <a:ext cx="2452118" cy="538868"/>
              </a:xfrm>
              <a:prstGeom prst="bentConnector2">
                <a:avLst/>
              </a:prstGeom>
              <a:effectLst/>
            </p:spPr>
            <p:style>
              <a:lnRef idx="2">
                <a:schemeClr val="dk1"/>
              </a:lnRef>
              <a:fillRef idx="0">
                <a:schemeClr val="dk1"/>
              </a:fillRef>
              <a:effectRef idx="1">
                <a:schemeClr val="dk1"/>
              </a:effectRef>
              <a:fontRef idx="minor">
                <a:schemeClr val="tx1"/>
              </a:fontRef>
            </p:style>
          </p:cxnSp>
          <p:cxnSp>
            <p:nvCxnSpPr>
              <p:cNvPr id="93" name="Connector: Elbow 92">
                <a:extLst>
                  <a:ext uri="{FF2B5EF4-FFF2-40B4-BE49-F238E27FC236}">
                    <a16:creationId xmlns="" xmlns:a16="http://schemas.microsoft.com/office/drawing/2014/main" id="{41D7B0F8-DE71-C08C-434E-22E0AC6F031C}"/>
                  </a:ext>
                </a:extLst>
              </p:cNvPr>
              <p:cNvCxnSpPr>
                <a:cxnSpLocks/>
                <a:stCxn id="96" idx="2"/>
                <a:endCxn id="88" idx="0"/>
              </p:cNvCxnSpPr>
              <p:nvPr/>
            </p:nvCxnSpPr>
            <p:spPr>
              <a:xfrm rot="5400000">
                <a:off x="3814034" y="1026010"/>
                <a:ext cx="410418" cy="1098596"/>
              </a:xfrm>
              <a:prstGeom prst="bentConnector3">
                <a:avLst/>
              </a:prstGeom>
              <a:effectLst/>
            </p:spPr>
            <p:style>
              <a:lnRef idx="2">
                <a:schemeClr val="dk1"/>
              </a:lnRef>
              <a:fillRef idx="0">
                <a:schemeClr val="dk1"/>
              </a:fillRef>
              <a:effectRef idx="1">
                <a:schemeClr val="dk1"/>
              </a:effectRef>
              <a:fontRef idx="minor">
                <a:schemeClr val="tx1"/>
              </a:fontRef>
            </p:style>
          </p:cxnSp>
          <p:cxnSp>
            <p:nvCxnSpPr>
              <p:cNvPr id="94" name="Connector: Elbow 93">
                <a:extLst>
                  <a:ext uri="{FF2B5EF4-FFF2-40B4-BE49-F238E27FC236}">
                    <a16:creationId xmlns="" xmlns:a16="http://schemas.microsoft.com/office/drawing/2014/main" id="{6EA49A98-D103-4595-3594-CD2482641DA9}"/>
                  </a:ext>
                </a:extLst>
              </p:cNvPr>
              <p:cNvCxnSpPr>
                <a:cxnSpLocks/>
                <a:stCxn id="96" idx="2"/>
                <a:endCxn id="86" idx="0"/>
              </p:cNvCxnSpPr>
              <p:nvPr/>
            </p:nvCxnSpPr>
            <p:spPr>
              <a:xfrm rot="16200000" flipH="1">
                <a:off x="4903443" y="1035196"/>
                <a:ext cx="410416" cy="1080221"/>
              </a:xfrm>
              <a:prstGeom prst="bentConnector3">
                <a:avLst/>
              </a:prstGeom>
              <a:effectLst/>
            </p:spPr>
            <p:style>
              <a:lnRef idx="2">
                <a:schemeClr val="dk1"/>
              </a:lnRef>
              <a:fillRef idx="0">
                <a:schemeClr val="dk1"/>
              </a:fillRef>
              <a:effectRef idx="1">
                <a:schemeClr val="dk1"/>
              </a:effectRef>
              <a:fontRef idx="minor">
                <a:schemeClr val="tx1"/>
              </a:fontRef>
            </p:style>
          </p:cxnSp>
          <p:cxnSp>
            <p:nvCxnSpPr>
              <p:cNvPr id="95" name="Connector: Elbow 94">
                <a:extLst>
                  <a:ext uri="{FF2B5EF4-FFF2-40B4-BE49-F238E27FC236}">
                    <a16:creationId xmlns="" xmlns:a16="http://schemas.microsoft.com/office/drawing/2014/main" id="{D9BF2BE2-0760-67C3-4916-9550D7CADED8}"/>
                  </a:ext>
                </a:extLst>
              </p:cNvPr>
              <p:cNvCxnSpPr>
                <a:cxnSpLocks/>
                <a:stCxn id="96" idx="3"/>
                <a:endCxn id="84" idx="0"/>
              </p:cNvCxnSpPr>
              <p:nvPr/>
            </p:nvCxnSpPr>
            <p:spPr>
              <a:xfrm>
                <a:off x="5372802" y="1236952"/>
                <a:ext cx="2577620" cy="533143"/>
              </a:xfrm>
              <a:prstGeom prst="bentConnector2">
                <a:avLst/>
              </a:prstGeom>
              <a:effectLst/>
            </p:spPr>
            <p:style>
              <a:lnRef idx="2">
                <a:schemeClr val="dk1"/>
              </a:lnRef>
              <a:fillRef idx="0">
                <a:schemeClr val="dk1"/>
              </a:fillRef>
              <a:effectRef idx="1">
                <a:schemeClr val="dk1"/>
              </a:effectRef>
              <a:fontRef idx="minor">
                <a:schemeClr val="tx1"/>
              </a:fontRef>
            </p:style>
          </p:cxnSp>
          <p:sp>
            <p:nvSpPr>
              <p:cNvPr id="96" name="Google Shape;240;p33">
                <a:extLst>
                  <a:ext uri="{FF2B5EF4-FFF2-40B4-BE49-F238E27FC236}">
                    <a16:creationId xmlns="" xmlns:a16="http://schemas.microsoft.com/office/drawing/2014/main" id="{67AEB4E7-FDAE-1E48-38A9-60D3A9153F0C}"/>
                  </a:ext>
                </a:extLst>
              </p:cNvPr>
              <p:cNvSpPr/>
              <p:nvPr/>
            </p:nvSpPr>
            <p:spPr>
              <a:xfrm>
                <a:off x="3764280" y="1103805"/>
                <a:ext cx="1608522" cy="266294"/>
              </a:xfrm>
              <a:prstGeom prst="roundRect">
                <a:avLst>
                  <a:gd name="adj" fmla="val 50000"/>
                </a:avLst>
              </a:prstGeom>
              <a:solidFill>
                <a:schemeClr val="tx1">
                  <a:lumMod val="20000"/>
                  <a:lumOff val="80000"/>
                </a:schemeClr>
              </a:solidFill>
              <a:ln w="12700">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err="1">
                    <a:ln>
                      <a:noFill/>
                    </a:ln>
                    <a:solidFill>
                      <a:schemeClr val="tx1"/>
                    </a:solidFill>
                    <a:effectLst/>
                    <a:uLnTx/>
                    <a:uFillTx/>
                    <a:latin typeface="+mn-lt"/>
                    <a:cs typeface="Arial"/>
                    <a:sym typeface="Arial"/>
                  </a:rPr>
                  <a:t>Latar</a:t>
                </a:r>
                <a:r>
                  <a:rPr kumimoji="0" lang="en-US" sz="1100" b="1" i="0" u="none" strike="noStrike" kern="0" cap="none" spc="0" normalizeH="0" baseline="0" noProof="0" dirty="0">
                    <a:ln>
                      <a:noFill/>
                    </a:ln>
                    <a:solidFill>
                      <a:schemeClr val="tx1"/>
                    </a:solidFill>
                    <a:effectLst/>
                    <a:uLnTx/>
                    <a:uFillTx/>
                    <a:latin typeface="+mn-lt"/>
                    <a:cs typeface="Arial"/>
                    <a:sym typeface="Arial"/>
                  </a:rPr>
                  <a:t> </a:t>
                </a:r>
                <a:r>
                  <a:rPr kumimoji="0" lang="en-US" sz="1100" b="1" i="0" u="none" strike="noStrike" kern="0" cap="none" spc="0" normalizeH="0" baseline="0" noProof="0" dirty="0" err="1">
                    <a:ln>
                      <a:noFill/>
                    </a:ln>
                    <a:solidFill>
                      <a:schemeClr val="tx1"/>
                    </a:solidFill>
                    <a:effectLst/>
                    <a:uLnTx/>
                    <a:uFillTx/>
                    <a:latin typeface="+mn-lt"/>
                    <a:cs typeface="Arial"/>
                    <a:sym typeface="Arial"/>
                  </a:rPr>
                  <a:t>Belakang</a:t>
                </a:r>
                <a:endParaRPr kumimoji="0" lang="id-ID" sz="1100" b="1" i="0" u="none" strike="noStrike" kern="0" cap="none" spc="0" normalizeH="0" baseline="0" noProof="0" dirty="0">
                  <a:ln>
                    <a:noFill/>
                  </a:ln>
                  <a:solidFill>
                    <a:schemeClr val="tx1"/>
                  </a:solidFill>
                  <a:effectLst/>
                  <a:uLnTx/>
                  <a:uFillTx/>
                  <a:latin typeface="+mn-lt"/>
                  <a:cs typeface="Arial"/>
                  <a:sym typeface="Arial"/>
                </a:endParaRPr>
              </a:p>
            </p:txBody>
          </p:sp>
        </p:grpSp>
        <p:grpSp>
          <p:nvGrpSpPr>
            <p:cNvPr id="51" name="Group 50">
              <a:extLst>
                <a:ext uri="{FF2B5EF4-FFF2-40B4-BE49-F238E27FC236}">
                  <a16:creationId xmlns="" xmlns:a16="http://schemas.microsoft.com/office/drawing/2014/main" id="{1F4F882A-3A98-61A1-F162-869909EE8DB1}"/>
                </a:ext>
              </a:extLst>
            </p:cNvPr>
            <p:cNvGrpSpPr/>
            <p:nvPr/>
          </p:nvGrpSpPr>
          <p:grpSpPr>
            <a:xfrm>
              <a:off x="359092" y="1770096"/>
              <a:ext cx="8666689" cy="2138532"/>
              <a:chOff x="336959" y="1815783"/>
              <a:chExt cx="8666689" cy="2138532"/>
            </a:xfrm>
          </p:grpSpPr>
          <p:grpSp>
            <p:nvGrpSpPr>
              <p:cNvPr id="52" name="Group 51">
                <a:extLst>
                  <a:ext uri="{FF2B5EF4-FFF2-40B4-BE49-F238E27FC236}">
                    <a16:creationId xmlns="" xmlns:a16="http://schemas.microsoft.com/office/drawing/2014/main" id="{83961F5B-B6D5-475C-9090-75618A6CAF34}"/>
                  </a:ext>
                </a:extLst>
              </p:cNvPr>
              <p:cNvGrpSpPr/>
              <p:nvPr/>
            </p:nvGrpSpPr>
            <p:grpSpPr>
              <a:xfrm>
                <a:off x="336959" y="1815783"/>
                <a:ext cx="8666689" cy="2138532"/>
                <a:chOff x="336959" y="1815783"/>
                <a:chExt cx="8666689" cy="2138532"/>
              </a:xfrm>
            </p:grpSpPr>
            <p:grpSp>
              <p:nvGrpSpPr>
                <p:cNvPr id="80" name="Group 79">
                  <a:extLst>
                    <a:ext uri="{FF2B5EF4-FFF2-40B4-BE49-F238E27FC236}">
                      <a16:creationId xmlns="" xmlns:a16="http://schemas.microsoft.com/office/drawing/2014/main" id="{0B29A235-8599-401C-D093-9024972E3C3E}"/>
                    </a:ext>
                  </a:extLst>
                </p:cNvPr>
                <p:cNvGrpSpPr/>
                <p:nvPr/>
              </p:nvGrpSpPr>
              <p:grpSpPr>
                <a:xfrm>
                  <a:off x="336959" y="1821505"/>
                  <a:ext cx="1910698" cy="2108155"/>
                  <a:chOff x="701472" y="3267524"/>
                  <a:chExt cx="2153614" cy="1084354"/>
                </a:xfrm>
                <a:solidFill>
                  <a:schemeClr val="accent4"/>
                </a:solidFill>
              </p:grpSpPr>
              <p:sp>
                <p:nvSpPr>
                  <p:cNvPr id="90" name="Google Shape;240;p33">
                    <a:extLst>
                      <a:ext uri="{FF2B5EF4-FFF2-40B4-BE49-F238E27FC236}">
                        <a16:creationId xmlns="" xmlns:a16="http://schemas.microsoft.com/office/drawing/2014/main" id="{F92026B7-F986-DD87-1FCF-FF25EA8EF784}"/>
                      </a:ext>
                    </a:extLst>
                  </p:cNvPr>
                  <p:cNvSpPr/>
                  <p:nvPr/>
                </p:nvSpPr>
                <p:spPr>
                  <a:xfrm>
                    <a:off x="701472" y="3267524"/>
                    <a:ext cx="2148475" cy="1084354"/>
                  </a:xfrm>
                  <a:prstGeom prst="roundRect">
                    <a:avLst>
                      <a:gd name="adj" fmla="val 9147"/>
                    </a:avLst>
                  </a:prstGeom>
                  <a:solidFill>
                    <a:schemeClr val="tx1"/>
                  </a:solidFill>
                  <a:ln w="19050">
                    <a:solidFill>
                      <a:schemeClr val="bg2"/>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000" b="1" i="0" u="none" strike="noStrike" kern="0" cap="none" spc="0" normalizeH="0" baseline="0" noProof="0" dirty="0">
                      <a:ln>
                        <a:noFill/>
                      </a:ln>
                      <a:solidFill>
                        <a:schemeClr val="bg1">
                          <a:lumMod val="10000"/>
                        </a:schemeClr>
                      </a:solidFill>
                      <a:effectLst/>
                      <a:uLnTx/>
                      <a:uFillTx/>
                      <a:latin typeface="+mn-lt"/>
                      <a:cs typeface="Arial"/>
                      <a:sym typeface="Arial"/>
                    </a:endParaRPr>
                  </a:p>
                </p:txBody>
              </p:sp>
              <p:sp>
                <p:nvSpPr>
                  <p:cNvPr id="91" name="TextBox 90">
                    <a:extLst>
                      <a:ext uri="{FF2B5EF4-FFF2-40B4-BE49-F238E27FC236}">
                        <a16:creationId xmlns="" xmlns:a16="http://schemas.microsoft.com/office/drawing/2014/main" id="{C1743924-EF13-D671-62A2-BD3E0B5D1879}"/>
                      </a:ext>
                    </a:extLst>
                  </p:cNvPr>
                  <p:cNvSpPr txBox="1"/>
                  <p:nvPr/>
                </p:nvSpPr>
                <p:spPr>
                  <a:xfrm>
                    <a:off x="759287" y="3567118"/>
                    <a:ext cx="2095799" cy="601572"/>
                  </a:xfrm>
                  <a:prstGeom prst="rect">
                    <a:avLst/>
                  </a:prstGeom>
                  <a:noFill/>
                </p:spPr>
                <p:txBody>
                  <a:bodyPr wrap="square">
                    <a:spAutoFit/>
                  </a:bodyPr>
                  <a:lstStyle/>
                  <a:p>
                    <a:pPr algn="just"/>
                    <a:r>
                      <a:rPr lang="en-ID" sz="1000" dirty="0" err="1">
                        <a:solidFill>
                          <a:schemeClr val="bg1"/>
                        </a:solidFill>
                        <a:latin typeface="Times New Roman" panose="02020603050405020304" pitchFamily="18" charset="0"/>
                        <a:cs typeface="Times New Roman" panose="02020603050405020304" pitchFamily="18" charset="0"/>
                      </a:rPr>
                      <a:t>Manusia</a:t>
                    </a:r>
                    <a:r>
                      <a:rPr lang="en-ID" sz="1000" dirty="0">
                        <a:solidFill>
                          <a:schemeClr val="bg1"/>
                        </a:solidFill>
                        <a:latin typeface="Times New Roman" panose="02020603050405020304" pitchFamily="18" charset="0"/>
                        <a:cs typeface="Times New Roman" panose="02020603050405020304" pitchFamily="18" charset="0"/>
                      </a:rPr>
                      <a:t> </a:t>
                    </a:r>
                    <a:r>
                      <a:rPr lang="en-ID" sz="1000" dirty="0" err="1">
                        <a:solidFill>
                          <a:schemeClr val="bg1"/>
                        </a:solidFill>
                        <a:latin typeface="Times New Roman" panose="02020603050405020304" pitchFamily="18" charset="0"/>
                        <a:cs typeface="Times New Roman" panose="02020603050405020304" pitchFamily="18" charset="0"/>
                      </a:rPr>
                      <a:t>memiliki</a:t>
                    </a:r>
                    <a:r>
                      <a:rPr lang="en-ID" sz="1000" dirty="0">
                        <a:solidFill>
                          <a:schemeClr val="bg1"/>
                        </a:solidFill>
                        <a:latin typeface="Times New Roman" panose="02020603050405020304" pitchFamily="18" charset="0"/>
                        <a:cs typeface="Times New Roman" panose="02020603050405020304" pitchFamily="18" charset="0"/>
                      </a:rPr>
                      <a:t> </a:t>
                    </a:r>
                    <a:r>
                      <a:rPr lang="en-ID" sz="1000" dirty="0" err="1">
                        <a:solidFill>
                          <a:schemeClr val="bg1"/>
                        </a:solidFill>
                        <a:latin typeface="Times New Roman" panose="02020603050405020304" pitchFamily="18" charset="0"/>
                        <a:cs typeface="Times New Roman" panose="02020603050405020304" pitchFamily="18" charset="0"/>
                      </a:rPr>
                      <a:t>peran</a:t>
                    </a:r>
                    <a:r>
                      <a:rPr lang="en-ID" sz="1000" dirty="0">
                        <a:solidFill>
                          <a:schemeClr val="bg1"/>
                        </a:solidFill>
                        <a:latin typeface="Times New Roman" panose="02020603050405020304" pitchFamily="18" charset="0"/>
                        <a:cs typeface="Times New Roman" panose="02020603050405020304" pitchFamily="18" charset="0"/>
                      </a:rPr>
                      <a:t> </a:t>
                    </a:r>
                    <a:r>
                      <a:rPr lang="en-ID" sz="1000" dirty="0" err="1">
                        <a:solidFill>
                          <a:schemeClr val="bg1"/>
                        </a:solidFill>
                        <a:latin typeface="Times New Roman" panose="02020603050405020304" pitchFamily="18" charset="0"/>
                        <a:cs typeface="Times New Roman" panose="02020603050405020304" pitchFamily="18" charset="0"/>
                      </a:rPr>
                      <a:t>penting</a:t>
                    </a:r>
                    <a:r>
                      <a:rPr lang="en-ID" sz="1000" dirty="0">
                        <a:solidFill>
                          <a:schemeClr val="bg1"/>
                        </a:solidFill>
                        <a:latin typeface="Times New Roman" panose="02020603050405020304" pitchFamily="18" charset="0"/>
                        <a:cs typeface="Times New Roman" panose="02020603050405020304" pitchFamily="18" charset="0"/>
                      </a:rPr>
                      <a:t> </a:t>
                    </a:r>
                    <a:r>
                      <a:rPr lang="en-ID" sz="1000" dirty="0" err="1">
                        <a:solidFill>
                          <a:schemeClr val="bg1"/>
                        </a:solidFill>
                        <a:latin typeface="Times New Roman" panose="02020603050405020304" pitchFamily="18" charset="0"/>
                        <a:cs typeface="Times New Roman" panose="02020603050405020304" pitchFamily="18" charset="0"/>
                      </a:rPr>
                      <a:t>dalam</a:t>
                    </a:r>
                    <a:r>
                      <a:rPr lang="en-ID" sz="1000" dirty="0">
                        <a:solidFill>
                          <a:schemeClr val="bg1"/>
                        </a:solidFill>
                        <a:latin typeface="Times New Roman" panose="02020603050405020304" pitchFamily="18" charset="0"/>
                        <a:cs typeface="Times New Roman" panose="02020603050405020304" pitchFamily="18" charset="0"/>
                      </a:rPr>
                      <a:t> </a:t>
                    </a:r>
                    <a:r>
                      <a:rPr lang="en-ID" sz="1000" dirty="0" err="1">
                        <a:solidFill>
                          <a:schemeClr val="bg1"/>
                        </a:solidFill>
                        <a:latin typeface="Times New Roman" panose="02020603050405020304" pitchFamily="18" charset="0"/>
                        <a:cs typeface="Times New Roman" panose="02020603050405020304" pitchFamily="18" charset="0"/>
                      </a:rPr>
                      <a:t>sektor</a:t>
                    </a:r>
                    <a:r>
                      <a:rPr lang="en-ID" sz="1000" dirty="0">
                        <a:solidFill>
                          <a:schemeClr val="bg1"/>
                        </a:solidFill>
                        <a:latin typeface="Times New Roman" panose="02020603050405020304" pitchFamily="18" charset="0"/>
                        <a:cs typeface="Times New Roman" panose="02020603050405020304" pitchFamily="18" charset="0"/>
                      </a:rPr>
                      <a:t> </a:t>
                    </a:r>
                    <a:r>
                      <a:rPr lang="en-ID" sz="1000" dirty="0" err="1">
                        <a:solidFill>
                          <a:schemeClr val="bg1"/>
                        </a:solidFill>
                        <a:latin typeface="Times New Roman" panose="02020603050405020304" pitchFamily="18" charset="0"/>
                        <a:cs typeface="Times New Roman" panose="02020603050405020304" pitchFamily="18" charset="0"/>
                      </a:rPr>
                      <a:t>ritel</a:t>
                    </a:r>
                    <a:r>
                      <a:rPr lang="en-ID" sz="1000" dirty="0">
                        <a:solidFill>
                          <a:schemeClr val="bg1"/>
                        </a:solidFill>
                        <a:latin typeface="Times New Roman" panose="02020603050405020304" pitchFamily="18" charset="0"/>
                        <a:cs typeface="Times New Roman" panose="02020603050405020304" pitchFamily="18" charset="0"/>
                      </a:rPr>
                      <a:t>, </a:t>
                    </a:r>
                    <a:r>
                      <a:rPr lang="en-ID" sz="1000" dirty="0" err="1">
                        <a:solidFill>
                          <a:schemeClr val="bg1"/>
                        </a:solidFill>
                        <a:latin typeface="Times New Roman" panose="02020603050405020304" pitchFamily="18" charset="0"/>
                        <a:cs typeface="Times New Roman" panose="02020603050405020304" pitchFamily="18" charset="0"/>
                      </a:rPr>
                      <a:t>dengan</a:t>
                    </a:r>
                    <a:r>
                      <a:rPr lang="en-ID" sz="1000" dirty="0">
                        <a:solidFill>
                          <a:schemeClr val="bg1"/>
                        </a:solidFill>
                        <a:latin typeface="Times New Roman" panose="02020603050405020304" pitchFamily="18" charset="0"/>
                        <a:cs typeface="Times New Roman" panose="02020603050405020304" pitchFamily="18" charset="0"/>
                      </a:rPr>
                      <a:t> </a:t>
                    </a:r>
                    <a:r>
                      <a:rPr lang="en-ID" sz="1000" dirty="0" err="1">
                        <a:solidFill>
                          <a:schemeClr val="bg1"/>
                        </a:solidFill>
                        <a:latin typeface="Times New Roman" panose="02020603050405020304" pitchFamily="18" charset="0"/>
                        <a:cs typeface="Times New Roman" panose="02020603050405020304" pitchFamily="18" charset="0"/>
                      </a:rPr>
                      <a:t>retensi</a:t>
                    </a:r>
                    <a:r>
                      <a:rPr lang="en-ID" sz="1000" dirty="0">
                        <a:solidFill>
                          <a:schemeClr val="bg1"/>
                        </a:solidFill>
                        <a:latin typeface="Times New Roman" panose="02020603050405020304" pitchFamily="18" charset="0"/>
                        <a:cs typeface="Times New Roman" panose="02020603050405020304" pitchFamily="18" charset="0"/>
                      </a:rPr>
                      <a:t> </a:t>
                    </a:r>
                    <a:r>
                      <a:rPr lang="en-ID" sz="1000" dirty="0" err="1">
                        <a:solidFill>
                          <a:schemeClr val="bg1"/>
                        </a:solidFill>
                        <a:latin typeface="Times New Roman" panose="02020603050405020304" pitchFamily="18" charset="0"/>
                        <a:cs typeface="Times New Roman" panose="02020603050405020304" pitchFamily="18" charset="0"/>
                      </a:rPr>
                      <a:t>karyawan</a:t>
                    </a:r>
                    <a:r>
                      <a:rPr lang="en-ID" sz="1000" dirty="0">
                        <a:solidFill>
                          <a:schemeClr val="bg1"/>
                        </a:solidFill>
                        <a:latin typeface="Times New Roman" panose="02020603050405020304" pitchFamily="18" charset="0"/>
                        <a:cs typeface="Times New Roman" panose="02020603050405020304" pitchFamily="18" charset="0"/>
                      </a:rPr>
                      <a:t> yang </a:t>
                    </a:r>
                    <a:r>
                      <a:rPr lang="en-ID" sz="1000" dirty="0" err="1">
                        <a:solidFill>
                          <a:schemeClr val="bg1"/>
                        </a:solidFill>
                        <a:latin typeface="Times New Roman" panose="02020603050405020304" pitchFamily="18" charset="0"/>
                        <a:cs typeface="Times New Roman" panose="02020603050405020304" pitchFamily="18" charset="0"/>
                      </a:rPr>
                      <a:t>tinggi</a:t>
                    </a:r>
                    <a:r>
                      <a:rPr lang="en-ID" sz="1000" dirty="0">
                        <a:solidFill>
                          <a:schemeClr val="bg1"/>
                        </a:solidFill>
                        <a:latin typeface="Times New Roman" panose="02020603050405020304" pitchFamily="18" charset="0"/>
                        <a:cs typeface="Times New Roman" panose="02020603050405020304" pitchFamily="18" charset="0"/>
                      </a:rPr>
                      <a:t> </a:t>
                    </a:r>
                    <a:r>
                      <a:rPr lang="en-ID" sz="1000" dirty="0" err="1">
                        <a:solidFill>
                          <a:schemeClr val="bg1"/>
                        </a:solidFill>
                        <a:latin typeface="Times New Roman" panose="02020603050405020304" pitchFamily="18" charset="0"/>
                        <a:cs typeface="Times New Roman" panose="02020603050405020304" pitchFamily="18" charset="0"/>
                      </a:rPr>
                      <a:t>menjadi</a:t>
                    </a:r>
                    <a:r>
                      <a:rPr lang="en-ID" sz="1000" dirty="0">
                        <a:solidFill>
                          <a:schemeClr val="bg1"/>
                        </a:solidFill>
                        <a:latin typeface="Times New Roman" panose="02020603050405020304" pitchFamily="18" charset="0"/>
                        <a:cs typeface="Times New Roman" panose="02020603050405020304" pitchFamily="18" charset="0"/>
                      </a:rPr>
                      <a:t> </a:t>
                    </a:r>
                    <a:r>
                      <a:rPr lang="en-ID" sz="1000" dirty="0" err="1">
                        <a:solidFill>
                          <a:schemeClr val="bg1"/>
                        </a:solidFill>
                        <a:latin typeface="Times New Roman" panose="02020603050405020304" pitchFamily="18" charset="0"/>
                        <a:cs typeface="Times New Roman" panose="02020603050405020304" pitchFamily="18" charset="0"/>
                      </a:rPr>
                      <a:t>indikator</a:t>
                    </a:r>
                    <a:r>
                      <a:rPr lang="en-ID" sz="1000" dirty="0">
                        <a:solidFill>
                          <a:schemeClr val="bg1"/>
                        </a:solidFill>
                        <a:latin typeface="Times New Roman" panose="02020603050405020304" pitchFamily="18" charset="0"/>
                        <a:cs typeface="Times New Roman" panose="02020603050405020304" pitchFamily="18" charset="0"/>
                      </a:rPr>
                      <a:t> </a:t>
                    </a:r>
                    <a:r>
                      <a:rPr lang="en-ID" sz="1000" dirty="0" err="1">
                        <a:solidFill>
                          <a:schemeClr val="bg1"/>
                        </a:solidFill>
                        <a:latin typeface="Times New Roman" panose="02020603050405020304" pitchFamily="18" charset="0"/>
                        <a:cs typeface="Times New Roman" panose="02020603050405020304" pitchFamily="18" charset="0"/>
                      </a:rPr>
                      <a:t>keberhasilan</a:t>
                    </a:r>
                    <a:r>
                      <a:rPr lang="en-ID" sz="1000" dirty="0">
                        <a:solidFill>
                          <a:schemeClr val="bg1"/>
                        </a:solidFill>
                        <a:latin typeface="Times New Roman" panose="02020603050405020304" pitchFamily="18" charset="0"/>
                        <a:cs typeface="Times New Roman" panose="02020603050405020304" pitchFamily="18" charset="0"/>
                      </a:rPr>
                      <a:t> </a:t>
                    </a:r>
                    <a:r>
                      <a:rPr lang="en-ID" sz="1000" dirty="0" err="1">
                        <a:solidFill>
                          <a:schemeClr val="bg1"/>
                        </a:solidFill>
                        <a:latin typeface="Times New Roman" panose="02020603050405020304" pitchFamily="18" charset="0"/>
                        <a:cs typeface="Times New Roman" panose="02020603050405020304" pitchFamily="18" charset="0"/>
                      </a:rPr>
                      <a:t>perusahaan</a:t>
                    </a:r>
                    <a:r>
                      <a:rPr lang="en-ID" sz="1000" dirty="0">
                        <a:solidFill>
                          <a:schemeClr val="bg1"/>
                        </a:solidFill>
                        <a:latin typeface="Times New Roman" panose="02020603050405020304" pitchFamily="18" charset="0"/>
                        <a:cs typeface="Times New Roman" panose="02020603050405020304" pitchFamily="18" charset="0"/>
                      </a:rPr>
                      <a:t> </a:t>
                    </a:r>
                    <a:r>
                      <a:rPr lang="en-ID" sz="1000" dirty="0" err="1">
                        <a:solidFill>
                          <a:schemeClr val="bg1"/>
                        </a:solidFill>
                        <a:latin typeface="Times New Roman" panose="02020603050405020304" pitchFamily="18" charset="0"/>
                        <a:cs typeface="Times New Roman" panose="02020603050405020304" pitchFamily="18" charset="0"/>
                      </a:rPr>
                      <a:t>menciptakan</a:t>
                    </a:r>
                    <a:r>
                      <a:rPr lang="en-ID" sz="1000" dirty="0">
                        <a:solidFill>
                          <a:schemeClr val="bg1"/>
                        </a:solidFill>
                        <a:latin typeface="Times New Roman" panose="02020603050405020304" pitchFamily="18" charset="0"/>
                        <a:cs typeface="Times New Roman" panose="02020603050405020304" pitchFamily="18" charset="0"/>
                      </a:rPr>
                      <a:t> </a:t>
                    </a:r>
                    <a:r>
                      <a:rPr lang="en-ID" sz="1000" dirty="0" err="1">
                        <a:solidFill>
                          <a:schemeClr val="bg1"/>
                        </a:solidFill>
                        <a:latin typeface="Times New Roman" panose="02020603050405020304" pitchFamily="18" charset="0"/>
                        <a:cs typeface="Times New Roman" panose="02020603050405020304" pitchFamily="18" charset="0"/>
                      </a:rPr>
                      <a:t>lingkungan</a:t>
                    </a:r>
                    <a:r>
                      <a:rPr lang="en-ID" sz="1000" dirty="0">
                        <a:solidFill>
                          <a:schemeClr val="bg1"/>
                        </a:solidFill>
                        <a:latin typeface="Times New Roman" panose="02020603050405020304" pitchFamily="18" charset="0"/>
                        <a:cs typeface="Times New Roman" panose="02020603050405020304" pitchFamily="18" charset="0"/>
                      </a:rPr>
                      <a:t> </a:t>
                    </a:r>
                    <a:r>
                      <a:rPr lang="en-ID" sz="1000" dirty="0" err="1">
                        <a:solidFill>
                          <a:schemeClr val="bg1"/>
                        </a:solidFill>
                        <a:latin typeface="Times New Roman" panose="02020603050405020304" pitchFamily="18" charset="0"/>
                        <a:cs typeface="Times New Roman" panose="02020603050405020304" pitchFamily="18" charset="0"/>
                      </a:rPr>
                      <a:t>kerja</a:t>
                    </a:r>
                    <a:r>
                      <a:rPr lang="en-ID" sz="1000" dirty="0">
                        <a:solidFill>
                          <a:schemeClr val="bg1"/>
                        </a:solidFill>
                        <a:latin typeface="Times New Roman" panose="02020603050405020304" pitchFamily="18" charset="0"/>
                        <a:cs typeface="Times New Roman" panose="02020603050405020304" pitchFamily="18" charset="0"/>
                      </a:rPr>
                      <a:t> </a:t>
                    </a:r>
                    <a:r>
                      <a:rPr lang="en-ID" sz="1000" dirty="0" err="1">
                        <a:solidFill>
                          <a:schemeClr val="bg1"/>
                        </a:solidFill>
                        <a:latin typeface="Times New Roman" panose="02020603050405020304" pitchFamily="18" charset="0"/>
                        <a:cs typeface="Times New Roman" panose="02020603050405020304" pitchFamily="18" charset="0"/>
                      </a:rPr>
                      <a:t>kondusif</a:t>
                    </a:r>
                    <a:r>
                      <a:rPr lang="en-ID" sz="1000" dirty="0">
                        <a:solidFill>
                          <a:schemeClr val="bg1"/>
                        </a:solidFill>
                        <a:latin typeface="Times New Roman" panose="02020603050405020304" pitchFamily="18" charset="0"/>
                        <a:cs typeface="Times New Roman" panose="02020603050405020304" pitchFamily="18" charset="0"/>
                      </a:rPr>
                      <a:t> dan </a:t>
                    </a:r>
                    <a:r>
                      <a:rPr lang="en-ID" sz="1000" dirty="0" err="1">
                        <a:solidFill>
                          <a:schemeClr val="bg1"/>
                        </a:solidFill>
                        <a:latin typeface="Times New Roman" panose="02020603050405020304" pitchFamily="18" charset="0"/>
                        <a:cs typeface="Times New Roman" panose="02020603050405020304" pitchFamily="18" charset="0"/>
                      </a:rPr>
                      <a:t>karyawan</a:t>
                    </a:r>
                    <a:r>
                      <a:rPr lang="en-ID" sz="1000" dirty="0">
                        <a:solidFill>
                          <a:schemeClr val="bg1"/>
                        </a:solidFill>
                        <a:latin typeface="Times New Roman" panose="02020603050405020304" pitchFamily="18" charset="0"/>
                        <a:cs typeface="Times New Roman" panose="02020603050405020304" pitchFamily="18" charset="0"/>
                      </a:rPr>
                      <a:t> yang </a:t>
                    </a:r>
                    <a:r>
                      <a:rPr lang="en-ID" sz="1000" dirty="0" err="1">
                        <a:solidFill>
                          <a:schemeClr val="bg1"/>
                        </a:solidFill>
                        <a:latin typeface="Times New Roman" panose="02020603050405020304" pitchFamily="18" charset="0"/>
                        <a:cs typeface="Times New Roman" panose="02020603050405020304" pitchFamily="18" charset="0"/>
                      </a:rPr>
                      <a:t>puas</a:t>
                    </a:r>
                    <a:r>
                      <a:rPr lang="en-ID" sz="1000" dirty="0">
                        <a:solidFill>
                          <a:schemeClr val="bg1"/>
                        </a:solidFill>
                        <a:latin typeface="Times New Roman" panose="02020603050405020304" pitchFamily="18" charset="0"/>
                        <a:cs typeface="Times New Roman" panose="02020603050405020304" pitchFamily="18" charset="0"/>
                      </a:rPr>
                      <a:t>. </a:t>
                    </a:r>
                  </a:p>
                </p:txBody>
              </p:sp>
            </p:grpSp>
            <p:grpSp>
              <p:nvGrpSpPr>
                <p:cNvPr id="81" name="Group 80">
                  <a:extLst>
                    <a:ext uri="{FF2B5EF4-FFF2-40B4-BE49-F238E27FC236}">
                      <a16:creationId xmlns="" xmlns:a16="http://schemas.microsoft.com/office/drawing/2014/main" id="{BC5B1B34-5E4E-A8D5-F175-512F5A30FADF}"/>
                    </a:ext>
                  </a:extLst>
                </p:cNvPr>
                <p:cNvGrpSpPr/>
                <p:nvPr/>
              </p:nvGrpSpPr>
              <p:grpSpPr>
                <a:xfrm>
                  <a:off x="2467951" y="1826205"/>
                  <a:ext cx="1959724" cy="2103459"/>
                  <a:chOff x="671275" y="3267524"/>
                  <a:chExt cx="2208873" cy="1081938"/>
                </a:xfrm>
                <a:solidFill>
                  <a:schemeClr val="accent3"/>
                </a:solidFill>
              </p:grpSpPr>
              <p:sp>
                <p:nvSpPr>
                  <p:cNvPr id="88" name="Google Shape;240;p33">
                    <a:extLst>
                      <a:ext uri="{FF2B5EF4-FFF2-40B4-BE49-F238E27FC236}">
                        <a16:creationId xmlns="" xmlns:a16="http://schemas.microsoft.com/office/drawing/2014/main" id="{B7432316-0328-419F-CDA9-79E20A5B996E}"/>
                      </a:ext>
                    </a:extLst>
                  </p:cNvPr>
                  <p:cNvSpPr/>
                  <p:nvPr/>
                </p:nvSpPr>
                <p:spPr>
                  <a:xfrm>
                    <a:off x="701472" y="3267524"/>
                    <a:ext cx="2148475" cy="1081938"/>
                  </a:xfrm>
                  <a:prstGeom prst="roundRect">
                    <a:avLst>
                      <a:gd name="adj" fmla="val 9147"/>
                    </a:avLst>
                  </a:prstGeom>
                  <a:solidFill>
                    <a:schemeClr val="bg2"/>
                  </a:solidFill>
                  <a:ln w="19050">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000" b="1" i="0" u="none" strike="noStrike" kern="0" cap="none" spc="0" normalizeH="0" baseline="0" noProof="0" dirty="0">
                      <a:ln>
                        <a:noFill/>
                      </a:ln>
                      <a:solidFill>
                        <a:schemeClr val="bg1">
                          <a:lumMod val="10000"/>
                        </a:schemeClr>
                      </a:solidFill>
                      <a:effectLst/>
                      <a:uLnTx/>
                      <a:uFillTx/>
                      <a:latin typeface="+mn-lt"/>
                      <a:cs typeface="Arial"/>
                      <a:sym typeface="Arial"/>
                    </a:endParaRPr>
                  </a:p>
                </p:txBody>
              </p:sp>
              <p:sp>
                <p:nvSpPr>
                  <p:cNvPr id="89" name="TextBox 88">
                    <a:extLst>
                      <a:ext uri="{FF2B5EF4-FFF2-40B4-BE49-F238E27FC236}">
                        <a16:creationId xmlns="" xmlns:a16="http://schemas.microsoft.com/office/drawing/2014/main" id="{254E7F56-5078-3617-E66A-6A67E8221E20}"/>
                      </a:ext>
                    </a:extLst>
                  </p:cNvPr>
                  <p:cNvSpPr txBox="1"/>
                  <p:nvPr/>
                </p:nvSpPr>
                <p:spPr>
                  <a:xfrm>
                    <a:off x="671275" y="3559664"/>
                    <a:ext cx="2208873" cy="601572"/>
                  </a:xfrm>
                  <a:prstGeom prst="rect">
                    <a:avLst/>
                  </a:prstGeom>
                  <a:noFill/>
                </p:spPr>
                <p:txBody>
                  <a:bodyPr wrap="square">
                    <a:spAutoFit/>
                  </a:bodyPr>
                  <a:lstStyle/>
                  <a:p>
                    <a:pPr algn="just"/>
                    <a:r>
                      <a:rPr lang="en-ID" sz="1000" dirty="0" err="1">
                        <a:latin typeface="Times New Roman" panose="02020603050405020304" pitchFamily="18" charset="0"/>
                        <a:cs typeface="Times New Roman" panose="02020603050405020304" pitchFamily="18" charset="0"/>
                      </a:rPr>
                      <a:t>Tingginya</a:t>
                    </a:r>
                    <a:r>
                      <a:rPr lang="en-ID" sz="1000" dirty="0">
                        <a:latin typeface="Times New Roman" panose="02020603050405020304" pitchFamily="18" charset="0"/>
                        <a:cs typeface="Times New Roman" panose="02020603050405020304" pitchFamily="18" charset="0"/>
                      </a:rPr>
                      <a:t> turnover </a:t>
                    </a:r>
                    <a:r>
                      <a:rPr lang="en-ID" sz="1000" dirty="0" err="1">
                        <a:latin typeface="Times New Roman" panose="02020603050405020304" pitchFamily="18" charset="0"/>
                        <a:cs typeface="Times New Roman" panose="02020603050405020304" pitchFamily="18" charset="0"/>
                      </a:rPr>
                      <a:t>karyawan</a:t>
                    </a:r>
                    <a:r>
                      <a:rPr lang="en-ID" sz="1000" dirty="0">
                        <a:latin typeface="Times New Roman" panose="02020603050405020304" pitchFamily="18" charset="0"/>
                        <a:cs typeface="Times New Roman" panose="02020603050405020304" pitchFamily="18" charset="0"/>
                      </a:rPr>
                      <a:t> di </a:t>
                    </a:r>
                    <a:r>
                      <a:rPr lang="en-ID" sz="1000" dirty="0" err="1">
                        <a:latin typeface="Times New Roman" panose="02020603050405020304" pitchFamily="18" charset="0"/>
                        <a:cs typeface="Times New Roman" panose="02020603050405020304" pitchFamily="18" charset="0"/>
                      </a:rPr>
                      <a:t>sektor</a:t>
                    </a:r>
                    <a:r>
                      <a:rPr lang="en-ID" sz="1000" dirty="0">
                        <a:latin typeface="Times New Roman" panose="02020603050405020304" pitchFamily="18" charset="0"/>
                        <a:cs typeface="Times New Roman" panose="02020603050405020304" pitchFamily="18" charset="0"/>
                      </a:rPr>
                      <a:t> </a:t>
                    </a:r>
                    <a:r>
                      <a:rPr lang="en-ID" sz="1000" dirty="0" err="1">
                        <a:latin typeface="Times New Roman" panose="02020603050405020304" pitchFamily="18" charset="0"/>
                        <a:cs typeface="Times New Roman" panose="02020603050405020304" pitchFamily="18" charset="0"/>
                      </a:rPr>
                      <a:t>ini</a:t>
                    </a:r>
                    <a:r>
                      <a:rPr lang="en-ID" sz="1000" dirty="0">
                        <a:latin typeface="Times New Roman" panose="02020603050405020304" pitchFamily="18" charset="0"/>
                        <a:cs typeface="Times New Roman" panose="02020603050405020304" pitchFamily="18" charset="0"/>
                      </a:rPr>
                      <a:t>, yang </a:t>
                    </a:r>
                    <a:r>
                      <a:rPr lang="en-ID" sz="1000" dirty="0" err="1">
                        <a:latin typeface="Times New Roman" panose="02020603050405020304" pitchFamily="18" charset="0"/>
                        <a:cs typeface="Times New Roman" panose="02020603050405020304" pitchFamily="18" charset="0"/>
                      </a:rPr>
                      <a:t>berkisar</a:t>
                    </a:r>
                    <a:r>
                      <a:rPr lang="en-ID" sz="1000" dirty="0">
                        <a:latin typeface="Times New Roman" panose="02020603050405020304" pitchFamily="18" charset="0"/>
                        <a:cs typeface="Times New Roman" panose="02020603050405020304" pitchFamily="18" charset="0"/>
                      </a:rPr>
                      <a:t> </a:t>
                    </a:r>
                    <a:r>
                      <a:rPr lang="en-ID" sz="1000" dirty="0" err="1">
                        <a:latin typeface="Times New Roman" panose="02020603050405020304" pitchFamily="18" charset="0"/>
                        <a:cs typeface="Times New Roman" panose="02020603050405020304" pitchFamily="18" charset="0"/>
                      </a:rPr>
                      <a:t>antara</a:t>
                    </a:r>
                    <a:r>
                      <a:rPr lang="en-ID" sz="1000" dirty="0">
                        <a:latin typeface="Times New Roman" panose="02020603050405020304" pitchFamily="18" charset="0"/>
                        <a:cs typeface="Times New Roman" panose="02020603050405020304" pitchFamily="18" charset="0"/>
                      </a:rPr>
                      <a:t> 20-30% per </a:t>
                    </a:r>
                    <a:r>
                      <a:rPr lang="en-ID" sz="1000" dirty="0" err="1">
                        <a:latin typeface="Times New Roman" panose="02020603050405020304" pitchFamily="18" charset="0"/>
                        <a:cs typeface="Times New Roman" panose="02020603050405020304" pitchFamily="18" charset="0"/>
                      </a:rPr>
                      <a:t>tahun</a:t>
                    </a:r>
                    <a:r>
                      <a:rPr lang="en-ID" sz="1000" dirty="0">
                        <a:latin typeface="Times New Roman" panose="02020603050405020304" pitchFamily="18" charset="0"/>
                        <a:cs typeface="Times New Roman" panose="02020603050405020304" pitchFamily="18" charset="0"/>
                      </a:rPr>
                      <a:t>, </a:t>
                    </a:r>
                    <a:r>
                      <a:rPr lang="en-ID" sz="1000" dirty="0" err="1">
                        <a:latin typeface="Times New Roman" panose="02020603050405020304" pitchFamily="18" charset="0"/>
                        <a:cs typeface="Times New Roman" panose="02020603050405020304" pitchFamily="18" charset="0"/>
                      </a:rPr>
                      <a:t>kerap</a:t>
                    </a:r>
                    <a:r>
                      <a:rPr lang="en-ID" sz="1000" dirty="0">
                        <a:latin typeface="Times New Roman" panose="02020603050405020304" pitchFamily="18" charset="0"/>
                        <a:cs typeface="Times New Roman" panose="02020603050405020304" pitchFamily="18" charset="0"/>
                      </a:rPr>
                      <a:t> </a:t>
                    </a:r>
                    <a:r>
                      <a:rPr lang="en-ID" sz="1000" dirty="0" err="1">
                        <a:latin typeface="Times New Roman" panose="02020603050405020304" pitchFamily="18" charset="0"/>
                        <a:cs typeface="Times New Roman" panose="02020603050405020304" pitchFamily="18" charset="0"/>
                      </a:rPr>
                      <a:t>disebabkan</a:t>
                    </a:r>
                    <a:r>
                      <a:rPr lang="en-ID" sz="1000" dirty="0">
                        <a:latin typeface="Times New Roman" panose="02020603050405020304" pitchFamily="18" charset="0"/>
                        <a:cs typeface="Times New Roman" panose="02020603050405020304" pitchFamily="18" charset="0"/>
                      </a:rPr>
                      <a:t> oleh </a:t>
                    </a:r>
                    <a:r>
                      <a:rPr lang="en-ID" sz="1000" dirty="0" err="1">
                        <a:latin typeface="Times New Roman" panose="02020603050405020304" pitchFamily="18" charset="0"/>
                        <a:cs typeface="Times New Roman" panose="02020603050405020304" pitchFamily="18" charset="0"/>
                      </a:rPr>
                      <a:t>kurangnya</a:t>
                    </a:r>
                    <a:r>
                      <a:rPr lang="en-ID" sz="1000" dirty="0">
                        <a:latin typeface="Times New Roman" panose="02020603050405020304" pitchFamily="18" charset="0"/>
                        <a:cs typeface="Times New Roman" panose="02020603050405020304" pitchFamily="18" charset="0"/>
                      </a:rPr>
                      <a:t> </a:t>
                    </a:r>
                    <a:r>
                      <a:rPr lang="en-ID" sz="1000" dirty="0" err="1">
                        <a:latin typeface="Times New Roman" panose="02020603050405020304" pitchFamily="18" charset="0"/>
                        <a:cs typeface="Times New Roman" panose="02020603050405020304" pitchFamily="18" charset="0"/>
                      </a:rPr>
                      <a:t>apresiasi</a:t>
                    </a:r>
                    <a:r>
                      <a:rPr lang="en-ID" sz="1000" dirty="0">
                        <a:latin typeface="Times New Roman" panose="02020603050405020304" pitchFamily="18" charset="0"/>
                        <a:cs typeface="Times New Roman" panose="02020603050405020304" pitchFamily="18" charset="0"/>
                      </a:rPr>
                      <a:t>, </a:t>
                    </a:r>
                    <a:r>
                      <a:rPr lang="en-ID" sz="1000" dirty="0" err="1">
                        <a:latin typeface="Times New Roman" panose="02020603050405020304" pitchFamily="18" charset="0"/>
                        <a:cs typeface="Times New Roman" panose="02020603050405020304" pitchFamily="18" charset="0"/>
                      </a:rPr>
                      <a:t>budaya</a:t>
                    </a:r>
                    <a:r>
                      <a:rPr lang="en-ID" sz="1000" dirty="0">
                        <a:latin typeface="Times New Roman" panose="02020603050405020304" pitchFamily="18" charset="0"/>
                        <a:cs typeface="Times New Roman" panose="02020603050405020304" pitchFamily="18" charset="0"/>
                      </a:rPr>
                      <a:t> </a:t>
                    </a:r>
                    <a:r>
                      <a:rPr lang="en-ID" sz="1000" dirty="0" err="1">
                        <a:latin typeface="Times New Roman" panose="02020603050405020304" pitchFamily="18" charset="0"/>
                        <a:cs typeface="Times New Roman" panose="02020603050405020304" pitchFamily="18" charset="0"/>
                      </a:rPr>
                      <a:t>organisasi</a:t>
                    </a:r>
                    <a:r>
                      <a:rPr lang="en-ID" sz="1000" dirty="0">
                        <a:latin typeface="Times New Roman" panose="02020603050405020304" pitchFamily="18" charset="0"/>
                        <a:cs typeface="Times New Roman" panose="02020603050405020304" pitchFamily="18" charset="0"/>
                      </a:rPr>
                      <a:t> yang </a:t>
                    </a:r>
                    <a:r>
                      <a:rPr lang="en-ID" sz="1000" dirty="0" err="1">
                        <a:latin typeface="Times New Roman" panose="02020603050405020304" pitchFamily="18" charset="0"/>
                        <a:cs typeface="Times New Roman" panose="02020603050405020304" pitchFamily="18" charset="0"/>
                      </a:rPr>
                      <a:t>lemah</a:t>
                    </a:r>
                    <a:r>
                      <a:rPr lang="en-ID" sz="1000" dirty="0">
                        <a:latin typeface="Times New Roman" panose="02020603050405020304" pitchFamily="18" charset="0"/>
                        <a:cs typeface="Times New Roman" panose="02020603050405020304" pitchFamily="18" charset="0"/>
                      </a:rPr>
                      <a:t>, </a:t>
                    </a:r>
                    <a:r>
                      <a:rPr lang="en-ID" sz="1000" dirty="0" err="1">
                        <a:latin typeface="Times New Roman" panose="02020603050405020304" pitchFamily="18" charset="0"/>
                        <a:cs typeface="Times New Roman" panose="02020603050405020304" pitchFamily="18" charset="0"/>
                      </a:rPr>
                      <a:t>serta</a:t>
                    </a:r>
                    <a:r>
                      <a:rPr lang="en-ID" sz="1000" dirty="0">
                        <a:latin typeface="Times New Roman" panose="02020603050405020304" pitchFamily="18" charset="0"/>
                        <a:cs typeface="Times New Roman" panose="02020603050405020304" pitchFamily="18" charset="0"/>
                      </a:rPr>
                      <a:t> </a:t>
                    </a:r>
                    <a:r>
                      <a:rPr lang="en-ID" sz="1000" dirty="0" err="1">
                        <a:latin typeface="Times New Roman" panose="02020603050405020304" pitchFamily="18" charset="0"/>
                        <a:cs typeface="Times New Roman" panose="02020603050405020304" pitchFamily="18" charset="0"/>
                      </a:rPr>
                      <a:t>minimnya</a:t>
                    </a:r>
                    <a:r>
                      <a:rPr lang="en-ID" sz="1000" dirty="0">
                        <a:latin typeface="Times New Roman" panose="02020603050405020304" pitchFamily="18" charset="0"/>
                        <a:cs typeface="Times New Roman" panose="02020603050405020304" pitchFamily="18" charset="0"/>
                      </a:rPr>
                      <a:t> </a:t>
                    </a:r>
                    <a:r>
                      <a:rPr lang="en-ID" sz="1000" dirty="0" err="1">
                        <a:latin typeface="Times New Roman" panose="02020603050405020304" pitchFamily="18" charset="0"/>
                        <a:cs typeface="Times New Roman" panose="02020603050405020304" pitchFamily="18" charset="0"/>
                      </a:rPr>
                      <a:t>dukungan</a:t>
                    </a:r>
                    <a:r>
                      <a:rPr lang="en-ID" sz="1000" dirty="0">
                        <a:latin typeface="Times New Roman" panose="02020603050405020304" pitchFamily="18" charset="0"/>
                        <a:cs typeface="Times New Roman" panose="02020603050405020304" pitchFamily="18" charset="0"/>
                      </a:rPr>
                      <a:t> </a:t>
                    </a:r>
                    <a:r>
                      <a:rPr lang="en-ID" sz="1000" dirty="0" err="1">
                        <a:latin typeface="Times New Roman" panose="02020603050405020304" pitchFamily="18" charset="0"/>
                        <a:cs typeface="Times New Roman" panose="02020603050405020304" pitchFamily="18" charset="0"/>
                      </a:rPr>
                      <a:t>terhadap</a:t>
                    </a:r>
                    <a:r>
                      <a:rPr lang="en-ID" sz="1000" dirty="0">
                        <a:latin typeface="Times New Roman" panose="02020603050405020304" pitchFamily="18" charset="0"/>
                        <a:cs typeface="Times New Roman" panose="02020603050405020304" pitchFamily="18" charset="0"/>
                      </a:rPr>
                      <a:t> </a:t>
                    </a:r>
                    <a:r>
                      <a:rPr lang="en-ID" sz="1000" dirty="0" err="1">
                        <a:latin typeface="Times New Roman" panose="02020603050405020304" pitchFamily="18" charset="0"/>
                        <a:cs typeface="Times New Roman" panose="02020603050405020304" pitchFamily="18" charset="0"/>
                      </a:rPr>
                      <a:t>pengembangan</a:t>
                    </a:r>
                    <a:r>
                      <a:rPr lang="en-ID" sz="1000" dirty="0">
                        <a:latin typeface="Times New Roman" panose="02020603050405020304" pitchFamily="18" charset="0"/>
                        <a:cs typeface="Times New Roman" panose="02020603050405020304" pitchFamily="18" charset="0"/>
                      </a:rPr>
                      <a:t> </a:t>
                    </a:r>
                    <a:r>
                      <a:rPr lang="en-ID" sz="1000" dirty="0" err="1">
                        <a:latin typeface="Times New Roman" panose="02020603050405020304" pitchFamily="18" charset="0"/>
                        <a:cs typeface="Times New Roman" panose="02020603050405020304" pitchFamily="18" charset="0"/>
                      </a:rPr>
                      <a:t>karyawan</a:t>
                    </a:r>
                    <a:r>
                      <a:rPr lang="en-ID" sz="1000" dirty="0">
                        <a:latin typeface="Times New Roman" panose="02020603050405020304" pitchFamily="18" charset="0"/>
                        <a:cs typeface="Times New Roman" panose="02020603050405020304" pitchFamily="18" charset="0"/>
                      </a:rPr>
                      <a:t>. </a:t>
                    </a:r>
                  </a:p>
                </p:txBody>
              </p:sp>
            </p:grpSp>
            <p:grpSp>
              <p:nvGrpSpPr>
                <p:cNvPr id="82" name="Group 81">
                  <a:extLst>
                    <a:ext uri="{FF2B5EF4-FFF2-40B4-BE49-F238E27FC236}">
                      <a16:creationId xmlns="" xmlns:a16="http://schemas.microsoft.com/office/drawing/2014/main" id="{BD0C50F9-6D7E-65DC-91A8-D413C37D42F1}"/>
                    </a:ext>
                  </a:extLst>
                </p:cNvPr>
                <p:cNvGrpSpPr/>
                <p:nvPr/>
              </p:nvGrpSpPr>
              <p:grpSpPr>
                <a:xfrm>
                  <a:off x="4649099" y="1826204"/>
                  <a:ext cx="1944358" cy="2103459"/>
                  <a:chOff x="673902" y="3267523"/>
                  <a:chExt cx="2191553" cy="1081938"/>
                </a:xfrm>
                <a:solidFill>
                  <a:schemeClr val="accent1"/>
                </a:solidFill>
              </p:grpSpPr>
              <p:sp>
                <p:nvSpPr>
                  <p:cNvPr id="86" name="Google Shape;240;p33">
                    <a:extLst>
                      <a:ext uri="{FF2B5EF4-FFF2-40B4-BE49-F238E27FC236}">
                        <a16:creationId xmlns="" xmlns:a16="http://schemas.microsoft.com/office/drawing/2014/main" id="{27F59BC4-E326-4FB4-95EF-53481BEAAF07}"/>
                      </a:ext>
                    </a:extLst>
                  </p:cNvPr>
                  <p:cNvSpPr/>
                  <p:nvPr/>
                </p:nvSpPr>
                <p:spPr>
                  <a:xfrm>
                    <a:off x="701472" y="3267523"/>
                    <a:ext cx="2148475" cy="1081938"/>
                  </a:xfrm>
                  <a:prstGeom prst="roundRect">
                    <a:avLst>
                      <a:gd name="adj" fmla="val 9147"/>
                    </a:avLst>
                  </a:prstGeom>
                  <a:solidFill>
                    <a:schemeClr val="accent2">
                      <a:lumMod val="75000"/>
                    </a:schemeClr>
                  </a:solidFill>
                  <a:ln w="19050">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000" b="1" i="0" u="none" strike="noStrike" kern="0" cap="none" spc="0" normalizeH="0" baseline="0" noProof="0" dirty="0">
                      <a:ln>
                        <a:noFill/>
                      </a:ln>
                      <a:solidFill>
                        <a:schemeClr val="bg1">
                          <a:lumMod val="10000"/>
                        </a:schemeClr>
                      </a:solidFill>
                      <a:effectLst/>
                      <a:uLnTx/>
                      <a:uFillTx/>
                      <a:latin typeface="+mn-lt"/>
                      <a:cs typeface="Arial"/>
                      <a:sym typeface="Arial"/>
                    </a:endParaRPr>
                  </a:p>
                </p:txBody>
              </p:sp>
              <p:sp>
                <p:nvSpPr>
                  <p:cNvPr id="87" name="TextBox 86">
                    <a:extLst>
                      <a:ext uri="{FF2B5EF4-FFF2-40B4-BE49-F238E27FC236}">
                        <a16:creationId xmlns="" xmlns:a16="http://schemas.microsoft.com/office/drawing/2014/main" id="{3B869FB0-2FB4-8304-BE78-F9BA734B7A92}"/>
                      </a:ext>
                    </a:extLst>
                  </p:cNvPr>
                  <p:cNvSpPr txBox="1"/>
                  <p:nvPr/>
                </p:nvSpPr>
                <p:spPr>
                  <a:xfrm>
                    <a:off x="673902" y="3626808"/>
                    <a:ext cx="2191553" cy="680726"/>
                  </a:xfrm>
                  <a:prstGeom prst="rect">
                    <a:avLst/>
                  </a:prstGeom>
                  <a:noFill/>
                </p:spPr>
                <p:txBody>
                  <a:bodyPr wrap="square">
                    <a:spAutoFit/>
                  </a:bodyPr>
                  <a:lstStyle/>
                  <a:p>
                    <a:pPr algn="just"/>
                    <a:r>
                      <a:rPr lang="en-ID" sz="1000" dirty="0" err="1">
                        <a:latin typeface="Times New Roman" panose="02020603050405020304" pitchFamily="18" charset="0"/>
                        <a:cs typeface="Times New Roman" panose="02020603050405020304" pitchFamily="18" charset="0"/>
                      </a:rPr>
                      <a:t>Survei</a:t>
                    </a:r>
                    <a:r>
                      <a:rPr lang="en-ID" sz="1000" dirty="0">
                        <a:latin typeface="Times New Roman" panose="02020603050405020304" pitchFamily="18" charset="0"/>
                        <a:cs typeface="Times New Roman" panose="02020603050405020304" pitchFamily="18" charset="0"/>
                      </a:rPr>
                      <a:t> </a:t>
                    </a:r>
                    <a:r>
                      <a:rPr lang="en-ID" sz="1000" dirty="0" err="1">
                        <a:latin typeface="Times New Roman" panose="02020603050405020304" pitchFamily="18" charset="0"/>
                        <a:cs typeface="Times New Roman" panose="02020603050405020304" pitchFamily="18" charset="0"/>
                      </a:rPr>
                      <a:t>menunjukkan</a:t>
                    </a:r>
                    <a:r>
                      <a:rPr lang="en-ID" sz="1000" dirty="0">
                        <a:latin typeface="Times New Roman" panose="02020603050405020304" pitchFamily="18" charset="0"/>
                        <a:cs typeface="Times New Roman" panose="02020603050405020304" pitchFamily="18" charset="0"/>
                      </a:rPr>
                      <a:t> </a:t>
                    </a:r>
                    <a:r>
                      <a:rPr lang="en-ID" sz="1000" dirty="0" err="1">
                        <a:latin typeface="Times New Roman" panose="02020603050405020304" pitchFamily="18" charset="0"/>
                        <a:cs typeface="Times New Roman" panose="02020603050405020304" pitchFamily="18" charset="0"/>
                      </a:rPr>
                      <a:t>karyawan</a:t>
                    </a:r>
                    <a:r>
                      <a:rPr lang="en-ID" sz="1000" dirty="0">
                        <a:latin typeface="Times New Roman" panose="02020603050405020304" pitchFamily="18" charset="0"/>
                        <a:cs typeface="Times New Roman" panose="02020603050405020304" pitchFamily="18" charset="0"/>
                      </a:rPr>
                      <a:t> </a:t>
                    </a:r>
                    <a:r>
                      <a:rPr lang="en-ID" sz="1000" dirty="0" err="1">
                        <a:latin typeface="Times New Roman" panose="02020603050405020304" pitchFamily="18" charset="0"/>
                        <a:cs typeface="Times New Roman" panose="02020603050405020304" pitchFamily="18" charset="0"/>
                      </a:rPr>
                      <a:t>dengan</a:t>
                    </a:r>
                    <a:r>
                      <a:rPr lang="en-ID" sz="1000" dirty="0">
                        <a:latin typeface="Times New Roman" panose="02020603050405020304" pitchFamily="18" charset="0"/>
                        <a:cs typeface="Times New Roman" panose="02020603050405020304" pitchFamily="18" charset="0"/>
                      </a:rPr>
                      <a:t> </a:t>
                    </a:r>
                    <a:r>
                      <a:rPr lang="en-ID" sz="1000" dirty="0" err="1">
                        <a:latin typeface="Times New Roman" panose="02020603050405020304" pitchFamily="18" charset="0"/>
                        <a:cs typeface="Times New Roman" panose="02020603050405020304" pitchFamily="18" charset="0"/>
                      </a:rPr>
                      <a:t>kepuasan</a:t>
                    </a:r>
                    <a:r>
                      <a:rPr lang="en-ID" sz="1000" dirty="0">
                        <a:latin typeface="Times New Roman" panose="02020603050405020304" pitchFamily="18" charset="0"/>
                        <a:cs typeface="Times New Roman" panose="02020603050405020304" pitchFamily="18" charset="0"/>
                      </a:rPr>
                      <a:t> </a:t>
                    </a:r>
                    <a:r>
                      <a:rPr lang="en-ID" sz="1000" dirty="0" err="1">
                        <a:latin typeface="Times New Roman" panose="02020603050405020304" pitchFamily="18" charset="0"/>
                        <a:cs typeface="Times New Roman" panose="02020603050405020304" pitchFamily="18" charset="0"/>
                      </a:rPr>
                      <a:t>rendah</a:t>
                    </a:r>
                    <a:r>
                      <a:rPr lang="en-ID" sz="1000" dirty="0">
                        <a:latin typeface="Times New Roman" panose="02020603050405020304" pitchFamily="18" charset="0"/>
                        <a:cs typeface="Times New Roman" panose="02020603050405020304" pitchFamily="18" charset="0"/>
                      </a:rPr>
                      <a:t> dan </a:t>
                    </a:r>
                    <a:r>
                      <a:rPr lang="en-ID" sz="1000" dirty="0" err="1">
                        <a:latin typeface="Times New Roman" panose="02020603050405020304" pitchFamily="18" charset="0"/>
                        <a:cs typeface="Times New Roman" panose="02020603050405020304" pitchFamily="18" charset="0"/>
                      </a:rPr>
                      <a:t>keterlibatan</a:t>
                    </a:r>
                    <a:r>
                      <a:rPr lang="en-ID" sz="1000" dirty="0">
                        <a:latin typeface="Times New Roman" panose="02020603050405020304" pitchFamily="18" charset="0"/>
                        <a:cs typeface="Times New Roman" panose="02020603050405020304" pitchFamily="18" charset="0"/>
                      </a:rPr>
                      <a:t> </a:t>
                    </a:r>
                    <a:r>
                      <a:rPr lang="en-ID" sz="1000" dirty="0" err="1">
                        <a:latin typeface="Times New Roman" panose="02020603050405020304" pitchFamily="18" charset="0"/>
                        <a:cs typeface="Times New Roman" panose="02020603050405020304" pitchFamily="18" charset="0"/>
                      </a:rPr>
                      <a:t>emosional</a:t>
                    </a:r>
                    <a:r>
                      <a:rPr lang="en-ID" sz="1000" dirty="0">
                        <a:latin typeface="Times New Roman" panose="02020603050405020304" pitchFamily="18" charset="0"/>
                        <a:cs typeface="Times New Roman" panose="02020603050405020304" pitchFamily="18" charset="0"/>
                      </a:rPr>
                      <a:t> yang minim </a:t>
                    </a:r>
                    <a:r>
                      <a:rPr lang="en-ID" sz="1000" dirty="0" err="1">
                        <a:latin typeface="Times New Roman" panose="02020603050405020304" pitchFamily="18" charset="0"/>
                        <a:cs typeface="Times New Roman" panose="02020603050405020304" pitchFamily="18" charset="0"/>
                      </a:rPr>
                      <a:t>memiliki</a:t>
                    </a:r>
                    <a:r>
                      <a:rPr lang="en-ID" sz="1000" dirty="0">
                        <a:latin typeface="Times New Roman" panose="02020603050405020304" pitchFamily="18" charset="0"/>
                        <a:cs typeface="Times New Roman" panose="02020603050405020304" pitchFamily="18" charset="0"/>
                      </a:rPr>
                      <a:t> </a:t>
                    </a:r>
                    <a:r>
                      <a:rPr lang="en-ID" sz="1000" dirty="0" err="1">
                        <a:latin typeface="Times New Roman" panose="02020603050405020304" pitchFamily="18" charset="0"/>
                        <a:cs typeface="Times New Roman" panose="02020603050405020304" pitchFamily="18" charset="0"/>
                      </a:rPr>
                      <a:t>kecenderungan</a:t>
                    </a:r>
                    <a:r>
                      <a:rPr lang="en-ID" sz="1000" dirty="0">
                        <a:latin typeface="Times New Roman" panose="02020603050405020304" pitchFamily="18" charset="0"/>
                        <a:cs typeface="Times New Roman" panose="02020603050405020304" pitchFamily="18" charset="0"/>
                      </a:rPr>
                      <a:t> </a:t>
                    </a:r>
                    <a:r>
                      <a:rPr lang="en-ID" sz="1000" dirty="0" err="1">
                        <a:latin typeface="Times New Roman" panose="02020603050405020304" pitchFamily="18" charset="0"/>
                        <a:cs typeface="Times New Roman" panose="02020603050405020304" pitchFamily="18" charset="0"/>
                      </a:rPr>
                      <a:t>untuk</a:t>
                    </a:r>
                    <a:r>
                      <a:rPr lang="en-ID" sz="1000" dirty="0">
                        <a:latin typeface="Times New Roman" panose="02020603050405020304" pitchFamily="18" charset="0"/>
                        <a:cs typeface="Times New Roman" panose="02020603050405020304" pitchFamily="18" charset="0"/>
                      </a:rPr>
                      <a:t> </a:t>
                    </a:r>
                    <a:r>
                      <a:rPr lang="en-ID" sz="1000" dirty="0" err="1">
                        <a:latin typeface="Times New Roman" panose="02020603050405020304" pitchFamily="18" charset="0"/>
                        <a:cs typeface="Times New Roman" panose="02020603050405020304" pitchFamily="18" charset="0"/>
                      </a:rPr>
                      <a:t>mencari</a:t>
                    </a:r>
                    <a:r>
                      <a:rPr lang="en-ID" sz="1000" dirty="0">
                        <a:latin typeface="Times New Roman" panose="02020603050405020304" pitchFamily="18" charset="0"/>
                        <a:cs typeface="Times New Roman" panose="02020603050405020304" pitchFamily="18" charset="0"/>
                      </a:rPr>
                      <a:t> </a:t>
                    </a:r>
                    <a:r>
                      <a:rPr lang="en-ID" sz="1000" dirty="0" err="1">
                        <a:latin typeface="Times New Roman" panose="02020603050405020304" pitchFamily="18" charset="0"/>
                        <a:cs typeface="Times New Roman" panose="02020603050405020304" pitchFamily="18" charset="0"/>
                      </a:rPr>
                      <a:t>peluang</a:t>
                    </a:r>
                    <a:r>
                      <a:rPr lang="en-ID" sz="1000" dirty="0">
                        <a:latin typeface="Times New Roman" panose="02020603050405020304" pitchFamily="18" charset="0"/>
                        <a:cs typeface="Times New Roman" panose="02020603050405020304" pitchFamily="18" charset="0"/>
                      </a:rPr>
                      <a:t> </a:t>
                    </a:r>
                    <a:r>
                      <a:rPr lang="en-ID" sz="1000" dirty="0" err="1">
                        <a:latin typeface="Times New Roman" panose="02020603050405020304" pitchFamily="18" charset="0"/>
                        <a:cs typeface="Times New Roman" panose="02020603050405020304" pitchFamily="18" charset="0"/>
                      </a:rPr>
                      <a:t>kerja</a:t>
                    </a:r>
                    <a:r>
                      <a:rPr lang="en-ID" sz="1000" dirty="0">
                        <a:latin typeface="Times New Roman" panose="02020603050405020304" pitchFamily="18" charset="0"/>
                        <a:cs typeface="Times New Roman" panose="02020603050405020304" pitchFamily="18" charset="0"/>
                      </a:rPr>
                      <a:t> lain, </a:t>
                    </a:r>
                    <a:r>
                      <a:rPr lang="en-ID" sz="1000" dirty="0" err="1">
                        <a:latin typeface="Times New Roman" panose="02020603050405020304" pitchFamily="18" charset="0"/>
                        <a:cs typeface="Times New Roman" panose="02020603050405020304" pitchFamily="18" charset="0"/>
                      </a:rPr>
                      <a:t>menegaskan</a:t>
                    </a:r>
                    <a:r>
                      <a:rPr lang="en-ID" sz="1000" dirty="0">
                        <a:latin typeface="Times New Roman" panose="02020603050405020304" pitchFamily="18" charset="0"/>
                        <a:cs typeface="Times New Roman" panose="02020603050405020304" pitchFamily="18" charset="0"/>
                      </a:rPr>
                      <a:t> </a:t>
                    </a:r>
                    <a:r>
                      <a:rPr lang="en-ID" sz="1000" dirty="0" err="1">
                        <a:latin typeface="Times New Roman" panose="02020603050405020304" pitchFamily="18" charset="0"/>
                        <a:cs typeface="Times New Roman" panose="02020603050405020304" pitchFamily="18" charset="0"/>
                      </a:rPr>
                      <a:t>pentingnya</a:t>
                    </a:r>
                    <a:r>
                      <a:rPr lang="en-ID" sz="1000" dirty="0">
                        <a:latin typeface="Times New Roman" panose="02020603050405020304" pitchFamily="18" charset="0"/>
                        <a:cs typeface="Times New Roman" panose="02020603050405020304" pitchFamily="18" charset="0"/>
                      </a:rPr>
                      <a:t> </a:t>
                    </a:r>
                    <a:r>
                      <a:rPr lang="en-ID" sz="1000" dirty="0" err="1">
                        <a:latin typeface="Times New Roman" panose="02020603050405020304" pitchFamily="18" charset="0"/>
                        <a:cs typeface="Times New Roman" panose="02020603050405020304" pitchFamily="18" charset="0"/>
                      </a:rPr>
                      <a:t>integrasi</a:t>
                    </a:r>
                    <a:r>
                      <a:rPr lang="en-ID" sz="1000" dirty="0">
                        <a:latin typeface="Times New Roman" panose="02020603050405020304" pitchFamily="18" charset="0"/>
                        <a:cs typeface="Times New Roman" panose="02020603050405020304" pitchFamily="18" charset="0"/>
                      </a:rPr>
                      <a:t> </a:t>
                    </a:r>
                    <a:r>
                      <a:rPr lang="en-ID" sz="1000" dirty="0" err="1">
                        <a:latin typeface="Times New Roman" panose="02020603050405020304" pitchFamily="18" charset="0"/>
                        <a:cs typeface="Times New Roman" panose="02020603050405020304" pitchFamily="18" charset="0"/>
                      </a:rPr>
                      <a:t>berbagai</a:t>
                    </a:r>
                    <a:r>
                      <a:rPr lang="en-ID" sz="1000" dirty="0">
                        <a:latin typeface="Times New Roman" panose="02020603050405020304" pitchFamily="18" charset="0"/>
                        <a:cs typeface="Times New Roman" panose="02020603050405020304" pitchFamily="18" charset="0"/>
                      </a:rPr>
                      <a:t> </a:t>
                    </a:r>
                    <a:r>
                      <a:rPr lang="en-ID" sz="1000" dirty="0" err="1">
                        <a:latin typeface="Times New Roman" panose="02020603050405020304" pitchFamily="18" charset="0"/>
                        <a:cs typeface="Times New Roman" panose="02020603050405020304" pitchFamily="18" charset="0"/>
                      </a:rPr>
                      <a:t>faktor</a:t>
                    </a:r>
                    <a:r>
                      <a:rPr lang="en-ID" sz="1000" dirty="0">
                        <a:latin typeface="Times New Roman" panose="02020603050405020304" pitchFamily="18" charset="0"/>
                        <a:cs typeface="Times New Roman" panose="02020603050405020304" pitchFamily="18" charset="0"/>
                      </a:rPr>
                      <a:t> </a:t>
                    </a:r>
                    <a:r>
                      <a:rPr lang="en-ID" sz="1000" dirty="0" err="1">
                        <a:latin typeface="Times New Roman" panose="02020603050405020304" pitchFamily="18" charset="0"/>
                        <a:cs typeface="Times New Roman" panose="02020603050405020304" pitchFamily="18" charset="0"/>
                      </a:rPr>
                      <a:t>tersebut</a:t>
                    </a:r>
                    <a:r>
                      <a:rPr lang="en-ID" sz="1000" dirty="0">
                        <a:latin typeface="Times New Roman" panose="02020603050405020304" pitchFamily="18" charset="0"/>
                        <a:cs typeface="Times New Roman" panose="02020603050405020304" pitchFamily="18" charset="0"/>
                      </a:rPr>
                      <a:t> </a:t>
                    </a:r>
                    <a:r>
                      <a:rPr lang="en-ID" sz="1000" dirty="0" err="1">
                        <a:latin typeface="Times New Roman" panose="02020603050405020304" pitchFamily="18" charset="0"/>
                        <a:cs typeface="Times New Roman" panose="02020603050405020304" pitchFamily="18" charset="0"/>
                      </a:rPr>
                      <a:t>dalam</a:t>
                    </a:r>
                    <a:r>
                      <a:rPr lang="en-ID" sz="1000" dirty="0">
                        <a:latin typeface="Times New Roman" panose="02020603050405020304" pitchFamily="18" charset="0"/>
                        <a:cs typeface="Times New Roman" panose="02020603050405020304" pitchFamily="18" charset="0"/>
                      </a:rPr>
                      <a:t> </a:t>
                    </a:r>
                    <a:r>
                      <a:rPr lang="en-ID" sz="1000" dirty="0" err="1">
                        <a:latin typeface="Times New Roman" panose="02020603050405020304" pitchFamily="18" charset="0"/>
                        <a:cs typeface="Times New Roman" panose="02020603050405020304" pitchFamily="18" charset="0"/>
                      </a:rPr>
                      <a:t>meningkatkan</a:t>
                    </a:r>
                    <a:r>
                      <a:rPr lang="en-ID" sz="1000" dirty="0">
                        <a:latin typeface="Times New Roman" panose="02020603050405020304" pitchFamily="18" charset="0"/>
                        <a:cs typeface="Times New Roman" panose="02020603050405020304" pitchFamily="18" charset="0"/>
                      </a:rPr>
                      <a:t> </a:t>
                    </a:r>
                    <a:r>
                      <a:rPr lang="en-ID" sz="1000" dirty="0" err="1">
                        <a:latin typeface="Times New Roman" panose="02020603050405020304" pitchFamily="18" charset="0"/>
                        <a:cs typeface="Times New Roman" panose="02020603050405020304" pitchFamily="18" charset="0"/>
                      </a:rPr>
                      <a:t>retensi</a:t>
                    </a:r>
                    <a:r>
                      <a:rPr lang="en-ID" sz="1000" dirty="0">
                        <a:latin typeface="Times New Roman" panose="02020603050405020304" pitchFamily="18" charset="0"/>
                        <a:cs typeface="Times New Roman" panose="02020603050405020304" pitchFamily="18" charset="0"/>
                      </a:rPr>
                      <a:t> </a:t>
                    </a:r>
                    <a:r>
                      <a:rPr lang="en-ID" sz="1000" dirty="0" err="1">
                        <a:latin typeface="Times New Roman" panose="02020603050405020304" pitchFamily="18" charset="0"/>
                        <a:cs typeface="Times New Roman" panose="02020603050405020304" pitchFamily="18" charset="0"/>
                      </a:rPr>
                      <a:t>karyawan</a:t>
                    </a:r>
                    <a:r>
                      <a:rPr lang="en-ID" sz="1000" dirty="0">
                        <a:latin typeface="Times New Roman" panose="02020603050405020304" pitchFamily="18" charset="0"/>
                        <a:cs typeface="Times New Roman" panose="02020603050405020304" pitchFamily="18" charset="0"/>
                      </a:rPr>
                      <a:t>.</a:t>
                    </a:r>
                  </a:p>
                </p:txBody>
              </p:sp>
            </p:grpSp>
            <p:grpSp>
              <p:nvGrpSpPr>
                <p:cNvPr id="83" name="Group 82">
                  <a:extLst>
                    <a:ext uri="{FF2B5EF4-FFF2-40B4-BE49-F238E27FC236}">
                      <a16:creationId xmlns="" xmlns:a16="http://schemas.microsoft.com/office/drawing/2014/main" id="{E39E8E4C-02E1-B834-3E5E-609C4C9B6B02}"/>
                    </a:ext>
                  </a:extLst>
                </p:cNvPr>
                <p:cNvGrpSpPr/>
                <p:nvPr/>
              </p:nvGrpSpPr>
              <p:grpSpPr>
                <a:xfrm>
                  <a:off x="6856633" y="1815783"/>
                  <a:ext cx="2147015" cy="2138532"/>
                  <a:chOff x="701472" y="3267524"/>
                  <a:chExt cx="2419975" cy="1099978"/>
                </a:xfrm>
                <a:solidFill>
                  <a:schemeClr val="accent4"/>
                </a:solidFill>
              </p:grpSpPr>
              <p:sp>
                <p:nvSpPr>
                  <p:cNvPr id="84" name="Google Shape;240;p33">
                    <a:extLst>
                      <a:ext uri="{FF2B5EF4-FFF2-40B4-BE49-F238E27FC236}">
                        <a16:creationId xmlns="" xmlns:a16="http://schemas.microsoft.com/office/drawing/2014/main" id="{2AB4B7B4-718C-0B34-2815-6C28B7DFA374}"/>
                      </a:ext>
                    </a:extLst>
                  </p:cNvPr>
                  <p:cNvSpPr/>
                  <p:nvPr/>
                </p:nvSpPr>
                <p:spPr>
                  <a:xfrm>
                    <a:off x="701472" y="3267524"/>
                    <a:ext cx="2415803" cy="1081938"/>
                  </a:xfrm>
                  <a:prstGeom prst="roundRect">
                    <a:avLst>
                      <a:gd name="adj" fmla="val 9147"/>
                    </a:avLst>
                  </a:prstGeom>
                  <a:solidFill>
                    <a:schemeClr val="accent4"/>
                  </a:solidFill>
                  <a:ln w="19050">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000" b="1" i="0" u="none" strike="noStrike" kern="0" cap="none" spc="0" normalizeH="0" baseline="0" noProof="0" dirty="0">
                      <a:ln>
                        <a:noFill/>
                      </a:ln>
                      <a:solidFill>
                        <a:schemeClr val="bg1">
                          <a:lumMod val="10000"/>
                        </a:schemeClr>
                      </a:solidFill>
                      <a:effectLst/>
                      <a:uLnTx/>
                      <a:uFillTx/>
                      <a:latin typeface="+mn-lt"/>
                      <a:cs typeface="Arial"/>
                      <a:sym typeface="Arial"/>
                    </a:endParaRPr>
                  </a:p>
                </p:txBody>
              </p:sp>
              <p:sp>
                <p:nvSpPr>
                  <p:cNvPr id="85" name="TextBox 84">
                    <a:extLst>
                      <a:ext uri="{FF2B5EF4-FFF2-40B4-BE49-F238E27FC236}">
                        <a16:creationId xmlns="" xmlns:a16="http://schemas.microsoft.com/office/drawing/2014/main" id="{338C46E3-6911-9CFD-ABB2-A4038F014EAF}"/>
                      </a:ext>
                    </a:extLst>
                  </p:cNvPr>
                  <p:cNvSpPr txBox="1"/>
                  <p:nvPr/>
                </p:nvSpPr>
                <p:spPr>
                  <a:xfrm>
                    <a:off x="712620" y="3322667"/>
                    <a:ext cx="2408827" cy="1044835"/>
                  </a:xfrm>
                  <a:prstGeom prst="rect">
                    <a:avLst/>
                  </a:prstGeom>
                  <a:noFill/>
                </p:spPr>
                <p:txBody>
                  <a:bodyPr wrap="square">
                    <a:spAutoFit/>
                  </a:bodyPr>
                  <a:lstStyle/>
                  <a:p>
                    <a:pPr algn="just"/>
                    <a:r>
                      <a:rPr lang="en-ID" sz="900" dirty="0" err="1">
                        <a:solidFill>
                          <a:schemeClr val="bg1"/>
                        </a:solidFill>
                        <a:latin typeface="Times New Roman" panose="02020603050405020304" pitchFamily="18" charset="0"/>
                        <a:cs typeface="Times New Roman" panose="02020603050405020304" pitchFamily="18" charset="0"/>
                      </a:rPr>
                      <a:t>Penelitian</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sebelumnya</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menunjukkan</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bahwa</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penghargaan</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kompetitif</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keterlibatan</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emosional</a:t>
                    </a:r>
                    <a:r>
                      <a:rPr lang="en-ID" sz="900" dirty="0">
                        <a:solidFill>
                          <a:schemeClr val="bg1"/>
                        </a:solidFill>
                        <a:latin typeface="Times New Roman" panose="02020603050405020304" pitchFamily="18" charset="0"/>
                        <a:cs typeface="Times New Roman" panose="02020603050405020304" pitchFamily="18" charset="0"/>
                      </a:rPr>
                      <a:t>, dan </a:t>
                    </a:r>
                    <a:r>
                      <a:rPr lang="en-ID" sz="900" dirty="0" err="1">
                        <a:solidFill>
                          <a:schemeClr val="bg1"/>
                        </a:solidFill>
                        <a:latin typeface="Times New Roman" panose="02020603050405020304" pitchFamily="18" charset="0"/>
                        <a:cs typeface="Times New Roman" panose="02020603050405020304" pitchFamily="18" charset="0"/>
                      </a:rPr>
                      <a:t>budaya</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organisasi</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inklusif</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berperan</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signifikan</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dalam</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meningkatkan</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retensi</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karyawan</a:t>
                    </a:r>
                    <a:r>
                      <a:rPr lang="en-ID" sz="900" dirty="0">
                        <a:solidFill>
                          <a:schemeClr val="bg1"/>
                        </a:solidFill>
                        <a:latin typeface="Times New Roman" panose="02020603050405020304" pitchFamily="18" charset="0"/>
                        <a:cs typeface="Times New Roman" panose="02020603050405020304" pitchFamily="18" charset="0"/>
                      </a:rPr>
                      <a:t>. Reward </a:t>
                    </a:r>
                    <a:r>
                      <a:rPr lang="en-ID" sz="900" dirty="0" err="1">
                        <a:solidFill>
                          <a:schemeClr val="bg1"/>
                        </a:solidFill>
                        <a:latin typeface="Times New Roman" panose="02020603050405020304" pitchFamily="18" charset="0"/>
                        <a:cs typeface="Times New Roman" panose="02020603050405020304" pitchFamily="18" charset="0"/>
                      </a:rPr>
                      <a:t>dapat</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meningkatkan</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kepuasan</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kerja</a:t>
                    </a:r>
                    <a:r>
                      <a:rPr lang="en-ID" sz="900" dirty="0">
                        <a:solidFill>
                          <a:schemeClr val="bg1"/>
                        </a:solidFill>
                        <a:latin typeface="Times New Roman" panose="02020603050405020304" pitchFamily="18" charset="0"/>
                        <a:cs typeface="Times New Roman" panose="02020603050405020304" pitchFamily="18" charset="0"/>
                      </a:rPr>
                      <a:t> dan </a:t>
                    </a:r>
                    <a:r>
                      <a:rPr lang="en-ID" sz="900" dirty="0" err="1">
                        <a:solidFill>
                          <a:schemeClr val="bg1"/>
                        </a:solidFill>
                        <a:latin typeface="Times New Roman" panose="02020603050405020304" pitchFamily="18" charset="0"/>
                        <a:cs typeface="Times New Roman" panose="02020603050405020304" pitchFamily="18" charset="0"/>
                      </a:rPr>
                      <a:t>mengurangi</a:t>
                    </a:r>
                    <a:r>
                      <a:rPr lang="en-ID" sz="900" dirty="0">
                        <a:solidFill>
                          <a:schemeClr val="bg1"/>
                        </a:solidFill>
                        <a:latin typeface="Times New Roman" panose="02020603050405020304" pitchFamily="18" charset="0"/>
                        <a:cs typeface="Times New Roman" panose="02020603050405020304" pitchFamily="18" charset="0"/>
                      </a:rPr>
                      <a:t> turnover, </a:t>
                    </a:r>
                    <a:r>
                      <a:rPr lang="en-ID" sz="900" dirty="0" err="1">
                        <a:solidFill>
                          <a:schemeClr val="bg1"/>
                        </a:solidFill>
                        <a:latin typeface="Times New Roman" panose="02020603050405020304" pitchFamily="18" charset="0"/>
                        <a:cs typeface="Times New Roman" panose="02020603050405020304" pitchFamily="18" charset="0"/>
                      </a:rPr>
                      <a:t>sementara</a:t>
                    </a:r>
                    <a:r>
                      <a:rPr lang="en-ID" sz="900" dirty="0">
                        <a:solidFill>
                          <a:schemeClr val="bg1"/>
                        </a:solidFill>
                        <a:latin typeface="Times New Roman" panose="02020603050405020304" pitchFamily="18" charset="0"/>
                        <a:cs typeface="Times New Roman" panose="02020603050405020304" pitchFamily="18" charset="0"/>
                      </a:rPr>
                      <a:t> Employee Engagement </a:t>
                    </a:r>
                    <a:r>
                      <a:rPr lang="en-ID" sz="900" dirty="0" err="1">
                        <a:solidFill>
                          <a:schemeClr val="bg1"/>
                        </a:solidFill>
                        <a:latin typeface="Times New Roman" panose="02020603050405020304" pitchFamily="18" charset="0"/>
                        <a:cs typeface="Times New Roman" panose="02020603050405020304" pitchFamily="18" charset="0"/>
                      </a:rPr>
                      <a:t>memperkuat</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loyalitas</a:t>
                    </a:r>
                    <a:r>
                      <a:rPr lang="en-ID" sz="900" dirty="0">
                        <a:solidFill>
                          <a:schemeClr val="bg1"/>
                        </a:solidFill>
                        <a:latin typeface="Times New Roman" panose="02020603050405020304" pitchFamily="18" charset="0"/>
                        <a:cs typeface="Times New Roman" panose="02020603050405020304" pitchFamily="18" charset="0"/>
                      </a:rPr>
                      <a:t> dan </a:t>
                    </a:r>
                    <a:r>
                      <a:rPr lang="en-ID" sz="900" dirty="0" err="1">
                        <a:solidFill>
                          <a:schemeClr val="bg1"/>
                        </a:solidFill>
                        <a:latin typeface="Times New Roman" panose="02020603050405020304" pitchFamily="18" charset="0"/>
                        <a:cs typeface="Times New Roman" panose="02020603050405020304" pitchFamily="18" charset="0"/>
                      </a:rPr>
                      <a:t>kinerja</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mereka</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Budaya</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organisasi</a:t>
                    </a:r>
                    <a:r>
                      <a:rPr lang="en-ID" sz="900" dirty="0">
                        <a:solidFill>
                          <a:schemeClr val="bg1"/>
                        </a:solidFill>
                        <a:latin typeface="Times New Roman" panose="02020603050405020304" pitchFamily="18" charset="0"/>
                        <a:cs typeface="Times New Roman" panose="02020603050405020304" pitchFamily="18" charset="0"/>
                      </a:rPr>
                      <a:t> yang </a:t>
                    </a:r>
                    <a:r>
                      <a:rPr lang="en-ID" sz="900" dirty="0" err="1">
                        <a:solidFill>
                          <a:schemeClr val="bg1"/>
                        </a:solidFill>
                        <a:latin typeface="Times New Roman" panose="02020603050405020304" pitchFamily="18" charset="0"/>
                        <a:cs typeface="Times New Roman" panose="02020603050405020304" pitchFamily="18" charset="0"/>
                      </a:rPr>
                      <a:t>mendukung</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pengembangan</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karyawan</a:t>
                    </a:r>
                    <a:r>
                      <a:rPr lang="en-ID" sz="900" dirty="0">
                        <a:solidFill>
                          <a:schemeClr val="bg1"/>
                        </a:solidFill>
                        <a:latin typeface="Times New Roman" panose="02020603050405020304" pitchFamily="18" charset="0"/>
                        <a:cs typeface="Times New Roman" panose="02020603050405020304" pitchFamily="18" charset="0"/>
                      </a:rPr>
                      <a:t> juga </a:t>
                    </a:r>
                    <a:r>
                      <a:rPr lang="en-ID" sz="900" dirty="0" err="1">
                        <a:solidFill>
                          <a:schemeClr val="bg1"/>
                        </a:solidFill>
                        <a:latin typeface="Times New Roman" panose="02020603050405020304" pitchFamily="18" charset="0"/>
                        <a:cs typeface="Times New Roman" panose="02020603050405020304" pitchFamily="18" charset="0"/>
                      </a:rPr>
                      <a:t>terbukti</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meningkatkan</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kepuasan</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kerja</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sekaligus</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mendorong</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perusahaan</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untuk</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beradaptasi</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dengan</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perubahan</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lingkungan</a:t>
                    </a:r>
                    <a:r>
                      <a:rPr lang="en-ID" sz="900" dirty="0">
                        <a:solidFill>
                          <a:schemeClr val="bg1"/>
                        </a:solidFill>
                        <a:latin typeface="Times New Roman" panose="02020603050405020304" pitchFamily="18" charset="0"/>
                        <a:cs typeface="Times New Roman" panose="02020603050405020304" pitchFamily="18" charset="0"/>
                      </a:rPr>
                      <a:t> </a:t>
                    </a:r>
                    <a:r>
                      <a:rPr lang="en-ID" sz="900" dirty="0" err="1">
                        <a:solidFill>
                          <a:schemeClr val="bg1"/>
                        </a:solidFill>
                        <a:latin typeface="Times New Roman" panose="02020603050405020304" pitchFamily="18" charset="0"/>
                        <a:cs typeface="Times New Roman" panose="02020603050405020304" pitchFamily="18" charset="0"/>
                      </a:rPr>
                      <a:t>bisnis</a:t>
                    </a:r>
                    <a:r>
                      <a:rPr lang="en-ID" sz="900" dirty="0">
                        <a:solidFill>
                          <a:schemeClr val="bg1"/>
                        </a:solidFill>
                        <a:latin typeface="Times New Roman" panose="02020603050405020304" pitchFamily="18" charset="0"/>
                        <a:cs typeface="Times New Roman" panose="02020603050405020304" pitchFamily="18" charset="0"/>
                      </a:rPr>
                      <a:t>.</a:t>
                    </a:r>
                  </a:p>
                </p:txBody>
              </p:sp>
            </p:grpSp>
          </p:grpSp>
          <p:grpSp>
            <p:nvGrpSpPr>
              <p:cNvPr id="53" name="Google Shape;8016;p90">
                <a:extLst>
                  <a:ext uri="{FF2B5EF4-FFF2-40B4-BE49-F238E27FC236}">
                    <a16:creationId xmlns="" xmlns:a16="http://schemas.microsoft.com/office/drawing/2014/main" id="{02FEB05B-7FE9-048A-2772-22BDC851262E}"/>
                  </a:ext>
                </a:extLst>
              </p:cNvPr>
              <p:cNvGrpSpPr/>
              <p:nvPr/>
            </p:nvGrpSpPr>
            <p:grpSpPr>
              <a:xfrm>
                <a:off x="1107506" y="2043384"/>
                <a:ext cx="354341" cy="354341"/>
                <a:chOff x="-49027775" y="3183175"/>
                <a:chExt cx="299325" cy="299325"/>
              </a:xfrm>
            </p:grpSpPr>
            <p:sp>
              <p:nvSpPr>
                <p:cNvPr id="76" name="Google Shape;8017;p90">
                  <a:extLst>
                    <a:ext uri="{FF2B5EF4-FFF2-40B4-BE49-F238E27FC236}">
                      <a16:creationId xmlns="" xmlns:a16="http://schemas.microsoft.com/office/drawing/2014/main" id="{2B2AE009-801C-DEB0-FEFE-493632766DA8}"/>
                    </a:ext>
                  </a:extLst>
                </p:cNvPr>
                <p:cNvSpPr/>
                <p:nvPr/>
              </p:nvSpPr>
              <p:spPr>
                <a:xfrm>
                  <a:off x="-48870250" y="3183175"/>
                  <a:ext cx="141800" cy="185900"/>
                </a:xfrm>
                <a:custGeom>
                  <a:avLst/>
                  <a:gdLst/>
                  <a:ahLst/>
                  <a:cxnLst/>
                  <a:rect l="l" t="t" r="r" b="b"/>
                  <a:pathLst>
                    <a:path w="5672" h="7436" extrusionOk="0">
                      <a:moveTo>
                        <a:pt x="1" y="0"/>
                      </a:moveTo>
                      <a:lnTo>
                        <a:pt x="1" y="1796"/>
                      </a:lnTo>
                      <a:lnTo>
                        <a:pt x="32" y="1796"/>
                      </a:lnTo>
                      <a:cubicBezTo>
                        <a:pt x="158" y="1765"/>
                        <a:pt x="284" y="1765"/>
                        <a:pt x="379" y="1765"/>
                      </a:cubicBezTo>
                      <a:cubicBezTo>
                        <a:pt x="1166" y="1765"/>
                        <a:pt x="1828" y="2395"/>
                        <a:pt x="1828" y="3182"/>
                      </a:cubicBezTo>
                      <a:cubicBezTo>
                        <a:pt x="1828" y="3970"/>
                        <a:pt x="1166" y="4600"/>
                        <a:pt x="379" y="4600"/>
                      </a:cubicBezTo>
                      <a:cubicBezTo>
                        <a:pt x="284" y="4600"/>
                        <a:pt x="158" y="4600"/>
                        <a:pt x="32" y="4568"/>
                      </a:cubicBezTo>
                      <a:lnTo>
                        <a:pt x="32" y="5671"/>
                      </a:lnTo>
                      <a:lnTo>
                        <a:pt x="1702" y="5671"/>
                      </a:lnTo>
                      <a:cubicBezTo>
                        <a:pt x="2017" y="5671"/>
                        <a:pt x="2175" y="6018"/>
                        <a:pt x="1954" y="6270"/>
                      </a:cubicBezTo>
                      <a:cubicBezTo>
                        <a:pt x="1860" y="6364"/>
                        <a:pt x="1765" y="6585"/>
                        <a:pt x="1765" y="6742"/>
                      </a:cubicBezTo>
                      <a:cubicBezTo>
                        <a:pt x="1765" y="7120"/>
                        <a:pt x="2080" y="7435"/>
                        <a:pt x="2490" y="7435"/>
                      </a:cubicBezTo>
                      <a:cubicBezTo>
                        <a:pt x="2868" y="7435"/>
                        <a:pt x="3183" y="7120"/>
                        <a:pt x="3183" y="6742"/>
                      </a:cubicBezTo>
                      <a:cubicBezTo>
                        <a:pt x="3183" y="6585"/>
                        <a:pt x="3120" y="6364"/>
                        <a:pt x="2994" y="6270"/>
                      </a:cubicBezTo>
                      <a:cubicBezTo>
                        <a:pt x="2805" y="6018"/>
                        <a:pt x="2962" y="5671"/>
                        <a:pt x="3277" y="5671"/>
                      </a:cubicBezTo>
                      <a:lnTo>
                        <a:pt x="5672" y="5671"/>
                      </a:lnTo>
                      <a:lnTo>
                        <a:pt x="5672" y="1765"/>
                      </a:lnTo>
                      <a:cubicBezTo>
                        <a:pt x="5672" y="788"/>
                        <a:pt x="4884" y="0"/>
                        <a:pt x="3907" y="0"/>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018;p90">
                  <a:extLst>
                    <a:ext uri="{FF2B5EF4-FFF2-40B4-BE49-F238E27FC236}">
                      <a16:creationId xmlns="" xmlns:a16="http://schemas.microsoft.com/office/drawing/2014/main" id="{A0B4ECC7-AD9B-D84C-443C-126B1DA01693}"/>
                    </a:ext>
                  </a:extLst>
                </p:cNvPr>
                <p:cNvSpPr/>
                <p:nvPr/>
              </p:nvSpPr>
              <p:spPr>
                <a:xfrm>
                  <a:off x="-49027775" y="3183175"/>
                  <a:ext cx="185900" cy="141800"/>
                </a:xfrm>
                <a:custGeom>
                  <a:avLst/>
                  <a:gdLst/>
                  <a:ahLst/>
                  <a:cxnLst/>
                  <a:rect l="l" t="t" r="r" b="b"/>
                  <a:pathLst>
                    <a:path w="7436" h="5672" extrusionOk="0">
                      <a:moveTo>
                        <a:pt x="1765" y="0"/>
                      </a:moveTo>
                      <a:cubicBezTo>
                        <a:pt x="788" y="0"/>
                        <a:pt x="1" y="788"/>
                        <a:pt x="1" y="1765"/>
                      </a:cubicBezTo>
                      <a:lnTo>
                        <a:pt x="1" y="5671"/>
                      </a:lnTo>
                      <a:lnTo>
                        <a:pt x="1828" y="5671"/>
                      </a:lnTo>
                      <a:lnTo>
                        <a:pt x="1828" y="5640"/>
                      </a:lnTo>
                      <a:cubicBezTo>
                        <a:pt x="1765" y="5514"/>
                        <a:pt x="1765" y="5388"/>
                        <a:pt x="1765" y="5262"/>
                      </a:cubicBezTo>
                      <a:cubicBezTo>
                        <a:pt x="1765" y="4474"/>
                        <a:pt x="2395" y="3844"/>
                        <a:pt x="3183" y="3844"/>
                      </a:cubicBezTo>
                      <a:cubicBezTo>
                        <a:pt x="3970" y="3844"/>
                        <a:pt x="4600" y="4474"/>
                        <a:pt x="4600" y="5262"/>
                      </a:cubicBezTo>
                      <a:cubicBezTo>
                        <a:pt x="4600" y="5388"/>
                        <a:pt x="4569" y="5514"/>
                        <a:pt x="4569" y="5640"/>
                      </a:cubicBezTo>
                      <a:lnTo>
                        <a:pt x="5672" y="5640"/>
                      </a:lnTo>
                      <a:lnTo>
                        <a:pt x="5672" y="3970"/>
                      </a:lnTo>
                      <a:cubicBezTo>
                        <a:pt x="5672" y="3748"/>
                        <a:pt x="5843" y="3605"/>
                        <a:pt x="6032" y="3605"/>
                      </a:cubicBezTo>
                      <a:cubicBezTo>
                        <a:pt x="6112" y="3605"/>
                        <a:pt x="6195" y="3630"/>
                        <a:pt x="6270" y="3686"/>
                      </a:cubicBezTo>
                      <a:cubicBezTo>
                        <a:pt x="6396" y="3812"/>
                        <a:pt x="6585" y="3907"/>
                        <a:pt x="6743" y="3907"/>
                      </a:cubicBezTo>
                      <a:cubicBezTo>
                        <a:pt x="7121" y="3907"/>
                        <a:pt x="7436" y="3592"/>
                        <a:pt x="7436" y="3182"/>
                      </a:cubicBezTo>
                      <a:cubicBezTo>
                        <a:pt x="7436" y="2804"/>
                        <a:pt x="7121" y="2489"/>
                        <a:pt x="6743" y="2489"/>
                      </a:cubicBezTo>
                      <a:cubicBezTo>
                        <a:pt x="6585" y="2489"/>
                        <a:pt x="6396" y="2552"/>
                        <a:pt x="6270" y="2678"/>
                      </a:cubicBezTo>
                      <a:cubicBezTo>
                        <a:pt x="6195" y="2734"/>
                        <a:pt x="6112" y="2760"/>
                        <a:pt x="6032" y="2760"/>
                      </a:cubicBezTo>
                      <a:cubicBezTo>
                        <a:pt x="5843" y="2760"/>
                        <a:pt x="5672" y="2616"/>
                        <a:pt x="5672" y="2395"/>
                      </a:cubicBezTo>
                      <a:lnTo>
                        <a:pt x="5672" y="0"/>
                      </a:ln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8019;p90">
                  <a:extLst>
                    <a:ext uri="{FF2B5EF4-FFF2-40B4-BE49-F238E27FC236}">
                      <a16:creationId xmlns="" xmlns:a16="http://schemas.microsoft.com/office/drawing/2014/main" id="{ECE96829-0248-1F4F-3360-A414E8E05920}"/>
                    </a:ext>
                  </a:extLst>
                </p:cNvPr>
                <p:cNvSpPr/>
                <p:nvPr/>
              </p:nvSpPr>
              <p:spPr>
                <a:xfrm>
                  <a:off x="-49027775" y="3295800"/>
                  <a:ext cx="141800" cy="186700"/>
                </a:xfrm>
                <a:custGeom>
                  <a:avLst/>
                  <a:gdLst/>
                  <a:ahLst/>
                  <a:cxnLst/>
                  <a:rect l="l" t="t" r="r" b="b"/>
                  <a:pathLst>
                    <a:path w="5672" h="7468" extrusionOk="0">
                      <a:moveTo>
                        <a:pt x="3183" y="0"/>
                      </a:moveTo>
                      <a:cubicBezTo>
                        <a:pt x="2805" y="0"/>
                        <a:pt x="2490" y="315"/>
                        <a:pt x="2490" y="725"/>
                      </a:cubicBezTo>
                      <a:cubicBezTo>
                        <a:pt x="2490" y="883"/>
                        <a:pt x="2553" y="1072"/>
                        <a:pt x="2679" y="1198"/>
                      </a:cubicBezTo>
                      <a:cubicBezTo>
                        <a:pt x="2868" y="1418"/>
                        <a:pt x="2710" y="1796"/>
                        <a:pt x="2395" y="1796"/>
                      </a:cubicBezTo>
                      <a:lnTo>
                        <a:pt x="1" y="1796"/>
                      </a:lnTo>
                      <a:lnTo>
                        <a:pt x="1" y="5671"/>
                      </a:lnTo>
                      <a:cubicBezTo>
                        <a:pt x="1" y="6679"/>
                        <a:pt x="788" y="7467"/>
                        <a:pt x="1765" y="7467"/>
                      </a:cubicBezTo>
                      <a:lnTo>
                        <a:pt x="5672" y="7467"/>
                      </a:lnTo>
                      <a:lnTo>
                        <a:pt x="5672" y="5640"/>
                      </a:lnTo>
                      <a:lnTo>
                        <a:pt x="5640" y="5640"/>
                      </a:lnTo>
                      <a:cubicBezTo>
                        <a:pt x="5514" y="5703"/>
                        <a:pt x="5388" y="5703"/>
                        <a:pt x="5294" y="5703"/>
                      </a:cubicBezTo>
                      <a:cubicBezTo>
                        <a:pt x="4506" y="5703"/>
                        <a:pt x="3844" y="5041"/>
                        <a:pt x="3844" y="4254"/>
                      </a:cubicBezTo>
                      <a:cubicBezTo>
                        <a:pt x="3844" y="3466"/>
                        <a:pt x="4506" y="2867"/>
                        <a:pt x="5294" y="2867"/>
                      </a:cubicBezTo>
                      <a:cubicBezTo>
                        <a:pt x="5388" y="2867"/>
                        <a:pt x="5514" y="2867"/>
                        <a:pt x="5640" y="2899"/>
                      </a:cubicBezTo>
                      <a:lnTo>
                        <a:pt x="5640" y="1796"/>
                      </a:lnTo>
                      <a:lnTo>
                        <a:pt x="3970" y="1796"/>
                      </a:lnTo>
                      <a:cubicBezTo>
                        <a:pt x="3655" y="1796"/>
                        <a:pt x="3498" y="1418"/>
                        <a:pt x="3718" y="1198"/>
                      </a:cubicBezTo>
                      <a:cubicBezTo>
                        <a:pt x="3813" y="1072"/>
                        <a:pt x="3907" y="883"/>
                        <a:pt x="3907" y="725"/>
                      </a:cubicBezTo>
                      <a:cubicBezTo>
                        <a:pt x="3907" y="315"/>
                        <a:pt x="3592" y="0"/>
                        <a:pt x="3183" y="0"/>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020;p90">
                  <a:extLst>
                    <a:ext uri="{FF2B5EF4-FFF2-40B4-BE49-F238E27FC236}">
                      <a16:creationId xmlns="" xmlns:a16="http://schemas.microsoft.com/office/drawing/2014/main" id="{11546976-3934-7B82-28F1-52C269600B34}"/>
                    </a:ext>
                  </a:extLst>
                </p:cNvPr>
                <p:cNvSpPr/>
                <p:nvPr/>
              </p:nvSpPr>
              <p:spPr>
                <a:xfrm>
                  <a:off x="-48914350" y="3340700"/>
                  <a:ext cx="185900" cy="141800"/>
                </a:xfrm>
                <a:custGeom>
                  <a:avLst/>
                  <a:gdLst/>
                  <a:ahLst/>
                  <a:cxnLst/>
                  <a:rect l="l" t="t" r="r" b="b"/>
                  <a:pathLst>
                    <a:path w="7436" h="5672" extrusionOk="0">
                      <a:moveTo>
                        <a:pt x="5608" y="0"/>
                      </a:moveTo>
                      <a:lnTo>
                        <a:pt x="5608" y="32"/>
                      </a:lnTo>
                      <a:cubicBezTo>
                        <a:pt x="5671" y="158"/>
                        <a:pt x="5671" y="284"/>
                        <a:pt x="5671" y="378"/>
                      </a:cubicBezTo>
                      <a:cubicBezTo>
                        <a:pt x="5671" y="1166"/>
                        <a:pt x="5041" y="1796"/>
                        <a:pt x="4254" y="1796"/>
                      </a:cubicBezTo>
                      <a:cubicBezTo>
                        <a:pt x="3466" y="1796"/>
                        <a:pt x="2836" y="1166"/>
                        <a:pt x="2836" y="378"/>
                      </a:cubicBezTo>
                      <a:cubicBezTo>
                        <a:pt x="2836" y="284"/>
                        <a:pt x="2867" y="158"/>
                        <a:pt x="2867" y="32"/>
                      </a:cubicBezTo>
                      <a:lnTo>
                        <a:pt x="1765" y="32"/>
                      </a:lnTo>
                      <a:lnTo>
                        <a:pt x="1765" y="1670"/>
                      </a:lnTo>
                      <a:cubicBezTo>
                        <a:pt x="1765" y="1907"/>
                        <a:pt x="1602" y="2041"/>
                        <a:pt x="1419" y="2041"/>
                      </a:cubicBezTo>
                      <a:cubicBezTo>
                        <a:pt x="1334" y="2041"/>
                        <a:pt x="1245" y="2013"/>
                        <a:pt x="1166" y="1954"/>
                      </a:cubicBezTo>
                      <a:cubicBezTo>
                        <a:pt x="1040" y="1827"/>
                        <a:pt x="851" y="1764"/>
                        <a:pt x="694" y="1764"/>
                      </a:cubicBezTo>
                      <a:cubicBezTo>
                        <a:pt x="315" y="1764"/>
                        <a:pt x="0" y="2080"/>
                        <a:pt x="0" y="2458"/>
                      </a:cubicBezTo>
                      <a:cubicBezTo>
                        <a:pt x="0" y="2867"/>
                        <a:pt x="315" y="3182"/>
                        <a:pt x="694" y="3182"/>
                      </a:cubicBezTo>
                      <a:cubicBezTo>
                        <a:pt x="851" y="3182"/>
                        <a:pt x="1040" y="3119"/>
                        <a:pt x="1166" y="2993"/>
                      </a:cubicBezTo>
                      <a:cubicBezTo>
                        <a:pt x="1247" y="2933"/>
                        <a:pt x="1337" y="2904"/>
                        <a:pt x="1423" y="2904"/>
                      </a:cubicBezTo>
                      <a:cubicBezTo>
                        <a:pt x="1605" y="2904"/>
                        <a:pt x="1765" y="3031"/>
                        <a:pt x="1765" y="3245"/>
                      </a:cubicBezTo>
                      <a:lnTo>
                        <a:pt x="1765" y="5671"/>
                      </a:lnTo>
                      <a:lnTo>
                        <a:pt x="5671" y="5671"/>
                      </a:lnTo>
                      <a:cubicBezTo>
                        <a:pt x="6648" y="5671"/>
                        <a:pt x="7436" y="4883"/>
                        <a:pt x="7436" y="3907"/>
                      </a:cubicBezTo>
                      <a:lnTo>
                        <a:pt x="7436" y="0"/>
                      </a:ln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7944;p90">
                <a:extLst>
                  <a:ext uri="{FF2B5EF4-FFF2-40B4-BE49-F238E27FC236}">
                    <a16:creationId xmlns="" xmlns:a16="http://schemas.microsoft.com/office/drawing/2014/main" id="{1E78991B-0299-A073-960A-9BA1FA887023}"/>
                  </a:ext>
                </a:extLst>
              </p:cNvPr>
              <p:cNvGrpSpPr/>
              <p:nvPr/>
            </p:nvGrpSpPr>
            <p:grpSpPr>
              <a:xfrm>
                <a:off x="3264357" y="2043384"/>
                <a:ext cx="356205" cy="332885"/>
                <a:chOff x="-49397175" y="3192625"/>
                <a:chExt cx="300900" cy="281200"/>
              </a:xfrm>
            </p:grpSpPr>
            <p:sp>
              <p:nvSpPr>
                <p:cNvPr id="69" name="Google Shape;7945;p90">
                  <a:extLst>
                    <a:ext uri="{FF2B5EF4-FFF2-40B4-BE49-F238E27FC236}">
                      <a16:creationId xmlns="" xmlns:a16="http://schemas.microsoft.com/office/drawing/2014/main" id="{6C97A6C0-725B-26A3-18FD-369DEC694CA6}"/>
                    </a:ext>
                  </a:extLst>
                </p:cNvPr>
                <p:cNvSpPr/>
                <p:nvPr/>
              </p:nvSpPr>
              <p:spPr>
                <a:xfrm>
                  <a:off x="-49325500" y="3297975"/>
                  <a:ext cx="64625" cy="58500"/>
                </a:xfrm>
                <a:custGeom>
                  <a:avLst/>
                  <a:gdLst/>
                  <a:ahLst/>
                  <a:cxnLst/>
                  <a:rect l="l" t="t" r="r" b="b"/>
                  <a:pathLst>
                    <a:path w="2585" h="2340" extrusionOk="0">
                      <a:moveTo>
                        <a:pt x="1045" y="1"/>
                      </a:moveTo>
                      <a:cubicBezTo>
                        <a:pt x="692" y="1"/>
                        <a:pt x="336" y="54"/>
                        <a:pt x="1" y="165"/>
                      </a:cubicBezTo>
                      <a:cubicBezTo>
                        <a:pt x="158" y="1079"/>
                        <a:pt x="694" y="1867"/>
                        <a:pt x="1482" y="2339"/>
                      </a:cubicBezTo>
                      <a:cubicBezTo>
                        <a:pt x="1639" y="1583"/>
                        <a:pt x="2017" y="890"/>
                        <a:pt x="2584" y="354"/>
                      </a:cubicBezTo>
                      <a:cubicBezTo>
                        <a:pt x="2126" y="126"/>
                        <a:pt x="1588" y="1"/>
                        <a:pt x="1045"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946;p90">
                  <a:extLst>
                    <a:ext uri="{FF2B5EF4-FFF2-40B4-BE49-F238E27FC236}">
                      <a16:creationId xmlns="" xmlns:a16="http://schemas.microsoft.com/office/drawing/2014/main" id="{BCAEBF36-3AC7-3495-5559-1417725E6089}"/>
                    </a:ext>
                  </a:extLst>
                </p:cNvPr>
                <p:cNvSpPr/>
                <p:nvPr/>
              </p:nvSpPr>
              <p:spPr>
                <a:xfrm>
                  <a:off x="-49345975" y="3192625"/>
                  <a:ext cx="199300" cy="103975"/>
                </a:xfrm>
                <a:custGeom>
                  <a:avLst/>
                  <a:gdLst/>
                  <a:ahLst/>
                  <a:cxnLst/>
                  <a:rect l="l" t="t" r="r" b="b"/>
                  <a:pathLst>
                    <a:path w="7972" h="4159" extrusionOk="0">
                      <a:moveTo>
                        <a:pt x="3970" y="0"/>
                      </a:moveTo>
                      <a:cubicBezTo>
                        <a:pt x="1670" y="0"/>
                        <a:pt x="1" y="2048"/>
                        <a:pt x="127" y="3907"/>
                      </a:cubicBezTo>
                      <a:cubicBezTo>
                        <a:pt x="743" y="3639"/>
                        <a:pt x="1342" y="3513"/>
                        <a:pt x="1908" y="3513"/>
                      </a:cubicBezTo>
                      <a:cubicBezTo>
                        <a:pt x="2671" y="3513"/>
                        <a:pt x="3373" y="3743"/>
                        <a:pt x="3970" y="4159"/>
                      </a:cubicBezTo>
                      <a:cubicBezTo>
                        <a:pt x="4586" y="3743"/>
                        <a:pt x="5274" y="3513"/>
                        <a:pt x="6036" y="3513"/>
                      </a:cubicBezTo>
                      <a:cubicBezTo>
                        <a:pt x="6599" y="3513"/>
                        <a:pt x="7202" y="3639"/>
                        <a:pt x="7845" y="3907"/>
                      </a:cubicBezTo>
                      <a:cubicBezTo>
                        <a:pt x="7971" y="2048"/>
                        <a:pt x="6302" y="0"/>
                        <a:pt x="3970"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947;p90">
                  <a:extLst>
                    <a:ext uri="{FF2B5EF4-FFF2-40B4-BE49-F238E27FC236}">
                      <a16:creationId xmlns="" xmlns:a16="http://schemas.microsoft.com/office/drawing/2014/main" id="{BC09BD56-A199-097D-C691-6BAFB0949819}"/>
                    </a:ext>
                  </a:extLst>
                </p:cNvPr>
                <p:cNvSpPr/>
                <p:nvPr/>
              </p:nvSpPr>
              <p:spPr>
                <a:xfrm>
                  <a:off x="-49272725" y="3381650"/>
                  <a:ext cx="52800" cy="53575"/>
                </a:xfrm>
                <a:custGeom>
                  <a:avLst/>
                  <a:gdLst/>
                  <a:ahLst/>
                  <a:cxnLst/>
                  <a:rect l="l" t="t" r="r" b="b"/>
                  <a:pathLst>
                    <a:path w="2112" h="2143" extrusionOk="0">
                      <a:moveTo>
                        <a:pt x="2112" y="0"/>
                      </a:moveTo>
                      <a:cubicBezTo>
                        <a:pt x="1765" y="111"/>
                        <a:pt x="1403" y="166"/>
                        <a:pt x="1044" y="166"/>
                      </a:cubicBezTo>
                      <a:cubicBezTo>
                        <a:pt x="686" y="166"/>
                        <a:pt x="331" y="111"/>
                        <a:pt x="1" y="0"/>
                      </a:cubicBezTo>
                      <a:lnTo>
                        <a:pt x="1" y="0"/>
                      </a:lnTo>
                      <a:cubicBezTo>
                        <a:pt x="32" y="851"/>
                        <a:pt x="442" y="1576"/>
                        <a:pt x="1040" y="2143"/>
                      </a:cubicBezTo>
                      <a:cubicBezTo>
                        <a:pt x="1702" y="1576"/>
                        <a:pt x="2049" y="788"/>
                        <a:pt x="2112"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948;p90">
                  <a:extLst>
                    <a:ext uri="{FF2B5EF4-FFF2-40B4-BE49-F238E27FC236}">
                      <a16:creationId xmlns="" xmlns:a16="http://schemas.microsoft.com/office/drawing/2014/main" id="{392ABE47-3010-0084-E4BA-F7034BEBB732}"/>
                    </a:ext>
                  </a:extLst>
                </p:cNvPr>
                <p:cNvSpPr/>
                <p:nvPr/>
              </p:nvSpPr>
              <p:spPr>
                <a:xfrm>
                  <a:off x="-49231775" y="3298075"/>
                  <a:ext cx="63050" cy="58400"/>
                </a:xfrm>
                <a:custGeom>
                  <a:avLst/>
                  <a:gdLst/>
                  <a:ahLst/>
                  <a:cxnLst/>
                  <a:rect l="l" t="t" r="r" b="b"/>
                  <a:pathLst>
                    <a:path w="2522" h="2336" extrusionOk="0">
                      <a:moveTo>
                        <a:pt x="1547" y="0"/>
                      </a:moveTo>
                      <a:cubicBezTo>
                        <a:pt x="1009" y="0"/>
                        <a:pt x="469" y="141"/>
                        <a:pt x="1" y="414"/>
                      </a:cubicBezTo>
                      <a:cubicBezTo>
                        <a:pt x="568" y="918"/>
                        <a:pt x="915" y="1611"/>
                        <a:pt x="1072" y="2335"/>
                      </a:cubicBezTo>
                      <a:cubicBezTo>
                        <a:pt x="1860" y="1863"/>
                        <a:pt x="2364" y="1075"/>
                        <a:pt x="2521" y="161"/>
                      </a:cubicBezTo>
                      <a:cubicBezTo>
                        <a:pt x="2209" y="53"/>
                        <a:pt x="1879" y="0"/>
                        <a:pt x="154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949;p90">
                  <a:extLst>
                    <a:ext uri="{FF2B5EF4-FFF2-40B4-BE49-F238E27FC236}">
                      <a16:creationId xmlns="" xmlns:a16="http://schemas.microsoft.com/office/drawing/2014/main" id="{8D9A8D95-65D1-6930-C1BA-9863A426818F}"/>
                    </a:ext>
                  </a:extLst>
                </p:cNvPr>
                <p:cNvSpPr/>
                <p:nvPr/>
              </p:nvSpPr>
              <p:spPr>
                <a:xfrm>
                  <a:off x="-49271925" y="3317850"/>
                  <a:ext cx="48850" cy="49850"/>
                </a:xfrm>
                <a:custGeom>
                  <a:avLst/>
                  <a:gdLst/>
                  <a:ahLst/>
                  <a:cxnLst/>
                  <a:rect l="l" t="t" r="r" b="b"/>
                  <a:pathLst>
                    <a:path w="1954" h="1994" extrusionOk="0">
                      <a:moveTo>
                        <a:pt x="977" y="1"/>
                      </a:moveTo>
                      <a:cubicBezTo>
                        <a:pt x="441" y="505"/>
                        <a:pt x="158" y="1040"/>
                        <a:pt x="0" y="1828"/>
                      </a:cubicBezTo>
                      <a:cubicBezTo>
                        <a:pt x="347" y="1938"/>
                        <a:pt x="670" y="1993"/>
                        <a:pt x="989" y="1993"/>
                      </a:cubicBezTo>
                      <a:cubicBezTo>
                        <a:pt x="1308" y="1993"/>
                        <a:pt x="1623" y="1938"/>
                        <a:pt x="1953" y="1828"/>
                      </a:cubicBezTo>
                      <a:cubicBezTo>
                        <a:pt x="1859" y="1103"/>
                        <a:pt x="1607" y="568"/>
                        <a:pt x="97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950;p90">
                  <a:extLst>
                    <a:ext uri="{FF2B5EF4-FFF2-40B4-BE49-F238E27FC236}">
                      <a16:creationId xmlns="" xmlns:a16="http://schemas.microsoft.com/office/drawing/2014/main" id="{AE33E578-1712-15EC-5134-3D785D77C341}"/>
                    </a:ext>
                  </a:extLst>
                </p:cNvPr>
                <p:cNvSpPr/>
                <p:nvPr/>
              </p:nvSpPr>
              <p:spPr>
                <a:xfrm>
                  <a:off x="-49245950" y="3291075"/>
                  <a:ext cx="149675" cy="182750"/>
                </a:xfrm>
                <a:custGeom>
                  <a:avLst/>
                  <a:gdLst/>
                  <a:ahLst/>
                  <a:cxnLst/>
                  <a:rect l="l" t="t" r="r" b="b"/>
                  <a:pathLst>
                    <a:path w="5987" h="7310" extrusionOk="0">
                      <a:moveTo>
                        <a:pt x="3844" y="0"/>
                      </a:moveTo>
                      <a:cubicBezTo>
                        <a:pt x="3718" y="1670"/>
                        <a:pt x="2899" y="2773"/>
                        <a:pt x="1734" y="3371"/>
                      </a:cubicBezTo>
                      <a:cubicBezTo>
                        <a:pt x="1765" y="4537"/>
                        <a:pt x="1261" y="5734"/>
                        <a:pt x="1" y="6679"/>
                      </a:cubicBezTo>
                      <a:cubicBezTo>
                        <a:pt x="631" y="7057"/>
                        <a:pt x="1324" y="7310"/>
                        <a:pt x="2080" y="7310"/>
                      </a:cubicBezTo>
                      <a:cubicBezTo>
                        <a:pt x="4191" y="7310"/>
                        <a:pt x="5987" y="5577"/>
                        <a:pt x="5987" y="3434"/>
                      </a:cubicBezTo>
                      <a:cubicBezTo>
                        <a:pt x="5955" y="1985"/>
                        <a:pt x="5105" y="630"/>
                        <a:pt x="384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951;p90">
                  <a:extLst>
                    <a:ext uri="{FF2B5EF4-FFF2-40B4-BE49-F238E27FC236}">
                      <a16:creationId xmlns="" xmlns:a16="http://schemas.microsoft.com/office/drawing/2014/main" id="{B017DD23-6491-F86A-71EE-202D436428AD}"/>
                    </a:ext>
                  </a:extLst>
                </p:cNvPr>
                <p:cNvSpPr/>
                <p:nvPr/>
              </p:nvSpPr>
              <p:spPr>
                <a:xfrm>
                  <a:off x="-49397175" y="3291075"/>
                  <a:ext cx="149675" cy="182750"/>
                </a:xfrm>
                <a:custGeom>
                  <a:avLst/>
                  <a:gdLst/>
                  <a:ahLst/>
                  <a:cxnLst/>
                  <a:rect l="l" t="t" r="r" b="b"/>
                  <a:pathLst>
                    <a:path w="5987" h="7310" extrusionOk="0">
                      <a:moveTo>
                        <a:pt x="2143" y="0"/>
                      </a:moveTo>
                      <a:cubicBezTo>
                        <a:pt x="852" y="694"/>
                        <a:pt x="1" y="1985"/>
                        <a:pt x="1" y="3434"/>
                      </a:cubicBezTo>
                      <a:cubicBezTo>
                        <a:pt x="1" y="5577"/>
                        <a:pt x="1797" y="7310"/>
                        <a:pt x="3908" y="7310"/>
                      </a:cubicBezTo>
                      <a:cubicBezTo>
                        <a:pt x="4664" y="7310"/>
                        <a:pt x="5357" y="7057"/>
                        <a:pt x="5987" y="6679"/>
                      </a:cubicBezTo>
                      <a:cubicBezTo>
                        <a:pt x="4727" y="5734"/>
                        <a:pt x="4223" y="4537"/>
                        <a:pt x="4254" y="3371"/>
                      </a:cubicBezTo>
                      <a:cubicBezTo>
                        <a:pt x="3088" y="2773"/>
                        <a:pt x="2301" y="1670"/>
                        <a:pt x="2143"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7824;p90">
                <a:extLst>
                  <a:ext uri="{FF2B5EF4-FFF2-40B4-BE49-F238E27FC236}">
                    <a16:creationId xmlns="" xmlns:a16="http://schemas.microsoft.com/office/drawing/2014/main" id="{E2273355-25BF-7D6A-4E02-412A0482D55D}"/>
                  </a:ext>
                </a:extLst>
              </p:cNvPr>
              <p:cNvGrpSpPr/>
              <p:nvPr/>
            </p:nvGrpSpPr>
            <p:grpSpPr>
              <a:xfrm>
                <a:off x="5443994" y="2045059"/>
                <a:ext cx="357115" cy="355248"/>
                <a:chOff x="-48262200" y="3200500"/>
                <a:chExt cx="301675" cy="300100"/>
              </a:xfrm>
            </p:grpSpPr>
            <p:sp>
              <p:nvSpPr>
                <p:cNvPr id="60" name="Google Shape;7825;p90">
                  <a:extLst>
                    <a:ext uri="{FF2B5EF4-FFF2-40B4-BE49-F238E27FC236}">
                      <a16:creationId xmlns="" xmlns:a16="http://schemas.microsoft.com/office/drawing/2014/main" id="{8CD46BD3-0AD1-5CE1-6BEE-9D35BC459CDE}"/>
                    </a:ext>
                  </a:extLst>
                </p:cNvPr>
                <p:cNvSpPr/>
                <p:nvPr/>
              </p:nvSpPr>
              <p:spPr>
                <a:xfrm>
                  <a:off x="-48191325" y="3288700"/>
                  <a:ext cx="51225" cy="51225"/>
                </a:xfrm>
                <a:custGeom>
                  <a:avLst/>
                  <a:gdLst/>
                  <a:ahLst/>
                  <a:cxnLst/>
                  <a:rect l="l" t="t" r="r" b="b"/>
                  <a:pathLst>
                    <a:path w="2049" h="2049" extrusionOk="0">
                      <a:moveTo>
                        <a:pt x="1072" y="1"/>
                      </a:moveTo>
                      <a:cubicBezTo>
                        <a:pt x="474" y="1"/>
                        <a:pt x="1" y="473"/>
                        <a:pt x="1" y="1041"/>
                      </a:cubicBezTo>
                      <a:cubicBezTo>
                        <a:pt x="1" y="1513"/>
                        <a:pt x="285" y="1891"/>
                        <a:pt x="726" y="2049"/>
                      </a:cubicBezTo>
                      <a:lnTo>
                        <a:pt x="726" y="1041"/>
                      </a:lnTo>
                      <a:cubicBezTo>
                        <a:pt x="726" y="852"/>
                        <a:pt x="883" y="694"/>
                        <a:pt x="1072" y="694"/>
                      </a:cubicBezTo>
                      <a:lnTo>
                        <a:pt x="2049" y="694"/>
                      </a:lnTo>
                      <a:cubicBezTo>
                        <a:pt x="1891" y="253"/>
                        <a:pt x="1513" y="1"/>
                        <a:pt x="1072" y="1"/>
                      </a:cubicBezTo>
                      <a:close/>
                    </a:path>
                  </a:pathLst>
                </a:custGeom>
                <a:solidFill>
                  <a:schemeClr val="bg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826;p90">
                  <a:extLst>
                    <a:ext uri="{FF2B5EF4-FFF2-40B4-BE49-F238E27FC236}">
                      <a16:creationId xmlns="" xmlns:a16="http://schemas.microsoft.com/office/drawing/2014/main" id="{22BB0AF8-BCD2-E57D-0909-BF2183846C2F}"/>
                    </a:ext>
                  </a:extLst>
                </p:cNvPr>
                <p:cNvSpPr/>
                <p:nvPr/>
              </p:nvSpPr>
              <p:spPr>
                <a:xfrm>
                  <a:off x="-48155875" y="3324150"/>
                  <a:ext cx="15775" cy="15775"/>
                </a:xfrm>
                <a:custGeom>
                  <a:avLst/>
                  <a:gdLst/>
                  <a:ahLst/>
                  <a:cxnLst/>
                  <a:rect l="l" t="t" r="r" b="b"/>
                  <a:pathLst>
                    <a:path w="631" h="631" extrusionOk="0">
                      <a:moveTo>
                        <a:pt x="1" y="1"/>
                      </a:moveTo>
                      <a:lnTo>
                        <a:pt x="1" y="631"/>
                      </a:lnTo>
                      <a:cubicBezTo>
                        <a:pt x="284" y="505"/>
                        <a:pt x="536" y="253"/>
                        <a:pt x="631"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827;p90">
                  <a:extLst>
                    <a:ext uri="{FF2B5EF4-FFF2-40B4-BE49-F238E27FC236}">
                      <a16:creationId xmlns="" xmlns:a16="http://schemas.microsoft.com/office/drawing/2014/main" id="{574848E4-97E9-8338-13CD-726EF9C741FD}"/>
                    </a:ext>
                  </a:extLst>
                </p:cNvPr>
                <p:cNvSpPr/>
                <p:nvPr/>
              </p:nvSpPr>
              <p:spPr>
                <a:xfrm>
                  <a:off x="-48085775" y="3206000"/>
                  <a:ext cx="47275" cy="47300"/>
                </a:xfrm>
                <a:custGeom>
                  <a:avLst/>
                  <a:gdLst/>
                  <a:ahLst/>
                  <a:cxnLst/>
                  <a:rect l="l" t="t" r="r" b="b"/>
                  <a:pathLst>
                    <a:path w="1891" h="1892" extrusionOk="0">
                      <a:moveTo>
                        <a:pt x="1" y="1"/>
                      </a:moveTo>
                      <a:lnTo>
                        <a:pt x="1" y="1891"/>
                      </a:lnTo>
                      <a:lnTo>
                        <a:pt x="1891" y="1891"/>
                      </a:lnTo>
                      <a:lnTo>
                        <a:pt x="1" y="1"/>
                      </a:lnTo>
                      <a:close/>
                    </a:path>
                  </a:pathLst>
                </a:custGeom>
                <a:solidFill>
                  <a:schemeClr val="bg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828;p90">
                  <a:extLst>
                    <a:ext uri="{FF2B5EF4-FFF2-40B4-BE49-F238E27FC236}">
                      <a16:creationId xmlns="" xmlns:a16="http://schemas.microsoft.com/office/drawing/2014/main" id="{C8FA1554-EDC2-5E97-E1BA-51EF619FFE89}"/>
                    </a:ext>
                  </a:extLst>
                </p:cNvPr>
                <p:cNvSpPr/>
                <p:nvPr/>
              </p:nvSpPr>
              <p:spPr>
                <a:xfrm>
                  <a:off x="-48262200" y="3200500"/>
                  <a:ext cx="228425" cy="300100"/>
                </a:xfrm>
                <a:custGeom>
                  <a:avLst/>
                  <a:gdLst/>
                  <a:ahLst/>
                  <a:cxnLst/>
                  <a:rect l="l" t="t" r="r" b="b"/>
                  <a:pathLst>
                    <a:path w="9137" h="12004" extrusionOk="0">
                      <a:moveTo>
                        <a:pt x="3907" y="2773"/>
                      </a:moveTo>
                      <a:cubicBezTo>
                        <a:pt x="4789" y="2773"/>
                        <a:pt x="5482" y="3371"/>
                        <a:pt x="5640" y="4190"/>
                      </a:cubicBezTo>
                      <a:lnTo>
                        <a:pt x="6743" y="4190"/>
                      </a:lnTo>
                      <a:cubicBezTo>
                        <a:pt x="6900" y="4222"/>
                        <a:pt x="7058" y="4380"/>
                        <a:pt x="7058" y="4569"/>
                      </a:cubicBezTo>
                      <a:lnTo>
                        <a:pt x="7058" y="7372"/>
                      </a:lnTo>
                      <a:cubicBezTo>
                        <a:pt x="7058" y="7562"/>
                        <a:pt x="6900" y="7719"/>
                        <a:pt x="6711" y="7719"/>
                      </a:cubicBezTo>
                      <a:lnTo>
                        <a:pt x="3907" y="7719"/>
                      </a:lnTo>
                      <a:cubicBezTo>
                        <a:pt x="3718" y="7719"/>
                        <a:pt x="3561" y="7562"/>
                        <a:pt x="3561" y="7372"/>
                      </a:cubicBezTo>
                      <a:lnTo>
                        <a:pt x="3561" y="6270"/>
                      </a:lnTo>
                      <a:cubicBezTo>
                        <a:pt x="2773" y="6112"/>
                        <a:pt x="2143" y="5419"/>
                        <a:pt x="2143" y="4537"/>
                      </a:cubicBezTo>
                      <a:cubicBezTo>
                        <a:pt x="2143" y="3560"/>
                        <a:pt x="2931" y="2773"/>
                        <a:pt x="3907" y="2773"/>
                      </a:cubicBezTo>
                      <a:close/>
                      <a:moveTo>
                        <a:pt x="5293" y="8475"/>
                      </a:moveTo>
                      <a:cubicBezTo>
                        <a:pt x="5482" y="8475"/>
                        <a:pt x="5640" y="8633"/>
                        <a:pt x="5640" y="8822"/>
                      </a:cubicBezTo>
                      <a:cubicBezTo>
                        <a:pt x="5640" y="9042"/>
                        <a:pt x="5482" y="9200"/>
                        <a:pt x="5293" y="9200"/>
                      </a:cubicBezTo>
                      <a:lnTo>
                        <a:pt x="2489" y="9200"/>
                      </a:lnTo>
                      <a:cubicBezTo>
                        <a:pt x="2300" y="9200"/>
                        <a:pt x="2143" y="9042"/>
                        <a:pt x="2143" y="8822"/>
                      </a:cubicBezTo>
                      <a:cubicBezTo>
                        <a:pt x="2143" y="8633"/>
                        <a:pt x="2300" y="8475"/>
                        <a:pt x="2489" y="8475"/>
                      </a:cubicBezTo>
                      <a:close/>
                      <a:moveTo>
                        <a:pt x="6711" y="8475"/>
                      </a:moveTo>
                      <a:cubicBezTo>
                        <a:pt x="6900" y="8475"/>
                        <a:pt x="7058" y="8633"/>
                        <a:pt x="7058" y="8822"/>
                      </a:cubicBezTo>
                      <a:cubicBezTo>
                        <a:pt x="7058" y="9042"/>
                        <a:pt x="6900" y="9200"/>
                        <a:pt x="6711" y="9200"/>
                      </a:cubicBezTo>
                      <a:cubicBezTo>
                        <a:pt x="6522" y="9200"/>
                        <a:pt x="6365" y="9042"/>
                        <a:pt x="6365" y="8822"/>
                      </a:cubicBezTo>
                      <a:cubicBezTo>
                        <a:pt x="6365" y="8633"/>
                        <a:pt x="6522" y="8475"/>
                        <a:pt x="6711" y="8475"/>
                      </a:cubicBezTo>
                      <a:close/>
                      <a:moveTo>
                        <a:pt x="6711" y="9893"/>
                      </a:moveTo>
                      <a:cubicBezTo>
                        <a:pt x="6900" y="9893"/>
                        <a:pt x="7058" y="10050"/>
                        <a:pt x="7058" y="10239"/>
                      </a:cubicBezTo>
                      <a:cubicBezTo>
                        <a:pt x="7058" y="10428"/>
                        <a:pt x="6900" y="10617"/>
                        <a:pt x="6711" y="10617"/>
                      </a:cubicBezTo>
                      <a:lnTo>
                        <a:pt x="2489" y="10617"/>
                      </a:lnTo>
                      <a:cubicBezTo>
                        <a:pt x="2300" y="10617"/>
                        <a:pt x="2143" y="10460"/>
                        <a:pt x="2143" y="10239"/>
                      </a:cubicBezTo>
                      <a:cubicBezTo>
                        <a:pt x="2143" y="10050"/>
                        <a:pt x="2300" y="9893"/>
                        <a:pt x="2489" y="9893"/>
                      </a:cubicBezTo>
                      <a:close/>
                      <a:moveTo>
                        <a:pt x="379" y="0"/>
                      </a:moveTo>
                      <a:cubicBezTo>
                        <a:pt x="158" y="0"/>
                        <a:pt x="1" y="158"/>
                        <a:pt x="1" y="378"/>
                      </a:cubicBezTo>
                      <a:lnTo>
                        <a:pt x="1" y="11657"/>
                      </a:lnTo>
                      <a:cubicBezTo>
                        <a:pt x="1" y="11878"/>
                        <a:pt x="158" y="12004"/>
                        <a:pt x="379" y="12004"/>
                      </a:cubicBezTo>
                      <a:lnTo>
                        <a:pt x="8790" y="12004"/>
                      </a:lnTo>
                      <a:cubicBezTo>
                        <a:pt x="8979" y="12004"/>
                        <a:pt x="9137" y="11878"/>
                        <a:pt x="9137" y="11657"/>
                      </a:cubicBezTo>
                      <a:lnTo>
                        <a:pt x="9137" y="2804"/>
                      </a:lnTo>
                      <a:lnTo>
                        <a:pt x="6711" y="2804"/>
                      </a:lnTo>
                      <a:cubicBezTo>
                        <a:pt x="6522" y="2804"/>
                        <a:pt x="6365" y="2647"/>
                        <a:pt x="6365" y="2458"/>
                      </a:cubicBezTo>
                      <a:lnTo>
                        <a:pt x="6365" y="0"/>
                      </a:lnTo>
                      <a:close/>
                    </a:path>
                  </a:pathLst>
                </a:custGeom>
                <a:solidFill>
                  <a:schemeClr val="bg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829;p90">
                  <a:extLst>
                    <a:ext uri="{FF2B5EF4-FFF2-40B4-BE49-F238E27FC236}">
                      <a16:creationId xmlns="" xmlns:a16="http://schemas.microsoft.com/office/drawing/2014/main" id="{49FC1F38-A993-D84D-CD21-EF44C40E0A01}"/>
                    </a:ext>
                  </a:extLst>
                </p:cNvPr>
                <p:cNvSpPr/>
                <p:nvPr/>
              </p:nvSpPr>
              <p:spPr>
                <a:xfrm>
                  <a:off x="-48155075" y="3322575"/>
                  <a:ext cx="52775" cy="53575"/>
                </a:xfrm>
                <a:custGeom>
                  <a:avLst/>
                  <a:gdLst/>
                  <a:ahLst/>
                  <a:cxnLst/>
                  <a:rect l="l" t="t" r="r" b="b"/>
                  <a:pathLst>
                    <a:path w="2111" h="2143" extrusionOk="0">
                      <a:moveTo>
                        <a:pt x="1355" y="1"/>
                      </a:moveTo>
                      <a:cubicBezTo>
                        <a:pt x="1197" y="725"/>
                        <a:pt x="662" y="1261"/>
                        <a:pt x="0" y="1387"/>
                      </a:cubicBezTo>
                      <a:lnTo>
                        <a:pt x="0" y="2143"/>
                      </a:lnTo>
                      <a:lnTo>
                        <a:pt x="2111" y="2143"/>
                      </a:lnTo>
                      <a:lnTo>
                        <a:pt x="2111" y="1"/>
                      </a:lnTo>
                      <a:close/>
                    </a:path>
                  </a:pathLst>
                </a:custGeom>
                <a:solidFill>
                  <a:schemeClr val="bg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830;p90">
                  <a:extLst>
                    <a:ext uri="{FF2B5EF4-FFF2-40B4-BE49-F238E27FC236}">
                      <a16:creationId xmlns="" xmlns:a16="http://schemas.microsoft.com/office/drawing/2014/main" id="{AC387649-F203-243F-EEC6-638E8AD9EAF7}"/>
                    </a:ext>
                  </a:extLst>
                </p:cNvPr>
                <p:cNvSpPr/>
                <p:nvPr/>
              </p:nvSpPr>
              <p:spPr>
                <a:xfrm>
                  <a:off x="-48014100" y="3417100"/>
                  <a:ext cx="53575" cy="18125"/>
                </a:xfrm>
                <a:custGeom>
                  <a:avLst/>
                  <a:gdLst/>
                  <a:ahLst/>
                  <a:cxnLst/>
                  <a:rect l="l" t="t" r="r" b="b"/>
                  <a:pathLst>
                    <a:path w="2143" h="725" extrusionOk="0">
                      <a:moveTo>
                        <a:pt x="1" y="0"/>
                      </a:moveTo>
                      <a:lnTo>
                        <a:pt x="1" y="725"/>
                      </a:lnTo>
                      <a:lnTo>
                        <a:pt x="2143" y="725"/>
                      </a:lnTo>
                      <a:lnTo>
                        <a:pt x="2143" y="0"/>
                      </a:lnTo>
                      <a:close/>
                    </a:path>
                  </a:pathLst>
                </a:custGeom>
                <a:solidFill>
                  <a:schemeClr val="bg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831;p90">
                  <a:extLst>
                    <a:ext uri="{FF2B5EF4-FFF2-40B4-BE49-F238E27FC236}">
                      <a16:creationId xmlns="" xmlns:a16="http://schemas.microsoft.com/office/drawing/2014/main" id="{1E834410-4A09-40AA-871B-748B53536FB6}"/>
                    </a:ext>
                  </a:extLst>
                </p:cNvPr>
                <p:cNvSpPr/>
                <p:nvPr/>
              </p:nvSpPr>
              <p:spPr>
                <a:xfrm>
                  <a:off x="-48014100" y="3289500"/>
                  <a:ext cx="53575" cy="110300"/>
                </a:xfrm>
                <a:custGeom>
                  <a:avLst/>
                  <a:gdLst/>
                  <a:ahLst/>
                  <a:cxnLst/>
                  <a:rect l="l" t="t" r="r" b="b"/>
                  <a:pathLst>
                    <a:path w="2143" h="4412" extrusionOk="0">
                      <a:moveTo>
                        <a:pt x="1" y="0"/>
                      </a:moveTo>
                      <a:lnTo>
                        <a:pt x="1" y="4411"/>
                      </a:lnTo>
                      <a:lnTo>
                        <a:pt x="2143" y="4411"/>
                      </a:lnTo>
                      <a:lnTo>
                        <a:pt x="2143" y="0"/>
                      </a:lnTo>
                      <a:close/>
                    </a:path>
                  </a:pathLst>
                </a:custGeom>
                <a:solidFill>
                  <a:schemeClr val="bg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832;p90">
                  <a:extLst>
                    <a:ext uri="{FF2B5EF4-FFF2-40B4-BE49-F238E27FC236}">
                      <a16:creationId xmlns="" xmlns:a16="http://schemas.microsoft.com/office/drawing/2014/main" id="{FEEC30AA-241F-3549-8970-FCF72FFDF6C1}"/>
                    </a:ext>
                  </a:extLst>
                </p:cNvPr>
                <p:cNvSpPr/>
                <p:nvPr/>
              </p:nvSpPr>
              <p:spPr>
                <a:xfrm>
                  <a:off x="-48014100" y="3451750"/>
                  <a:ext cx="53575" cy="48075"/>
                </a:xfrm>
                <a:custGeom>
                  <a:avLst/>
                  <a:gdLst/>
                  <a:ahLst/>
                  <a:cxnLst/>
                  <a:rect l="l" t="t" r="r" b="b"/>
                  <a:pathLst>
                    <a:path w="2143" h="1923" extrusionOk="0">
                      <a:moveTo>
                        <a:pt x="1" y="0"/>
                      </a:moveTo>
                      <a:lnTo>
                        <a:pt x="1" y="883"/>
                      </a:lnTo>
                      <a:cubicBezTo>
                        <a:pt x="1" y="1450"/>
                        <a:pt x="473" y="1922"/>
                        <a:pt x="1072" y="1922"/>
                      </a:cubicBezTo>
                      <a:cubicBezTo>
                        <a:pt x="1670" y="1922"/>
                        <a:pt x="2143" y="1450"/>
                        <a:pt x="2143" y="883"/>
                      </a:cubicBezTo>
                      <a:lnTo>
                        <a:pt x="2143" y="0"/>
                      </a:lnTo>
                      <a:close/>
                    </a:path>
                  </a:pathLst>
                </a:custGeom>
                <a:solidFill>
                  <a:schemeClr val="bg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833;p90">
                  <a:extLst>
                    <a:ext uri="{FF2B5EF4-FFF2-40B4-BE49-F238E27FC236}">
                      <a16:creationId xmlns="" xmlns:a16="http://schemas.microsoft.com/office/drawing/2014/main" id="{0B3F6227-1DC9-F9D6-322E-2CE044B0E11A}"/>
                    </a:ext>
                  </a:extLst>
                </p:cNvPr>
                <p:cNvSpPr/>
                <p:nvPr/>
              </p:nvSpPr>
              <p:spPr>
                <a:xfrm>
                  <a:off x="-48011725" y="3220375"/>
                  <a:ext cx="48050" cy="51025"/>
                </a:xfrm>
                <a:custGeom>
                  <a:avLst/>
                  <a:gdLst/>
                  <a:ahLst/>
                  <a:cxnLst/>
                  <a:rect l="l" t="t" r="r" b="b"/>
                  <a:pathLst>
                    <a:path w="1922" h="2041" extrusionOk="0">
                      <a:moveTo>
                        <a:pt x="985" y="1"/>
                      </a:moveTo>
                      <a:cubicBezTo>
                        <a:pt x="843" y="1"/>
                        <a:pt x="693" y="72"/>
                        <a:pt x="630" y="213"/>
                      </a:cubicBezTo>
                      <a:lnTo>
                        <a:pt x="0" y="2041"/>
                      </a:lnTo>
                      <a:lnTo>
                        <a:pt x="1922" y="2041"/>
                      </a:lnTo>
                      <a:lnTo>
                        <a:pt x="1292" y="213"/>
                      </a:lnTo>
                      <a:cubicBezTo>
                        <a:pt x="1260" y="72"/>
                        <a:pt x="1126" y="1"/>
                        <a:pt x="985" y="1"/>
                      </a:cubicBezTo>
                      <a:close/>
                    </a:path>
                  </a:pathLst>
                </a:custGeom>
                <a:solidFill>
                  <a:schemeClr val="bg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7837;p90">
                <a:extLst>
                  <a:ext uri="{FF2B5EF4-FFF2-40B4-BE49-F238E27FC236}">
                    <a16:creationId xmlns="" xmlns:a16="http://schemas.microsoft.com/office/drawing/2014/main" id="{709C56F2-6245-AE0E-2559-9B8CE7774D24}"/>
                  </a:ext>
                </a:extLst>
              </p:cNvPr>
              <p:cNvSpPr/>
              <p:nvPr/>
            </p:nvSpPr>
            <p:spPr>
              <a:xfrm>
                <a:off x="7762605" y="2156232"/>
                <a:ext cx="21486" cy="21456"/>
              </a:xfrm>
              <a:custGeom>
                <a:avLst/>
                <a:gdLst/>
                <a:ahLst/>
                <a:cxnLst/>
                <a:rect l="l" t="t" r="r" b="b"/>
                <a:pathLst>
                  <a:path w="726" h="725" extrusionOk="0">
                    <a:moveTo>
                      <a:pt x="347" y="0"/>
                    </a:moveTo>
                    <a:cubicBezTo>
                      <a:pt x="158" y="0"/>
                      <a:pt x="1" y="158"/>
                      <a:pt x="1" y="378"/>
                    </a:cubicBezTo>
                    <a:cubicBezTo>
                      <a:pt x="1" y="567"/>
                      <a:pt x="158" y="725"/>
                      <a:pt x="347" y="725"/>
                    </a:cubicBezTo>
                    <a:cubicBezTo>
                      <a:pt x="568" y="725"/>
                      <a:pt x="726" y="567"/>
                      <a:pt x="726" y="378"/>
                    </a:cubicBezTo>
                    <a:cubicBezTo>
                      <a:pt x="726" y="158"/>
                      <a:pt x="568" y="0"/>
                      <a:pt x="34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roup 1">
            <a:extLst>
              <a:ext uri="{FF2B5EF4-FFF2-40B4-BE49-F238E27FC236}">
                <a16:creationId xmlns="" xmlns:a16="http://schemas.microsoft.com/office/drawing/2014/main" id="{3A55D6C9-0318-EF64-357E-88FE077BA341}"/>
              </a:ext>
            </a:extLst>
          </p:cNvPr>
          <p:cNvGrpSpPr/>
          <p:nvPr/>
        </p:nvGrpSpPr>
        <p:grpSpPr>
          <a:xfrm>
            <a:off x="9978530" y="4311230"/>
            <a:ext cx="1756270" cy="3453550"/>
            <a:chOff x="4775201" y="1107440"/>
            <a:chExt cx="1756270" cy="3453550"/>
          </a:xfrm>
        </p:grpSpPr>
        <p:sp>
          <p:nvSpPr>
            <p:cNvPr id="3" name="Google Shape;63;p3">
              <a:extLst>
                <a:ext uri="{FF2B5EF4-FFF2-40B4-BE49-F238E27FC236}">
                  <a16:creationId xmlns="" xmlns:a16="http://schemas.microsoft.com/office/drawing/2014/main" id="{1607B3AC-1081-348B-4320-7A1EEF6F09EF}"/>
                </a:ext>
              </a:extLst>
            </p:cNvPr>
            <p:cNvSpPr/>
            <p:nvPr/>
          </p:nvSpPr>
          <p:spPr>
            <a:xfrm flipH="1">
              <a:off x="6244268" y="1107440"/>
              <a:ext cx="285503" cy="286808"/>
            </a:xfrm>
            <a:custGeom>
              <a:avLst/>
              <a:gdLst/>
              <a:ahLst/>
              <a:cxnLst/>
              <a:rect l="l" t="t" r="r" b="b"/>
              <a:pathLst>
                <a:path w="7506" h="7505" extrusionOk="0">
                  <a:moveTo>
                    <a:pt x="0" y="1"/>
                  </a:moveTo>
                  <a:lnTo>
                    <a:pt x="0" y="7505"/>
                  </a:lnTo>
                  <a:lnTo>
                    <a:pt x="7506" y="7505"/>
                  </a:lnTo>
                  <a:cubicBezTo>
                    <a:pt x="7506" y="3360"/>
                    <a:pt x="4145"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 3">
              <a:extLst>
                <a:ext uri="{FF2B5EF4-FFF2-40B4-BE49-F238E27FC236}">
                  <a16:creationId xmlns="" xmlns:a16="http://schemas.microsoft.com/office/drawing/2014/main" id="{2EE24EE9-0BE8-4E1A-EB99-18BBBB627C04}"/>
                </a:ext>
              </a:extLst>
            </p:cNvPr>
            <p:cNvGrpSpPr/>
            <p:nvPr/>
          </p:nvGrpSpPr>
          <p:grpSpPr>
            <a:xfrm flipH="1">
              <a:off x="4775201" y="2514811"/>
              <a:ext cx="1756270" cy="2046179"/>
              <a:chOff x="0" y="2565466"/>
              <a:chExt cx="2227301" cy="2594964"/>
            </a:xfrm>
          </p:grpSpPr>
          <p:grpSp>
            <p:nvGrpSpPr>
              <p:cNvPr id="5" name="Google Shape;993;p37">
                <a:extLst>
                  <a:ext uri="{FF2B5EF4-FFF2-40B4-BE49-F238E27FC236}">
                    <a16:creationId xmlns="" xmlns:a16="http://schemas.microsoft.com/office/drawing/2014/main" id="{8C2E58A3-97D1-AAC6-666B-B842B384894D}"/>
                  </a:ext>
                </a:extLst>
              </p:cNvPr>
              <p:cNvGrpSpPr/>
              <p:nvPr/>
            </p:nvGrpSpPr>
            <p:grpSpPr>
              <a:xfrm>
                <a:off x="344860" y="4056710"/>
                <a:ext cx="731517" cy="731509"/>
                <a:chOff x="345132" y="4060974"/>
                <a:chExt cx="717032" cy="717165"/>
              </a:xfrm>
            </p:grpSpPr>
            <p:sp>
              <p:nvSpPr>
                <p:cNvPr id="25" name="Google Shape;994;p37">
                  <a:extLst>
                    <a:ext uri="{FF2B5EF4-FFF2-40B4-BE49-F238E27FC236}">
                      <a16:creationId xmlns="" xmlns:a16="http://schemas.microsoft.com/office/drawing/2014/main" id="{46887549-C527-7516-76A1-8E44C51FB3B7}"/>
                    </a:ext>
                  </a:extLst>
                </p:cNvPr>
                <p:cNvSpPr/>
                <p:nvPr/>
              </p:nvSpPr>
              <p:spPr>
                <a:xfrm>
                  <a:off x="345132" y="4060974"/>
                  <a:ext cx="717032" cy="717165"/>
                </a:xfrm>
                <a:custGeom>
                  <a:avLst/>
                  <a:gdLst/>
                  <a:ahLst/>
                  <a:cxnLst/>
                  <a:rect l="l" t="t" r="r" b="b"/>
                  <a:pathLst>
                    <a:path w="15074" h="15076" extrusionOk="0">
                      <a:moveTo>
                        <a:pt x="7537" y="1"/>
                      </a:moveTo>
                      <a:cubicBezTo>
                        <a:pt x="5538" y="1"/>
                        <a:pt x="3621" y="795"/>
                        <a:pt x="2208" y="2209"/>
                      </a:cubicBezTo>
                      <a:cubicBezTo>
                        <a:pt x="794" y="3622"/>
                        <a:pt x="0" y="5539"/>
                        <a:pt x="0" y="7538"/>
                      </a:cubicBezTo>
                      <a:cubicBezTo>
                        <a:pt x="0" y="9537"/>
                        <a:pt x="794" y="11454"/>
                        <a:pt x="2208" y="12867"/>
                      </a:cubicBezTo>
                      <a:cubicBezTo>
                        <a:pt x="3621" y="14280"/>
                        <a:pt x="5538" y="15075"/>
                        <a:pt x="7537" y="15075"/>
                      </a:cubicBezTo>
                      <a:cubicBezTo>
                        <a:pt x="9536" y="15075"/>
                        <a:pt x="11453" y="14280"/>
                        <a:pt x="12867" y="12867"/>
                      </a:cubicBezTo>
                      <a:cubicBezTo>
                        <a:pt x="14280" y="11454"/>
                        <a:pt x="15074" y="9537"/>
                        <a:pt x="15074" y="7538"/>
                      </a:cubicBezTo>
                      <a:cubicBezTo>
                        <a:pt x="15074" y="5539"/>
                        <a:pt x="14280" y="3622"/>
                        <a:pt x="12867" y="2209"/>
                      </a:cubicBezTo>
                      <a:cubicBezTo>
                        <a:pt x="11453" y="795"/>
                        <a:pt x="9536" y="1"/>
                        <a:pt x="7537"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95;p37">
                  <a:extLst>
                    <a:ext uri="{FF2B5EF4-FFF2-40B4-BE49-F238E27FC236}">
                      <a16:creationId xmlns="" xmlns:a16="http://schemas.microsoft.com/office/drawing/2014/main" id="{79F22CBD-D050-50CE-D566-6530D0C0763A}"/>
                    </a:ext>
                  </a:extLst>
                </p:cNvPr>
                <p:cNvSpPr/>
                <p:nvPr/>
              </p:nvSpPr>
              <p:spPr>
                <a:xfrm>
                  <a:off x="559109" y="4275695"/>
                  <a:ext cx="315801" cy="287703"/>
                </a:xfrm>
                <a:custGeom>
                  <a:avLst/>
                  <a:gdLst/>
                  <a:ahLst/>
                  <a:cxnLst/>
                  <a:rect l="l" t="t" r="r" b="b"/>
                  <a:pathLst>
                    <a:path w="6639" h="6048" extrusionOk="0">
                      <a:moveTo>
                        <a:pt x="3319" y="1"/>
                      </a:moveTo>
                      <a:cubicBezTo>
                        <a:pt x="2545" y="1"/>
                        <a:pt x="1772" y="296"/>
                        <a:pt x="1181" y="886"/>
                      </a:cubicBezTo>
                      <a:cubicBezTo>
                        <a:pt x="1" y="2067"/>
                        <a:pt x="1" y="3982"/>
                        <a:pt x="1181" y="5162"/>
                      </a:cubicBezTo>
                      <a:cubicBezTo>
                        <a:pt x="1772" y="5752"/>
                        <a:pt x="2545" y="6048"/>
                        <a:pt x="3319" y="6048"/>
                      </a:cubicBezTo>
                      <a:cubicBezTo>
                        <a:pt x="4093" y="6048"/>
                        <a:pt x="4867" y="5752"/>
                        <a:pt x="5457" y="5162"/>
                      </a:cubicBezTo>
                      <a:cubicBezTo>
                        <a:pt x="6638" y="3982"/>
                        <a:pt x="6638" y="2067"/>
                        <a:pt x="5457" y="886"/>
                      </a:cubicBezTo>
                      <a:cubicBezTo>
                        <a:pt x="4867" y="296"/>
                        <a:pt x="4093" y="1"/>
                        <a:pt x="3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996;p37">
                <a:extLst>
                  <a:ext uri="{FF2B5EF4-FFF2-40B4-BE49-F238E27FC236}">
                    <a16:creationId xmlns="" xmlns:a16="http://schemas.microsoft.com/office/drawing/2014/main" id="{6A82CE1E-6434-3B06-E74E-E0A2BA9D1A76}"/>
                  </a:ext>
                </a:extLst>
              </p:cNvPr>
              <p:cNvSpPr/>
              <p:nvPr/>
            </p:nvSpPr>
            <p:spPr>
              <a:xfrm>
                <a:off x="1089976" y="3777568"/>
                <a:ext cx="359468" cy="362912"/>
              </a:xfrm>
              <a:custGeom>
                <a:avLst/>
                <a:gdLst/>
                <a:ahLst/>
                <a:cxnLst/>
                <a:rect l="l" t="t" r="r" b="b"/>
                <a:pathLst>
                  <a:path w="7557" h="7629" extrusionOk="0">
                    <a:moveTo>
                      <a:pt x="1" y="0"/>
                    </a:moveTo>
                    <a:lnTo>
                      <a:pt x="1" y="7628"/>
                    </a:lnTo>
                    <a:lnTo>
                      <a:pt x="7556" y="7628"/>
                    </a:lnTo>
                    <a:cubicBezTo>
                      <a:pt x="7555" y="3416"/>
                      <a:pt x="4173"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55;p3">
                <a:extLst>
                  <a:ext uri="{FF2B5EF4-FFF2-40B4-BE49-F238E27FC236}">
                    <a16:creationId xmlns="" xmlns:a16="http://schemas.microsoft.com/office/drawing/2014/main" id="{0E22E7B2-5CD3-6E29-968F-9F064C345B41}"/>
                  </a:ext>
                </a:extLst>
              </p:cNvPr>
              <p:cNvGrpSpPr/>
              <p:nvPr/>
            </p:nvGrpSpPr>
            <p:grpSpPr>
              <a:xfrm>
                <a:off x="717031" y="4419538"/>
                <a:ext cx="731517" cy="740890"/>
                <a:chOff x="717034" y="4419587"/>
                <a:chExt cx="717033" cy="723950"/>
              </a:xfrm>
            </p:grpSpPr>
            <p:sp>
              <p:nvSpPr>
                <p:cNvPr id="23" name="Google Shape;56;p3">
                  <a:extLst>
                    <a:ext uri="{FF2B5EF4-FFF2-40B4-BE49-F238E27FC236}">
                      <a16:creationId xmlns="" xmlns:a16="http://schemas.microsoft.com/office/drawing/2014/main" id="{7AEA98F9-CBDE-0357-8B88-18484B0AA555}"/>
                    </a:ext>
                  </a:extLst>
                </p:cNvPr>
                <p:cNvSpPr/>
                <p:nvPr/>
              </p:nvSpPr>
              <p:spPr>
                <a:xfrm>
                  <a:off x="717034" y="4419587"/>
                  <a:ext cx="358564" cy="362008"/>
                </a:xfrm>
                <a:custGeom>
                  <a:avLst/>
                  <a:gdLst/>
                  <a:ahLst/>
                  <a:cxnLst/>
                  <a:rect l="l" t="t" r="r" b="b"/>
                  <a:pathLst>
                    <a:path w="7538" h="7610" extrusionOk="0">
                      <a:moveTo>
                        <a:pt x="0" y="0"/>
                      </a:moveTo>
                      <a:lnTo>
                        <a:pt x="0" y="7609"/>
                      </a:lnTo>
                      <a:lnTo>
                        <a:pt x="7538" y="7609"/>
                      </a:lnTo>
                      <a:lnTo>
                        <a:pt x="7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7;p3">
                  <a:extLst>
                    <a:ext uri="{FF2B5EF4-FFF2-40B4-BE49-F238E27FC236}">
                      <a16:creationId xmlns="" xmlns:a16="http://schemas.microsoft.com/office/drawing/2014/main" id="{28DFEAA0-7B44-E48D-01B4-4FA75880B358}"/>
                    </a:ext>
                  </a:extLst>
                </p:cNvPr>
                <p:cNvSpPr/>
                <p:nvPr/>
              </p:nvSpPr>
              <p:spPr>
                <a:xfrm>
                  <a:off x="1075503" y="4781529"/>
                  <a:ext cx="358564" cy="362008"/>
                </a:xfrm>
                <a:custGeom>
                  <a:avLst/>
                  <a:gdLst/>
                  <a:ahLst/>
                  <a:cxnLst/>
                  <a:rect l="l" t="t" r="r" b="b"/>
                  <a:pathLst>
                    <a:path w="7538" h="7610" extrusionOk="0">
                      <a:moveTo>
                        <a:pt x="1" y="0"/>
                      </a:moveTo>
                      <a:lnTo>
                        <a:pt x="1" y="7610"/>
                      </a:lnTo>
                      <a:lnTo>
                        <a:pt x="7538" y="7610"/>
                      </a:lnTo>
                      <a:lnTo>
                        <a:pt x="7538"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58;p3">
                <a:extLst>
                  <a:ext uri="{FF2B5EF4-FFF2-40B4-BE49-F238E27FC236}">
                    <a16:creationId xmlns="" xmlns:a16="http://schemas.microsoft.com/office/drawing/2014/main" id="{EDA244EF-7958-A5AE-B2CC-92A713A8946E}"/>
                  </a:ext>
                </a:extLst>
              </p:cNvPr>
              <p:cNvGrpSpPr/>
              <p:nvPr/>
            </p:nvGrpSpPr>
            <p:grpSpPr>
              <a:xfrm>
                <a:off x="0" y="4049364"/>
                <a:ext cx="731493" cy="1111066"/>
                <a:chOff x="0" y="4059500"/>
                <a:chExt cx="717080" cy="1084073"/>
              </a:xfrm>
            </p:grpSpPr>
            <p:sp>
              <p:nvSpPr>
                <p:cNvPr id="21" name="Google Shape;59;p3">
                  <a:extLst>
                    <a:ext uri="{FF2B5EF4-FFF2-40B4-BE49-F238E27FC236}">
                      <a16:creationId xmlns="" xmlns:a16="http://schemas.microsoft.com/office/drawing/2014/main" id="{5F435891-FFC9-D965-8E71-C4A0F09025B2}"/>
                    </a:ext>
                  </a:extLst>
                </p:cNvPr>
                <p:cNvSpPr/>
                <p:nvPr/>
              </p:nvSpPr>
              <p:spPr>
                <a:xfrm>
                  <a:off x="0" y="4059500"/>
                  <a:ext cx="717080" cy="1084073"/>
                </a:xfrm>
                <a:custGeom>
                  <a:avLst/>
                  <a:gdLst/>
                  <a:ahLst/>
                  <a:cxnLst/>
                  <a:rect l="l" t="t" r="r" b="b"/>
                  <a:pathLst>
                    <a:path w="15075" h="22789" extrusionOk="0">
                      <a:moveTo>
                        <a:pt x="0" y="0"/>
                      </a:moveTo>
                      <a:lnTo>
                        <a:pt x="0" y="22789"/>
                      </a:lnTo>
                      <a:lnTo>
                        <a:pt x="15074" y="22789"/>
                      </a:lnTo>
                      <a:lnTo>
                        <a:pt x="15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0;p3">
                  <a:extLst>
                    <a:ext uri="{FF2B5EF4-FFF2-40B4-BE49-F238E27FC236}">
                      <a16:creationId xmlns="" xmlns:a16="http://schemas.microsoft.com/office/drawing/2014/main" id="{15C537B0-0AAC-9DDC-FF5B-AB35079566D0}"/>
                    </a:ext>
                  </a:extLst>
                </p:cNvPr>
                <p:cNvSpPr/>
                <p:nvPr/>
              </p:nvSpPr>
              <p:spPr>
                <a:xfrm>
                  <a:off x="0" y="4419587"/>
                  <a:ext cx="717080" cy="723968"/>
                </a:xfrm>
                <a:custGeom>
                  <a:avLst/>
                  <a:gdLst/>
                  <a:ahLst/>
                  <a:cxnLst/>
                  <a:rect l="l" t="t" r="r" b="b"/>
                  <a:pathLst>
                    <a:path w="15075" h="15219" extrusionOk="0">
                      <a:moveTo>
                        <a:pt x="0" y="0"/>
                      </a:moveTo>
                      <a:lnTo>
                        <a:pt x="15074" y="15219"/>
                      </a:lnTo>
                      <a:lnTo>
                        <a:pt x="150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64;p3">
                <a:extLst>
                  <a:ext uri="{FF2B5EF4-FFF2-40B4-BE49-F238E27FC236}">
                    <a16:creationId xmlns="" xmlns:a16="http://schemas.microsoft.com/office/drawing/2014/main" id="{BD2886C1-E311-49E0-EAAE-E952504C9FFC}"/>
                  </a:ext>
                </a:extLst>
              </p:cNvPr>
              <p:cNvGrpSpPr/>
              <p:nvPr/>
            </p:nvGrpSpPr>
            <p:grpSpPr>
              <a:xfrm>
                <a:off x="0" y="3307440"/>
                <a:ext cx="731493" cy="741946"/>
                <a:chOff x="0" y="3337137"/>
                <a:chExt cx="717080" cy="723920"/>
              </a:xfrm>
            </p:grpSpPr>
            <p:sp>
              <p:nvSpPr>
                <p:cNvPr id="16" name="Google Shape;65;p3">
                  <a:extLst>
                    <a:ext uri="{FF2B5EF4-FFF2-40B4-BE49-F238E27FC236}">
                      <a16:creationId xmlns="" xmlns:a16="http://schemas.microsoft.com/office/drawing/2014/main" id="{9F70275C-9A20-EC53-23BC-78F2C45045E0}"/>
                    </a:ext>
                  </a:extLst>
                </p:cNvPr>
                <p:cNvSpPr/>
                <p:nvPr/>
              </p:nvSpPr>
              <p:spPr>
                <a:xfrm>
                  <a:off x="0" y="3338660"/>
                  <a:ext cx="717080" cy="722398"/>
                </a:xfrm>
                <a:custGeom>
                  <a:avLst/>
                  <a:gdLst/>
                  <a:ahLst/>
                  <a:cxnLst/>
                  <a:rect l="l" t="t" r="r" b="b"/>
                  <a:pathLst>
                    <a:path w="15075" h="15186" extrusionOk="0">
                      <a:moveTo>
                        <a:pt x="0" y="0"/>
                      </a:moveTo>
                      <a:lnTo>
                        <a:pt x="0" y="15186"/>
                      </a:lnTo>
                      <a:lnTo>
                        <a:pt x="15074" y="15186"/>
                      </a:lnTo>
                      <a:lnTo>
                        <a:pt x="15074" y="0"/>
                      </a:lnTo>
                      <a:close/>
                    </a:path>
                  </a:pathLst>
                </a:custGeom>
                <a:solidFill>
                  <a:srgbClr val="09B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p3">
                  <a:extLst>
                    <a:ext uri="{FF2B5EF4-FFF2-40B4-BE49-F238E27FC236}">
                      <a16:creationId xmlns="" xmlns:a16="http://schemas.microsoft.com/office/drawing/2014/main" id="{DB34982E-FA90-C097-E988-53394FB955EA}"/>
                    </a:ext>
                  </a:extLst>
                </p:cNvPr>
                <p:cNvSpPr/>
                <p:nvPr/>
              </p:nvSpPr>
              <p:spPr>
                <a:xfrm>
                  <a:off x="0" y="3698223"/>
                  <a:ext cx="358707" cy="361294"/>
                </a:xfrm>
                <a:custGeom>
                  <a:avLst/>
                  <a:gdLst/>
                  <a:ahLst/>
                  <a:cxnLst/>
                  <a:rect l="l" t="t" r="r" b="b"/>
                  <a:pathLst>
                    <a:path w="7541" h="7595" extrusionOk="0">
                      <a:moveTo>
                        <a:pt x="0" y="0"/>
                      </a:moveTo>
                      <a:cubicBezTo>
                        <a:pt x="0" y="4195"/>
                        <a:pt x="3376" y="7595"/>
                        <a:pt x="7540" y="7595"/>
                      </a:cubicBezTo>
                      <a:cubicBezTo>
                        <a:pt x="7540" y="3400"/>
                        <a:pt x="4164"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7;p3">
                  <a:extLst>
                    <a:ext uri="{FF2B5EF4-FFF2-40B4-BE49-F238E27FC236}">
                      <a16:creationId xmlns="" xmlns:a16="http://schemas.microsoft.com/office/drawing/2014/main" id="{94E59644-E290-4C0D-E87E-CAF4A91596FF}"/>
                    </a:ext>
                  </a:extLst>
                </p:cNvPr>
                <p:cNvSpPr/>
                <p:nvPr/>
              </p:nvSpPr>
              <p:spPr>
                <a:xfrm>
                  <a:off x="358279" y="3698223"/>
                  <a:ext cx="358659" cy="361294"/>
                </a:xfrm>
                <a:custGeom>
                  <a:avLst/>
                  <a:gdLst/>
                  <a:ahLst/>
                  <a:cxnLst/>
                  <a:rect l="l" t="t" r="r" b="b"/>
                  <a:pathLst>
                    <a:path w="7540" h="7595" extrusionOk="0">
                      <a:moveTo>
                        <a:pt x="7539" y="0"/>
                      </a:moveTo>
                      <a:cubicBezTo>
                        <a:pt x="3374" y="0"/>
                        <a:pt x="0" y="3400"/>
                        <a:pt x="0" y="7595"/>
                      </a:cubicBezTo>
                      <a:cubicBezTo>
                        <a:pt x="4164" y="7595"/>
                        <a:pt x="7539" y="4195"/>
                        <a:pt x="75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8;p3">
                  <a:extLst>
                    <a:ext uri="{FF2B5EF4-FFF2-40B4-BE49-F238E27FC236}">
                      <a16:creationId xmlns="" xmlns:a16="http://schemas.microsoft.com/office/drawing/2014/main" id="{E0B5706B-615A-AE92-E897-BDD278728C12}"/>
                    </a:ext>
                  </a:extLst>
                </p:cNvPr>
                <p:cNvSpPr/>
                <p:nvPr/>
              </p:nvSpPr>
              <p:spPr>
                <a:xfrm>
                  <a:off x="0" y="3337137"/>
                  <a:ext cx="358707" cy="361342"/>
                </a:xfrm>
                <a:custGeom>
                  <a:avLst/>
                  <a:gdLst/>
                  <a:ahLst/>
                  <a:cxnLst/>
                  <a:rect l="l" t="t" r="r" b="b"/>
                  <a:pathLst>
                    <a:path w="7541" h="7596" extrusionOk="0">
                      <a:moveTo>
                        <a:pt x="0" y="0"/>
                      </a:moveTo>
                      <a:cubicBezTo>
                        <a:pt x="0" y="4195"/>
                        <a:pt x="3376" y="7595"/>
                        <a:pt x="7540" y="7595"/>
                      </a:cubicBezTo>
                      <a:cubicBezTo>
                        <a:pt x="7540" y="3400"/>
                        <a:pt x="4164"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9;p3">
                  <a:extLst>
                    <a:ext uri="{FF2B5EF4-FFF2-40B4-BE49-F238E27FC236}">
                      <a16:creationId xmlns="" xmlns:a16="http://schemas.microsoft.com/office/drawing/2014/main" id="{859DB88E-0525-BCEF-DDF0-77A23E9055FA}"/>
                    </a:ext>
                  </a:extLst>
                </p:cNvPr>
                <p:cNvSpPr/>
                <p:nvPr/>
              </p:nvSpPr>
              <p:spPr>
                <a:xfrm>
                  <a:off x="358279" y="3337137"/>
                  <a:ext cx="358659" cy="361342"/>
                </a:xfrm>
                <a:custGeom>
                  <a:avLst/>
                  <a:gdLst/>
                  <a:ahLst/>
                  <a:cxnLst/>
                  <a:rect l="l" t="t" r="r" b="b"/>
                  <a:pathLst>
                    <a:path w="7540" h="7596" extrusionOk="0">
                      <a:moveTo>
                        <a:pt x="7539" y="0"/>
                      </a:moveTo>
                      <a:cubicBezTo>
                        <a:pt x="3374" y="0"/>
                        <a:pt x="0" y="3400"/>
                        <a:pt x="0" y="7595"/>
                      </a:cubicBezTo>
                      <a:cubicBezTo>
                        <a:pt x="4164" y="7595"/>
                        <a:pt x="7539" y="4195"/>
                        <a:pt x="75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70;p3">
                <a:extLst>
                  <a:ext uri="{FF2B5EF4-FFF2-40B4-BE49-F238E27FC236}">
                    <a16:creationId xmlns="" xmlns:a16="http://schemas.microsoft.com/office/drawing/2014/main" id="{13830686-0E6E-F289-1B6F-64A449A9FAD8}"/>
                  </a:ext>
                </a:extLst>
              </p:cNvPr>
              <p:cNvGrpSpPr/>
              <p:nvPr/>
            </p:nvGrpSpPr>
            <p:grpSpPr>
              <a:xfrm>
                <a:off x="0" y="2565466"/>
                <a:ext cx="731493" cy="741995"/>
                <a:chOff x="0" y="2614775"/>
                <a:chExt cx="717080" cy="723968"/>
              </a:xfrm>
            </p:grpSpPr>
            <p:sp>
              <p:nvSpPr>
                <p:cNvPr id="14" name="Google Shape;71;p3">
                  <a:extLst>
                    <a:ext uri="{FF2B5EF4-FFF2-40B4-BE49-F238E27FC236}">
                      <a16:creationId xmlns="" xmlns:a16="http://schemas.microsoft.com/office/drawing/2014/main" id="{C9396BF3-C6C4-ED46-65B6-8138105DA656}"/>
                    </a:ext>
                  </a:extLst>
                </p:cNvPr>
                <p:cNvSpPr/>
                <p:nvPr/>
              </p:nvSpPr>
              <p:spPr>
                <a:xfrm>
                  <a:off x="0" y="2614775"/>
                  <a:ext cx="717080" cy="723968"/>
                </a:xfrm>
                <a:custGeom>
                  <a:avLst/>
                  <a:gdLst/>
                  <a:ahLst/>
                  <a:cxnLst/>
                  <a:rect l="l" t="t" r="r" b="b"/>
                  <a:pathLst>
                    <a:path w="15075" h="15219" extrusionOk="0">
                      <a:moveTo>
                        <a:pt x="0" y="1"/>
                      </a:moveTo>
                      <a:lnTo>
                        <a:pt x="0" y="15218"/>
                      </a:lnTo>
                      <a:lnTo>
                        <a:pt x="15074" y="15218"/>
                      </a:lnTo>
                      <a:lnTo>
                        <a:pt x="15074" y="7654"/>
                      </a:lnTo>
                      <a:lnTo>
                        <a:pt x="7492"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2;p3">
                  <a:extLst>
                    <a:ext uri="{FF2B5EF4-FFF2-40B4-BE49-F238E27FC236}">
                      <a16:creationId xmlns="" xmlns:a16="http://schemas.microsoft.com/office/drawing/2014/main" id="{3C09CDF6-A3AA-1360-2B23-9686528B7243}"/>
                    </a:ext>
                  </a:extLst>
                </p:cNvPr>
                <p:cNvSpPr/>
                <p:nvPr/>
              </p:nvSpPr>
              <p:spPr>
                <a:xfrm>
                  <a:off x="210106" y="2992510"/>
                  <a:ext cx="278603" cy="281329"/>
                </a:xfrm>
                <a:custGeom>
                  <a:avLst/>
                  <a:gdLst/>
                  <a:ahLst/>
                  <a:cxnLst/>
                  <a:rect l="l" t="t" r="r" b="b"/>
                  <a:pathLst>
                    <a:path w="5857" h="5914" extrusionOk="0">
                      <a:moveTo>
                        <a:pt x="2929" y="0"/>
                      </a:moveTo>
                      <a:cubicBezTo>
                        <a:pt x="1311" y="0"/>
                        <a:pt x="0" y="1324"/>
                        <a:pt x="0" y="2957"/>
                      </a:cubicBezTo>
                      <a:cubicBezTo>
                        <a:pt x="0" y="4589"/>
                        <a:pt x="1311" y="5914"/>
                        <a:pt x="2929" y="5914"/>
                      </a:cubicBezTo>
                      <a:cubicBezTo>
                        <a:pt x="4546" y="5914"/>
                        <a:pt x="5857" y="4589"/>
                        <a:pt x="5857" y="2957"/>
                      </a:cubicBezTo>
                      <a:cubicBezTo>
                        <a:pt x="5857" y="1324"/>
                        <a:pt x="4546" y="0"/>
                        <a:pt x="2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73;p3">
                <a:extLst>
                  <a:ext uri="{FF2B5EF4-FFF2-40B4-BE49-F238E27FC236}">
                    <a16:creationId xmlns="" xmlns:a16="http://schemas.microsoft.com/office/drawing/2014/main" id="{1A74FB76-40B9-955C-917E-83A06D1AEBE0}"/>
                  </a:ext>
                </a:extLst>
              </p:cNvPr>
              <p:cNvGrpSpPr/>
              <p:nvPr/>
            </p:nvGrpSpPr>
            <p:grpSpPr>
              <a:xfrm>
                <a:off x="1750103" y="4666320"/>
                <a:ext cx="477198" cy="477211"/>
                <a:chOff x="1673903" y="4666320"/>
                <a:chExt cx="477198" cy="477211"/>
              </a:xfrm>
            </p:grpSpPr>
            <p:sp>
              <p:nvSpPr>
                <p:cNvPr id="12" name="Google Shape;74;p3">
                  <a:extLst>
                    <a:ext uri="{FF2B5EF4-FFF2-40B4-BE49-F238E27FC236}">
                      <a16:creationId xmlns="" xmlns:a16="http://schemas.microsoft.com/office/drawing/2014/main" id="{C31D6152-A0E4-7063-EE09-7B3FF59A80A8}"/>
                    </a:ext>
                  </a:extLst>
                </p:cNvPr>
                <p:cNvSpPr/>
                <p:nvPr/>
              </p:nvSpPr>
              <p:spPr>
                <a:xfrm>
                  <a:off x="1891905" y="4884418"/>
                  <a:ext cx="259195" cy="259114"/>
                </a:xfrm>
                <a:custGeom>
                  <a:avLst/>
                  <a:gdLst/>
                  <a:ahLst/>
                  <a:cxnLst/>
                  <a:rect l="l" t="t" r="r" b="b"/>
                  <a:pathLst>
                    <a:path w="5449" h="5447" extrusionOk="0">
                      <a:moveTo>
                        <a:pt x="5448" y="0"/>
                      </a:moveTo>
                      <a:cubicBezTo>
                        <a:pt x="2440" y="0"/>
                        <a:pt x="1" y="2438"/>
                        <a:pt x="1" y="5447"/>
                      </a:cubicBezTo>
                      <a:lnTo>
                        <a:pt x="5448" y="5447"/>
                      </a:lnTo>
                      <a:lnTo>
                        <a:pt x="54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5;p3">
                  <a:extLst>
                    <a:ext uri="{FF2B5EF4-FFF2-40B4-BE49-F238E27FC236}">
                      <a16:creationId xmlns="" xmlns:a16="http://schemas.microsoft.com/office/drawing/2014/main" id="{0D7DD27C-2FE3-83D4-3AAF-224B5FAC3B0E}"/>
                    </a:ext>
                  </a:extLst>
                </p:cNvPr>
                <p:cNvSpPr/>
                <p:nvPr/>
              </p:nvSpPr>
              <p:spPr>
                <a:xfrm>
                  <a:off x="1673903" y="4666320"/>
                  <a:ext cx="237314" cy="237374"/>
                </a:xfrm>
                <a:custGeom>
                  <a:avLst/>
                  <a:gdLst/>
                  <a:ahLst/>
                  <a:cxnLst/>
                  <a:rect l="l" t="t" r="r" b="b"/>
                  <a:pathLst>
                    <a:path w="4989" h="4990" extrusionOk="0">
                      <a:moveTo>
                        <a:pt x="4989" y="0"/>
                      </a:moveTo>
                      <a:cubicBezTo>
                        <a:pt x="2233" y="0"/>
                        <a:pt x="0" y="2235"/>
                        <a:pt x="0" y="4989"/>
                      </a:cubicBezTo>
                      <a:lnTo>
                        <a:pt x="4989" y="4989"/>
                      </a:lnTo>
                      <a:lnTo>
                        <a:pt x="49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 name="Group 26">
            <a:extLst>
              <a:ext uri="{FF2B5EF4-FFF2-40B4-BE49-F238E27FC236}">
                <a16:creationId xmlns="" xmlns:a16="http://schemas.microsoft.com/office/drawing/2014/main" id="{E26BDA8D-4C8F-6701-9123-33811396CE2B}"/>
              </a:ext>
            </a:extLst>
          </p:cNvPr>
          <p:cNvGrpSpPr/>
          <p:nvPr/>
        </p:nvGrpSpPr>
        <p:grpSpPr>
          <a:xfrm>
            <a:off x="-2533201" y="-1767848"/>
            <a:ext cx="1047914" cy="1102451"/>
            <a:chOff x="-3361" y="-8"/>
            <a:chExt cx="1047914" cy="1102451"/>
          </a:xfrm>
        </p:grpSpPr>
        <p:grpSp>
          <p:nvGrpSpPr>
            <p:cNvPr id="28" name="Google Shape;656;p25">
              <a:extLst>
                <a:ext uri="{FF2B5EF4-FFF2-40B4-BE49-F238E27FC236}">
                  <a16:creationId xmlns="" xmlns:a16="http://schemas.microsoft.com/office/drawing/2014/main" id="{83A2D385-96B6-ECDD-A2E5-707585069747}"/>
                </a:ext>
              </a:extLst>
            </p:cNvPr>
            <p:cNvGrpSpPr/>
            <p:nvPr userDrawn="1"/>
          </p:nvGrpSpPr>
          <p:grpSpPr>
            <a:xfrm rot="10800000">
              <a:off x="-3358" y="-5"/>
              <a:ext cx="731533" cy="741973"/>
              <a:chOff x="7717995" y="2159490"/>
              <a:chExt cx="712996" cy="719873"/>
            </a:xfrm>
          </p:grpSpPr>
          <p:sp>
            <p:nvSpPr>
              <p:cNvPr id="31" name="Google Shape;657;p25">
                <a:extLst>
                  <a:ext uri="{FF2B5EF4-FFF2-40B4-BE49-F238E27FC236}">
                    <a16:creationId xmlns="" xmlns:a16="http://schemas.microsoft.com/office/drawing/2014/main" id="{12B6D966-7265-6840-0BFA-37E07BD79B2B}"/>
                  </a:ext>
                </a:extLst>
              </p:cNvPr>
              <p:cNvSpPr/>
              <p:nvPr/>
            </p:nvSpPr>
            <p:spPr>
              <a:xfrm>
                <a:off x="7717995" y="2159490"/>
                <a:ext cx="712925" cy="719773"/>
              </a:xfrm>
              <a:custGeom>
                <a:avLst/>
                <a:gdLst/>
                <a:ahLst/>
                <a:cxnLst/>
                <a:rect l="l" t="t" r="r" b="b"/>
                <a:pathLst>
                  <a:path w="15074" h="15218" extrusionOk="0">
                    <a:moveTo>
                      <a:pt x="0" y="0"/>
                    </a:moveTo>
                    <a:lnTo>
                      <a:pt x="0" y="15217"/>
                    </a:lnTo>
                    <a:lnTo>
                      <a:pt x="15073" y="15217"/>
                    </a:lnTo>
                    <a:lnTo>
                      <a:pt x="150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58;p25">
                <a:extLst>
                  <a:ext uri="{FF2B5EF4-FFF2-40B4-BE49-F238E27FC236}">
                    <a16:creationId xmlns="" xmlns:a16="http://schemas.microsoft.com/office/drawing/2014/main" id="{332B71E2-E82B-ECC9-9B8E-B30A9991AE95}"/>
                  </a:ext>
                </a:extLst>
              </p:cNvPr>
              <p:cNvSpPr/>
              <p:nvPr/>
            </p:nvSpPr>
            <p:spPr>
              <a:xfrm>
                <a:off x="7718090" y="2567910"/>
                <a:ext cx="308363" cy="311454"/>
              </a:xfrm>
              <a:custGeom>
                <a:avLst/>
                <a:gdLst/>
                <a:ahLst/>
                <a:cxnLst/>
                <a:rect l="l" t="t" r="r" b="b"/>
                <a:pathLst>
                  <a:path w="6520" h="6585" extrusionOk="0">
                    <a:moveTo>
                      <a:pt x="0" y="1"/>
                    </a:moveTo>
                    <a:lnTo>
                      <a:pt x="0" y="6584"/>
                    </a:lnTo>
                    <a:lnTo>
                      <a:pt x="6519" y="6584"/>
                    </a:lnTo>
                    <a:cubicBezTo>
                      <a:pt x="6519" y="2949"/>
                      <a:pt x="359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59;p25">
                <a:extLst>
                  <a:ext uri="{FF2B5EF4-FFF2-40B4-BE49-F238E27FC236}">
                    <a16:creationId xmlns="" xmlns:a16="http://schemas.microsoft.com/office/drawing/2014/main" id="{B41A7A75-3A9B-CA92-CB96-07598EB479C3}"/>
                  </a:ext>
                </a:extLst>
              </p:cNvPr>
              <p:cNvSpPr/>
              <p:nvPr/>
            </p:nvSpPr>
            <p:spPr>
              <a:xfrm>
                <a:off x="8073961" y="2159490"/>
                <a:ext cx="357030" cy="349718"/>
              </a:xfrm>
              <a:custGeom>
                <a:avLst/>
                <a:gdLst/>
                <a:ahLst/>
                <a:cxnLst/>
                <a:rect l="l" t="t" r="r" b="b"/>
                <a:pathLst>
                  <a:path w="7549" h="7394" extrusionOk="0">
                    <a:moveTo>
                      <a:pt x="1" y="0"/>
                    </a:moveTo>
                    <a:lnTo>
                      <a:pt x="7548" y="7393"/>
                    </a:lnTo>
                    <a:lnTo>
                      <a:pt x="7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664;p25">
              <a:extLst>
                <a:ext uri="{FF2B5EF4-FFF2-40B4-BE49-F238E27FC236}">
                  <a16:creationId xmlns="" xmlns:a16="http://schemas.microsoft.com/office/drawing/2014/main" id="{2A952F07-DD60-C36B-0749-C3689C61812C}"/>
                </a:ext>
              </a:extLst>
            </p:cNvPr>
            <p:cNvSpPr/>
            <p:nvPr/>
          </p:nvSpPr>
          <p:spPr>
            <a:xfrm flipH="1">
              <a:off x="-3361" y="741986"/>
              <a:ext cx="366315" cy="360457"/>
            </a:xfrm>
            <a:custGeom>
              <a:avLst/>
              <a:gdLst/>
              <a:ahLst/>
              <a:cxnLst/>
              <a:rect l="l" t="t" r="r" b="b"/>
              <a:pathLst>
                <a:path w="7549" h="7394" extrusionOk="0">
                  <a:moveTo>
                    <a:pt x="1" y="0"/>
                  </a:moveTo>
                  <a:lnTo>
                    <a:pt x="7548" y="7393"/>
                  </a:lnTo>
                  <a:lnTo>
                    <a:pt x="7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65;p25">
              <a:extLst>
                <a:ext uri="{FF2B5EF4-FFF2-40B4-BE49-F238E27FC236}">
                  <a16:creationId xmlns="" xmlns:a16="http://schemas.microsoft.com/office/drawing/2014/main" id="{90AF3DC2-D7D7-BBC9-F417-2DD23378DE07}"/>
                </a:ext>
              </a:extLst>
            </p:cNvPr>
            <p:cNvSpPr/>
            <p:nvPr/>
          </p:nvSpPr>
          <p:spPr>
            <a:xfrm rot="10800000" flipH="1">
              <a:off x="728170" y="-8"/>
              <a:ext cx="316383" cy="321019"/>
            </a:xfrm>
            <a:custGeom>
              <a:avLst/>
              <a:gdLst/>
              <a:ahLst/>
              <a:cxnLst/>
              <a:rect l="l" t="t" r="r" b="b"/>
              <a:pathLst>
                <a:path w="6520" h="6585" extrusionOk="0">
                  <a:moveTo>
                    <a:pt x="0" y="1"/>
                  </a:moveTo>
                  <a:lnTo>
                    <a:pt x="0" y="6584"/>
                  </a:lnTo>
                  <a:lnTo>
                    <a:pt x="6519" y="6584"/>
                  </a:lnTo>
                  <a:cubicBezTo>
                    <a:pt x="6519" y="2949"/>
                    <a:pt x="3599" y="1"/>
                    <a:pt x="0" y="1"/>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roup 33">
            <a:extLst>
              <a:ext uri="{FF2B5EF4-FFF2-40B4-BE49-F238E27FC236}">
                <a16:creationId xmlns="" xmlns:a16="http://schemas.microsoft.com/office/drawing/2014/main" id="{17331A87-CFFE-CF3D-EA3B-FAF5220BC1DE}"/>
              </a:ext>
            </a:extLst>
          </p:cNvPr>
          <p:cNvGrpSpPr/>
          <p:nvPr/>
        </p:nvGrpSpPr>
        <p:grpSpPr>
          <a:xfrm>
            <a:off x="-7207451" y="2928104"/>
            <a:ext cx="5835851" cy="914897"/>
            <a:chOff x="-1020011" y="2745224"/>
            <a:chExt cx="5835851" cy="914897"/>
          </a:xfrm>
        </p:grpSpPr>
        <p:sp>
          <p:nvSpPr>
            <p:cNvPr id="35" name="Rectangle: Rounded Corners 34">
              <a:extLst>
                <a:ext uri="{FF2B5EF4-FFF2-40B4-BE49-F238E27FC236}">
                  <a16:creationId xmlns="" xmlns:a16="http://schemas.microsoft.com/office/drawing/2014/main" id="{89BDA4D4-CBC8-B243-F115-28609CFA9777}"/>
                </a:ext>
              </a:extLst>
            </p:cNvPr>
            <p:cNvSpPr/>
            <p:nvPr/>
          </p:nvSpPr>
          <p:spPr>
            <a:xfrm rot="10800000">
              <a:off x="-1020011" y="2874419"/>
              <a:ext cx="5729064" cy="785702"/>
            </a:xfrm>
            <a:prstGeom prst="roundRect">
              <a:avLst>
                <a:gd name="adj" fmla="val 50000"/>
              </a:avLst>
            </a:prstGeom>
            <a:solidFill>
              <a:schemeClr val="bg2"/>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 name="Rectangle: Rounded Corners 35">
              <a:extLst>
                <a:ext uri="{FF2B5EF4-FFF2-40B4-BE49-F238E27FC236}">
                  <a16:creationId xmlns="" xmlns:a16="http://schemas.microsoft.com/office/drawing/2014/main" id="{5CB83F1E-2E38-A0F5-230C-C3E010E5F395}"/>
                </a:ext>
              </a:extLst>
            </p:cNvPr>
            <p:cNvSpPr/>
            <p:nvPr/>
          </p:nvSpPr>
          <p:spPr>
            <a:xfrm rot="10800000">
              <a:off x="-913224" y="2745224"/>
              <a:ext cx="5729064" cy="785702"/>
            </a:xfrm>
            <a:prstGeom prst="roundRect">
              <a:avLst>
                <a:gd name="adj" fmla="val 50000"/>
              </a:avLst>
            </a:prstGeom>
            <a:solidFill>
              <a:schemeClr val="tx1"/>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40" name="Rectangle: Rounded Corners 39">
            <a:extLst>
              <a:ext uri="{FF2B5EF4-FFF2-40B4-BE49-F238E27FC236}">
                <a16:creationId xmlns="" xmlns:a16="http://schemas.microsoft.com/office/drawing/2014/main" id="{96C2C02D-950F-EC7E-E1C4-9A40783A2E4B}"/>
              </a:ext>
            </a:extLst>
          </p:cNvPr>
          <p:cNvSpPr/>
          <p:nvPr/>
        </p:nvSpPr>
        <p:spPr>
          <a:xfrm rot="5400000">
            <a:off x="6756565" y="-1195390"/>
            <a:ext cx="3059928" cy="1241272"/>
          </a:xfrm>
          <a:prstGeom prst="roundRect">
            <a:avLst>
              <a:gd name="adj" fmla="val 50000"/>
            </a:avLst>
          </a:prstGeom>
          <a:solidFill>
            <a:schemeClr val="accent2">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4" name="Group 43">
            <a:extLst>
              <a:ext uri="{FF2B5EF4-FFF2-40B4-BE49-F238E27FC236}">
                <a16:creationId xmlns="" xmlns:a16="http://schemas.microsoft.com/office/drawing/2014/main" id="{C88D7862-EACC-443F-7BF8-8732E5F4C531}"/>
              </a:ext>
            </a:extLst>
          </p:cNvPr>
          <p:cNvGrpSpPr/>
          <p:nvPr/>
        </p:nvGrpSpPr>
        <p:grpSpPr>
          <a:xfrm>
            <a:off x="-2198605" y="-441959"/>
            <a:ext cx="4573094" cy="1615935"/>
            <a:chOff x="-2198605" y="-441959"/>
            <a:chExt cx="4573094" cy="1615935"/>
          </a:xfrm>
        </p:grpSpPr>
        <p:sp>
          <p:nvSpPr>
            <p:cNvPr id="45" name="Google Shape;43;p6">
              <a:extLst>
                <a:ext uri="{FF2B5EF4-FFF2-40B4-BE49-F238E27FC236}">
                  <a16:creationId xmlns="" xmlns:a16="http://schemas.microsoft.com/office/drawing/2014/main" id="{7A1D752B-342F-5CE0-23A2-134802C98B05}"/>
                </a:ext>
              </a:extLst>
            </p:cNvPr>
            <p:cNvSpPr/>
            <p:nvPr/>
          </p:nvSpPr>
          <p:spPr>
            <a:xfrm>
              <a:off x="-373762" y="867070"/>
              <a:ext cx="1136777" cy="306906"/>
            </a:xfrm>
            <a:custGeom>
              <a:avLst/>
              <a:gdLst/>
              <a:ahLst/>
              <a:cxnLst/>
              <a:rect l="l" t="t" r="r" b="b"/>
              <a:pathLst>
                <a:path w="22361" h="6037" extrusionOk="0">
                  <a:moveTo>
                    <a:pt x="19337" y="6037"/>
                  </a:moveTo>
                  <a:lnTo>
                    <a:pt x="3025" y="6037"/>
                  </a:lnTo>
                  <a:cubicBezTo>
                    <a:pt x="1358" y="6037"/>
                    <a:pt x="1" y="4679"/>
                    <a:pt x="1" y="3013"/>
                  </a:cubicBezTo>
                  <a:lnTo>
                    <a:pt x="1" y="3013"/>
                  </a:lnTo>
                  <a:cubicBezTo>
                    <a:pt x="1" y="1346"/>
                    <a:pt x="1358" y="0"/>
                    <a:pt x="3025" y="0"/>
                  </a:cubicBezTo>
                  <a:lnTo>
                    <a:pt x="19337" y="0"/>
                  </a:lnTo>
                  <a:cubicBezTo>
                    <a:pt x="21004" y="0"/>
                    <a:pt x="22361" y="1346"/>
                    <a:pt x="22361" y="3013"/>
                  </a:cubicBezTo>
                  <a:lnTo>
                    <a:pt x="22361" y="3013"/>
                  </a:lnTo>
                  <a:cubicBezTo>
                    <a:pt x="22361" y="4679"/>
                    <a:pt x="21004" y="6037"/>
                    <a:pt x="19337" y="6037"/>
                  </a:cubicBezTo>
                  <a:close/>
                </a:path>
              </a:pathLst>
            </a:custGeom>
            <a:solidFill>
              <a:srgbClr val="FBD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1;p6">
              <a:extLst>
                <a:ext uri="{FF2B5EF4-FFF2-40B4-BE49-F238E27FC236}">
                  <a16:creationId xmlns="" xmlns:a16="http://schemas.microsoft.com/office/drawing/2014/main" id="{1EE5766C-FD0B-4BC3-3A0E-A16893C2708D}"/>
                </a:ext>
              </a:extLst>
            </p:cNvPr>
            <p:cNvSpPr/>
            <p:nvPr/>
          </p:nvSpPr>
          <p:spPr>
            <a:xfrm flipH="1">
              <a:off x="-5881" y="-441959"/>
              <a:ext cx="2380370" cy="1499204"/>
            </a:xfrm>
            <a:custGeom>
              <a:avLst/>
              <a:gdLst/>
              <a:ahLst/>
              <a:cxnLst/>
              <a:rect l="l" t="t" r="r" b="b"/>
              <a:pathLst>
                <a:path w="25100" h="16087" extrusionOk="0">
                  <a:moveTo>
                    <a:pt x="1013" y="4144"/>
                  </a:moveTo>
                  <a:lnTo>
                    <a:pt x="6740" y="14824"/>
                  </a:lnTo>
                  <a:cubicBezTo>
                    <a:pt x="7156" y="15610"/>
                    <a:pt x="7966" y="16086"/>
                    <a:pt x="8859" y="16086"/>
                  </a:cubicBezTo>
                  <a:lnTo>
                    <a:pt x="25099" y="16086"/>
                  </a:lnTo>
                  <a:lnTo>
                    <a:pt x="25099" y="1"/>
                  </a:lnTo>
                  <a:lnTo>
                    <a:pt x="3513" y="1"/>
                  </a:lnTo>
                  <a:cubicBezTo>
                    <a:pt x="1370" y="1"/>
                    <a:pt x="1" y="2263"/>
                    <a:pt x="1013" y="4144"/>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240;p33">
              <a:extLst>
                <a:ext uri="{FF2B5EF4-FFF2-40B4-BE49-F238E27FC236}">
                  <a16:creationId xmlns="" xmlns:a16="http://schemas.microsoft.com/office/drawing/2014/main" id="{8F3C6140-B11A-E3AC-0957-D2BAE24BF6F2}"/>
                </a:ext>
              </a:extLst>
            </p:cNvPr>
            <p:cNvSpPr/>
            <p:nvPr/>
          </p:nvSpPr>
          <p:spPr>
            <a:xfrm>
              <a:off x="-2198605" y="798428"/>
              <a:ext cx="3887295" cy="261132"/>
            </a:xfrm>
            <a:prstGeom prst="roundRect">
              <a:avLst>
                <a:gd name="adj" fmla="val 50000"/>
              </a:avLst>
            </a:prstGeom>
            <a:solidFill>
              <a:schemeClr val="accent4"/>
            </a:solidFill>
            <a:ln w="12700">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1" i="0" u="none" strike="noStrike" kern="0" cap="none" spc="0" normalizeH="0" baseline="0" noProof="0">
                <a:ln>
                  <a:noFill/>
                </a:ln>
                <a:solidFill>
                  <a:srgbClr val="DA8737"/>
                </a:solidFill>
                <a:effectLst/>
                <a:uLnTx/>
                <a:uFillTx/>
                <a:latin typeface="Oxygen" panose="02000503000000000000" pitchFamily="2" charset="0"/>
                <a:cs typeface="Arial"/>
                <a:sym typeface="Arial"/>
              </a:endParaRPr>
            </a:p>
          </p:txBody>
        </p:sp>
      </p:grpSp>
      <p:sp>
        <p:nvSpPr>
          <p:cNvPr id="48" name="Google Shape;259;p35">
            <a:extLst>
              <a:ext uri="{FF2B5EF4-FFF2-40B4-BE49-F238E27FC236}">
                <a16:creationId xmlns="" xmlns:a16="http://schemas.microsoft.com/office/drawing/2014/main" id="{6AD9CBE8-80EA-9B52-5EE3-6C77C784B2ED}"/>
              </a:ext>
            </a:extLst>
          </p:cNvPr>
          <p:cNvSpPr txBox="1">
            <a:spLocks/>
          </p:cNvSpPr>
          <p:nvPr/>
        </p:nvSpPr>
        <p:spPr>
          <a:xfrm>
            <a:off x="22300" y="224330"/>
            <a:ext cx="1936399" cy="87947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D" sz="1400" b="1" i="0" u="none" strike="noStrike" kern="0" cap="none" spc="0" normalizeH="0" baseline="0" noProof="0" dirty="0">
                <a:ln>
                  <a:noFill/>
                </a:ln>
                <a:solidFill>
                  <a:schemeClr val="bg1"/>
                </a:solidFill>
                <a:effectLst/>
                <a:uLnTx/>
                <a:uFillTx/>
                <a:latin typeface="Arial"/>
                <a:cs typeface="Arial"/>
                <a:sym typeface="Arial"/>
              </a:rPr>
              <a:t>PENDAHULUAN</a:t>
            </a:r>
            <a:endParaRPr kumimoji="0" lang="en-ID" sz="500" b="1" i="0" u="none" strike="noStrike" kern="0" cap="none" spc="0" normalizeH="0" baseline="0" noProof="0" dirty="0">
              <a:ln>
                <a:noFill/>
              </a:ln>
              <a:solidFill>
                <a:schemeClr val="bg1"/>
              </a:solidFill>
              <a:effectLst/>
              <a:uLnTx/>
              <a:uFillTx/>
              <a:latin typeface="Arial"/>
              <a:cs typeface="Arial"/>
              <a:sym typeface="Arial"/>
            </a:endParaRPr>
          </a:p>
        </p:txBody>
      </p:sp>
      <p:grpSp>
        <p:nvGrpSpPr>
          <p:cNvPr id="101" name="Group 100">
            <a:extLst>
              <a:ext uri="{FF2B5EF4-FFF2-40B4-BE49-F238E27FC236}">
                <a16:creationId xmlns="" xmlns:a16="http://schemas.microsoft.com/office/drawing/2014/main" id="{53C2D348-76F7-5033-9B02-3180898636B1}"/>
              </a:ext>
            </a:extLst>
          </p:cNvPr>
          <p:cNvGrpSpPr/>
          <p:nvPr/>
        </p:nvGrpSpPr>
        <p:grpSpPr>
          <a:xfrm>
            <a:off x="0" y="4064368"/>
            <a:ext cx="1066404" cy="1079132"/>
            <a:chOff x="-2846" y="3667425"/>
            <a:chExt cx="1458302" cy="1475707"/>
          </a:xfrm>
        </p:grpSpPr>
        <p:grpSp>
          <p:nvGrpSpPr>
            <p:cNvPr id="102" name="Google Shape;631;p24">
              <a:extLst>
                <a:ext uri="{FF2B5EF4-FFF2-40B4-BE49-F238E27FC236}">
                  <a16:creationId xmlns="" xmlns:a16="http://schemas.microsoft.com/office/drawing/2014/main" id="{7C308BDE-BBAF-2C24-4D90-685361DEF5C2}"/>
                </a:ext>
              </a:extLst>
            </p:cNvPr>
            <p:cNvGrpSpPr/>
            <p:nvPr/>
          </p:nvGrpSpPr>
          <p:grpSpPr>
            <a:xfrm>
              <a:off x="7" y="4408331"/>
              <a:ext cx="1455449" cy="734801"/>
              <a:chOff x="1698147" y="4286198"/>
              <a:chExt cx="1698108" cy="857311"/>
            </a:xfrm>
          </p:grpSpPr>
          <p:sp>
            <p:nvSpPr>
              <p:cNvPr id="106" name="Google Shape;632;p24">
                <a:extLst>
                  <a:ext uri="{FF2B5EF4-FFF2-40B4-BE49-F238E27FC236}">
                    <a16:creationId xmlns="" xmlns:a16="http://schemas.microsoft.com/office/drawing/2014/main" id="{38D49DEE-2FB2-6AED-4B78-884B21697BB5}"/>
                  </a:ext>
                </a:extLst>
              </p:cNvPr>
              <p:cNvSpPr/>
              <p:nvPr/>
            </p:nvSpPr>
            <p:spPr>
              <a:xfrm>
                <a:off x="1698147" y="4286198"/>
                <a:ext cx="849135" cy="857311"/>
              </a:xfrm>
              <a:custGeom>
                <a:avLst/>
                <a:gdLst/>
                <a:ahLst/>
                <a:cxnLst/>
                <a:rect l="l" t="t" r="r" b="b"/>
                <a:pathLst>
                  <a:path w="16201" h="16357" extrusionOk="0">
                    <a:moveTo>
                      <a:pt x="1" y="1"/>
                    </a:moveTo>
                    <a:lnTo>
                      <a:pt x="1" y="16356"/>
                    </a:lnTo>
                    <a:lnTo>
                      <a:pt x="16200" y="16356"/>
                    </a:lnTo>
                    <a:lnTo>
                      <a:pt x="16200"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633;p24">
                <a:extLst>
                  <a:ext uri="{FF2B5EF4-FFF2-40B4-BE49-F238E27FC236}">
                    <a16:creationId xmlns="" xmlns:a16="http://schemas.microsoft.com/office/drawing/2014/main" id="{DCB04CE2-9C6A-1D75-4C79-77D696DC6777}"/>
                  </a:ext>
                </a:extLst>
              </p:cNvPr>
              <p:cNvSpPr/>
              <p:nvPr/>
            </p:nvSpPr>
            <p:spPr>
              <a:xfrm>
                <a:off x="2123837" y="4286198"/>
                <a:ext cx="1272418" cy="857311"/>
              </a:xfrm>
              <a:custGeom>
                <a:avLst/>
                <a:gdLst/>
                <a:ahLst/>
                <a:cxnLst/>
                <a:rect l="l" t="t" r="r" b="b"/>
                <a:pathLst>
                  <a:path w="24277" h="16357" extrusionOk="0">
                    <a:moveTo>
                      <a:pt x="0" y="1"/>
                    </a:moveTo>
                    <a:lnTo>
                      <a:pt x="8078" y="8158"/>
                    </a:lnTo>
                    <a:lnTo>
                      <a:pt x="16197" y="16356"/>
                    </a:lnTo>
                    <a:lnTo>
                      <a:pt x="24277" y="16356"/>
                    </a:lnTo>
                    <a:lnTo>
                      <a:pt x="807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634;p24">
                <a:extLst>
                  <a:ext uri="{FF2B5EF4-FFF2-40B4-BE49-F238E27FC236}">
                    <a16:creationId xmlns="" xmlns:a16="http://schemas.microsoft.com/office/drawing/2014/main" id="{8BAF8ECB-956F-7BA3-BED1-E96442E83752}"/>
                  </a:ext>
                </a:extLst>
              </p:cNvPr>
              <p:cNvSpPr/>
              <p:nvPr/>
            </p:nvSpPr>
            <p:spPr>
              <a:xfrm>
                <a:off x="2121846" y="4713722"/>
                <a:ext cx="425432" cy="429782"/>
              </a:xfrm>
              <a:custGeom>
                <a:avLst/>
                <a:gdLst/>
                <a:ahLst/>
                <a:cxnLst/>
                <a:rect l="l" t="t" r="r" b="b"/>
                <a:pathLst>
                  <a:path w="8117" h="8200" extrusionOk="0">
                    <a:moveTo>
                      <a:pt x="8116" y="1"/>
                    </a:moveTo>
                    <a:lnTo>
                      <a:pt x="0" y="8199"/>
                    </a:lnTo>
                    <a:lnTo>
                      <a:pt x="8116" y="8199"/>
                    </a:lnTo>
                    <a:lnTo>
                      <a:pt x="81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635;p24">
              <a:extLst>
                <a:ext uri="{FF2B5EF4-FFF2-40B4-BE49-F238E27FC236}">
                  <a16:creationId xmlns="" xmlns:a16="http://schemas.microsoft.com/office/drawing/2014/main" id="{56DBA18B-0C7F-108F-AFF7-8DB7B0D162E8}"/>
                </a:ext>
              </a:extLst>
            </p:cNvPr>
            <p:cNvGrpSpPr/>
            <p:nvPr/>
          </p:nvGrpSpPr>
          <p:grpSpPr>
            <a:xfrm rot="10800000">
              <a:off x="-2846" y="3667425"/>
              <a:ext cx="731533" cy="740911"/>
              <a:chOff x="4866250" y="0"/>
              <a:chExt cx="712996" cy="719821"/>
            </a:xfrm>
          </p:grpSpPr>
          <p:sp>
            <p:nvSpPr>
              <p:cNvPr id="104" name="Google Shape;636;p24">
                <a:extLst>
                  <a:ext uri="{FF2B5EF4-FFF2-40B4-BE49-F238E27FC236}">
                    <a16:creationId xmlns="" xmlns:a16="http://schemas.microsoft.com/office/drawing/2014/main" id="{07F45FB8-3FF0-36DE-E457-F5B22113F18F}"/>
                  </a:ext>
                </a:extLst>
              </p:cNvPr>
              <p:cNvSpPr/>
              <p:nvPr/>
            </p:nvSpPr>
            <p:spPr>
              <a:xfrm>
                <a:off x="4866250" y="0"/>
                <a:ext cx="712972" cy="719821"/>
              </a:xfrm>
              <a:custGeom>
                <a:avLst/>
                <a:gdLst/>
                <a:ahLst/>
                <a:cxnLst/>
                <a:rect l="l" t="t" r="r" b="b"/>
                <a:pathLst>
                  <a:path w="15075" h="15219" extrusionOk="0">
                    <a:moveTo>
                      <a:pt x="0" y="1"/>
                    </a:moveTo>
                    <a:lnTo>
                      <a:pt x="15075" y="15218"/>
                    </a:lnTo>
                    <a:lnTo>
                      <a:pt x="150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37;p24">
                <a:extLst>
                  <a:ext uri="{FF2B5EF4-FFF2-40B4-BE49-F238E27FC236}">
                    <a16:creationId xmlns="" xmlns:a16="http://schemas.microsoft.com/office/drawing/2014/main" id="{3B81BCB0-CB04-C345-BA33-371A8328F18C}"/>
                  </a:ext>
                </a:extLst>
              </p:cNvPr>
              <p:cNvSpPr/>
              <p:nvPr/>
            </p:nvSpPr>
            <p:spPr>
              <a:xfrm>
                <a:off x="5221837" y="0"/>
                <a:ext cx="357408" cy="360833"/>
              </a:xfrm>
              <a:custGeom>
                <a:avLst/>
                <a:gdLst/>
                <a:ahLst/>
                <a:cxnLst/>
                <a:rect l="l" t="t" r="r" b="b"/>
                <a:pathLst>
                  <a:path w="7557" h="7629" extrusionOk="0">
                    <a:moveTo>
                      <a:pt x="0" y="1"/>
                    </a:moveTo>
                    <a:cubicBezTo>
                      <a:pt x="0" y="4213"/>
                      <a:pt x="3383" y="7628"/>
                      <a:pt x="7557" y="7628"/>
                    </a:cubicBezTo>
                    <a:lnTo>
                      <a:pt x="755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9" name="Group 108">
            <a:extLst>
              <a:ext uri="{FF2B5EF4-FFF2-40B4-BE49-F238E27FC236}">
                <a16:creationId xmlns="" xmlns:a16="http://schemas.microsoft.com/office/drawing/2014/main" id="{789ED4CC-259B-D8BC-FD95-B47BE105BC37}"/>
              </a:ext>
            </a:extLst>
          </p:cNvPr>
          <p:cNvGrpSpPr/>
          <p:nvPr/>
        </p:nvGrpSpPr>
        <p:grpSpPr>
          <a:xfrm rot="10800000" flipH="1">
            <a:off x="7290951" y="4203690"/>
            <a:ext cx="1850964" cy="941085"/>
            <a:chOff x="6221543" y="-4"/>
            <a:chExt cx="2922360" cy="1485815"/>
          </a:xfrm>
        </p:grpSpPr>
        <p:grpSp>
          <p:nvGrpSpPr>
            <p:cNvPr id="110" name="Google Shape;1452;p45">
              <a:extLst>
                <a:ext uri="{FF2B5EF4-FFF2-40B4-BE49-F238E27FC236}">
                  <a16:creationId xmlns="" xmlns:a16="http://schemas.microsoft.com/office/drawing/2014/main" id="{E42BF83D-01EB-CC47-694C-968A447CFD98}"/>
                </a:ext>
              </a:extLst>
            </p:cNvPr>
            <p:cNvGrpSpPr/>
            <p:nvPr/>
          </p:nvGrpSpPr>
          <p:grpSpPr>
            <a:xfrm>
              <a:off x="8412369" y="1608"/>
              <a:ext cx="731534" cy="740893"/>
              <a:chOff x="7717522" y="719783"/>
              <a:chExt cx="712996" cy="719873"/>
            </a:xfrm>
          </p:grpSpPr>
          <p:sp>
            <p:nvSpPr>
              <p:cNvPr id="122" name="Google Shape;1453;p45">
                <a:extLst>
                  <a:ext uri="{FF2B5EF4-FFF2-40B4-BE49-F238E27FC236}">
                    <a16:creationId xmlns="" xmlns:a16="http://schemas.microsoft.com/office/drawing/2014/main" id="{7359AE06-E769-D31B-3C0A-108AE4448EBA}"/>
                  </a:ext>
                </a:extLst>
              </p:cNvPr>
              <p:cNvSpPr/>
              <p:nvPr/>
            </p:nvSpPr>
            <p:spPr>
              <a:xfrm>
                <a:off x="7717522" y="719783"/>
                <a:ext cx="712972" cy="719868"/>
              </a:xfrm>
              <a:custGeom>
                <a:avLst/>
                <a:gdLst/>
                <a:ahLst/>
                <a:cxnLst/>
                <a:rect l="l" t="t" r="r" b="b"/>
                <a:pathLst>
                  <a:path w="15075" h="15220" extrusionOk="0">
                    <a:moveTo>
                      <a:pt x="987" y="0"/>
                    </a:moveTo>
                    <a:cubicBezTo>
                      <a:pt x="443" y="0"/>
                      <a:pt x="1" y="442"/>
                      <a:pt x="1" y="987"/>
                    </a:cubicBezTo>
                    <a:lnTo>
                      <a:pt x="1" y="15220"/>
                    </a:lnTo>
                    <a:lnTo>
                      <a:pt x="15074" y="15220"/>
                    </a:lnTo>
                    <a:lnTo>
                      <a:pt x="15074"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54;p45">
                <a:extLst>
                  <a:ext uri="{FF2B5EF4-FFF2-40B4-BE49-F238E27FC236}">
                    <a16:creationId xmlns="" xmlns:a16="http://schemas.microsoft.com/office/drawing/2014/main" id="{E4BF5011-4DF8-BB5E-4793-16F20841D9F6}"/>
                  </a:ext>
                </a:extLst>
              </p:cNvPr>
              <p:cNvSpPr/>
              <p:nvPr/>
            </p:nvSpPr>
            <p:spPr>
              <a:xfrm>
                <a:off x="8074056" y="1079721"/>
                <a:ext cx="356462" cy="359934"/>
              </a:xfrm>
              <a:custGeom>
                <a:avLst/>
                <a:gdLst/>
                <a:ahLst/>
                <a:cxnLst/>
                <a:rect l="l" t="t" r="r" b="b"/>
                <a:pathLst>
                  <a:path w="7537" h="7610" extrusionOk="0">
                    <a:moveTo>
                      <a:pt x="7536" y="0"/>
                    </a:moveTo>
                    <a:cubicBezTo>
                      <a:pt x="3375" y="0"/>
                      <a:pt x="1" y="3408"/>
                      <a:pt x="1" y="7610"/>
                    </a:cubicBezTo>
                    <a:lnTo>
                      <a:pt x="7536" y="7610"/>
                    </a:lnTo>
                    <a:lnTo>
                      <a:pt x="75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455;p45">
              <a:extLst>
                <a:ext uri="{FF2B5EF4-FFF2-40B4-BE49-F238E27FC236}">
                  <a16:creationId xmlns="" xmlns:a16="http://schemas.microsoft.com/office/drawing/2014/main" id="{A63AFCE6-0D04-55B1-3463-BE6128DD27D0}"/>
                </a:ext>
              </a:extLst>
            </p:cNvPr>
            <p:cNvGrpSpPr/>
            <p:nvPr/>
          </p:nvGrpSpPr>
          <p:grpSpPr>
            <a:xfrm>
              <a:off x="6221543" y="-4"/>
              <a:ext cx="1462851" cy="740647"/>
              <a:chOff x="5579127" y="719877"/>
              <a:chExt cx="1425920" cy="719773"/>
            </a:xfrm>
          </p:grpSpPr>
          <p:sp>
            <p:nvSpPr>
              <p:cNvPr id="118" name="Google Shape;1456;p45">
                <a:extLst>
                  <a:ext uri="{FF2B5EF4-FFF2-40B4-BE49-F238E27FC236}">
                    <a16:creationId xmlns="" xmlns:a16="http://schemas.microsoft.com/office/drawing/2014/main" id="{05D8EDF6-F2E8-C961-AC75-A1693DDBC9D5}"/>
                  </a:ext>
                </a:extLst>
              </p:cNvPr>
              <p:cNvSpPr/>
              <p:nvPr/>
            </p:nvSpPr>
            <p:spPr>
              <a:xfrm>
                <a:off x="6292099" y="719877"/>
                <a:ext cx="712925" cy="719773"/>
              </a:xfrm>
              <a:custGeom>
                <a:avLst/>
                <a:gdLst/>
                <a:ahLst/>
                <a:cxnLst/>
                <a:rect l="l" t="t" r="r" b="b"/>
                <a:pathLst>
                  <a:path w="15074" h="15218" extrusionOk="0">
                    <a:moveTo>
                      <a:pt x="0" y="0"/>
                    </a:moveTo>
                    <a:lnTo>
                      <a:pt x="0" y="15218"/>
                    </a:lnTo>
                    <a:lnTo>
                      <a:pt x="15074" y="15218"/>
                    </a:lnTo>
                    <a:lnTo>
                      <a:pt x="150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57;p45">
                <a:extLst>
                  <a:ext uri="{FF2B5EF4-FFF2-40B4-BE49-F238E27FC236}">
                    <a16:creationId xmlns="" xmlns:a16="http://schemas.microsoft.com/office/drawing/2014/main" id="{F26D7E1B-9056-7886-02E1-8D0553966ACD}"/>
                  </a:ext>
                </a:extLst>
              </p:cNvPr>
              <p:cNvSpPr/>
              <p:nvPr/>
            </p:nvSpPr>
            <p:spPr>
              <a:xfrm>
                <a:off x="6647686" y="719877"/>
                <a:ext cx="357361" cy="360785"/>
              </a:xfrm>
              <a:custGeom>
                <a:avLst/>
                <a:gdLst/>
                <a:ahLst/>
                <a:cxnLst/>
                <a:rect l="l" t="t" r="r" b="b"/>
                <a:pathLst>
                  <a:path w="7556" h="7628" extrusionOk="0">
                    <a:moveTo>
                      <a:pt x="1" y="0"/>
                    </a:moveTo>
                    <a:cubicBezTo>
                      <a:pt x="1" y="4213"/>
                      <a:pt x="3383" y="7628"/>
                      <a:pt x="7556" y="7628"/>
                    </a:cubicBezTo>
                    <a:lnTo>
                      <a:pt x="75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58;p45">
                <a:extLst>
                  <a:ext uri="{FF2B5EF4-FFF2-40B4-BE49-F238E27FC236}">
                    <a16:creationId xmlns="" xmlns:a16="http://schemas.microsoft.com/office/drawing/2014/main" id="{8EBC53CA-9C21-178A-6ECB-1AE905F11A11}"/>
                  </a:ext>
                </a:extLst>
              </p:cNvPr>
              <p:cNvSpPr/>
              <p:nvPr/>
            </p:nvSpPr>
            <p:spPr>
              <a:xfrm>
                <a:off x="5579127" y="719877"/>
                <a:ext cx="1068489" cy="719773"/>
              </a:xfrm>
              <a:custGeom>
                <a:avLst/>
                <a:gdLst/>
                <a:ahLst/>
                <a:cxnLst/>
                <a:rect l="l" t="t" r="r" b="b"/>
                <a:pathLst>
                  <a:path w="22592" h="15218" extrusionOk="0">
                    <a:moveTo>
                      <a:pt x="1" y="0"/>
                    </a:moveTo>
                    <a:lnTo>
                      <a:pt x="15074" y="15218"/>
                    </a:lnTo>
                    <a:lnTo>
                      <a:pt x="22592" y="15218"/>
                    </a:lnTo>
                    <a:lnTo>
                      <a:pt x="15074" y="7628"/>
                    </a:lnTo>
                    <a:lnTo>
                      <a:pt x="7522"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59;p45">
                <a:extLst>
                  <a:ext uri="{FF2B5EF4-FFF2-40B4-BE49-F238E27FC236}">
                    <a16:creationId xmlns="" xmlns:a16="http://schemas.microsoft.com/office/drawing/2014/main" id="{52C478A9-1458-D125-BA18-02C98E171E61}"/>
                  </a:ext>
                </a:extLst>
              </p:cNvPr>
              <p:cNvSpPr/>
              <p:nvPr/>
            </p:nvSpPr>
            <p:spPr>
              <a:xfrm>
                <a:off x="6292099" y="719877"/>
                <a:ext cx="357266" cy="360785"/>
              </a:xfrm>
              <a:custGeom>
                <a:avLst/>
                <a:gdLst/>
                <a:ahLst/>
                <a:cxnLst/>
                <a:rect l="l" t="t" r="r" b="b"/>
                <a:pathLst>
                  <a:path w="7554" h="7628" extrusionOk="0">
                    <a:moveTo>
                      <a:pt x="0" y="0"/>
                    </a:moveTo>
                    <a:lnTo>
                      <a:pt x="0" y="7628"/>
                    </a:lnTo>
                    <a:lnTo>
                      <a:pt x="7554"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460;p45">
              <a:extLst>
                <a:ext uri="{FF2B5EF4-FFF2-40B4-BE49-F238E27FC236}">
                  <a16:creationId xmlns="" xmlns:a16="http://schemas.microsoft.com/office/drawing/2014/main" id="{9A71F5AF-17B7-A504-984F-CBC4771D065E}"/>
                </a:ext>
              </a:extLst>
            </p:cNvPr>
            <p:cNvGrpSpPr/>
            <p:nvPr/>
          </p:nvGrpSpPr>
          <p:grpSpPr>
            <a:xfrm>
              <a:off x="7558930" y="13"/>
              <a:ext cx="853453" cy="731513"/>
              <a:chOff x="6885785" y="719783"/>
              <a:chExt cx="831745" cy="712490"/>
            </a:xfrm>
          </p:grpSpPr>
          <p:sp>
            <p:nvSpPr>
              <p:cNvPr id="116" name="Google Shape;1461;p45">
                <a:extLst>
                  <a:ext uri="{FF2B5EF4-FFF2-40B4-BE49-F238E27FC236}">
                    <a16:creationId xmlns="" xmlns:a16="http://schemas.microsoft.com/office/drawing/2014/main" id="{C86A50EC-5CDB-DB3E-BF77-1EB9279DCFA2}"/>
                  </a:ext>
                </a:extLst>
              </p:cNvPr>
              <p:cNvSpPr/>
              <p:nvPr/>
            </p:nvSpPr>
            <p:spPr>
              <a:xfrm>
                <a:off x="7109978" y="719783"/>
                <a:ext cx="607552" cy="712490"/>
              </a:xfrm>
              <a:custGeom>
                <a:avLst/>
                <a:gdLst/>
                <a:ahLst/>
                <a:cxnLst/>
                <a:rect l="l" t="t" r="r" b="b"/>
                <a:pathLst>
                  <a:path w="12846" h="15064" extrusionOk="0">
                    <a:moveTo>
                      <a:pt x="12846" y="0"/>
                    </a:moveTo>
                    <a:lnTo>
                      <a:pt x="1" y="12845"/>
                    </a:lnTo>
                    <a:cubicBezTo>
                      <a:pt x="1534" y="14378"/>
                      <a:pt x="3419" y="15064"/>
                      <a:pt x="5268" y="15064"/>
                    </a:cubicBezTo>
                    <a:cubicBezTo>
                      <a:pt x="9136" y="15064"/>
                      <a:pt x="12846" y="12060"/>
                      <a:pt x="12846" y="7524"/>
                    </a:cubicBezTo>
                    <a:lnTo>
                      <a:pt x="128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462;p45">
                <a:extLst>
                  <a:ext uri="{FF2B5EF4-FFF2-40B4-BE49-F238E27FC236}">
                    <a16:creationId xmlns="" xmlns:a16="http://schemas.microsoft.com/office/drawing/2014/main" id="{E4CD9B1E-0618-D971-3224-A6556DFD6832}"/>
                  </a:ext>
                </a:extLst>
              </p:cNvPr>
              <p:cNvSpPr/>
              <p:nvPr/>
            </p:nvSpPr>
            <p:spPr>
              <a:xfrm>
                <a:off x="6885785" y="719783"/>
                <a:ext cx="831730" cy="607536"/>
              </a:xfrm>
              <a:custGeom>
                <a:avLst/>
                <a:gdLst/>
                <a:ahLst/>
                <a:cxnLst/>
                <a:rect l="l" t="t" r="r" b="b"/>
                <a:pathLst>
                  <a:path w="17586" h="12845" extrusionOk="0">
                    <a:moveTo>
                      <a:pt x="10061" y="0"/>
                    </a:moveTo>
                    <a:cubicBezTo>
                      <a:pt x="3358" y="0"/>
                      <a:pt x="1" y="8105"/>
                      <a:pt x="4741" y="12845"/>
                    </a:cubicBezTo>
                    <a:lnTo>
                      <a:pt x="175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 name="Google Shape;1463;p45">
              <a:extLst>
                <a:ext uri="{FF2B5EF4-FFF2-40B4-BE49-F238E27FC236}">
                  <a16:creationId xmlns="" xmlns:a16="http://schemas.microsoft.com/office/drawing/2014/main" id="{EE386968-FE40-4146-2D59-FBF5F723C2A5}"/>
                </a:ext>
              </a:extLst>
            </p:cNvPr>
            <p:cNvGrpSpPr/>
            <p:nvPr/>
          </p:nvGrpSpPr>
          <p:grpSpPr>
            <a:xfrm>
              <a:off x="8412365" y="744900"/>
              <a:ext cx="731533" cy="740911"/>
              <a:chOff x="4866250" y="0"/>
              <a:chExt cx="712996" cy="719821"/>
            </a:xfrm>
          </p:grpSpPr>
          <p:sp>
            <p:nvSpPr>
              <p:cNvPr id="114" name="Google Shape;1464;p45">
                <a:extLst>
                  <a:ext uri="{FF2B5EF4-FFF2-40B4-BE49-F238E27FC236}">
                    <a16:creationId xmlns="" xmlns:a16="http://schemas.microsoft.com/office/drawing/2014/main" id="{B48895E0-EBE0-914C-4305-09E515C850E4}"/>
                  </a:ext>
                </a:extLst>
              </p:cNvPr>
              <p:cNvSpPr/>
              <p:nvPr/>
            </p:nvSpPr>
            <p:spPr>
              <a:xfrm>
                <a:off x="4866250" y="0"/>
                <a:ext cx="712972" cy="719821"/>
              </a:xfrm>
              <a:custGeom>
                <a:avLst/>
                <a:gdLst/>
                <a:ahLst/>
                <a:cxnLst/>
                <a:rect l="l" t="t" r="r" b="b"/>
                <a:pathLst>
                  <a:path w="15075" h="15219" extrusionOk="0">
                    <a:moveTo>
                      <a:pt x="0" y="1"/>
                    </a:moveTo>
                    <a:lnTo>
                      <a:pt x="15075" y="15218"/>
                    </a:lnTo>
                    <a:lnTo>
                      <a:pt x="150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65;p45">
                <a:extLst>
                  <a:ext uri="{FF2B5EF4-FFF2-40B4-BE49-F238E27FC236}">
                    <a16:creationId xmlns="" xmlns:a16="http://schemas.microsoft.com/office/drawing/2014/main" id="{C90517E4-EAE4-2B61-6FE3-46A273F2E18D}"/>
                  </a:ext>
                </a:extLst>
              </p:cNvPr>
              <p:cNvSpPr/>
              <p:nvPr/>
            </p:nvSpPr>
            <p:spPr>
              <a:xfrm>
                <a:off x="5221837" y="0"/>
                <a:ext cx="357408" cy="360833"/>
              </a:xfrm>
              <a:custGeom>
                <a:avLst/>
                <a:gdLst/>
                <a:ahLst/>
                <a:cxnLst/>
                <a:rect l="l" t="t" r="r" b="b"/>
                <a:pathLst>
                  <a:path w="7557" h="7629" extrusionOk="0">
                    <a:moveTo>
                      <a:pt x="0" y="1"/>
                    </a:moveTo>
                    <a:cubicBezTo>
                      <a:pt x="0" y="4213"/>
                      <a:pt x="3383" y="7628"/>
                      <a:pt x="7557" y="7628"/>
                    </a:cubicBezTo>
                    <a:lnTo>
                      <a:pt x="75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 name="Group 41">
            <a:extLst>
              <a:ext uri="{FF2B5EF4-FFF2-40B4-BE49-F238E27FC236}">
                <a16:creationId xmlns="" xmlns:a16="http://schemas.microsoft.com/office/drawing/2014/main" id="{1BE7DDBD-DBAB-772C-C74B-BB1ADE370A1A}"/>
              </a:ext>
            </a:extLst>
          </p:cNvPr>
          <p:cNvGrpSpPr/>
          <p:nvPr/>
        </p:nvGrpSpPr>
        <p:grpSpPr>
          <a:xfrm>
            <a:off x="-5940963" y="4100508"/>
            <a:ext cx="4408164" cy="307777"/>
            <a:chOff x="2421319" y="3868322"/>
            <a:chExt cx="4408164" cy="307777"/>
          </a:xfrm>
        </p:grpSpPr>
        <p:sp>
          <p:nvSpPr>
            <p:cNvPr id="43" name="Google Shape;240;p33">
              <a:extLst>
                <a:ext uri="{FF2B5EF4-FFF2-40B4-BE49-F238E27FC236}">
                  <a16:creationId xmlns="" xmlns:a16="http://schemas.microsoft.com/office/drawing/2014/main" id="{04435E90-FFA4-0EDE-17AC-7D631B4EA9EF}"/>
                </a:ext>
              </a:extLst>
            </p:cNvPr>
            <p:cNvSpPr/>
            <p:nvPr/>
          </p:nvSpPr>
          <p:spPr>
            <a:xfrm>
              <a:off x="2425213" y="3881068"/>
              <a:ext cx="4381600" cy="291666"/>
            </a:xfrm>
            <a:prstGeom prst="roundRect">
              <a:avLst>
                <a:gd name="adj" fmla="val 50000"/>
              </a:avLst>
            </a:prstGeom>
            <a:solidFill>
              <a:schemeClr val="accent4"/>
            </a:solidFill>
            <a:ln w="19050">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lang="id-ID" b="1">
                <a:solidFill>
                  <a:schemeClr val="accent6"/>
                </a:solidFill>
                <a:latin typeface="Oxygen" panose="02000503000000000000" pitchFamily="2" charset="0"/>
              </a:endParaRPr>
            </a:p>
          </p:txBody>
        </p:sp>
        <p:sp>
          <p:nvSpPr>
            <p:cNvPr id="97" name="TextBox 96">
              <a:extLst>
                <a:ext uri="{FF2B5EF4-FFF2-40B4-BE49-F238E27FC236}">
                  <a16:creationId xmlns="" xmlns:a16="http://schemas.microsoft.com/office/drawing/2014/main" id="{468F8D80-07DF-FB92-A014-F3813FFA1AB5}"/>
                </a:ext>
              </a:extLst>
            </p:cNvPr>
            <p:cNvSpPr txBox="1"/>
            <p:nvPr/>
          </p:nvSpPr>
          <p:spPr>
            <a:xfrm>
              <a:off x="2421319" y="3868322"/>
              <a:ext cx="4408164" cy="307777"/>
            </a:xfrm>
            <a:prstGeom prst="rect">
              <a:avLst/>
            </a:prstGeom>
            <a:noFill/>
          </p:spPr>
          <p:txBody>
            <a:bodyPr wrap="square">
              <a:spAutoFit/>
            </a:bodyPr>
            <a:lstStyle/>
            <a:p>
              <a:pPr marL="0" lvl="0" indent="0" algn="ctr" rtl="0">
                <a:spcBef>
                  <a:spcPts val="0"/>
                </a:spcBef>
                <a:spcAft>
                  <a:spcPts val="1600"/>
                </a:spcAft>
                <a:buNone/>
              </a:pPr>
              <a:r>
                <a:rPr lang="en-US" dirty="0">
                  <a:solidFill>
                    <a:schemeClr val="bg1"/>
                  </a:solidFill>
                  <a:latin typeface="Figtree" panose="020B0604020202020204" charset="0"/>
                  <a:ea typeface="Roboto" pitchFamily="2" charset="0"/>
                  <a:cs typeface="Open Sans" panose="020B0606030504020204" pitchFamily="34" charset="0"/>
                </a:rPr>
                <a:t>@Kanfast | 085161700384 | Jasa Bikin Power Point</a:t>
              </a:r>
            </a:p>
          </p:txBody>
        </p:sp>
      </p:grpSp>
      <p:sp>
        <p:nvSpPr>
          <p:cNvPr id="37" name="Freeform 36">
            <a:extLst>
              <a:ext uri="{FF2B5EF4-FFF2-40B4-BE49-F238E27FC236}">
                <a16:creationId xmlns="" xmlns:a16="http://schemas.microsoft.com/office/drawing/2014/main" id="{9AFA6C9D-6419-074E-00EA-48C7CCC1B534}"/>
              </a:ext>
            </a:extLst>
          </p:cNvPr>
          <p:cNvSpPr>
            <a:spLocks noGrp="1" noRot="1" noMove="1" noResize="1" noEditPoints="1" noAdjustHandles="1" noChangeArrowheads="1" noChangeShapeType="1"/>
          </p:cNvSpPr>
          <p:nvPr/>
        </p:nvSpPr>
        <p:spPr>
          <a:xfrm>
            <a:off x="-20574000" y="-17865752"/>
            <a:ext cx="50292000" cy="41696640"/>
          </a:xfrm>
          <a:custGeom>
            <a:avLst/>
            <a:gdLst>
              <a:gd name="connsiteX0" fmla="*/ 20499572 w 50292000"/>
              <a:gd name="connsiteY0" fmla="*/ 17791324 h 41696640"/>
              <a:gd name="connsiteX1" fmla="*/ 20499572 w 50292000"/>
              <a:gd name="connsiteY1" fmla="*/ 23086338 h 41696640"/>
              <a:gd name="connsiteX2" fmla="*/ 29792428 w 50292000"/>
              <a:gd name="connsiteY2" fmla="*/ 23086338 h 41696640"/>
              <a:gd name="connsiteX3" fmla="*/ 29792428 w 50292000"/>
              <a:gd name="connsiteY3" fmla="*/ 17791324 h 41696640"/>
              <a:gd name="connsiteX4" fmla="*/ 0 w 50292000"/>
              <a:gd name="connsiteY4" fmla="*/ 0 h 41696640"/>
              <a:gd name="connsiteX5" fmla="*/ 50292000 w 50292000"/>
              <a:gd name="connsiteY5" fmla="*/ 0 h 41696640"/>
              <a:gd name="connsiteX6" fmla="*/ 50292000 w 50292000"/>
              <a:gd name="connsiteY6" fmla="*/ 41696640 h 41696640"/>
              <a:gd name="connsiteX7" fmla="*/ 0 w 50292000"/>
              <a:gd name="connsiteY7" fmla="*/ 41696640 h 4169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0" h="41696640">
                <a:moveTo>
                  <a:pt x="20499572" y="17791324"/>
                </a:moveTo>
                <a:lnTo>
                  <a:pt x="20499572" y="23086338"/>
                </a:lnTo>
                <a:lnTo>
                  <a:pt x="29792428" y="23086338"/>
                </a:lnTo>
                <a:lnTo>
                  <a:pt x="29792428" y="17791324"/>
                </a:lnTo>
                <a:close/>
                <a:moveTo>
                  <a:pt x="0" y="0"/>
                </a:moveTo>
                <a:lnTo>
                  <a:pt x="50292000" y="0"/>
                </a:lnTo>
                <a:lnTo>
                  <a:pt x="50292000" y="41696640"/>
                </a:lnTo>
                <a:lnTo>
                  <a:pt x="0" y="41696640"/>
                </a:lnTo>
                <a:close/>
              </a:path>
            </a:pathLst>
          </a:custGeom>
          <a:solidFill>
            <a:srgbClr val="ECECEC"/>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9" name="Picture 38">
            <a:extLst>
              <a:ext uri="{FF2B5EF4-FFF2-40B4-BE49-F238E27FC236}">
                <a16:creationId xmlns="" xmlns:a16="http://schemas.microsoft.com/office/drawing/2014/main" id="{E9E433A4-FF79-B5AE-4C52-FBC99BAE54A1}"/>
              </a:ext>
            </a:extLst>
          </p:cNvPr>
          <p:cNvPicPr>
            <a:picLocks noChangeAspect="1"/>
          </p:cNvPicPr>
          <p:nvPr/>
        </p:nvPicPr>
        <p:blipFill>
          <a:blip r:embed="rId2"/>
          <a:stretch>
            <a:fillRect/>
          </a:stretch>
        </p:blipFill>
        <p:spPr>
          <a:xfrm>
            <a:off x="7837413" y="-4300"/>
            <a:ext cx="912237" cy="912237"/>
          </a:xfrm>
          <a:prstGeom prst="rect">
            <a:avLst/>
          </a:prstGeom>
        </p:spPr>
      </p:pic>
    </p:spTree>
    <p:extLst>
      <p:ext uri="{BB962C8B-B14F-4D97-AF65-F5344CB8AC3E}">
        <p14:creationId xmlns:p14="http://schemas.microsoft.com/office/powerpoint/2010/main" val="88297992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3023950-B107-CD77-5957-37574863F633}"/>
            </a:ext>
          </a:extLst>
        </p:cNvPr>
        <p:cNvGrpSpPr/>
        <p:nvPr/>
      </p:nvGrpSpPr>
      <p:grpSpPr>
        <a:xfrm>
          <a:off x="0" y="0"/>
          <a:ext cx="0" cy="0"/>
          <a:chOff x="0" y="0"/>
          <a:chExt cx="0" cy="0"/>
        </a:xfrm>
      </p:grpSpPr>
      <p:grpSp>
        <p:nvGrpSpPr>
          <p:cNvPr id="149" name="Group 148">
            <a:extLst>
              <a:ext uri="{FF2B5EF4-FFF2-40B4-BE49-F238E27FC236}">
                <a16:creationId xmlns="" xmlns:a16="http://schemas.microsoft.com/office/drawing/2014/main" id="{3B794062-185C-26F4-703B-5B638F207114}"/>
              </a:ext>
            </a:extLst>
          </p:cNvPr>
          <p:cNvGrpSpPr/>
          <p:nvPr/>
        </p:nvGrpSpPr>
        <p:grpSpPr>
          <a:xfrm rot="16200000" flipH="1">
            <a:off x="10400574" y="3427442"/>
            <a:ext cx="1152424" cy="2276039"/>
            <a:chOff x="7074916" y="1034328"/>
            <a:chExt cx="2080587" cy="4109159"/>
          </a:xfrm>
        </p:grpSpPr>
        <p:grpSp>
          <p:nvGrpSpPr>
            <p:cNvPr id="150" name="Google Shape;250;p13">
              <a:extLst>
                <a:ext uri="{FF2B5EF4-FFF2-40B4-BE49-F238E27FC236}">
                  <a16:creationId xmlns="" xmlns:a16="http://schemas.microsoft.com/office/drawing/2014/main" id="{5146E700-B204-EA76-7BDF-CBDDA81C56B6}"/>
                </a:ext>
              </a:extLst>
            </p:cNvPr>
            <p:cNvGrpSpPr/>
            <p:nvPr/>
          </p:nvGrpSpPr>
          <p:grpSpPr>
            <a:xfrm>
              <a:off x="7695395" y="4401533"/>
              <a:ext cx="731363" cy="741954"/>
              <a:chOff x="1698305" y="857250"/>
              <a:chExt cx="846877" cy="857254"/>
            </a:xfrm>
          </p:grpSpPr>
          <p:sp>
            <p:nvSpPr>
              <p:cNvPr id="171" name="Google Shape;251;p13">
                <a:extLst>
                  <a:ext uri="{FF2B5EF4-FFF2-40B4-BE49-F238E27FC236}">
                    <a16:creationId xmlns="" xmlns:a16="http://schemas.microsoft.com/office/drawing/2014/main" id="{BC01A959-3D32-A9B3-2B46-A18F4C4F9B59}"/>
                  </a:ext>
                </a:extLst>
              </p:cNvPr>
              <p:cNvSpPr/>
              <p:nvPr/>
            </p:nvSpPr>
            <p:spPr>
              <a:xfrm>
                <a:off x="2121584" y="857250"/>
                <a:ext cx="423598" cy="428787"/>
              </a:xfrm>
              <a:custGeom>
                <a:avLst/>
                <a:gdLst/>
                <a:ahLst/>
                <a:cxnLst/>
                <a:rect l="l" t="t" r="r" b="b"/>
                <a:pathLst>
                  <a:path w="8082" h="8181" extrusionOk="0">
                    <a:moveTo>
                      <a:pt x="0" y="0"/>
                    </a:moveTo>
                    <a:cubicBezTo>
                      <a:pt x="0" y="4518"/>
                      <a:pt x="3617" y="8180"/>
                      <a:pt x="8079" y="8180"/>
                    </a:cubicBezTo>
                    <a:cubicBezTo>
                      <a:pt x="8080" y="8180"/>
                      <a:pt x="8081" y="8180"/>
                      <a:pt x="8081" y="8180"/>
                    </a:cubicBezTo>
                    <a:cubicBezTo>
                      <a:pt x="8081" y="3662"/>
                      <a:pt x="4463" y="0"/>
                      <a:pt x="0"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52;p13">
                <a:extLst>
                  <a:ext uri="{FF2B5EF4-FFF2-40B4-BE49-F238E27FC236}">
                    <a16:creationId xmlns="" xmlns:a16="http://schemas.microsoft.com/office/drawing/2014/main" id="{6E538013-12FA-0BCC-C9F6-00F971465207}"/>
                  </a:ext>
                </a:extLst>
              </p:cNvPr>
              <p:cNvSpPr/>
              <p:nvPr/>
            </p:nvSpPr>
            <p:spPr>
              <a:xfrm>
                <a:off x="1698305" y="857250"/>
                <a:ext cx="423703" cy="428787"/>
              </a:xfrm>
              <a:custGeom>
                <a:avLst/>
                <a:gdLst/>
                <a:ahLst/>
                <a:cxnLst/>
                <a:rect l="l" t="t" r="r" b="b"/>
                <a:pathLst>
                  <a:path w="8084" h="8181" extrusionOk="0">
                    <a:moveTo>
                      <a:pt x="8083" y="0"/>
                    </a:moveTo>
                    <a:cubicBezTo>
                      <a:pt x="3620" y="0"/>
                      <a:pt x="1" y="3662"/>
                      <a:pt x="1" y="8180"/>
                    </a:cubicBezTo>
                    <a:cubicBezTo>
                      <a:pt x="2" y="8180"/>
                      <a:pt x="2" y="8180"/>
                      <a:pt x="3" y="8180"/>
                    </a:cubicBezTo>
                    <a:cubicBezTo>
                      <a:pt x="4465" y="8180"/>
                      <a:pt x="8083" y="4518"/>
                      <a:pt x="8083"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53;p13">
                <a:extLst>
                  <a:ext uri="{FF2B5EF4-FFF2-40B4-BE49-F238E27FC236}">
                    <a16:creationId xmlns="" xmlns:a16="http://schemas.microsoft.com/office/drawing/2014/main" id="{A97FCB4C-DFC6-E2A4-046E-D03DC2290AAB}"/>
                  </a:ext>
                </a:extLst>
              </p:cNvPr>
              <p:cNvSpPr/>
              <p:nvPr/>
            </p:nvSpPr>
            <p:spPr>
              <a:xfrm>
                <a:off x="2121584" y="1285770"/>
                <a:ext cx="423598" cy="428734"/>
              </a:xfrm>
              <a:custGeom>
                <a:avLst/>
                <a:gdLst/>
                <a:ahLst/>
                <a:cxnLst/>
                <a:rect l="l" t="t" r="r" b="b"/>
                <a:pathLst>
                  <a:path w="8082" h="8180" extrusionOk="0">
                    <a:moveTo>
                      <a:pt x="0" y="0"/>
                    </a:moveTo>
                    <a:cubicBezTo>
                      <a:pt x="0" y="4518"/>
                      <a:pt x="3618" y="8180"/>
                      <a:pt x="8081" y="8180"/>
                    </a:cubicBezTo>
                    <a:cubicBezTo>
                      <a:pt x="8081" y="3662"/>
                      <a:pt x="4463"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54;p13">
                <a:extLst>
                  <a:ext uri="{FF2B5EF4-FFF2-40B4-BE49-F238E27FC236}">
                    <a16:creationId xmlns="" xmlns:a16="http://schemas.microsoft.com/office/drawing/2014/main" id="{097796C2-3F9B-7DF7-A338-11DD73330AFB}"/>
                  </a:ext>
                </a:extLst>
              </p:cNvPr>
              <p:cNvSpPr/>
              <p:nvPr/>
            </p:nvSpPr>
            <p:spPr>
              <a:xfrm>
                <a:off x="1698305" y="1285770"/>
                <a:ext cx="423703" cy="428734"/>
              </a:xfrm>
              <a:custGeom>
                <a:avLst/>
                <a:gdLst/>
                <a:ahLst/>
                <a:cxnLst/>
                <a:rect l="l" t="t" r="r" b="b"/>
                <a:pathLst>
                  <a:path w="8084" h="8180" extrusionOk="0">
                    <a:moveTo>
                      <a:pt x="8083" y="0"/>
                    </a:moveTo>
                    <a:cubicBezTo>
                      <a:pt x="3620" y="0"/>
                      <a:pt x="1" y="3662"/>
                      <a:pt x="1" y="8180"/>
                    </a:cubicBezTo>
                    <a:cubicBezTo>
                      <a:pt x="4464" y="8180"/>
                      <a:pt x="8083" y="4518"/>
                      <a:pt x="8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255;p13">
              <a:extLst>
                <a:ext uri="{FF2B5EF4-FFF2-40B4-BE49-F238E27FC236}">
                  <a16:creationId xmlns="" xmlns:a16="http://schemas.microsoft.com/office/drawing/2014/main" id="{BA2122A2-DC34-8C51-AC2D-9AF878F9D450}"/>
                </a:ext>
              </a:extLst>
            </p:cNvPr>
            <p:cNvGrpSpPr/>
            <p:nvPr/>
          </p:nvGrpSpPr>
          <p:grpSpPr>
            <a:xfrm>
              <a:off x="8424001" y="3659528"/>
              <a:ext cx="731502" cy="741998"/>
              <a:chOff x="1698147" y="1714552"/>
              <a:chExt cx="847038" cy="857206"/>
            </a:xfrm>
          </p:grpSpPr>
          <p:sp>
            <p:nvSpPr>
              <p:cNvPr id="168" name="Google Shape;256;p13">
                <a:extLst>
                  <a:ext uri="{FF2B5EF4-FFF2-40B4-BE49-F238E27FC236}">
                    <a16:creationId xmlns="" xmlns:a16="http://schemas.microsoft.com/office/drawing/2014/main" id="{89113351-0B25-62FF-0D78-E7EFB4B214E6}"/>
                  </a:ext>
                </a:extLst>
              </p:cNvPr>
              <p:cNvSpPr/>
              <p:nvPr/>
            </p:nvSpPr>
            <p:spPr>
              <a:xfrm>
                <a:off x="1698147" y="1714552"/>
                <a:ext cx="847038" cy="857206"/>
              </a:xfrm>
              <a:custGeom>
                <a:avLst/>
                <a:gdLst/>
                <a:ahLst/>
                <a:cxnLst/>
                <a:rect l="l" t="t" r="r" b="b"/>
                <a:pathLst>
                  <a:path w="16161" h="16355" extrusionOk="0">
                    <a:moveTo>
                      <a:pt x="1" y="0"/>
                    </a:moveTo>
                    <a:lnTo>
                      <a:pt x="1" y="16355"/>
                    </a:lnTo>
                    <a:lnTo>
                      <a:pt x="16160" y="16355"/>
                    </a:lnTo>
                    <a:lnTo>
                      <a:pt x="16160"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57;p13">
                <a:extLst>
                  <a:ext uri="{FF2B5EF4-FFF2-40B4-BE49-F238E27FC236}">
                    <a16:creationId xmlns="" xmlns:a16="http://schemas.microsoft.com/office/drawing/2014/main" id="{7AEA96E3-7F46-2313-B2AF-F4BC1E3CE9A7}"/>
                  </a:ext>
                </a:extLst>
              </p:cNvPr>
              <p:cNvSpPr/>
              <p:nvPr/>
            </p:nvSpPr>
            <p:spPr>
              <a:xfrm>
                <a:off x="1946266" y="1791336"/>
                <a:ext cx="329255" cy="333186"/>
              </a:xfrm>
              <a:custGeom>
                <a:avLst/>
                <a:gdLst/>
                <a:ahLst/>
                <a:cxnLst/>
                <a:rect l="l" t="t" r="r" b="b"/>
                <a:pathLst>
                  <a:path w="6282" h="6357" extrusionOk="0">
                    <a:moveTo>
                      <a:pt x="3141" y="0"/>
                    </a:moveTo>
                    <a:cubicBezTo>
                      <a:pt x="1407" y="0"/>
                      <a:pt x="1" y="1424"/>
                      <a:pt x="3" y="3178"/>
                    </a:cubicBezTo>
                    <a:cubicBezTo>
                      <a:pt x="3" y="4933"/>
                      <a:pt x="1407" y="6356"/>
                      <a:pt x="3141" y="6356"/>
                    </a:cubicBezTo>
                    <a:cubicBezTo>
                      <a:pt x="4874" y="6356"/>
                      <a:pt x="6281" y="4933"/>
                      <a:pt x="6281" y="3178"/>
                    </a:cubicBezTo>
                    <a:cubicBezTo>
                      <a:pt x="6281" y="1424"/>
                      <a:pt x="4875" y="0"/>
                      <a:pt x="31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58;p13">
                <a:extLst>
                  <a:ext uri="{FF2B5EF4-FFF2-40B4-BE49-F238E27FC236}">
                    <a16:creationId xmlns="" xmlns:a16="http://schemas.microsoft.com/office/drawing/2014/main" id="{971A5A2C-1B02-9A8F-1E32-AF078C7500C6}"/>
                  </a:ext>
                </a:extLst>
              </p:cNvPr>
              <p:cNvSpPr/>
              <p:nvPr/>
            </p:nvSpPr>
            <p:spPr>
              <a:xfrm>
                <a:off x="2119120" y="2140557"/>
                <a:ext cx="426061" cy="431198"/>
              </a:xfrm>
              <a:custGeom>
                <a:avLst/>
                <a:gdLst/>
                <a:ahLst/>
                <a:cxnLst/>
                <a:rect l="l" t="t" r="r" b="b"/>
                <a:pathLst>
                  <a:path w="8129" h="8227" extrusionOk="0">
                    <a:moveTo>
                      <a:pt x="8128" y="1"/>
                    </a:moveTo>
                    <a:lnTo>
                      <a:pt x="1" y="8227"/>
                    </a:lnTo>
                    <a:lnTo>
                      <a:pt x="8128" y="8227"/>
                    </a:lnTo>
                    <a:lnTo>
                      <a:pt x="81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259;p13">
              <a:extLst>
                <a:ext uri="{FF2B5EF4-FFF2-40B4-BE49-F238E27FC236}">
                  <a16:creationId xmlns="" xmlns:a16="http://schemas.microsoft.com/office/drawing/2014/main" id="{898B7397-20A1-072C-9DCA-49217593AC35}"/>
                </a:ext>
              </a:extLst>
            </p:cNvPr>
            <p:cNvGrpSpPr/>
            <p:nvPr/>
          </p:nvGrpSpPr>
          <p:grpSpPr>
            <a:xfrm>
              <a:off x="8425842" y="2189984"/>
              <a:ext cx="727794" cy="734801"/>
              <a:chOff x="0" y="1714448"/>
              <a:chExt cx="849135" cy="857311"/>
            </a:xfrm>
          </p:grpSpPr>
          <p:sp>
            <p:nvSpPr>
              <p:cNvPr id="166" name="Google Shape;260;p13">
                <a:extLst>
                  <a:ext uri="{FF2B5EF4-FFF2-40B4-BE49-F238E27FC236}">
                    <a16:creationId xmlns="" xmlns:a16="http://schemas.microsoft.com/office/drawing/2014/main" id="{2D184551-195A-6542-1110-6A0550AC4C68}"/>
                  </a:ext>
                </a:extLst>
              </p:cNvPr>
              <p:cNvSpPr/>
              <p:nvPr/>
            </p:nvSpPr>
            <p:spPr>
              <a:xfrm>
                <a:off x="0" y="1714448"/>
                <a:ext cx="849135" cy="857311"/>
              </a:xfrm>
              <a:custGeom>
                <a:avLst/>
                <a:gdLst/>
                <a:ahLst/>
                <a:cxnLst/>
                <a:rect l="l" t="t" r="r" b="b"/>
                <a:pathLst>
                  <a:path w="16201" h="16357" extrusionOk="0">
                    <a:moveTo>
                      <a:pt x="1" y="1"/>
                    </a:moveTo>
                    <a:lnTo>
                      <a:pt x="1" y="16357"/>
                    </a:lnTo>
                    <a:lnTo>
                      <a:pt x="16200" y="16357"/>
                    </a:lnTo>
                    <a:lnTo>
                      <a:pt x="162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1;p13">
                <a:extLst>
                  <a:ext uri="{FF2B5EF4-FFF2-40B4-BE49-F238E27FC236}">
                    <a16:creationId xmlns="" xmlns:a16="http://schemas.microsoft.com/office/drawing/2014/main" id="{F175CA22-7B27-7BC5-7D80-8BF6E79549CD}"/>
                  </a:ext>
                </a:extLst>
              </p:cNvPr>
              <p:cNvSpPr/>
              <p:nvPr/>
            </p:nvSpPr>
            <p:spPr>
              <a:xfrm>
                <a:off x="52" y="1714448"/>
                <a:ext cx="849082" cy="857311"/>
              </a:xfrm>
              <a:custGeom>
                <a:avLst/>
                <a:gdLst/>
                <a:ahLst/>
                <a:cxnLst/>
                <a:rect l="l" t="t" r="r" b="b"/>
                <a:pathLst>
                  <a:path w="16200" h="16357" extrusionOk="0">
                    <a:moveTo>
                      <a:pt x="1" y="1"/>
                    </a:moveTo>
                    <a:lnTo>
                      <a:pt x="1" y="7099"/>
                    </a:lnTo>
                    <a:lnTo>
                      <a:pt x="9169" y="16357"/>
                    </a:lnTo>
                    <a:lnTo>
                      <a:pt x="16199" y="1635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262;p13">
              <a:extLst>
                <a:ext uri="{FF2B5EF4-FFF2-40B4-BE49-F238E27FC236}">
                  <a16:creationId xmlns="" xmlns:a16="http://schemas.microsoft.com/office/drawing/2014/main" id="{B4B89A47-025A-9935-51FC-D7587B314B1B}"/>
                </a:ext>
              </a:extLst>
            </p:cNvPr>
            <p:cNvGrpSpPr/>
            <p:nvPr/>
          </p:nvGrpSpPr>
          <p:grpSpPr>
            <a:xfrm>
              <a:off x="8425842" y="2924733"/>
              <a:ext cx="727838" cy="734801"/>
              <a:chOff x="0" y="2571698"/>
              <a:chExt cx="849187" cy="857311"/>
            </a:xfrm>
          </p:grpSpPr>
          <p:sp>
            <p:nvSpPr>
              <p:cNvPr id="164" name="Google Shape;263;p13">
                <a:extLst>
                  <a:ext uri="{FF2B5EF4-FFF2-40B4-BE49-F238E27FC236}">
                    <a16:creationId xmlns="" xmlns:a16="http://schemas.microsoft.com/office/drawing/2014/main" id="{9062B905-83FE-DB59-4279-044944B9DFD3}"/>
                  </a:ext>
                </a:extLst>
              </p:cNvPr>
              <p:cNvSpPr/>
              <p:nvPr/>
            </p:nvSpPr>
            <p:spPr>
              <a:xfrm>
                <a:off x="0" y="2571698"/>
                <a:ext cx="849187" cy="857311"/>
              </a:xfrm>
              <a:custGeom>
                <a:avLst/>
                <a:gdLst/>
                <a:ahLst/>
                <a:cxnLst/>
                <a:rect l="l" t="t" r="r" b="b"/>
                <a:pathLst>
                  <a:path w="16202" h="16357" extrusionOk="0">
                    <a:moveTo>
                      <a:pt x="1" y="1"/>
                    </a:moveTo>
                    <a:lnTo>
                      <a:pt x="1" y="16357"/>
                    </a:lnTo>
                    <a:lnTo>
                      <a:pt x="16201" y="16357"/>
                    </a:lnTo>
                    <a:lnTo>
                      <a:pt x="162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4;p13">
                <a:extLst>
                  <a:ext uri="{FF2B5EF4-FFF2-40B4-BE49-F238E27FC236}">
                    <a16:creationId xmlns="" xmlns:a16="http://schemas.microsoft.com/office/drawing/2014/main" id="{A32C98C2-BE1B-2B60-DAC9-DB602094312D}"/>
                  </a:ext>
                </a:extLst>
              </p:cNvPr>
              <p:cNvSpPr/>
              <p:nvPr/>
            </p:nvSpPr>
            <p:spPr>
              <a:xfrm>
                <a:off x="52" y="2571698"/>
                <a:ext cx="849082" cy="857259"/>
              </a:xfrm>
              <a:custGeom>
                <a:avLst/>
                <a:gdLst/>
                <a:ahLst/>
                <a:cxnLst/>
                <a:rect l="l" t="t" r="r" b="b"/>
                <a:pathLst>
                  <a:path w="16200" h="16356" extrusionOk="0">
                    <a:moveTo>
                      <a:pt x="9169" y="1"/>
                    </a:moveTo>
                    <a:lnTo>
                      <a:pt x="1" y="9259"/>
                    </a:lnTo>
                    <a:lnTo>
                      <a:pt x="1" y="16356"/>
                    </a:lnTo>
                    <a:lnTo>
                      <a:pt x="161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265;p13">
              <a:extLst>
                <a:ext uri="{FF2B5EF4-FFF2-40B4-BE49-F238E27FC236}">
                  <a16:creationId xmlns="" xmlns:a16="http://schemas.microsoft.com/office/drawing/2014/main" id="{A4C0AC0C-1E7D-884B-23EA-778E03DB29F1}"/>
                </a:ext>
              </a:extLst>
            </p:cNvPr>
            <p:cNvSpPr/>
            <p:nvPr/>
          </p:nvSpPr>
          <p:spPr>
            <a:xfrm rot="10800000" flipH="1">
              <a:off x="8424058" y="1462797"/>
              <a:ext cx="731439" cy="741948"/>
            </a:xfrm>
            <a:custGeom>
              <a:avLst/>
              <a:gdLst/>
              <a:ahLst/>
              <a:cxnLst/>
              <a:rect l="l" t="t" r="r" b="b"/>
              <a:pathLst>
                <a:path w="15075" h="15221" extrusionOk="0">
                  <a:moveTo>
                    <a:pt x="1" y="1"/>
                  </a:moveTo>
                  <a:lnTo>
                    <a:pt x="7522" y="7592"/>
                  </a:lnTo>
                  <a:lnTo>
                    <a:pt x="15074" y="15220"/>
                  </a:lnTo>
                  <a:lnTo>
                    <a:pt x="150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266;p13">
              <a:extLst>
                <a:ext uri="{FF2B5EF4-FFF2-40B4-BE49-F238E27FC236}">
                  <a16:creationId xmlns="" xmlns:a16="http://schemas.microsoft.com/office/drawing/2014/main" id="{2C6E724F-4823-96DA-4A95-EEF7700B6C4A}"/>
                </a:ext>
              </a:extLst>
            </p:cNvPr>
            <p:cNvGrpSpPr/>
            <p:nvPr/>
          </p:nvGrpSpPr>
          <p:grpSpPr>
            <a:xfrm>
              <a:off x="8423978" y="4521685"/>
              <a:ext cx="731509" cy="501637"/>
              <a:chOff x="6292052" y="1556345"/>
              <a:chExt cx="712972" cy="486413"/>
            </a:xfrm>
          </p:grpSpPr>
          <p:sp>
            <p:nvSpPr>
              <p:cNvPr id="161" name="Google Shape;267;p13">
                <a:extLst>
                  <a:ext uri="{FF2B5EF4-FFF2-40B4-BE49-F238E27FC236}">
                    <a16:creationId xmlns="" xmlns:a16="http://schemas.microsoft.com/office/drawing/2014/main" id="{632E1354-DFF6-9C7D-CE3A-7E198A9752C9}"/>
                  </a:ext>
                </a:extLst>
              </p:cNvPr>
              <p:cNvSpPr/>
              <p:nvPr/>
            </p:nvSpPr>
            <p:spPr>
              <a:xfrm>
                <a:off x="6292052" y="1556345"/>
                <a:ext cx="712972" cy="86933"/>
              </a:xfrm>
              <a:custGeom>
                <a:avLst/>
                <a:gdLst/>
                <a:ahLst/>
                <a:cxnLst/>
                <a:rect l="l" t="t" r="r" b="b"/>
                <a:pathLst>
                  <a:path w="15075" h="1838" extrusionOk="0">
                    <a:moveTo>
                      <a:pt x="0" y="1"/>
                    </a:moveTo>
                    <a:lnTo>
                      <a:pt x="0" y="1838"/>
                    </a:lnTo>
                    <a:lnTo>
                      <a:pt x="15075" y="1838"/>
                    </a:lnTo>
                    <a:lnTo>
                      <a:pt x="150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8;p13">
                <a:extLst>
                  <a:ext uri="{FF2B5EF4-FFF2-40B4-BE49-F238E27FC236}">
                    <a16:creationId xmlns="" xmlns:a16="http://schemas.microsoft.com/office/drawing/2014/main" id="{DBFE2849-7FCC-19E9-A59B-F9E35DD20847}"/>
                  </a:ext>
                </a:extLst>
              </p:cNvPr>
              <p:cNvSpPr/>
              <p:nvPr/>
            </p:nvSpPr>
            <p:spPr>
              <a:xfrm>
                <a:off x="6292052" y="1756132"/>
                <a:ext cx="712972" cy="86933"/>
              </a:xfrm>
              <a:custGeom>
                <a:avLst/>
                <a:gdLst/>
                <a:ahLst/>
                <a:cxnLst/>
                <a:rect l="l" t="t" r="r" b="b"/>
                <a:pathLst>
                  <a:path w="15075" h="1838" extrusionOk="0">
                    <a:moveTo>
                      <a:pt x="0" y="0"/>
                    </a:moveTo>
                    <a:lnTo>
                      <a:pt x="0" y="1837"/>
                    </a:lnTo>
                    <a:lnTo>
                      <a:pt x="15075" y="1837"/>
                    </a:lnTo>
                    <a:lnTo>
                      <a:pt x="15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69;p13">
                <a:extLst>
                  <a:ext uri="{FF2B5EF4-FFF2-40B4-BE49-F238E27FC236}">
                    <a16:creationId xmlns="" xmlns:a16="http://schemas.microsoft.com/office/drawing/2014/main" id="{FA385FDC-8310-8243-F27D-24047763BED2}"/>
                  </a:ext>
                </a:extLst>
              </p:cNvPr>
              <p:cNvSpPr/>
              <p:nvPr/>
            </p:nvSpPr>
            <p:spPr>
              <a:xfrm>
                <a:off x="6292099" y="1955872"/>
                <a:ext cx="712925" cy="86886"/>
              </a:xfrm>
              <a:custGeom>
                <a:avLst/>
                <a:gdLst/>
                <a:ahLst/>
                <a:cxnLst/>
                <a:rect l="l" t="t" r="r" b="b"/>
                <a:pathLst>
                  <a:path w="15074" h="1837" extrusionOk="0">
                    <a:moveTo>
                      <a:pt x="0" y="0"/>
                    </a:moveTo>
                    <a:lnTo>
                      <a:pt x="0" y="1837"/>
                    </a:lnTo>
                    <a:lnTo>
                      <a:pt x="15074" y="1837"/>
                    </a:lnTo>
                    <a:lnTo>
                      <a:pt x="15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270;p13">
              <a:extLst>
                <a:ext uri="{FF2B5EF4-FFF2-40B4-BE49-F238E27FC236}">
                  <a16:creationId xmlns="" xmlns:a16="http://schemas.microsoft.com/office/drawing/2014/main" id="{7E4FF44E-F88F-AF06-D6B0-7F5345FD55C8}"/>
                </a:ext>
              </a:extLst>
            </p:cNvPr>
            <p:cNvSpPr/>
            <p:nvPr/>
          </p:nvSpPr>
          <p:spPr>
            <a:xfrm>
              <a:off x="7074916" y="4746433"/>
              <a:ext cx="195221" cy="181552"/>
            </a:xfrm>
            <a:custGeom>
              <a:avLst/>
              <a:gdLst/>
              <a:ahLst/>
              <a:cxnLst/>
              <a:rect l="l" t="t" r="r" b="b"/>
              <a:pathLst>
                <a:path w="4345" h="4041" extrusionOk="0">
                  <a:moveTo>
                    <a:pt x="2172" y="1"/>
                  </a:moveTo>
                  <a:cubicBezTo>
                    <a:pt x="1198" y="1"/>
                    <a:pt x="340" y="706"/>
                    <a:pt x="180" y="1697"/>
                  </a:cubicBezTo>
                  <a:cubicBezTo>
                    <a:pt x="1" y="2798"/>
                    <a:pt x="749" y="3836"/>
                    <a:pt x="1849" y="4014"/>
                  </a:cubicBezTo>
                  <a:cubicBezTo>
                    <a:pt x="1959" y="4032"/>
                    <a:pt x="2068" y="4040"/>
                    <a:pt x="2175" y="4040"/>
                  </a:cubicBezTo>
                  <a:cubicBezTo>
                    <a:pt x="3149" y="4040"/>
                    <a:pt x="4006" y="3335"/>
                    <a:pt x="4166" y="2344"/>
                  </a:cubicBezTo>
                  <a:cubicBezTo>
                    <a:pt x="4345" y="1243"/>
                    <a:pt x="3597" y="206"/>
                    <a:pt x="2497" y="27"/>
                  </a:cubicBezTo>
                  <a:cubicBezTo>
                    <a:pt x="2388" y="9"/>
                    <a:pt x="2279" y="1"/>
                    <a:pt x="2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 name="Google Shape;271;p13">
              <a:extLst>
                <a:ext uri="{FF2B5EF4-FFF2-40B4-BE49-F238E27FC236}">
                  <a16:creationId xmlns="" xmlns:a16="http://schemas.microsoft.com/office/drawing/2014/main" id="{A6845DFB-9465-DDAE-2B29-65807141B5FA}"/>
                </a:ext>
              </a:extLst>
            </p:cNvPr>
            <p:cNvGrpSpPr/>
            <p:nvPr/>
          </p:nvGrpSpPr>
          <p:grpSpPr>
            <a:xfrm flipH="1">
              <a:off x="8424058" y="1034328"/>
              <a:ext cx="196038" cy="566203"/>
              <a:chOff x="7265731" y="3675915"/>
              <a:chExt cx="196038" cy="566203"/>
            </a:xfrm>
          </p:grpSpPr>
          <p:sp>
            <p:nvSpPr>
              <p:cNvPr id="158" name="Google Shape;272;p13">
                <a:extLst>
                  <a:ext uri="{FF2B5EF4-FFF2-40B4-BE49-F238E27FC236}">
                    <a16:creationId xmlns="" xmlns:a16="http://schemas.microsoft.com/office/drawing/2014/main" id="{F5AF69E6-6A87-0099-FA35-D4D01AD23F0A}"/>
                  </a:ext>
                </a:extLst>
              </p:cNvPr>
              <p:cNvSpPr/>
              <p:nvPr/>
            </p:nvSpPr>
            <p:spPr>
              <a:xfrm>
                <a:off x="7274434" y="3675915"/>
                <a:ext cx="187335" cy="191649"/>
              </a:xfrm>
              <a:custGeom>
                <a:avLst/>
                <a:gdLst/>
                <a:ahLst/>
                <a:cxnLst/>
                <a:rect l="l" t="t" r="r" b="b"/>
                <a:pathLst>
                  <a:path w="3961" h="4052" extrusionOk="0">
                    <a:moveTo>
                      <a:pt x="1" y="1"/>
                    </a:moveTo>
                    <a:lnTo>
                      <a:pt x="3868" y="4052"/>
                    </a:lnTo>
                    <a:lnTo>
                      <a:pt x="3960" y="92"/>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73;p13">
                <a:extLst>
                  <a:ext uri="{FF2B5EF4-FFF2-40B4-BE49-F238E27FC236}">
                    <a16:creationId xmlns="" xmlns:a16="http://schemas.microsoft.com/office/drawing/2014/main" id="{C4912175-E307-73D9-D5D9-B16AC1FBDD96}"/>
                  </a:ext>
                </a:extLst>
              </p:cNvPr>
              <p:cNvSpPr/>
              <p:nvPr/>
            </p:nvSpPr>
            <p:spPr>
              <a:xfrm>
                <a:off x="7270082" y="3863216"/>
                <a:ext cx="187288" cy="191649"/>
              </a:xfrm>
              <a:custGeom>
                <a:avLst/>
                <a:gdLst/>
                <a:ahLst/>
                <a:cxnLst/>
                <a:rect l="l" t="t" r="r" b="b"/>
                <a:pathLst>
                  <a:path w="3960" h="4052" extrusionOk="0">
                    <a:moveTo>
                      <a:pt x="0" y="0"/>
                    </a:moveTo>
                    <a:lnTo>
                      <a:pt x="3868" y="4051"/>
                    </a:lnTo>
                    <a:lnTo>
                      <a:pt x="3960" y="9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74;p13">
                <a:extLst>
                  <a:ext uri="{FF2B5EF4-FFF2-40B4-BE49-F238E27FC236}">
                    <a16:creationId xmlns="" xmlns:a16="http://schemas.microsoft.com/office/drawing/2014/main" id="{429B59F1-1068-BBB7-ADAE-AEFC5F3A552A}"/>
                  </a:ext>
                </a:extLst>
              </p:cNvPr>
              <p:cNvSpPr/>
              <p:nvPr/>
            </p:nvSpPr>
            <p:spPr>
              <a:xfrm>
                <a:off x="7265731" y="4050469"/>
                <a:ext cx="187335" cy="191649"/>
              </a:xfrm>
              <a:custGeom>
                <a:avLst/>
                <a:gdLst/>
                <a:ahLst/>
                <a:cxnLst/>
                <a:rect l="l" t="t" r="r" b="b"/>
                <a:pathLst>
                  <a:path w="3961" h="4052" extrusionOk="0">
                    <a:moveTo>
                      <a:pt x="1" y="1"/>
                    </a:moveTo>
                    <a:lnTo>
                      <a:pt x="3869" y="4051"/>
                    </a:lnTo>
                    <a:lnTo>
                      <a:pt x="3960" y="9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8" name="Group 137">
            <a:extLst>
              <a:ext uri="{FF2B5EF4-FFF2-40B4-BE49-F238E27FC236}">
                <a16:creationId xmlns="" xmlns:a16="http://schemas.microsoft.com/office/drawing/2014/main" id="{9A5E7ECF-15AD-1374-DD8D-5F06B87E8423}"/>
              </a:ext>
            </a:extLst>
          </p:cNvPr>
          <p:cNvGrpSpPr/>
          <p:nvPr/>
        </p:nvGrpSpPr>
        <p:grpSpPr>
          <a:xfrm>
            <a:off x="-1082629" y="5572880"/>
            <a:ext cx="814509" cy="912109"/>
            <a:chOff x="-9187" y="3515878"/>
            <a:chExt cx="1453440" cy="1627602"/>
          </a:xfrm>
        </p:grpSpPr>
        <p:grpSp>
          <p:nvGrpSpPr>
            <p:cNvPr id="139" name="Google Shape;980;p36">
              <a:extLst>
                <a:ext uri="{FF2B5EF4-FFF2-40B4-BE49-F238E27FC236}">
                  <a16:creationId xmlns="" xmlns:a16="http://schemas.microsoft.com/office/drawing/2014/main" id="{2B6E728C-C1C1-5460-2393-3C21A137F48F}"/>
                </a:ext>
              </a:extLst>
            </p:cNvPr>
            <p:cNvGrpSpPr/>
            <p:nvPr/>
          </p:nvGrpSpPr>
          <p:grpSpPr>
            <a:xfrm>
              <a:off x="349337" y="4023254"/>
              <a:ext cx="731517" cy="731509"/>
              <a:chOff x="358469" y="4060974"/>
              <a:chExt cx="717032" cy="717165"/>
            </a:xfrm>
          </p:grpSpPr>
          <p:sp>
            <p:nvSpPr>
              <p:cNvPr id="147" name="Google Shape;981;p36">
                <a:extLst>
                  <a:ext uri="{FF2B5EF4-FFF2-40B4-BE49-F238E27FC236}">
                    <a16:creationId xmlns="" xmlns:a16="http://schemas.microsoft.com/office/drawing/2014/main" id="{0C59CF3D-E8F5-2D8E-9A57-521F2FF0DA21}"/>
                  </a:ext>
                </a:extLst>
              </p:cNvPr>
              <p:cNvSpPr/>
              <p:nvPr/>
            </p:nvSpPr>
            <p:spPr>
              <a:xfrm>
                <a:off x="358469" y="4060974"/>
                <a:ext cx="717032" cy="717165"/>
              </a:xfrm>
              <a:custGeom>
                <a:avLst/>
                <a:gdLst/>
                <a:ahLst/>
                <a:cxnLst/>
                <a:rect l="l" t="t" r="r" b="b"/>
                <a:pathLst>
                  <a:path w="15074" h="15076" extrusionOk="0">
                    <a:moveTo>
                      <a:pt x="7537" y="1"/>
                    </a:moveTo>
                    <a:cubicBezTo>
                      <a:pt x="5538" y="1"/>
                      <a:pt x="3621" y="795"/>
                      <a:pt x="2208" y="2209"/>
                    </a:cubicBezTo>
                    <a:cubicBezTo>
                      <a:pt x="794" y="3622"/>
                      <a:pt x="0" y="5539"/>
                      <a:pt x="0" y="7538"/>
                    </a:cubicBezTo>
                    <a:cubicBezTo>
                      <a:pt x="0" y="9537"/>
                      <a:pt x="794" y="11454"/>
                      <a:pt x="2208" y="12867"/>
                    </a:cubicBezTo>
                    <a:cubicBezTo>
                      <a:pt x="3621" y="14280"/>
                      <a:pt x="5538" y="15075"/>
                      <a:pt x="7537" y="15075"/>
                    </a:cubicBezTo>
                    <a:cubicBezTo>
                      <a:pt x="9536" y="15075"/>
                      <a:pt x="11453" y="14280"/>
                      <a:pt x="12867" y="12867"/>
                    </a:cubicBezTo>
                    <a:cubicBezTo>
                      <a:pt x="14280" y="11454"/>
                      <a:pt x="15074" y="9537"/>
                      <a:pt x="15074" y="7538"/>
                    </a:cubicBezTo>
                    <a:cubicBezTo>
                      <a:pt x="15074" y="5539"/>
                      <a:pt x="14280" y="3622"/>
                      <a:pt x="12867" y="2209"/>
                    </a:cubicBezTo>
                    <a:cubicBezTo>
                      <a:pt x="11453" y="795"/>
                      <a:pt x="9536" y="1"/>
                      <a:pt x="7537"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82;p36">
                <a:extLst>
                  <a:ext uri="{FF2B5EF4-FFF2-40B4-BE49-F238E27FC236}">
                    <a16:creationId xmlns="" xmlns:a16="http://schemas.microsoft.com/office/drawing/2014/main" id="{62F40E41-C7BE-6F92-6F89-FF5246E6F488}"/>
                  </a:ext>
                </a:extLst>
              </p:cNvPr>
              <p:cNvSpPr/>
              <p:nvPr/>
            </p:nvSpPr>
            <p:spPr>
              <a:xfrm>
                <a:off x="559108" y="4275694"/>
                <a:ext cx="315800" cy="287704"/>
              </a:xfrm>
              <a:custGeom>
                <a:avLst/>
                <a:gdLst/>
                <a:ahLst/>
                <a:cxnLst/>
                <a:rect l="l" t="t" r="r" b="b"/>
                <a:pathLst>
                  <a:path w="6639" h="6048" extrusionOk="0">
                    <a:moveTo>
                      <a:pt x="3319" y="1"/>
                    </a:moveTo>
                    <a:cubicBezTo>
                      <a:pt x="2545" y="1"/>
                      <a:pt x="1772" y="296"/>
                      <a:pt x="1181" y="886"/>
                    </a:cubicBezTo>
                    <a:cubicBezTo>
                      <a:pt x="1" y="2067"/>
                      <a:pt x="1" y="3982"/>
                      <a:pt x="1181" y="5162"/>
                    </a:cubicBezTo>
                    <a:cubicBezTo>
                      <a:pt x="1772" y="5752"/>
                      <a:pt x="2545" y="6048"/>
                      <a:pt x="3319" y="6048"/>
                    </a:cubicBezTo>
                    <a:cubicBezTo>
                      <a:pt x="4093" y="6048"/>
                      <a:pt x="4867" y="5752"/>
                      <a:pt x="5457" y="5162"/>
                    </a:cubicBezTo>
                    <a:cubicBezTo>
                      <a:pt x="6638" y="3982"/>
                      <a:pt x="6638" y="2067"/>
                      <a:pt x="5457" y="886"/>
                    </a:cubicBezTo>
                    <a:cubicBezTo>
                      <a:pt x="4867" y="296"/>
                      <a:pt x="4093" y="1"/>
                      <a:pt x="3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275;p13">
              <a:extLst>
                <a:ext uri="{FF2B5EF4-FFF2-40B4-BE49-F238E27FC236}">
                  <a16:creationId xmlns="" xmlns:a16="http://schemas.microsoft.com/office/drawing/2014/main" id="{4985D66A-FBD6-2EE1-3B12-472117DDD078}"/>
                </a:ext>
              </a:extLst>
            </p:cNvPr>
            <p:cNvGrpSpPr/>
            <p:nvPr/>
          </p:nvGrpSpPr>
          <p:grpSpPr>
            <a:xfrm>
              <a:off x="712736" y="4401504"/>
              <a:ext cx="731517" cy="741976"/>
              <a:chOff x="717034" y="4419587"/>
              <a:chExt cx="717033" cy="723950"/>
            </a:xfrm>
          </p:grpSpPr>
          <p:sp>
            <p:nvSpPr>
              <p:cNvPr id="145" name="Google Shape;276;p13">
                <a:extLst>
                  <a:ext uri="{FF2B5EF4-FFF2-40B4-BE49-F238E27FC236}">
                    <a16:creationId xmlns="" xmlns:a16="http://schemas.microsoft.com/office/drawing/2014/main" id="{CF9E6614-F6C5-53DD-B24D-5E494FEEE795}"/>
                  </a:ext>
                </a:extLst>
              </p:cNvPr>
              <p:cNvSpPr/>
              <p:nvPr/>
            </p:nvSpPr>
            <p:spPr>
              <a:xfrm>
                <a:off x="717034" y="4419587"/>
                <a:ext cx="358564" cy="362008"/>
              </a:xfrm>
              <a:custGeom>
                <a:avLst/>
                <a:gdLst/>
                <a:ahLst/>
                <a:cxnLst/>
                <a:rect l="l" t="t" r="r" b="b"/>
                <a:pathLst>
                  <a:path w="7538" h="7610" extrusionOk="0">
                    <a:moveTo>
                      <a:pt x="0" y="0"/>
                    </a:moveTo>
                    <a:lnTo>
                      <a:pt x="0" y="7609"/>
                    </a:lnTo>
                    <a:lnTo>
                      <a:pt x="7538" y="7609"/>
                    </a:lnTo>
                    <a:lnTo>
                      <a:pt x="7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77;p13">
                <a:extLst>
                  <a:ext uri="{FF2B5EF4-FFF2-40B4-BE49-F238E27FC236}">
                    <a16:creationId xmlns="" xmlns:a16="http://schemas.microsoft.com/office/drawing/2014/main" id="{7FAB40C7-3E98-0407-6553-EC1C5EA9B78C}"/>
                  </a:ext>
                </a:extLst>
              </p:cNvPr>
              <p:cNvSpPr/>
              <p:nvPr/>
            </p:nvSpPr>
            <p:spPr>
              <a:xfrm>
                <a:off x="1075503" y="4781529"/>
                <a:ext cx="358564" cy="362008"/>
              </a:xfrm>
              <a:custGeom>
                <a:avLst/>
                <a:gdLst/>
                <a:ahLst/>
                <a:cxnLst/>
                <a:rect l="l" t="t" r="r" b="b"/>
                <a:pathLst>
                  <a:path w="7538" h="7610" extrusionOk="0">
                    <a:moveTo>
                      <a:pt x="1" y="0"/>
                    </a:moveTo>
                    <a:lnTo>
                      <a:pt x="1" y="7610"/>
                    </a:lnTo>
                    <a:lnTo>
                      <a:pt x="7538" y="7610"/>
                    </a:lnTo>
                    <a:lnTo>
                      <a:pt x="7538"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278;p13">
              <a:extLst>
                <a:ext uri="{FF2B5EF4-FFF2-40B4-BE49-F238E27FC236}">
                  <a16:creationId xmlns="" xmlns:a16="http://schemas.microsoft.com/office/drawing/2014/main" id="{71104280-4532-C289-D1BC-90DB81E2D4EE}"/>
                </a:ext>
              </a:extLst>
            </p:cNvPr>
            <p:cNvGrpSpPr/>
            <p:nvPr/>
          </p:nvGrpSpPr>
          <p:grpSpPr>
            <a:xfrm>
              <a:off x="-9187" y="4022053"/>
              <a:ext cx="731493" cy="1118221"/>
              <a:chOff x="0" y="4059500"/>
              <a:chExt cx="717080" cy="1084073"/>
            </a:xfrm>
          </p:grpSpPr>
          <p:sp>
            <p:nvSpPr>
              <p:cNvPr id="143" name="Google Shape;279;p13">
                <a:extLst>
                  <a:ext uri="{FF2B5EF4-FFF2-40B4-BE49-F238E27FC236}">
                    <a16:creationId xmlns="" xmlns:a16="http://schemas.microsoft.com/office/drawing/2014/main" id="{A1943710-66A4-AFB3-0F31-627AED4FC3BA}"/>
                  </a:ext>
                </a:extLst>
              </p:cNvPr>
              <p:cNvSpPr/>
              <p:nvPr/>
            </p:nvSpPr>
            <p:spPr>
              <a:xfrm>
                <a:off x="0" y="4059500"/>
                <a:ext cx="717080" cy="1084073"/>
              </a:xfrm>
              <a:custGeom>
                <a:avLst/>
                <a:gdLst/>
                <a:ahLst/>
                <a:cxnLst/>
                <a:rect l="l" t="t" r="r" b="b"/>
                <a:pathLst>
                  <a:path w="15075" h="22789" extrusionOk="0">
                    <a:moveTo>
                      <a:pt x="0" y="0"/>
                    </a:moveTo>
                    <a:lnTo>
                      <a:pt x="0" y="22789"/>
                    </a:lnTo>
                    <a:lnTo>
                      <a:pt x="15074" y="22789"/>
                    </a:lnTo>
                    <a:lnTo>
                      <a:pt x="15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80;p13">
                <a:extLst>
                  <a:ext uri="{FF2B5EF4-FFF2-40B4-BE49-F238E27FC236}">
                    <a16:creationId xmlns="" xmlns:a16="http://schemas.microsoft.com/office/drawing/2014/main" id="{1249DF62-13A6-D093-CA9B-E36F8F21A2FF}"/>
                  </a:ext>
                </a:extLst>
              </p:cNvPr>
              <p:cNvSpPr/>
              <p:nvPr/>
            </p:nvSpPr>
            <p:spPr>
              <a:xfrm>
                <a:off x="0" y="4419587"/>
                <a:ext cx="717080" cy="723968"/>
              </a:xfrm>
              <a:custGeom>
                <a:avLst/>
                <a:gdLst/>
                <a:ahLst/>
                <a:cxnLst/>
                <a:rect l="l" t="t" r="r" b="b"/>
                <a:pathLst>
                  <a:path w="15075" h="15219" extrusionOk="0">
                    <a:moveTo>
                      <a:pt x="0" y="0"/>
                    </a:moveTo>
                    <a:lnTo>
                      <a:pt x="15074" y="15219"/>
                    </a:lnTo>
                    <a:lnTo>
                      <a:pt x="150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281;p13">
              <a:extLst>
                <a:ext uri="{FF2B5EF4-FFF2-40B4-BE49-F238E27FC236}">
                  <a16:creationId xmlns="" xmlns:a16="http://schemas.microsoft.com/office/drawing/2014/main" id="{8F482ECB-59D3-3196-C4C7-607BA46C6374}"/>
                </a:ext>
              </a:extLst>
            </p:cNvPr>
            <p:cNvSpPr/>
            <p:nvPr/>
          </p:nvSpPr>
          <p:spPr>
            <a:xfrm>
              <a:off x="-13" y="3515878"/>
              <a:ext cx="365760" cy="377960"/>
            </a:xfrm>
            <a:custGeom>
              <a:avLst/>
              <a:gdLst/>
              <a:ahLst/>
              <a:cxnLst/>
              <a:rect l="l" t="t" r="r" b="b"/>
              <a:pathLst>
                <a:path w="7557" h="7629" extrusionOk="0">
                  <a:moveTo>
                    <a:pt x="1" y="0"/>
                  </a:moveTo>
                  <a:lnTo>
                    <a:pt x="1" y="7628"/>
                  </a:lnTo>
                  <a:lnTo>
                    <a:pt x="7556" y="7628"/>
                  </a:lnTo>
                  <a:cubicBezTo>
                    <a:pt x="7555" y="3416"/>
                    <a:pt x="4173" y="0"/>
                    <a:pt x="1"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roup 127">
            <a:extLst>
              <a:ext uri="{FF2B5EF4-FFF2-40B4-BE49-F238E27FC236}">
                <a16:creationId xmlns="" xmlns:a16="http://schemas.microsoft.com/office/drawing/2014/main" id="{534C7655-3165-38C6-CF61-9D908BF8B721}"/>
              </a:ext>
            </a:extLst>
          </p:cNvPr>
          <p:cNvGrpSpPr/>
          <p:nvPr/>
        </p:nvGrpSpPr>
        <p:grpSpPr>
          <a:xfrm>
            <a:off x="327886" y="5855517"/>
            <a:ext cx="8427356" cy="2472595"/>
            <a:chOff x="327886" y="1085854"/>
            <a:chExt cx="8427356" cy="2472595"/>
          </a:xfrm>
        </p:grpSpPr>
        <p:cxnSp>
          <p:nvCxnSpPr>
            <p:cNvPr id="129" name="Connector: Elbow 128">
              <a:extLst>
                <a:ext uri="{FF2B5EF4-FFF2-40B4-BE49-F238E27FC236}">
                  <a16:creationId xmlns="" xmlns:a16="http://schemas.microsoft.com/office/drawing/2014/main" id="{2FA66FEF-3E23-4D6D-B292-4FF51A940A30}"/>
                </a:ext>
              </a:extLst>
            </p:cNvPr>
            <p:cNvCxnSpPr>
              <a:cxnSpLocks/>
              <a:stCxn id="133" idx="1"/>
              <a:endCxn id="136" idx="0"/>
            </p:cNvCxnSpPr>
            <p:nvPr/>
          </p:nvCxnSpPr>
          <p:spPr>
            <a:xfrm rot="10800000" flipV="1">
              <a:off x="2107125" y="1250981"/>
              <a:ext cx="874145" cy="354788"/>
            </a:xfrm>
            <a:prstGeom prst="bentConnector2">
              <a:avLst/>
            </a:prstGeom>
            <a:effectLst/>
          </p:spPr>
          <p:style>
            <a:lnRef idx="2">
              <a:schemeClr val="dk1"/>
            </a:lnRef>
            <a:fillRef idx="0">
              <a:schemeClr val="dk1"/>
            </a:fillRef>
            <a:effectRef idx="1">
              <a:schemeClr val="dk1"/>
            </a:effectRef>
            <a:fontRef idx="minor">
              <a:schemeClr val="tx1"/>
            </a:fontRef>
          </p:style>
        </p:cxnSp>
        <p:grpSp>
          <p:nvGrpSpPr>
            <p:cNvPr id="130" name="Group 129">
              <a:extLst>
                <a:ext uri="{FF2B5EF4-FFF2-40B4-BE49-F238E27FC236}">
                  <a16:creationId xmlns="" xmlns:a16="http://schemas.microsoft.com/office/drawing/2014/main" id="{39D1ABBC-26BC-E52E-33F0-FCA614CCF0F7}"/>
                </a:ext>
              </a:extLst>
            </p:cNvPr>
            <p:cNvGrpSpPr/>
            <p:nvPr/>
          </p:nvGrpSpPr>
          <p:grpSpPr>
            <a:xfrm>
              <a:off x="327886" y="1544339"/>
              <a:ext cx="3558475" cy="2014110"/>
              <a:chOff x="358323" y="3017630"/>
              <a:chExt cx="3558475" cy="2014110"/>
            </a:xfrm>
          </p:grpSpPr>
          <p:sp>
            <p:nvSpPr>
              <p:cNvPr id="136" name="Google Shape;240;p33">
                <a:extLst>
                  <a:ext uri="{FF2B5EF4-FFF2-40B4-BE49-F238E27FC236}">
                    <a16:creationId xmlns="" xmlns:a16="http://schemas.microsoft.com/office/drawing/2014/main" id="{DDE378F0-2D7B-C21C-7BED-48EC88F72541}"/>
                  </a:ext>
                </a:extLst>
              </p:cNvPr>
              <p:cNvSpPr/>
              <p:nvPr/>
            </p:nvSpPr>
            <p:spPr>
              <a:xfrm>
                <a:off x="358323" y="3079060"/>
                <a:ext cx="3558475" cy="1952680"/>
              </a:xfrm>
              <a:prstGeom prst="roundRect">
                <a:avLst>
                  <a:gd name="adj" fmla="val 9803"/>
                </a:avLst>
              </a:prstGeom>
              <a:solidFill>
                <a:schemeClr val="accent2">
                  <a:lumMod val="75000"/>
                </a:schemeClr>
              </a:solidFill>
              <a:ln w="19050">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marR="0" lvl="0" indent="-171450"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kumimoji="0" lang="en-US" sz="1000" i="0" u="none" strike="noStrike" kern="0" cap="none" spc="0" normalizeH="0" baseline="0" noProof="0" dirty="0" err="1">
                    <a:ln>
                      <a:noFill/>
                    </a:ln>
                    <a:solidFill>
                      <a:schemeClr val="bg1"/>
                    </a:solidFill>
                    <a:effectLst/>
                    <a:uLnTx/>
                    <a:uFillTx/>
                    <a:latin typeface="+mn-lt"/>
                    <a:cs typeface="Arial"/>
                    <a:sym typeface="Arial"/>
                  </a:rPr>
                  <a:t>Memaparkan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faktor-faktor</a:t>
                </a:r>
                <a:r>
                  <a:rPr kumimoji="0" lang="en-US" sz="1000" i="0" u="none" strike="noStrike" kern="0" cap="none" spc="0" normalizeH="0" baseline="0" noProof="0" dirty="0">
                    <a:ln>
                      <a:noFill/>
                    </a:ln>
                    <a:solidFill>
                      <a:schemeClr val="bg1"/>
                    </a:solidFill>
                    <a:effectLst/>
                    <a:uLnTx/>
                    <a:uFillTx/>
                    <a:latin typeface="+mn-lt"/>
                    <a:cs typeface="Arial"/>
                    <a:sym typeface="Arial"/>
                  </a:rPr>
                  <a:t> yang </a:t>
                </a:r>
                <a:r>
                  <a:rPr kumimoji="0" lang="en-US" sz="1000" i="0" u="none" strike="noStrike" kern="0" cap="none" spc="0" normalizeH="0" baseline="0" noProof="0" dirty="0" err="1">
                    <a:ln>
                      <a:noFill/>
                    </a:ln>
                    <a:solidFill>
                      <a:schemeClr val="bg1"/>
                    </a:solidFill>
                    <a:effectLst/>
                    <a:uLnTx/>
                    <a:uFillTx/>
                    <a:latin typeface="+mn-lt"/>
                    <a:cs typeface="Arial"/>
                    <a:sym typeface="Arial"/>
                  </a:rPr>
                  <a:t>melatarbelakangi</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adanya</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prostitusi</a:t>
                </a:r>
                <a:r>
                  <a:rPr kumimoji="0" lang="en-US" sz="1000" i="0" u="none" strike="noStrike" kern="0" cap="none" spc="0" normalizeH="0" baseline="0" noProof="0" dirty="0">
                    <a:ln>
                      <a:noFill/>
                    </a:ln>
                    <a:solidFill>
                      <a:schemeClr val="bg1"/>
                    </a:solidFill>
                    <a:effectLst/>
                    <a:uLnTx/>
                    <a:uFillTx/>
                    <a:latin typeface="+mn-lt"/>
                    <a:cs typeface="Arial"/>
                    <a:sym typeface="Arial"/>
                  </a:rPr>
                  <a:t> oleh </a:t>
                </a:r>
                <a:r>
                  <a:rPr kumimoji="0" lang="en-US" sz="1000" i="0" u="none" strike="noStrike" kern="0" cap="none" spc="0" normalizeH="0" baseline="0" noProof="0" dirty="0" err="1">
                    <a:ln>
                      <a:noFill/>
                    </a:ln>
                    <a:solidFill>
                      <a:schemeClr val="bg1"/>
                    </a:solidFill>
                    <a:effectLst/>
                    <a:uLnTx/>
                    <a:uFillTx/>
                    <a:latin typeface="+mn-lt"/>
                    <a:cs typeface="Arial"/>
                    <a:sym typeface="Arial"/>
                  </a:rPr>
                  <a:t>pelaku</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pelacuran</a:t>
                </a:r>
                <a:r>
                  <a:rPr kumimoji="0" lang="en-US" sz="1000" i="0" u="none" strike="noStrike" kern="0" cap="none" spc="0" normalizeH="0" baseline="0" noProof="0" dirty="0">
                    <a:ln>
                      <a:noFill/>
                    </a:ln>
                    <a:solidFill>
                      <a:schemeClr val="bg1"/>
                    </a:solidFill>
                    <a:effectLst/>
                    <a:uLnTx/>
                    <a:uFillTx/>
                    <a:latin typeface="+mn-lt"/>
                    <a:cs typeface="Arial"/>
                    <a:sym typeface="Arial"/>
                  </a:rPr>
                  <a:t> di Indonesia.</a:t>
                </a:r>
              </a:p>
              <a:p>
                <a:pPr marL="171450" marR="0" lvl="0" indent="-171450"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kumimoji="0" lang="en-US" sz="1000" i="0" u="none" strike="noStrike" kern="0" cap="none" spc="0" normalizeH="0" baseline="0" noProof="0" dirty="0" err="1">
                    <a:ln>
                      <a:noFill/>
                    </a:ln>
                    <a:solidFill>
                      <a:schemeClr val="bg1"/>
                    </a:solidFill>
                    <a:effectLst/>
                    <a:uLnTx/>
                    <a:uFillTx/>
                    <a:latin typeface="+mn-lt"/>
                    <a:cs typeface="Arial"/>
                    <a:sym typeface="Arial"/>
                  </a:rPr>
                  <a:t>Mengetahui</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serta</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menjelaskan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upaya-upaya</a:t>
                </a:r>
                <a:r>
                  <a:rPr kumimoji="0" lang="en-US" sz="1000" i="0" u="none" strike="noStrike" kern="0" cap="none" spc="0" normalizeH="0" baseline="0" noProof="0" dirty="0">
                    <a:ln>
                      <a:noFill/>
                    </a:ln>
                    <a:solidFill>
                      <a:schemeClr val="bg1"/>
                    </a:solidFill>
                    <a:effectLst/>
                    <a:uLnTx/>
                    <a:uFillTx/>
                    <a:latin typeface="+mn-lt"/>
                    <a:cs typeface="Arial"/>
                    <a:sym typeface="Arial"/>
                  </a:rPr>
                  <a:t> yang </a:t>
                </a:r>
                <a:r>
                  <a:rPr kumimoji="0" lang="en-US" sz="1000" i="0" u="none" strike="noStrike" kern="0" cap="none" spc="0" normalizeH="0" baseline="0" noProof="0" dirty="0" err="1">
                    <a:ln>
                      <a:noFill/>
                    </a:ln>
                    <a:solidFill>
                      <a:schemeClr val="bg1"/>
                    </a:solidFill>
                    <a:effectLst/>
                    <a:uLnTx/>
                    <a:uFillTx/>
                    <a:latin typeface="+mn-lt"/>
                    <a:cs typeface="Arial"/>
                    <a:sym typeface="Arial"/>
                  </a:rPr>
                  <a:t>dilakukan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untuk</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penegakan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hukum</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prostitusi</a:t>
                </a:r>
                <a:r>
                  <a:rPr kumimoji="0" lang="en-US" sz="1000" i="0" u="none" strike="noStrike" kern="0" cap="none" spc="0" normalizeH="0" baseline="0" noProof="0" dirty="0">
                    <a:ln>
                      <a:noFill/>
                    </a:ln>
                    <a:solidFill>
                      <a:schemeClr val="bg1"/>
                    </a:solidFill>
                    <a:effectLst/>
                    <a:uLnTx/>
                    <a:uFillTx/>
                    <a:latin typeface="+mn-lt"/>
                    <a:cs typeface="Arial"/>
                    <a:sym typeface="Arial"/>
                  </a:rPr>
                  <a:t> di Indonesia.</a:t>
                </a:r>
              </a:p>
              <a:p>
                <a:pPr marL="171450" marR="0" lvl="0" indent="-171450"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kumimoji="0" lang="en-US" sz="1000" i="0" u="none" strike="noStrike" kern="0" cap="none" spc="0" normalizeH="0" baseline="0" noProof="0" dirty="0" err="1">
                    <a:ln>
                      <a:noFill/>
                    </a:ln>
                    <a:solidFill>
                      <a:schemeClr val="bg1"/>
                    </a:solidFill>
                    <a:effectLst/>
                    <a:uLnTx/>
                    <a:uFillTx/>
                    <a:latin typeface="+mn-lt"/>
                    <a:cs typeface="Arial"/>
                    <a:sym typeface="Arial"/>
                  </a:rPr>
                  <a:t>Mengungkapkan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urgensi</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kriminalisasi</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pelaku</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pelacuran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dalam</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penanggulangannya</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terhadap</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pembaharuan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hukum</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pidana</a:t>
                </a:r>
                <a:r>
                  <a:rPr kumimoji="0" lang="en-US" sz="1000" i="0" u="none" strike="noStrike" kern="0" cap="none" spc="0" normalizeH="0" baseline="0" noProof="0" dirty="0">
                    <a:ln>
                      <a:noFill/>
                    </a:ln>
                    <a:solidFill>
                      <a:schemeClr val="bg1"/>
                    </a:solidFill>
                    <a:effectLst/>
                    <a:uLnTx/>
                    <a:uFillTx/>
                    <a:latin typeface="+mn-lt"/>
                    <a:cs typeface="Arial"/>
                    <a:sym typeface="Arial"/>
                  </a:rPr>
                  <a:t> di </a:t>
                </a:r>
                <a:r>
                  <a:rPr kumimoji="0" lang="en-US" sz="1000" i="0" u="none" strike="noStrike" kern="0" cap="none" spc="0" normalizeH="0" baseline="0" noProof="0" dirty="0" err="1">
                    <a:ln>
                      <a:noFill/>
                    </a:ln>
                    <a:solidFill>
                      <a:schemeClr val="bg1"/>
                    </a:solidFill>
                    <a:effectLst/>
                    <a:uLnTx/>
                    <a:uFillTx/>
                    <a:latin typeface="+mn-lt"/>
                    <a:cs typeface="Arial"/>
                    <a:sym typeface="Arial"/>
                  </a:rPr>
                  <a:t>Indonesia.Manfaat</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Penelitian</a:t>
                </a:r>
                <a:r>
                  <a:rPr kumimoji="0" lang="en-US" sz="1000" i="0" u="none" strike="noStrike" kern="0" cap="none" spc="0" normalizeH="0" baseline="0" noProof="0" dirty="0">
                    <a:ln>
                      <a:noFill/>
                    </a:ln>
                    <a:solidFill>
                      <a:schemeClr val="bg1"/>
                    </a:solidFill>
                    <a:effectLst/>
                    <a:uLnTx/>
                    <a:uFillTx/>
                    <a:latin typeface="+mn-lt"/>
                    <a:cs typeface="Arial"/>
                    <a:sym typeface="Arial"/>
                  </a:rPr>
                  <a:t>:</a:t>
                </a:r>
              </a:p>
            </p:txBody>
          </p:sp>
          <p:sp>
            <p:nvSpPr>
              <p:cNvPr id="137" name="Google Shape;240;p33">
                <a:extLst>
                  <a:ext uri="{FF2B5EF4-FFF2-40B4-BE49-F238E27FC236}">
                    <a16:creationId xmlns="" xmlns:a16="http://schemas.microsoft.com/office/drawing/2014/main" id="{A5C4D96B-0944-6E9F-E4B4-F87789F76178}"/>
                  </a:ext>
                </a:extLst>
              </p:cNvPr>
              <p:cNvSpPr/>
              <p:nvPr/>
            </p:nvSpPr>
            <p:spPr>
              <a:xfrm>
                <a:off x="1342131" y="3017630"/>
                <a:ext cx="1590853" cy="226558"/>
              </a:xfrm>
              <a:prstGeom prst="roundRect">
                <a:avLst>
                  <a:gd name="adj" fmla="val 50000"/>
                </a:avLst>
              </a:prstGeom>
              <a:solidFill>
                <a:schemeClr val="accent2">
                  <a:lumMod val="60000"/>
                  <a:lumOff val="40000"/>
                </a:schemeClr>
              </a:solidFill>
              <a:ln w="19050">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i="0" u="none" strike="noStrike" kern="0" cap="none" spc="0" normalizeH="0" baseline="0" noProof="0" dirty="0" err="1">
                    <a:ln>
                      <a:noFill/>
                    </a:ln>
                    <a:solidFill>
                      <a:schemeClr val="tx1">
                        <a:lumMod val="50000"/>
                      </a:schemeClr>
                    </a:solidFill>
                    <a:effectLst/>
                    <a:uLnTx/>
                    <a:uFillTx/>
                    <a:latin typeface="+mn-lt"/>
                    <a:cs typeface="Arial"/>
                    <a:sym typeface="Arial"/>
                  </a:rPr>
                  <a:t>Tujuan</a:t>
                </a:r>
                <a:r>
                  <a:rPr kumimoji="0" lang="en-US" sz="1000" i="0" u="none" strike="noStrike" kern="0" cap="none" spc="0" normalizeH="0" baseline="0" noProof="0" dirty="0">
                    <a:ln>
                      <a:noFill/>
                    </a:ln>
                    <a:solidFill>
                      <a:schemeClr val="tx1">
                        <a:lumMod val="50000"/>
                      </a:schemeClr>
                    </a:solidFill>
                    <a:effectLst/>
                    <a:uLnTx/>
                    <a:uFillTx/>
                    <a:latin typeface="+mn-lt"/>
                    <a:cs typeface="Arial"/>
                    <a:sym typeface="Arial"/>
                  </a:rPr>
                  <a:t> </a:t>
                </a:r>
                <a:r>
                  <a:rPr kumimoji="0" lang="en-US" sz="1000" i="0" u="none" strike="noStrike" kern="0" cap="none" spc="0" normalizeH="0" baseline="0" noProof="0" dirty="0" err="1">
                    <a:ln>
                      <a:noFill/>
                    </a:ln>
                    <a:solidFill>
                      <a:schemeClr val="tx1">
                        <a:lumMod val="50000"/>
                      </a:schemeClr>
                    </a:solidFill>
                    <a:effectLst/>
                    <a:uLnTx/>
                    <a:uFillTx/>
                    <a:latin typeface="+mn-lt"/>
                    <a:cs typeface="Arial"/>
                    <a:sym typeface="Arial"/>
                  </a:rPr>
                  <a:t>Penelitian</a:t>
                </a:r>
                <a:endParaRPr kumimoji="0" lang="id-ID" sz="1000" i="0" u="none" strike="noStrike" kern="0" cap="none" spc="0" normalizeH="0" baseline="0" noProof="0" dirty="0">
                  <a:ln>
                    <a:noFill/>
                  </a:ln>
                  <a:solidFill>
                    <a:schemeClr val="tx1">
                      <a:lumMod val="50000"/>
                    </a:schemeClr>
                  </a:solidFill>
                  <a:effectLst/>
                  <a:uLnTx/>
                  <a:uFillTx/>
                  <a:latin typeface="+mn-lt"/>
                  <a:cs typeface="Arial"/>
                  <a:sym typeface="Arial"/>
                </a:endParaRPr>
              </a:p>
            </p:txBody>
          </p:sp>
        </p:grpSp>
        <p:cxnSp>
          <p:nvCxnSpPr>
            <p:cNvPr id="131" name="Connector: Elbow 130">
              <a:extLst>
                <a:ext uri="{FF2B5EF4-FFF2-40B4-BE49-F238E27FC236}">
                  <a16:creationId xmlns="" xmlns:a16="http://schemas.microsoft.com/office/drawing/2014/main" id="{C963F261-F54B-EF62-97FB-6DE98456201D}"/>
                </a:ext>
              </a:extLst>
            </p:cNvPr>
            <p:cNvCxnSpPr>
              <a:cxnSpLocks/>
              <a:stCxn id="133" idx="3"/>
              <a:endCxn id="134" idx="0"/>
            </p:cNvCxnSpPr>
            <p:nvPr/>
          </p:nvCxnSpPr>
          <p:spPr>
            <a:xfrm>
              <a:off x="6101857" y="1250981"/>
              <a:ext cx="874148" cy="354788"/>
            </a:xfrm>
            <a:prstGeom prst="bentConnector2">
              <a:avLst/>
            </a:prstGeom>
            <a:effectLst/>
          </p:spPr>
          <p:style>
            <a:lnRef idx="2">
              <a:schemeClr val="dk1"/>
            </a:lnRef>
            <a:fillRef idx="0">
              <a:schemeClr val="dk1"/>
            </a:fillRef>
            <a:effectRef idx="1">
              <a:schemeClr val="dk1"/>
            </a:effectRef>
            <a:fontRef idx="minor">
              <a:schemeClr val="tx1"/>
            </a:fontRef>
          </p:style>
        </p:cxnSp>
        <p:grpSp>
          <p:nvGrpSpPr>
            <p:cNvPr id="132" name="Group 131">
              <a:extLst>
                <a:ext uri="{FF2B5EF4-FFF2-40B4-BE49-F238E27FC236}">
                  <a16:creationId xmlns="" xmlns:a16="http://schemas.microsoft.com/office/drawing/2014/main" id="{48CA2F37-11C1-21D5-2B7C-7655B13A44FA}"/>
                </a:ext>
              </a:extLst>
            </p:cNvPr>
            <p:cNvGrpSpPr/>
            <p:nvPr/>
          </p:nvGrpSpPr>
          <p:grpSpPr>
            <a:xfrm>
              <a:off x="5196767" y="1544338"/>
              <a:ext cx="3558475" cy="2014111"/>
              <a:chOff x="5227204" y="3017629"/>
              <a:chExt cx="3558475" cy="2014111"/>
            </a:xfrm>
          </p:grpSpPr>
          <p:sp>
            <p:nvSpPr>
              <p:cNvPr id="134" name="Google Shape;240;p33">
                <a:extLst>
                  <a:ext uri="{FF2B5EF4-FFF2-40B4-BE49-F238E27FC236}">
                    <a16:creationId xmlns="" xmlns:a16="http://schemas.microsoft.com/office/drawing/2014/main" id="{80374461-F094-06F2-1D4D-3880F20C790C}"/>
                  </a:ext>
                </a:extLst>
              </p:cNvPr>
              <p:cNvSpPr/>
              <p:nvPr/>
            </p:nvSpPr>
            <p:spPr>
              <a:xfrm>
                <a:off x="5227204" y="3079060"/>
                <a:ext cx="3558475" cy="1952680"/>
              </a:xfrm>
              <a:prstGeom prst="roundRect">
                <a:avLst>
                  <a:gd name="adj" fmla="val 9803"/>
                </a:avLst>
              </a:prstGeom>
              <a:solidFill>
                <a:schemeClr val="accent4"/>
              </a:solidFill>
              <a:ln w="19050">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marR="0" lvl="0" indent="-171450"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lang="en-US" sz="900" dirty="0" err="1">
                    <a:solidFill>
                      <a:schemeClr val="bg1"/>
                    </a:solidFill>
                    <a:latin typeface="+mn-lt"/>
                  </a:rPr>
                  <a:t>Manfaat</a:t>
                </a:r>
                <a:r>
                  <a:rPr lang="en-US" sz="900" dirty="0">
                    <a:solidFill>
                      <a:schemeClr val="bg1"/>
                    </a:solidFill>
                    <a:latin typeface="+mn-lt"/>
                  </a:rPr>
                  <a:t> </a:t>
                </a:r>
                <a:r>
                  <a:rPr lang="en-US" sz="900" dirty="0" err="1">
                    <a:solidFill>
                      <a:schemeClr val="bg1"/>
                    </a:solidFill>
                    <a:latin typeface="+mn-lt"/>
                  </a:rPr>
                  <a:t>Teoritis</a:t>
                </a:r>
                <a:r>
                  <a:rPr lang="en-US" sz="900" dirty="0">
                    <a:solidFill>
                      <a:schemeClr val="bg1"/>
                    </a:solidFill>
                    <a:latin typeface="+mn-lt"/>
                  </a:rPr>
                  <a:t>: </a:t>
                </a:r>
                <a:r>
                  <a:rPr lang="en-US" sz="900" dirty="0" err="1">
                    <a:solidFill>
                      <a:schemeClr val="bg1"/>
                    </a:solidFill>
                    <a:latin typeface="+mn-lt"/>
                  </a:rPr>
                  <a:t>Kontribusi</a:t>
                </a:r>
                <a:r>
                  <a:rPr lang="en-US" sz="900" dirty="0">
                    <a:solidFill>
                      <a:schemeClr val="bg1"/>
                    </a:solidFill>
                    <a:latin typeface="+mn-lt"/>
                  </a:rPr>
                  <a:t> pada </a:t>
                </a:r>
                <a:r>
                  <a:rPr lang="en-US" sz="900" dirty="0" err="1">
                    <a:solidFill>
                      <a:schemeClr val="bg1"/>
                    </a:solidFill>
                    <a:latin typeface="+mn-lt"/>
                  </a:rPr>
                  <a:t>pemahaman</a:t>
                </a:r>
                <a:r>
                  <a:rPr lang="en-US" sz="900" dirty="0">
                    <a:solidFill>
                      <a:schemeClr val="bg1"/>
                    </a:solidFill>
                    <a:latin typeface="+mn-lt"/>
                  </a:rPr>
                  <a:t> </a:t>
                </a:r>
                <a:r>
                  <a:rPr lang="en-US" sz="900" dirty="0" err="1">
                    <a:solidFill>
                      <a:schemeClr val="bg1"/>
                    </a:solidFill>
                    <a:latin typeface="+mn-lt"/>
                  </a:rPr>
                  <a:t>akademik</a:t>
                </a:r>
                <a:r>
                  <a:rPr lang="en-US" sz="900" dirty="0">
                    <a:solidFill>
                      <a:schemeClr val="bg1"/>
                    </a:solidFill>
                    <a:latin typeface="+mn-lt"/>
                  </a:rPr>
                  <a:t> </a:t>
                </a:r>
                <a:r>
                  <a:rPr lang="en-US" sz="900" dirty="0" err="1">
                    <a:solidFill>
                      <a:schemeClr val="bg1"/>
                    </a:solidFill>
                    <a:latin typeface="+mn-lt"/>
                  </a:rPr>
                  <a:t>tentang</a:t>
                </a:r>
                <a:r>
                  <a:rPr lang="en-US" sz="900" dirty="0">
                    <a:solidFill>
                      <a:schemeClr val="bg1"/>
                    </a:solidFill>
                    <a:latin typeface="+mn-lt"/>
                  </a:rPr>
                  <a:t> </a:t>
                </a:r>
                <a:r>
                  <a:rPr lang="en-US" sz="900" dirty="0" err="1">
                    <a:solidFill>
                      <a:schemeClr val="bg1"/>
                    </a:solidFill>
                    <a:latin typeface="+mn-lt"/>
                  </a:rPr>
                  <a:t>urgensi</a:t>
                </a:r>
                <a:r>
                  <a:rPr lang="en-US" sz="900" dirty="0">
                    <a:solidFill>
                      <a:schemeClr val="bg1"/>
                    </a:solidFill>
                    <a:latin typeface="+mn-lt"/>
                  </a:rPr>
                  <a:t> </a:t>
                </a:r>
                <a:r>
                  <a:rPr lang="en-US" sz="900" dirty="0" err="1">
                    <a:solidFill>
                      <a:schemeClr val="bg1"/>
                    </a:solidFill>
                    <a:latin typeface="+mn-lt"/>
                  </a:rPr>
                  <a:t>kriminalisasi</a:t>
                </a:r>
                <a:r>
                  <a:rPr lang="en-US" sz="900" dirty="0">
                    <a:solidFill>
                      <a:schemeClr val="bg1"/>
                    </a:solidFill>
                    <a:latin typeface="+mn-lt"/>
                  </a:rPr>
                  <a:t> </a:t>
                </a:r>
                <a:r>
                  <a:rPr lang="en-US" sz="900" dirty="0" err="1">
                    <a:solidFill>
                      <a:schemeClr val="bg1"/>
                    </a:solidFill>
                    <a:latin typeface="+mn-lt"/>
                  </a:rPr>
                  <a:t>pelaku</a:t>
                </a:r>
                <a:r>
                  <a:rPr lang="en-US" sz="900" dirty="0">
                    <a:solidFill>
                      <a:schemeClr val="bg1"/>
                    </a:solidFill>
                    <a:latin typeface="+mn-lt"/>
                  </a:rPr>
                  <a:t> </a:t>
                </a:r>
                <a:r>
                  <a:rPr lang="en-US" sz="900" dirty="0" err="1">
                    <a:solidFill>
                      <a:schemeClr val="bg1"/>
                    </a:solidFill>
                    <a:latin typeface="+mn-lt"/>
                  </a:rPr>
                  <a:t>pelacuran</a:t>
                </a:r>
                <a:r>
                  <a:rPr lang="en-US" sz="900" dirty="0">
                    <a:solidFill>
                      <a:schemeClr val="bg1"/>
                    </a:solidFill>
                    <a:latin typeface="+mn-lt"/>
                  </a:rPr>
                  <a:t> </a:t>
                </a:r>
                <a:r>
                  <a:rPr lang="en-US" sz="900" dirty="0" err="1">
                    <a:solidFill>
                      <a:schemeClr val="bg1"/>
                    </a:solidFill>
                    <a:latin typeface="+mn-lt"/>
                  </a:rPr>
                  <a:t>dalam</a:t>
                </a:r>
                <a:r>
                  <a:rPr lang="en-US" sz="900" dirty="0">
                    <a:solidFill>
                      <a:schemeClr val="bg1"/>
                    </a:solidFill>
                    <a:latin typeface="+mn-lt"/>
                  </a:rPr>
                  <a:t> </a:t>
                </a:r>
                <a:r>
                  <a:rPr lang="en-US" sz="900" dirty="0" err="1">
                    <a:solidFill>
                      <a:schemeClr val="bg1"/>
                    </a:solidFill>
                    <a:latin typeface="+mn-lt"/>
                  </a:rPr>
                  <a:t>pembaharuan</a:t>
                </a:r>
                <a:r>
                  <a:rPr lang="en-US" sz="900" dirty="0">
                    <a:solidFill>
                      <a:schemeClr val="bg1"/>
                    </a:solidFill>
                    <a:latin typeface="+mn-lt"/>
                  </a:rPr>
                  <a:t> </a:t>
                </a:r>
                <a:r>
                  <a:rPr lang="en-US" sz="900" dirty="0" err="1">
                    <a:solidFill>
                      <a:schemeClr val="bg1"/>
                    </a:solidFill>
                    <a:latin typeface="+mn-lt"/>
                  </a:rPr>
                  <a:t>hukum</a:t>
                </a:r>
                <a:r>
                  <a:rPr lang="en-US" sz="900" dirty="0">
                    <a:solidFill>
                      <a:schemeClr val="bg1"/>
                    </a:solidFill>
                    <a:latin typeface="+mn-lt"/>
                  </a:rPr>
                  <a:t> </a:t>
                </a:r>
                <a:r>
                  <a:rPr lang="en-US" sz="900" dirty="0" err="1">
                    <a:solidFill>
                      <a:schemeClr val="bg1"/>
                    </a:solidFill>
                    <a:latin typeface="+mn-lt"/>
                  </a:rPr>
                  <a:t>pidana</a:t>
                </a:r>
                <a:r>
                  <a:rPr lang="en-US" sz="900" dirty="0">
                    <a:solidFill>
                      <a:schemeClr val="bg1"/>
                    </a:solidFill>
                    <a:latin typeface="+mn-lt"/>
                  </a:rPr>
                  <a:t> di Indonesia dan </a:t>
                </a:r>
                <a:r>
                  <a:rPr lang="en-US" sz="900" dirty="0" err="1">
                    <a:solidFill>
                      <a:schemeClr val="bg1"/>
                    </a:solidFill>
                    <a:latin typeface="+mn-lt"/>
                  </a:rPr>
                  <a:t>pengembangan</a:t>
                </a:r>
                <a:r>
                  <a:rPr lang="en-US" sz="900" dirty="0">
                    <a:solidFill>
                      <a:schemeClr val="bg1"/>
                    </a:solidFill>
                    <a:latin typeface="+mn-lt"/>
                  </a:rPr>
                  <a:t> </a:t>
                </a:r>
                <a:r>
                  <a:rPr lang="en-US" sz="900" dirty="0" err="1">
                    <a:solidFill>
                      <a:schemeClr val="bg1"/>
                    </a:solidFill>
                    <a:latin typeface="+mn-lt"/>
                  </a:rPr>
                  <a:t>teori</a:t>
                </a:r>
                <a:r>
                  <a:rPr lang="en-US" sz="900" dirty="0">
                    <a:solidFill>
                      <a:schemeClr val="bg1"/>
                    </a:solidFill>
                    <a:latin typeface="+mn-lt"/>
                  </a:rPr>
                  <a:t> </a:t>
                </a:r>
                <a:r>
                  <a:rPr lang="en-US" sz="900" dirty="0" err="1">
                    <a:solidFill>
                      <a:schemeClr val="bg1"/>
                    </a:solidFill>
                    <a:latin typeface="+mn-lt"/>
                  </a:rPr>
                  <a:t>hukum</a:t>
                </a:r>
                <a:r>
                  <a:rPr lang="en-US" sz="900" dirty="0">
                    <a:solidFill>
                      <a:schemeClr val="bg1"/>
                    </a:solidFill>
                    <a:latin typeface="+mn-lt"/>
                  </a:rPr>
                  <a:t> </a:t>
                </a:r>
                <a:r>
                  <a:rPr lang="en-US" sz="900" dirty="0" err="1">
                    <a:solidFill>
                      <a:schemeClr val="bg1"/>
                    </a:solidFill>
                    <a:latin typeface="+mn-lt"/>
                  </a:rPr>
                  <a:t>pidana</a:t>
                </a:r>
                <a:r>
                  <a:rPr lang="en-US" sz="900" dirty="0">
                    <a:solidFill>
                      <a:schemeClr val="bg1"/>
                    </a:solidFill>
                    <a:latin typeface="+mn-lt"/>
                  </a:rPr>
                  <a:t> </a:t>
                </a:r>
                <a:r>
                  <a:rPr lang="en-US" sz="900" dirty="0" err="1">
                    <a:solidFill>
                      <a:schemeClr val="bg1"/>
                    </a:solidFill>
                    <a:latin typeface="+mn-lt"/>
                  </a:rPr>
                  <a:t>terkait</a:t>
                </a:r>
                <a:r>
                  <a:rPr lang="en-US" sz="900" dirty="0">
                    <a:solidFill>
                      <a:schemeClr val="bg1"/>
                    </a:solidFill>
                    <a:latin typeface="+mn-lt"/>
                  </a:rPr>
                  <a:t> </a:t>
                </a:r>
                <a:r>
                  <a:rPr lang="en-US" sz="900" dirty="0" err="1">
                    <a:solidFill>
                      <a:schemeClr val="bg1"/>
                    </a:solidFill>
                    <a:latin typeface="+mn-lt"/>
                  </a:rPr>
                  <a:t>kriminalisasi</a:t>
                </a:r>
                <a:r>
                  <a:rPr lang="en-US" sz="900" dirty="0">
                    <a:solidFill>
                      <a:schemeClr val="bg1"/>
                    </a:solidFill>
                    <a:latin typeface="+mn-lt"/>
                  </a:rPr>
                  <a:t> </a:t>
                </a:r>
                <a:r>
                  <a:rPr lang="en-US" sz="900" dirty="0" err="1">
                    <a:solidFill>
                      <a:schemeClr val="bg1"/>
                    </a:solidFill>
                    <a:latin typeface="+mn-lt"/>
                  </a:rPr>
                  <a:t>pelaku</a:t>
                </a:r>
                <a:r>
                  <a:rPr lang="en-US" sz="900" dirty="0">
                    <a:solidFill>
                      <a:schemeClr val="bg1"/>
                    </a:solidFill>
                    <a:latin typeface="+mn-lt"/>
                  </a:rPr>
                  <a:t> </a:t>
                </a:r>
                <a:r>
                  <a:rPr lang="en-US" sz="900" dirty="0" err="1">
                    <a:solidFill>
                      <a:schemeClr val="bg1"/>
                    </a:solidFill>
                    <a:latin typeface="+mn-lt"/>
                  </a:rPr>
                  <a:t>pelacuran</a:t>
                </a:r>
                <a:r>
                  <a:rPr lang="en-US" sz="900" dirty="0">
                    <a:solidFill>
                      <a:schemeClr val="bg1"/>
                    </a:solidFill>
                    <a:latin typeface="+mn-lt"/>
                  </a:rPr>
                  <a:t>.</a:t>
                </a:r>
              </a:p>
              <a:p>
                <a:pPr marL="171450" marR="0" lvl="0" indent="-171450"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lang="en-US" sz="900" dirty="0" err="1">
                    <a:solidFill>
                      <a:schemeClr val="bg1"/>
                    </a:solidFill>
                    <a:latin typeface="+mn-lt"/>
                  </a:rPr>
                  <a:t>Manfaat</a:t>
                </a:r>
                <a:r>
                  <a:rPr lang="en-US" sz="900" dirty="0">
                    <a:solidFill>
                      <a:schemeClr val="bg1"/>
                    </a:solidFill>
                    <a:latin typeface="+mn-lt"/>
                  </a:rPr>
                  <a:t> </a:t>
                </a:r>
                <a:r>
                  <a:rPr lang="en-US" sz="900" dirty="0" err="1">
                    <a:solidFill>
                      <a:schemeClr val="bg1"/>
                    </a:solidFill>
                    <a:latin typeface="+mn-lt"/>
                  </a:rPr>
                  <a:t>Praktis</a:t>
                </a:r>
                <a:r>
                  <a:rPr lang="en-US" sz="900" dirty="0">
                    <a:solidFill>
                      <a:schemeClr val="bg1"/>
                    </a:solidFill>
                    <a:latin typeface="+mn-lt"/>
                  </a:rPr>
                  <a:t>: Panduan </a:t>
                </a:r>
                <a:r>
                  <a:rPr lang="en-US" sz="900" dirty="0" err="1">
                    <a:solidFill>
                      <a:schemeClr val="bg1"/>
                    </a:solidFill>
                    <a:latin typeface="+mn-lt"/>
                  </a:rPr>
                  <a:t>bagi</a:t>
                </a:r>
                <a:r>
                  <a:rPr lang="en-US" sz="900" dirty="0">
                    <a:solidFill>
                      <a:schemeClr val="bg1"/>
                    </a:solidFill>
                    <a:latin typeface="+mn-lt"/>
                  </a:rPr>
                  <a:t> </a:t>
                </a:r>
                <a:r>
                  <a:rPr lang="en-US" sz="900" dirty="0" err="1">
                    <a:solidFill>
                      <a:schemeClr val="bg1"/>
                    </a:solidFill>
                    <a:latin typeface="+mn-lt"/>
                  </a:rPr>
                  <a:t>pemerintah</a:t>
                </a:r>
                <a:r>
                  <a:rPr lang="en-US" sz="900" dirty="0">
                    <a:solidFill>
                      <a:schemeClr val="bg1"/>
                    </a:solidFill>
                    <a:latin typeface="+mn-lt"/>
                  </a:rPr>
                  <a:t>, </a:t>
                </a:r>
                <a:r>
                  <a:rPr lang="en-US" sz="900" dirty="0" err="1">
                    <a:solidFill>
                      <a:schemeClr val="bg1"/>
                    </a:solidFill>
                    <a:latin typeface="+mn-lt"/>
                  </a:rPr>
                  <a:t>pembuat</a:t>
                </a:r>
                <a:r>
                  <a:rPr lang="en-US" sz="900" dirty="0">
                    <a:solidFill>
                      <a:schemeClr val="bg1"/>
                    </a:solidFill>
                    <a:latin typeface="+mn-lt"/>
                  </a:rPr>
                  <a:t> </a:t>
                </a:r>
                <a:r>
                  <a:rPr lang="en-US" sz="900" dirty="0" err="1">
                    <a:solidFill>
                      <a:schemeClr val="bg1"/>
                    </a:solidFill>
                    <a:latin typeface="+mn-lt"/>
                  </a:rPr>
                  <a:t>kebijakan</a:t>
                </a:r>
                <a:r>
                  <a:rPr lang="en-US" sz="900" dirty="0">
                    <a:solidFill>
                      <a:schemeClr val="bg1"/>
                    </a:solidFill>
                    <a:latin typeface="+mn-lt"/>
                  </a:rPr>
                  <a:t>, </a:t>
                </a:r>
                <a:r>
                  <a:rPr lang="en-US" sz="900" dirty="0" err="1">
                    <a:solidFill>
                      <a:schemeClr val="bg1"/>
                    </a:solidFill>
                    <a:latin typeface="+mn-lt"/>
                  </a:rPr>
                  <a:t>aparat</a:t>
                </a:r>
                <a:r>
                  <a:rPr lang="en-US" sz="900" dirty="0">
                    <a:solidFill>
                      <a:schemeClr val="bg1"/>
                    </a:solidFill>
                    <a:latin typeface="+mn-lt"/>
                  </a:rPr>
                  <a:t> </a:t>
                </a:r>
                <a:r>
                  <a:rPr lang="en-US" sz="900" dirty="0" err="1">
                    <a:solidFill>
                      <a:schemeClr val="bg1"/>
                    </a:solidFill>
                    <a:latin typeface="+mn-lt"/>
                  </a:rPr>
                  <a:t>penegak</a:t>
                </a:r>
                <a:r>
                  <a:rPr lang="en-US" sz="900" dirty="0">
                    <a:solidFill>
                      <a:schemeClr val="bg1"/>
                    </a:solidFill>
                    <a:latin typeface="+mn-lt"/>
                  </a:rPr>
                  <a:t> </a:t>
                </a:r>
                <a:r>
                  <a:rPr lang="en-US" sz="900" dirty="0" err="1">
                    <a:solidFill>
                      <a:schemeClr val="bg1"/>
                    </a:solidFill>
                    <a:latin typeface="+mn-lt"/>
                  </a:rPr>
                  <a:t>hukum</a:t>
                </a:r>
                <a:r>
                  <a:rPr lang="en-US" sz="900" dirty="0">
                    <a:solidFill>
                      <a:schemeClr val="bg1"/>
                    </a:solidFill>
                    <a:latin typeface="+mn-lt"/>
                  </a:rPr>
                  <a:t>, </a:t>
                </a:r>
                <a:r>
                  <a:rPr lang="en-US" sz="900" dirty="0" err="1">
                    <a:solidFill>
                      <a:schemeClr val="bg1"/>
                    </a:solidFill>
                    <a:latin typeface="+mn-lt"/>
                  </a:rPr>
                  <a:t>lembaga</a:t>
                </a:r>
                <a:r>
                  <a:rPr lang="en-US" sz="900" dirty="0">
                    <a:solidFill>
                      <a:schemeClr val="bg1"/>
                    </a:solidFill>
                    <a:latin typeface="+mn-lt"/>
                  </a:rPr>
                  <a:t> </a:t>
                </a:r>
                <a:r>
                  <a:rPr lang="en-US" sz="900" dirty="0" err="1">
                    <a:solidFill>
                      <a:schemeClr val="bg1"/>
                    </a:solidFill>
                    <a:latin typeface="+mn-lt"/>
                  </a:rPr>
                  <a:t>sosial</a:t>
                </a:r>
                <a:r>
                  <a:rPr lang="en-US" sz="900" dirty="0">
                    <a:solidFill>
                      <a:schemeClr val="bg1"/>
                    </a:solidFill>
                    <a:latin typeface="+mn-lt"/>
                  </a:rPr>
                  <a:t>, dan </a:t>
                </a:r>
                <a:r>
                  <a:rPr lang="en-US" sz="900" dirty="0" err="1">
                    <a:solidFill>
                      <a:schemeClr val="bg1"/>
                    </a:solidFill>
                    <a:latin typeface="+mn-lt"/>
                  </a:rPr>
                  <a:t>pemerintah</a:t>
                </a:r>
                <a:r>
                  <a:rPr lang="en-US" sz="900" dirty="0">
                    <a:solidFill>
                      <a:schemeClr val="bg1"/>
                    </a:solidFill>
                    <a:latin typeface="+mn-lt"/>
                  </a:rPr>
                  <a:t> </a:t>
                </a:r>
                <a:r>
                  <a:rPr lang="en-US" sz="900" dirty="0" err="1">
                    <a:solidFill>
                      <a:schemeClr val="bg1"/>
                    </a:solidFill>
                    <a:latin typeface="+mn-lt"/>
                  </a:rPr>
                  <a:t>daerah</a:t>
                </a:r>
                <a:r>
                  <a:rPr lang="en-US" sz="900" dirty="0">
                    <a:solidFill>
                      <a:schemeClr val="bg1"/>
                    </a:solidFill>
                    <a:latin typeface="+mn-lt"/>
                  </a:rPr>
                  <a:t> </a:t>
                </a:r>
                <a:r>
                  <a:rPr lang="en-US" sz="900" dirty="0" err="1">
                    <a:solidFill>
                      <a:schemeClr val="bg1"/>
                    </a:solidFill>
                    <a:latin typeface="+mn-lt"/>
                  </a:rPr>
                  <a:t>dalam</a:t>
                </a:r>
                <a:r>
                  <a:rPr lang="en-US" sz="900" dirty="0">
                    <a:solidFill>
                      <a:schemeClr val="bg1"/>
                    </a:solidFill>
                    <a:latin typeface="+mn-lt"/>
                  </a:rPr>
                  <a:t> </a:t>
                </a:r>
                <a:r>
                  <a:rPr lang="en-US" sz="900" dirty="0" err="1">
                    <a:solidFill>
                      <a:schemeClr val="bg1"/>
                    </a:solidFill>
                    <a:latin typeface="+mn-lt"/>
                  </a:rPr>
                  <a:t>merancang</a:t>
                </a:r>
                <a:r>
                  <a:rPr lang="en-US" sz="900" dirty="0">
                    <a:solidFill>
                      <a:schemeClr val="bg1"/>
                    </a:solidFill>
                    <a:latin typeface="+mn-lt"/>
                  </a:rPr>
                  <a:t> </a:t>
                </a:r>
                <a:r>
                  <a:rPr lang="en-US" sz="900" dirty="0" err="1">
                    <a:solidFill>
                      <a:schemeClr val="bg1"/>
                    </a:solidFill>
                    <a:latin typeface="+mn-lt"/>
                  </a:rPr>
                  <a:t>kebijakan</a:t>
                </a:r>
                <a:r>
                  <a:rPr lang="en-US" sz="900" dirty="0">
                    <a:solidFill>
                      <a:schemeClr val="bg1"/>
                    </a:solidFill>
                    <a:latin typeface="+mn-lt"/>
                  </a:rPr>
                  <a:t> yang </a:t>
                </a:r>
                <a:r>
                  <a:rPr lang="en-US" sz="900" dirty="0" err="1">
                    <a:solidFill>
                      <a:schemeClr val="bg1"/>
                    </a:solidFill>
                    <a:latin typeface="+mn-lt"/>
                  </a:rPr>
                  <a:t>lebih</a:t>
                </a:r>
                <a:r>
                  <a:rPr lang="en-US" sz="900" dirty="0">
                    <a:solidFill>
                      <a:schemeClr val="bg1"/>
                    </a:solidFill>
                    <a:latin typeface="+mn-lt"/>
                  </a:rPr>
                  <a:t> </a:t>
                </a:r>
                <a:r>
                  <a:rPr lang="en-US" sz="900" dirty="0" err="1">
                    <a:solidFill>
                      <a:schemeClr val="bg1"/>
                    </a:solidFill>
                    <a:latin typeface="+mn-lt"/>
                  </a:rPr>
                  <a:t>efektif</a:t>
                </a:r>
                <a:r>
                  <a:rPr lang="en-US" sz="900" dirty="0">
                    <a:solidFill>
                      <a:schemeClr val="bg1"/>
                    </a:solidFill>
                    <a:latin typeface="+mn-lt"/>
                  </a:rPr>
                  <a:t> dan strategi </a:t>
                </a:r>
                <a:r>
                  <a:rPr lang="en-US" sz="900" dirty="0" err="1">
                    <a:solidFill>
                      <a:schemeClr val="bg1"/>
                    </a:solidFill>
                    <a:latin typeface="+mn-lt"/>
                  </a:rPr>
                  <a:t>penanganan</a:t>
                </a:r>
                <a:r>
                  <a:rPr lang="en-US" sz="900" dirty="0">
                    <a:solidFill>
                      <a:schemeClr val="bg1"/>
                    </a:solidFill>
                    <a:latin typeface="+mn-lt"/>
                  </a:rPr>
                  <a:t> </a:t>
                </a:r>
                <a:r>
                  <a:rPr lang="en-US" sz="900" dirty="0" err="1">
                    <a:solidFill>
                      <a:schemeClr val="bg1"/>
                    </a:solidFill>
                    <a:latin typeface="+mn-lt"/>
                  </a:rPr>
                  <a:t>prostitusi</a:t>
                </a:r>
                <a:r>
                  <a:rPr lang="en-US" sz="900" dirty="0">
                    <a:solidFill>
                      <a:schemeClr val="bg1"/>
                    </a:solidFill>
                    <a:latin typeface="+mn-lt"/>
                  </a:rPr>
                  <a:t>, </a:t>
                </a:r>
                <a:r>
                  <a:rPr lang="en-US" sz="900" dirty="0" err="1">
                    <a:solidFill>
                      <a:schemeClr val="bg1"/>
                    </a:solidFill>
                    <a:latin typeface="+mn-lt"/>
                  </a:rPr>
                  <a:t>khususnya</a:t>
                </a:r>
                <a:r>
                  <a:rPr lang="en-US" sz="900" dirty="0">
                    <a:solidFill>
                      <a:schemeClr val="bg1"/>
                    </a:solidFill>
                    <a:latin typeface="+mn-lt"/>
                  </a:rPr>
                  <a:t> di Kota Pontianak.</a:t>
                </a:r>
              </a:p>
            </p:txBody>
          </p:sp>
          <p:sp>
            <p:nvSpPr>
              <p:cNvPr id="135" name="Google Shape;240;p33">
                <a:extLst>
                  <a:ext uri="{FF2B5EF4-FFF2-40B4-BE49-F238E27FC236}">
                    <a16:creationId xmlns="" xmlns:a16="http://schemas.microsoft.com/office/drawing/2014/main" id="{5D8D7F31-121F-9280-0A72-3DFC285F8D3A}"/>
                  </a:ext>
                </a:extLst>
              </p:cNvPr>
              <p:cNvSpPr/>
              <p:nvPr/>
            </p:nvSpPr>
            <p:spPr>
              <a:xfrm>
                <a:off x="6276997" y="3017629"/>
                <a:ext cx="1590853" cy="226558"/>
              </a:xfrm>
              <a:prstGeom prst="roundRect">
                <a:avLst>
                  <a:gd name="adj" fmla="val 50000"/>
                </a:avLst>
              </a:prstGeom>
              <a:solidFill>
                <a:schemeClr val="accent4">
                  <a:lumMod val="40000"/>
                  <a:lumOff val="60000"/>
                </a:schemeClr>
              </a:solidFill>
              <a:ln w="19050">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err="1">
                    <a:solidFill>
                      <a:schemeClr val="tx1">
                        <a:lumMod val="50000"/>
                      </a:schemeClr>
                    </a:solidFill>
                    <a:latin typeface="+mn-lt"/>
                  </a:rPr>
                  <a:t>Manfaat</a:t>
                </a:r>
                <a:r>
                  <a:rPr lang="en-US" sz="1000" dirty="0">
                    <a:solidFill>
                      <a:schemeClr val="tx1">
                        <a:lumMod val="50000"/>
                      </a:schemeClr>
                    </a:solidFill>
                    <a:latin typeface="+mn-lt"/>
                  </a:rPr>
                  <a:t> </a:t>
                </a:r>
                <a:r>
                  <a:rPr lang="en-US" sz="1000" dirty="0" err="1">
                    <a:solidFill>
                      <a:schemeClr val="tx1">
                        <a:lumMod val="50000"/>
                      </a:schemeClr>
                    </a:solidFill>
                    <a:latin typeface="+mn-lt"/>
                  </a:rPr>
                  <a:t>Penelitian</a:t>
                </a:r>
                <a:endParaRPr kumimoji="0" lang="id-ID" sz="1000" i="0" u="none" strike="noStrike" kern="0" cap="none" spc="0" normalizeH="0" baseline="0" noProof="0" dirty="0">
                  <a:ln>
                    <a:noFill/>
                  </a:ln>
                  <a:solidFill>
                    <a:schemeClr val="tx1">
                      <a:lumMod val="50000"/>
                    </a:schemeClr>
                  </a:solidFill>
                  <a:effectLst/>
                  <a:uLnTx/>
                  <a:uFillTx/>
                  <a:latin typeface="+mn-lt"/>
                  <a:cs typeface="Arial"/>
                  <a:sym typeface="Arial"/>
                </a:endParaRPr>
              </a:p>
            </p:txBody>
          </p:sp>
        </p:grpSp>
        <p:sp>
          <p:nvSpPr>
            <p:cNvPr id="133" name="Google Shape;240;p33">
              <a:extLst>
                <a:ext uri="{FF2B5EF4-FFF2-40B4-BE49-F238E27FC236}">
                  <a16:creationId xmlns="" xmlns:a16="http://schemas.microsoft.com/office/drawing/2014/main" id="{D9B0F0C6-F6EC-5EED-34DB-062D66AA86FA}"/>
                </a:ext>
              </a:extLst>
            </p:cNvPr>
            <p:cNvSpPr/>
            <p:nvPr/>
          </p:nvSpPr>
          <p:spPr>
            <a:xfrm>
              <a:off x="2981269" y="1085854"/>
              <a:ext cx="3120588" cy="330254"/>
            </a:xfrm>
            <a:prstGeom prst="roundRect">
              <a:avLst>
                <a:gd name="adj" fmla="val 50000"/>
              </a:avLst>
            </a:prstGeom>
            <a:solidFill>
              <a:schemeClr val="tx1"/>
            </a:solidFill>
            <a:ln w="19050">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1" i="0" u="none" strike="noStrike" kern="0" cap="none" spc="0" normalizeH="0" baseline="0" noProof="0" dirty="0" err="1">
                  <a:ln>
                    <a:noFill/>
                  </a:ln>
                  <a:solidFill>
                    <a:schemeClr val="bg1"/>
                  </a:solidFill>
                  <a:effectLst/>
                  <a:uLnTx/>
                  <a:uFillTx/>
                  <a:latin typeface="+mn-lt"/>
                  <a:cs typeface="Arial"/>
                  <a:sym typeface="Arial"/>
                </a:rPr>
                <a:t>Tujuan</a:t>
              </a:r>
              <a:r>
                <a:rPr kumimoji="0" lang="en-US" sz="1050" b="1" i="0" u="none" strike="noStrike" kern="0" cap="none" spc="0" normalizeH="0" baseline="0" noProof="0" dirty="0">
                  <a:ln>
                    <a:noFill/>
                  </a:ln>
                  <a:solidFill>
                    <a:schemeClr val="bg1"/>
                  </a:solidFill>
                  <a:effectLst/>
                  <a:uLnTx/>
                  <a:uFillTx/>
                  <a:latin typeface="+mn-lt"/>
                  <a:cs typeface="Arial"/>
                  <a:sym typeface="Arial"/>
                </a:rPr>
                <a:t> </a:t>
              </a:r>
              <a:r>
                <a:rPr kumimoji="0" lang="en-US" sz="1050" b="1" i="0" u="none" strike="noStrike" kern="0" cap="none" spc="0" normalizeH="0" baseline="0" noProof="0" dirty="0" err="1">
                  <a:ln>
                    <a:noFill/>
                  </a:ln>
                  <a:solidFill>
                    <a:schemeClr val="bg1"/>
                  </a:solidFill>
                  <a:effectLst/>
                  <a:uLnTx/>
                  <a:uFillTx/>
                  <a:latin typeface="+mn-lt"/>
                  <a:cs typeface="Arial"/>
                  <a:sym typeface="Arial"/>
                </a:rPr>
                <a:t>Penelitian</a:t>
              </a:r>
              <a:r>
                <a:rPr kumimoji="0" lang="en-US" sz="1050" b="1" i="0" u="none" strike="noStrike" kern="0" cap="none" spc="0" normalizeH="0" baseline="0" noProof="0" dirty="0">
                  <a:ln>
                    <a:noFill/>
                  </a:ln>
                  <a:solidFill>
                    <a:schemeClr val="bg1"/>
                  </a:solidFill>
                  <a:effectLst/>
                  <a:uLnTx/>
                  <a:uFillTx/>
                  <a:latin typeface="+mn-lt"/>
                  <a:cs typeface="Arial"/>
                  <a:sym typeface="Arial"/>
                </a:rPr>
                <a:t> dan </a:t>
              </a:r>
              <a:r>
                <a:rPr kumimoji="0" lang="en-US" sz="1050" b="1" i="0" u="none" strike="noStrike" kern="0" cap="none" spc="0" normalizeH="0" baseline="0" noProof="0" dirty="0" err="1">
                  <a:ln>
                    <a:noFill/>
                  </a:ln>
                  <a:solidFill>
                    <a:schemeClr val="bg1"/>
                  </a:solidFill>
                  <a:effectLst/>
                  <a:uLnTx/>
                  <a:uFillTx/>
                  <a:latin typeface="+mn-lt"/>
                  <a:cs typeface="Arial"/>
                  <a:sym typeface="Arial"/>
                </a:rPr>
                <a:t>Manfaat</a:t>
              </a:r>
              <a:r>
                <a:rPr kumimoji="0" lang="en-US" sz="1050" b="1" i="0" u="none" strike="noStrike" kern="0" cap="none" spc="0" normalizeH="0" baseline="0" noProof="0" dirty="0">
                  <a:ln>
                    <a:noFill/>
                  </a:ln>
                  <a:solidFill>
                    <a:schemeClr val="bg1"/>
                  </a:solidFill>
                  <a:effectLst/>
                  <a:uLnTx/>
                  <a:uFillTx/>
                  <a:latin typeface="+mn-lt"/>
                  <a:cs typeface="Arial"/>
                  <a:sym typeface="Arial"/>
                </a:rPr>
                <a:t> </a:t>
              </a:r>
              <a:r>
                <a:rPr kumimoji="0" lang="en-US" sz="1050" b="1" i="0" u="none" strike="noStrike" kern="0" cap="none" spc="0" normalizeH="0" baseline="0" noProof="0" dirty="0" err="1">
                  <a:ln>
                    <a:noFill/>
                  </a:ln>
                  <a:solidFill>
                    <a:schemeClr val="bg1"/>
                  </a:solidFill>
                  <a:effectLst/>
                  <a:uLnTx/>
                  <a:uFillTx/>
                  <a:latin typeface="+mn-lt"/>
                  <a:cs typeface="Arial"/>
                  <a:sym typeface="Arial"/>
                </a:rPr>
                <a:t>Penelitian</a:t>
              </a:r>
              <a:endParaRPr kumimoji="0" lang="id-ID" sz="1050" b="1" i="0" u="none" strike="noStrike" kern="0" cap="none" spc="0" normalizeH="0" baseline="0" noProof="0" dirty="0">
                <a:ln>
                  <a:noFill/>
                </a:ln>
                <a:solidFill>
                  <a:schemeClr val="bg1"/>
                </a:solidFill>
                <a:effectLst/>
                <a:uLnTx/>
                <a:uFillTx/>
                <a:latin typeface="+mn-lt"/>
                <a:cs typeface="Arial"/>
                <a:sym typeface="Arial"/>
              </a:endParaRPr>
            </a:p>
          </p:txBody>
        </p:sp>
      </p:grpSp>
      <p:grpSp>
        <p:nvGrpSpPr>
          <p:cNvPr id="124" name="Group 123">
            <a:extLst>
              <a:ext uri="{FF2B5EF4-FFF2-40B4-BE49-F238E27FC236}">
                <a16:creationId xmlns="" xmlns:a16="http://schemas.microsoft.com/office/drawing/2014/main" id="{AC20AEBD-CE39-3209-7684-DF9EEA99046D}"/>
              </a:ext>
            </a:extLst>
          </p:cNvPr>
          <p:cNvGrpSpPr/>
          <p:nvPr/>
        </p:nvGrpSpPr>
        <p:grpSpPr>
          <a:xfrm>
            <a:off x="1911894" y="-1770605"/>
            <a:ext cx="5313418" cy="814614"/>
            <a:chOff x="1776516" y="1323793"/>
            <a:chExt cx="5313418" cy="1064552"/>
          </a:xfrm>
        </p:grpSpPr>
        <p:sp>
          <p:nvSpPr>
            <p:cNvPr id="125" name="Google Shape;240;p33">
              <a:extLst>
                <a:ext uri="{FF2B5EF4-FFF2-40B4-BE49-F238E27FC236}">
                  <a16:creationId xmlns="" xmlns:a16="http://schemas.microsoft.com/office/drawing/2014/main" id="{028AF198-DA5F-A78F-836E-28E1C8C18801}"/>
                </a:ext>
              </a:extLst>
            </p:cNvPr>
            <p:cNvSpPr/>
            <p:nvPr/>
          </p:nvSpPr>
          <p:spPr>
            <a:xfrm>
              <a:off x="1776516" y="1454360"/>
              <a:ext cx="5313418" cy="933985"/>
            </a:xfrm>
            <a:prstGeom prst="roundRect">
              <a:avLst>
                <a:gd name="adj" fmla="val 19885"/>
              </a:avLst>
            </a:prstGeom>
            <a:solidFill>
              <a:schemeClr val="tx1">
                <a:lumMod val="60000"/>
                <a:lumOff val="40000"/>
              </a:schemeClr>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1" i="0" u="none" strike="noStrike" kern="0" cap="none" spc="0" normalizeH="0" baseline="0" noProof="0" dirty="0">
                <a:ln>
                  <a:noFill/>
                </a:ln>
                <a:solidFill>
                  <a:srgbClr val="DA8737"/>
                </a:solidFill>
                <a:effectLst/>
                <a:uLnTx/>
                <a:uFillTx/>
                <a:latin typeface="Oxygen" panose="02000503000000000000" pitchFamily="2" charset="0"/>
                <a:cs typeface="Arial"/>
                <a:sym typeface="Arial"/>
              </a:endParaRPr>
            </a:p>
          </p:txBody>
        </p:sp>
        <p:sp>
          <p:nvSpPr>
            <p:cNvPr id="126" name="TextBox 125">
              <a:extLst>
                <a:ext uri="{FF2B5EF4-FFF2-40B4-BE49-F238E27FC236}">
                  <a16:creationId xmlns="" xmlns:a16="http://schemas.microsoft.com/office/drawing/2014/main" id="{D309F5C8-E0B1-B2EE-5016-7E9A8815982C}"/>
                </a:ext>
              </a:extLst>
            </p:cNvPr>
            <p:cNvSpPr txBox="1"/>
            <p:nvPr/>
          </p:nvSpPr>
          <p:spPr>
            <a:xfrm>
              <a:off x="1899899" y="1670554"/>
              <a:ext cx="5066650" cy="563091"/>
            </a:xfrm>
            <a:prstGeom prst="rect">
              <a:avLst/>
            </a:prstGeom>
            <a:noFill/>
          </p:spPr>
          <p:txBody>
            <a:bodyPr wrap="square">
              <a:spAutoFit/>
            </a:bodyPr>
            <a:lstStyle/>
            <a:p>
              <a:pPr algn="ctr"/>
              <a:r>
                <a:rPr lang="en-US" sz="1100" dirty="0" err="1">
                  <a:solidFill>
                    <a:schemeClr val="bg1"/>
                  </a:solidFill>
                </a:rPr>
                <a:t>Mengapa</a:t>
              </a:r>
              <a:r>
                <a:rPr lang="en-US" sz="1100" dirty="0">
                  <a:solidFill>
                    <a:schemeClr val="bg1"/>
                  </a:solidFill>
                </a:rPr>
                <a:t> </a:t>
              </a:r>
              <a:r>
                <a:rPr lang="en-US" sz="1100" dirty="0" err="1">
                  <a:solidFill>
                    <a:schemeClr val="bg1"/>
                  </a:solidFill>
                </a:rPr>
                <a:t>Kriminalisasi</a:t>
              </a:r>
              <a:r>
                <a:rPr lang="en-US" sz="1100" dirty="0">
                  <a:solidFill>
                    <a:schemeClr val="bg1"/>
                  </a:solidFill>
                </a:rPr>
                <a:t> </a:t>
              </a:r>
              <a:r>
                <a:rPr lang="en-US" sz="1100" dirty="0" err="1">
                  <a:solidFill>
                    <a:schemeClr val="bg1"/>
                  </a:solidFill>
                </a:rPr>
                <a:t>Pelaku</a:t>
              </a:r>
              <a:r>
                <a:rPr lang="en-US" sz="1100" dirty="0">
                  <a:solidFill>
                    <a:schemeClr val="bg1"/>
                  </a:solidFill>
                </a:rPr>
                <a:t> </a:t>
              </a:r>
              <a:r>
                <a:rPr lang="en-US" sz="1100" dirty="0" err="1">
                  <a:solidFill>
                    <a:schemeClr val="bg1"/>
                  </a:solidFill>
                </a:rPr>
                <a:t>Pelacuran</a:t>
              </a:r>
              <a:r>
                <a:rPr lang="en-US" sz="1100" dirty="0">
                  <a:solidFill>
                    <a:schemeClr val="bg1"/>
                  </a:solidFill>
                </a:rPr>
                <a:t> </a:t>
              </a:r>
              <a:r>
                <a:rPr lang="en-US" sz="1100" dirty="0" err="1">
                  <a:solidFill>
                    <a:schemeClr val="bg1"/>
                  </a:solidFill>
                </a:rPr>
                <a:t>Tidak</a:t>
              </a:r>
              <a:r>
                <a:rPr lang="en-US" sz="1100" dirty="0">
                  <a:solidFill>
                    <a:schemeClr val="bg1"/>
                  </a:solidFill>
                </a:rPr>
                <a:t> </a:t>
              </a:r>
              <a:r>
                <a:rPr lang="en-US" sz="1100" dirty="0" err="1">
                  <a:solidFill>
                    <a:schemeClr val="bg1"/>
                  </a:solidFill>
                </a:rPr>
                <a:t>Diatur</a:t>
              </a:r>
              <a:r>
                <a:rPr lang="en-US" sz="1100" dirty="0">
                  <a:solidFill>
                    <a:schemeClr val="bg1"/>
                  </a:solidFill>
                </a:rPr>
                <a:t> </a:t>
              </a:r>
              <a:r>
                <a:rPr lang="en-US" sz="1100" dirty="0" err="1">
                  <a:solidFill>
                    <a:schemeClr val="bg1"/>
                  </a:solidFill>
                </a:rPr>
                <a:t>Secara</a:t>
              </a:r>
              <a:r>
                <a:rPr lang="en-US" sz="1100" dirty="0">
                  <a:solidFill>
                    <a:schemeClr val="bg1"/>
                  </a:solidFill>
                </a:rPr>
                <a:t> </a:t>
              </a:r>
              <a:r>
                <a:rPr lang="en-US" sz="1100" dirty="0" err="1">
                  <a:solidFill>
                    <a:schemeClr val="bg1"/>
                  </a:solidFill>
                </a:rPr>
                <a:t>Khusus</a:t>
              </a:r>
              <a:r>
                <a:rPr lang="en-US" sz="1100" dirty="0">
                  <a:solidFill>
                    <a:schemeClr val="bg1"/>
                  </a:solidFill>
                </a:rPr>
                <a:t> </a:t>
              </a:r>
              <a:r>
                <a:rPr lang="en-US" sz="1100" dirty="0" err="1">
                  <a:solidFill>
                    <a:schemeClr val="bg1"/>
                  </a:solidFill>
                </a:rPr>
                <a:t>Dalam</a:t>
              </a:r>
              <a:r>
                <a:rPr lang="en-US" sz="1100" dirty="0">
                  <a:solidFill>
                    <a:schemeClr val="bg1"/>
                  </a:solidFill>
                </a:rPr>
                <a:t> Hukum </a:t>
              </a:r>
              <a:r>
                <a:rPr lang="en-US" sz="1100" dirty="0" err="1">
                  <a:solidFill>
                    <a:schemeClr val="bg1"/>
                  </a:solidFill>
                </a:rPr>
                <a:t>Pidana</a:t>
              </a:r>
              <a:r>
                <a:rPr lang="en-US" sz="1100" dirty="0">
                  <a:solidFill>
                    <a:schemeClr val="bg1"/>
                  </a:solidFill>
                </a:rPr>
                <a:t> di Indonesia?</a:t>
              </a:r>
            </a:p>
          </p:txBody>
        </p:sp>
        <p:sp>
          <p:nvSpPr>
            <p:cNvPr id="127" name="Google Shape;240;p33">
              <a:extLst>
                <a:ext uri="{FF2B5EF4-FFF2-40B4-BE49-F238E27FC236}">
                  <a16:creationId xmlns="" xmlns:a16="http://schemas.microsoft.com/office/drawing/2014/main" id="{6DCEE703-73C1-FE26-8382-162A8864167D}"/>
                </a:ext>
              </a:extLst>
            </p:cNvPr>
            <p:cNvSpPr/>
            <p:nvPr/>
          </p:nvSpPr>
          <p:spPr>
            <a:xfrm>
              <a:off x="3417591" y="1323793"/>
              <a:ext cx="2075410" cy="261132"/>
            </a:xfrm>
            <a:prstGeom prst="roundRect">
              <a:avLst>
                <a:gd name="adj" fmla="val 50000"/>
              </a:avLst>
            </a:prstGeom>
            <a:solidFill>
              <a:schemeClr val="tx1">
                <a:lumMod val="20000"/>
                <a:lumOff val="80000"/>
              </a:schemeClr>
            </a:solidFill>
            <a:ln w="12700">
              <a:solidFill>
                <a:srgbClr val="FFFEFC"/>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err="1">
                  <a:ln>
                    <a:noFill/>
                  </a:ln>
                  <a:solidFill>
                    <a:schemeClr val="tx1"/>
                  </a:solidFill>
                  <a:effectLst/>
                  <a:uLnTx/>
                  <a:uFillTx/>
                  <a:latin typeface="+mn-lt"/>
                  <a:cs typeface="Arial"/>
                  <a:sym typeface="Arial"/>
                </a:rPr>
                <a:t>Rumusan</a:t>
              </a:r>
              <a:r>
                <a:rPr kumimoji="0" lang="en-US" sz="1100" b="1" i="0" u="none" strike="noStrike" kern="0" cap="none" spc="0" normalizeH="0" baseline="0" noProof="0" dirty="0">
                  <a:ln>
                    <a:noFill/>
                  </a:ln>
                  <a:solidFill>
                    <a:schemeClr val="tx1"/>
                  </a:solidFill>
                  <a:effectLst/>
                  <a:uLnTx/>
                  <a:uFillTx/>
                  <a:latin typeface="+mn-lt"/>
                  <a:cs typeface="Arial"/>
                  <a:sym typeface="Arial"/>
                </a:rPr>
                <a:t> </a:t>
              </a:r>
              <a:r>
                <a:rPr kumimoji="0" lang="en-US" sz="1100" b="1" i="0" u="none" strike="noStrike" kern="0" cap="none" spc="0" normalizeH="0" baseline="0" noProof="0" dirty="0" err="1">
                  <a:ln>
                    <a:noFill/>
                  </a:ln>
                  <a:solidFill>
                    <a:schemeClr val="tx1"/>
                  </a:solidFill>
                  <a:effectLst/>
                  <a:uLnTx/>
                  <a:uFillTx/>
                  <a:latin typeface="+mn-lt"/>
                  <a:cs typeface="Arial"/>
                  <a:sym typeface="Arial"/>
                </a:rPr>
                <a:t>Masalah</a:t>
              </a:r>
              <a:endParaRPr kumimoji="0" lang="id-ID" sz="1100" b="1" i="0" u="none" strike="noStrike" kern="0" cap="none" spc="0" normalizeH="0" baseline="0" noProof="0" dirty="0">
                <a:ln>
                  <a:noFill/>
                </a:ln>
                <a:solidFill>
                  <a:schemeClr val="tx1"/>
                </a:solidFill>
                <a:effectLst/>
                <a:uLnTx/>
                <a:uFillTx/>
                <a:latin typeface="+mn-lt"/>
                <a:cs typeface="Arial"/>
                <a:sym typeface="Arial"/>
              </a:endParaRPr>
            </a:p>
          </p:txBody>
        </p:sp>
      </p:grpSp>
      <p:grpSp>
        <p:nvGrpSpPr>
          <p:cNvPr id="2" name="Group 1">
            <a:extLst>
              <a:ext uri="{FF2B5EF4-FFF2-40B4-BE49-F238E27FC236}">
                <a16:creationId xmlns="" xmlns:a16="http://schemas.microsoft.com/office/drawing/2014/main" id="{A04E0FCD-7CC1-C45D-B2AB-28E74AFC373E}"/>
              </a:ext>
            </a:extLst>
          </p:cNvPr>
          <p:cNvGrpSpPr/>
          <p:nvPr/>
        </p:nvGrpSpPr>
        <p:grpSpPr>
          <a:xfrm>
            <a:off x="9978530" y="4311230"/>
            <a:ext cx="1756270" cy="3453550"/>
            <a:chOff x="4775201" y="1107440"/>
            <a:chExt cx="1756270" cy="3453550"/>
          </a:xfrm>
        </p:grpSpPr>
        <p:sp>
          <p:nvSpPr>
            <p:cNvPr id="3" name="Google Shape;63;p3">
              <a:extLst>
                <a:ext uri="{FF2B5EF4-FFF2-40B4-BE49-F238E27FC236}">
                  <a16:creationId xmlns="" xmlns:a16="http://schemas.microsoft.com/office/drawing/2014/main" id="{926A53CB-B0F3-5869-DCA9-E567B64B3AFF}"/>
                </a:ext>
              </a:extLst>
            </p:cNvPr>
            <p:cNvSpPr/>
            <p:nvPr/>
          </p:nvSpPr>
          <p:spPr>
            <a:xfrm flipH="1">
              <a:off x="6244268" y="1107440"/>
              <a:ext cx="285503" cy="286808"/>
            </a:xfrm>
            <a:custGeom>
              <a:avLst/>
              <a:gdLst/>
              <a:ahLst/>
              <a:cxnLst/>
              <a:rect l="l" t="t" r="r" b="b"/>
              <a:pathLst>
                <a:path w="7506" h="7505" extrusionOk="0">
                  <a:moveTo>
                    <a:pt x="0" y="1"/>
                  </a:moveTo>
                  <a:lnTo>
                    <a:pt x="0" y="7505"/>
                  </a:lnTo>
                  <a:lnTo>
                    <a:pt x="7506" y="7505"/>
                  </a:lnTo>
                  <a:cubicBezTo>
                    <a:pt x="7506" y="3360"/>
                    <a:pt x="4145"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 3">
              <a:extLst>
                <a:ext uri="{FF2B5EF4-FFF2-40B4-BE49-F238E27FC236}">
                  <a16:creationId xmlns="" xmlns:a16="http://schemas.microsoft.com/office/drawing/2014/main" id="{1D41D2F7-DF19-7225-6FE2-9911709A3EFE}"/>
                </a:ext>
              </a:extLst>
            </p:cNvPr>
            <p:cNvGrpSpPr/>
            <p:nvPr/>
          </p:nvGrpSpPr>
          <p:grpSpPr>
            <a:xfrm flipH="1">
              <a:off x="4775201" y="2514811"/>
              <a:ext cx="1756270" cy="2046179"/>
              <a:chOff x="0" y="2565466"/>
              <a:chExt cx="2227301" cy="2594964"/>
            </a:xfrm>
          </p:grpSpPr>
          <p:grpSp>
            <p:nvGrpSpPr>
              <p:cNvPr id="5" name="Google Shape;993;p37">
                <a:extLst>
                  <a:ext uri="{FF2B5EF4-FFF2-40B4-BE49-F238E27FC236}">
                    <a16:creationId xmlns="" xmlns:a16="http://schemas.microsoft.com/office/drawing/2014/main" id="{0E60787E-D6E3-4B06-E6D0-5D1D6D7BA22F}"/>
                  </a:ext>
                </a:extLst>
              </p:cNvPr>
              <p:cNvGrpSpPr/>
              <p:nvPr/>
            </p:nvGrpSpPr>
            <p:grpSpPr>
              <a:xfrm>
                <a:off x="344860" y="4056710"/>
                <a:ext cx="731517" cy="731509"/>
                <a:chOff x="345132" y="4060974"/>
                <a:chExt cx="717032" cy="717165"/>
              </a:xfrm>
            </p:grpSpPr>
            <p:sp>
              <p:nvSpPr>
                <p:cNvPr id="25" name="Google Shape;994;p37">
                  <a:extLst>
                    <a:ext uri="{FF2B5EF4-FFF2-40B4-BE49-F238E27FC236}">
                      <a16:creationId xmlns="" xmlns:a16="http://schemas.microsoft.com/office/drawing/2014/main" id="{FFFB6633-E2A4-B9C2-F2B2-5A378A919337}"/>
                    </a:ext>
                  </a:extLst>
                </p:cNvPr>
                <p:cNvSpPr/>
                <p:nvPr/>
              </p:nvSpPr>
              <p:spPr>
                <a:xfrm>
                  <a:off x="345132" y="4060974"/>
                  <a:ext cx="717032" cy="717165"/>
                </a:xfrm>
                <a:custGeom>
                  <a:avLst/>
                  <a:gdLst/>
                  <a:ahLst/>
                  <a:cxnLst/>
                  <a:rect l="l" t="t" r="r" b="b"/>
                  <a:pathLst>
                    <a:path w="15074" h="15076" extrusionOk="0">
                      <a:moveTo>
                        <a:pt x="7537" y="1"/>
                      </a:moveTo>
                      <a:cubicBezTo>
                        <a:pt x="5538" y="1"/>
                        <a:pt x="3621" y="795"/>
                        <a:pt x="2208" y="2209"/>
                      </a:cubicBezTo>
                      <a:cubicBezTo>
                        <a:pt x="794" y="3622"/>
                        <a:pt x="0" y="5539"/>
                        <a:pt x="0" y="7538"/>
                      </a:cubicBezTo>
                      <a:cubicBezTo>
                        <a:pt x="0" y="9537"/>
                        <a:pt x="794" y="11454"/>
                        <a:pt x="2208" y="12867"/>
                      </a:cubicBezTo>
                      <a:cubicBezTo>
                        <a:pt x="3621" y="14280"/>
                        <a:pt x="5538" y="15075"/>
                        <a:pt x="7537" y="15075"/>
                      </a:cubicBezTo>
                      <a:cubicBezTo>
                        <a:pt x="9536" y="15075"/>
                        <a:pt x="11453" y="14280"/>
                        <a:pt x="12867" y="12867"/>
                      </a:cubicBezTo>
                      <a:cubicBezTo>
                        <a:pt x="14280" y="11454"/>
                        <a:pt x="15074" y="9537"/>
                        <a:pt x="15074" y="7538"/>
                      </a:cubicBezTo>
                      <a:cubicBezTo>
                        <a:pt x="15074" y="5539"/>
                        <a:pt x="14280" y="3622"/>
                        <a:pt x="12867" y="2209"/>
                      </a:cubicBezTo>
                      <a:cubicBezTo>
                        <a:pt x="11453" y="795"/>
                        <a:pt x="9536" y="1"/>
                        <a:pt x="7537"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95;p37">
                  <a:extLst>
                    <a:ext uri="{FF2B5EF4-FFF2-40B4-BE49-F238E27FC236}">
                      <a16:creationId xmlns="" xmlns:a16="http://schemas.microsoft.com/office/drawing/2014/main" id="{B4AF5563-373C-5E24-44DE-3DD0A3E3A234}"/>
                    </a:ext>
                  </a:extLst>
                </p:cNvPr>
                <p:cNvSpPr/>
                <p:nvPr/>
              </p:nvSpPr>
              <p:spPr>
                <a:xfrm>
                  <a:off x="559109" y="4275695"/>
                  <a:ext cx="315801" cy="287703"/>
                </a:xfrm>
                <a:custGeom>
                  <a:avLst/>
                  <a:gdLst/>
                  <a:ahLst/>
                  <a:cxnLst/>
                  <a:rect l="l" t="t" r="r" b="b"/>
                  <a:pathLst>
                    <a:path w="6639" h="6048" extrusionOk="0">
                      <a:moveTo>
                        <a:pt x="3319" y="1"/>
                      </a:moveTo>
                      <a:cubicBezTo>
                        <a:pt x="2545" y="1"/>
                        <a:pt x="1772" y="296"/>
                        <a:pt x="1181" y="886"/>
                      </a:cubicBezTo>
                      <a:cubicBezTo>
                        <a:pt x="1" y="2067"/>
                        <a:pt x="1" y="3982"/>
                        <a:pt x="1181" y="5162"/>
                      </a:cubicBezTo>
                      <a:cubicBezTo>
                        <a:pt x="1772" y="5752"/>
                        <a:pt x="2545" y="6048"/>
                        <a:pt x="3319" y="6048"/>
                      </a:cubicBezTo>
                      <a:cubicBezTo>
                        <a:pt x="4093" y="6048"/>
                        <a:pt x="4867" y="5752"/>
                        <a:pt x="5457" y="5162"/>
                      </a:cubicBezTo>
                      <a:cubicBezTo>
                        <a:pt x="6638" y="3982"/>
                        <a:pt x="6638" y="2067"/>
                        <a:pt x="5457" y="886"/>
                      </a:cubicBezTo>
                      <a:cubicBezTo>
                        <a:pt x="4867" y="296"/>
                        <a:pt x="4093" y="1"/>
                        <a:pt x="3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996;p37">
                <a:extLst>
                  <a:ext uri="{FF2B5EF4-FFF2-40B4-BE49-F238E27FC236}">
                    <a16:creationId xmlns="" xmlns:a16="http://schemas.microsoft.com/office/drawing/2014/main" id="{C40C2C35-AE34-36A3-84A6-54790DC2ED43}"/>
                  </a:ext>
                </a:extLst>
              </p:cNvPr>
              <p:cNvSpPr/>
              <p:nvPr/>
            </p:nvSpPr>
            <p:spPr>
              <a:xfrm>
                <a:off x="1089976" y="3777568"/>
                <a:ext cx="359468" cy="362912"/>
              </a:xfrm>
              <a:custGeom>
                <a:avLst/>
                <a:gdLst/>
                <a:ahLst/>
                <a:cxnLst/>
                <a:rect l="l" t="t" r="r" b="b"/>
                <a:pathLst>
                  <a:path w="7557" h="7629" extrusionOk="0">
                    <a:moveTo>
                      <a:pt x="1" y="0"/>
                    </a:moveTo>
                    <a:lnTo>
                      <a:pt x="1" y="7628"/>
                    </a:lnTo>
                    <a:lnTo>
                      <a:pt x="7556" y="7628"/>
                    </a:lnTo>
                    <a:cubicBezTo>
                      <a:pt x="7555" y="3416"/>
                      <a:pt x="4173"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55;p3">
                <a:extLst>
                  <a:ext uri="{FF2B5EF4-FFF2-40B4-BE49-F238E27FC236}">
                    <a16:creationId xmlns="" xmlns:a16="http://schemas.microsoft.com/office/drawing/2014/main" id="{C3F2C2DB-B930-7E32-E5D3-96259C624CF0}"/>
                  </a:ext>
                </a:extLst>
              </p:cNvPr>
              <p:cNvGrpSpPr/>
              <p:nvPr/>
            </p:nvGrpSpPr>
            <p:grpSpPr>
              <a:xfrm>
                <a:off x="717031" y="4419538"/>
                <a:ext cx="731517" cy="740890"/>
                <a:chOff x="717034" y="4419587"/>
                <a:chExt cx="717033" cy="723950"/>
              </a:xfrm>
            </p:grpSpPr>
            <p:sp>
              <p:nvSpPr>
                <p:cNvPr id="23" name="Google Shape;56;p3">
                  <a:extLst>
                    <a:ext uri="{FF2B5EF4-FFF2-40B4-BE49-F238E27FC236}">
                      <a16:creationId xmlns="" xmlns:a16="http://schemas.microsoft.com/office/drawing/2014/main" id="{B5FD7F26-3067-ABF6-5CB7-9F1F53F378FE}"/>
                    </a:ext>
                  </a:extLst>
                </p:cNvPr>
                <p:cNvSpPr/>
                <p:nvPr/>
              </p:nvSpPr>
              <p:spPr>
                <a:xfrm>
                  <a:off x="717034" y="4419587"/>
                  <a:ext cx="358564" cy="362008"/>
                </a:xfrm>
                <a:custGeom>
                  <a:avLst/>
                  <a:gdLst/>
                  <a:ahLst/>
                  <a:cxnLst/>
                  <a:rect l="l" t="t" r="r" b="b"/>
                  <a:pathLst>
                    <a:path w="7538" h="7610" extrusionOk="0">
                      <a:moveTo>
                        <a:pt x="0" y="0"/>
                      </a:moveTo>
                      <a:lnTo>
                        <a:pt x="0" y="7609"/>
                      </a:lnTo>
                      <a:lnTo>
                        <a:pt x="7538" y="7609"/>
                      </a:lnTo>
                      <a:lnTo>
                        <a:pt x="7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7;p3">
                  <a:extLst>
                    <a:ext uri="{FF2B5EF4-FFF2-40B4-BE49-F238E27FC236}">
                      <a16:creationId xmlns="" xmlns:a16="http://schemas.microsoft.com/office/drawing/2014/main" id="{A36E38EF-6CF5-561F-C2BC-2DC79DC226A7}"/>
                    </a:ext>
                  </a:extLst>
                </p:cNvPr>
                <p:cNvSpPr/>
                <p:nvPr/>
              </p:nvSpPr>
              <p:spPr>
                <a:xfrm>
                  <a:off x="1075503" y="4781529"/>
                  <a:ext cx="358564" cy="362008"/>
                </a:xfrm>
                <a:custGeom>
                  <a:avLst/>
                  <a:gdLst/>
                  <a:ahLst/>
                  <a:cxnLst/>
                  <a:rect l="l" t="t" r="r" b="b"/>
                  <a:pathLst>
                    <a:path w="7538" h="7610" extrusionOk="0">
                      <a:moveTo>
                        <a:pt x="1" y="0"/>
                      </a:moveTo>
                      <a:lnTo>
                        <a:pt x="1" y="7610"/>
                      </a:lnTo>
                      <a:lnTo>
                        <a:pt x="7538" y="7610"/>
                      </a:lnTo>
                      <a:lnTo>
                        <a:pt x="7538"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58;p3">
                <a:extLst>
                  <a:ext uri="{FF2B5EF4-FFF2-40B4-BE49-F238E27FC236}">
                    <a16:creationId xmlns="" xmlns:a16="http://schemas.microsoft.com/office/drawing/2014/main" id="{0783A096-0F2C-4354-029D-8E1D4BE5D2ED}"/>
                  </a:ext>
                </a:extLst>
              </p:cNvPr>
              <p:cNvGrpSpPr/>
              <p:nvPr/>
            </p:nvGrpSpPr>
            <p:grpSpPr>
              <a:xfrm>
                <a:off x="0" y="4049364"/>
                <a:ext cx="731493" cy="1111066"/>
                <a:chOff x="0" y="4059500"/>
                <a:chExt cx="717080" cy="1084073"/>
              </a:xfrm>
            </p:grpSpPr>
            <p:sp>
              <p:nvSpPr>
                <p:cNvPr id="21" name="Google Shape;59;p3">
                  <a:extLst>
                    <a:ext uri="{FF2B5EF4-FFF2-40B4-BE49-F238E27FC236}">
                      <a16:creationId xmlns="" xmlns:a16="http://schemas.microsoft.com/office/drawing/2014/main" id="{BCF32A95-BB28-0519-CB57-3C02A41C7057}"/>
                    </a:ext>
                  </a:extLst>
                </p:cNvPr>
                <p:cNvSpPr/>
                <p:nvPr/>
              </p:nvSpPr>
              <p:spPr>
                <a:xfrm>
                  <a:off x="0" y="4059500"/>
                  <a:ext cx="717080" cy="1084073"/>
                </a:xfrm>
                <a:custGeom>
                  <a:avLst/>
                  <a:gdLst/>
                  <a:ahLst/>
                  <a:cxnLst/>
                  <a:rect l="l" t="t" r="r" b="b"/>
                  <a:pathLst>
                    <a:path w="15075" h="22789" extrusionOk="0">
                      <a:moveTo>
                        <a:pt x="0" y="0"/>
                      </a:moveTo>
                      <a:lnTo>
                        <a:pt x="0" y="22789"/>
                      </a:lnTo>
                      <a:lnTo>
                        <a:pt x="15074" y="22789"/>
                      </a:lnTo>
                      <a:lnTo>
                        <a:pt x="15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0;p3">
                  <a:extLst>
                    <a:ext uri="{FF2B5EF4-FFF2-40B4-BE49-F238E27FC236}">
                      <a16:creationId xmlns="" xmlns:a16="http://schemas.microsoft.com/office/drawing/2014/main" id="{E485F0D4-77ED-6195-BB8C-1A687B61E7D6}"/>
                    </a:ext>
                  </a:extLst>
                </p:cNvPr>
                <p:cNvSpPr/>
                <p:nvPr/>
              </p:nvSpPr>
              <p:spPr>
                <a:xfrm>
                  <a:off x="0" y="4419587"/>
                  <a:ext cx="717080" cy="723968"/>
                </a:xfrm>
                <a:custGeom>
                  <a:avLst/>
                  <a:gdLst/>
                  <a:ahLst/>
                  <a:cxnLst/>
                  <a:rect l="l" t="t" r="r" b="b"/>
                  <a:pathLst>
                    <a:path w="15075" h="15219" extrusionOk="0">
                      <a:moveTo>
                        <a:pt x="0" y="0"/>
                      </a:moveTo>
                      <a:lnTo>
                        <a:pt x="15074" y="15219"/>
                      </a:lnTo>
                      <a:lnTo>
                        <a:pt x="150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64;p3">
                <a:extLst>
                  <a:ext uri="{FF2B5EF4-FFF2-40B4-BE49-F238E27FC236}">
                    <a16:creationId xmlns="" xmlns:a16="http://schemas.microsoft.com/office/drawing/2014/main" id="{88DDC262-FD59-4DA7-C7A3-7D57BC7901F5}"/>
                  </a:ext>
                </a:extLst>
              </p:cNvPr>
              <p:cNvGrpSpPr/>
              <p:nvPr/>
            </p:nvGrpSpPr>
            <p:grpSpPr>
              <a:xfrm>
                <a:off x="0" y="3307440"/>
                <a:ext cx="731493" cy="741946"/>
                <a:chOff x="0" y="3337137"/>
                <a:chExt cx="717080" cy="723920"/>
              </a:xfrm>
            </p:grpSpPr>
            <p:sp>
              <p:nvSpPr>
                <p:cNvPr id="16" name="Google Shape;65;p3">
                  <a:extLst>
                    <a:ext uri="{FF2B5EF4-FFF2-40B4-BE49-F238E27FC236}">
                      <a16:creationId xmlns="" xmlns:a16="http://schemas.microsoft.com/office/drawing/2014/main" id="{0A810071-CEE9-6AD2-8711-D3F58ADBC600}"/>
                    </a:ext>
                  </a:extLst>
                </p:cNvPr>
                <p:cNvSpPr/>
                <p:nvPr/>
              </p:nvSpPr>
              <p:spPr>
                <a:xfrm>
                  <a:off x="0" y="3338660"/>
                  <a:ext cx="717080" cy="722398"/>
                </a:xfrm>
                <a:custGeom>
                  <a:avLst/>
                  <a:gdLst/>
                  <a:ahLst/>
                  <a:cxnLst/>
                  <a:rect l="l" t="t" r="r" b="b"/>
                  <a:pathLst>
                    <a:path w="15075" h="15186" extrusionOk="0">
                      <a:moveTo>
                        <a:pt x="0" y="0"/>
                      </a:moveTo>
                      <a:lnTo>
                        <a:pt x="0" y="15186"/>
                      </a:lnTo>
                      <a:lnTo>
                        <a:pt x="15074" y="15186"/>
                      </a:lnTo>
                      <a:lnTo>
                        <a:pt x="15074" y="0"/>
                      </a:lnTo>
                      <a:close/>
                    </a:path>
                  </a:pathLst>
                </a:custGeom>
                <a:solidFill>
                  <a:srgbClr val="09B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p3">
                  <a:extLst>
                    <a:ext uri="{FF2B5EF4-FFF2-40B4-BE49-F238E27FC236}">
                      <a16:creationId xmlns="" xmlns:a16="http://schemas.microsoft.com/office/drawing/2014/main" id="{FCAAF82F-4438-F92D-5533-E01BD524DC7A}"/>
                    </a:ext>
                  </a:extLst>
                </p:cNvPr>
                <p:cNvSpPr/>
                <p:nvPr/>
              </p:nvSpPr>
              <p:spPr>
                <a:xfrm>
                  <a:off x="0" y="3698223"/>
                  <a:ext cx="358707" cy="361294"/>
                </a:xfrm>
                <a:custGeom>
                  <a:avLst/>
                  <a:gdLst/>
                  <a:ahLst/>
                  <a:cxnLst/>
                  <a:rect l="l" t="t" r="r" b="b"/>
                  <a:pathLst>
                    <a:path w="7541" h="7595" extrusionOk="0">
                      <a:moveTo>
                        <a:pt x="0" y="0"/>
                      </a:moveTo>
                      <a:cubicBezTo>
                        <a:pt x="0" y="4195"/>
                        <a:pt x="3376" y="7595"/>
                        <a:pt x="7540" y="7595"/>
                      </a:cubicBezTo>
                      <a:cubicBezTo>
                        <a:pt x="7540" y="3400"/>
                        <a:pt x="4164"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7;p3">
                  <a:extLst>
                    <a:ext uri="{FF2B5EF4-FFF2-40B4-BE49-F238E27FC236}">
                      <a16:creationId xmlns="" xmlns:a16="http://schemas.microsoft.com/office/drawing/2014/main" id="{4186C110-A274-F1A5-754C-F1B0C9BBE931}"/>
                    </a:ext>
                  </a:extLst>
                </p:cNvPr>
                <p:cNvSpPr/>
                <p:nvPr/>
              </p:nvSpPr>
              <p:spPr>
                <a:xfrm>
                  <a:off x="358279" y="3698223"/>
                  <a:ext cx="358659" cy="361294"/>
                </a:xfrm>
                <a:custGeom>
                  <a:avLst/>
                  <a:gdLst/>
                  <a:ahLst/>
                  <a:cxnLst/>
                  <a:rect l="l" t="t" r="r" b="b"/>
                  <a:pathLst>
                    <a:path w="7540" h="7595" extrusionOk="0">
                      <a:moveTo>
                        <a:pt x="7539" y="0"/>
                      </a:moveTo>
                      <a:cubicBezTo>
                        <a:pt x="3374" y="0"/>
                        <a:pt x="0" y="3400"/>
                        <a:pt x="0" y="7595"/>
                      </a:cubicBezTo>
                      <a:cubicBezTo>
                        <a:pt x="4164" y="7595"/>
                        <a:pt x="7539" y="4195"/>
                        <a:pt x="75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8;p3">
                  <a:extLst>
                    <a:ext uri="{FF2B5EF4-FFF2-40B4-BE49-F238E27FC236}">
                      <a16:creationId xmlns="" xmlns:a16="http://schemas.microsoft.com/office/drawing/2014/main" id="{EA0EB4C0-E33F-FCA0-471E-A0A3B1F71533}"/>
                    </a:ext>
                  </a:extLst>
                </p:cNvPr>
                <p:cNvSpPr/>
                <p:nvPr/>
              </p:nvSpPr>
              <p:spPr>
                <a:xfrm>
                  <a:off x="0" y="3337137"/>
                  <a:ext cx="358707" cy="361342"/>
                </a:xfrm>
                <a:custGeom>
                  <a:avLst/>
                  <a:gdLst/>
                  <a:ahLst/>
                  <a:cxnLst/>
                  <a:rect l="l" t="t" r="r" b="b"/>
                  <a:pathLst>
                    <a:path w="7541" h="7596" extrusionOk="0">
                      <a:moveTo>
                        <a:pt x="0" y="0"/>
                      </a:moveTo>
                      <a:cubicBezTo>
                        <a:pt x="0" y="4195"/>
                        <a:pt x="3376" y="7595"/>
                        <a:pt x="7540" y="7595"/>
                      </a:cubicBezTo>
                      <a:cubicBezTo>
                        <a:pt x="7540" y="3400"/>
                        <a:pt x="4164"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9;p3">
                  <a:extLst>
                    <a:ext uri="{FF2B5EF4-FFF2-40B4-BE49-F238E27FC236}">
                      <a16:creationId xmlns="" xmlns:a16="http://schemas.microsoft.com/office/drawing/2014/main" id="{7E1B19C3-76D3-3CC9-D935-C0608B4521E4}"/>
                    </a:ext>
                  </a:extLst>
                </p:cNvPr>
                <p:cNvSpPr/>
                <p:nvPr/>
              </p:nvSpPr>
              <p:spPr>
                <a:xfrm>
                  <a:off x="358279" y="3337137"/>
                  <a:ext cx="358659" cy="361342"/>
                </a:xfrm>
                <a:custGeom>
                  <a:avLst/>
                  <a:gdLst/>
                  <a:ahLst/>
                  <a:cxnLst/>
                  <a:rect l="l" t="t" r="r" b="b"/>
                  <a:pathLst>
                    <a:path w="7540" h="7596" extrusionOk="0">
                      <a:moveTo>
                        <a:pt x="7539" y="0"/>
                      </a:moveTo>
                      <a:cubicBezTo>
                        <a:pt x="3374" y="0"/>
                        <a:pt x="0" y="3400"/>
                        <a:pt x="0" y="7595"/>
                      </a:cubicBezTo>
                      <a:cubicBezTo>
                        <a:pt x="4164" y="7595"/>
                        <a:pt x="7539" y="4195"/>
                        <a:pt x="75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70;p3">
                <a:extLst>
                  <a:ext uri="{FF2B5EF4-FFF2-40B4-BE49-F238E27FC236}">
                    <a16:creationId xmlns="" xmlns:a16="http://schemas.microsoft.com/office/drawing/2014/main" id="{04D1A0E6-E2F9-13B6-6748-A904C2EFC62B}"/>
                  </a:ext>
                </a:extLst>
              </p:cNvPr>
              <p:cNvGrpSpPr/>
              <p:nvPr/>
            </p:nvGrpSpPr>
            <p:grpSpPr>
              <a:xfrm>
                <a:off x="0" y="2565466"/>
                <a:ext cx="731493" cy="741995"/>
                <a:chOff x="0" y="2614775"/>
                <a:chExt cx="717080" cy="723968"/>
              </a:xfrm>
            </p:grpSpPr>
            <p:sp>
              <p:nvSpPr>
                <p:cNvPr id="14" name="Google Shape;71;p3">
                  <a:extLst>
                    <a:ext uri="{FF2B5EF4-FFF2-40B4-BE49-F238E27FC236}">
                      <a16:creationId xmlns="" xmlns:a16="http://schemas.microsoft.com/office/drawing/2014/main" id="{8B483360-E108-1B4B-979E-FC38A3188129}"/>
                    </a:ext>
                  </a:extLst>
                </p:cNvPr>
                <p:cNvSpPr/>
                <p:nvPr/>
              </p:nvSpPr>
              <p:spPr>
                <a:xfrm>
                  <a:off x="0" y="2614775"/>
                  <a:ext cx="717080" cy="723968"/>
                </a:xfrm>
                <a:custGeom>
                  <a:avLst/>
                  <a:gdLst/>
                  <a:ahLst/>
                  <a:cxnLst/>
                  <a:rect l="l" t="t" r="r" b="b"/>
                  <a:pathLst>
                    <a:path w="15075" h="15219" extrusionOk="0">
                      <a:moveTo>
                        <a:pt x="0" y="1"/>
                      </a:moveTo>
                      <a:lnTo>
                        <a:pt x="0" y="15218"/>
                      </a:lnTo>
                      <a:lnTo>
                        <a:pt x="15074" y="15218"/>
                      </a:lnTo>
                      <a:lnTo>
                        <a:pt x="15074" y="7654"/>
                      </a:lnTo>
                      <a:lnTo>
                        <a:pt x="7492"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2;p3">
                  <a:extLst>
                    <a:ext uri="{FF2B5EF4-FFF2-40B4-BE49-F238E27FC236}">
                      <a16:creationId xmlns="" xmlns:a16="http://schemas.microsoft.com/office/drawing/2014/main" id="{730EF0AC-51C3-8753-E106-493F1CC2E1C0}"/>
                    </a:ext>
                  </a:extLst>
                </p:cNvPr>
                <p:cNvSpPr/>
                <p:nvPr/>
              </p:nvSpPr>
              <p:spPr>
                <a:xfrm>
                  <a:off x="210106" y="2992510"/>
                  <a:ext cx="278603" cy="281329"/>
                </a:xfrm>
                <a:custGeom>
                  <a:avLst/>
                  <a:gdLst/>
                  <a:ahLst/>
                  <a:cxnLst/>
                  <a:rect l="l" t="t" r="r" b="b"/>
                  <a:pathLst>
                    <a:path w="5857" h="5914" extrusionOk="0">
                      <a:moveTo>
                        <a:pt x="2929" y="0"/>
                      </a:moveTo>
                      <a:cubicBezTo>
                        <a:pt x="1311" y="0"/>
                        <a:pt x="0" y="1324"/>
                        <a:pt x="0" y="2957"/>
                      </a:cubicBezTo>
                      <a:cubicBezTo>
                        <a:pt x="0" y="4589"/>
                        <a:pt x="1311" y="5914"/>
                        <a:pt x="2929" y="5914"/>
                      </a:cubicBezTo>
                      <a:cubicBezTo>
                        <a:pt x="4546" y="5914"/>
                        <a:pt x="5857" y="4589"/>
                        <a:pt x="5857" y="2957"/>
                      </a:cubicBezTo>
                      <a:cubicBezTo>
                        <a:pt x="5857" y="1324"/>
                        <a:pt x="4546" y="0"/>
                        <a:pt x="2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73;p3">
                <a:extLst>
                  <a:ext uri="{FF2B5EF4-FFF2-40B4-BE49-F238E27FC236}">
                    <a16:creationId xmlns="" xmlns:a16="http://schemas.microsoft.com/office/drawing/2014/main" id="{45F683DE-C94E-723B-44CF-DA999872E32C}"/>
                  </a:ext>
                </a:extLst>
              </p:cNvPr>
              <p:cNvGrpSpPr/>
              <p:nvPr/>
            </p:nvGrpSpPr>
            <p:grpSpPr>
              <a:xfrm>
                <a:off x="1750103" y="4666320"/>
                <a:ext cx="477198" cy="477211"/>
                <a:chOff x="1673903" y="4666320"/>
                <a:chExt cx="477198" cy="477211"/>
              </a:xfrm>
            </p:grpSpPr>
            <p:sp>
              <p:nvSpPr>
                <p:cNvPr id="12" name="Google Shape;74;p3">
                  <a:extLst>
                    <a:ext uri="{FF2B5EF4-FFF2-40B4-BE49-F238E27FC236}">
                      <a16:creationId xmlns="" xmlns:a16="http://schemas.microsoft.com/office/drawing/2014/main" id="{F2ECA9B0-E689-50B5-345B-D5CAEF9B5A6B}"/>
                    </a:ext>
                  </a:extLst>
                </p:cNvPr>
                <p:cNvSpPr/>
                <p:nvPr/>
              </p:nvSpPr>
              <p:spPr>
                <a:xfrm>
                  <a:off x="1891905" y="4884418"/>
                  <a:ext cx="259195" cy="259114"/>
                </a:xfrm>
                <a:custGeom>
                  <a:avLst/>
                  <a:gdLst/>
                  <a:ahLst/>
                  <a:cxnLst/>
                  <a:rect l="l" t="t" r="r" b="b"/>
                  <a:pathLst>
                    <a:path w="5449" h="5447" extrusionOk="0">
                      <a:moveTo>
                        <a:pt x="5448" y="0"/>
                      </a:moveTo>
                      <a:cubicBezTo>
                        <a:pt x="2440" y="0"/>
                        <a:pt x="1" y="2438"/>
                        <a:pt x="1" y="5447"/>
                      </a:cubicBezTo>
                      <a:lnTo>
                        <a:pt x="5448" y="5447"/>
                      </a:lnTo>
                      <a:lnTo>
                        <a:pt x="54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5;p3">
                  <a:extLst>
                    <a:ext uri="{FF2B5EF4-FFF2-40B4-BE49-F238E27FC236}">
                      <a16:creationId xmlns="" xmlns:a16="http://schemas.microsoft.com/office/drawing/2014/main" id="{8C3E4990-C4D8-FC3A-FCD2-0B16FA400DD0}"/>
                    </a:ext>
                  </a:extLst>
                </p:cNvPr>
                <p:cNvSpPr/>
                <p:nvPr/>
              </p:nvSpPr>
              <p:spPr>
                <a:xfrm>
                  <a:off x="1673903" y="4666320"/>
                  <a:ext cx="237314" cy="237374"/>
                </a:xfrm>
                <a:custGeom>
                  <a:avLst/>
                  <a:gdLst/>
                  <a:ahLst/>
                  <a:cxnLst/>
                  <a:rect l="l" t="t" r="r" b="b"/>
                  <a:pathLst>
                    <a:path w="4989" h="4990" extrusionOk="0">
                      <a:moveTo>
                        <a:pt x="4989" y="0"/>
                      </a:moveTo>
                      <a:cubicBezTo>
                        <a:pt x="2233" y="0"/>
                        <a:pt x="0" y="2235"/>
                        <a:pt x="0" y="4989"/>
                      </a:cubicBezTo>
                      <a:lnTo>
                        <a:pt x="4989" y="4989"/>
                      </a:lnTo>
                      <a:lnTo>
                        <a:pt x="49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 name="Group 26">
            <a:extLst>
              <a:ext uri="{FF2B5EF4-FFF2-40B4-BE49-F238E27FC236}">
                <a16:creationId xmlns="" xmlns:a16="http://schemas.microsoft.com/office/drawing/2014/main" id="{8A9C21E8-6D61-98FF-208B-8FB703D8F90F}"/>
              </a:ext>
            </a:extLst>
          </p:cNvPr>
          <p:cNvGrpSpPr/>
          <p:nvPr/>
        </p:nvGrpSpPr>
        <p:grpSpPr>
          <a:xfrm>
            <a:off x="-2533201" y="-1767848"/>
            <a:ext cx="1047914" cy="1102451"/>
            <a:chOff x="-3361" y="-8"/>
            <a:chExt cx="1047914" cy="1102451"/>
          </a:xfrm>
        </p:grpSpPr>
        <p:grpSp>
          <p:nvGrpSpPr>
            <p:cNvPr id="28" name="Google Shape;656;p25">
              <a:extLst>
                <a:ext uri="{FF2B5EF4-FFF2-40B4-BE49-F238E27FC236}">
                  <a16:creationId xmlns="" xmlns:a16="http://schemas.microsoft.com/office/drawing/2014/main" id="{8E225E9C-BEEF-4284-ACEB-555661E15C08}"/>
                </a:ext>
              </a:extLst>
            </p:cNvPr>
            <p:cNvGrpSpPr/>
            <p:nvPr userDrawn="1"/>
          </p:nvGrpSpPr>
          <p:grpSpPr>
            <a:xfrm rot="10800000">
              <a:off x="-3358" y="-5"/>
              <a:ext cx="731533" cy="741973"/>
              <a:chOff x="7717995" y="2159490"/>
              <a:chExt cx="712996" cy="719873"/>
            </a:xfrm>
          </p:grpSpPr>
          <p:sp>
            <p:nvSpPr>
              <p:cNvPr id="31" name="Google Shape;657;p25">
                <a:extLst>
                  <a:ext uri="{FF2B5EF4-FFF2-40B4-BE49-F238E27FC236}">
                    <a16:creationId xmlns="" xmlns:a16="http://schemas.microsoft.com/office/drawing/2014/main" id="{47D9EE14-3070-A2CE-EC3F-0A97FFA57430}"/>
                  </a:ext>
                </a:extLst>
              </p:cNvPr>
              <p:cNvSpPr/>
              <p:nvPr/>
            </p:nvSpPr>
            <p:spPr>
              <a:xfrm>
                <a:off x="7717995" y="2159490"/>
                <a:ext cx="712925" cy="719773"/>
              </a:xfrm>
              <a:custGeom>
                <a:avLst/>
                <a:gdLst/>
                <a:ahLst/>
                <a:cxnLst/>
                <a:rect l="l" t="t" r="r" b="b"/>
                <a:pathLst>
                  <a:path w="15074" h="15218" extrusionOk="0">
                    <a:moveTo>
                      <a:pt x="0" y="0"/>
                    </a:moveTo>
                    <a:lnTo>
                      <a:pt x="0" y="15217"/>
                    </a:lnTo>
                    <a:lnTo>
                      <a:pt x="15073" y="15217"/>
                    </a:lnTo>
                    <a:lnTo>
                      <a:pt x="150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58;p25">
                <a:extLst>
                  <a:ext uri="{FF2B5EF4-FFF2-40B4-BE49-F238E27FC236}">
                    <a16:creationId xmlns="" xmlns:a16="http://schemas.microsoft.com/office/drawing/2014/main" id="{5D004A08-066E-F990-5386-9882715BEFD9}"/>
                  </a:ext>
                </a:extLst>
              </p:cNvPr>
              <p:cNvSpPr/>
              <p:nvPr/>
            </p:nvSpPr>
            <p:spPr>
              <a:xfrm>
                <a:off x="7718090" y="2567910"/>
                <a:ext cx="308363" cy="311454"/>
              </a:xfrm>
              <a:custGeom>
                <a:avLst/>
                <a:gdLst/>
                <a:ahLst/>
                <a:cxnLst/>
                <a:rect l="l" t="t" r="r" b="b"/>
                <a:pathLst>
                  <a:path w="6520" h="6585" extrusionOk="0">
                    <a:moveTo>
                      <a:pt x="0" y="1"/>
                    </a:moveTo>
                    <a:lnTo>
                      <a:pt x="0" y="6584"/>
                    </a:lnTo>
                    <a:lnTo>
                      <a:pt x="6519" y="6584"/>
                    </a:lnTo>
                    <a:cubicBezTo>
                      <a:pt x="6519" y="2949"/>
                      <a:pt x="359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59;p25">
                <a:extLst>
                  <a:ext uri="{FF2B5EF4-FFF2-40B4-BE49-F238E27FC236}">
                    <a16:creationId xmlns="" xmlns:a16="http://schemas.microsoft.com/office/drawing/2014/main" id="{CAD8482C-F19E-8E0F-6CC4-B60C53EE8F53}"/>
                  </a:ext>
                </a:extLst>
              </p:cNvPr>
              <p:cNvSpPr/>
              <p:nvPr/>
            </p:nvSpPr>
            <p:spPr>
              <a:xfrm>
                <a:off x="8073961" y="2159490"/>
                <a:ext cx="357030" cy="349718"/>
              </a:xfrm>
              <a:custGeom>
                <a:avLst/>
                <a:gdLst/>
                <a:ahLst/>
                <a:cxnLst/>
                <a:rect l="l" t="t" r="r" b="b"/>
                <a:pathLst>
                  <a:path w="7549" h="7394" extrusionOk="0">
                    <a:moveTo>
                      <a:pt x="1" y="0"/>
                    </a:moveTo>
                    <a:lnTo>
                      <a:pt x="7548" y="7393"/>
                    </a:lnTo>
                    <a:lnTo>
                      <a:pt x="7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664;p25">
              <a:extLst>
                <a:ext uri="{FF2B5EF4-FFF2-40B4-BE49-F238E27FC236}">
                  <a16:creationId xmlns="" xmlns:a16="http://schemas.microsoft.com/office/drawing/2014/main" id="{00D030C2-E966-44BB-222B-44661802092F}"/>
                </a:ext>
              </a:extLst>
            </p:cNvPr>
            <p:cNvSpPr/>
            <p:nvPr/>
          </p:nvSpPr>
          <p:spPr>
            <a:xfrm flipH="1">
              <a:off x="-3361" y="741986"/>
              <a:ext cx="366315" cy="360457"/>
            </a:xfrm>
            <a:custGeom>
              <a:avLst/>
              <a:gdLst/>
              <a:ahLst/>
              <a:cxnLst/>
              <a:rect l="l" t="t" r="r" b="b"/>
              <a:pathLst>
                <a:path w="7549" h="7394" extrusionOk="0">
                  <a:moveTo>
                    <a:pt x="1" y="0"/>
                  </a:moveTo>
                  <a:lnTo>
                    <a:pt x="7548" y="7393"/>
                  </a:lnTo>
                  <a:lnTo>
                    <a:pt x="7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65;p25">
              <a:extLst>
                <a:ext uri="{FF2B5EF4-FFF2-40B4-BE49-F238E27FC236}">
                  <a16:creationId xmlns="" xmlns:a16="http://schemas.microsoft.com/office/drawing/2014/main" id="{1D4D0B5E-AA97-A763-7E22-237ECD57A865}"/>
                </a:ext>
              </a:extLst>
            </p:cNvPr>
            <p:cNvSpPr/>
            <p:nvPr/>
          </p:nvSpPr>
          <p:spPr>
            <a:xfrm rot="10800000" flipH="1">
              <a:off x="728170" y="-8"/>
              <a:ext cx="316383" cy="321019"/>
            </a:xfrm>
            <a:custGeom>
              <a:avLst/>
              <a:gdLst/>
              <a:ahLst/>
              <a:cxnLst/>
              <a:rect l="l" t="t" r="r" b="b"/>
              <a:pathLst>
                <a:path w="6520" h="6585" extrusionOk="0">
                  <a:moveTo>
                    <a:pt x="0" y="1"/>
                  </a:moveTo>
                  <a:lnTo>
                    <a:pt x="0" y="6584"/>
                  </a:lnTo>
                  <a:lnTo>
                    <a:pt x="6519" y="6584"/>
                  </a:lnTo>
                  <a:cubicBezTo>
                    <a:pt x="6519" y="2949"/>
                    <a:pt x="3599" y="1"/>
                    <a:pt x="0" y="1"/>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roup 33">
            <a:extLst>
              <a:ext uri="{FF2B5EF4-FFF2-40B4-BE49-F238E27FC236}">
                <a16:creationId xmlns="" xmlns:a16="http://schemas.microsoft.com/office/drawing/2014/main" id="{A4D8F7A7-14BA-3346-6021-1C335CFF2BF2}"/>
              </a:ext>
            </a:extLst>
          </p:cNvPr>
          <p:cNvGrpSpPr/>
          <p:nvPr/>
        </p:nvGrpSpPr>
        <p:grpSpPr>
          <a:xfrm>
            <a:off x="-7207451" y="2928104"/>
            <a:ext cx="5835851" cy="914897"/>
            <a:chOff x="-1020011" y="2745224"/>
            <a:chExt cx="5835851" cy="914897"/>
          </a:xfrm>
        </p:grpSpPr>
        <p:sp>
          <p:nvSpPr>
            <p:cNvPr id="35" name="Rectangle: Rounded Corners 34">
              <a:extLst>
                <a:ext uri="{FF2B5EF4-FFF2-40B4-BE49-F238E27FC236}">
                  <a16:creationId xmlns="" xmlns:a16="http://schemas.microsoft.com/office/drawing/2014/main" id="{34F3A693-4F7D-C39A-1880-C2EFB22E5337}"/>
                </a:ext>
              </a:extLst>
            </p:cNvPr>
            <p:cNvSpPr/>
            <p:nvPr/>
          </p:nvSpPr>
          <p:spPr>
            <a:xfrm rot="10800000">
              <a:off x="-1020011" y="2874419"/>
              <a:ext cx="5729064" cy="785702"/>
            </a:xfrm>
            <a:prstGeom prst="roundRect">
              <a:avLst>
                <a:gd name="adj" fmla="val 50000"/>
              </a:avLst>
            </a:prstGeom>
            <a:solidFill>
              <a:schemeClr val="bg2"/>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 name="Rectangle: Rounded Corners 35">
              <a:extLst>
                <a:ext uri="{FF2B5EF4-FFF2-40B4-BE49-F238E27FC236}">
                  <a16:creationId xmlns="" xmlns:a16="http://schemas.microsoft.com/office/drawing/2014/main" id="{7CF1FB4F-D736-44D4-091A-92E6ED151C2A}"/>
                </a:ext>
              </a:extLst>
            </p:cNvPr>
            <p:cNvSpPr/>
            <p:nvPr/>
          </p:nvSpPr>
          <p:spPr>
            <a:xfrm rot="10800000">
              <a:off x="-913224" y="2745224"/>
              <a:ext cx="5729064" cy="785702"/>
            </a:xfrm>
            <a:prstGeom prst="roundRect">
              <a:avLst>
                <a:gd name="adj" fmla="val 50000"/>
              </a:avLst>
            </a:prstGeom>
            <a:solidFill>
              <a:schemeClr val="tx1"/>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40" name="Rectangle: Rounded Corners 39">
            <a:extLst>
              <a:ext uri="{FF2B5EF4-FFF2-40B4-BE49-F238E27FC236}">
                <a16:creationId xmlns="" xmlns:a16="http://schemas.microsoft.com/office/drawing/2014/main" id="{FE619685-8CE5-E6B2-F56B-5791BC5DAF2C}"/>
              </a:ext>
            </a:extLst>
          </p:cNvPr>
          <p:cNvSpPr/>
          <p:nvPr/>
        </p:nvSpPr>
        <p:spPr>
          <a:xfrm rot="5400000">
            <a:off x="6756565" y="-1195390"/>
            <a:ext cx="3059928" cy="1241272"/>
          </a:xfrm>
          <a:prstGeom prst="roundRect">
            <a:avLst>
              <a:gd name="adj" fmla="val 50000"/>
            </a:avLst>
          </a:prstGeom>
          <a:solidFill>
            <a:schemeClr val="accent2">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4" name="Group 43">
            <a:extLst>
              <a:ext uri="{FF2B5EF4-FFF2-40B4-BE49-F238E27FC236}">
                <a16:creationId xmlns="" xmlns:a16="http://schemas.microsoft.com/office/drawing/2014/main" id="{EC7D9FC6-8F18-E11D-4AB0-92AF9C0BE9EE}"/>
              </a:ext>
            </a:extLst>
          </p:cNvPr>
          <p:cNvGrpSpPr/>
          <p:nvPr/>
        </p:nvGrpSpPr>
        <p:grpSpPr>
          <a:xfrm>
            <a:off x="-2198605" y="-441959"/>
            <a:ext cx="4573094" cy="1615935"/>
            <a:chOff x="-2198605" y="-441959"/>
            <a:chExt cx="4573094" cy="1615935"/>
          </a:xfrm>
        </p:grpSpPr>
        <p:sp>
          <p:nvSpPr>
            <p:cNvPr id="45" name="Google Shape;43;p6">
              <a:extLst>
                <a:ext uri="{FF2B5EF4-FFF2-40B4-BE49-F238E27FC236}">
                  <a16:creationId xmlns="" xmlns:a16="http://schemas.microsoft.com/office/drawing/2014/main" id="{A89ED2C6-A119-BC26-E993-121B30A69473}"/>
                </a:ext>
              </a:extLst>
            </p:cNvPr>
            <p:cNvSpPr/>
            <p:nvPr/>
          </p:nvSpPr>
          <p:spPr>
            <a:xfrm>
              <a:off x="-373762" y="867070"/>
              <a:ext cx="1136777" cy="306906"/>
            </a:xfrm>
            <a:custGeom>
              <a:avLst/>
              <a:gdLst/>
              <a:ahLst/>
              <a:cxnLst/>
              <a:rect l="l" t="t" r="r" b="b"/>
              <a:pathLst>
                <a:path w="22361" h="6037" extrusionOk="0">
                  <a:moveTo>
                    <a:pt x="19337" y="6037"/>
                  </a:moveTo>
                  <a:lnTo>
                    <a:pt x="3025" y="6037"/>
                  </a:lnTo>
                  <a:cubicBezTo>
                    <a:pt x="1358" y="6037"/>
                    <a:pt x="1" y="4679"/>
                    <a:pt x="1" y="3013"/>
                  </a:cubicBezTo>
                  <a:lnTo>
                    <a:pt x="1" y="3013"/>
                  </a:lnTo>
                  <a:cubicBezTo>
                    <a:pt x="1" y="1346"/>
                    <a:pt x="1358" y="0"/>
                    <a:pt x="3025" y="0"/>
                  </a:cubicBezTo>
                  <a:lnTo>
                    <a:pt x="19337" y="0"/>
                  </a:lnTo>
                  <a:cubicBezTo>
                    <a:pt x="21004" y="0"/>
                    <a:pt x="22361" y="1346"/>
                    <a:pt x="22361" y="3013"/>
                  </a:cubicBezTo>
                  <a:lnTo>
                    <a:pt x="22361" y="3013"/>
                  </a:lnTo>
                  <a:cubicBezTo>
                    <a:pt x="22361" y="4679"/>
                    <a:pt x="21004" y="6037"/>
                    <a:pt x="19337" y="6037"/>
                  </a:cubicBezTo>
                  <a:close/>
                </a:path>
              </a:pathLst>
            </a:custGeom>
            <a:solidFill>
              <a:srgbClr val="FBD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1;p6">
              <a:extLst>
                <a:ext uri="{FF2B5EF4-FFF2-40B4-BE49-F238E27FC236}">
                  <a16:creationId xmlns="" xmlns:a16="http://schemas.microsoft.com/office/drawing/2014/main" id="{F689E642-75CD-E53E-0D8A-8C892264D307}"/>
                </a:ext>
              </a:extLst>
            </p:cNvPr>
            <p:cNvSpPr/>
            <p:nvPr/>
          </p:nvSpPr>
          <p:spPr>
            <a:xfrm flipH="1">
              <a:off x="-5881" y="-441959"/>
              <a:ext cx="2380370" cy="1499204"/>
            </a:xfrm>
            <a:custGeom>
              <a:avLst/>
              <a:gdLst/>
              <a:ahLst/>
              <a:cxnLst/>
              <a:rect l="l" t="t" r="r" b="b"/>
              <a:pathLst>
                <a:path w="25100" h="16087" extrusionOk="0">
                  <a:moveTo>
                    <a:pt x="1013" y="4144"/>
                  </a:moveTo>
                  <a:lnTo>
                    <a:pt x="6740" y="14824"/>
                  </a:lnTo>
                  <a:cubicBezTo>
                    <a:pt x="7156" y="15610"/>
                    <a:pt x="7966" y="16086"/>
                    <a:pt x="8859" y="16086"/>
                  </a:cubicBezTo>
                  <a:lnTo>
                    <a:pt x="25099" y="16086"/>
                  </a:lnTo>
                  <a:lnTo>
                    <a:pt x="25099" y="1"/>
                  </a:lnTo>
                  <a:lnTo>
                    <a:pt x="3513" y="1"/>
                  </a:lnTo>
                  <a:cubicBezTo>
                    <a:pt x="1370" y="1"/>
                    <a:pt x="1" y="2263"/>
                    <a:pt x="1013" y="4144"/>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240;p33">
              <a:extLst>
                <a:ext uri="{FF2B5EF4-FFF2-40B4-BE49-F238E27FC236}">
                  <a16:creationId xmlns="" xmlns:a16="http://schemas.microsoft.com/office/drawing/2014/main" id="{B3C6188C-06B1-809D-68DB-B98C980882A3}"/>
                </a:ext>
              </a:extLst>
            </p:cNvPr>
            <p:cNvSpPr/>
            <p:nvPr/>
          </p:nvSpPr>
          <p:spPr>
            <a:xfrm>
              <a:off x="-2198605" y="798428"/>
              <a:ext cx="3887295" cy="261132"/>
            </a:xfrm>
            <a:prstGeom prst="roundRect">
              <a:avLst>
                <a:gd name="adj" fmla="val 50000"/>
              </a:avLst>
            </a:prstGeom>
            <a:solidFill>
              <a:schemeClr val="accent4"/>
            </a:solidFill>
            <a:ln w="12700">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1" i="0" u="none" strike="noStrike" kern="0" cap="none" spc="0" normalizeH="0" baseline="0" noProof="0">
                <a:ln>
                  <a:noFill/>
                </a:ln>
                <a:solidFill>
                  <a:srgbClr val="DA8737"/>
                </a:solidFill>
                <a:effectLst/>
                <a:uLnTx/>
                <a:uFillTx/>
                <a:latin typeface="Oxygen" panose="02000503000000000000" pitchFamily="2" charset="0"/>
                <a:cs typeface="Arial"/>
                <a:sym typeface="Arial"/>
              </a:endParaRPr>
            </a:p>
          </p:txBody>
        </p:sp>
      </p:grpSp>
      <p:sp>
        <p:nvSpPr>
          <p:cNvPr id="48" name="Google Shape;259;p35">
            <a:extLst>
              <a:ext uri="{FF2B5EF4-FFF2-40B4-BE49-F238E27FC236}">
                <a16:creationId xmlns="" xmlns:a16="http://schemas.microsoft.com/office/drawing/2014/main" id="{27DDE912-427C-5048-8150-FFAB0836311D}"/>
              </a:ext>
            </a:extLst>
          </p:cNvPr>
          <p:cNvSpPr txBox="1">
            <a:spLocks/>
          </p:cNvSpPr>
          <p:nvPr/>
        </p:nvSpPr>
        <p:spPr>
          <a:xfrm>
            <a:off x="22300" y="224330"/>
            <a:ext cx="1936399" cy="87947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D" sz="1400" b="1" i="0" u="none" strike="noStrike" kern="0" cap="none" spc="0" normalizeH="0" baseline="0" noProof="0" dirty="0">
                <a:ln>
                  <a:noFill/>
                </a:ln>
                <a:solidFill>
                  <a:schemeClr val="bg1"/>
                </a:solidFill>
                <a:effectLst/>
                <a:uLnTx/>
                <a:uFillTx/>
                <a:latin typeface="Arial"/>
                <a:cs typeface="Arial"/>
                <a:sym typeface="Arial"/>
              </a:rPr>
              <a:t>PENDAHULUAN</a:t>
            </a:r>
            <a:endParaRPr kumimoji="0" lang="en-ID" sz="500" b="1" i="0" u="none" strike="noStrike" kern="0" cap="none" spc="0" normalizeH="0" baseline="0" noProof="0" dirty="0">
              <a:ln>
                <a:noFill/>
              </a:ln>
              <a:solidFill>
                <a:schemeClr val="bg1"/>
              </a:solidFill>
              <a:effectLst/>
              <a:uLnTx/>
              <a:uFillTx/>
              <a:latin typeface="Arial"/>
              <a:cs typeface="Arial"/>
              <a:sym typeface="Arial"/>
            </a:endParaRPr>
          </a:p>
        </p:txBody>
      </p:sp>
      <p:grpSp>
        <p:nvGrpSpPr>
          <p:cNvPr id="101" name="Group 100">
            <a:extLst>
              <a:ext uri="{FF2B5EF4-FFF2-40B4-BE49-F238E27FC236}">
                <a16:creationId xmlns="" xmlns:a16="http://schemas.microsoft.com/office/drawing/2014/main" id="{B9830123-CDB5-FC2A-32BA-7C5A2E826A9C}"/>
              </a:ext>
            </a:extLst>
          </p:cNvPr>
          <p:cNvGrpSpPr/>
          <p:nvPr/>
        </p:nvGrpSpPr>
        <p:grpSpPr>
          <a:xfrm>
            <a:off x="0" y="4064368"/>
            <a:ext cx="1066404" cy="1079132"/>
            <a:chOff x="-2846" y="3667425"/>
            <a:chExt cx="1458302" cy="1475707"/>
          </a:xfrm>
        </p:grpSpPr>
        <p:grpSp>
          <p:nvGrpSpPr>
            <p:cNvPr id="102" name="Google Shape;631;p24">
              <a:extLst>
                <a:ext uri="{FF2B5EF4-FFF2-40B4-BE49-F238E27FC236}">
                  <a16:creationId xmlns="" xmlns:a16="http://schemas.microsoft.com/office/drawing/2014/main" id="{AA9BB10E-7C20-7D12-C067-E778D7054DE3}"/>
                </a:ext>
              </a:extLst>
            </p:cNvPr>
            <p:cNvGrpSpPr/>
            <p:nvPr/>
          </p:nvGrpSpPr>
          <p:grpSpPr>
            <a:xfrm>
              <a:off x="7" y="4408331"/>
              <a:ext cx="1455449" cy="734801"/>
              <a:chOff x="1698147" y="4286198"/>
              <a:chExt cx="1698108" cy="857311"/>
            </a:xfrm>
          </p:grpSpPr>
          <p:sp>
            <p:nvSpPr>
              <p:cNvPr id="106" name="Google Shape;632;p24">
                <a:extLst>
                  <a:ext uri="{FF2B5EF4-FFF2-40B4-BE49-F238E27FC236}">
                    <a16:creationId xmlns="" xmlns:a16="http://schemas.microsoft.com/office/drawing/2014/main" id="{A0C959EC-3A96-3DA6-9CB5-E4A3E8936805}"/>
                  </a:ext>
                </a:extLst>
              </p:cNvPr>
              <p:cNvSpPr/>
              <p:nvPr/>
            </p:nvSpPr>
            <p:spPr>
              <a:xfrm>
                <a:off x="1698147" y="4286198"/>
                <a:ext cx="849135" cy="857311"/>
              </a:xfrm>
              <a:custGeom>
                <a:avLst/>
                <a:gdLst/>
                <a:ahLst/>
                <a:cxnLst/>
                <a:rect l="l" t="t" r="r" b="b"/>
                <a:pathLst>
                  <a:path w="16201" h="16357" extrusionOk="0">
                    <a:moveTo>
                      <a:pt x="1" y="1"/>
                    </a:moveTo>
                    <a:lnTo>
                      <a:pt x="1" y="16356"/>
                    </a:lnTo>
                    <a:lnTo>
                      <a:pt x="16200" y="16356"/>
                    </a:lnTo>
                    <a:lnTo>
                      <a:pt x="16200"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633;p24">
                <a:extLst>
                  <a:ext uri="{FF2B5EF4-FFF2-40B4-BE49-F238E27FC236}">
                    <a16:creationId xmlns="" xmlns:a16="http://schemas.microsoft.com/office/drawing/2014/main" id="{321D422D-3904-32DF-963D-3E4BEF6042A7}"/>
                  </a:ext>
                </a:extLst>
              </p:cNvPr>
              <p:cNvSpPr/>
              <p:nvPr/>
            </p:nvSpPr>
            <p:spPr>
              <a:xfrm>
                <a:off x="2123837" y="4286198"/>
                <a:ext cx="1272418" cy="857311"/>
              </a:xfrm>
              <a:custGeom>
                <a:avLst/>
                <a:gdLst/>
                <a:ahLst/>
                <a:cxnLst/>
                <a:rect l="l" t="t" r="r" b="b"/>
                <a:pathLst>
                  <a:path w="24277" h="16357" extrusionOk="0">
                    <a:moveTo>
                      <a:pt x="0" y="1"/>
                    </a:moveTo>
                    <a:lnTo>
                      <a:pt x="8078" y="8158"/>
                    </a:lnTo>
                    <a:lnTo>
                      <a:pt x="16197" y="16356"/>
                    </a:lnTo>
                    <a:lnTo>
                      <a:pt x="24277" y="16356"/>
                    </a:lnTo>
                    <a:lnTo>
                      <a:pt x="807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634;p24">
                <a:extLst>
                  <a:ext uri="{FF2B5EF4-FFF2-40B4-BE49-F238E27FC236}">
                    <a16:creationId xmlns="" xmlns:a16="http://schemas.microsoft.com/office/drawing/2014/main" id="{4BB01065-D0B5-CD26-545A-D6864E696847}"/>
                  </a:ext>
                </a:extLst>
              </p:cNvPr>
              <p:cNvSpPr/>
              <p:nvPr/>
            </p:nvSpPr>
            <p:spPr>
              <a:xfrm>
                <a:off x="2121846" y="4713722"/>
                <a:ext cx="425432" cy="429782"/>
              </a:xfrm>
              <a:custGeom>
                <a:avLst/>
                <a:gdLst/>
                <a:ahLst/>
                <a:cxnLst/>
                <a:rect l="l" t="t" r="r" b="b"/>
                <a:pathLst>
                  <a:path w="8117" h="8200" extrusionOk="0">
                    <a:moveTo>
                      <a:pt x="8116" y="1"/>
                    </a:moveTo>
                    <a:lnTo>
                      <a:pt x="0" y="8199"/>
                    </a:lnTo>
                    <a:lnTo>
                      <a:pt x="8116" y="8199"/>
                    </a:lnTo>
                    <a:lnTo>
                      <a:pt x="81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635;p24">
              <a:extLst>
                <a:ext uri="{FF2B5EF4-FFF2-40B4-BE49-F238E27FC236}">
                  <a16:creationId xmlns="" xmlns:a16="http://schemas.microsoft.com/office/drawing/2014/main" id="{903FB825-D740-7416-1F60-B418D045A027}"/>
                </a:ext>
              </a:extLst>
            </p:cNvPr>
            <p:cNvGrpSpPr/>
            <p:nvPr/>
          </p:nvGrpSpPr>
          <p:grpSpPr>
            <a:xfrm rot="10800000">
              <a:off x="-2846" y="3667425"/>
              <a:ext cx="731533" cy="740911"/>
              <a:chOff x="4866250" y="0"/>
              <a:chExt cx="712996" cy="719821"/>
            </a:xfrm>
          </p:grpSpPr>
          <p:sp>
            <p:nvSpPr>
              <p:cNvPr id="104" name="Google Shape;636;p24">
                <a:extLst>
                  <a:ext uri="{FF2B5EF4-FFF2-40B4-BE49-F238E27FC236}">
                    <a16:creationId xmlns="" xmlns:a16="http://schemas.microsoft.com/office/drawing/2014/main" id="{1F364251-35F4-E5A6-E673-2D032BBEC39E}"/>
                  </a:ext>
                </a:extLst>
              </p:cNvPr>
              <p:cNvSpPr/>
              <p:nvPr/>
            </p:nvSpPr>
            <p:spPr>
              <a:xfrm>
                <a:off x="4866250" y="0"/>
                <a:ext cx="712972" cy="719821"/>
              </a:xfrm>
              <a:custGeom>
                <a:avLst/>
                <a:gdLst/>
                <a:ahLst/>
                <a:cxnLst/>
                <a:rect l="l" t="t" r="r" b="b"/>
                <a:pathLst>
                  <a:path w="15075" h="15219" extrusionOk="0">
                    <a:moveTo>
                      <a:pt x="0" y="1"/>
                    </a:moveTo>
                    <a:lnTo>
                      <a:pt x="15075" y="15218"/>
                    </a:lnTo>
                    <a:lnTo>
                      <a:pt x="150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37;p24">
                <a:extLst>
                  <a:ext uri="{FF2B5EF4-FFF2-40B4-BE49-F238E27FC236}">
                    <a16:creationId xmlns="" xmlns:a16="http://schemas.microsoft.com/office/drawing/2014/main" id="{CF70427D-617A-1C2F-4B94-27464F1E5FDB}"/>
                  </a:ext>
                </a:extLst>
              </p:cNvPr>
              <p:cNvSpPr/>
              <p:nvPr/>
            </p:nvSpPr>
            <p:spPr>
              <a:xfrm>
                <a:off x="5221837" y="0"/>
                <a:ext cx="357408" cy="360833"/>
              </a:xfrm>
              <a:custGeom>
                <a:avLst/>
                <a:gdLst/>
                <a:ahLst/>
                <a:cxnLst/>
                <a:rect l="l" t="t" r="r" b="b"/>
                <a:pathLst>
                  <a:path w="7557" h="7629" extrusionOk="0">
                    <a:moveTo>
                      <a:pt x="0" y="1"/>
                    </a:moveTo>
                    <a:cubicBezTo>
                      <a:pt x="0" y="4213"/>
                      <a:pt x="3383" y="7628"/>
                      <a:pt x="7557" y="7628"/>
                    </a:cubicBezTo>
                    <a:lnTo>
                      <a:pt x="755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9" name="Group 108">
            <a:extLst>
              <a:ext uri="{FF2B5EF4-FFF2-40B4-BE49-F238E27FC236}">
                <a16:creationId xmlns="" xmlns:a16="http://schemas.microsoft.com/office/drawing/2014/main" id="{8828C567-E87C-DFA9-7432-69CF11D118F6}"/>
              </a:ext>
            </a:extLst>
          </p:cNvPr>
          <p:cNvGrpSpPr/>
          <p:nvPr/>
        </p:nvGrpSpPr>
        <p:grpSpPr>
          <a:xfrm rot="10800000" flipH="1">
            <a:off x="7290951" y="4203690"/>
            <a:ext cx="1850964" cy="941085"/>
            <a:chOff x="6221543" y="-4"/>
            <a:chExt cx="2922360" cy="1485815"/>
          </a:xfrm>
        </p:grpSpPr>
        <p:grpSp>
          <p:nvGrpSpPr>
            <p:cNvPr id="110" name="Google Shape;1452;p45">
              <a:extLst>
                <a:ext uri="{FF2B5EF4-FFF2-40B4-BE49-F238E27FC236}">
                  <a16:creationId xmlns="" xmlns:a16="http://schemas.microsoft.com/office/drawing/2014/main" id="{73887649-6C41-5FF8-70E1-75634956EA5C}"/>
                </a:ext>
              </a:extLst>
            </p:cNvPr>
            <p:cNvGrpSpPr/>
            <p:nvPr/>
          </p:nvGrpSpPr>
          <p:grpSpPr>
            <a:xfrm>
              <a:off x="8412369" y="1608"/>
              <a:ext cx="731534" cy="740893"/>
              <a:chOff x="7717522" y="719783"/>
              <a:chExt cx="712996" cy="719873"/>
            </a:xfrm>
          </p:grpSpPr>
          <p:sp>
            <p:nvSpPr>
              <p:cNvPr id="122" name="Google Shape;1453;p45">
                <a:extLst>
                  <a:ext uri="{FF2B5EF4-FFF2-40B4-BE49-F238E27FC236}">
                    <a16:creationId xmlns="" xmlns:a16="http://schemas.microsoft.com/office/drawing/2014/main" id="{22121DAE-81F6-86F3-34F0-C6BA7133CDA8}"/>
                  </a:ext>
                </a:extLst>
              </p:cNvPr>
              <p:cNvSpPr/>
              <p:nvPr/>
            </p:nvSpPr>
            <p:spPr>
              <a:xfrm>
                <a:off x="7717522" y="719783"/>
                <a:ext cx="712972" cy="719868"/>
              </a:xfrm>
              <a:custGeom>
                <a:avLst/>
                <a:gdLst/>
                <a:ahLst/>
                <a:cxnLst/>
                <a:rect l="l" t="t" r="r" b="b"/>
                <a:pathLst>
                  <a:path w="15075" h="15220" extrusionOk="0">
                    <a:moveTo>
                      <a:pt x="987" y="0"/>
                    </a:moveTo>
                    <a:cubicBezTo>
                      <a:pt x="443" y="0"/>
                      <a:pt x="1" y="442"/>
                      <a:pt x="1" y="987"/>
                    </a:cubicBezTo>
                    <a:lnTo>
                      <a:pt x="1" y="15220"/>
                    </a:lnTo>
                    <a:lnTo>
                      <a:pt x="15074" y="15220"/>
                    </a:lnTo>
                    <a:lnTo>
                      <a:pt x="15074"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54;p45">
                <a:extLst>
                  <a:ext uri="{FF2B5EF4-FFF2-40B4-BE49-F238E27FC236}">
                    <a16:creationId xmlns="" xmlns:a16="http://schemas.microsoft.com/office/drawing/2014/main" id="{5861736F-6D5D-B597-FE57-E6431EB16330}"/>
                  </a:ext>
                </a:extLst>
              </p:cNvPr>
              <p:cNvSpPr/>
              <p:nvPr/>
            </p:nvSpPr>
            <p:spPr>
              <a:xfrm>
                <a:off x="8074056" y="1079721"/>
                <a:ext cx="356462" cy="359934"/>
              </a:xfrm>
              <a:custGeom>
                <a:avLst/>
                <a:gdLst/>
                <a:ahLst/>
                <a:cxnLst/>
                <a:rect l="l" t="t" r="r" b="b"/>
                <a:pathLst>
                  <a:path w="7537" h="7610" extrusionOk="0">
                    <a:moveTo>
                      <a:pt x="7536" y="0"/>
                    </a:moveTo>
                    <a:cubicBezTo>
                      <a:pt x="3375" y="0"/>
                      <a:pt x="1" y="3408"/>
                      <a:pt x="1" y="7610"/>
                    </a:cubicBezTo>
                    <a:lnTo>
                      <a:pt x="7536" y="7610"/>
                    </a:lnTo>
                    <a:lnTo>
                      <a:pt x="75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455;p45">
              <a:extLst>
                <a:ext uri="{FF2B5EF4-FFF2-40B4-BE49-F238E27FC236}">
                  <a16:creationId xmlns="" xmlns:a16="http://schemas.microsoft.com/office/drawing/2014/main" id="{3E62C075-4126-ED56-3A47-406F4CFF671E}"/>
                </a:ext>
              </a:extLst>
            </p:cNvPr>
            <p:cNvGrpSpPr/>
            <p:nvPr/>
          </p:nvGrpSpPr>
          <p:grpSpPr>
            <a:xfrm>
              <a:off x="6221543" y="-4"/>
              <a:ext cx="1462851" cy="740647"/>
              <a:chOff x="5579127" y="719877"/>
              <a:chExt cx="1425920" cy="719773"/>
            </a:xfrm>
          </p:grpSpPr>
          <p:sp>
            <p:nvSpPr>
              <p:cNvPr id="118" name="Google Shape;1456;p45">
                <a:extLst>
                  <a:ext uri="{FF2B5EF4-FFF2-40B4-BE49-F238E27FC236}">
                    <a16:creationId xmlns="" xmlns:a16="http://schemas.microsoft.com/office/drawing/2014/main" id="{F979E5AC-F524-1171-E469-C47A14A33404}"/>
                  </a:ext>
                </a:extLst>
              </p:cNvPr>
              <p:cNvSpPr/>
              <p:nvPr/>
            </p:nvSpPr>
            <p:spPr>
              <a:xfrm>
                <a:off x="6292099" y="719877"/>
                <a:ext cx="712925" cy="719773"/>
              </a:xfrm>
              <a:custGeom>
                <a:avLst/>
                <a:gdLst/>
                <a:ahLst/>
                <a:cxnLst/>
                <a:rect l="l" t="t" r="r" b="b"/>
                <a:pathLst>
                  <a:path w="15074" h="15218" extrusionOk="0">
                    <a:moveTo>
                      <a:pt x="0" y="0"/>
                    </a:moveTo>
                    <a:lnTo>
                      <a:pt x="0" y="15218"/>
                    </a:lnTo>
                    <a:lnTo>
                      <a:pt x="15074" y="15218"/>
                    </a:lnTo>
                    <a:lnTo>
                      <a:pt x="150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57;p45">
                <a:extLst>
                  <a:ext uri="{FF2B5EF4-FFF2-40B4-BE49-F238E27FC236}">
                    <a16:creationId xmlns="" xmlns:a16="http://schemas.microsoft.com/office/drawing/2014/main" id="{D97A1322-597F-15EA-F418-B19ED48D443F}"/>
                  </a:ext>
                </a:extLst>
              </p:cNvPr>
              <p:cNvSpPr/>
              <p:nvPr/>
            </p:nvSpPr>
            <p:spPr>
              <a:xfrm>
                <a:off x="6647686" y="719877"/>
                <a:ext cx="357361" cy="360785"/>
              </a:xfrm>
              <a:custGeom>
                <a:avLst/>
                <a:gdLst/>
                <a:ahLst/>
                <a:cxnLst/>
                <a:rect l="l" t="t" r="r" b="b"/>
                <a:pathLst>
                  <a:path w="7556" h="7628" extrusionOk="0">
                    <a:moveTo>
                      <a:pt x="1" y="0"/>
                    </a:moveTo>
                    <a:cubicBezTo>
                      <a:pt x="1" y="4213"/>
                      <a:pt x="3383" y="7628"/>
                      <a:pt x="7556" y="7628"/>
                    </a:cubicBezTo>
                    <a:lnTo>
                      <a:pt x="75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58;p45">
                <a:extLst>
                  <a:ext uri="{FF2B5EF4-FFF2-40B4-BE49-F238E27FC236}">
                    <a16:creationId xmlns="" xmlns:a16="http://schemas.microsoft.com/office/drawing/2014/main" id="{DE246DFE-58F9-DD57-79E7-1A1A8D840FA4}"/>
                  </a:ext>
                </a:extLst>
              </p:cNvPr>
              <p:cNvSpPr/>
              <p:nvPr/>
            </p:nvSpPr>
            <p:spPr>
              <a:xfrm>
                <a:off x="5579127" y="719877"/>
                <a:ext cx="1068489" cy="719773"/>
              </a:xfrm>
              <a:custGeom>
                <a:avLst/>
                <a:gdLst/>
                <a:ahLst/>
                <a:cxnLst/>
                <a:rect l="l" t="t" r="r" b="b"/>
                <a:pathLst>
                  <a:path w="22592" h="15218" extrusionOk="0">
                    <a:moveTo>
                      <a:pt x="1" y="0"/>
                    </a:moveTo>
                    <a:lnTo>
                      <a:pt x="15074" y="15218"/>
                    </a:lnTo>
                    <a:lnTo>
                      <a:pt x="22592" y="15218"/>
                    </a:lnTo>
                    <a:lnTo>
                      <a:pt x="15074" y="7628"/>
                    </a:lnTo>
                    <a:lnTo>
                      <a:pt x="7522"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59;p45">
                <a:extLst>
                  <a:ext uri="{FF2B5EF4-FFF2-40B4-BE49-F238E27FC236}">
                    <a16:creationId xmlns="" xmlns:a16="http://schemas.microsoft.com/office/drawing/2014/main" id="{1CCAD6A7-C693-2CB6-2C0A-0899D5B763A1}"/>
                  </a:ext>
                </a:extLst>
              </p:cNvPr>
              <p:cNvSpPr/>
              <p:nvPr/>
            </p:nvSpPr>
            <p:spPr>
              <a:xfrm>
                <a:off x="6292099" y="719877"/>
                <a:ext cx="357266" cy="360785"/>
              </a:xfrm>
              <a:custGeom>
                <a:avLst/>
                <a:gdLst/>
                <a:ahLst/>
                <a:cxnLst/>
                <a:rect l="l" t="t" r="r" b="b"/>
                <a:pathLst>
                  <a:path w="7554" h="7628" extrusionOk="0">
                    <a:moveTo>
                      <a:pt x="0" y="0"/>
                    </a:moveTo>
                    <a:lnTo>
                      <a:pt x="0" y="7628"/>
                    </a:lnTo>
                    <a:lnTo>
                      <a:pt x="7554"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460;p45">
              <a:extLst>
                <a:ext uri="{FF2B5EF4-FFF2-40B4-BE49-F238E27FC236}">
                  <a16:creationId xmlns="" xmlns:a16="http://schemas.microsoft.com/office/drawing/2014/main" id="{CAADDA4D-96F8-B326-4043-CE36F5EDCD21}"/>
                </a:ext>
              </a:extLst>
            </p:cNvPr>
            <p:cNvGrpSpPr/>
            <p:nvPr/>
          </p:nvGrpSpPr>
          <p:grpSpPr>
            <a:xfrm>
              <a:off x="7558930" y="13"/>
              <a:ext cx="853453" cy="731513"/>
              <a:chOff x="6885785" y="719783"/>
              <a:chExt cx="831745" cy="712490"/>
            </a:xfrm>
          </p:grpSpPr>
          <p:sp>
            <p:nvSpPr>
              <p:cNvPr id="116" name="Google Shape;1461;p45">
                <a:extLst>
                  <a:ext uri="{FF2B5EF4-FFF2-40B4-BE49-F238E27FC236}">
                    <a16:creationId xmlns="" xmlns:a16="http://schemas.microsoft.com/office/drawing/2014/main" id="{D6E4831A-F3BE-9DEE-1C30-6BFAFAC983C6}"/>
                  </a:ext>
                </a:extLst>
              </p:cNvPr>
              <p:cNvSpPr/>
              <p:nvPr/>
            </p:nvSpPr>
            <p:spPr>
              <a:xfrm>
                <a:off x="7109978" y="719783"/>
                <a:ext cx="607552" cy="712490"/>
              </a:xfrm>
              <a:custGeom>
                <a:avLst/>
                <a:gdLst/>
                <a:ahLst/>
                <a:cxnLst/>
                <a:rect l="l" t="t" r="r" b="b"/>
                <a:pathLst>
                  <a:path w="12846" h="15064" extrusionOk="0">
                    <a:moveTo>
                      <a:pt x="12846" y="0"/>
                    </a:moveTo>
                    <a:lnTo>
                      <a:pt x="1" y="12845"/>
                    </a:lnTo>
                    <a:cubicBezTo>
                      <a:pt x="1534" y="14378"/>
                      <a:pt x="3419" y="15064"/>
                      <a:pt x="5268" y="15064"/>
                    </a:cubicBezTo>
                    <a:cubicBezTo>
                      <a:pt x="9136" y="15064"/>
                      <a:pt x="12846" y="12060"/>
                      <a:pt x="12846" y="7524"/>
                    </a:cubicBezTo>
                    <a:lnTo>
                      <a:pt x="128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462;p45">
                <a:extLst>
                  <a:ext uri="{FF2B5EF4-FFF2-40B4-BE49-F238E27FC236}">
                    <a16:creationId xmlns="" xmlns:a16="http://schemas.microsoft.com/office/drawing/2014/main" id="{7D5C84EC-240E-FF93-DF1A-2B4DD8823FB4}"/>
                  </a:ext>
                </a:extLst>
              </p:cNvPr>
              <p:cNvSpPr/>
              <p:nvPr/>
            </p:nvSpPr>
            <p:spPr>
              <a:xfrm>
                <a:off x="6885785" y="719783"/>
                <a:ext cx="831730" cy="607536"/>
              </a:xfrm>
              <a:custGeom>
                <a:avLst/>
                <a:gdLst/>
                <a:ahLst/>
                <a:cxnLst/>
                <a:rect l="l" t="t" r="r" b="b"/>
                <a:pathLst>
                  <a:path w="17586" h="12845" extrusionOk="0">
                    <a:moveTo>
                      <a:pt x="10061" y="0"/>
                    </a:moveTo>
                    <a:cubicBezTo>
                      <a:pt x="3358" y="0"/>
                      <a:pt x="1" y="8105"/>
                      <a:pt x="4741" y="12845"/>
                    </a:cubicBezTo>
                    <a:lnTo>
                      <a:pt x="175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 name="Google Shape;1463;p45">
              <a:extLst>
                <a:ext uri="{FF2B5EF4-FFF2-40B4-BE49-F238E27FC236}">
                  <a16:creationId xmlns="" xmlns:a16="http://schemas.microsoft.com/office/drawing/2014/main" id="{8A2D9C92-EC88-F2FE-B3FF-602064B14D79}"/>
                </a:ext>
              </a:extLst>
            </p:cNvPr>
            <p:cNvGrpSpPr/>
            <p:nvPr/>
          </p:nvGrpSpPr>
          <p:grpSpPr>
            <a:xfrm>
              <a:off x="8412365" y="744900"/>
              <a:ext cx="731533" cy="740911"/>
              <a:chOff x="4866250" y="0"/>
              <a:chExt cx="712996" cy="719821"/>
            </a:xfrm>
          </p:grpSpPr>
          <p:sp>
            <p:nvSpPr>
              <p:cNvPr id="114" name="Google Shape;1464;p45">
                <a:extLst>
                  <a:ext uri="{FF2B5EF4-FFF2-40B4-BE49-F238E27FC236}">
                    <a16:creationId xmlns="" xmlns:a16="http://schemas.microsoft.com/office/drawing/2014/main" id="{90836D92-495C-293A-C950-90A6EC9E1AAC}"/>
                  </a:ext>
                </a:extLst>
              </p:cNvPr>
              <p:cNvSpPr/>
              <p:nvPr/>
            </p:nvSpPr>
            <p:spPr>
              <a:xfrm>
                <a:off x="4866250" y="0"/>
                <a:ext cx="712972" cy="719821"/>
              </a:xfrm>
              <a:custGeom>
                <a:avLst/>
                <a:gdLst/>
                <a:ahLst/>
                <a:cxnLst/>
                <a:rect l="l" t="t" r="r" b="b"/>
                <a:pathLst>
                  <a:path w="15075" h="15219" extrusionOk="0">
                    <a:moveTo>
                      <a:pt x="0" y="1"/>
                    </a:moveTo>
                    <a:lnTo>
                      <a:pt x="15075" y="15218"/>
                    </a:lnTo>
                    <a:lnTo>
                      <a:pt x="150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65;p45">
                <a:extLst>
                  <a:ext uri="{FF2B5EF4-FFF2-40B4-BE49-F238E27FC236}">
                    <a16:creationId xmlns="" xmlns:a16="http://schemas.microsoft.com/office/drawing/2014/main" id="{A189925A-7C35-29F9-4B1D-DFE5687ED477}"/>
                  </a:ext>
                </a:extLst>
              </p:cNvPr>
              <p:cNvSpPr/>
              <p:nvPr/>
            </p:nvSpPr>
            <p:spPr>
              <a:xfrm>
                <a:off x="5221837" y="0"/>
                <a:ext cx="357408" cy="360833"/>
              </a:xfrm>
              <a:custGeom>
                <a:avLst/>
                <a:gdLst/>
                <a:ahLst/>
                <a:cxnLst/>
                <a:rect l="l" t="t" r="r" b="b"/>
                <a:pathLst>
                  <a:path w="7557" h="7629" extrusionOk="0">
                    <a:moveTo>
                      <a:pt x="0" y="1"/>
                    </a:moveTo>
                    <a:cubicBezTo>
                      <a:pt x="0" y="4213"/>
                      <a:pt x="3383" y="7628"/>
                      <a:pt x="7557" y="7628"/>
                    </a:cubicBezTo>
                    <a:lnTo>
                      <a:pt x="75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 name="Group 41">
            <a:extLst>
              <a:ext uri="{FF2B5EF4-FFF2-40B4-BE49-F238E27FC236}">
                <a16:creationId xmlns="" xmlns:a16="http://schemas.microsoft.com/office/drawing/2014/main" id="{D280CA2E-20D3-6C9D-BF18-7A12F80627C1}"/>
              </a:ext>
            </a:extLst>
          </p:cNvPr>
          <p:cNvGrpSpPr/>
          <p:nvPr/>
        </p:nvGrpSpPr>
        <p:grpSpPr>
          <a:xfrm>
            <a:off x="-5940963" y="4100508"/>
            <a:ext cx="4408164" cy="307777"/>
            <a:chOff x="2421319" y="3868322"/>
            <a:chExt cx="4408164" cy="307777"/>
          </a:xfrm>
        </p:grpSpPr>
        <p:sp>
          <p:nvSpPr>
            <p:cNvPr id="43" name="Google Shape;240;p33">
              <a:extLst>
                <a:ext uri="{FF2B5EF4-FFF2-40B4-BE49-F238E27FC236}">
                  <a16:creationId xmlns="" xmlns:a16="http://schemas.microsoft.com/office/drawing/2014/main" id="{02483974-69B3-EDF6-43DB-CFE2F5CA68BA}"/>
                </a:ext>
              </a:extLst>
            </p:cNvPr>
            <p:cNvSpPr/>
            <p:nvPr/>
          </p:nvSpPr>
          <p:spPr>
            <a:xfrm>
              <a:off x="2425213" y="3881068"/>
              <a:ext cx="4381600" cy="291666"/>
            </a:xfrm>
            <a:prstGeom prst="roundRect">
              <a:avLst>
                <a:gd name="adj" fmla="val 50000"/>
              </a:avLst>
            </a:prstGeom>
            <a:solidFill>
              <a:schemeClr val="accent4"/>
            </a:solidFill>
            <a:ln w="19050">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lang="id-ID" b="1">
                <a:solidFill>
                  <a:schemeClr val="accent6"/>
                </a:solidFill>
                <a:latin typeface="Oxygen" panose="02000503000000000000" pitchFamily="2" charset="0"/>
              </a:endParaRPr>
            </a:p>
          </p:txBody>
        </p:sp>
        <p:sp>
          <p:nvSpPr>
            <p:cNvPr id="97" name="TextBox 96">
              <a:extLst>
                <a:ext uri="{FF2B5EF4-FFF2-40B4-BE49-F238E27FC236}">
                  <a16:creationId xmlns="" xmlns:a16="http://schemas.microsoft.com/office/drawing/2014/main" id="{21C311A6-80C4-B9A2-1B33-50892C5795C2}"/>
                </a:ext>
              </a:extLst>
            </p:cNvPr>
            <p:cNvSpPr txBox="1"/>
            <p:nvPr/>
          </p:nvSpPr>
          <p:spPr>
            <a:xfrm>
              <a:off x="2421319" y="3868322"/>
              <a:ext cx="4408164" cy="307777"/>
            </a:xfrm>
            <a:prstGeom prst="rect">
              <a:avLst/>
            </a:prstGeom>
            <a:noFill/>
          </p:spPr>
          <p:txBody>
            <a:bodyPr wrap="square">
              <a:spAutoFit/>
            </a:bodyPr>
            <a:lstStyle/>
            <a:p>
              <a:pPr marL="0" lvl="0" indent="0" algn="ctr" rtl="0">
                <a:spcBef>
                  <a:spcPts val="0"/>
                </a:spcBef>
                <a:spcAft>
                  <a:spcPts val="1600"/>
                </a:spcAft>
                <a:buNone/>
              </a:pPr>
              <a:r>
                <a:rPr lang="en-US" dirty="0">
                  <a:solidFill>
                    <a:schemeClr val="bg1"/>
                  </a:solidFill>
                  <a:latin typeface="Figtree" panose="020B0604020202020204" charset="0"/>
                  <a:ea typeface="Roboto" pitchFamily="2" charset="0"/>
                  <a:cs typeface="Open Sans" panose="020B0606030504020204" pitchFamily="34" charset="0"/>
                </a:rPr>
                <a:t>@Kanfast | 085161700384 | Jasa Bikin Power Point</a:t>
              </a:r>
            </a:p>
          </p:txBody>
        </p:sp>
      </p:grpSp>
      <p:sp>
        <p:nvSpPr>
          <p:cNvPr id="37" name="Freeform 36">
            <a:extLst>
              <a:ext uri="{FF2B5EF4-FFF2-40B4-BE49-F238E27FC236}">
                <a16:creationId xmlns="" xmlns:a16="http://schemas.microsoft.com/office/drawing/2014/main" id="{5EEB5DBD-5BCD-2B5D-24FD-5A523CC6A775}"/>
              </a:ext>
            </a:extLst>
          </p:cNvPr>
          <p:cNvSpPr>
            <a:spLocks noGrp="1" noRot="1" noMove="1" noResize="1" noEditPoints="1" noAdjustHandles="1" noChangeArrowheads="1" noChangeShapeType="1"/>
          </p:cNvSpPr>
          <p:nvPr/>
        </p:nvSpPr>
        <p:spPr>
          <a:xfrm>
            <a:off x="-20574000" y="-17865752"/>
            <a:ext cx="50292000" cy="41696640"/>
          </a:xfrm>
          <a:custGeom>
            <a:avLst/>
            <a:gdLst>
              <a:gd name="connsiteX0" fmla="*/ 20499572 w 50292000"/>
              <a:gd name="connsiteY0" fmla="*/ 17791324 h 41696640"/>
              <a:gd name="connsiteX1" fmla="*/ 20499572 w 50292000"/>
              <a:gd name="connsiteY1" fmla="*/ 23086338 h 41696640"/>
              <a:gd name="connsiteX2" fmla="*/ 29792428 w 50292000"/>
              <a:gd name="connsiteY2" fmla="*/ 23086338 h 41696640"/>
              <a:gd name="connsiteX3" fmla="*/ 29792428 w 50292000"/>
              <a:gd name="connsiteY3" fmla="*/ 17791324 h 41696640"/>
              <a:gd name="connsiteX4" fmla="*/ 0 w 50292000"/>
              <a:gd name="connsiteY4" fmla="*/ 0 h 41696640"/>
              <a:gd name="connsiteX5" fmla="*/ 50292000 w 50292000"/>
              <a:gd name="connsiteY5" fmla="*/ 0 h 41696640"/>
              <a:gd name="connsiteX6" fmla="*/ 50292000 w 50292000"/>
              <a:gd name="connsiteY6" fmla="*/ 41696640 h 41696640"/>
              <a:gd name="connsiteX7" fmla="*/ 0 w 50292000"/>
              <a:gd name="connsiteY7" fmla="*/ 41696640 h 4169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0" h="41696640">
                <a:moveTo>
                  <a:pt x="20499572" y="17791324"/>
                </a:moveTo>
                <a:lnTo>
                  <a:pt x="20499572" y="23086338"/>
                </a:lnTo>
                <a:lnTo>
                  <a:pt x="29792428" y="23086338"/>
                </a:lnTo>
                <a:lnTo>
                  <a:pt x="29792428" y="17791324"/>
                </a:lnTo>
                <a:close/>
                <a:moveTo>
                  <a:pt x="0" y="0"/>
                </a:moveTo>
                <a:lnTo>
                  <a:pt x="50292000" y="0"/>
                </a:lnTo>
                <a:lnTo>
                  <a:pt x="50292000" y="41696640"/>
                </a:lnTo>
                <a:lnTo>
                  <a:pt x="0" y="41696640"/>
                </a:lnTo>
                <a:close/>
              </a:path>
            </a:pathLst>
          </a:custGeom>
          <a:solidFill>
            <a:srgbClr val="ECECEC"/>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9" name="Picture 38">
            <a:extLst>
              <a:ext uri="{FF2B5EF4-FFF2-40B4-BE49-F238E27FC236}">
                <a16:creationId xmlns="" xmlns:a16="http://schemas.microsoft.com/office/drawing/2014/main" id="{95C5C155-8044-DA7A-4ECC-1D217E5DB263}"/>
              </a:ext>
            </a:extLst>
          </p:cNvPr>
          <p:cNvPicPr>
            <a:picLocks noChangeAspect="1"/>
          </p:cNvPicPr>
          <p:nvPr/>
        </p:nvPicPr>
        <p:blipFill>
          <a:blip r:embed="rId2"/>
          <a:stretch>
            <a:fillRect/>
          </a:stretch>
        </p:blipFill>
        <p:spPr>
          <a:xfrm>
            <a:off x="7837413" y="-4300"/>
            <a:ext cx="912237" cy="912237"/>
          </a:xfrm>
          <a:prstGeom prst="rect">
            <a:avLst/>
          </a:prstGeom>
        </p:spPr>
      </p:pic>
      <p:sp>
        <p:nvSpPr>
          <p:cNvPr id="98" name="TextBox 97">
            <a:extLst>
              <a:ext uri="{FF2B5EF4-FFF2-40B4-BE49-F238E27FC236}">
                <a16:creationId xmlns="" xmlns:a16="http://schemas.microsoft.com/office/drawing/2014/main" id="{3576936F-DBF3-20B2-B558-A0125E25633C}"/>
              </a:ext>
            </a:extLst>
          </p:cNvPr>
          <p:cNvSpPr txBox="1"/>
          <p:nvPr/>
        </p:nvSpPr>
        <p:spPr>
          <a:xfrm>
            <a:off x="394350" y="1356360"/>
            <a:ext cx="4360530" cy="4032899"/>
          </a:xfrm>
          <a:prstGeom prst="rect">
            <a:avLst/>
          </a:prstGeom>
          <a:noFill/>
        </p:spPr>
        <p:txBody>
          <a:bodyPr wrap="square" rtlCol="0">
            <a:spAutoFit/>
          </a:bodyPr>
          <a:lstStyle/>
          <a:p>
            <a:pPr algn="just">
              <a:lnSpc>
                <a:spcPct val="115000"/>
              </a:lnSpc>
              <a:spcAft>
                <a:spcPts val="1000"/>
              </a:spcAft>
            </a:pP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Di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Karunia</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Damai</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Sejati</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(KDS) Department Store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Genteng</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tingginya</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turnover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karyawan</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menjadi</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perhatian</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utama</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akibat</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rendahnya</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kepuasan</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kerja</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sistem</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Reward yang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belum</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optimal, dan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budaya</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organisasi</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kurang</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mendukung</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Employee Engagement. Tren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penurunan</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retensi</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karyawan</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sejak</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2019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menunjukkan</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perlunya</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evaluasi</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strategi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pengelolaan</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sumber</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daya</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manusia</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Berdasarkan</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u="sng" kern="100" dirty="0" err="1">
                <a:effectLst/>
                <a:latin typeface="Times New Roman" panose="02020603050405020304" pitchFamily="18" charset="0"/>
                <a:ea typeface="Calibri" panose="020F0502020204030204" pitchFamily="34" charset="0"/>
                <a:cs typeface="Times New Roman" panose="02020603050405020304" pitchFamily="18" charset="0"/>
              </a:rPr>
              <a:t>Teori</a:t>
            </a:r>
            <a:r>
              <a:rPr lang="en-ID" u="sng" kern="100" dirty="0">
                <a:effectLst/>
                <a:latin typeface="Times New Roman" panose="02020603050405020304" pitchFamily="18" charset="0"/>
                <a:ea typeface="Calibri" panose="020F0502020204030204" pitchFamily="34" charset="0"/>
                <a:cs typeface="Times New Roman" panose="02020603050405020304" pitchFamily="18" charset="0"/>
              </a:rPr>
              <a:t> Dua </a:t>
            </a:r>
            <a:r>
              <a:rPr lang="en-ID" u="sng" kern="100" dirty="0" err="1">
                <a:effectLst/>
                <a:latin typeface="Times New Roman" panose="02020603050405020304" pitchFamily="18" charset="0"/>
                <a:ea typeface="Calibri" panose="020F0502020204030204" pitchFamily="34" charset="0"/>
                <a:cs typeface="Times New Roman" panose="02020603050405020304" pitchFamily="18" charset="0"/>
              </a:rPr>
              <a:t>Faktor</a:t>
            </a:r>
            <a:r>
              <a:rPr lang="en-ID" u="sng" kern="100" dirty="0">
                <a:effectLst/>
                <a:latin typeface="Times New Roman" panose="02020603050405020304" pitchFamily="18" charset="0"/>
                <a:ea typeface="Calibri" panose="020F0502020204030204" pitchFamily="34" charset="0"/>
                <a:cs typeface="Times New Roman" panose="02020603050405020304" pitchFamily="18" charset="0"/>
              </a:rPr>
              <a:t> Herzberg</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perusahaan</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perlu</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mengoptimalkan</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faktor</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u="sng" kern="100" dirty="0" err="1">
                <a:effectLst/>
                <a:latin typeface="Times New Roman" panose="02020603050405020304" pitchFamily="18" charset="0"/>
                <a:ea typeface="Calibri" panose="020F0502020204030204" pitchFamily="34" charset="0"/>
                <a:cs typeface="Times New Roman" panose="02020603050405020304" pitchFamily="18" charset="0"/>
              </a:rPr>
              <a:t>higienis</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seperti</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penghargaan</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lingkungan</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kerja</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sekaligus</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memperkuat</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u="sng" kern="100" dirty="0">
                <a:effectLst/>
                <a:latin typeface="Times New Roman" panose="02020603050405020304" pitchFamily="18" charset="0"/>
                <a:ea typeface="Calibri" panose="020F0502020204030204" pitchFamily="34" charset="0"/>
                <a:cs typeface="Times New Roman" panose="02020603050405020304" pitchFamily="18" charset="0"/>
              </a:rPr>
              <a:t>motivator</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seperti</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pengakuan</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peluang</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pengembangan</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diri</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meningkatkan</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kepuasan</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kerja</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retensi</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karyawan</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secara</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kern="100" dirty="0" err="1">
                <a:effectLst/>
                <a:latin typeface="Times New Roman" panose="02020603050405020304" pitchFamily="18" charset="0"/>
                <a:ea typeface="Calibri" panose="020F0502020204030204" pitchFamily="34" charset="0"/>
                <a:cs typeface="Times New Roman" panose="02020603050405020304" pitchFamily="18" charset="0"/>
              </a:rPr>
              <a:t>berkelanjutan</a:t>
            </a: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1000"/>
              </a:spcAft>
            </a:pPr>
            <a:r>
              <a:rPr lang="en-ID" kern="100"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en-ID" dirty="0"/>
          </a:p>
        </p:txBody>
      </p:sp>
      <p:graphicFrame>
        <p:nvGraphicFramePr>
          <p:cNvPr id="99" name="Chart 98">
            <a:extLst>
              <a:ext uri="{FF2B5EF4-FFF2-40B4-BE49-F238E27FC236}">
                <a16:creationId xmlns="" xmlns:a16="http://schemas.microsoft.com/office/drawing/2014/main" id="{4AB79A0F-03B0-F611-A844-D6D46D6521FB}"/>
              </a:ext>
            </a:extLst>
          </p:cNvPr>
          <p:cNvGraphicFramePr/>
          <p:nvPr>
            <p:extLst>
              <p:ext uri="{D42A27DB-BD31-4B8C-83A1-F6EECF244321}">
                <p14:modId xmlns:p14="http://schemas.microsoft.com/office/powerpoint/2010/main" val="1694784746"/>
              </p:ext>
            </p:extLst>
          </p:nvPr>
        </p:nvGraphicFramePr>
        <p:xfrm>
          <a:off x="4778846" y="1437000"/>
          <a:ext cx="4526280" cy="27279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837596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D04E0BB-EFD1-1A17-31A3-AC542515125D}"/>
            </a:ext>
          </a:extLst>
        </p:cNvPr>
        <p:cNvGrpSpPr/>
        <p:nvPr/>
      </p:nvGrpSpPr>
      <p:grpSpPr>
        <a:xfrm>
          <a:off x="0" y="0"/>
          <a:ext cx="0" cy="0"/>
          <a:chOff x="0" y="0"/>
          <a:chExt cx="0" cy="0"/>
        </a:xfrm>
      </p:grpSpPr>
      <p:sp>
        <p:nvSpPr>
          <p:cNvPr id="2" name="TextBox 2">
            <a:extLst>
              <a:ext uri="{FF2B5EF4-FFF2-40B4-BE49-F238E27FC236}">
                <a16:creationId xmlns="" xmlns:a16="http://schemas.microsoft.com/office/drawing/2014/main" id="{80180034-FB0E-E133-6D65-9CC71EB109BF}"/>
              </a:ext>
            </a:extLst>
          </p:cNvPr>
          <p:cNvSpPr txBox="1"/>
          <p:nvPr/>
        </p:nvSpPr>
        <p:spPr>
          <a:xfrm>
            <a:off x="1685679" y="203194"/>
            <a:ext cx="5737134" cy="615553"/>
          </a:xfrm>
          <a:prstGeom prst="rect">
            <a:avLst/>
          </a:prstGeom>
        </p:spPr>
        <p:txBody>
          <a:bodyPr wrap="square" lIns="0" tIns="0" rIns="0" bIns="0" rtlCol="0" anchor="t">
            <a:spAutoFit/>
          </a:bodyPr>
          <a:lstStyle/>
          <a:p>
            <a:pPr>
              <a:lnSpc>
                <a:spcPts val="4838"/>
              </a:lnSpc>
            </a:pPr>
            <a:r>
              <a:rPr lang="en-US" sz="4250" b="1" dirty="0">
                <a:latin typeface="Arial" panose="020B0604020202020204" pitchFamily="34" charset="0"/>
                <a:ea typeface="Bebas Neue Bold"/>
                <a:cs typeface="Arial" panose="020B0604020202020204" pitchFamily="34" charset="0"/>
                <a:sym typeface="Bebas Neue Bold"/>
              </a:rPr>
              <a:t>Kerangka Konseptual</a:t>
            </a:r>
          </a:p>
        </p:txBody>
      </p:sp>
      <p:grpSp>
        <p:nvGrpSpPr>
          <p:cNvPr id="6" name="Group 6">
            <a:extLst>
              <a:ext uri="{FF2B5EF4-FFF2-40B4-BE49-F238E27FC236}">
                <a16:creationId xmlns="" xmlns:a16="http://schemas.microsoft.com/office/drawing/2014/main" id="{301080CD-AFFB-0DC9-4F86-CD00B3871F50}"/>
              </a:ext>
            </a:extLst>
          </p:cNvPr>
          <p:cNvGrpSpPr/>
          <p:nvPr/>
        </p:nvGrpSpPr>
        <p:grpSpPr>
          <a:xfrm rot="-5400000">
            <a:off x="8770290" y="-415008"/>
            <a:ext cx="412371" cy="417645"/>
            <a:chOff x="0" y="0"/>
            <a:chExt cx="1551399" cy="1230385"/>
          </a:xfrm>
        </p:grpSpPr>
        <p:sp>
          <p:nvSpPr>
            <p:cNvPr id="7" name="Freeform 7">
              <a:extLst>
                <a:ext uri="{FF2B5EF4-FFF2-40B4-BE49-F238E27FC236}">
                  <a16:creationId xmlns="" xmlns:a16="http://schemas.microsoft.com/office/drawing/2014/main" id="{112FD0EA-1E71-2CD1-EAE5-F349AAEBCCEA}"/>
                </a:ext>
              </a:extLst>
            </p:cNvPr>
            <p:cNvSpPr/>
            <p:nvPr/>
          </p:nvSpPr>
          <p:spPr>
            <a:xfrm>
              <a:off x="0" y="0"/>
              <a:ext cx="1551399" cy="1230385"/>
            </a:xfrm>
            <a:custGeom>
              <a:avLst/>
              <a:gdLst/>
              <a:ahLst/>
              <a:cxnLst/>
              <a:rect l="l" t="t" r="r" b="b"/>
              <a:pathLst>
                <a:path w="1551399" h="1230385">
                  <a:moveTo>
                    <a:pt x="0" y="0"/>
                  </a:moveTo>
                  <a:lnTo>
                    <a:pt x="1551399" y="0"/>
                  </a:lnTo>
                  <a:lnTo>
                    <a:pt x="1551399" y="1230385"/>
                  </a:lnTo>
                  <a:lnTo>
                    <a:pt x="0" y="1230385"/>
                  </a:lnTo>
                  <a:close/>
                </a:path>
              </a:pathLst>
            </a:custGeom>
            <a:solidFill>
              <a:srgbClr val="FFCD39"/>
            </a:solidFill>
          </p:spPr>
          <p:txBody>
            <a:bodyPr/>
            <a:lstStyle/>
            <a:p>
              <a:endParaRPr lang="en-US" sz="700"/>
            </a:p>
          </p:txBody>
        </p:sp>
        <p:sp>
          <p:nvSpPr>
            <p:cNvPr id="8" name="TextBox 8">
              <a:extLst>
                <a:ext uri="{FF2B5EF4-FFF2-40B4-BE49-F238E27FC236}">
                  <a16:creationId xmlns="" xmlns:a16="http://schemas.microsoft.com/office/drawing/2014/main" id="{B3902F86-465A-FE4E-314F-03C3C2B2F091}"/>
                </a:ext>
              </a:extLst>
            </p:cNvPr>
            <p:cNvSpPr txBox="1"/>
            <p:nvPr/>
          </p:nvSpPr>
          <p:spPr>
            <a:xfrm>
              <a:off x="0" y="28575"/>
              <a:ext cx="1551399" cy="1201810"/>
            </a:xfrm>
            <a:prstGeom prst="rect">
              <a:avLst/>
            </a:prstGeom>
          </p:spPr>
          <p:txBody>
            <a:bodyPr lIns="25400" tIns="25400" rIns="25400" bIns="25400" rtlCol="0" anchor="ctr"/>
            <a:lstStyle/>
            <a:p>
              <a:pPr algn="ctr">
                <a:lnSpc>
                  <a:spcPts val="949"/>
                </a:lnSpc>
              </a:pPr>
              <a:endParaRPr sz="700"/>
            </a:p>
          </p:txBody>
        </p:sp>
      </p:grpSp>
      <p:grpSp>
        <p:nvGrpSpPr>
          <p:cNvPr id="12" name="Group 12">
            <a:extLst>
              <a:ext uri="{FF2B5EF4-FFF2-40B4-BE49-F238E27FC236}">
                <a16:creationId xmlns="" xmlns:a16="http://schemas.microsoft.com/office/drawing/2014/main" id="{F0ED9920-3F63-E4AE-2E2C-52CC6DC6182B}"/>
              </a:ext>
            </a:extLst>
          </p:cNvPr>
          <p:cNvGrpSpPr/>
          <p:nvPr/>
        </p:nvGrpSpPr>
        <p:grpSpPr>
          <a:xfrm rot="-5400000">
            <a:off x="8755402" y="2726"/>
            <a:ext cx="412372" cy="406920"/>
            <a:chOff x="0" y="0"/>
            <a:chExt cx="217216" cy="214344"/>
          </a:xfrm>
        </p:grpSpPr>
        <p:sp>
          <p:nvSpPr>
            <p:cNvPr id="13" name="Freeform 13">
              <a:extLst>
                <a:ext uri="{FF2B5EF4-FFF2-40B4-BE49-F238E27FC236}">
                  <a16:creationId xmlns="" xmlns:a16="http://schemas.microsoft.com/office/drawing/2014/main" id="{5CE9D812-5DAE-C668-7D2D-99E0B0940F5A}"/>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sz="700"/>
            </a:p>
          </p:txBody>
        </p:sp>
        <p:sp>
          <p:nvSpPr>
            <p:cNvPr id="14" name="TextBox 14">
              <a:extLst>
                <a:ext uri="{FF2B5EF4-FFF2-40B4-BE49-F238E27FC236}">
                  <a16:creationId xmlns="" xmlns:a16="http://schemas.microsoft.com/office/drawing/2014/main" id="{B4B8FC0D-0EB4-3823-598A-171C58981064}"/>
                </a:ext>
              </a:extLst>
            </p:cNvPr>
            <p:cNvSpPr txBox="1"/>
            <p:nvPr/>
          </p:nvSpPr>
          <p:spPr>
            <a:xfrm>
              <a:off x="0" y="28575"/>
              <a:ext cx="217216" cy="185769"/>
            </a:xfrm>
            <a:prstGeom prst="rect">
              <a:avLst/>
            </a:prstGeom>
          </p:spPr>
          <p:txBody>
            <a:bodyPr lIns="25400" tIns="25400" rIns="25400" bIns="25400" rtlCol="0" anchor="ctr"/>
            <a:lstStyle/>
            <a:p>
              <a:pPr algn="ctr">
                <a:lnSpc>
                  <a:spcPts val="949"/>
                </a:lnSpc>
              </a:pPr>
              <a:endParaRPr sz="700"/>
            </a:p>
          </p:txBody>
        </p:sp>
      </p:grpSp>
      <p:sp>
        <p:nvSpPr>
          <p:cNvPr id="25" name="Freeform 25">
            <a:extLst>
              <a:ext uri="{FF2B5EF4-FFF2-40B4-BE49-F238E27FC236}">
                <a16:creationId xmlns="" xmlns:a16="http://schemas.microsoft.com/office/drawing/2014/main" id="{7576D82A-71E1-DFAB-97EE-9C17C8D341C7}"/>
              </a:ext>
            </a:extLst>
          </p:cNvPr>
          <p:cNvSpPr/>
          <p:nvPr/>
        </p:nvSpPr>
        <p:spPr>
          <a:xfrm rot="-5400000" flipH="1" flipV="1">
            <a:off x="7844358" y="261741"/>
            <a:ext cx="506876" cy="1114012"/>
          </a:xfrm>
          <a:custGeom>
            <a:avLst/>
            <a:gdLst/>
            <a:ahLst/>
            <a:cxnLst/>
            <a:rect l="l" t="t" r="r" b="b"/>
            <a:pathLst>
              <a:path w="879236" h="1932387">
                <a:moveTo>
                  <a:pt x="879236" y="1932386"/>
                </a:moveTo>
                <a:lnTo>
                  <a:pt x="0" y="1932386"/>
                </a:lnTo>
                <a:lnTo>
                  <a:pt x="0" y="0"/>
                </a:lnTo>
                <a:lnTo>
                  <a:pt x="879236" y="0"/>
                </a:lnTo>
                <a:lnTo>
                  <a:pt x="879236" y="1932386"/>
                </a:lnTo>
                <a:close/>
              </a:path>
            </a:pathLst>
          </a:custGeom>
          <a:blipFill>
            <a:blip r:embed="rId2">
              <a:alphaModFix amt="50000"/>
              <a:extLst>
                <a:ext uri="{96DAC541-7B7A-43D3-8B79-37D633B846F1}">
                  <asvg:svgBlip xmlns="" xmlns:asvg="http://schemas.microsoft.com/office/drawing/2016/SVG/main" r:embed="rId3"/>
                </a:ext>
              </a:extLst>
            </a:blip>
            <a:stretch>
              <a:fillRect/>
            </a:stretch>
          </a:blipFill>
        </p:spPr>
        <p:txBody>
          <a:bodyPr/>
          <a:lstStyle/>
          <a:p>
            <a:endParaRPr lang="en-US" sz="700"/>
          </a:p>
        </p:txBody>
      </p:sp>
      <p:grpSp>
        <p:nvGrpSpPr>
          <p:cNvPr id="60" name="Group 59">
            <a:extLst>
              <a:ext uri="{FF2B5EF4-FFF2-40B4-BE49-F238E27FC236}">
                <a16:creationId xmlns="" xmlns:a16="http://schemas.microsoft.com/office/drawing/2014/main" id="{F48CB57A-381E-AA1D-4C74-432A2115D085}"/>
              </a:ext>
            </a:extLst>
          </p:cNvPr>
          <p:cNvGrpSpPr/>
          <p:nvPr/>
        </p:nvGrpSpPr>
        <p:grpSpPr>
          <a:xfrm>
            <a:off x="391535" y="-2315211"/>
            <a:ext cx="965141" cy="3414206"/>
            <a:chOff x="1270118" y="-1841674"/>
            <a:chExt cx="1123746" cy="3975274"/>
          </a:xfrm>
        </p:grpSpPr>
        <p:sp>
          <p:nvSpPr>
            <p:cNvPr id="59" name="Rounded Rectangle 58">
              <a:extLst>
                <a:ext uri="{FF2B5EF4-FFF2-40B4-BE49-F238E27FC236}">
                  <a16:creationId xmlns="" xmlns:a16="http://schemas.microsoft.com/office/drawing/2014/main" id="{60AE3CBC-CF7F-2D45-2CCE-A174A3E2C991}"/>
                </a:ext>
              </a:extLst>
            </p:cNvPr>
            <p:cNvSpPr/>
            <p:nvPr/>
          </p:nvSpPr>
          <p:spPr>
            <a:xfrm>
              <a:off x="1270118" y="-1803574"/>
              <a:ext cx="1123746" cy="3937174"/>
            </a:xfrm>
            <a:prstGeom prst="roundRect">
              <a:avLst>
                <a:gd name="adj" fmla="val 50000"/>
              </a:avLst>
            </a:prstGeom>
            <a:solidFill>
              <a:srgbClr val="00007F"/>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7" name="Rounded Rectangle 56">
              <a:extLst>
                <a:ext uri="{FF2B5EF4-FFF2-40B4-BE49-F238E27FC236}">
                  <a16:creationId xmlns="" xmlns:a16="http://schemas.microsoft.com/office/drawing/2014/main" id="{C869C4B7-03CD-11AD-5F71-AF3D2B1D05DC}"/>
                </a:ext>
              </a:extLst>
            </p:cNvPr>
            <p:cNvSpPr/>
            <p:nvPr/>
          </p:nvSpPr>
          <p:spPr>
            <a:xfrm>
              <a:off x="1270118" y="-1841674"/>
              <a:ext cx="1123746" cy="3937174"/>
            </a:xfrm>
            <a:prstGeom prst="roundRect">
              <a:avLst>
                <a:gd name="adj" fmla="val 50000"/>
              </a:avLst>
            </a:prstGeom>
            <a:solidFill>
              <a:schemeClr val="bg1"/>
            </a:solidFill>
            <a:ln w="12700">
              <a:solidFill>
                <a:srgbClr val="0000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grpSp>
      <p:grpSp>
        <p:nvGrpSpPr>
          <p:cNvPr id="27" name="Group 26">
            <a:extLst>
              <a:ext uri="{FF2B5EF4-FFF2-40B4-BE49-F238E27FC236}">
                <a16:creationId xmlns="" xmlns:a16="http://schemas.microsoft.com/office/drawing/2014/main" id="{BC6F108B-7B35-F010-393C-D0F861FAD904}"/>
              </a:ext>
            </a:extLst>
          </p:cNvPr>
          <p:cNvGrpSpPr/>
          <p:nvPr/>
        </p:nvGrpSpPr>
        <p:grpSpPr>
          <a:xfrm>
            <a:off x="-2533178" y="4731129"/>
            <a:ext cx="2835723" cy="412372"/>
            <a:chOff x="-1369616" y="9462257"/>
            <a:chExt cx="5671446" cy="824743"/>
          </a:xfrm>
        </p:grpSpPr>
        <p:grpSp>
          <p:nvGrpSpPr>
            <p:cNvPr id="28" name="Group 3">
              <a:extLst>
                <a:ext uri="{FF2B5EF4-FFF2-40B4-BE49-F238E27FC236}">
                  <a16:creationId xmlns="" xmlns:a16="http://schemas.microsoft.com/office/drawing/2014/main" id="{F64AE29D-FF29-E69B-DAA9-5E69EC2D88E1}"/>
                </a:ext>
              </a:extLst>
            </p:cNvPr>
            <p:cNvGrpSpPr/>
            <p:nvPr/>
          </p:nvGrpSpPr>
          <p:grpSpPr>
            <a:xfrm rot="-5400000">
              <a:off x="553822" y="7538819"/>
              <a:ext cx="824743" cy="4671619"/>
              <a:chOff x="0" y="0"/>
              <a:chExt cx="217216" cy="1230385"/>
            </a:xfrm>
          </p:grpSpPr>
          <p:sp>
            <p:nvSpPr>
              <p:cNvPr id="32" name="Freeform 4">
                <a:extLst>
                  <a:ext uri="{FF2B5EF4-FFF2-40B4-BE49-F238E27FC236}">
                    <a16:creationId xmlns="" xmlns:a16="http://schemas.microsoft.com/office/drawing/2014/main" id="{2393536D-7AA0-D446-60D6-70155F37E9D8}"/>
                  </a:ext>
                </a:extLst>
              </p:cNvPr>
              <p:cNvSpPr/>
              <p:nvPr/>
            </p:nvSpPr>
            <p:spPr>
              <a:xfrm>
                <a:off x="0" y="0"/>
                <a:ext cx="217216" cy="1230385"/>
              </a:xfrm>
              <a:custGeom>
                <a:avLst/>
                <a:gdLst/>
                <a:ahLst/>
                <a:cxnLst/>
                <a:rect l="l" t="t" r="r" b="b"/>
                <a:pathLst>
                  <a:path w="217216" h="1230385">
                    <a:moveTo>
                      <a:pt x="0" y="0"/>
                    </a:moveTo>
                    <a:lnTo>
                      <a:pt x="217216" y="0"/>
                    </a:lnTo>
                    <a:lnTo>
                      <a:pt x="217216" y="1230385"/>
                    </a:lnTo>
                    <a:lnTo>
                      <a:pt x="0" y="1230385"/>
                    </a:lnTo>
                    <a:close/>
                  </a:path>
                </a:pathLst>
              </a:custGeom>
              <a:solidFill>
                <a:srgbClr val="FFCD39"/>
              </a:solidFill>
            </p:spPr>
            <p:txBody>
              <a:bodyPr/>
              <a:lstStyle/>
              <a:p>
                <a:endParaRPr lang="en-US" sz="700"/>
              </a:p>
            </p:txBody>
          </p:sp>
          <p:sp>
            <p:nvSpPr>
              <p:cNvPr id="33" name="TextBox 5">
                <a:extLst>
                  <a:ext uri="{FF2B5EF4-FFF2-40B4-BE49-F238E27FC236}">
                    <a16:creationId xmlns="" xmlns:a16="http://schemas.microsoft.com/office/drawing/2014/main" id="{959B739D-760E-2DE7-9160-13F1E2D97405}"/>
                  </a:ext>
                </a:extLst>
              </p:cNvPr>
              <p:cNvSpPr txBox="1"/>
              <p:nvPr/>
            </p:nvSpPr>
            <p:spPr>
              <a:xfrm>
                <a:off x="0" y="28575"/>
                <a:ext cx="217216" cy="1201810"/>
              </a:xfrm>
              <a:prstGeom prst="rect">
                <a:avLst/>
              </a:prstGeom>
            </p:spPr>
            <p:txBody>
              <a:bodyPr lIns="25400" tIns="25400" rIns="25400" bIns="25400" rtlCol="0" anchor="ctr"/>
              <a:lstStyle/>
              <a:p>
                <a:pPr algn="ctr">
                  <a:lnSpc>
                    <a:spcPts val="949"/>
                  </a:lnSpc>
                </a:pPr>
                <a:endParaRPr sz="700"/>
              </a:p>
            </p:txBody>
          </p:sp>
        </p:grpSp>
        <p:grpSp>
          <p:nvGrpSpPr>
            <p:cNvPr id="29" name="Group 9">
              <a:extLst>
                <a:ext uri="{FF2B5EF4-FFF2-40B4-BE49-F238E27FC236}">
                  <a16:creationId xmlns="" xmlns:a16="http://schemas.microsoft.com/office/drawing/2014/main" id="{2BD5C269-64EA-14F0-48B9-3540E698EB53}"/>
                </a:ext>
              </a:extLst>
            </p:cNvPr>
            <p:cNvGrpSpPr/>
            <p:nvPr/>
          </p:nvGrpSpPr>
          <p:grpSpPr>
            <a:xfrm rot="-5400000">
              <a:off x="3482539" y="9467709"/>
              <a:ext cx="824743" cy="813839"/>
              <a:chOff x="0" y="0"/>
              <a:chExt cx="217216" cy="214344"/>
            </a:xfrm>
          </p:grpSpPr>
          <p:sp>
            <p:nvSpPr>
              <p:cNvPr id="30" name="Freeform 10">
                <a:extLst>
                  <a:ext uri="{FF2B5EF4-FFF2-40B4-BE49-F238E27FC236}">
                    <a16:creationId xmlns="" xmlns:a16="http://schemas.microsoft.com/office/drawing/2014/main" id="{0B6533EB-83BE-8E57-F51D-F3679EA71AAF}"/>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sz="700"/>
              </a:p>
            </p:txBody>
          </p:sp>
          <p:sp>
            <p:nvSpPr>
              <p:cNvPr id="31" name="TextBox 11">
                <a:extLst>
                  <a:ext uri="{FF2B5EF4-FFF2-40B4-BE49-F238E27FC236}">
                    <a16:creationId xmlns="" xmlns:a16="http://schemas.microsoft.com/office/drawing/2014/main" id="{B80455B2-711F-96B3-BCB7-9EF61C336FC7}"/>
                  </a:ext>
                </a:extLst>
              </p:cNvPr>
              <p:cNvSpPr txBox="1"/>
              <p:nvPr/>
            </p:nvSpPr>
            <p:spPr>
              <a:xfrm>
                <a:off x="0" y="28575"/>
                <a:ext cx="217216" cy="185769"/>
              </a:xfrm>
              <a:prstGeom prst="rect">
                <a:avLst/>
              </a:prstGeom>
            </p:spPr>
            <p:txBody>
              <a:bodyPr lIns="25400" tIns="25400" rIns="25400" bIns="25400" rtlCol="0" anchor="ctr"/>
              <a:lstStyle/>
              <a:p>
                <a:pPr algn="ctr">
                  <a:lnSpc>
                    <a:spcPts val="949"/>
                  </a:lnSpc>
                </a:pPr>
                <a:endParaRPr sz="700"/>
              </a:p>
            </p:txBody>
          </p:sp>
        </p:grpSp>
      </p:grpSp>
      <p:sp>
        <p:nvSpPr>
          <p:cNvPr id="24" name="Freeform 24">
            <a:extLst>
              <a:ext uri="{FF2B5EF4-FFF2-40B4-BE49-F238E27FC236}">
                <a16:creationId xmlns="" xmlns:a16="http://schemas.microsoft.com/office/drawing/2014/main" id="{36FA77F1-2718-0F9F-A6A8-8DF5EDACDD51}"/>
              </a:ext>
            </a:extLst>
          </p:cNvPr>
          <p:cNvSpPr/>
          <p:nvPr/>
        </p:nvSpPr>
        <p:spPr>
          <a:xfrm rot="-5400000">
            <a:off x="677366" y="4445297"/>
            <a:ext cx="477260" cy="1048922"/>
          </a:xfrm>
          <a:custGeom>
            <a:avLst/>
            <a:gdLst/>
            <a:ahLst/>
            <a:cxnLst/>
            <a:rect l="l" t="t" r="r" b="b"/>
            <a:pathLst>
              <a:path w="879236" h="1932387">
                <a:moveTo>
                  <a:pt x="0" y="0"/>
                </a:moveTo>
                <a:lnTo>
                  <a:pt x="879236" y="0"/>
                </a:lnTo>
                <a:lnTo>
                  <a:pt x="879236" y="1932387"/>
                </a:lnTo>
                <a:lnTo>
                  <a:pt x="0" y="1932387"/>
                </a:lnTo>
                <a:lnTo>
                  <a:pt x="0" y="0"/>
                </a:lnTo>
                <a:close/>
              </a:path>
            </a:pathLst>
          </a:custGeom>
          <a:blipFill>
            <a:blip r:embed="rId2">
              <a:alphaModFix amt="50000"/>
              <a:extLst>
                <a:ext uri="{96DAC541-7B7A-43D3-8B79-37D633B846F1}">
                  <asvg:svgBlip xmlns="" xmlns:asvg="http://schemas.microsoft.com/office/drawing/2016/SVG/main" r:embed="rId3"/>
                </a:ext>
              </a:extLst>
            </a:blip>
            <a:stretch>
              <a:fillRect/>
            </a:stretch>
          </a:blipFill>
        </p:spPr>
        <p:txBody>
          <a:bodyPr/>
          <a:lstStyle/>
          <a:p>
            <a:endParaRPr lang="en-US" sz="700"/>
          </a:p>
        </p:txBody>
      </p:sp>
      <p:grpSp>
        <p:nvGrpSpPr>
          <p:cNvPr id="34" name="Group 33">
            <a:extLst>
              <a:ext uri="{FF2B5EF4-FFF2-40B4-BE49-F238E27FC236}">
                <a16:creationId xmlns="" xmlns:a16="http://schemas.microsoft.com/office/drawing/2014/main" id="{BA5057FA-6592-7C6F-A953-1C8DA5821378}"/>
              </a:ext>
            </a:extLst>
          </p:cNvPr>
          <p:cNvGrpSpPr/>
          <p:nvPr/>
        </p:nvGrpSpPr>
        <p:grpSpPr>
          <a:xfrm>
            <a:off x="-11296139" y="1308650"/>
            <a:ext cx="2420571" cy="2990017"/>
            <a:chOff x="1229936" y="2617299"/>
            <a:chExt cx="4841142" cy="5980034"/>
          </a:xfrm>
        </p:grpSpPr>
        <p:sp>
          <p:nvSpPr>
            <p:cNvPr id="35" name="Rectangle 34">
              <a:extLst>
                <a:ext uri="{FF2B5EF4-FFF2-40B4-BE49-F238E27FC236}">
                  <a16:creationId xmlns="" xmlns:a16="http://schemas.microsoft.com/office/drawing/2014/main" id="{D3CAC16C-FC14-CC44-E23B-69AEC8C47A6E}"/>
                </a:ext>
              </a:extLst>
            </p:cNvPr>
            <p:cNvSpPr/>
            <p:nvPr/>
          </p:nvSpPr>
          <p:spPr>
            <a:xfrm>
              <a:off x="1229936" y="2617299"/>
              <a:ext cx="4841142" cy="5751434"/>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6" name="Rectangle 35">
              <a:extLst>
                <a:ext uri="{FF2B5EF4-FFF2-40B4-BE49-F238E27FC236}">
                  <a16:creationId xmlns="" xmlns:a16="http://schemas.microsoft.com/office/drawing/2014/main" id="{CEC70126-1379-F216-FA2C-5DB260988F26}"/>
                </a:ext>
              </a:extLst>
            </p:cNvPr>
            <p:cNvSpPr/>
            <p:nvPr/>
          </p:nvSpPr>
          <p:spPr>
            <a:xfrm>
              <a:off x="1229936" y="8368732"/>
              <a:ext cx="4841142" cy="228601"/>
            </a:xfrm>
            <a:prstGeom prst="rect">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grpSp>
      <p:sp>
        <p:nvSpPr>
          <p:cNvPr id="37" name="TextBox 23">
            <a:extLst>
              <a:ext uri="{FF2B5EF4-FFF2-40B4-BE49-F238E27FC236}">
                <a16:creationId xmlns="" xmlns:a16="http://schemas.microsoft.com/office/drawing/2014/main" id="{8E07EE30-84FD-E9FA-963B-59292214768C}"/>
              </a:ext>
            </a:extLst>
          </p:cNvPr>
          <p:cNvSpPr txBox="1"/>
          <p:nvPr/>
        </p:nvSpPr>
        <p:spPr>
          <a:xfrm>
            <a:off x="-11074973" y="1542875"/>
            <a:ext cx="1978238" cy="2517933"/>
          </a:xfrm>
          <a:prstGeom prst="rect">
            <a:avLst/>
          </a:prstGeom>
        </p:spPr>
        <p:txBody>
          <a:bodyPr wrap="square" lIns="0" tIns="0" rIns="0" bIns="0" rtlCol="0" anchor="t">
            <a:spAutoFit/>
          </a:bodyPr>
          <a:lstStyle/>
          <a:p>
            <a:pPr algn="ctr">
              <a:lnSpc>
                <a:spcPts val="1750"/>
              </a:lnSpc>
            </a:pPr>
            <a:r>
              <a:rPr lang="en-US" sz="1250">
                <a:solidFill>
                  <a:srgbClr val="3F4C89"/>
                </a:solidFill>
                <a:latin typeface="Arial" panose="020B0604020202020204" pitchFamily="34" charset="0"/>
                <a:ea typeface="Nourd"/>
                <a:cs typeface="Arial" panose="020B0604020202020204" pitchFamily="34" charset="0"/>
                <a:sym typeface="Nourd"/>
              </a:rPr>
              <a:t>At Salford &amp; Co. we delivers high-quality, innovative home appliances designed to make your everyday life easier and more enjoyable. We blend advanced technology with stylish designs to provide reliable kitchen, laundry, and cleaning solutions. Choose us for </a:t>
            </a:r>
          </a:p>
        </p:txBody>
      </p:sp>
      <p:grpSp>
        <p:nvGrpSpPr>
          <p:cNvPr id="38" name="Group 37">
            <a:extLst>
              <a:ext uri="{FF2B5EF4-FFF2-40B4-BE49-F238E27FC236}">
                <a16:creationId xmlns="" xmlns:a16="http://schemas.microsoft.com/office/drawing/2014/main" id="{53CF0A99-7E19-ADBE-B861-1FCD50195AEB}"/>
              </a:ext>
            </a:extLst>
          </p:cNvPr>
          <p:cNvGrpSpPr/>
          <p:nvPr/>
        </p:nvGrpSpPr>
        <p:grpSpPr>
          <a:xfrm>
            <a:off x="-8514664" y="1308650"/>
            <a:ext cx="2420571" cy="2990017"/>
            <a:chOff x="6792886" y="2617299"/>
            <a:chExt cx="4841142" cy="5980034"/>
          </a:xfrm>
        </p:grpSpPr>
        <p:sp>
          <p:nvSpPr>
            <p:cNvPr id="39" name="Rectangle 38">
              <a:extLst>
                <a:ext uri="{FF2B5EF4-FFF2-40B4-BE49-F238E27FC236}">
                  <a16:creationId xmlns="" xmlns:a16="http://schemas.microsoft.com/office/drawing/2014/main" id="{25F02C5B-707A-3E15-7F94-FDAA8748287A}"/>
                </a:ext>
              </a:extLst>
            </p:cNvPr>
            <p:cNvSpPr/>
            <p:nvPr/>
          </p:nvSpPr>
          <p:spPr>
            <a:xfrm>
              <a:off x="6792886" y="2617299"/>
              <a:ext cx="4841142" cy="5751434"/>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40" name="Rectangle 39">
              <a:extLst>
                <a:ext uri="{FF2B5EF4-FFF2-40B4-BE49-F238E27FC236}">
                  <a16:creationId xmlns="" xmlns:a16="http://schemas.microsoft.com/office/drawing/2014/main" id="{4FB35B6A-DB27-0B05-98F3-49D42D71D348}"/>
                </a:ext>
              </a:extLst>
            </p:cNvPr>
            <p:cNvSpPr/>
            <p:nvPr/>
          </p:nvSpPr>
          <p:spPr>
            <a:xfrm>
              <a:off x="6792886" y="8368732"/>
              <a:ext cx="4841142" cy="228601"/>
            </a:xfrm>
            <a:prstGeom prst="rect">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grpSp>
      <p:sp>
        <p:nvSpPr>
          <p:cNvPr id="41" name="TextBox 23">
            <a:extLst>
              <a:ext uri="{FF2B5EF4-FFF2-40B4-BE49-F238E27FC236}">
                <a16:creationId xmlns="" xmlns:a16="http://schemas.microsoft.com/office/drawing/2014/main" id="{7A707B2D-742C-7CA8-5C36-106069829C90}"/>
              </a:ext>
            </a:extLst>
          </p:cNvPr>
          <p:cNvSpPr txBox="1"/>
          <p:nvPr/>
        </p:nvSpPr>
        <p:spPr>
          <a:xfrm>
            <a:off x="-8293498" y="1542875"/>
            <a:ext cx="1978238" cy="2517933"/>
          </a:xfrm>
          <a:prstGeom prst="rect">
            <a:avLst/>
          </a:prstGeom>
        </p:spPr>
        <p:txBody>
          <a:bodyPr wrap="square" lIns="0" tIns="0" rIns="0" bIns="0" rtlCol="0" anchor="t">
            <a:spAutoFit/>
          </a:bodyPr>
          <a:lstStyle/>
          <a:p>
            <a:pPr algn="ctr">
              <a:lnSpc>
                <a:spcPts val="1750"/>
              </a:lnSpc>
            </a:pPr>
            <a:r>
              <a:rPr lang="en-US" sz="1250">
                <a:solidFill>
                  <a:srgbClr val="3F4C89"/>
                </a:solidFill>
                <a:latin typeface="Arial" panose="020B0604020202020204" pitchFamily="34" charset="0"/>
                <a:ea typeface="Nourd"/>
                <a:cs typeface="Arial" panose="020B0604020202020204" pitchFamily="34" charset="0"/>
                <a:sym typeface="Nourd"/>
              </a:rPr>
              <a:t>At Salford &amp; Co. we delivers high-quality, innovative home appliances designed to make your everyday life easier and more enjoyable. We blend advanced technology with stylish designs to provide reliable kitchen, laundry, and cleaning solutions. Choose us fo</a:t>
            </a:r>
          </a:p>
        </p:txBody>
      </p:sp>
      <p:grpSp>
        <p:nvGrpSpPr>
          <p:cNvPr id="42" name="Group 41">
            <a:extLst>
              <a:ext uri="{FF2B5EF4-FFF2-40B4-BE49-F238E27FC236}">
                <a16:creationId xmlns="" xmlns:a16="http://schemas.microsoft.com/office/drawing/2014/main" id="{3A8AE798-E272-C3A1-2F7E-DAB55CE522DA}"/>
              </a:ext>
            </a:extLst>
          </p:cNvPr>
          <p:cNvGrpSpPr/>
          <p:nvPr/>
        </p:nvGrpSpPr>
        <p:grpSpPr>
          <a:xfrm>
            <a:off x="-5733189" y="1308650"/>
            <a:ext cx="2420571" cy="2990017"/>
            <a:chOff x="12355836" y="2617299"/>
            <a:chExt cx="4841142" cy="5980034"/>
          </a:xfrm>
        </p:grpSpPr>
        <p:sp>
          <p:nvSpPr>
            <p:cNvPr id="43" name="Rectangle 42">
              <a:extLst>
                <a:ext uri="{FF2B5EF4-FFF2-40B4-BE49-F238E27FC236}">
                  <a16:creationId xmlns="" xmlns:a16="http://schemas.microsoft.com/office/drawing/2014/main" id="{06A35420-4AA9-65BC-2D6D-44939DF45E24}"/>
                </a:ext>
              </a:extLst>
            </p:cNvPr>
            <p:cNvSpPr/>
            <p:nvPr/>
          </p:nvSpPr>
          <p:spPr>
            <a:xfrm>
              <a:off x="12355836" y="2617299"/>
              <a:ext cx="4841142" cy="5751434"/>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46" name="Rectangle 45">
              <a:extLst>
                <a:ext uri="{FF2B5EF4-FFF2-40B4-BE49-F238E27FC236}">
                  <a16:creationId xmlns="" xmlns:a16="http://schemas.microsoft.com/office/drawing/2014/main" id="{B26B8461-6C49-7386-0554-6BE258BD3A18}"/>
                </a:ext>
              </a:extLst>
            </p:cNvPr>
            <p:cNvSpPr/>
            <p:nvPr/>
          </p:nvSpPr>
          <p:spPr>
            <a:xfrm>
              <a:off x="12355836" y="8368732"/>
              <a:ext cx="4841142" cy="228601"/>
            </a:xfrm>
            <a:prstGeom prst="rect">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grpSp>
      <p:sp>
        <p:nvSpPr>
          <p:cNvPr id="47" name="TextBox 23">
            <a:extLst>
              <a:ext uri="{FF2B5EF4-FFF2-40B4-BE49-F238E27FC236}">
                <a16:creationId xmlns="" xmlns:a16="http://schemas.microsoft.com/office/drawing/2014/main" id="{2A053AA5-091D-20BB-26B7-506BF0CB4AC6}"/>
              </a:ext>
            </a:extLst>
          </p:cNvPr>
          <p:cNvSpPr txBox="1"/>
          <p:nvPr/>
        </p:nvSpPr>
        <p:spPr>
          <a:xfrm>
            <a:off x="-5512023" y="1542875"/>
            <a:ext cx="1978238" cy="2517933"/>
          </a:xfrm>
          <a:prstGeom prst="rect">
            <a:avLst/>
          </a:prstGeom>
        </p:spPr>
        <p:txBody>
          <a:bodyPr wrap="square" lIns="0" tIns="0" rIns="0" bIns="0" rtlCol="0" anchor="t">
            <a:spAutoFit/>
          </a:bodyPr>
          <a:lstStyle/>
          <a:p>
            <a:pPr algn="ctr">
              <a:lnSpc>
                <a:spcPts val="1750"/>
              </a:lnSpc>
            </a:pPr>
            <a:r>
              <a:rPr lang="en-US" sz="1250">
                <a:solidFill>
                  <a:srgbClr val="3F4C89"/>
                </a:solidFill>
                <a:latin typeface="Arial" panose="020B0604020202020204" pitchFamily="34" charset="0"/>
                <a:ea typeface="Nourd"/>
                <a:cs typeface="Arial" panose="020B0604020202020204" pitchFamily="34" charset="0"/>
                <a:sym typeface="Nourd"/>
              </a:rPr>
              <a:t>At Salford &amp; Co. we delivers high-quality, innovative home appliances designed to make your everyday life easier and more enjoyable. We blend advanced technology with stylish designs to provide reliable kitchen, laundry, and cleaning solutions. Choose us f</a:t>
            </a:r>
          </a:p>
        </p:txBody>
      </p:sp>
      <p:sp>
        <p:nvSpPr>
          <p:cNvPr id="62" name="TextBox 2">
            <a:extLst>
              <a:ext uri="{FF2B5EF4-FFF2-40B4-BE49-F238E27FC236}">
                <a16:creationId xmlns="" xmlns:a16="http://schemas.microsoft.com/office/drawing/2014/main" id="{45735D18-0DA3-D3B4-4BEF-F9650D1CFBFC}"/>
              </a:ext>
            </a:extLst>
          </p:cNvPr>
          <p:cNvSpPr txBox="1"/>
          <p:nvPr/>
        </p:nvSpPr>
        <p:spPr>
          <a:xfrm>
            <a:off x="1779633" y="-7753351"/>
            <a:ext cx="5737134" cy="615553"/>
          </a:xfrm>
          <a:prstGeom prst="rect">
            <a:avLst/>
          </a:prstGeom>
        </p:spPr>
        <p:txBody>
          <a:bodyPr wrap="square" lIns="0" tIns="0" rIns="0" bIns="0" rtlCol="0" anchor="t">
            <a:spAutoFit/>
          </a:bodyPr>
          <a:lstStyle/>
          <a:p>
            <a:pPr>
              <a:lnSpc>
                <a:spcPts val="4838"/>
              </a:lnSpc>
            </a:pPr>
            <a:r>
              <a:rPr lang="en-US" sz="4743" b="1">
                <a:latin typeface="Arial" panose="020B0604020202020204" pitchFamily="34" charset="0"/>
                <a:ea typeface="Bebas Neue Bold"/>
                <a:cs typeface="Arial" panose="020B0604020202020204" pitchFamily="34" charset="0"/>
                <a:sym typeface="Bebas Neue Bold"/>
              </a:rPr>
              <a:t>Tujuan dan Manfaat</a:t>
            </a:r>
          </a:p>
        </p:txBody>
      </p:sp>
      <p:sp>
        <p:nvSpPr>
          <p:cNvPr id="63" name="Freeform 62">
            <a:extLst>
              <a:ext uri="{FF2B5EF4-FFF2-40B4-BE49-F238E27FC236}">
                <a16:creationId xmlns="" xmlns:a16="http://schemas.microsoft.com/office/drawing/2014/main" id="{EE638AA9-E4C0-1F1B-5287-289604DABC04}"/>
              </a:ext>
            </a:extLst>
          </p:cNvPr>
          <p:cNvSpPr>
            <a:spLocks noGrp="1" noRot="1" noMove="1" noResize="1" noEditPoints="1" noAdjustHandles="1" noChangeArrowheads="1" noChangeShapeType="1"/>
          </p:cNvSpPr>
          <p:nvPr/>
        </p:nvSpPr>
        <p:spPr>
          <a:xfrm>
            <a:off x="-20497800" y="-14439900"/>
            <a:ext cx="50139600" cy="34023300"/>
          </a:xfrm>
          <a:custGeom>
            <a:avLst/>
            <a:gdLst>
              <a:gd name="connsiteX0" fmla="*/ 40919401 w 100279200"/>
              <a:gd name="connsiteY0" fmla="*/ 28765501 h 68046600"/>
              <a:gd name="connsiteX1" fmla="*/ 40919401 w 100279200"/>
              <a:gd name="connsiteY1" fmla="*/ 39281100 h 68046600"/>
              <a:gd name="connsiteX2" fmla="*/ 59359800 w 100279200"/>
              <a:gd name="connsiteY2" fmla="*/ 39281100 h 68046600"/>
              <a:gd name="connsiteX3" fmla="*/ 59359800 w 100279200"/>
              <a:gd name="connsiteY3" fmla="*/ 28765501 h 68046600"/>
              <a:gd name="connsiteX4" fmla="*/ 0 w 100279200"/>
              <a:gd name="connsiteY4" fmla="*/ 0 h 68046600"/>
              <a:gd name="connsiteX5" fmla="*/ 100279200 w 100279200"/>
              <a:gd name="connsiteY5" fmla="*/ 0 h 68046600"/>
              <a:gd name="connsiteX6" fmla="*/ 100279200 w 100279200"/>
              <a:gd name="connsiteY6" fmla="*/ 68046600 h 68046600"/>
              <a:gd name="connsiteX7" fmla="*/ 0 w 100279200"/>
              <a:gd name="connsiteY7" fmla="*/ 68046600 h 680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79200" h="68046600">
                <a:moveTo>
                  <a:pt x="40919401" y="28765501"/>
                </a:moveTo>
                <a:lnTo>
                  <a:pt x="40919401" y="39281100"/>
                </a:lnTo>
                <a:lnTo>
                  <a:pt x="59359800" y="39281100"/>
                </a:lnTo>
                <a:lnTo>
                  <a:pt x="59359800" y="28765501"/>
                </a:lnTo>
                <a:close/>
                <a:moveTo>
                  <a:pt x="0" y="0"/>
                </a:moveTo>
                <a:lnTo>
                  <a:pt x="100279200" y="0"/>
                </a:lnTo>
                <a:lnTo>
                  <a:pt x="100279200" y="68046600"/>
                </a:lnTo>
                <a:lnTo>
                  <a:pt x="0" y="68046600"/>
                </a:lnTo>
                <a:close/>
              </a:path>
            </a:pathLst>
          </a:custGeom>
          <a:solidFill>
            <a:srgbClr val="ECECEC"/>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00"/>
          </a:p>
        </p:txBody>
      </p:sp>
      <p:pic>
        <p:nvPicPr>
          <p:cNvPr id="3" name="Picture 2">
            <a:extLst>
              <a:ext uri="{FF2B5EF4-FFF2-40B4-BE49-F238E27FC236}">
                <a16:creationId xmlns="" xmlns:a16="http://schemas.microsoft.com/office/drawing/2014/main" id="{4FC16F3F-4B2E-A079-E416-CF1A390B09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857" y="148205"/>
            <a:ext cx="764242" cy="764242"/>
          </a:xfrm>
          <a:prstGeom prst="rect">
            <a:avLst/>
          </a:prstGeom>
        </p:spPr>
      </p:pic>
      <p:sp>
        <p:nvSpPr>
          <p:cNvPr id="9" name="TextBox 8">
            <a:extLst>
              <a:ext uri="{FF2B5EF4-FFF2-40B4-BE49-F238E27FC236}">
                <a16:creationId xmlns="" xmlns:a16="http://schemas.microsoft.com/office/drawing/2014/main" id="{1AE66A65-2AB8-8D92-1A11-A184A648D6A7}"/>
              </a:ext>
            </a:extLst>
          </p:cNvPr>
          <p:cNvSpPr txBox="1"/>
          <p:nvPr/>
        </p:nvSpPr>
        <p:spPr>
          <a:xfrm>
            <a:off x="418236" y="1337614"/>
            <a:ext cx="3839489" cy="3046988"/>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
                <a:schemeClr val="bg1"/>
              </a:buClr>
              <a:buSzTx/>
              <a:tabLst/>
              <a:defRPr/>
            </a:pPr>
            <a:r>
              <a:rPr lang="en-ID" sz="1200" dirty="0">
                <a:solidFill>
                  <a:schemeClr val="tx1"/>
                </a:solidFill>
                <a:latin typeface="Times New Roman" panose="02020603050405020304" pitchFamily="18" charset="0"/>
                <a:cs typeface="Times New Roman" panose="02020603050405020304" pitchFamily="18" charset="0"/>
              </a:rPr>
              <a:t>Reward yang </a:t>
            </a:r>
            <a:r>
              <a:rPr lang="en-ID" sz="1200" dirty="0" err="1">
                <a:solidFill>
                  <a:schemeClr val="tx1"/>
                </a:solidFill>
                <a:latin typeface="Times New Roman" panose="02020603050405020304" pitchFamily="18" charset="0"/>
                <a:cs typeface="Times New Roman" panose="02020603050405020304" pitchFamily="18" charset="0"/>
              </a:rPr>
              <a:t>efektif</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kepuasan</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kerja</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budaya</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organisasi</a:t>
            </a:r>
            <a:r>
              <a:rPr lang="en-ID" sz="1200" dirty="0">
                <a:solidFill>
                  <a:schemeClr val="tx1"/>
                </a:solidFill>
                <a:latin typeface="Times New Roman" panose="02020603050405020304" pitchFamily="18" charset="0"/>
                <a:cs typeface="Times New Roman" panose="02020603050405020304" pitchFamily="18" charset="0"/>
              </a:rPr>
              <a:t> yang </a:t>
            </a:r>
            <a:r>
              <a:rPr lang="en-ID" sz="1200" dirty="0" err="1">
                <a:solidFill>
                  <a:schemeClr val="tx1"/>
                </a:solidFill>
                <a:latin typeface="Times New Roman" panose="02020603050405020304" pitchFamily="18" charset="0"/>
                <a:cs typeface="Times New Roman" panose="02020603050405020304" pitchFamily="18" charset="0"/>
              </a:rPr>
              <a:t>positif</a:t>
            </a:r>
            <a:r>
              <a:rPr lang="en-ID" sz="1200" dirty="0">
                <a:solidFill>
                  <a:schemeClr val="tx1"/>
                </a:solidFill>
                <a:latin typeface="Times New Roman" panose="02020603050405020304" pitchFamily="18" charset="0"/>
                <a:cs typeface="Times New Roman" panose="02020603050405020304" pitchFamily="18" charset="0"/>
              </a:rPr>
              <a:t>, dan Employee Engagement yang </a:t>
            </a:r>
            <a:r>
              <a:rPr lang="en-ID" sz="1200" dirty="0" err="1">
                <a:solidFill>
                  <a:schemeClr val="tx1"/>
                </a:solidFill>
                <a:latin typeface="Times New Roman" panose="02020603050405020304" pitchFamily="18" charset="0"/>
                <a:cs typeface="Times New Roman" panose="02020603050405020304" pitchFamily="18" charset="0"/>
              </a:rPr>
              <a:t>tinggi</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merupakan</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faktor</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penting</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dalam</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meningkatkan</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retensi</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karyawan</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Pengakuan</a:t>
            </a:r>
            <a:r>
              <a:rPr lang="en-ID" sz="1200" dirty="0">
                <a:solidFill>
                  <a:schemeClr val="tx1"/>
                </a:solidFill>
                <a:latin typeface="Times New Roman" panose="02020603050405020304" pitchFamily="18" charset="0"/>
                <a:cs typeface="Times New Roman" panose="02020603050405020304" pitchFamily="18" charset="0"/>
              </a:rPr>
              <a:t> yang </a:t>
            </a:r>
            <a:r>
              <a:rPr lang="en-ID" sz="1200" dirty="0" err="1">
                <a:solidFill>
                  <a:schemeClr val="tx1"/>
                </a:solidFill>
                <a:latin typeface="Times New Roman" panose="02020603050405020304" pitchFamily="18" charset="0"/>
                <a:cs typeface="Times New Roman" panose="02020603050405020304" pitchFamily="18" charset="0"/>
              </a:rPr>
              <a:t>memadai</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meningkatkan</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loyalitas</a:t>
            </a:r>
            <a:r>
              <a:rPr lang="en-ID" sz="1200" dirty="0">
                <a:solidFill>
                  <a:schemeClr val="tx1"/>
                </a:solidFill>
                <a:latin typeface="Times New Roman" panose="02020603050405020304" pitchFamily="18" charset="0"/>
                <a:cs typeface="Times New Roman" panose="02020603050405020304" pitchFamily="18" charset="0"/>
              </a:rPr>
              <a:t> dan </a:t>
            </a:r>
            <a:r>
              <a:rPr lang="en-ID" sz="1200" dirty="0" err="1">
                <a:solidFill>
                  <a:schemeClr val="tx1"/>
                </a:solidFill>
                <a:latin typeface="Times New Roman" panose="02020603050405020304" pitchFamily="18" charset="0"/>
                <a:cs typeface="Times New Roman" panose="02020603050405020304" pitchFamily="18" charset="0"/>
              </a:rPr>
              <a:t>motivasi</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sementara</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kepuasan</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kerja</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mendorong</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karyawan</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untuk</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bertahan</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lebih</a:t>
            </a:r>
            <a:r>
              <a:rPr lang="en-ID" sz="1200" dirty="0">
                <a:solidFill>
                  <a:schemeClr val="tx1"/>
                </a:solidFill>
                <a:latin typeface="Times New Roman" panose="02020603050405020304" pitchFamily="18" charset="0"/>
                <a:cs typeface="Times New Roman" panose="02020603050405020304" pitchFamily="18" charset="0"/>
              </a:rPr>
              <a:t> lama. </a:t>
            </a:r>
            <a:r>
              <a:rPr lang="en-ID" sz="1200" dirty="0" err="1">
                <a:solidFill>
                  <a:schemeClr val="tx1"/>
                </a:solidFill>
                <a:latin typeface="Times New Roman" panose="02020603050405020304" pitchFamily="18" charset="0"/>
                <a:cs typeface="Times New Roman" panose="02020603050405020304" pitchFamily="18" charset="0"/>
              </a:rPr>
              <a:t>Budaya</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organisasi</a:t>
            </a:r>
            <a:r>
              <a:rPr lang="en-ID" sz="1200" dirty="0">
                <a:solidFill>
                  <a:schemeClr val="tx1"/>
                </a:solidFill>
                <a:latin typeface="Times New Roman" panose="02020603050405020304" pitchFamily="18" charset="0"/>
                <a:cs typeface="Times New Roman" panose="02020603050405020304" pitchFamily="18" charset="0"/>
              </a:rPr>
              <a:t> yang </a:t>
            </a:r>
            <a:r>
              <a:rPr lang="en-ID" sz="1200" dirty="0" err="1">
                <a:solidFill>
                  <a:schemeClr val="tx1"/>
                </a:solidFill>
                <a:latin typeface="Times New Roman" panose="02020603050405020304" pitchFamily="18" charset="0"/>
                <a:cs typeface="Times New Roman" panose="02020603050405020304" pitchFamily="18" charset="0"/>
              </a:rPr>
              <a:t>mendukung</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menciptakan</a:t>
            </a:r>
            <a:r>
              <a:rPr lang="en-ID" sz="1200" dirty="0">
                <a:solidFill>
                  <a:schemeClr val="tx1"/>
                </a:solidFill>
                <a:latin typeface="Times New Roman" panose="02020603050405020304" pitchFamily="18" charset="0"/>
                <a:cs typeface="Times New Roman" panose="02020603050405020304" pitchFamily="18" charset="0"/>
              </a:rPr>
              <a:t> rasa </a:t>
            </a:r>
            <a:r>
              <a:rPr lang="en-ID" sz="1200" dirty="0" err="1">
                <a:solidFill>
                  <a:schemeClr val="tx1"/>
                </a:solidFill>
                <a:latin typeface="Times New Roman" panose="02020603050405020304" pitchFamily="18" charset="0"/>
                <a:cs typeface="Times New Roman" panose="02020603050405020304" pitchFamily="18" charset="0"/>
              </a:rPr>
              <a:t>memiliki</a:t>
            </a:r>
            <a:r>
              <a:rPr lang="en-ID" sz="1200" dirty="0">
                <a:solidFill>
                  <a:schemeClr val="tx1"/>
                </a:solidFill>
                <a:latin typeface="Times New Roman" panose="02020603050405020304" pitchFamily="18" charset="0"/>
                <a:cs typeface="Times New Roman" panose="02020603050405020304" pitchFamily="18" charset="0"/>
              </a:rPr>
              <a:t>, dan </a:t>
            </a:r>
            <a:r>
              <a:rPr lang="en-ID" sz="1200" dirty="0" err="1">
                <a:solidFill>
                  <a:schemeClr val="tx1"/>
                </a:solidFill>
                <a:latin typeface="Times New Roman" panose="02020603050405020304" pitchFamily="18" charset="0"/>
                <a:cs typeface="Times New Roman" panose="02020603050405020304" pitchFamily="18" charset="0"/>
              </a:rPr>
              <a:t>keterlibatan</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emosional</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serta</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kognitif</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karyawan</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memperkuat</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hubungan</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mereka</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dengan</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tujuan</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organisasi</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secara</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signifikan</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mengurangi</a:t>
            </a:r>
            <a:r>
              <a:rPr lang="en-ID" sz="1200" dirty="0">
                <a:solidFill>
                  <a:schemeClr val="tx1"/>
                </a:solidFill>
                <a:latin typeface="Times New Roman" panose="02020603050405020304" pitchFamily="18" charset="0"/>
                <a:cs typeface="Times New Roman" panose="02020603050405020304" pitchFamily="18" charset="0"/>
              </a:rPr>
              <a:t> </a:t>
            </a:r>
            <a:r>
              <a:rPr lang="en-ID" sz="1200" dirty="0" err="1">
                <a:solidFill>
                  <a:schemeClr val="tx1"/>
                </a:solidFill>
                <a:latin typeface="Times New Roman" panose="02020603050405020304" pitchFamily="18" charset="0"/>
                <a:cs typeface="Times New Roman" panose="02020603050405020304" pitchFamily="18" charset="0"/>
              </a:rPr>
              <a:t>tingkat</a:t>
            </a:r>
            <a:r>
              <a:rPr lang="en-ID" sz="1200" dirty="0">
                <a:solidFill>
                  <a:schemeClr val="tx1"/>
                </a:solidFill>
                <a:latin typeface="Times New Roman" panose="02020603050405020304" pitchFamily="18" charset="0"/>
                <a:cs typeface="Times New Roman" panose="02020603050405020304" pitchFamily="18" charset="0"/>
              </a:rPr>
              <a:t> turnover.</a:t>
            </a:r>
          </a:p>
          <a:p>
            <a:pPr marR="0" lvl="0" algn="just" defTabSz="914400" rtl="0" eaLnBrk="1" fontAlgn="auto" latinLnBrk="0" hangingPunct="1">
              <a:lnSpc>
                <a:spcPct val="100000"/>
              </a:lnSpc>
              <a:spcBef>
                <a:spcPts val="0"/>
              </a:spcBef>
              <a:spcAft>
                <a:spcPts val="0"/>
              </a:spcAft>
              <a:buClr>
                <a:schemeClr val="bg1"/>
              </a:buClr>
              <a:buSzTx/>
              <a:tabLst/>
              <a:defRPr/>
            </a:pPr>
            <a:endParaRPr kumimoji="0" lang="en-ID" sz="120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Arial"/>
            </a:endParaRPr>
          </a:p>
          <a:p>
            <a:pPr algn="just">
              <a:buClr>
                <a:schemeClr val="bg1"/>
              </a:buClr>
              <a:defRPr/>
            </a:pPr>
            <a:r>
              <a:rPr lang="en-ID"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Penelitian</a:t>
            </a:r>
            <a:r>
              <a:rPr lang="en-ID"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ini</a:t>
            </a:r>
            <a:r>
              <a:rPr lang="en-ID"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bertujuan</a:t>
            </a:r>
            <a:r>
              <a:rPr lang="en-ID"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untuk</a:t>
            </a:r>
            <a:r>
              <a:rPr lang="en-ID"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menganalisis</a:t>
            </a:r>
            <a:r>
              <a:rPr lang="en-ID"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pengaruh</a:t>
            </a:r>
            <a:r>
              <a:rPr lang="en-ID"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Reward, </a:t>
            </a:r>
            <a:r>
              <a:rPr lang="en-ID"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kepuasan</a:t>
            </a:r>
            <a:r>
              <a:rPr lang="en-ID"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kerja</a:t>
            </a:r>
            <a:r>
              <a:rPr lang="en-ID"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budaya</a:t>
            </a:r>
            <a:r>
              <a:rPr lang="en-ID"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organisasi</a:t>
            </a:r>
            <a:r>
              <a:rPr lang="en-ID"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dan Employee Engagement </a:t>
            </a:r>
            <a:r>
              <a:rPr lang="en-ID"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terhadap</a:t>
            </a:r>
            <a:r>
              <a:rPr lang="en-ID"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tingkat</a:t>
            </a:r>
            <a:r>
              <a:rPr lang="en-ID"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retensi</a:t>
            </a:r>
            <a:r>
              <a:rPr lang="en-ID"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karyawan</a:t>
            </a:r>
            <a:r>
              <a:rPr lang="en-ID"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di KDS Department Store </a:t>
            </a:r>
            <a:r>
              <a:rPr lang="en-ID"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Genteng</a:t>
            </a:r>
            <a:r>
              <a:rPr lang="en-ID"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solidFill>
                <a:schemeClr val="tx1"/>
              </a:solidFill>
              <a:latin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100000"/>
              </a:lnSpc>
              <a:spcBef>
                <a:spcPts val="0"/>
              </a:spcBef>
              <a:spcAft>
                <a:spcPts val="0"/>
              </a:spcAft>
              <a:buClr>
                <a:schemeClr val="bg1"/>
              </a:buClr>
              <a:buSzTx/>
              <a:tabLst/>
              <a:defRPr/>
            </a:pPr>
            <a:endParaRPr kumimoji="0" lang="en-US" sz="120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Arial"/>
            </a:endParaRPr>
          </a:p>
        </p:txBody>
      </p:sp>
      <p:pic>
        <p:nvPicPr>
          <p:cNvPr id="4" name="Picture 3">
            <a:extLst>
              <a:ext uri="{FF2B5EF4-FFF2-40B4-BE49-F238E27FC236}">
                <a16:creationId xmlns="" xmlns:a16="http://schemas.microsoft.com/office/drawing/2014/main" id="{534B8930-ED07-DDDE-C339-257FBE563118}"/>
              </a:ext>
            </a:extLst>
          </p:cNvPr>
          <p:cNvPicPr>
            <a:picLocks noChangeAspect="1"/>
          </p:cNvPicPr>
          <p:nvPr/>
        </p:nvPicPr>
        <p:blipFill>
          <a:blip r:embed="rId5"/>
          <a:stretch>
            <a:fillRect/>
          </a:stretch>
        </p:blipFill>
        <p:spPr>
          <a:xfrm>
            <a:off x="4582589" y="2801841"/>
            <a:ext cx="4355573" cy="2201394"/>
          </a:xfrm>
          <a:prstGeom prst="rect">
            <a:avLst/>
          </a:prstGeom>
        </p:spPr>
      </p:pic>
    </p:spTree>
    <p:extLst>
      <p:ext uri="{BB962C8B-B14F-4D97-AF65-F5344CB8AC3E}">
        <p14:creationId xmlns:p14="http://schemas.microsoft.com/office/powerpoint/2010/main" val="50435057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grpSp>
        <p:nvGrpSpPr>
          <p:cNvPr id="1939" name="Group 1938">
            <a:extLst>
              <a:ext uri="{FF2B5EF4-FFF2-40B4-BE49-F238E27FC236}">
                <a16:creationId xmlns="" xmlns:a16="http://schemas.microsoft.com/office/drawing/2014/main" id="{E333602D-40FC-8476-4501-23EDB49FB5F4}"/>
              </a:ext>
            </a:extLst>
          </p:cNvPr>
          <p:cNvGrpSpPr/>
          <p:nvPr/>
        </p:nvGrpSpPr>
        <p:grpSpPr>
          <a:xfrm>
            <a:off x="10664336" y="3278134"/>
            <a:ext cx="2932776" cy="1333591"/>
            <a:chOff x="4934096" y="3278134"/>
            <a:chExt cx="2932776" cy="1333591"/>
          </a:xfrm>
        </p:grpSpPr>
        <p:sp>
          <p:nvSpPr>
            <p:cNvPr id="1940" name="Rectangle: Diagonal Corners Rounded 1939">
              <a:extLst>
                <a:ext uri="{FF2B5EF4-FFF2-40B4-BE49-F238E27FC236}">
                  <a16:creationId xmlns="" xmlns:a16="http://schemas.microsoft.com/office/drawing/2014/main" id="{410F1EE3-C332-FAD0-6A65-03228EFEF581}"/>
                </a:ext>
              </a:extLst>
            </p:cNvPr>
            <p:cNvSpPr/>
            <p:nvPr/>
          </p:nvSpPr>
          <p:spPr>
            <a:xfrm>
              <a:off x="5629042" y="3429704"/>
              <a:ext cx="2237830" cy="397191"/>
            </a:xfrm>
            <a:prstGeom prst="round2DiagRect">
              <a:avLst/>
            </a:prstGeom>
            <a:solidFill>
              <a:srgbClr val="81B0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Teknik dan </a:t>
              </a:r>
              <a:r>
                <a:rPr lang="en-US" sz="1200" b="1" dirty="0" err="1">
                  <a:solidFill>
                    <a:schemeClr val="bg1"/>
                  </a:solidFill>
                </a:rPr>
                <a:t>Analisis</a:t>
              </a:r>
              <a:r>
                <a:rPr lang="en-US" sz="1200" b="1" dirty="0">
                  <a:solidFill>
                    <a:schemeClr val="bg1"/>
                  </a:solidFill>
                </a:rPr>
                <a:t> Data</a:t>
              </a:r>
              <a:endParaRPr lang="en-ID" sz="1200" b="1" dirty="0">
                <a:solidFill>
                  <a:schemeClr val="bg1"/>
                </a:solidFill>
              </a:endParaRPr>
            </a:p>
          </p:txBody>
        </p:sp>
        <p:cxnSp>
          <p:nvCxnSpPr>
            <p:cNvPr id="1941" name="Connector: Elbow 1940">
              <a:extLst>
                <a:ext uri="{FF2B5EF4-FFF2-40B4-BE49-F238E27FC236}">
                  <a16:creationId xmlns="" xmlns:a16="http://schemas.microsoft.com/office/drawing/2014/main" id="{058B477F-FBEC-9D31-859D-4CE67B194A93}"/>
                </a:ext>
              </a:extLst>
            </p:cNvPr>
            <p:cNvCxnSpPr>
              <a:cxnSpLocks/>
            </p:cNvCxnSpPr>
            <p:nvPr/>
          </p:nvCxnSpPr>
          <p:spPr>
            <a:xfrm rot="10800000" flipH="1" flipV="1">
              <a:off x="4934096" y="3278134"/>
              <a:ext cx="678562" cy="345644"/>
            </a:xfrm>
            <a:prstGeom prst="bentConnector3">
              <a:avLst/>
            </a:prstGeom>
            <a:ln>
              <a:tailEnd type="triangle"/>
            </a:ln>
            <a:effectLst/>
          </p:spPr>
          <p:style>
            <a:lnRef idx="2">
              <a:schemeClr val="dk1"/>
            </a:lnRef>
            <a:fillRef idx="0">
              <a:schemeClr val="dk1"/>
            </a:fillRef>
            <a:effectRef idx="1">
              <a:schemeClr val="dk1"/>
            </a:effectRef>
            <a:fontRef idx="minor">
              <a:schemeClr val="tx1"/>
            </a:fontRef>
          </p:style>
        </p:cxnSp>
        <p:sp>
          <p:nvSpPr>
            <p:cNvPr id="1942" name="TextBox 1941">
              <a:extLst>
                <a:ext uri="{FF2B5EF4-FFF2-40B4-BE49-F238E27FC236}">
                  <a16:creationId xmlns="" xmlns:a16="http://schemas.microsoft.com/office/drawing/2014/main" id="{188688A2-EA7A-5A1E-9BD1-7B70C97C3EC9}"/>
                </a:ext>
              </a:extLst>
            </p:cNvPr>
            <p:cNvSpPr txBox="1"/>
            <p:nvPr/>
          </p:nvSpPr>
          <p:spPr>
            <a:xfrm>
              <a:off x="5629042" y="3826895"/>
              <a:ext cx="2237830" cy="784830"/>
            </a:xfrm>
            <a:prstGeom prst="rect">
              <a:avLst/>
            </a:prstGeom>
            <a:noFill/>
          </p:spPr>
          <p:txBody>
            <a:bodyPr wrap="square">
              <a:spAutoFit/>
            </a:bodyPr>
            <a:lstStyle/>
            <a:p>
              <a:pPr algn="r"/>
              <a:r>
                <a:rPr lang="en-US" sz="900" dirty="0" err="1"/>
                <a:t>Analisis</a:t>
              </a:r>
              <a:r>
                <a:rPr lang="en-US" sz="900" dirty="0"/>
                <a:t> </a:t>
              </a:r>
              <a:r>
                <a:rPr lang="en-US" sz="900" dirty="0" err="1"/>
                <a:t>dilakukan</a:t>
              </a:r>
              <a:r>
                <a:rPr lang="en-US" sz="900" dirty="0"/>
                <a:t> </a:t>
              </a:r>
              <a:r>
                <a:rPr lang="en-US" sz="900" dirty="0" err="1"/>
                <a:t>dengan</a:t>
              </a:r>
              <a:r>
                <a:rPr lang="en-US" sz="900" dirty="0"/>
                <a:t> </a:t>
              </a:r>
              <a:r>
                <a:rPr lang="en-US" sz="900" dirty="0" err="1"/>
                <a:t>evaluasi</a:t>
              </a:r>
              <a:r>
                <a:rPr lang="en-US" sz="900" dirty="0"/>
                <a:t> </a:t>
              </a:r>
              <a:r>
                <a:rPr lang="en-US" sz="900" dirty="0" err="1"/>
                <a:t>terhadap</a:t>
              </a:r>
              <a:r>
                <a:rPr lang="en-US" sz="900" dirty="0"/>
                <a:t> </a:t>
              </a:r>
              <a:r>
                <a:rPr lang="en-US" sz="900" dirty="0" err="1"/>
                <a:t>pandangan</a:t>
              </a:r>
              <a:r>
                <a:rPr lang="en-US" sz="900" dirty="0"/>
                <a:t>, </a:t>
              </a:r>
              <a:r>
                <a:rPr lang="en-US" sz="900" dirty="0" err="1"/>
                <a:t>proposisi</a:t>
              </a:r>
              <a:r>
                <a:rPr lang="en-US" sz="900" dirty="0"/>
                <a:t>, </a:t>
              </a:r>
              <a:r>
                <a:rPr lang="en-US" sz="900" dirty="0" err="1"/>
                <a:t>atau</a:t>
              </a:r>
              <a:r>
                <a:rPr lang="en-US" sz="900" dirty="0"/>
                <a:t> </a:t>
              </a:r>
              <a:r>
                <a:rPr lang="en-US" sz="900" dirty="0" err="1"/>
                <a:t>pernyataan</a:t>
              </a:r>
              <a:r>
                <a:rPr lang="en-US" sz="900" dirty="0"/>
                <a:t> </a:t>
              </a:r>
              <a:r>
                <a:rPr lang="en-US" sz="900" dirty="0" err="1"/>
                <a:t>dalam</a:t>
              </a:r>
              <a:r>
                <a:rPr lang="en-US" sz="900" dirty="0"/>
                <a:t> </a:t>
              </a:r>
              <a:r>
                <a:rPr lang="en-US" sz="900" dirty="0" err="1"/>
                <a:t>bahan</a:t>
              </a:r>
              <a:r>
                <a:rPr lang="en-US" sz="900" dirty="0"/>
                <a:t> </a:t>
              </a:r>
              <a:r>
                <a:rPr lang="en-US" sz="900" dirty="0" err="1"/>
                <a:t>hukum</a:t>
              </a:r>
              <a:r>
                <a:rPr lang="en-US" sz="900" dirty="0"/>
                <a:t>. Data </a:t>
              </a:r>
              <a:r>
                <a:rPr lang="en-US" sz="900" dirty="0" err="1"/>
                <a:t>diolah</a:t>
              </a:r>
              <a:r>
                <a:rPr lang="en-US" sz="900" dirty="0"/>
                <a:t> </a:t>
              </a:r>
              <a:r>
                <a:rPr lang="en-US" sz="900" dirty="0" err="1"/>
                <a:t>secara</a:t>
              </a:r>
              <a:r>
                <a:rPr lang="en-US" sz="900" dirty="0"/>
                <a:t> </a:t>
              </a:r>
              <a:r>
                <a:rPr lang="en-US" sz="900" dirty="0" err="1"/>
                <a:t>yuridis</a:t>
              </a:r>
              <a:r>
                <a:rPr lang="en-US" sz="900" dirty="0"/>
                <a:t> </a:t>
              </a:r>
              <a:r>
                <a:rPr lang="en-US" sz="900" dirty="0" err="1"/>
                <a:t>kualitatif</a:t>
              </a:r>
              <a:r>
                <a:rPr lang="en-US" sz="900" dirty="0"/>
                <a:t> </a:t>
              </a:r>
              <a:r>
                <a:rPr lang="en-US" sz="900" dirty="0" err="1"/>
                <a:t>untuk</a:t>
              </a:r>
              <a:r>
                <a:rPr lang="en-US" sz="900" dirty="0"/>
                <a:t> </a:t>
              </a:r>
              <a:r>
                <a:rPr lang="en-US" sz="900" dirty="0" err="1"/>
                <a:t>mencapai</a:t>
              </a:r>
              <a:r>
                <a:rPr lang="en-US" sz="900" dirty="0"/>
                <a:t> </a:t>
              </a:r>
              <a:r>
                <a:rPr lang="en-US" sz="900" dirty="0" err="1"/>
                <a:t>kesimpulan</a:t>
              </a:r>
              <a:r>
                <a:rPr lang="en-US" sz="900" dirty="0"/>
                <a:t>.</a:t>
              </a:r>
              <a:endParaRPr lang="en-ID" sz="900" dirty="0"/>
            </a:p>
          </p:txBody>
        </p:sp>
      </p:grpSp>
      <p:grpSp>
        <p:nvGrpSpPr>
          <p:cNvPr id="1935" name="Group 1934">
            <a:extLst>
              <a:ext uri="{FF2B5EF4-FFF2-40B4-BE49-F238E27FC236}">
                <a16:creationId xmlns="" xmlns:a16="http://schemas.microsoft.com/office/drawing/2014/main" id="{A087E50B-51AB-674E-48C5-4FEC9ADCB88F}"/>
              </a:ext>
            </a:extLst>
          </p:cNvPr>
          <p:cNvGrpSpPr/>
          <p:nvPr/>
        </p:nvGrpSpPr>
        <p:grpSpPr>
          <a:xfrm>
            <a:off x="-4011305" y="3274167"/>
            <a:ext cx="2952630" cy="1271987"/>
            <a:chOff x="1261735" y="3274167"/>
            <a:chExt cx="2952630" cy="1271987"/>
          </a:xfrm>
        </p:grpSpPr>
        <p:sp>
          <p:nvSpPr>
            <p:cNvPr id="1936" name="Rectangle: Diagonal Corners Rounded 1935">
              <a:extLst>
                <a:ext uri="{FF2B5EF4-FFF2-40B4-BE49-F238E27FC236}">
                  <a16:creationId xmlns="" xmlns:a16="http://schemas.microsoft.com/office/drawing/2014/main" id="{81267E1E-E8BB-D9D6-AD78-3234A70351C1}"/>
                </a:ext>
              </a:extLst>
            </p:cNvPr>
            <p:cNvSpPr/>
            <p:nvPr/>
          </p:nvSpPr>
          <p:spPr>
            <a:xfrm>
              <a:off x="1295400" y="3437596"/>
              <a:ext cx="2237830" cy="397191"/>
            </a:xfrm>
            <a:prstGeom prst="round2Diag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bg1"/>
                  </a:solidFill>
                </a:rPr>
                <a:t>Jenis</a:t>
              </a:r>
              <a:r>
                <a:rPr lang="en-US" b="1" dirty="0">
                  <a:solidFill>
                    <a:schemeClr val="bg1"/>
                  </a:solidFill>
                </a:rPr>
                <a:t> </a:t>
              </a:r>
              <a:r>
                <a:rPr lang="en-US" b="1" dirty="0" err="1">
                  <a:solidFill>
                    <a:schemeClr val="bg1"/>
                  </a:solidFill>
                </a:rPr>
                <a:t>Pendekatan</a:t>
              </a:r>
              <a:endParaRPr lang="en-ID" b="1" dirty="0">
                <a:solidFill>
                  <a:schemeClr val="bg1"/>
                </a:solidFill>
              </a:endParaRPr>
            </a:p>
          </p:txBody>
        </p:sp>
        <p:cxnSp>
          <p:nvCxnSpPr>
            <p:cNvPr id="1937" name="Connector: Elbow 1936">
              <a:extLst>
                <a:ext uri="{FF2B5EF4-FFF2-40B4-BE49-F238E27FC236}">
                  <a16:creationId xmlns="" xmlns:a16="http://schemas.microsoft.com/office/drawing/2014/main" id="{C36A3CE3-82FC-580C-1E85-F1EF5FCF7442}"/>
                </a:ext>
              </a:extLst>
            </p:cNvPr>
            <p:cNvCxnSpPr>
              <a:cxnSpLocks/>
            </p:cNvCxnSpPr>
            <p:nvPr/>
          </p:nvCxnSpPr>
          <p:spPr>
            <a:xfrm rot="10800000" flipV="1">
              <a:off x="3535803" y="3274167"/>
              <a:ext cx="678562" cy="345644"/>
            </a:xfrm>
            <a:prstGeom prst="bentConnector3">
              <a:avLst/>
            </a:prstGeom>
            <a:ln>
              <a:tailEnd type="triangle"/>
            </a:ln>
            <a:effectLst/>
          </p:spPr>
          <p:style>
            <a:lnRef idx="2">
              <a:schemeClr val="dk1"/>
            </a:lnRef>
            <a:fillRef idx="0">
              <a:schemeClr val="dk1"/>
            </a:fillRef>
            <a:effectRef idx="1">
              <a:schemeClr val="dk1"/>
            </a:effectRef>
            <a:fontRef idx="minor">
              <a:schemeClr val="tx1"/>
            </a:fontRef>
          </p:style>
        </p:cxnSp>
        <p:sp>
          <p:nvSpPr>
            <p:cNvPr id="1938" name="TextBox 1937">
              <a:extLst>
                <a:ext uri="{FF2B5EF4-FFF2-40B4-BE49-F238E27FC236}">
                  <a16:creationId xmlns="" xmlns:a16="http://schemas.microsoft.com/office/drawing/2014/main" id="{38B13BEE-CC7E-5696-B7F0-8C16D307415F}"/>
                </a:ext>
              </a:extLst>
            </p:cNvPr>
            <p:cNvSpPr txBox="1"/>
            <p:nvPr/>
          </p:nvSpPr>
          <p:spPr>
            <a:xfrm>
              <a:off x="1261735" y="3899823"/>
              <a:ext cx="2237830" cy="646331"/>
            </a:xfrm>
            <a:prstGeom prst="rect">
              <a:avLst/>
            </a:prstGeom>
            <a:noFill/>
          </p:spPr>
          <p:txBody>
            <a:bodyPr wrap="square">
              <a:spAutoFit/>
            </a:bodyPr>
            <a:lstStyle/>
            <a:p>
              <a:r>
                <a:rPr lang="en-ID" sz="900" dirty="0" err="1"/>
                <a:t>Pendekatan</a:t>
              </a:r>
              <a:r>
                <a:rPr lang="en-ID" sz="900" dirty="0"/>
                <a:t> yang </a:t>
              </a:r>
              <a:r>
                <a:rPr lang="en-ID" sz="900" dirty="0" err="1"/>
                <a:t>digunakan</a:t>
              </a:r>
              <a:r>
                <a:rPr lang="en-ID" sz="900" dirty="0"/>
                <a:t> </a:t>
              </a:r>
              <a:r>
                <a:rPr lang="en-ID" sz="900" dirty="0" err="1"/>
                <a:t>adalah</a:t>
              </a:r>
              <a:r>
                <a:rPr lang="en-ID" sz="900" dirty="0"/>
                <a:t> </a:t>
              </a:r>
              <a:r>
                <a:rPr lang="en-ID" sz="900" dirty="0" err="1"/>
                <a:t>perundang-undangan</a:t>
              </a:r>
              <a:r>
                <a:rPr lang="en-ID" sz="900" dirty="0"/>
                <a:t> (The Statute Approach) </a:t>
              </a:r>
              <a:r>
                <a:rPr lang="en-ID" sz="900" dirty="0" err="1"/>
                <a:t>dengan</a:t>
              </a:r>
              <a:r>
                <a:rPr lang="en-ID" sz="900" dirty="0"/>
                <a:t> </a:t>
              </a:r>
              <a:r>
                <a:rPr lang="en-ID" sz="900" dirty="0" err="1"/>
                <a:t>penelitian</a:t>
              </a:r>
              <a:r>
                <a:rPr lang="en-ID" sz="900" dirty="0"/>
                <a:t> </a:t>
              </a:r>
              <a:r>
                <a:rPr lang="en-ID" sz="900" dirty="0" err="1"/>
                <a:t>terutama</a:t>
              </a:r>
              <a:r>
                <a:rPr lang="en-ID" sz="900" dirty="0"/>
                <a:t> </a:t>
              </a:r>
              <a:r>
                <a:rPr lang="en-ID" sz="900" dirty="0" err="1"/>
                <a:t>berdasarkan</a:t>
              </a:r>
              <a:r>
                <a:rPr lang="en-ID" sz="900" dirty="0"/>
                <a:t> data </a:t>
              </a:r>
              <a:r>
                <a:rPr lang="en-ID" sz="900" dirty="0" err="1"/>
                <a:t>sekunder</a:t>
              </a:r>
              <a:r>
                <a:rPr lang="en-ID" sz="900" dirty="0"/>
                <a:t>. </a:t>
              </a:r>
            </a:p>
          </p:txBody>
        </p:sp>
      </p:grpSp>
      <p:grpSp>
        <p:nvGrpSpPr>
          <p:cNvPr id="1931" name="Group 1930">
            <a:extLst>
              <a:ext uri="{FF2B5EF4-FFF2-40B4-BE49-F238E27FC236}">
                <a16:creationId xmlns="" xmlns:a16="http://schemas.microsoft.com/office/drawing/2014/main" id="{D4DE857D-43DB-BEE7-8857-0D325BA00613}"/>
              </a:ext>
            </a:extLst>
          </p:cNvPr>
          <p:cNvGrpSpPr/>
          <p:nvPr/>
        </p:nvGrpSpPr>
        <p:grpSpPr>
          <a:xfrm>
            <a:off x="10442996" y="1379583"/>
            <a:ext cx="2933429" cy="1351247"/>
            <a:chOff x="4933443" y="1379583"/>
            <a:chExt cx="2933429" cy="1351247"/>
          </a:xfrm>
        </p:grpSpPr>
        <p:sp>
          <p:nvSpPr>
            <p:cNvPr id="1932" name="Rectangle: Diagonal Corners Rounded 1931">
              <a:extLst>
                <a:ext uri="{FF2B5EF4-FFF2-40B4-BE49-F238E27FC236}">
                  <a16:creationId xmlns="" xmlns:a16="http://schemas.microsoft.com/office/drawing/2014/main" id="{DE54FAC4-CA5D-C28A-2000-26B38E212816}"/>
                </a:ext>
              </a:extLst>
            </p:cNvPr>
            <p:cNvSpPr/>
            <p:nvPr/>
          </p:nvSpPr>
          <p:spPr>
            <a:xfrm>
              <a:off x="5629042" y="1379583"/>
              <a:ext cx="2237830" cy="397191"/>
            </a:xfrm>
            <a:prstGeom prst="round2Diag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Teknik </a:t>
              </a:r>
              <a:r>
                <a:rPr lang="en-US" sz="1200" b="1" dirty="0" err="1">
                  <a:solidFill>
                    <a:schemeClr val="bg1"/>
                  </a:solidFill>
                </a:rPr>
                <a:t>Pengumpulan</a:t>
              </a:r>
              <a:r>
                <a:rPr lang="en-US" sz="1200" b="1" dirty="0">
                  <a:solidFill>
                    <a:schemeClr val="bg1"/>
                  </a:solidFill>
                </a:rPr>
                <a:t> </a:t>
              </a:r>
              <a:r>
                <a:rPr lang="en-US" sz="1200" b="1" dirty="0" err="1">
                  <a:solidFill>
                    <a:schemeClr val="bg1"/>
                  </a:solidFill>
                </a:rPr>
                <a:t>Bahan</a:t>
              </a:r>
              <a:r>
                <a:rPr lang="en-US" sz="1200" b="1" dirty="0">
                  <a:solidFill>
                    <a:schemeClr val="bg1"/>
                  </a:solidFill>
                </a:rPr>
                <a:t> Hukum</a:t>
              </a:r>
              <a:endParaRPr lang="en-ID" sz="1200" b="1" dirty="0">
                <a:solidFill>
                  <a:schemeClr val="bg1"/>
                </a:solidFill>
              </a:endParaRPr>
            </a:p>
          </p:txBody>
        </p:sp>
        <p:cxnSp>
          <p:nvCxnSpPr>
            <p:cNvPr id="1933" name="Connector: Elbow 1932">
              <a:extLst>
                <a:ext uri="{FF2B5EF4-FFF2-40B4-BE49-F238E27FC236}">
                  <a16:creationId xmlns="" xmlns:a16="http://schemas.microsoft.com/office/drawing/2014/main" id="{E02348F4-5051-C56D-BA05-EEB2BB6CE2D0}"/>
                </a:ext>
              </a:extLst>
            </p:cNvPr>
            <p:cNvCxnSpPr>
              <a:cxnSpLocks/>
            </p:cNvCxnSpPr>
            <p:nvPr/>
          </p:nvCxnSpPr>
          <p:spPr>
            <a:xfrm rot="10800000" flipH="1">
              <a:off x="4933443" y="1591873"/>
              <a:ext cx="678562" cy="345644"/>
            </a:xfrm>
            <a:prstGeom prst="bentConnector3">
              <a:avLst/>
            </a:prstGeom>
            <a:ln>
              <a:tailEnd type="triangle"/>
            </a:ln>
            <a:effectLst/>
          </p:spPr>
          <p:style>
            <a:lnRef idx="2">
              <a:schemeClr val="dk1"/>
            </a:lnRef>
            <a:fillRef idx="0">
              <a:schemeClr val="dk1"/>
            </a:fillRef>
            <a:effectRef idx="1">
              <a:schemeClr val="dk1"/>
            </a:effectRef>
            <a:fontRef idx="minor">
              <a:schemeClr val="tx1"/>
            </a:fontRef>
          </p:style>
        </p:cxnSp>
        <p:sp>
          <p:nvSpPr>
            <p:cNvPr id="1934" name="TextBox 1933">
              <a:extLst>
                <a:ext uri="{FF2B5EF4-FFF2-40B4-BE49-F238E27FC236}">
                  <a16:creationId xmlns="" xmlns:a16="http://schemas.microsoft.com/office/drawing/2014/main" id="{0DE73141-C539-66AA-CFC7-595EF19374E6}"/>
                </a:ext>
              </a:extLst>
            </p:cNvPr>
            <p:cNvSpPr txBox="1"/>
            <p:nvPr/>
          </p:nvSpPr>
          <p:spPr>
            <a:xfrm>
              <a:off x="5612005" y="1776723"/>
              <a:ext cx="2237830" cy="954107"/>
            </a:xfrm>
            <a:prstGeom prst="rect">
              <a:avLst/>
            </a:prstGeom>
            <a:noFill/>
          </p:spPr>
          <p:txBody>
            <a:bodyPr wrap="square">
              <a:spAutoFit/>
            </a:bodyPr>
            <a:lstStyle/>
            <a:p>
              <a:pPr algn="r"/>
              <a:r>
                <a:rPr lang="en-US" sz="800" dirty="0"/>
                <a:t>Data </a:t>
              </a:r>
              <a:r>
                <a:rPr lang="en-US" sz="800" dirty="0" err="1"/>
                <a:t>sekunder</a:t>
              </a:r>
              <a:r>
                <a:rPr lang="en-US" sz="800" dirty="0"/>
                <a:t> </a:t>
              </a:r>
              <a:r>
                <a:rPr lang="en-US" sz="800" dirty="0" err="1"/>
                <a:t>diperoleh</a:t>
              </a:r>
              <a:r>
                <a:rPr lang="en-US" sz="800" dirty="0"/>
                <a:t> </a:t>
              </a:r>
              <a:r>
                <a:rPr lang="en-US" sz="800" dirty="0" err="1"/>
                <a:t>melalui</a:t>
              </a:r>
              <a:r>
                <a:rPr lang="en-US" sz="800" dirty="0"/>
                <a:t> </a:t>
              </a:r>
              <a:r>
                <a:rPr lang="en-US" sz="800" dirty="0" err="1"/>
                <a:t>studi</a:t>
              </a:r>
              <a:r>
                <a:rPr lang="en-US" sz="800" dirty="0"/>
                <a:t> </a:t>
              </a:r>
              <a:r>
                <a:rPr lang="en-US" sz="800" dirty="0" err="1"/>
                <a:t>kepustakaan</a:t>
              </a:r>
              <a:r>
                <a:rPr lang="en-US" sz="800" dirty="0"/>
                <a:t>. Data primer </a:t>
              </a:r>
              <a:r>
                <a:rPr lang="en-US" sz="800" dirty="0" err="1"/>
                <a:t>diperoleh</a:t>
              </a:r>
              <a:r>
                <a:rPr lang="en-US" sz="800" dirty="0"/>
                <a:t> </a:t>
              </a:r>
              <a:r>
                <a:rPr lang="en-US" sz="800" dirty="0" err="1"/>
                <a:t>melalui</a:t>
              </a:r>
              <a:r>
                <a:rPr lang="en-US" sz="800" dirty="0"/>
                <a:t> </a:t>
              </a:r>
              <a:r>
                <a:rPr lang="en-US" sz="800" dirty="0" err="1"/>
                <a:t>wawancara</a:t>
              </a:r>
              <a:r>
                <a:rPr lang="en-US" sz="800" dirty="0"/>
                <a:t> </a:t>
              </a:r>
              <a:r>
                <a:rPr lang="en-US" sz="800" dirty="0" err="1"/>
                <a:t>dengan</a:t>
              </a:r>
              <a:r>
                <a:rPr lang="en-US" sz="800" dirty="0"/>
                <a:t> </a:t>
              </a:r>
              <a:r>
                <a:rPr lang="en-US" sz="800" dirty="0" err="1"/>
                <a:t>pemuka</a:t>
              </a:r>
              <a:r>
                <a:rPr lang="en-US" sz="800" dirty="0"/>
                <a:t> agama dan </a:t>
              </a:r>
              <a:r>
                <a:rPr lang="en-US" sz="800" dirty="0" err="1"/>
                <a:t>masyarakat</a:t>
              </a:r>
              <a:r>
                <a:rPr lang="en-US" sz="800" dirty="0"/>
                <a:t> di Kota Pontianak, </a:t>
              </a:r>
              <a:r>
                <a:rPr lang="en-US" sz="800" dirty="0" err="1"/>
                <a:t>dengan</a:t>
              </a:r>
              <a:r>
                <a:rPr lang="en-US" sz="800" dirty="0"/>
                <a:t> </a:t>
              </a:r>
              <a:r>
                <a:rPr lang="en-US" sz="800" dirty="0" err="1"/>
                <a:t>jumlah</a:t>
              </a:r>
              <a:r>
                <a:rPr lang="en-US" sz="800" dirty="0"/>
                <a:t> </a:t>
              </a:r>
              <a:r>
                <a:rPr lang="en-US" sz="800" dirty="0" err="1"/>
                <a:t>responden</a:t>
              </a:r>
              <a:r>
                <a:rPr lang="en-US" sz="800" dirty="0"/>
                <a:t> 6 </a:t>
              </a:r>
              <a:r>
                <a:rPr lang="en-US" sz="800" dirty="0" err="1"/>
                <a:t>pemuka</a:t>
              </a:r>
              <a:r>
                <a:rPr lang="en-US" sz="800" dirty="0"/>
                <a:t> agama dan 10 </a:t>
              </a:r>
              <a:r>
                <a:rPr lang="en-US" sz="800" dirty="0" err="1"/>
                <a:t>masyarakat</a:t>
              </a:r>
              <a:r>
                <a:rPr lang="en-US" sz="800" dirty="0"/>
                <a:t> yang </a:t>
              </a:r>
              <a:r>
                <a:rPr lang="en-US" sz="800" dirty="0" err="1"/>
                <a:t>dipilih</a:t>
              </a:r>
              <a:r>
                <a:rPr lang="en-US" sz="800" dirty="0"/>
                <a:t> </a:t>
              </a:r>
              <a:r>
                <a:rPr lang="en-US" sz="800" dirty="0" err="1"/>
                <a:t>secara</a:t>
              </a:r>
              <a:r>
                <a:rPr lang="en-US" sz="800" dirty="0"/>
                <a:t> purposive sampling.</a:t>
              </a:r>
              <a:endParaRPr lang="en-ID" sz="800" dirty="0"/>
            </a:p>
          </p:txBody>
        </p:sp>
      </p:grpSp>
      <p:grpSp>
        <p:nvGrpSpPr>
          <p:cNvPr id="1927" name="Group 1926">
            <a:extLst>
              <a:ext uri="{FF2B5EF4-FFF2-40B4-BE49-F238E27FC236}">
                <a16:creationId xmlns="" xmlns:a16="http://schemas.microsoft.com/office/drawing/2014/main" id="{0F95CDAF-A505-B1F6-F94E-6820B8A05AE2}"/>
              </a:ext>
            </a:extLst>
          </p:cNvPr>
          <p:cNvGrpSpPr/>
          <p:nvPr/>
        </p:nvGrpSpPr>
        <p:grpSpPr>
          <a:xfrm>
            <a:off x="-3790991" y="1379583"/>
            <a:ext cx="2958791" cy="1077755"/>
            <a:chOff x="1255574" y="1379583"/>
            <a:chExt cx="2958791" cy="1077755"/>
          </a:xfrm>
        </p:grpSpPr>
        <p:sp>
          <p:nvSpPr>
            <p:cNvPr id="1928" name="Rectangle: Diagonal Corners Rounded 1927">
              <a:extLst>
                <a:ext uri="{FF2B5EF4-FFF2-40B4-BE49-F238E27FC236}">
                  <a16:creationId xmlns="" xmlns:a16="http://schemas.microsoft.com/office/drawing/2014/main" id="{150C6936-A638-1EE4-D473-2986DA2BF4C9}"/>
                </a:ext>
              </a:extLst>
            </p:cNvPr>
            <p:cNvSpPr/>
            <p:nvPr/>
          </p:nvSpPr>
          <p:spPr>
            <a:xfrm>
              <a:off x="1295400" y="1379583"/>
              <a:ext cx="2237830" cy="397191"/>
            </a:xfrm>
            <a:prstGeom prst="round2DiagRect">
              <a:avLst/>
            </a:prstGeom>
            <a:solidFill>
              <a:schemeClr val="tx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bg1"/>
                  </a:solidFill>
                </a:rPr>
                <a:t>Jenis</a:t>
              </a:r>
              <a:r>
                <a:rPr lang="en-US" b="1" dirty="0">
                  <a:solidFill>
                    <a:schemeClr val="bg1"/>
                  </a:solidFill>
                </a:rPr>
                <a:t> </a:t>
              </a:r>
              <a:r>
                <a:rPr lang="en-US" b="1" dirty="0" err="1">
                  <a:solidFill>
                    <a:schemeClr val="bg1"/>
                  </a:solidFill>
                </a:rPr>
                <a:t>Penelitian</a:t>
              </a:r>
              <a:endParaRPr lang="en-ID" b="1" dirty="0">
                <a:solidFill>
                  <a:schemeClr val="bg1"/>
                </a:solidFill>
              </a:endParaRPr>
            </a:p>
          </p:txBody>
        </p:sp>
        <p:cxnSp>
          <p:nvCxnSpPr>
            <p:cNvPr id="1929" name="Connector: Elbow 1928">
              <a:extLst>
                <a:ext uri="{FF2B5EF4-FFF2-40B4-BE49-F238E27FC236}">
                  <a16:creationId xmlns="" xmlns:a16="http://schemas.microsoft.com/office/drawing/2014/main" id="{3CC2FFBA-4FC2-CC11-8E18-F7274A740CF5}"/>
                </a:ext>
              </a:extLst>
            </p:cNvPr>
            <p:cNvCxnSpPr>
              <a:cxnSpLocks/>
            </p:cNvCxnSpPr>
            <p:nvPr/>
          </p:nvCxnSpPr>
          <p:spPr>
            <a:xfrm rot="10800000">
              <a:off x="3535803" y="1591873"/>
              <a:ext cx="678562" cy="345644"/>
            </a:xfrm>
            <a:prstGeom prst="bentConnector3">
              <a:avLst/>
            </a:prstGeom>
            <a:ln>
              <a:tailEnd type="triangle"/>
            </a:ln>
            <a:effectLst/>
          </p:spPr>
          <p:style>
            <a:lnRef idx="2">
              <a:schemeClr val="dk1"/>
            </a:lnRef>
            <a:fillRef idx="0">
              <a:schemeClr val="dk1"/>
            </a:fillRef>
            <a:effectRef idx="1">
              <a:schemeClr val="dk1"/>
            </a:effectRef>
            <a:fontRef idx="minor">
              <a:schemeClr val="tx1"/>
            </a:fontRef>
          </p:style>
        </p:cxnSp>
        <p:sp>
          <p:nvSpPr>
            <p:cNvPr id="1930" name="TextBox 1929">
              <a:extLst>
                <a:ext uri="{FF2B5EF4-FFF2-40B4-BE49-F238E27FC236}">
                  <a16:creationId xmlns="" xmlns:a16="http://schemas.microsoft.com/office/drawing/2014/main" id="{CCED1D33-502C-157C-C09E-6E190649F6D0}"/>
                </a:ext>
              </a:extLst>
            </p:cNvPr>
            <p:cNvSpPr txBox="1"/>
            <p:nvPr/>
          </p:nvSpPr>
          <p:spPr>
            <a:xfrm>
              <a:off x="1255574" y="1811007"/>
              <a:ext cx="2237830" cy="646331"/>
            </a:xfrm>
            <a:prstGeom prst="rect">
              <a:avLst/>
            </a:prstGeom>
            <a:noFill/>
          </p:spPr>
          <p:txBody>
            <a:bodyPr wrap="square">
              <a:spAutoFit/>
            </a:bodyPr>
            <a:lstStyle/>
            <a:p>
              <a:r>
                <a:rPr lang="en-ID" sz="900" dirty="0" err="1"/>
                <a:t>Penelitian</a:t>
              </a:r>
              <a:r>
                <a:rPr lang="en-ID" sz="900" dirty="0"/>
                <a:t> </a:t>
              </a:r>
              <a:r>
                <a:rPr lang="en-ID" sz="900" dirty="0" err="1"/>
                <a:t>ini</a:t>
              </a:r>
              <a:r>
                <a:rPr lang="en-ID" sz="900" dirty="0"/>
                <a:t> </a:t>
              </a:r>
              <a:r>
                <a:rPr lang="en-ID" sz="900" dirty="0" err="1"/>
                <a:t>adalah</a:t>
              </a:r>
              <a:r>
                <a:rPr lang="en-ID" sz="900" dirty="0"/>
                <a:t> </a:t>
              </a:r>
              <a:r>
                <a:rPr lang="en-ID" sz="900" dirty="0" err="1"/>
                <a:t>kualitatif</a:t>
              </a:r>
              <a:r>
                <a:rPr lang="en-ID" sz="900" dirty="0"/>
                <a:t> </a:t>
              </a:r>
              <a:r>
                <a:rPr lang="en-ID" sz="900" dirty="0" err="1"/>
                <a:t>dengan</a:t>
              </a:r>
              <a:r>
                <a:rPr lang="en-ID" sz="900" dirty="0"/>
                <a:t> </a:t>
              </a:r>
              <a:r>
                <a:rPr lang="en-ID" sz="900" dirty="0" err="1"/>
                <a:t>pendekatan</a:t>
              </a:r>
              <a:r>
                <a:rPr lang="en-ID" sz="900" dirty="0"/>
                <a:t> </a:t>
              </a:r>
              <a:r>
                <a:rPr lang="en-ID" sz="900" dirty="0" err="1"/>
                <a:t>deskriptif</a:t>
              </a:r>
              <a:r>
                <a:rPr lang="en-ID" sz="900" dirty="0"/>
                <a:t> </a:t>
              </a:r>
              <a:r>
                <a:rPr lang="en-ID" sz="900" dirty="0" err="1"/>
                <a:t>analitis</a:t>
              </a:r>
              <a:r>
                <a:rPr lang="en-ID" sz="900" dirty="0"/>
                <a:t>, </a:t>
              </a:r>
              <a:r>
                <a:rPr lang="en-ID" sz="900" dirty="0" err="1"/>
                <a:t>fokus</a:t>
              </a:r>
              <a:r>
                <a:rPr lang="en-ID" sz="900" dirty="0"/>
                <a:t> pada data </a:t>
              </a:r>
              <a:r>
                <a:rPr lang="en-ID" sz="900" dirty="0" err="1"/>
                <a:t>sekunder</a:t>
              </a:r>
              <a:r>
                <a:rPr lang="en-ID" sz="900" dirty="0"/>
                <a:t>, dan </a:t>
              </a:r>
              <a:r>
                <a:rPr lang="en-ID" sz="900" dirty="0" err="1"/>
                <a:t>tidak</a:t>
              </a:r>
              <a:r>
                <a:rPr lang="en-ID" sz="900" dirty="0"/>
                <a:t> </a:t>
              </a:r>
              <a:r>
                <a:rPr lang="en-ID" sz="900" dirty="0" err="1"/>
                <a:t>melibatkan</a:t>
              </a:r>
              <a:r>
                <a:rPr lang="en-ID" sz="900" dirty="0"/>
                <a:t> </a:t>
              </a:r>
              <a:r>
                <a:rPr lang="en-ID" sz="900" dirty="0" err="1"/>
                <a:t>manipulasi</a:t>
              </a:r>
              <a:r>
                <a:rPr lang="en-ID" sz="900" dirty="0"/>
                <a:t> </a:t>
              </a:r>
              <a:r>
                <a:rPr lang="en-ID" sz="900" dirty="0" err="1"/>
                <a:t>peneliti</a:t>
              </a:r>
              <a:r>
                <a:rPr lang="en-ID" sz="900" dirty="0"/>
                <a:t>.</a:t>
              </a:r>
            </a:p>
          </p:txBody>
        </p:sp>
      </p:grpSp>
      <p:sp>
        <p:nvSpPr>
          <p:cNvPr id="56" name="Google Shape;240;p33">
            <a:extLst>
              <a:ext uri="{FF2B5EF4-FFF2-40B4-BE49-F238E27FC236}">
                <a16:creationId xmlns="" xmlns:a16="http://schemas.microsoft.com/office/drawing/2014/main" id="{BF85CAA9-5A7F-04C9-F493-CA353E174F2E}"/>
              </a:ext>
            </a:extLst>
          </p:cNvPr>
          <p:cNvSpPr/>
          <p:nvPr/>
        </p:nvSpPr>
        <p:spPr>
          <a:xfrm>
            <a:off x="3658453" y="8042226"/>
            <a:ext cx="1777501" cy="262258"/>
          </a:xfrm>
          <a:prstGeom prst="roundRect">
            <a:avLst>
              <a:gd name="adj" fmla="val 50000"/>
            </a:avLst>
          </a:prstGeom>
          <a:solidFill>
            <a:schemeClr val="tx1">
              <a:lumMod val="20000"/>
              <a:lumOff val="80000"/>
            </a:schemeClr>
          </a:solidFill>
          <a:ln w="12700">
            <a:solidFill>
              <a:srgbClr val="FFFEFC"/>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err="1">
                <a:ln>
                  <a:noFill/>
                </a:ln>
                <a:solidFill>
                  <a:schemeClr val="tx1"/>
                </a:solidFill>
                <a:effectLst/>
                <a:uLnTx/>
                <a:uFillTx/>
                <a:latin typeface="+mn-lt"/>
                <a:cs typeface="Arial"/>
                <a:sym typeface="Arial"/>
              </a:rPr>
              <a:t>Kerangka</a:t>
            </a:r>
            <a:r>
              <a:rPr kumimoji="0" lang="en-US" sz="1100" b="1" i="0" u="none" strike="noStrike" kern="0" cap="none" spc="0" normalizeH="0" baseline="0" noProof="0" dirty="0">
                <a:ln>
                  <a:noFill/>
                </a:ln>
                <a:solidFill>
                  <a:schemeClr val="tx1"/>
                </a:solidFill>
                <a:effectLst/>
                <a:uLnTx/>
                <a:uFillTx/>
                <a:latin typeface="+mn-lt"/>
                <a:cs typeface="Arial"/>
                <a:sym typeface="Arial"/>
              </a:rPr>
              <a:t> </a:t>
            </a:r>
            <a:r>
              <a:rPr kumimoji="0" lang="en-US" sz="1100" b="1" i="0" u="none" strike="noStrike" kern="0" cap="none" spc="0" normalizeH="0" baseline="0" noProof="0" dirty="0" err="1">
                <a:ln>
                  <a:noFill/>
                </a:ln>
                <a:solidFill>
                  <a:schemeClr val="tx1"/>
                </a:solidFill>
                <a:effectLst/>
                <a:uLnTx/>
                <a:uFillTx/>
                <a:latin typeface="+mn-lt"/>
                <a:cs typeface="Arial"/>
                <a:sym typeface="Arial"/>
              </a:rPr>
              <a:t>Konsep</a:t>
            </a:r>
            <a:endParaRPr kumimoji="0" lang="id-ID" sz="1100" b="1" i="0" u="none" strike="noStrike" kern="0" cap="none" spc="0" normalizeH="0" baseline="0" noProof="0" dirty="0">
              <a:ln>
                <a:noFill/>
              </a:ln>
              <a:solidFill>
                <a:schemeClr val="tx1"/>
              </a:solidFill>
              <a:effectLst/>
              <a:uLnTx/>
              <a:uFillTx/>
              <a:latin typeface="+mn-lt"/>
              <a:cs typeface="Arial"/>
              <a:sym typeface="Arial"/>
            </a:endParaRPr>
          </a:p>
        </p:txBody>
      </p:sp>
      <p:grpSp>
        <p:nvGrpSpPr>
          <p:cNvPr id="57" name="Google Shape;1916;p37">
            <a:extLst>
              <a:ext uri="{FF2B5EF4-FFF2-40B4-BE49-F238E27FC236}">
                <a16:creationId xmlns="" xmlns:a16="http://schemas.microsoft.com/office/drawing/2014/main" id="{1EC7F1FF-5290-9BBA-5C89-9E55CAED4CEA}"/>
              </a:ext>
            </a:extLst>
          </p:cNvPr>
          <p:cNvGrpSpPr/>
          <p:nvPr/>
        </p:nvGrpSpPr>
        <p:grpSpPr>
          <a:xfrm rot="9511386">
            <a:off x="2467353" y="6495496"/>
            <a:ext cx="4164362" cy="3389735"/>
            <a:chOff x="2489838" y="1158364"/>
            <a:chExt cx="4164362" cy="3389735"/>
          </a:xfrm>
        </p:grpSpPr>
        <p:sp>
          <p:nvSpPr>
            <p:cNvPr id="58" name="Google Shape;1917;p37">
              <a:extLst>
                <a:ext uri="{FF2B5EF4-FFF2-40B4-BE49-F238E27FC236}">
                  <a16:creationId xmlns="" xmlns:a16="http://schemas.microsoft.com/office/drawing/2014/main" id="{A508B732-D2F1-E7B5-3998-101F687A07D5}"/>
                </a:ext>
              </a:extLst>
            </p:cNvPr>
            <p:cNvSpPr/>
            <p:nvPr/>
          </p:nvSpPr>
          <p:spPr>
            <a:xfrm>
              <a:off x="2931300" y="1192200"/>
              <a:ext cx="3281400" cy="3281400"/>
            </a:xfrm>
            <a:prstGeom prst="ellipse">
              <a:avLst/>
            </a:prstGeom>
            <a:noFill/>
            <a:ln w="381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918;p37">
              <a:extLst>
                <a:ext uri="{FF2B5EF4-FFF2-40B4-BE49-F238E27FC236}">
                  <a16:creationId xmlns="" xmlns:a16="http://schemas.microsoft.com/office/drawing/2014/main" id="{19F7FCD1-9E92-E1D0-CBF3-E2C7563329E5}"/>
                </a:ext>
              </a:extLst>
            </p:cNvPr>
            <p:cNvSpPr/>
            <p:nvPr/>
          </p:nvSpPr>
          <p:spPr>
            <a:xfrm>
              <a:off x="3364554" y="1158364"/>
              <a:ext cx="845700" cy="845700"/>
            </a:xfrm>
            <a:prstGeom prst="ellipse">
              <a:avLst/>
            </a:prstGeom>
            <a:solidFill>
              <a:schemeClr val="tx1">
                <a:lumMod val="40000"/>
                <a:lumOff val="60000"/>
              </a:schemeClr>
            </a:solidFill>
            <a:ln w="38100">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endParaRPr>
            </a:p>
          </p:txBody>
        </p:sp>
        <p:sp>
          <p:nvSpPr>
            <p:cNvPr id="60" name="Google Shape;1919;p37">
              <a:extLst>
                <a:ext uri="{FF2B5EF4-FFF2-40B4-BE49-F238E27FC236}">
                  <a16:creationId xmlns="" xmlns:a16="http://schemas.microsoft.com/office/drawing/2014/main" id="{7E05EAE2-7279-9BC0-2C53-46180021A8F2}"/>
                </a:ext>
              </a:extLst>
            </p:cNvPr>
            <p:cNvSpPr/>
            <p:nvPr/>
          </p:nvSpPr>
          <p:spPr>
            <a:xfrm>
              <a:off x="4933825" y="1158364"/>
              <a:ext cx="845700" cy="845700"/>
            </a:xfrm>
            <a:prstGeom prst="ellipse">
              <a:avLst/>
            </a:prstGeom>
            <a:solidFill>
              <a:schemeClr val="accent5">
                <a:lumMod val="50000"/>
              </a:schemeClr>
            </a:solidFill>
            <a:ln w="38100">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endParaRPr>
            </a:p>
          </p:txBody>
        </p:sp>
        <p:sp>
          <p:nvSpPr>
            <p:cNvPr id="61" name="Google Shape;1920;p37">
              <a:extLst>
                <a:ext uri="{FF2B5EF4-FFF2-40B4-BE49-F238E27FC236}">
                  <a16:creationId xmlns="" xmlns:a16="http://schemas.microsoft.com/office/drawing/2014/main" id="{85BC0B66-6EAA-9814-0AAB-F24347601454}"/>
                </a:ext>
              </a:extLst>
            </p:cNvPr>
            <p:cNvSpPr/>
            <p:nvPr/>
          </p:nvSpPr>
          <p:spPr>
            <a:xfrm>
              <a:off x="2489838" y="2430364"/>
              <a:ext cx="845700" cy="845700"/>
            </a:xfrm>
            <a:prstGeom prst="ellipse">
              <a:avLst/>
            </a:prstGeom>
            <a:solidFill>
              <a:schemeClr val="bg2"/>
            </a:solidFill>
            <a:ln w="38100">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endParaRPr>
            </a:p>
          </p:txBody>
        </p:sp>
        <p:sp>
          <p:nvSpPr>
            <p:cNvPr id="62" name="Google Shape;1921;p37">
              <a:extLst>
                <a:ext uri="{FF2B5EF4-FFF2-40B4-BE49-F238E27FC236}">
                  <a16:creationId xmlns="" xmlns:a16="http://schemas.microsoft.com/office/drawing/2014/main" id="{244B7C85-D9C8-1492-5580-B5535D106A20}"/>
                </a:ext>
              </a:extLst>
            </p:cNvPr>
            <p:cNvSpPr/>
            <p:nvPr/>
          </p:nvSpPr>
          <p:spPr>
            <a:xfrm>
              <a:off x="5808500" y="2430364"/>
              <a:ext cx="845700" cy="845700"/>
            </a:xfrm>
            <a:prstGeom prst="ellipse">
              <a:avLst/>
            </a:prstGeom>
            <a:solidFill>
              <a:schemeClr val="accent4"/>
            </a:solidFill>
            <a:ln w="38100">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endParaRPr>
            </a:p>
          </p:txBody>
        </p:sp>
        <p:sp>
          <p:nvSpPr>
            <p:cNvPr id="63" name="Google Shape;1922;p37">
              <a:extLst>
                <a:ext uri="{FF2B5EF4-FFF2-40B4-BE49-F238E27FC236}">
                  <a16:creationId xmlns="" xmlns:a16="http://schemas.microsoft.com/office/drawing/2014/main" id="{141D7797-C300-1800-D1E0-87CC2F3B1245}"/>
                </a:ext>
              </a:extLst>
            </p:cNvPr>
            <p:cNvSpPr/>
            <p:nvPr/>
          </p:nvSpPr>
          <p:spPr>
            <a:xfrm>
              <a:off x="3364513" y="3702399"/>
              <a:ext cx="845700" cy="845700"/>
            </a:xfrm>
            <a:prstGeom prst="ellipse">
              <a:avLst/>
            </a:prstGeom>
            <a:solidFill>
              <a:schemeClr val="accent2"/>
            </a:solidFill>
            <a:ln w="38100">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024" name="Google Shape;1923;p37">
              <a:extLst>
                <a:ext uri="{FF2B5EF4-FFF2-40B4-BE49-F238E27FC236}">
                  <a16:creationId xmlns="" xmlns:a16="http://schemas.microsoft.com/office/drawing/2014/main" id="{A0575388-3747-42DE-8E83-2965B86F002B}"/>
                </a:ext>
              </a:extLst>
            </p:cNvPr>
            <p:cNvSpPr/>
            <p:nvPr/>
          </p:nvSpPr>
          <p:spPr>
            <a:xfrm>
              <a:off x="4933825" y="3702399"/>
              <a:ext cx="845700" cy="845700"/>
            </a:xfrm>
            <a:prstGeom prst="ellipse">
              <a:avLst/>
            </a:prstGeom>
            <a:solidFill>
              <a:schemeClr val="accent6">
                <a:lumMod val="75000"/>
              </a:schemeClr>
            </a:solidFill>
            <a:ln w="38100">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endParaRPr>
            </a:p>
          </p:txBody>
        </p:sp>
      </p:grpSp>
      <p:grpSp>
        <p:nvGrpSpPr>
          <p:cNvPr id="1025" name="Group 1024">
            <a:extLst>
              <a:ext uri="{FF2B5EF4-FFF2-40B4-BE49-F238E27FC236}">
                <a16:creationId xmlns="" xmlns:a16="http://schemas.microsoft.com/office/drawing/2014/main" id="{ECB31E1C-437F-49E6-E543-DA1A29650C17}"/>
              </a:ext>
            </a:extLst>
          </p:cNvPr>
          <p:cNvGrpSpPr/>
          <p:nvPr/>
        </p:nvGrpSpPr>
        <p:grpSpPr>
          <a:xfrm>
            <a:off x="14511612" y="1286478"/>
            <a:ext cx="3048540" cy="2994916"/>
            <a:chOff x="5664417" y="1346438"/>
            <a:chExt cx="3048540" cy="2994916"/>
          </a:xfrm>
        </p:grpSpPr>
        <p:grpSp>
          <p:nvGrpSpPr>
            <p:cNvPr id="1026" name="Google Shape;1904;p37">
              <a:extLst>
                <a:ext uri="{FF2B5EF4-FFF2-40B4-BE49-F238E27FC236}">
                  <a16:creationId xmlns="" xmlns:a16="http://schemas.microsoft.com/office/drawing/2014/main" id="{26D28C82-F0F7-4668-E9E3-4C89D49FAC2B}"/>
                </a:ext>
              </a:extLst>
            </p:cNvPr>
            <p:cNvGrpSpPr/>
            <p:nvPr/>
          </p:nvGrpSpPr>
          <p:grpSpPr>
            <a:xfrm>
              <a:off x="5855679" y="1346438"/>
              <a:ext cx="2827354" cy="682595"/>
              <a:chOff x="5855679" y="1346666"/>
              <a:chExt cx="2827354" cy="682595"/>
            </a:xfrm>
          </p:grpSpPr>
          <p:sp>
            <p:nvSpPr>
              <p:cNvPr id="1033" name="Google Shape;1905;p37">
                <a:extLst>
                  <a:ext uri="{FF2B5EF4-FFF2-40B4-BE49-F238E27FC236}">
                    <a16:creationId xmlns="" xmlns:a16="http://schemas.microsoft.com/office/drawing/2014/main" id="{05682D48-564A-354A-8641-6ECC2AE54201}"/>
                  </a:ext>
                </a:extLst>
              </p:cNvPr>
              <p:cNvSpPr txBox="1"/>
              <p:nvPr/>
            </p:nvSpPr>
            <p:spPr>
              <a:xfrm>
                <a:off x="5855679" y="1346666"/>
                <a:ext cx="2805838" cy="321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b="1" dirty="0" err="1">
                    <a:solidFill>
                      <a:schemeClr val="accent5">
                        <a:lumMod val="50000"/>
                      </a:schemeClr>
                    </a:solidFill>
                    <a:latin typeface="+mn-lt"/>
                    <a:ea typeface="Fira Sans Extra Condensed"/>
                    <a:cs typeface="Fira Sans Extra Condensed"/>
                    <a:sym typeface="Fira Sans Extra Condensed"/>
                  </a:rPr>
                  <a:t>Kriminalisasi</a:t>
                </a:r>
                <a:r>
                  <a:rPr lang="en-US" b="1" dirty="0">
                    <a:solidFill>
                      <a:schemeClr val="accent5">
                        <a:lumMod val="50000"/>
                      </a:schemeClr>
                    </a:solidFill>
                    <a:latin typeface="+mn-lt"/>
                    <a:ea typeface="Fira Sans Extra Condensed"/>
                    <a:cs typeface="Fira Sans Extra Condensed"/>
                    <a:sym typeface="Fira Sans Extra Condensed"/>
                  </a:rPr>
                  <a:t> </a:t>
                </a:r>
                <a:r>
                  <a:rPr lang="en-US" b="1" dirty="0" err="1">
                    <a:solidFill>
                      <a:schemeClr val="accent5">
                        <a:lumMod val="50000"/>
                      </a:schemeClr>
                    </a:solidFill>
                    <a:latin typeface="+mn-lt"/>
                    <a:ea typeface="Fira Sans Extra Condensed"/>
                    <a:cs typeface="Fira Sans Extra Condensed"/>
                    <a:sym typeface="Fira Sans Extra Condensed"/>
                  </a:rPr>
                  <a:t>Pelaku</a:t>
                </a:r>
                <a:r>
                  <a:rPr lang="en-US" b="1" dirty="0">
                    <a:solidFill>
                      <a:schemeClr val="accent5">
                        <a:lumMod val="50000"/>
                      </a:schemeClr>
                    </a:solidFill>
                    <a:latin typeface="+mn-lt"/>
                    <a:ea typeface="Fira Sans Extra Condensed"/>
                    <a:cs typeface="Fira Sans Extra Condensed"/>
                    <a:sym typeface="Fira Sans Extra Condensed"/>
                  </a:rPr>
                  <a:t> </a:t>
                </a:r>
                <a:r>
                  <a:rPr lang="en-US" b="1" dirty="0" err="1">
                    <a:solidFill>
                      <a:schemeClr val="accent5">
                        <a:lumMod val="50000"/>
                      </a:schemeClr>
                    </a:solidFill>
                    <a:latin typeface="+mn-lt"/>
                    <a:ea typeface="Fira Sans Extra Condensed"/>
                    <a:cs typeface="Fira Sans Extra Condensed"/>
                    <a:sym typeface="Fira Sans Extra Condensed"/>
                  </a:rPr>
                  <a:t>Pelacuran</a:t>
                </a:r>
                <a:endParaRPr lang="en-US" b="1" dirty="0">
                  <a:solidFill>
                    <a:schemeClr val="accent5">
                      <a:lumMod val="50000"/>
                    </a:schemeClr>
                  </a:solidFill>
                  <a:latin typeface="+mn-lt"/>
                  <a:ea typeface="Fira Sans Extra Condensed"/>
                  <a:cs typeface="Fira Sans Extra Condensed"/>
                  <a:sym typeface="Fira Sans Extra Condensed"/>
                </a:endParaRPr>
              </a:p>
            </p:txBody>
          </p:sp>
          <p:sp>
            <p:nvSpPr>
              <p:cNvPr id="1034" name="Google Shape;1906;p37">
                <a:extLst>
                  <a:ext uri="{FF2B5EF4-FFF2-40B4-BE49-F238E27FC236}">
                    <a16:creationId xmlns="" xmlns:a16="http://schemas.microsoft.com/office/drawing/2014/main" id="{E492D620-AF66-9BFF-F58E-8DA6EAE06EA9}"/>
                  </a:ext>
                </a:extLst>
              </p:cNvPr>
              <p:cNvSpPr txBox="1"/>
              <p:nvPr/>
            </p:nvSpPr>
            <p:spPr>
              <a:xfrm>
                <a:off x="5970945" y="1561561"/>
                <a:ext cx="2712088" cy="46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nn-NO" sz="900" dirty="0">
                    <a:latin typeface="+mn-lt"/>
                    <a:ea typeface="Roboto"/>
                    <a:cs typeface="Roboto"/>
                    <a:sym typeface="Roboto"/>
                  </a:rPr>
                  <a:t>Membantu mengurangi eksploitasi perempuan dan anak-anak dalam industri seks komersial, melindungi dari penindasan, perdagangan manusia, dan penyakit menular.</a:t>
                </a:r>
                <a:endParaRPr lang="en-ID" sz="900" dirty="0">
                  <a:latin typeface="+mn-lt"/>
                  <a:ea typeface="Roboto"/>
                  <a:cs typeface="Roboto"/>
                  <a:sym typeface="Roboto"/>
                </a:endParaRPr>
              </a:p>
            </p:txBody>
          </p:sp>
        </p:grpSp>
        <p:grpSp>
          <p:nvGrpSpPr>
            <p:cNvPr id="1027" name="Google Shape;1912;p37">
              <a:extLst>
                <a:ext uri="{FF2B5EF4-FFF2-40B4-BE49-F238E27FC236}">
                  <a16:creationId xmlns="" xmlns:a16="http://schemas.microsoft.com/office/drawing/2014/main" id="{A3D47996-9D66-D36A-FC4F-EDC6E16F7CD4}"/>
                </a:ext>
              </a:extLst>
            </p:cNvPr>
            <p:cNvGrpSpPr/>
            <p:nvPr/>
          </p:nvGrpSpPr>
          <p:grpSpPr>
            <a:xfrm>
              <a:off x="6385160" y="2442149"/>
              <a:ext cx="2327797" cy="644022"/>
              <a:chOff x="6385160" y="2625257"/>
              <a:chExt cx="2327797" cy="644022"/>
            </a:xfrm>
          </p:grpSpPr>
          <p:sp>
            <p:nvSpPr>
              <p:cNvPr id="1031" name="Google Shape;1913;p37">
                <a:extLst>
                  <a:ext uri="{FF2B5EF4-FFF2-40B4-BE49-F238E27FC236}">
                    <a16:creationId xmlns="" xmlns:a16="http://schemas.microsoft.com/office/drawing/2014/main" id="{4153D890-182A-461C-9120-8FA1C5AEF8AD}"/>
                  </a:ext>
                </a:extLst>
              </p:cNvPr>
              <p:cNvSpPr txBox="1"/>
              <p:nvPr/>
            </p:nvSpPr>
            <p:spPr>
              <a:xfrm>
                <a:off x="6385160" y="2625257"/>
                <a:ext cx="2301691" cy="318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200" b="1" dirty="0" err="1">
                    <a:solidFill>
                      <a:schemeClr val="accent4"/>
                    </a:solidFill>
                    <a:latin typeface="+mn-lt"/>
                    <a:ea typeface="Fira Sans Extra Condensed"/>
                    <a:cs typeface="Fira Sans Extra Condensed"/>
                    <a:sym typeface="Fira Sans Extra Condensed"/>
                  </a:rPr>
                  <a:t>Revisi</a:t>
                </a:r>
                <a:r>
                  <a:rPr lang="en-US" sz="1200" b="1" dirty="0">
                    <a:solidFill>
                      <a:schemeClr val="accent4"/>
                    </a:solidFill>
                    <a:latin typeface="+mn-lt"/>
                    <a:ea typeface="Fira Sans Extra Condensed"/>
                    <a:cs typeface="Fira Sans Extra Condensed"/>
                    <a:sym typeface="Fira Sans Extra Condensed"/>
                  </a:rPr>
                  <a:t> KUHP</a:t>
                </a:r>
              </a:p>
            </p:txBody>
          </p:sp>
          <p:sp>
            <p:nvSpPr>
              <p:cNvPr id="1032" name="Google Shape;1914;p37">
                <a:extLst>
                  <a:ext uri="{FF2B5EF4-FFF2-40B4-BE49-F238E27FC236}">
                    <a16:creationId xmlns="" xmlns:a16="http://schemas.microsoft.com/office/drawing/2014/main" id="{29E8FBAC-ABA2-2202-0AD6-EF4740D3DA04}"/>
                  </a:ext>
                </a:extLst>
              </p:cNvPr>
              <p:cNvSpPr txBox="1"/>
              <p:nvPr/>
            </p:nvSpPr>
            <p:spPr>
              <a:xfrm>
                <a:off x="6519709" y="2805179"/>
                <a:ext cx="2193248" cy="464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900" dirty="0" err="1">
                    <a:latin typeface="+mn-lt"/>
                    <a:ea typeface="Roboto"/>
                    <a:cs typeface="Roboto"/>
                    <a:sym typeface="Roboto"/>
                  </a:rPr>
                  <a:t>Perlunya</a:t>
                </a:r>
                <a:r>
                  <a:rPr lang="en-US" sz="900" dirty="0">
                    <a:latin typeface="+mn-lt"/>
                    <a:ea typeface="Roboto"/>
                    <a:cs typeface="Roboto"/>
                    <a:sym typeface="Roboto"/>
                  </a:rPr>
                  <a:t> </a:t>
                </a:r>
                <a:r>
                  <a:rPr lang="en-US" sz="900" dirty="0" err="1">
                    <a:latin typeface="+mn-lt"/>
                    <a:ea typeface="Roboto"/>
                    <a:cs typeface="Roboto"/>
                    <a:sym typeface="Roboto"/>
                  </a:rPr>
                  <a:t>revisi</a:t>
                </a:r>
                <a:r>
                  <a:rPr lang="en-US" sz="900" dirty="0">
                    <a:latin typeface="+mn-lt"/>
                    <a:ea typeface="Roboto"/>
                    <a:cs typeface="Roboto"/>
                    <a:sym typeface="Roboto"/>
                  </a:rPr>
                  <a:t> </a:t>
                </a:r>
                <a:r>
                  <a:rPr lang="en-US" sz="900" dirty="0" err="1">
                    <a:latin typeface="+mn-lt"/>
                    <a:ea typeface="Roboto"/>
                    <a:cs typeface="Roboto"/>
                    <a:sym typeface="Roboto"/>
                  </a:rPr>
                  <a:t>ketentuan</a:t>
                </a:r>
                <a:r>
                  <a:rPr lang="en-US" sz="900" dirty="0">
                    <a:latin typeface="+mn-lt"/>
                    <a:ea typeface="Roboto"/>
                    <a:cs typeface="Roboto"/>
                    <a:sym typeface="Roboto"/>
                  </a:rPr>
                  <a:t> </a:t>
                </a:r>
                <a:r>
                  <a:rPr lang="en-US" sz="900" dirty="0" err="1">
                    <a:latin typeface="+mn-lt"/>
                    <a:ea typeface="Roboto"/>
                    <a:cs typeface="Roboto"/>
                    <a:sym typeface="Roboto"/>
                  </a:rPr>
                  <a:t>terkait</a:t>
                </a:r>
                <a:r>
                  <a:rPr lang="en-US" sz="900" dirty="0">
                    <a:latin typeface="+mn-lt"/>
                    <a:ea typeface="Roboto"/>
                    <a:cs typeface="Roboto"/>
                    <a:sym typeface="Roboto"/>
                  </a:rPr>
                  <a:t> </a:t>
                </a:r>
                <a:r>
                  <a:rPr lang="en-US" sz="900" dirty="0" err="1">
                    <a:latin typeface="+mn-lt"/>
                    <a:ea typeface="Roboto"/>
                    <a:cs typeface="Roboto"/>
                    <a:sym typeface="Roboto"/>
                  </a:rPr>
                  <a:t>prostitusi</a:t>
                </a:r>
                <a:r>
                  <a:rPr lang="en-US" sz="900" dirty="0">
                    <a:latin typeface="+mn-lt"/>
                    <a:ea typeface="Roboto"/>
                    <a:cs typeface="Roboto"/>
                    <a:sym typeface="Roboto"/>
                  </a:rPr>
                  <a:t> </a:t>
                </a:r>
                <a:r>
                  <a:rPr lang="en-US" sz="900" dirty="0" err="1">
                    <a:latin typeface="+mn-lt"/>
                    <a:ea typeface="Roboto"/>
                    <a:cs typeface="Roboto"/>
                    <a:sym typeface="Roboto"/>
                  </a:rPr>
                  <a:t>dalam</a:t>
                </a:r>
                <a:r>
                  <a:rPr lang="en-US" sz="900" dirty="0">
                    <a:latin typeface="+mn-lt"/>
                    <a:ea typeface="Roboto"/>
                    <a:cs typeface="Roboto"/>
                    <a:sym typeface="Roboto"/>
                  </a:rPr>
                  <a:t> KUHP </a:t>
                </a:r>
                <a:r>
                  <a:rPr lang="en-US" sz="900" dirty="0" err="1">
                    <a:latin typeface="+mn-lt"/>
                    <a:ea typeface="Roboto"/>
                    <a:cs typeface="Roboto"/>
                    <a:sym typeface="Roboto"/>
                  </a:rPr>
                  <a:t>untuk</a:t>
                </a:r>
                <a:r>
                  <a:rPr lang="en-US" sz="900" dirty="0">
                    <a:latin typeface="+mn-lt"/>
                    <a:ea typeface="Roboto"/>
                    <a:cs typeface="Roboto"/>
                    <a:sym typeface="Roboto"/>
                  </a:rPr>
                  <a:t> </a:t>
                </a:r>
                <a:r>
                  <a:rPr lang="en-US" sz="900" dirty="0" err="1">
                    <a:latin typeface="+mn-lt"/>
                    <a:ea typeface="Roboto"/>
                    <a:cs typeface="Roboto"/>
                    <a:sym typeface="Roboto"/>
                  </a:rPr>
                  <a:t>mengisi</a:t>
                </a:r>
                <a:r>
                  <a:rPr lang="en-US" sz="900" dirty="0">
                    <a:latin typeface="+mn-lt"/>
                    <a:ea typeface="Roboto"/>
                    <a:cs typeface="Roboto"/>
                    <a:sym typeface="Roboto"/>
                  </a:rPr>
                  <a:t> </a:t>
                </a:r>
                <a:r>
                  <a:rPr lang="en-US" sz="900" dirty="0" err="1">
                    <a:latin typeface="+mn-lt"/>
                    <a:ea typeface="Roboto"/>
                    <a:cs typeface="Roboto"/>
                    <a:sym typeface="Roboto"/>
                  </a:rPr>
                  <a:t>kekosongan</a:t>
                </a:r>
                <a:r>
                  <a:rPr lang="en-US" sz="900" dirty="0">
                    <a:latin typeface="+mn-lt"/>
                    <a:ea typeface="Roboto"/>
                    <a:cs typeface="Roboto"/>
                    <a:sym typeface="Roboto"/>
                  </a:rPr>
                  <a:t> norma, </a:t>
                </a:r>
                <a:r>
                  <a:rPr lang="en-US" sz="900" dirty="0" err="1">
                    <a:latin typeface="+mn-lt"/>
                    <a:ea typeface="Roboto"/>
                    <a:cs typeface="Roboto"/>
                    <a:sym typeface="Roboto"/>
                  </a:rPr>
                  <a:t>sehingga</a:t>
                </a:r>
                <a:r>
                  <a:rPr lang="en-US" sz="900" dirty="0">
                    <a:latin typeface="+mn-lt"/>
                    <a:ea typeface="Roboto"/>
                    <a:cs typeface="Roboto"/>
                    <a:sym typeface="Roboto"/>
                  </a:rPr>
                  <a:t> </a:t>
                </a:r>
                <a:r>
                  <a:rPr lang="en-US" sz="900" dirty="0" err="1">
                    <a:latin typeface="+mn-lt"/>
                    <a:ea typeface="Roboto"/>
                    <a:cs typeface="Roboto"/>
                    <a:sym typeface="Roboto"/>
                  </a:rPr>
                  <a:t>penegakan</a:t>
                </a:r>
                <a:r>
                  <a:rPr lang="en-US" sz="900" dirty="0">
                    <a:latin typeface="+mn-lt"/>
                    <a:ea typeface="Roboto"/>
                    <a:cs typeface="Roboto"/>
                    <a:sym typeface="Roboto"/>
                  </a:rPr>
                  <a:t> </a:t>
                </a:r>
                <a:r>
                  <a:rPr lang="en-US" sz="900" dirty="0" err="1">
                    <a:latin typeface="+mn-lt"/>
                    <a:ea typeface="Roboto"/>
                    <a:cs typeface="Roboto"/>
                    <a:sym typeface="Roboto"/>
                  </a:rPr>
                  <a:t>hukum</a:t>
                </a:r>
                <a:r>
                  <a:rPr lang="en-US" sz="900" dirty="0">
                    <a:latin typeface="+mn-lt"/>
                    <a:ea typeface="Roboto"/>
                    <a:cs typeface="Roboto"/>
                    <a:sym typeface="Roboto"/>
                  </a:rPr>
                  <a:t> </a:t>
                </a:r>
                <a:r>
                  <a:rPr lang="en-US" sz="900" dirty="0" err="1">
                    <a:latin typeface="+mn-lt"/>
                    <a:ea typeface="Roboto"/>
                    <a:cs typeface="Roboto"/>
                    <a:sym typeface="Roboto"/>
                  </a:rPr>
                  <a:t>lebih</a:t>
                </a:r>
                <a:r>
                  <a:rPr lang="en-US" sz="900" dirty="0">
                    <a:latin typeface="+mn-lt"/>
                    <a:ea typeface="Roboto"/>
                    <a:cs typeface="Roboto"/>
                    <a:sym typeface="Roboto"/>
                  </a:rPr>
                  <a:t> </a:t>
                </a:r>
                <a:r>
                  <a:rPr lang="en-US" sz="900" dirty="0" err="1">
                    <a:latin typeface="+mn-lt"/>
                    <a:ea typeface="Roboto"/>
                    <a:cs typeface="Roboto"/>
                    <a:sym typeface="Roboto"/>
                  </a:rPr>
                  <a:t>efektif</a:t>
                </a:r>
                <a:r>
                  <a:rPr lang="en-US" sz="900" dirty="0">
                    <a:latin typeface="+mn-lt"/>
                    <a:ea typeface="Roboto"/>
                    <a:cs typeface="Roboto"/>
                    <a:sym typeface="Roboto"/>
                  </a:rPr>
                  <a:t>.</a:t>
                </a:r>
                <a:endParaRPr lang="id-ID" sz="900" dirty="0">
                  <a:latin typeface="+mn-lt"/>
                  <a:ea typeface="Roboto"/>
                  <a:cs typeface="Roboto"/>
                  <a:sym typeface="Roboto"/>
                </a:endParaRPr>
              </a:p>
            </p:txBody>
          </p:sp>
        </p:grpSp>
        <p:grpSp>
          <p:nvGrpSpPr>
            <p:cNvPr id="1028" name="Google Shape;1928;p37">
              <a:extLst>
                <a:ext uri="{FF2B5EF4-FFF2-40B4-BE49-F238E27FC236}">
                  <a16:creationId xmlns="" xmlns:a16="http://schemas.microsoft.com/office/drawing/2014/main" id="{1AD14323-BAF7-FAB8-C271-AD9207884705}"/>
                </a:ext>
              </a:extLst>
            </p:cNvPr>
            <p:cNvGrpSpPr/>
            <p:nvPr/>
          </p:nvGrpSpPr>
          <p:grpSpPr>
            <a:xfrm>
              <a:off x="5664417" y="3660045"/>
              <a:ext cx="2996980" cy="681309"/>
              <a:chOff x="5734887" y="3897258"/>
              <a:chExt cx="2996980" cy="681309"/>
            </a:xfrm>
          </p:grpSpPr>
          <p:sp>
            <p:nvSpPr>
              <p:cNvPr id="1029" name="Google Shape;1929;p37">
                <a:extLst>
                  <a:ext uri="{FF2B5EF4-FFF2-40B4-BE49-F238E27FC236}">
                    <a16:creationId xmlns="" xmlns:a16="http://schemas.microsoft.com/office/drawing/2014/main" id="{D1C29DE1-6727-AE37-94B6-3BDF404D259E}"/>
                  </a:ext>
                </a:extLst>
              </p:cNvPr>
              <p:cNvSpPr txBox="1"/>
              <p:nvPr/>
            </p:nvSpPr>
            <p:spPr>
              <a:xfrm>
                <a:off x="5734887" y="3897258"/>
                <a:ext cx="2951964" cy="318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b="1" dirty="0" err="1">
                    <a:solidFill>
                      <a:srgbClr val="CBB9A8"/>
                    </a:solidFill>
                    <a:latin typeface="+mn-lt"/>
                    <a:ea typeface="Fira Sans Extra Condensed"/>
                    <a:cs typeface="Fira Sans Extra Condensed"/>
                    <a:sym typeface="Fira Sans Extra Condensed"/>
                  </a:rPr>
                  <a:t>Tujuan</a:t>
                </a:r>
                <a:r>
                  <a:rPr lang="en-US" b="1" dirty="0">
                    <a:solidFill>
                      <a:srgbClr val="CBB9A8"/>
                    </a:solidFill>
                    <a:latin typeface="+mn-lt"/>
                    <a:ea typeface="Fira Sans Extra Condensed"/>
                    <a:cs typeface="Fira Sans Extra Condensed"/>
                    <a:sym typeface="Fira Sans Extra Condensed"/>
                  </a:rPr>
                  <a:t> </a:t>
                </a:r>
                <a:r>
                  <a:rPr lang="en-US" b="1" dirty="0" err="1">
                    <a:solidFill>
                      <a:srgbClr val="CBB9A8"/>
                    </a:solidFill>
                    <a:latin typeface="+mn-lt"/>
                    <a:ea typeface="Fira Sans Extra Condensed"/>
                    <a:cs typeface="Fira Sans Extra Condensed"/>
                    <a:sym typeface="Fira Sans Extra Condensed"/>
                  </a:rPr>
                  <a:t>Kebijakan</a:t>
                </a:r>
                <a:r>
                  <a:rPr lang="en-US" b="1" dirty="0">
                    <a:solidFill>
                      <a:srgbClr val="CBB9A8"/>
                    </a:solidFill>
                    <a:latin typeface="+mn-lt"/>
                    <a:ea typeface="Fira Sans Extra Condensed"/>
                    <a:cs typeface="Fira Sans Extra Condensed"/>
                    <a:sym typeface="Fira Sans Extra Condensed"/>
                  </a:rPr>
                  <a:t> Hukum</a:t>
                </a:r>
              </a:p>
            </p:txBody>
          </p:sp>
          <p:sp>
            <p:nvSpPr>
              <p:cNvPr id="1030" name="Google Shape;1930;p37">
                <a:extLst>
                  <a:ext uri="{FF2B5EF4-FFF2-40B4-BE49-F238E27FC236}">
                    <a16:creationId xmlns="" xmlns:a16="http://schemas.microsoft.com/office/drawing/2014/main" id="{4FDC2445-8A39-4F8A-7F4A-DAB44289DE92}"/>
                  </a:ext>
                </a:extLst>
              </p:cNvPr>
              <p:cNvSpPr txBox="1"/>
              <p:nvPr/>
            </p:nvSpPr>
            <p:spPr>
              <a:xfrm>
                <a:off x="5836905" y="4114467"/>
                <a:ext cx="2894962" cy="464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900" dirty="0" err="1">
                    <a:latin typeface="Roboto"/>
                    <a:ea typeface="Roboto"/>
                    <a:cs typeface="Roboto"/>
                    <a:sym typeface="Roboto"/>
                  </a:rPr>
                  <a:t>Memberikan</a:t>
                </a:r>
                <a:r>
                  <a:rPr lang="en-US" sz="900" dirty="0">
                    <a:latin typeface="Roboto"/>
                    <a:ea typeface="Roboto"/>
                    <a:cs typeface="Roboto"/>
                    <a:sym typeface="Roboto"/>
                  </a:rPr>
                  <a:t> </a:t>
                </a:r>
                <a:r>
                  <a:rPr lang="en-US" sz="900" dirty="0" err="1">
                    <a:latin typeface="Roboto"/>
                    <a:ea typeface="Roboto"/>
                    <a:cs typeface="Roboto"/>
                    <a:sym typeface="Roboto"/>
                  </a:rPr>
                  <a:t>aturan</a:t>
                </a:r>
                <a:r>
                  <a:rPr lang="en-US" sz="900" dirty="0">
                    <a:latin typeface="Roboto"/>
                    <a:ea typeface="Roboto"/>
                    <a:cs typeface="Roboto"/>
                    <a:sym typeface="Roboto"/>
                  </a:rPr>
                  <a:t> yang </a:t>
                </a:r>
                <a:r>
                  <a:rPr lang="en-US" sz="900" dirty="0" err="1">
                    <a:latin typeface="Roboto"/>
                    <a:ea typeface="Roboto"/>
                    <a:cs typeface="Roboto"/>
                    <a:sym typeface="Roboto"/>
                  </a:rPr>
                  <a:t>mengikat</a:t>
                </a:r>
                <a:r>
                  <a:rPr lang="en-US" sz="900" dirty="0">
                    <a:latin typeface="Roboto"/>
                    <a:ea typeface="Roboto"/>
                    <a:cs typeface="Roboto"/>
                    <a:sym typeface="Roboto"/>
                  </a:rPr>
                  <a:t> dan </a:t>
                </a:r>
                <a:r>
                  <a:rPr lang="en-US" sz="900" dirty="0" err="1">
                    <a:latin typeface="Roboto"/>
                    <a:ea typeface="Roboto"/>
                    <a:cs typeface="Roboto"/>
                    <a:sym typeface="Roboto"/>
                  </a:rPr>
                  <a:t>batasan</a:t>
                </a:r>
                <a:r>
                  <a:rPr lang="en-US" sz="900" dirty="0">
                    <a:latin typeface="Roboto"/>
                    <a:ea typeface="Roboto"/>
                    <a:cs typeface="Roboto"/>
                    <a:sym typeface="Roboto"/>
                  </a:rPr>
                  <a:t> yang </a:t>
                </a:r>
                <a:r>
                  <a:rPr lang="en-US" sz="900" dirty="0" err="1">
                    <a:latin typeface="Roboto"/>
                    <a:ea typeface="Roboto"/>
                    <a:cs typeface="Roboto"/>
                    <a:sym typeface="Roboto"/>
                  </a:rPr>
                  <a:t>jelas</a:t>
                </a:r>
                <a:r>
                  <a:rPr lang="en-US" sz="900" dirty="0">
                    <a:latin typeface="Roboto"/>
                    <a:ea typeface="Roboto"/>
                    <a:cs typeface="Roboto"/>
                    <a:sym typeface="Roboto"/>
                  </a:rPr>
                  <a:t> </a:t>
                </a:r>
                <a:r>
                  <a:rPr lang="en-US" sz="900" dirty="0" err="1">
                    <a:latin typeface="Roboto"/>
                    <a:ea typeface="Roboto"/>
                    <a:cs typeface="Roboto"/>
                    <a:sym typeface="Roboto"/>
                  </a:rPr>
                  <a:t>mengenai</a:t>
                </a:r>
                <a:r>
                  <a:rPr lang="en-US" sz="900" dirty="0">
                    <a:latin typeface="Roboto"/>
                    <a:ea typeface="Roboto"/>
                    <a:cs typeface="Roboto"/>
                    <a:sym typeface="Roboto"/>
                  </a:rPr>
                  <a:t> </a:t>
                </a:r>
                <a:r>
                  <a:rPr lang="en-US" sz="900" dirty="0" err="1">
                    <a:latin typeface="Roboto"/>
                    <a:ea typeface="Roboto"/>
                    <a:cs typeface="Roboto"/>
                    <a:sym typeface="Roboto"/>
                  </a:rPr>
                  <a:t>tindak</a:t>
                </a:r>
                <a:r>
                  <a:rPr lang="en-US" sz="900" dirty="0">
                    <a:latin typeface="Roboto"/>
                    <a:ea typeface="Roboto"/>
                    <a:cs typeface="Roboto"/>
                    <a:sym typeface="Roboto"/>
                  </a:rPr>
                  <a:t> </a:t>
                </a:r>
                <a:r>
                  <a:rPr lang="en-US" sz="900" dirty="0" err="1">
                    <a:latin typeface="Roboto"/>
                    <a:ea typeface="Roboto"/>
                    <a:cs typeface="Roboto"/>
                    <a:sym typeface="Roboto"/>
                  </a:rPr>
                  <a:t>pidana</a:t>
                </a:r>
                <a:r>
                  <a:rPr lang="en-US" sz="900" dirty="0">
                    <a:latin typeface="Roboto"/>
                    <a:ea typeface="Roboto"/>
                    <a:cs typeface="Roboto"/>
                    <a:sym typeface="Roboto"/>
                  </a:rPr>
                  <a:t> </a:t>
                </a:r>
                <a:r>
                  <a:rPr lang="en-US" sz="900" dirty="0" err="1">
                    <a:latin typeface="Roboto"/>
                    <a:ea typeface="Roboto"/>
                    <a:cs typeface="Roboto"/>
                    <a:sym typeface="Roboto"/>
                  </a:rPr>
                  <a:t>pelacuran</a:t>
                </a:r>
                <a:r>
                  <a:rPr lang="en-US" sz="900" dirty="0">
                    <a:latin typeface="Roboto"/>
                    <a:ea typeface="Roboto"/>
                    <a:cs typeface="Roboto"/>
                    <a:sym typeface="Roboto"/>
                  </a:rPr>
                  <a:t>, </a:t>
                </a:r>
                <a:r>
                  <a:rPr lang="en-US" sz="900" dirty="0" err="1">
                    <a:latin typeface="Roboto"/>
                    <a:ea typeface="Roboto"/>
                    <a:cs typeface="Roboto"/>
                    <a:sym typeface="Roboto"/>
                  </a:rPr>
                  <a:t>mencegah</a:t>
                </a:r>
                <a:r>
                  <a:rPr lang="en-US" sz="900" dirty="0">
                    <a:latin typeface="Roboto"/>
                    <a:ea typeface="Roboto"/>
                    <a:cs typeface="Roboto"/>
                    <a:sym typeface="Roboto"/>
                  </a:rPr>
                  <a:t> </a:t>
                </a:r>
                <a:r>
                  <a:rPr lang="en-US" sz="900" dirty="0" err="1">
                    <a:latin typeface="Roboto"/>
                    <a:ea typeface="Roboto"/>
                    <a:cs typeface="Roboto"/>
                    <a:sym typeface="Roboto"/>
                  </a:rPr>
                  <a:t>perkembangan</a:t>
                </a:r>
                <a:r>
                  <a:rPr lang="en-US" sz="900" dirty="0">
                    <a:latin typeface="Roboto"/>
                    <a:ea typeface="Roboto"/>
                    <a:cs typeface="Roboto"/>
                    <a:sym typeface="Roboto"/>
                  </a:rPr>
                  <a:t> </a:t>
                </a:r>
                <a:r>
                  <a:rPr lang="en-US" sz="900" dirty="0" err="1">
                    <a:latin typeface="Roboto"/>
                    <a:ea typeface="Roboto"/>
                    <a:cs typeface="Roboto"/>
                    <a:sym typeface="Roboto"/>
                  </a:rPr>
                  <a:t>tindak</a:t>
                </a:r>
                <a:r>
                  <a:rPr lang="en-US" sz="900" dirty="0">
                    <a:latin typeface="Roboto"/>
                    <a:ea typeface="Roboto"/>
                    <a:cs typeface="Roboto"/>
                    <a:sym typeface="Roboto"/>
                  </a:rPr>
                  <a:t> </a:t>
                </a:r>
                <a:r>
                  <a:rPr lang="en-US" sz="900" dirty="0" err="1">
                    <a:latin typeface="Roboto"/>
                    <a:ea typeface="Roboto"/>
                    <a:cs typeface="Roboto"/>
                    <a:sym typeface="Roboto"/>
                  </a:rPr>
                  <a:t>pidana</a:t>
                </a:r>
                <a:r>
                  <a:rPr lang="en-US" sz="900" dirty="0">
                    <a:latin typeface="Roboto"/>
                    <a:ea typeface="Roboto"/>
                    <a:cs typeface="Roboto"/>
                    <a:sym typeface="Roboto"/>
                  </a:rPr>
                  <a:t> </a:t>
                </a:r>
                <a:r>
                  <a:rPr lang="en-US" sz="900" dirty="0" err="1">
                    <a:latin typeface="Roboto"/>
                    <a:ea typeface="Roboto"/>
                    <a:cs typeface="Roboto"/>
                    <a:sym typeface="Roboto"/>
                  </a:rPr>
                  <a:t>pelacuran</a:t>
                </a:r>
                <a:r>
                  <a:rPr lang="en-US" sz="900" dirty="0">
                    <a:latin typeface="Roboto"/>
                    <a:ea typeface="Roboto"/>
                    <a:cs typeface="Roboto"/>
                    <a:sym typeface="Roboto"/>
                  </a:rPr>
                  <a:t>, dan </a:t>
                </a:r>
                <a:r>
                  <a:rPr lang="en-US" sz="900" dirty="0" err="1">
                    <a:latin typeface="Roboto"/>
                    <a:ea typeface="Roboto"/>
                    <a:cs typeface="Roboto"/>
                    <a:sym typeface="Roboto"/>
                  </a:rPr>
                  <a:t>mengkategorikan</a:t>
                </a:r>
                <a:r>
                  <a:rPr lang="en-US" sz="900" dirty="0">
                    <a:latin typeface="Roboto"/>
                    <a:ea typeface="Roboto"/>
                    <a:cs typeface="Roboto"/>
                    <a:sym typeface="Roboto"/>
                  </a:rPr>
                  <a:t> </a:t>
                </a:r>
                <a:r>
                  <a:rPr lang="en-US" sz="900" dirty="0" err="1">
                    <a:latin typeface="Roboto"/>
                    <a:ea typeface="Roboto"/>
                    <a:cs typeface="Roboto"/>
                    <a:sym typeface="Roboto"/>
                  </a:rPr>
                  <a:t>sebagai</a:t>
                </a:r>
                <a:r>
                  <a:rPr lang="en-US" sz="900" dirty="0">
                    <a:latin typeface="Roboto"/>
                    <a:ea typeface="Roboto"/>
                    <a:cs typeface="Roboto"/>
                    <a:sym typeface="Roboto"/>
                  </a:rPr>
                  <a:t> </a:t>
                </a:r>
                <a:r>
                  <a:rPr lang="en-US" sz="900" dirty="0" err="1">
                    <a:latin typeface="Roboto"/>
                    <a:ea typeface="Roboto"/>
                    <a:cs typeface="Roboto"/>
                    <a:sym typeface="Roboto"/>
                  </a:rPr>
                  <a:t>perbuatan</a:t>
                </a:r>
                <a:r>
                  <a:rPr lang="en-US" sz="900" dirty="0">
                    <a:latin typeface="Roboto"/>
                    <a:ea typeface="Roboto"/>
                    <a:cs typeface="Roboto"/>
                    <a:sym typeface="Roboto"/>
                  </a:rPr>
                  <a:t> </a:t>
                </a:r>
                <a:r>
                  <a:rPr lang="en-US" sz="900" dirty="0" err="1">
                    <a:latin typeface="Roboto"/>
                    <a:ea typeface="Roboto"/>
                    <a:cs typeface="Roboto"/>
                    <a:sym typeface="Roboto"/>
                  </a:rPr>
                  <a:t>kriminal</a:t>
                </a:r>
                <a:r>
                  <a:rPr lang="en-US" sz="900" dirty="0">
                    <a:latin typeface="Roboto"/>
                    <a:ea typeface="Roboto"/>
                    <a:cs typeface="Roboto"/>
                    <a:sym typeface="Roboto"/>
                  </a:rPr>
                  <a:t> </a:t>
                </a:r>
                <a:r>
                  <a:rPr lang="en-US" sz="900" dirty="0" err="1">
                    <a:latin typeface="Roboto"/>
                    <a:ea typeface="Roboto"/>
                    <a:cs typeface="Roboto"/>
                    <a:sym typeface="Roboto"/>
                  </a:rPr>
                  <a:t>dengan</a:t>
                </a:r>
                <a:r>
                  <a:rPr lang="en-US" sz="900" dirty="0">
                    <a:latin typeface="Roboto"/>
                    <a:ea typeface="Roboto"/>
                    <a:cs typeface="Roboto"/>
                    <a:sym typeface="Roboto"/>
                  </a:rPr>
                  <a:t> </a:t>
                </a:r>
                <a:r>
                  <a:rPr lang="en-US" sz="900" dirty="0" err="1">
                    <a:latin typeface="Roboto"/>
                    <a:ea typeface="Roboto"/>
                    <a:cs typeface="Roboto"/>
                    <a:sym typeface="Roboto"/>
                  </a:rPr>
                  <a:t>sanksi</a:t>
                </a:r>
                <a:r>
                  <a:rPr lang="en-US" sz="900" dirty="0">
                    <a:latin typeface="Roboto"/>
                    <a:ea typeface="Roboto"/>
                    <a:cs typeface="Roboto"/>
                    <a:sym typeface="Roboto"/>
                  </a:rPr>
                  <a:t> yang </a:t>
                </a:r>
                <a:r>
                  <a:rPr lang="en-US" sz="900" dirty="0" err="1">
                    <a:latin typeface="Roboto"/>
                    <a:ea typeface="Roboto"/>
                    <a:cs typeface="Roboto"/>
                    <a:sym typeface="Roboto"/>
                  </a:rPr>
                  <a:t>berat</a:t>
                </a:r>
                <a:r>
                  <a:rPr lang="en-US" sz="900" dirty="0">
                    <a:latin typeface="Roboto"/>
                    <a:ea typeface="Roboto"/>
                    <a:cs typeface="Roboto"/>
                    <a:sym typeface="Roboto"/>
                  </a:rPr>
                  <a:t>.</a:t>
                </a:r>
              </a:p>
            </p:txBody>
          </p:sp>
        </p:grpSp>
      </p:grpSp>
      <p:grpSp>
        <p:nvGrpSpPr>
          <p:cNvPr id="1071" name="Group 1070">
            <a:extLst>
              <a:ext uri="{FF2B5EF4-FFF2-40B4-BE49-F238E27FC236}">
                <a16:creationId xmlns="" xmlns:a16="http://schemas.microsoft.com/office/drawing/2014/main" id="{7D00313E-3A37-D89C-DE1F-AA523DF15A91}"/>
              </a:ext>
            </a:extLst>
          </p:cNvPr>
          <p:cNvGrpSpPr/>
          <p:nvPr/>
        </p:nvGrpSpPr>
        <p:grpSpPr>
          <a:xfrm>
            <a:off x="-6758566" y="1301251"/>
            <a:ext cx="2842529" cy="3046765"/>
            <a:chOff x="457199" y="1361211"/>
            <a:chExt cx="2842529" cy="3046765"/>
          </a:xfrm>
        </p:grpSpPr>
        <p:grpSp>
          <p:nvGrpSpPr>
            <p:cNvPr id="1072" name="Google Shape;1900;p37">
              <a:extLst>
                <a:ext uri="{FF2B5EF4-FFF2-40B4-BE49-F238E27FC236}">
                  <a16:creationId xmlns="" xmlns:a16="http://schemas.microsoft.com/office/drawing/2014/main" id="{FFBE2A8B-67B8-E4DD-3A3C-EBD97A3D6BF6}"/>
                </a:ext>
              </a:extLst>
            </p:cNvPr>
            <p:cNvGrpSpPr/>
            <p:nvPr/>
          </p:nvGrpSpPr>
          <p:grpSpPr>
            <a:xfrm>
              <a:off x="457199" y="1361211"/>
              <a:ext cx="2772142" cy="702161"/>
              <a:chOff x="457199" y="1361439"/>
              <a:chExt cx="2772142" cy="702161"/>
            </a:xfrm>
          </p:grpSpPr>
          <p:sp>
            <p:nvSpPr>
              <p:cNvPr id="1079" name="Google Shape;1901;p37">
                <a:extLst>
                  <a:ext uri="{FF2B5EF4-FFF2-40B4-BE49-F238E27FC236}">
                    <a16:creationId xmlns="" xmlns:a16="http://schemas.microsoft.com/office/drawing/2014/main" id="{CE212E89-7E9E-6A6E-5968-8D8FF21670F2}"/>
                  </a:ext>
                </a:extLst>
              </p:cNvPr>
              <p:cNvSpPr txBox="1"/>
              <p:nvPr/>
            </p:nvSpPr>
            <p:spPr>
              <a:xfrm>
                <a:off x="457199" y="1361439"/>
                <a:ext cx="2772142" cy="3072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err="1">
                    <a:solidFill>
                      <a:srgbClr val="9E9EC3"/>
                    </a:solidFill>
                    <a:latin typeface="+mn-lt"/>
                    <a:ea typeface="Fira Sans Extra Condensed"/>
                    <a:cs typeface="Fira Sans Extra Condensed"/>
                    <a:sym typeface="Fira Sans Extra Condensed"/>
                  </a:rPr>
                  <a:t>Pelacuran</a:t>
                </a:r>
                <a:endParaRPr lang="en-ID" b="1" dirty="0">
                  <a:solidFill>
                    <a:srgbClr val="9E9EC3"/>
                  </a:solidFill>
                  <a:latin typeface="+mn-lt"/>
                  <a:ea typeface="Fira Sans Extra Condensed"/>
                  <a:cs typeface="Fira Sans Extra Condensed"/>
                  <a:sym typeface="Fira Sans Extra Condensed"/>
                </a:endParaRPr>
              </a:p>
            </p:txBody>
          </p:sp>
          <p:sp>
            <p:nvSpPr>
              <p:cNvPr id="1080" name="Google Shape;1902;p37">
                <a:extLst>
                  <a:ext uri="{FF2B5EF4-FFF2-40B4-BE49-F238E27FC236}">
                    <a16:creationId xmlns="" xmlns:a16="http://schemas.microsoft.com/office/drawing/2014/main" id="{2D7FD2B0-9165-D085-9DC3-C051B865D82A}"/>
                  </a:ext>
                </a:extLst>
              </p:cNvPr>
              <p:cNvSpPr txBox="1"/>
              <p:nvPr/>
            </p:nvSpPr>
            <p:spPr>
              <a:xfrm>
                <a:off x="464593" y="1595900"/>
                <a:ext cx="2590118" cy="46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err="1">
                    <a:latin typeface="+mn-lt"/>
                    <a:ea typeface="Roboto"/>
                    <a:cs typeface="Roboto"/>
                    <a:sym typeface="Roboto"/>
                  </a:rPr>
                  <a:t>Praktek</a:t>
                </a:r>
                <a:r>
                  <a:rPr lang="en-US" sz="900" dirty="0">
                    <a:latin typeface="+mn-lt"/>
                    <a:ea typeface="Roboto"/>
                    <a:cs typeface="Roboto"/>
                    <a:sym typeface="Roboto"/>
                  </a:rPr>
                  <a:t> </a:t>
                </a:r>
                <a:r>
                  <a:rPr lang="en-US" sz="900" dirty="0" err="1">
                    <a:latin typeface="+mn-lt"/>
                    <a:ea typeface="Roboto"/>
                    <a:cs typeface="Roboto"/>
                    <a:sym typeface="Roboto"/>
                  </a:rPr>
                  <a:t>seksual</a:t>
                </a:r>
                <a:r>
                  <a:rPr lang="en-US" sz="900" dirty="0">
                    <a:latin typeface="+mn-lt"/>
                    <a:ea typeface="Roboto"/>
                    <a:cs typeface="Roboto"/>
                    <a:sym typeface="Roboto"/>
                  </a:rPr>
                  <a:t> yang </a:t>
                </a:r>
                <a:r>
                  <a:rPr lang="en-US" sz="900" dirty="0" err="1">
                    <a:latin typeface="+mn-lt"/>
                    <a:ea typeface="Roboto"/>
                    <a:cs typeface="Roboto"/>
                    <a:sym typeface="Roboto"/>
                  </a:rPr>
                  <a:t>dilakukan</a:t>
                </a:r>
                <a:r>
                  <a:rPr lang="en-US" sz="900" dirty="0">
                    <a:latin typeface="+mn-lt"/>
                    <a:ea typeface="Roboto"/>
                    <a:cs typeface="Roboto"/>
                    <a:sym typeface="Roboto"/>
                  </a:rPr>
                  <a:t> </a:t>
                </a:r>
                <a:r>
                  <a:rPr lang="en-US" sz="900" dirty="0" err="1">
                    <a:latin typeface="+mn-lt"/>
                    <a:ea typeface="Roboto"/>
                    <a:cs typeface="Roboto"/>
                    <a:sym typeface="Roboto"/>
                  </a:rPr>
                  <a:t>untuk</a:t>
                </a:r>
                <a:r>
                  <a:rPr lang="en-US" sz="900" dirty="0">
                    <a:latin typeface="+mn-lt"/>
                    <a:ea typeface="Roboto"/>
                    <a:cs typeface="Roboto"/>
                    <a:sym typeface="Roboto"/>
                  </a:rPr>
                  <a:t> </a:t>
                </a:r>
                <a:r>
                  <a:rPr lang="en-US" sz="900" dirty="0" err="1">
                    <a:latin typeface="+mn-lt"/>
                    <a:ea typeface="Roboto"/>
                    <a:cs typeface="Roboto"/>
                    <a:sym typeface="Roboto"/>
                  </a:rPr>
                  <a:t>imbalan</a:t>
                </a:r>
                <a:r>
                  <a:rPr lang="en-US" sz="900" dirty="0">
                    <a:latin typeface="+mn-lt"/>
                    <a:ea typeface="Roboto"/>
                    <a:cs typeface="Roboto"/>
                    <a:sym typeface="Roboto"/>
                  </a:rPr>
                  <a:t> </a:t>
                </a:r>
                <a:r>
                  <a:rPr lang="en-US" sz="900" dirty="0" err="1">
                    <a:latin typeface="+mn-lt"/>
                    <a:ea typeface="Roboto"/>
                    <a:cs typeface="Roboto"/>
                    <a:sym typeface="Roboto"/>
                  </a:rPr>
                  <a:t>berupa</a:t>
                </a:r>
                <a:r>
                  <a:rPr lang="en-US" sz="900" dirty="0">
                    <a:latin typeface="+mn-lt"/>
                    <a:ea typeface="Roboto"/>
                    <a:cs typeface="Roboto"/>
                    <a:sym typeface="Roboto"/>
                  </a:rPr>
                  <a:t> uang, </a:t>
                </a:r>
                <a:r>
                  <a:rPr lang="en-US" sz="900" dirty="0" err="1">
                    <a:latin typeface="+mn-lt"/>
                    <a:ea typeface="Roboto"/>
                    <a:cs typeface="Roboto"/>
                    <a:sym typeface="Roboto"/>
                  </a:rPr>
                  <a:t>tanpa</a:t>
                </a:r>
                <a:r>
                  <a:rPr lang="en-US" sz="900" dirty="0">
                    <a:latin typeface="+mn-lt"/>
                    <a:ea typeface="Roboto"/>
                    <a:cs typeface="Roboto"/>
                    <a:sym typeface="Roboto"/>
                  </a:rPr>
                  <a:t> </a:t>
                </a:r>
                <a:r>
                  <a:rPr lang="en-US" sz="900" dirty="0" err="1">
                    <a:latin typeface="+mn-lt"/>
                    <a:ea typeface="Roboto"/>
                    <a:cs typeface="Roboto"/>
                    <a:sym typeface="Roboto"/>
                  </a:rPr>
                  <a:t>perasaan</a:t>
                </a:r>
                <a:r>
                  <a:rPr lang="en-US" sz="900" dirty="0">
                    <a:latin typeface="+mn-lt"/>
                    <a:ea typeface="Roboto"/>
                    <a:cs typeface="Roboto"/>
                    <a:sym typeface="Roboto"/>
                  </a:rPr>
                  <a:t> </a:t>
                </a:r>
                <a:r>
                  <a:rPr lang="en-US" sz="900" dirty="0" err="1">
                    <a:latin typeface="+mn-lt"/>
                    <a:ea typeface="Roboto"/>
                    <a:cs typeface="Roboto"/>
                    <a:sym typeface="Roboto"/>
                  </a:rPr>
                  <a:t>cinta</a:t>
                </a:r>
                <a:r>
                  <a:rPr lang="en-US" sz="900" dirty="0">
                    <a:latin typeface="+mn-lt"/>
                    <a:ea typeface="Roboto"/>
                    <a:cs typeface="Roboto"/>
                    <a:sym typeface="Roboto"/>
                  </a:rPr>
                  <a:t> </a:t>
                </a:r>
                <a:r>
                  <a:rPr lang="en-US" sz="900" dirty="0" err="1">
                    <a:latin typeface="+mn-lt"/>
                    <a:ea typeface="Roboto"/>
                    <a:cs typeface="Roboto"/>
                    <a:sym typeface="Roboto"/>
                  </a:rPr>
                  <a:t>kasih</a:t>
                </a:r>
                <a:r>
                  <a:rPr lang="en-US" sz="900" dirty="0">
                    <a:latin typeface="+mn-lt"/>
                    <a:ea typeface="Roboto"/>
                    <a:cs typeface="Roboto"/>
                    <a:sym typeface="Roboto"/>
                  </a:rPr>
                  <a:t>, </a:t>
                </a:r>
                <a:r>
                  <a:rPr lang="en-US" sz="900" dirty="0" err="1">
                    <a:latin typeface="+mn-lt"/>
                    <a:ea typeface="Roboto"/>
                    <a:cs typeface="Roboto"/>
                    <a:sym typeface="Roboto"/>
                  </a:rPr>
                  <a:t>biasanya</a:t>
                </a:r>
                <a:r>
                  <a:rPr lang="en-US" sz="900" dirty="0">
                    <a:latin typeface="+mn-lt"/>
                    <a:ea typeface="Roboto"/>
                    <a:cs typeface="Roboto"/>
                    <a:sym typeface="Roboto"/>
                  </a:rPr>
                  <a:t> oleh </a:t>
                </a:r>
                <a:r>
                  <a:rPr lang="en-US" sz="900" dirty="0" err="1">
                    <a:latin typeface="+mn-lt"/>
                    <a:ea typeface="Roboto"/>
                    <a:cs typeface="Roboto"/>
                    <a:sym typeface="Roboto"/>
                  </a:rPr>
                  <a:t>pekerja</a:t>
                </a:r>
                <a:r>
                  <a:rPr lang="en-US" sz="900" dirty="0">
                    <a:latin typeface="+mn-lt"/>
                    <a:ea typeface="Roboto"/>
                    <a:cs typeface="Roboto"/>
                    <a:sym typeface="Roboto"/>
                  </a:rPr>
                  <a:t> </a:t>
                </a:r>
                <a:r>
                  <a:rPr lang="en-US" sz="900" dirty="0" err="1">
                    <a:latin typeface="+mn-lt"/>
                    <a:ea typeface="Roboto"/>
                    <a:cs typeface="Roboto"/>
                    <a:sym typeface="Roboto"/>
                  </a:rPr>
                  <a:t>seks</a:t>
                </a:r>
                <a:r>
                  <a:rPr lang="en-US" sz="900" dirty="0">
                    <a:latin typeface="+mn-lt"/>
                    <a:ea typeface="Roboto"/>
                    <a:cs typeface="Roboto"/>
                    <a:sym typeface="Roboto"/>
                  </a:rPr>
                  <a:t> </a:t>
                </a:r>
                <a:r>
                  <a:rPr lang="en-US" sz="900" dirty="0" err="1">
                    <a:latin typeface="+mn-lt"/>
                    <a:ea typeface="Roboto"/>
                    <a:cs typeface="Roboto"/>
                    <a:sym typeface="Roboto"/>
                  </a:rPr>
                  <a:t>komersil</a:t>
                </a:r>
                <a:r>
                  <a:rPr lang="en-US" sz="900" dirty="0">
                    <a:latin typeface="+mn-lt"/>
                    <a:ea typeface="Roboto"/>
                    <a:cs typeface="Roboto"/>
                    <a:sym typeface="Roboto"/>
                  </a:rPr>
                  <a:t> </a:t>
                </a:r>
                <a:r>
                  <a:rPr lang="en-US" sz="900" dirty="0" err="1">
                    <a:latin typeface="+mn-lt"/>
                    <a:ea typeface="Roboto"/>
                    <a:cs typeface="Roboto"/>
                    <a:sym typeface="Roboto"/>
                  </a:rPr>
                  <a:t>pria</a:t>
                </a:r>
                <a:r>
                  <a:rPr lang="en-US" sz="900" dirty="0">
                    <a:latin typeface="+mn-lt"/>
                    <a:ea typeface="Roboto"/>
                    <a:cs typeface="Roboto"/>
                    <a:sym typeface="Roboto"/>
                  </a:rPr>
                  <a:t>.</a:t>
                </a:r>
              </a:p>
            </p:txBody>
          </p:sp>
        </p:grpSp>
        <p:grpSp>
          <p:nvGrpSpPr>
            <p:cNvPr id="1073" name="Google Shape;1908;p37">
              <a:extLst>
                <a:ext uri="{FF2B5EF4-FFF2-40B4-BE49-F238E27FC236}">
                  <a16:creationId xmlns="" xmlns:a16="http://schemas.microsoft.com/office/drawing/2014/main" id="{8EBCC44E-1C79-1F9C-3C4B-FCFA0F1E2364}"/>
                </a:ext>
              </a:extLst>
            </p:cNvPr>
            <p:cNvGrpSpPr/>
            <p:nvPr/>
          </p:nvGrpSpPr>
          <p:grpSpPr>
            <a:xfrm>
              <a:off x="457199" y="2449769"/>
              <a:ext cx="2434980" cy="650807"/>
              <a:chOff x="457199" y="2625257"/>
              <a:chExt cx="2434980" cy="650807"/>
            </a:xfrm>
          </p:grpSpPr>
          <p:sp>
            <p:nvSpPr>
              <p:cNvPr id="1077" name="Google Shape;1909;p37">
                <a:extLst>
                  <a:ext uri="{FF2B5EF4-FFF2-40B4-BE49-F238E27FC236}">
                    <a16:creationId xmlns="" xmlns:a16="http://schemas.microsoft.com/office/drawing/2014/main" id="{F7E167B5-9393-7F8B-7842-E4082FAAA6F5}"/>
                  </a:ext>
                </a:extLst>
              </p:cNvPr>
              <p:cNvSpPr txBox="1"/>
              <p:nvPr/>
            </p:nvSpPr>
            <p:spPr>
              <a:xfrm>
                <a:off x="457199" y="2625257"/>
                <a:ext cx="2434980" cy="31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a:solidFill>
                      <a:srgbClr val="81B0C5"/>
                    </a:solidFill>
                    <a:latin typeface="+mn-lt"/>
                    <a:ea typeface="Fira Sans Extra Condensed"/>
                    <a:cs typeface="Fira Sans Extra Condensed"/>
                    <a:sym typeface="Fira Sans Extra Condensed"/>
                  </a:rPr>
                  <a:t>KUHP dan </a:t>
                </a:r>
                <a:r>
                  <a:rPr lang="en-US" sz="1200" b="1" dirty="0" err="1">
                    <a:solidFill>
                      <a:srgbClr val="81B0C5"/>
                    </a:solidFill>
                    <a:latin typeface="+mn-lt"/>
                    <a:ea typeface="Fira Sans Extra Condensed"/>
                    <a:cs typeface="Fira Sans Extra Condensed"/>
                    <a:sym typeface="Fira Sans Extra Condensed"/>
                  </a:rPr>
                  <a:t>Kriminalisasi</a:t>
                </a:r>
                <a:endParaRPr sz="1200" b="1" dirty="0">
                  <a:solidFill>
                    <a:srgbClr val="81B0C5"/>
                  </a:solidFill>
                  <a:latin typeface="+mn-lt"/>
                  <a:ea typeface="Fira Sans Extra Condensed"/>
                  <a:cs typeface="Fira Sans Extra Condensed"/>
                  <a:sym typeface="Fira Sans Extra Condensed"/>
                </a:endParaRPr>
              </a:p>
            </p:txBody>
          </p:sp>
          <p:sp>
            <p:nvSpPr>
              <p:cNvPr id="1078" name="Google Shape;1910;p37">
                <a:extLst>
                  <a:ext uri="{FF2B5EF4-FFF2-40B4-BE49-F238E27FC236}">
                    <a16:creationId xmlns="" xmlns:a16="http://schemas.microsoft.com/office/drawing/2014/main" id="{FBBC8F4B-BDF5-8386-B4A5-7F2A2C2E1B6F}"/>
                  </a:ext>
                </a:extLst>
              </p:cNvPr>
              <p:cNvSpPr txBox="1"/>
              <p:nvPr/>
            </p:nvSpPr>
            <p:spPr>
              <a:xfrm>
                <a:off x="470977" y="2811964"/>
                <a:ext cx="2124259" cy="4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latin typeface="+mn-lt"/>
                    <a:ea typeface="Roboto"/>
                    <a:cs typeface="Roboto"/>
                    <a:sym typeface="Roboto"/>
                  </a:rPr>
                  <a:t>KUHP </a:t>
                </a:r>
                <a:r>
                  <a:rPr lang="en-US" sz="900" dirty="0" err="1">
                    <a:latin typeface="+mn-lt"/>
                    <a:ea typeface="Roboto"/>
                    <a:cs typeface="Roboto"/>
                    <a:sym typeface="Roboto"/>
                  </a:rPr>
                  <a:t>hanya</a:t>
                </a:r>
                <a:r>
                  <a:rPr lang="en-US" sz="900" dirty="0">
                    <a:latin typeface="+mn-lt"/>
                    <a:ea typeface="Roboto"/>
                    <a:cs typeface="Roboto"/>
                    <a:sym typeface="Roboto"/>
                  </a:rPr>
                  <a:t> </a:t>
                </a:r>
                <a:r>
                  <a:rPr lang="en-US" sz="900" dirty="0" err="1">
                    <a:latin typeface="+mn-lt"/>
                    <a:ea typeface="Roboto"/>
                    <a:cs typeface="Roboto"/>
                    <a:sym typeface="Roboto"/>
                  </a:rPr>
                  <a:t>mengenai</a:t>
                </a:r>
                <a:r>
                  <a:rPr lang="en-US" sz="900" dirty="0">
                    <a:latin typeface="+mn-lt"/>
                    <a:ea typeface="Roboto"/>
                    <a:cs typeface="Roboto"/>
                    <a:sym typeface="Roboto"/>
                  </a:rPr>
                  <a:t> </a:t>
                </a:r>
                <a:r>
                  <a:rPr lang="en-US" sz="900" dirty="0" err="1">
                    <a:latin typeface="+mn-lt"/>
                    <a:ea typeface="Roboto"/>
                    <a:cs typeface="Roboto"/>
                    <a:sym typeface="Roboto"/>
                  </a:rPr>
                  <a:t>perantara</a:t>
                </a:r>
                <a:r>
                  <a:rPr lang="en-US" sz="900" dirty="0">
                    <a:latin typeface="+mn-lt"/>
                    <a:ea typeface="Roboto"/>
                    <a:cs typeface="Roboto"/>
                    <a:sym typeface="Roboto"/>
                  </a:rPr>
                  <a:t> </a:t>
                </a:r>
                <a:r>
                  <a:rPr lang="en-US" sz="900" dirty="0" err="1">
                    <a:latin typeface="+mn-lt"/>
                    <a:ea typeface="Roboto"/>
                    <a:cs typeface="Roboto"/>
                    <a:sym typeface="Roboto"/>
                  </a:rPr>
                  <a:t>prostitusi</a:t>
                </a:r>
                <a:r>
                  <a:rPr lang="en-US" sz="900" dirty="0">
                    <a:latin typeface="+mn-lt"/>
                    <a:ea typeface="Roboto"/>
                    <a:cs typeface="Roboto"/>
                    <a:sym typeface="Roboto"/>
                  </a:rPr>
                  <a:t> </a:t>
                </a:r>
                <a:r>
                  <a:rPr lang="en-US" sz="900" dirty="0" err="1">
                    <a:latin typeface="+mn-lt"/>
                    <a:ea typeface="Roboto"/>
                    <a:cs typeface="Roboto"/>
                    <a:sym typeface="Roboto"/>
                  </a:rPr>
                  <a:t>seperti</a:t>
                </a:r>
                <a:r>
                  <a:rPr lang="en-US" sz="900" dirty="0">
                    <a:latin typeface="+mn-lt"/>
                    <a:ea typeface="Roboto"/>
                    <a:cs typeface="Roboto"/>
                    <a:sym typeface="Roboto"/>
                  </a:rPr>
                  <a:t> </a:t>
                </a:r>
                <a:r>
                  <a:rPr lang="en-US" sz="900" dirty="0" err="1">
                    <a:latin typeface="+mn-lt"/>
                    <a:ea typeface="Roboto"/>
                    <a:cs typeface="Roboto"/>
                    <a:sym typeface="Roboto"/>
                  </a:rPr>
                  <a:t>germo</a:t>
                </a:r>
                <a:r>
                  <a:rPr lang="en-US" sz="900" dirty="0">
                    <a:latin typeface="+mn-lt"/>
                    <a:ea typeface="Roboto"/>
                    <a:cs typeface="Roboto"/>
                    <a:sym typeface="Roboto"/>
                  </a:rPr>
                  <a:t> dan </a:t>
                </a:r>
                <a:r>
                  <a:rPr lang="en-US" sz="900" dirty="0" err="1">
                    <a:latin typeface="+mn-lt"/>
                    <a:ea typeface="Roboto"/>
                    <a:cs typeface="Roboto"/>
                    <a:sym typeface="Roboto"/>
                  </a:rPr>
                  <a:t>mucikari</a:t>
                </a:r>
                <a:r>
                  <a:rPr lang="en-US" sz="900" dirty="0">
                    <a:latin typeface="+mn-lt"/>
                    <a:ea typeface="Roboto"/>
                    <a:cs typeface="Roboto"/>
                    <a:sym typeface="Roboto"/>
                  </a:rPr>
                  <a:t>. </a:t>
                </a:r>
                <a:r>
                  <a:rPr lang="en-US" sz="900" dirty="0" err="1">
                    <a:latin typeface="+mn-lt"/>
                    <a:ea typeface="Roboto"/>
                    <a:cs typeface="Roboto"/>
                    <a:sym typeface="Roboto"/>
                  </a:rPr>
                  <a:t>Tidak</a:t>
                </a:r>
                <a:r>
                  <a:rPr lang="en-US" sz="900" dirty="0">
                    <a:latin typeface="+mn-lt"/>
                    <a:ea typeface="Roboto"/>
                    <a:cs typeface="Roboto"/>
                    <a:sym typeface="Roboto"/>
                  </a:rPr>
                  <a:t> </a:t>
                </a:r>
                <a:r>
                  <a:rPr lang="en-US" sz="900" dirty="0" err="1">
                    <a:latin typeface="+mn-lt"/>
                    <a:ea typeface="Roboto"/>
                    <a:cs typeface="Roboto"/>
                    <a:sym typeface="Roboto"/>
                  </a:rPr>
                  <a:t>ada</a:t>
                </a:r>
                <a:r>
                  <a:rPr lang="en-US" sz="900" dirty="0">
                    <a:latin typeface="+mn-lt"/>
                    <a:ea typeface="Roboto"/>
                    <a:cs typeface="Roboto"/>
                    <a:sym typeface="Roboto"/>
                  </a:rPr>
                  <a:t> </a:t>
                </a:r>
                <a:r>
                  <a:rPr lang="en-US" sz="900" dirty="0" err="1">
                    <a:latin typeface="+mn-lt"/>
                    <a:ea typeface="Roboto"/>
                    <a:cs typeface="Roboto"/>
                    <a:sym typeface="Roboto"/>
                  </a:rPr>
                  <a:t>ketentuan</a:t>
                </a:r>
                <a:r>
                  <a:rPr lang="en-US" sz="900" dirty="0">
                    <a:latin typeface="+mn-lt"/>
                    <a:ea typeface="Roboto"/>
                    <a:cs typeface="Roboto"/>
                    <a:sym typeface="Roboto"/>
                  </a:rPr>
                  <a:t> </a:t>
                </a:r>
                <a:r>
                  <a:rPr lang="en-US" sz="900" dirty="0" err="1">
                    <a:latin typeface="+mn-lt"/>
                    <a:ea typeface="Roboto"/>
                    <a:cs typeface="Roboto"/>
                    <a:sym typeface="Roboto"/>
                  </a:rPr>
                  <a:t>khusus</a:t>
                </a:r>
                <a:r>
                  <a:rPr lang="en-US" sz="900" dirty="0">
                    <a:latin typeface="+mn-lt"/>
                    <a:ea typeface="Roboto"/>
                    <a:cs typeface="Roboto"/>
                    <a:sym typeface="Roboto"/>
                  </a:rPr>
                  <a:t> </a:t>
                </a:r>
                <a:r>
                  <a:rPr lang="en-US" sz="900" dirty="0" err="1">
                    <a:latin typeface="+mn-lt"/>
                    <a:ea typeface="Roboto"/>
                    <a:cs typeface="Roboto"/>
                    <a:sym typeface="Roboto"/>
                  </a:rPr>
                  <a:t>untuk</a:t>
                </a:r>
                <a:r>
                  <a:rPr lang="en-US" sz="900" dirty="0">
                    <a:latin typeface="+mn-lt"/>
                    <a:ea typeface="Roboto"/>
                    <a:cs typeface="Roboto"/>
                    <a:sym typeface="Roboto"/>
                  </a:rPr>
                  <a:t> </a:t>
                </a:r>
                <a:r>
                  <a:rPr lang="en-US" sz="900" dirty="0" err="1">
                    <a:latin typeface="+mn-lt"/>
                    <a:ea typeface="Roboto"/>
                    <a:cs typeface="Roboto"/>
                    <a:sym typeface="Roboto"/>
                  </a:rPr>
                  <a:t>pelaku</a:t>
                </a:r>
                <a:r>
                  <a:rPr lang="en-US" sz="900" dirty="0">
                    <a:latin typeface="+mn-lt"/>
                    <a:ea typeface="Roboto"/>
                    <a:cs typeface="Roboto"/>
                    <a:sym typeface="Roboto"/>
                  </a:rPr>
                  <a:t> </a:t>
                </a:r>
                <a:r>
                  <a:rPr lang="en-US" sz="900" dirty="0" err="1">
                    <a:latin typeface="+mn-lt"/>
                    <a:ea typeface="Roboto"/>
                    <a:cs typeface="Roboto"/>
                    <a:sym typeface="Roboto"/>
                  </a:rPr>
                  <a:t>pelacuran</a:t>
                </a:r>
                <a:r>
                  <a:rPr lang="en-US" sz="900" dirty="0">
                    <a:latin typeface="+mn-lt"/>
                    <a:ea typeface="Roboto"/>
                    <a:cs typeface="Roboto"/>
                    <a:sym typeface="Roboto"/>
                  </a:rPr>
                  <a:t> </a:t>
                </a:r>
                <a:r>
                  <a:rPr lang="en-US" sz="900" dirty="0" err="1">
                    <a:latin typeface="+mn-lt"/>
                    <a:ea typeface="Roboto"/>
                    <a:cs typeface="Roboto"/>
                    <a:sym typeface="Roboto"/>
                  </a:rPr>
                  <a:t>atau</a:t>
                </a:r>
                <a:r>
                  <a:rPr lang="en-US" sz="900" dirty="0">
                    <a:latin typeface="+mn-lt"/>
                    <a:ea typeface="Roboto"/>
                    <a:cs typeface="Roboto"/>
                    <a:sym typeface="Roboto"/>
                  </a:rPr>
                  <a:t> </a:t>
                </a:r>
                <a:r>
                  <a:rPr lang="en-US" sz="900" dirty="0" err="1">
                    <a:latin typeface="+mn-lt"/>
                    <a:ea typeface="Roboto"/>
                    <a:cs typeface="Roboto"/>
                    <a:sym typeface="Roboto"/>
                  </a:rPr>
                  <a:t>pengguna</a:t>
                </a:r>
                <a:r>
                  <a:rPr lang="en-US" sz="900" dirty="0">
                    <a:latin typeface="+mn-lt"/>
                    <a:ea typeface="Roboto"/>
                    <a:cs typeface="Roboto"/>
                    <a:sym typeface="Roboto"/>
                  </a:rPr>
                  <a:t> </a:t>
                </a:r>
                <a:r>
                  <a:rPr lang="en-US" sz="900" dirty="0" err="1">
                    <a:latin typeface="+mn-lt"/>
                    <a:ea typeface="Roboto"/>
                    <a:cs typeface="Roboto"/>
                    <a:sym typeface="Roboto"/>
                  </a:rPr>
                  <a:t>jasa</a:t>
                </a:r>
                <a:r>
                  <a:rPr lang="en-US" sz="900" dirty="0">
                    <a:latin typeface="+mn-lt"/>
                    <a:ea typeface="Roboto"/>
                    <a:cs typeface="Roboto"/>
                    <a:sym typeface="Roboto"/>
                  </a:rPr>
                  <a:t>. </a:t>
                </a:r>
                <a:endParaRPr sz="900" dirty="0">
                  <a:latin typeface="+mn-lt"/>
                  <a:ea typeface="Roboto"/>
                  <a:cs typeface="Roboto"/>
                  <a:sym typeface="Roboto"/>
                </a:endParaRPr>
              </a:p>
            </p:txBody>
          </p:sp>
        </p:grpSp>
        <p:grpSp>
          <p:nvGrpSpPr>
            <p:cNvPr id="1074" name="Google Shape;1924;p37">
              <a:extLst>
                <a:ext uri="{FF2B5EF4-FFF2-40B4-BE49-F238E27FC236}">
                  <a16:creationId xmlns="" xmlns:a16="http://schemas.microsoft.com/office/drawing/2014/main" id="{88707429-8B6C-E8AF-7F59-A1DE13BED590}"/>
                </a:ext>
              </a:extLst>
            </p:cNvPr>
            <p:cNvGrpSpPr/>
            <p:nvPr/>
          </p:nvGrpSpPr>
          <p:grpSpPr>
            <a:xfrm>
              <a:off x="457199" y="3707983"/>
              <a:ext cx="2842529" cy="699993"/>
              <a:chOff x="457200" y="3897258"/>
              <a:chExt cx="3522856" cy="699993"/>
            </a:xfrm>
          </p:grpSpPr>
          <p:sp>
            <p:nvSpPr>
              <p:cNvPr id="1075" name="Google Shape;1925;p37">
                <a:extLst>
                  <a:ext uri="{FF2B5EF4-FFF2-40B4-BE49-F238E27FC236}">
                    <a16:creationId xmlns="" xmlns:a16="http://schemas.microsoft.com/office/drawing/2014/main" id="{C643A068-C201-C304-AF0C-5DF94B7C7955}"/>
                  </a:ext>
                </a:extLst>
              </p:cNvPr>
              <p:cNvSpPr txBox="1"/>
              <p:nvPr/>
            </p:nvSpPr>
            <p:spPr>
              <a:xfrm>
                <a:off x="457200" y="3897258"/>
                <a:ext cx="2722664" cy="31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err="1">
                    <a:solidFill>
                      <a:srgbClr val="FFCF7B"/>
                    </a:solidFill>
                    <a:latin typeface="+mn-lt"/>
                    <a:ea typeface="Fira Sans Extra Condensed"/>
                    <a:cs typeface="Fira Sans Extra Condensed"/>
                    <a:sym typeface="Fira Sans Extra Condensed"/>
                  </a:rPr>
                  <a:t>Ius</a:t>
                </a:r>
                <a:r>
                  <a:rPr lang="en-US" b="1" dirty="0">
                    <a:solidFill>
                      <a:srgbClr val="FFCF7B"/>
                    </a:solidFill>
                    <a:latin typeface="+mn-lt"/>
                    <a:ea typeface="Fira Sans Extra Condensed"/>
                    <a:cs typeface="Fira Sans Extra Condensed"/>
                    <a:sym typeface="Fira Sans Extra Condensed"/>
                  </a:rPr>
                  <a:t> </a:t>
                </a:r>
                <a:r>
                  <a:rPr lang="en-US" b="1" dirty="0" err="1">
                    <a:solidFill>
                      <a:srgbClr val="FFCF7B"/>
                    </a:solidFill>
                    <a:latin typeface="+mn-lt"/>
                    <a:ea typeface="Fira Sans Extra Condensed"/>
                    <a:cs typeface="Fira Sans Extra Condensed"/>
                    <a:sym typeface="Fira Sans Extra Condensed"/>
                  </a:rPr>
                  <a:t>Constituendeum</a:t>
                </a:r>
                <a:endParaRPr b="1" dirty="0">
                  <a:solidFill>
                    <a:srgbClr val="FFCF7B"/>
                  </a:solidFill>
                  <a:latin typeface="+mn-lt"/>
                  <a:ea typeface="Fira Sans Extra Condensed"/>
                  <a:cs typeface="Fira Sans Extra Condensed"/>
                  <a:sym typeface="Fira Sans Extra Condensed"/>
                </a:endParaRPr>
              </a:p>
            </p:txBody>
          </p:sp>
          <p:sp>
            <p:nvSpPr>
              <p:cNvPr id="1076" name="Google Shape;1926;p37">
                <a:extLst>
                  <a:ext uri="{FF2B5EF4-FFF2-40B4-BE49-F238E27FC236}">
                    <a16:creationId xmlns="" xmlns:a16="http://schemas.microsoft.com/office/drawing/2014/main" id="{3B6553AA-81B5-2405-A68A-FD2588D6B0C1}"/>
                  </a:ext>
                </a:extLst>
              </p:cNvPr>
              <p:cNvSpPr txBox="1"/>
              <p:nvPr/>
            </p:nvSpPr>
            <p:spPr>
              <a:xfrm>
                <a:off x="464828" y="4133151"/>
                <a:ext cx="3515228" cy="4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SE" sz="900" dirty="0">
                    <a:latin typeface="+mn-lt"/>
                    <a:ea typeface="Roboto"/>
                    <a:cs typeface="Roboto"/>
                    <a:sym typeface="Roboto"/>
                  </a:rPr>
                  <a:t>Konsep bahwa hukum harus mencerminkan cita-cita masyarakat. Diperlukan perhatian pada asas-asas pembentukan peraturan perundang-undangan dalam merumuskan tindak pidana prostitusi.</a:t>
                </a:r>
                <a:endParaRPr lang="en-US" sz="900" dirty="0">
                  <a:latin typeface="+mn-lt"/>
                  <a:ea typeface="Roboto"/>
                  <a:cs typeface="Roboto"/>
                  <a:sym typeface="Roboto"/>
                </a:endParaRPr>
              </a:p>
            </p:txBody>
          </p:sp>
        </p:grpSp>
      </p:grpSp>
      <p:grpSp>
        <p:nvGrpSpPr>
          <p:cNvPr id="1067" name="Group 1066">
            <a:extLst>
              <a:ext uri="{FF2B5EF4-FFF2-40B4-BE49-F238E27FC236}">
                <a16:creationId xmlns="" xmlns:a16="http://schemas.microsoft.com/office/drawing/2014/main" id="{6B750097-8F9A-7C7B-2FF8-7EB80CEAB45B}"/>
              </a:ext>
            </a:extLst>
          </p:cNvPr>
          <p:cNvGrpSpPr/>
          <p:nvPr/>
        </p:nvGrpSpPr>
        <p:grpSpPr>
          <a:xfrm>
            <a:off x="-5176264" y="-441959"/>
            <a:ext cx="4573094" cy="1615935"/>
            <a:chOff x="-2198605" y="-441959"/>
            <a:chExt cx="4573094" cy="1615935"/>
          </a:xfrm>
        </p:grpSpPr>
        <p:sp>
          <p:nvSpPr>
            <p:cNvPr id="1068" name="Google Shape;43;p6">
              <a:extLst>
                <a:ext uri="{FF2B5EF4-FFF2-40B4-BE49-F238E27FC236}">
                  <a16:creationId xmlns="" xmlns:a16="http://schemas.microsoft.com/office/drawing/2014/main" id="{49EE1E40-BDEA-B359-F4D1-3825E2A79DA6}"/>
                </a:ext>
              </a:extLst>
            </p:cNvPr>
            <p:cNvSpPr/>
            <p:nvPr/>
          </p:nvSpPr>
          <p:spPr>
            <a:xfrm>
              <a:off x="-373762" y="867070"/>
              <a:ext cx="1136777" cy="306906"/>
            </a:xfrm>
            <a:custGeom>
              <a:avLst/>
              <a:gdLst/>
              <a:ahLst/>
              <a:cxnLst/>
              <a:rect l="l" t="t" r="r" b="b"/>
              <a:pathLst>
                <a:path w="22361" h="6037" extrusionOk="0">
                  <a:moveTo>
                    <a:pt x="19337" y="6037"/>
                  </a:moveTo>
                  <a:lnTo>
                    <a:pt x="3025" y="6037"/>
                  </a:lnTo>
                  <a:cubicBezTo>
                    <a:pt x="1358" y="6037"/>
                    <a:pt x="1" y="4679"/>
                    <a:pt x="1" y="3013"/>
                  </a:cubicBezTo>
                  <a:lnTo>
                    <a:pt x="1" y="3013"/>
                  </a:lnTo>
                  <a:cubicBezTo>
                    <a:pt x="1" y="1346"/>
                    <a:pt x="1358" y="0"/>
                    <a:pt x="3025" y="0"/>
                  </a:cubicBezTo>
                  <a:lnTo>
                    <a:pt x="19337" y="0"/>
                  </a:lnTo>
                  <a:cubicBezTo>
                    <a:pt x="21004" y="0"/>
                    <a:pt x="22361" y="1346"/>
                    <a:pt x="22361" y="3013"/>
                  </a:cubicBezTo>
                  <a:lnTo>
                    <a:pt x="22361" y="3013"/>
                  </a:lnTo>
                  <a:cubicBezTo>
                    <a:pt x="22361" y="4679"/>
                    <a:pt x="21004" y="6037"/>
                    <a:pt x="19337" y="6037"/>
                  </a:cubicBezTo>
                  <a:close/>
                </a:path>
              </a:pathLst>
            </a:custGeom>
            <a:solidFill>
              <a:srgbClr val="FBD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41;p6">
              <a:extLst>
                <a:ext uri="{FF2B5EF4-FFF2-40B4-BE49-F238E27FC236}">
                  <a16:creationId xmlns="" xmlns:a16="http://schemas.microsoft.com/office/drawing/2014/main" id="{C34423D6-6816-DE10-8E82-66BBE22F005D}"/>
                </a:ext>
              </a:extLst>
            </p:cNvPr>
            <p:cNvSpPr/>
            <p:nvPr/>
          </p:nvSpPr>
          <p:spPr>
            <a:xfrm flipH="1">
              <a:off x="-5881" y="-441959"/>
              <a:ext cx="2380370" cy="1499204"/>
            </a:xfrm>
            <a:custGeom>
              <a:avLst/>
              <a:gdLst/>
              <a:ahLst/>
              <a:cxnLst/>
              <a:rect l="l" t="t" r="r" b="b"/>
              <a:pathLst>
                <a:path w="25100" h="16087" extrusionOk="0">
                  <a:moveTo>
                    <a:pt x="1013" y="4144"/>
                  </a:moveTo>
                  <a:lnTo>
                    <a:pt x="6740" y="14824"/>
                  </a:lnTo>
                  <a:cubicBezTo>
                    <a:pt x="7156" y="15610"/>
                    <a:pt x="7966" y="16086"/>
                    <a:pt x="8859" y="16086"/>
                  </a:cubicBezTo>
                  <a:lnTo>
                    <a:pt x="25099" y="16086"/>
                  </a:lnTo>
                  <a:lnTo>
                    <a:pt x="25099" y="1"/>
                  </a:lnTo>
                  <a:lnTo>
                    <a:pt x="3513" y="1"/>
                  </a:lnTo>
                  <a:cubicBezTo>
                    <a:pt x="1370" y="1"/>
                    <a:pt x="1" y="2263"/>
                    <a:pt x="1013" y="4144"/>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0" name="Google Shape;240;p33">
              <a:extLst>
                <a:ext uri="{FF2B5EF4-FFF2-40B4-BE49-F238E27FC236}">
                  <a16:creationId xmlns="" xmlns:a16="http://schemas.microsoft.com/office/drawing/2014/main" id="{F2B05343-5042-BF8B-67B0-E0A914ED87F6}"/>
                </a:ext>
              </a:extLst>
            </p:cNvPr>
            <p:cNvSpPr/>
            <p:nvPr/>
          </p:nvSpPr>
          <p:spPr>
            <a:xfrm>
              <a:off x="-2198605" y="798428"/>
              <a:ext cx="4349694" cy="261132"/>
            </a:xfrm>
            <a:prstGeom prst="roundRect">
              <a:avLst>
                <a:gd name="adj" fmla="val 50000"/>
              </a:avLst>
            </a:prstGeom>
            <a:solidFill>
              <a:schemeClr val="accent4"/>
            </a:solidFill>
            <a:ln w="12700">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1" i="0" u="none" strike="noStrike" kern="0" cap="none" spc="0" normalizeH="0" baseline="0" noProof="0" dirty="0">
                <a:ln>
                  <a:noFill/>
                </a:ln>
                <a:solidFill>
                  <a:srgbClr val="DA8737"/>
                </a:solidFill>
                <a:effectLst/>
                <a:uLnTx/>
                <a:uFillTx/>
                <a:latin typeface="Oxygen" panose="02000503000000000000" pitchFamily="2" charset="0"/>
                <a:cs typeface="Arial"/>
                <a:sym typeface="Arial"/>
              </a:endParaRPr>
            </a:p>
          </p:txBody>
        </p:sp>
      </p:grpSp>
      <p:grpSp>
        <p:nvGrpSpPr>
          <p:cNvPr id="1962" name="Group 1961">
            <a:extLst>
              <a:ext uri="{FF2B5EF4-FFF2-40B4-BE49-F238E27FC236}">
                <a16:creationId xmlns="" xmlns:a16="http://schemas.microsoft.com/office/drawing/2014/main" id="{66DC9251-4563-F271-0095-34018FF4DE40}"/>
              </a:ext>
            </a:extLst>
          </p:cNvPr>
          <p:cNvGrpSpPr/>
          <p:nvPr/>
        </p:nvGrpSpPr>
        <p:grpSpPr>
          <a:xfrm rot="16200000" flipH="1">
            <a:off x="10400574" y="3427442"/>
            <a:ext cx="1152424" cy="2276039"/>
            <a:chOff x="7074916" y="1034328"/>
            <a:chExt cx="2080587" cy="4109159"/>
          </a:xfrm>
        </p:grpSpPr>
        <p:grpSp>
          <p:nvGrpSpPr>
            <p:cNvPr id="1963" name="Google Shape;250;p13">
              <a:extLst>
                <a:ext uri="{FF2B5EF4-FFF2-40B4-BE49-F238E27FC236}">
                  <a16:creationId xmlns="" xmlns:a16="http://schemas.microsoft.com/office/drawing/2014/main" id="{4DC06CA6-1BFF-D0BF-3D58-E9118EBD45EC}"/>
                </a:ext>
              </a:extLst>
            </p:cNvPr>
            <p:cNvGrpSpPr/>
            <p:nvPr/>
          </p:nvGrpSpPr>
          <p:grpSpPr>
            <a:xfrm>
              <a:off x="7695395" y="4401533"/>
              <a:ext cx="731363" cy="741954"/>
              <a:chOff x="1698305" y="857250"/>
              <a:chExt cx="846877" cy="857254"/>
            </a:xfrm>
          </p:grpSpPr>
          <p:sp>
            <p:nvSpPr>
              <p:cNvPr id="1043" name="Google Shape;251;p13">
                <a:extLst>
                  <a:ext uri="{FF2B5EF4-FFF2-40B4-BE49-F238E27FC236}">
                    <a16:creationId xmlns="" xmlns:a16="http://schemas.microsoft.com/office/drawing/2014/main" id="{632B1F1D-510B-F8FC-4BDA-824CF13849D9}"/>
                  </a:ext>
                </a:extLst>
              </p:cNvPr>
              <p:cNvSpPr/>
              <p:nvPr/>
            </p:nvSpPr>
            <p:spPr>
              <a:xfrm>
                <a:off x="2121584" y="857250"/>
                <a:ext cx="423598" cy="428787"/>
              </a:xfrm>
              <a:custGeom>
                <a:avLst/>
                <a:gdLst/>
                <a:ahLst/>
                <a:cxnLst/>
                <a:rect l="l" t="t" r="r" b="b"/>
                <a:pathLst>
                  <a:path w="8082" h="8181" extrusionOk="0">
                    <a:moveTo>
                      <a:pt x="0" y="0"/>
                    </a:moveTo>
                    <a:cubicBezTo>
                      <a:pt x="0" y="4518"/>
                      <a:pt x="3617" y="8180"/>
                      <a:pt x="8079" y="8180"/>
                    </a:cubicBezTo>
                    <a:cubicBezTo>
                      <a:pt x="8080" y="8180"/>
                      <a:pt x="8081" y="8180"/>
                      <a:pt x="8081" y="8180"/>
                    </a:cubicBezTo>
                    <a:cubicBezTo>
                      <a:pt x="8081" y="3662"/>
                      <a:pt x="4463" y="0"/>
                      <a:pt x="0"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252;p13">
                <a:extLst>
                  <a:ext uri="{FF2B5EF4-FFF2-40B4-BE49-F238E27FC236}">
                    <a16:creationId xmlns="" xmlns:a16="http://schemas.microsoft.com/office/drawing/2014/main" id="{A64B1DFB-3857-13B5-7DBE-F945F41FB75B}"/>
                  </a:ext>
                </a:extLst>
              </p:cNvPr>
              <p:cNvSpPr/>
              <p:nvPr/>
            </p:nvSpPr>
            <p:spPr>
              <a:xfrm>
                <a:off x="1698305" y="857250"/>
                <a:ext cx="423703" cy="428787"/>
              </a:xfrm>
              <a:custGeom>
                <a:avLst/>
                <a:gdLst/>
                <a:ahLst/>
                <a:cxnLst/>
                <a:rect l="l" t="t" r="r" b="b"/>
                <a:pathLst>
                  <a:path w="8084" h="8181" extrusionOk="0">
                    <a:moveTo>
                      <a:pt x="8083" y="0"/>
                    </a:moveTo>
                    <a:cubicBezTo>
                      <a:pt x="3620" y="0"/>
                      <a:pt x="1" y="3662"/>
                      <a:pt x="1" y="8180"/>
                    </a:cubicBezTo>
                    <a:cubicBezTo>
                      <a:pt x="2" y="8180"/>
                      <a:pt x="2" y="8180"/>
                      <a:pt x="3" y="8180"/>
                    </a:cubicBezTo>
                    <a:cubicBezTo>
                      <a:pt x="4465" y="8180"/>
                      <a:pt x="8083" y="4518"/>
                      <a:pt x="8083"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253;p13">
                <a:extLst>
                  <a:ext uri="{FF2B5EF4-FFF2-40B4-BE49-F238E27FC236}">
                    <a16:creationId xmlns="" xmlns:a16="http://schemas.microsoft.com/office/drawing/2014/main" id="{22E49848-3B94-D92E-5211-DE8B69AB236A}"/>
                  </a:ext>
                </a:extLst>
              </p:cNvPr>
              <p:cNvSpPr/>
              <p:nvPr/>
            </p:nvSpPr>
            <p:spPr>
              <a:xfrm>
                <a:off x="2121584" y="1285770"/>
                <a:ext cx="423598" cy="428734"/>
              </a:xfrm>
              <a:custGeom>
                <a:avLst/>
                <a:gdLst/>
                <a:ahLst/>
                <a:cxnLst/>
                <a:rect l="l" t="t" r="r" b="b"/>
                <a:pathLst>
                  <a:path w="8082" h="8180" extrusionOk="0">
                    <a:moveTo>
                      <a:pt x="0" y="0"/>
                    </a:moveTo>
                    <a:cubicBezTo>
                      <a:pt x="0" y="4518"/>
                      <a:pt x="3618" y="8180"/>
                      <a:pt x="8081" y="8180"/>
                    </a:cubicBezTo>
                    <a:cubicBezTo>
                      <a:pt x="8081" y="3662"/>
                      <a:pt x="4463"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254;p13">
                <a:extLst>
                  <a:ext uri="{FF2B5EF4-FFF2-40B4-BE49-F238E27FC236}">
                    <a16:creationId xmlns="" xmlns:a16="http://schemas.microsoft.com/office/drawing/2014/main" id="{96102988-D6C4-6A60-2276-D5F67468F3F6}"/>
                  </a:ext>
                </a:extLst>
              </p:cNvPr>
              <p:cNvSpPr/>
              <p:nvPr/>
            </p:nvSpPr>
            <p:spPr>
              <a:xfrm>
                <a:off x="1698305" y="1285770"/>
                <a:ext cx="423703" cy="428734"/>
              </a:xfrm>
              <a:custGeom>
                <a:avLst/>
                <a:gdLst/>
                <a:ahLst/>
                <a:cxnLst/>
                <a:rect l="l" t="t" r="r" b="b"/>
                <a:pathLst>
                  <a:path w="8084" h="8180" extrusionOk="0">
                    <a:moveTo>
                      <a:pt x="8083" y="0"/>
                    </a:moveTo>
                    <a:cubicBezTo>
                      <a:pt x="3620" y="0"/>
                      <a:pt x="1" y="3662"/>
                      <a:pt x="1" y="8180"/>
                    </a:cubicBezTo>
                    <a:cubicBezTo>
                      <a:pt x="4464" y="8180"/>
                      <a:pt x="8083" y="4518"/>
                      <a:pt x="8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4" name="Google Shape;255;p13">
              <a:extLst>
                <a:ext uri="{FF2B5EF4-FFF2-40B4-BE49-F238E27FC236}">
                  <a16:creationId xmlns="" xmlns:a16="http://schemas.microsoft.com/office/drawing/2014/main" id="{7C5781E5-9214-7AD4-CB6F-92F4B6D6A57A}"/>
                </a:ext>
              </a:extLst>
            </p:cNvPr>
            <p:cNvGrpSpPr/>
            <p:nvPr/>
          </p:nvGrpSpPr>
          <p:grpSpPr>
            <a:xfrm>
              <a:off x="8424001" y="3659528"/>
              <a:ext cx="731502" cy="741998"/>
              <a:chOff x="1698147" y="1714552"/>
              <a:chExt cx="847038" cy="857206"/>
            </a:xfrm>
          </p:grpSpPr>
          <p:sp>
            <p:nvSpPr>
              <p:cNvPr id="1040" name="Google Shape;256;p13">
                <a:extLst>
                  <a:ext uri="{FF2B5EF4-FFF2-40B4-BE49-F238E27FC236}">
                    <a16:creationId xmlns="" xmlns:a16="http://schemas.microsoft.com/office/drawing/2014/main" id="{4B67D4E3-8315-C592-5E59-14C226BB23ED}"/>
                  </a:ext>
                </a:extLst>
              </p:cNvPr>
              <p:cNvSpPr/>
              <p:nvPr/>
            </p:nvSpPr>
            <p:spPr>
              <a:xfrm>
                <a:off x="1698147" y="1714552"/>
                <a:ext cx="847038" cy="857206"/>
              </a:xfrm>
              <a:custGeom>
                <a:avLst/>
                <a:gdLst/>
                <a:ahLst/>
                <a:cxnLst/>
                <a:rect l="l" t="t" r="r" b="b"/>
                <a:pathLst>
                  <a:path w="16161" h="16355" extrusionOk="0">
                    <a:moveTo>
                      <a:pt x="1" y="0"/>
                    </a:moveTo>
                    <a:lnTo>
                      <a:pt x="1" y="16355"/>
                    </a:lnTo>
                    <a:lnTo>
                      <a:pt x="16160" y="16355"/>
                    </a:lnTo>
                    <a:lnTo>
                      <a:pt x="16160"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257;p13">
                <a:extLst>
                  <a:ext uri="{FF2B5EF4-FFF2-40B4-BE49-F238E27FC236}">
                    <a16:creationId xmlns="" xmlns:a16="http://schemas.microsoft.com/office/drawing/2014/main" id="{5EF575F4-FD38-A0EF-A146-ADA756132A80}"/>
                  </a:ext>
                </a:extLst>
              </p:cNvPr>
              <p:cNvSpPr/>
              <p:nvPr/>
            </p:nvSpPr>
            <p:spPr>
              <a:xfrm>
                <a:off x="1946266" y="1791336"/>
                <a:ext cx="329255" cy="333186"/>
              </a:xfrm>
              <a:custGeom>
                <a:avLst/>
                <a:gdLst/>
                <a:ahLst/>
                <a:cxnLst/>
                <a:rect l="l" t="t" r="r" b="b"/>
                <a:pathLst>
                  <a:path w="6282" h="6357" extrusionOk="0">
                    <a:moveTo>
                      <a:pt x="3141" y="0"/>
                    </a:moveTo>
                    <a:cubicBezTo>
                      <a:pt x="1407" y="0"/>
                      <a:pt x="1" y="1424"/>
                      <a:pt x="3" y="3178"/>
                    </a:cubicBezTo>
                    <a:cubicBezTo>
                      <a:pt x="3" y="4933"/>
                      <a:pt x="1407" y="6356"/>
                      <a:pt x="3141" y="6356"/>
                    </a:cubicBezTo>
                    <a:cubicBezTo>
                      <a:pt x="4874" y="6356"/>
                      <a:pt x="6281" y="4933"/>
                      <a:pt x="6281" y="3178"/>
                    </a:cubicBezTo>
                    <a:cubicBezTo>
                      <a:pt x="6281" y="1424"/>
                      <a:pt x="4875" y="0"/>
                      <a:pt x="31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258;p13">
                <a:extLst>
                  <a:ext uri="{FF2B5EF4-FFF2-40B4-BE49-F238E27FC236}">
                    <a16:creationId xmlns="" xmlns:a16="http://schemas.microsoft.com/office/drawing/2014/main" id="{82E2FFD1-B368-22BB-F41E-163F1ED21975}"/>
                  </a:ext>
                </a:extLst>
              </p:cNvPr>
              <p:cNvSpPr/>
              <p:nvPr/>
            </p:nvSpPr>
            <p:spPr>
              <a:xfrm>
                <a:off x="2119120" y="2140557"/>
                <a:ext cx="426061" cy="431198"/>
              </a:xfrm>
              <a:custGeom>
                <a:avLst/>
                <a:gdLst/>
                <a:ahLst/>
                <a:cxnLst/>
                <a:rect l="l" t="t" r="r" b="b"/>
                <a:pathLst>
                  <a:path w="8129" h="8227" extrusionOk="0">
                    <a:moveTo>
                      <a:pt x="8128" y="1"/>
                    </a:moveTo>
                    <a:lnTo>
                      <a:pt x="1" y="8227"/>
                    </a:lnTo>
                    <a:lnTo>
                      <a:pt x="8128" y="8227"/>
                    </a:lnTo>
                    <a:lnTo>
                      <a:pt x="81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5" name="Google Shape;259;p13">
              <a:extLst>
                <a:ext uri="{FF2B5EF4-FFF2-40B4-BE49-F238E27FC236}">
                  <a16:creationId xmlns="" xmlns:a16="http://schemas.microsoft.com/office/drawing/2014/main" id="{CEFC6D67-1B0E-90B0-6D8B-AB69AAE0E3B6}"/>
                </a:ext>
              </a:extLst>
            </p:cNvPr>
            <p:cNvGrpSpPr/>
            <p:nvPr/>
          </p:nvGrpSpPr>
          <p:grpSpPr>
            <a:xfrm>
              <a:off x="8425842" y="2189984"/>
              <a:ext cx="727794" cy="734801"/>
              <a:chOff x="0" y="1714448"/>
              <a:chExt cx="849135" cy="857311"/>
            </a:xfrm>
          </p:grpSpPr>
          <p:sp>
            <p:nvSpPr>
              <p:cNvPr id="1038" name="Google Shape;260;p13">
                <a:extLst>
                  <a:ext uri="{FF2B5EF4-FFF2-40B4-BE49-F238E27FC236}">
                    <a16:creationId xmlns="" xmlns:a16="http://schemas.microsoft.com/office/drawing/2014/main" id="{4DBE10B5-951D-1EC8-D54F-2FB3B43CFF53}"/>
                  </a:ext>
                </a:extLst>
              </p:cNvPr>
              <p:cNvSpPr/>
              <p:nvPr/>
            </p:nvSpPr>
            <p:spPr>
              <a:xfrm>
                <a:off x="0" y="1714448"/>
                <a:ext cx="849135" cy="857311"/>
              </a:xfrm>
              <a:custGeom>
                <a:avLst/>
                <a:gdLst/>
                <a:ahLst/>
                <a:cxnLst/>
                <a:rect l="l" t="t" r="r" b="b"/>
                <a:pathLst>
                  <a:path w="16201" h="16357" extrusionOk="0">
                    <a:moveTo>
                      <a:pt x="1" y="1"/>
                    </a:moveTo>
                    <a:lnTo>
                      <a:pt x="1" y="16357"/>
                    </a:lnTo>
                    <a:lnTo>
                      <a:pt x="16200" y="16357"/>
                    </a:lnTo>
                    <a:lnTo>
                      <a:pt x="162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261;p13">
                <a:extLst>
                  <a:ext uri="{FF2B5EF4-FFF2-40B4-BE49-F238E27FC236}">
                    <a16:creationId xmlns="" xmlns:a16="http://schemas.microsoft.com/office/drawing/2014/main" id="{94FC668E-C3C2-332B-AE46-C5DF6A8A0919}"/>
                  </a:ext>
                </a:extLst>
              </p:cNvPr>
              <p:cNvSpPr/>
              <p:nvPr/>
            </p:nvSpPr>
            <p:spPr>
              <a:xfrm>
                <a:off x="52" y="1714448"/>
                <a:ext cx="849082" cy="857311"/>
              </a:xfrm>
              <a:custGeom>
                <a:avLst/>
                <a:gdLst/>
                <a:ahLst/>
                <a:cxnLst/>
                <a:rect l="l" t="t" r="r" b="b"/>
                <a:pathLst>
                  <a:path w="16200" h="16357" extrusionOk="0">
                    <a:moveTo>
                      <a:pt x="1" y="1"/>
                    </a:moveTo>
                    <a:lnTo>
                      <a:pt x="1" y="7099"/>
                    </a:lnTo>
                    <a:lnTo>
                      <a:pt x="9169" y="16357"/>
                    </a:lnTo>
                    <a:lnTo>
                      <a:pt x="16199" y="1635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262;p13">
              <a:extLst>
                <a:ext uri="{FF2B5EF4-FFF2-40B4-BE49-F238E27FC236}">
                  <a16:creationId xmlns="" xmlns:a16="http://schemas.microsoft.com/office/drawing/2014/main" id="{623676B6-AC63-F6E9-2E4F-E9D7364B5B46}"/>
                </a:ext>
              </a:extLst>
            </p:cNvPr>
            <p:cNvGrpSpPr/>
            <p:nvPr/>
          </p:nvGrpSpPr>
          <p:grpSpPr>
            <a:xfrm>
              <a:off x="8425842" y="2924733"/>
              <a:ext cx="727838" cy="734801"/>
              <a:chOff x="0" y="2571698"/>
              <a:chExt cx="849187" cy="857311"/>
            </a:xfrm>
          </p:grpSpPr>
          <p:sp>
            <p:nvSpPr>
              <p:cNvPr id="1036" name="Google Shape;263;p13">
                <a:extLst>
                  <a:ext uri="{FF2B5EF4-FFF2-40B4-BE49-F238E27FC236}">
                    <a16:creationId xmlns="" xmlns:a16="http://schemas.microsoft.com/office/drawing/2014/main" id="{99A02988-1274-35EE-B93B-2B7261748EBE}"/>
                  </a:ext>
                </a:extLst>
              </p:cNvPr>
              <p:cNvSpPr/>
              <p:nvPr/>
            </p:nvSpPr>
            <p:spPr>
              <a:xfrm>
                <a:off x="0" y="2571698"/>
                <a:ext cx="849187" cy="857311"/>
              </a:xfrm>
              <a:custGeom>
                <a:avLst/>
                <a:gdLst/>
                <a:ahLst/>
                <a:cxnLst/>
                <a:rect l="l" t="t" r="r" b="b"/>
                <a:pathLst>
                  <a:path w="16202" h="16357" extrusionOk="0">
                    <a:moveTo>
                      <a:pt x="1" y="1"/>
                    </a:moveTo>
                    <a:lnTo>
                      <a:pt x="1" y="16357"/>
                    </a:lnTo>
                    <a:lnTo>
                      <a:pt x="16201" y="16357"/>
                    </a:lnTo>
                    <a:lnTo>
                      <a:pt x="162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264;p13">
                <a:extLst>
                  <a:ext uri="{FF2B5EF4-FFF2-40B4-BE49-F238E27FC236}">
                    <a16:creationId xmlns="" xmlns:a16="http://schemas.microsoft.com/office/drawing/2014/main" id="{AF3FECCE-4336-97F5-9CCB-59604AB00439}"/>
                  </a:ext>
                </a:extLst>
              </p:cNvPr>
              <p:cNvSpPr/>
              <p:nvPr/>
            </p:nvSpPr>
            <p:spPr>
              <a:xfrm>
                <a:off x="52" y="2571698"/>
                <a:ext cx="849082" cy="857259"/>
              </a:xfrm>
              <a:custGeom>
                <a:avLst/>
                <a:gdLst/>
                <a:ahLst/>
                <a:cxnLst/>
                <a:rect l="l" t="t" r="r" b="b"/>
                <a:pathLst>
                  <a:path w="16200" h="16356" extrusionOk="0">
                    <a:moveTo>
                      <a:pt x="9169" y="1"/>
                    </a:moveTo>
                    <a:lnTo>
                      <a:pt x="1" y="9259"/>
                    </a:lnTo>
                    <a:lnTo>
                      <a:pt x="1" y="16356"/>
                    </a:lnTo>
                    <a:lnTo>
                      <a:pt x="161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7" name="Google Shape;265;p13">
              <a:extLst>
                <a:ext uri="{FF2B5EF4-FFF2-40B4-BE49-F238E27FC236}">
                  <a16:creationId xmlns="" xmlns:a16="http://schemas.microsoft.com/office/drawing/2014/main" id="{FA77C353-5E69-6A3D-F9ED-7F9A068F6EF6}"/>
                </a:ext>
              </a:extLst>
            </p:cNvPr>
            <p:cNvSpPr/>
            <p:nvPr/>
          </p:nvSpPr>
          <p:spPr>
            <a:xfrm rot="10800000" flipH="1">
              <a:off x="8424058" y="1462797"/>
              <a:ext cx="731439" cy="741948"/>
            </a:xfrm>
            <a:custGeom>
              <a:avLst/>
              <a:gdLst/>
              <a:ahLst/>
              <a:cxnLst/>
              <a:rect l="l" t="t" r="r" b="b"/>
              <a:pathLst>
                <a:path w="15075" h="15221" extrusionOk="0">
                  <a:moveTo>
                    <a:pt x="1" y="1"/>
                  </a:moveTo>
                  <a:lnTo>
                    <a:pt x="7522" y="7592"/>
                  </a:lnTo>
                  <a:lnTo>
                    <a:pt x="15074" y="15220"/>
                  </a:lnTo>
                  <a:lnTo>
                    <a:pt x="150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8" name="Google Shape;266;p13">
              <a:extLst>
                <a:ext uri="{FF2B5EF4-FFF2-40B4-BE49-F238E27FC236}">
                  <a16:creationId xmlns="" xmlns:a16="http://schemas.microsoft.com/office/drawing/2014/main" id="{6223A060-0D49-94C6-AFA6-BCC368014C8E}"/>
                </a:ext>
              </a:extLst>
            </p:cNvPr>
            <p:cNvGrpSpPr/>
            <p:nvPr/>
          </p:nvGrpSpPr>
          <p:grpSpPr>
            <a:xfrm>
              <a:off x="8423978" y="4521685"/>
              <a:ext cx="731509" cy="501637"/>
              <a:chOff x="6292052" y="1556345"/>
              <a:chExt cx="712972" cy="486413"/>
            </a:xfrm>
          </p:grpSpPr>
          <p:sp>
            <p:nvSpPr>
              <p:cNvPr id="1974" name="Google Shape;267;p13">
                <a:extLst>
                  <a:ext uri="{FF2B5EF4-FFF2-40B4-BE49-F238E27FC236}">
                    <a16:creationId xmlns="" xmlns:a16="http://schemas.microsoft.com/office/drawing/2014/main" id="{A637E944-5511-30A8-6AD6-8ED9EE746B89}"/>
                  </a:ext>
                </a:extLst>
              </p:cNvPr>
              <p:cNvSpPr/>
              <p:nvPr/>
            </p:nvSpPr>
            <p:spPr>
              <a:xfrm>
                <a:off x="6292052" y="1556345"/>
                <a:ext cx="712972" cy="86933"/>
              </a:xfrm>
              <a:custGeom>
                <a:avLst/>
                <a:gdLst/>
                <a:ahLst/>
                <a:cxnLst/>
                <a:rect l="l" t="t" r="r" b="b"/>
                <a:pathLst>
                  <a:path w="15075" h="1838" extrusionOk="0">
                    <a:moveTo>
                      <a:pt x="0" y="1"/>
                    </a:moveTo>
                    <a:lnTo>
                      <a:pt x="0" y="1838"/>
                    </a:lnTo>
                    <a:lnTo>
                      <a:pt x="15075" y="1838"/>
                    </a:lnTo>
                    <a:lnTo>
                      <a:pt x="150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268;p13">
                <a:extLst>
                  <a:ext uri="{FF2B5EF4-FFF2-40B4-BE49-F238E27FC236}">
                    <a16:creationId xmlns="" xmlns:a16="http://schemas.microsoft.com/office/drawing/2014/main" id="{4A16AFA1-4C17-E6C2-7ADC-839C65771FD8}"/>
                  </a:ext>
                </a:extLst>
              </p:cNvPr>
              <p:cNvSpPr/>
              <p:nvPr/>
            </p:nvSpPr>
            <p:spPr>
              <a:xfrm>
                <a:off x="6292052" y="1756132"/>
                <a:ext cx="712972" cy="86933"/>
              </a:xfrm>
              <a:custGeom>
                <a:avLst/>
                <a:gdLst/>
                <a:ahLst/>
                <a:cxnLst/>
                <a:rect l="l" t="t" r="r" b="b"/>
                <a:pathLst>
                  <a:path w="15075" h="1838" extrusionOk="0">
                    <a:moveTo>
                      <a:pt x="0" y="0"/>
                    </a:moveTo>
                    <a:lnTo>
                      <a:pt x="0" y="1837"/>
                    </a:lnTo>
                    <a:lnTo>
                      <a:pt x="15075" y="1837"/>
                    </a:lnTo>
                    <a:lnTo>
                      <a:pt x="15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269;p13">
                <a:extLst>
                  <a:ext uri="{FF2B5EF4-FFF2-40B4-BE49-F238E27FC236}">
                    <a16:creationId xmlns="" xmlns:a16="http://schemas.microsoft.com/office/drawing/2014/main" id="{EDA4284A-294F-F3F2-0552-BB863FF5BBC5}"/>
                  </a:ext>
                </a:extLst>
              </p:cNvPr>
              <p:cNvSpPr/>
              <p:nvPr/>
            </p:nvSpPr>
            <p:spPr>
              <a:xfrm>
                <a:off x="6292099" y="1955872"/>
                <a:ext cx="712925" cy="86886"/>
              </a:xfrm>
              <a:custGeom>
                <a:avLst/>
                <a:gdLst/>
                <a:ahLst/>
                <a:cxnLst/>
                <a:rect l="l" t="t" r="r" b="b"/>
                <a:pathLst>
                  <a:path w="15074" h="1837" extrusionOk="0">
                    <a:moveTo>
                      <a:pt x="0" y="0"/>
                    </a:moveTo>
                    <a:lnTo>
                      <a:pt x="0" y="1837"/>
                    </a:lnTo>
                    <a:lnTo>
                      <a:pt x="15074" y="1837"/>
                    </a:lnTo>
                    <a:lnTo>
                      <a:pt x="15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9" name="Google Shape;270;p13">
              <a:extLst>
                <a:ext uri="{FF2B5EF4-FFF2-40B4-BE49-F238E27FC236}">
                  <a16:creationId xmlns="" xmlns:a16="http://schemas.microsoft.com/office/drawing/2014/main" id="{BDA3D360-55C4-F6CD-DB30-C12D9D6122C3}"/>
                </a:ext>
              </a:extLst>
            </p:cNvPr>
            <p:cNvSpPr/>
            <p:nvPr/>
          </p:nvSpPr>
          <p:spPr>
            <a:xfrm>
              <a:off x="7074916" y="4746433"/>
              <a:ext cx="195221" cy="181552"/>
            </a:xfrm>
            <a:custGeom>
              <a:avLst/>
              <a:gdLst/>
              <a:ahLst/>
              <a:cxnLst/>
              <a:rect l="l" t="t" r="r" b="b"/>
              <a:pathLst>
                <a:path w="4345" h="4041" extrusionOk="0">
                  <a:moveTo>
                    <a:pt x="2172" y="1"/>
                  </a:moveTo>
                  <a:cubicBezTo>
                    <a:pt x="1198" y="1"/>
                    <a:pt x="340" y="706"/>
                    <a:pt x="180" y="1697"/>
                  </a:cubicBezTo>
                  <a:cubicBezTo>
                    <a:pt x="1" y="2798"/>
                    <a:pt x="749" y="3836"/>
                    <a:pt x="1849" y="4014"/>
                  </a:cubicBezTo>
                  <a:cubicBezTo>
                    <a:pt x="1959" y="4032"/>
                    <a:pt x="2068" y="4040"/>
                    <a:pt x="2175" y="4040"/>
                  </a:cubicBezTo>
                  <a:cubicBezTo>
                    <a:pt x="3149" y="4040"/>
                    <a:pt x="4006" y="3335"/>
                    <a:pt x="4166" y="2344"/>
                  </a:cubicBezTo>
                  <a:cubicBezTo>
                    <a:pt x="4345" y="1243"/>
                    <a:pt x="3597" y="206"/>
                    <a:pt x="2497" y="27"/>
                  </a:cubicBezTo>
                  <a:cubicBezTo>
                    <a:pt x="2388" y="9"/>
                    <a:pt x="2279" y="1"/>
                    <a:pt x="2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0" name="Google Shape;271;p13">
              <a:extLst>
                <a:ext uri="{FF2B5EF4-FFF2-40B4-BE49-F238E27FC236}">
                  <a16:creationId xmlns="" xmlns:a16="http://schemas.microsoft.com/office/drawing/2014/main" id="{D45D2F15-B057-6C2F-0A9A-3AF120EA7D02}"/>
                </a:ext>
              </a:extLst>
            </p:cNvPr>
            <p:cNvGrpSpPr/>
            <p:nvPr/>
          </p:nvGrpSpPr>
          <p:grpSpPr>
            <a:xfrm flipH="1">
              <a:off x="8424058" y="1034328"/>
              <a:ext cx="196038" cy="566203"/>
              <a:chOff x="7265731" y="3675915"/>
              <a:chExt cx="196038" cy="566203"/>
            </a:xfrm>
          </p:grpSpPr>
          <p:sp>
            <p:nvSpPr>
              <p:cNvPr id="1971" name="Google Shape;272;p13">
                <a:extLst>
                  <a:ext uri="{FF2B5EF4-FFF2-40B4-BE49-F238E27FC236}">
                    <a16:creationId xmlns="" xmlns:a16="http://schemas.microsoft.com/office/drawing/2014/main" id="{05165F78-4E87-4518-7F54-9B448C7C1845}"/>
                  </a:ext>
                </a:extLst>
              </p:cNvPr>
              <p:cNvSpPr/>
              <p:nvPr/>
            </p:nvSpPr>
            <p:spPr>
              <a:xfrm>
                <a:off x="7274434" y="3675915"/>
                <a:ext cx="187335" cy="191649"/>
              </a:xfrm>
              <a:custGeom>
                <a:avLst/>
                <a:gdLst/>
                <a:ahLst/>
                <a:cxnLst/>
                <a:rect l="l" t="t" r="r" b="b"/>
                <a:pathLst>
                  <a:path w="3961" h="4052" extrusionOk="0">
                    <a:moveTo>
                      <a:pt x="1" y="1"/>
                    </a:moveTo>
                    <a:lnTo>
                      <a:pt x="3868" y="4052"/>
                    </a:lnTo>
                    <a:lnTo>
                      <a:pt x="3960" y="92"/>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273;p13">
                <a:extLst>
                  <a:ext uri="{FF2B5EF4-FFF2-40B4-BE49-F238E27FC236}">
                    <a16:creationId xmlns="" xmlns:a16="http://schemas.microsoft.com/office/drawing/2014/main" id="{808D8D28-2530-9FB6-1AB4-D27D2AC3795F}"/>
                  </a:ext>
                </a:extLst>
              </p:cNvPr>
              <p:cNvSpPr/>
              <p:nvPr/>
            </p:nvSpPr>
            <p:spPr>
              <a:xfrm>
                <a:off x="7270082" y="3863216"/>
                <a:ext cx="187288" cy="191649"/>
              </a:xfrm>
              <a:custGeom>
                <a:avLst/>
                <a:gdLst/>
                <a:ahLst/>
                <a:cxnLst/>
                <a:rect l="l" t="t" r="r" b="b"/>
                <a:pathLst>
                  <a:path w="3960" h="4052" extrusionOk="0">
                    <a:moveTo>
                      <a:pt x="0" y="0"/>
                    </a:moveTo>
                    <a:lnTo>
                      <a:pt x="3868" y="4051"/>
                    </a:lnTo>
                    <a:lnTo>
                      <a:pt x="3960" y="9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274;p13">
                <a:extLst>
                  <a:ext uri="{FF2B5EF4-FFF2-40B4-BE49-F238E27FC236}">
                    <a16:creationId xmlns="" xmlns:a16="http://schemas.microsoft.com/office/drawing/2014/main" id="{970807F9-F231-D08D-FF1E-2E4DCBCC7BFC}"/>
                  </a:ext>
                </a:extLst>
              </p:cNvPr>
              <p:cNvSpPr/>
              <p:nvPr/>
            </p:nvSpPr>
            <p:spPr>
              <a:xfrm>
                <a:off x="7265731" y="4050469"/>
                <a:ext cx="187335" cy="191649"/>
              </a:xfrm>
              <a:custGeom>
                <a:avLst/>
                <a:gdLst/>
                <a:ahLst/>
                <a:cxnLst/>
                <a:rect l="l" t="t" r="r" b="b"/>
                <a:pathLst>
                  <a:path w="3961" h="4052" extrusionOk="0">
                    <a:moveTo>
                      <a:pt x="1" y="1"/>
                    </a:moveTo>
                    <a:lnTo>
                      <a:pt x="3869" y="4051"/>
                    </a:lnTo>
                    <a:lnTo>
                      <a:pt x="3960" y="9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47" name="Group 1046">
            <a:extLst>
              <a:ext uri="{FF2B5EF4-FFF2-40B4-BE49-F238E27FC236}">
                <a16:creationId xmlns="" xmlns:a16="http://schemas.microsoft.com/office/drawing/2014/main" id="{3CCFED28-EF84-CF85-B195-5B6E4006ABE6}"/>
              </a:ext>
            </a:extLst>
          </p:cNvPr>
          <p:cNvGrpSpPr/>
          <p:nvPr/>
        </p:nvGrpSpPr>
        <p:grpSpPr>
          <a:xfrm>
            <a:off x="-1082629" y="5572880"/>
            <a:ext cx="814509" cy="912109"/>
            <a:chOff x="-9187" y="3515878"/>
            <a:chExt cx="1453440" cy="1627602"/>
          </a:xfrm>
        </p:grpSpPr>
        <p:grpSp>
          <p:nvGrpSpPr>
            <p:cNvPr id="1048" name="Google Shape;980;p36">
              <a:extLst>
                <a:ext uri="{FF2B5EF4-FFF2-40B4-BE49-F238E27FC236}">
                  <a16:creationId xmlns="" xmlns:a16="http://schemas.microsoft.com/office/drawing/2014/main" id="{FAA6A338-FB8C-BE29-C810-83273167CF31}"/>
                </a:ext>
              </a:extLst>
            </p:cNvPr>
            <p:cNvGrpSpPr/>
            <p:nvPr/>
          </p:nvGrpSpPr>
          <p:grpSpPr>
            <a:xfrm>
              <a:off x="349337" y="4023254"/>
              <a:ext cx="731517" cy="731509"/>
              <a:chOff x="358469" y="4060974"/>
              <a:chExt cx="717032" cy="717165"/>
            </a:xfrm>
          </p:grpSpPr>
          <p:sp>
            <p:nvSpPr>
              <p:cNvPr id="1056" name="Google Shape;981;p36">
                <a:extLst>
                  <a:ext uri="{FF2B5EF4-FFF2-40B4-BE49-F238E27FC236}">
                    <a16:creationId xmlns="" xmlns:a16="http://schemas.microsoft.com/office/drawing/2014/main" id="{DF482F56-4960-FB14-E6C4-18C11253AFCD}"/>
                  </a:ext>
                </a:extLst>
              </p:cNvPr>
              <p:cNvSpPr/>
              <p:nvPr/>
            </p:nvSpPr>
            <p:spPr>
              <a:xfrm>
                <a:off x="358469" y="4060974"/>
                <a:ext cx="717032" cy="717165"/>
              </a:xfrm>
              <a:custGeom>
                <a:avLst/>
                <a:gdLst/>
                <a:ahLst/>
                <a:cxnLst/>
                <a:rect l="l" t="t" r="r" b="b"/>
                <a:pathLst>
                  <a:path w="15074" h="15076" extrusionOk="0">
                    <a:moveTo>
                      <a:pt x="7537" y="1"/>
                    </a:moveTo>
                    <a:cubicBezTo>
                      <a:pt x="5538" y="1"/>
                      <a:pt x="3621" y="795"/>
                      <a:pt x="2208" y="2209"/>
                    </a:cubicBezTo>
                    <a:cubicBezTo>
                      <a:pt x="794" y="3622"/>
                      <a:pt x="0" y="5539"/>
                      <a:pt x="0" y="7538"/>
                    </a:cubicBezTo>
                    <a:cubicBezTo>
                      <a:pt x="0" y="9537"/>
                      <a:pt x="794" y="11454"/>
                      <a:pt x="2208" y="12867"/>
                    </a:cubicBezTo>
                    <a:cubicBezTo>
                      <a:pt x="3621" y="14280"/>
                      <a:pt x="5538" y="15075"/>
                      <a:pt x="7537" y="15075"/>
                    </a:cubicBezTo>
                    <a:cubicBezTo>
                      <a:pt x="9536" y="15075"/>
                      <a:pt x="11453" y="14280"/>
                      <a:pt x="12867" y="12867"/>
                    </a:cubicBezTo>
                    <a:cubicBezTo>
                      <a:pt x="14280" y="11454"/>
                      <a:pt x="15074" y="9537"/>
                      <a:pt x="15074" y="7538"/>
                    </a:cubicBezTo>
                    <a:cubicBezTo>
                      <a:pt x="15074" y="5539"/>
                      <a:pt x="14280" y="3622"/>
                      <a:pt x="12867" y="2209"/>
                    </a:cubicBezTo>
                    <a:cubicBezTo>
                      <a:pt x="11453" y="795"/>
                      <a:pt x="9536" y="1"/>
                      <a:pt x="7537"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982;p36">
                <a:extLst>
                  <a:ext uri="{FF2B5EF4-FFF2-40B4-BE49-F238E27FC236}">
                    <a16:creationId xmlns="" xmlns:a16="http://schemas.microsoft.com/office/drawing/2014/main" id="{FDEAF46E-C3FE-CB4C-C1CC-702AFE343AB8}"/>
                  </a:ext>
                </a:extLst>
              </p:cNvPr>
              <p:cNvSpPr/>
              <p:nvPr/>
            </p:nvSpPr>
            <p:spPr>
              <a:xfrm>
                <a:off x="559108" y="4275694"/>
                <a:ext cx="315800" cy="287704"/>
              </a:xfrm>
              <a:custGeom>
                <a:avLst/>
                <a:gdLst/>
                <a:ahLst/>
                <a:cxnLst/>
                <a:rect l="l" t="t" r="r" b="b"/>
                <a:pathLst>
                  <a:path w="6639" h="6048" extrusionOk="0">
                    <a:moveTo>
                      <a:pt x="3319" y="1"/>
                    </a:moveTo>
                    <a:cubicBezTo>
                      <a:pt x="2545" y="1"/>
                      <a:pt x="1772" y="296"/>
                      <a:pt x="1181" y="886"/>
                    </a:cubicBezTo>
                    <a:cubicBezTo>
                      <a:pt x="1" y="2067"/>
                      <a:pt x="1" y="3982"/>
                      <a:pt x="1181" y="5162"/>
                    </a:cubicBezTo>
                    <a:cubicBezTo>
                      <a:pt x="1772" y="5752"/>
                      <a:pt x="2545" y="6048"/>
                      <a:pt x="3319" y="6048"/>
                    </a:cubicBezTo>
                    <a:cubicBezTo>
                      <a:pt x="4093" y="6048"/>
                      <a:pt x="4867" y="5752"/>
                      <a:pt x="5457" y="5162"/>
                    </a:cubicBezTo>
                    <a:cubicBezTo>
                      <a:pt x="6638" y="3982"/>
                      <a:pt x="6638" y="2067"/>
                      <a:pt x="5457" y="886"/>
                    </a:cubicBezTo>
                    <a:cubicBezTo>
                      <a:pt x="4867" y="296"/>
                      <a:pt x="4093" y="1"/>
                      <a:pt x="3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9" name="Google Shape;275;p13">
              <a:extLst>
                <a:ext uri="{FF2B5EF4-FFF2-40B4-BE49-F238E27FC236}">
                  <a16:creationId xmlns="" xmlns:a16="http://schemas.microsoft.com/office/drawing/2014/main" id="{E42E70BD-1FD5-D86F-3417-0AAA86B2900C}"/>
                </a:ext>
              </a:extLst>
            </p:cNvPr>
            <p:cNvGrpSpPr/>
            <p:nvPr/>
          </p:nvGrpSpPr>
          <p:grpSpPr>
            <a:xfrm>
              <a:off x="712736" y="4401504"/>
              <a:ext cx="731517" cy="741976"/>
              <a:chOff x="717034" y="4419587"/>
              <a:chExt cx="717033" cy="723950"/>
            </a:xfrm>
          </p:grpSpPr>
          <p:sp>
            <p:nvSpPr>
              <p:cNvPr id="1054" name="Google Shape;276;p13">
                <a:extLst>
                  <a:ext uri="{FF2B5EF4-FFF2-40B4-BE49-F238E27FC236}">
                    <a16:creationId xmlns="" xmlns:a16="http://schemas.microsoft.com/office/drawing/2014/main" id="{5D9AAC0F-F4E7-B2C2-85A0-BEE4F8DFE504}"/>
                  </a:ext>
                </a:extLst>
              </p:cNvPr>
              <p:cNvSpPr/>
              <p:nvPr/>
            </p:nvSpPr>
            <p:spPr>
              <a:xfrm>
                <a:off x="717034" y="4419587"/>
                <a:ext cx="358564" cy="362008"/>
              </a:xfrm>
              <a:custGeom>
                <a:avLst/>
                <a:gdLst/>
                <a:ahLst/>
                <a:cxnLst/>
                <a:rect l="l" t="t" r="r" b="b"/>
                <a:pathLst>
                  <a:path w="7538" h="7610" extrusionOk="0">
                    <a:moveTo>
                      <a:pt x="0" y="0"/>
                    </a:moveTo>
                    <a:lnTo>
                      <a:pt x="0" y="7609"/>
                    </a:lnTo>
                    <a:lnTo>
                      <a:pt x="7538" y="7609"/>
                    </a:lnTo>
                    <a:lnTo>
                      <a:pt x="7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277;p13">
                <a:extLst>
                  <a:ext uri="{FF2B5EF4-FFF2-40B4-BE49-F238E27FC236}">
                    <a16:creationId xmlns="" xmlns:a16="http://schemas.microsoft.com/office/drawing/2014/main" id="{B9642743-8045-6051-523F-387AECB354C2}"/>
                  </a:ext>
                </a:extLst>
              </p:cNvPr>
              <p:cNvSpPr/>
              <p:nvPr/>
            </p:nvSpPr>
            <p:spPr>
              <a:xfrm>
                <a:off x="1075503" y="4781529"/>
                <a:ext cx="358564" cy="362008"/>
              </a:xfrm>
              <a:custGeom>
                <a:avLst/>
                <a:gdLst/>
                <a:ahLst/>
                <a:cxnLst/>
                <a:rect l="l" t="t" r="r" b="b"/>
                <a:pathLst>
                  <a:path w="7538" h="7610" extrusionOk="0">
                    <a:moveTo>
                      <a:pt x="1" y="0"/>
                    </a:moveTo>
                    <a:lnTo>
                      <a:pt x="1" y="7610"/>
                    </a:lnTo>
                    <a:lnTo>
                      <a:pt x="7538" y="7610"/>
                    </a:lnTo>
                    <a:lnTo>
                      <a:pt x="7538"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0" name="Google Shape;278;p13">
              <a:extLst>
                <a:ext uri="{FF2B5EF4-FFF2-40B4-BE49-F238E27FC236}">
                  <a16:creationId xmlns="" xmlns:a16="http://schemas.microsoft.com/office/drawing/2014/main" id="{C31092DA-597F-B360-D69E-167D1EE92E9E}"/>
                </a:ext>
              </a:extLst>
            </p:cNvPr>
            <p:cNvGrpSpPr/>
            <p:nvPr/>
          </p:nvGrpSpPr>
          <p:grpSpPr>
            <a:xfrm>
              <a:off x="-9187" y="4022053"/>
              <a:ext cx="731493" cy="1118221"/>
              <a:chOff x="0" y="4059500"/>
              <a:chExt cx="717080" cy="1084073"/>
            </a:xfrm>
          </p:grpSpPr>
          <p:sp>
            <p:nvSpPr>
              <p:cNvPr id="1052" name="Google Shape;279;p13">
                <a:extLst>
                  <a:ext uri="{FF2B5EF4-FFF2-40B4-BE49-F238E27FC236}">
                    <a16:creationId xmlns="" xmlns:a16="http://schemas.microsoft.com/office/drawing/2014/main" id="{12AD84A9-971E-203E-55E1-EC0566A1894E}"/>
                  </a:ext>
                </a:extLst>
              </p:cNvPr>
              <p:cNvSpPr/>
              <p:nvPr/>
            </p:nvSpPr>
            <p:spPr>
              <a:xfrm>
                <a:off x="0" y="4059500"/>
                <a:ext cx="717080" cy="1084073"/>
              </a:xfrm>
              <a:custGeom>
                <a:avLst/>
                <a:gdLst/>
                <a:ahLst/>
                <a:cxnLst/>
                <a:rect l="l" t="t" r="r" b="b"/>
                <a:pathLst>
                  <a:path w="15075" h="22789" extrusionOk="0">
                    <a:moveTo>
                      <a:pt x="0" y="0"/>
                    </a:moveTo>
                    <a:lnTo>
                      <a:pt x="0" y="22789"/>
                    </a:lnTo>
                    <a:lnTo>
                      <a:pt x="15074" y="22789"/>
                    </a:lnTo>
                    <a:lnTo>
                      <a:pt x="15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280;p13">
                <a:extLst>
                  <a:ext uri="{FF2B5EF4-FFF2-40B4-BE49-F238E27FC236}">
                    <a16:creationId xmlns="" xmlns:a16="http://schemas.microsoft.com/office/drawing/2014/main" id="{5E2CA1C6-3E1E-AFC2-5F70-A1AA3B3CBA54}"/>
                  </a:ext>
                </a:extLst>
              </p:cNvPr>
              <p:cNvSpPr/>
              <p:nvPr/>
            </p:nvSpPr>
            <p:spPr>
              <a:xfrm>
                <a:off x="0" y="4419587"/>
                <a:ext cx="717080" cy="723968"/>
              </a:xfrm>
              <a:custGeom>
                <a:avLst/>
                <a:gdLst/>
                <a:ahLst/>
                <a:cxnLst/>
                <a:rect l="l" t="t" r="r" b="b"/>
                <a:pathLst>
                  <a:path w="15075" h="15219" extrusionOk="0">
                    <a:moveTo>
                      <a:pt x="0" y="0"/>
                    </a:moveTo>
                    <a:lnTo>
                      <a:pt x="15074" y="15219"/>
                    </a:lnTo>
                    <a:lnTo>
                      <a:pt x="150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1" name="Google Shape;281;p13">
              <a:extLst>
                <a:ext uri="{FF2B5EF4-FFF2-40B4-BE49-F238E27FC236}">
                  <a16:creationId xmlns="" xmlns:a16="http://schemas.microsoft.com/office/drawing/2014/main" id="{7887F39A-AFF3-2663-66DF-DA0146AB91CB}"/>
                </a:ext>
              </a:extLst>
            </p:cNvPr>
            <p:cNvSpPr/>
            <p:nvPr/>
          </p:nvSpPr>
          <p:spPr>
            <a:xfrm>
              <a:off x="-13" y="3515878"/>
              <a:ext cx="365760" cy="377960"/>
            </a:xfrm>
            <a:custGeom>
              <a:avLst/>
              <a:gdLst/>
              <a:ahLst/>
              <a:cxnLst/>
              <a:rect l="l" t="t" r="r" b="b"/>
              <a:pathLst>
                <a:path w="7557" h="7629" extrusionOk="0">
                  <a:moveTo>
                    <a:pt x="1" y="0"/>
                  </a:moveTo>
                  <a:lnTo>
                    <a:pt x="1" y="7628"/>
                  </a:lnTo>
                  <a:lnTo>
                    <a:pt x="7556" y="7628"/>
                  </a:lnTo>
                  <a:cubicBezTo>
                    <a:pt x="7555" y="3416"/>
                    <a:pt x="4173" y="0"/>
                    <a:pt x="1"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roup 39">
            <a:extLst>
              <a:ext uri="{FF2B5EF4-FFF2-40B4-BE49-F238E27FC236}">
                <a16:creationId xmlns="" xmlns:a16="http://schemas.microsoft.com/office/drawing/2014/main" id="{B346DB83-7C03-379E-5FB7-432486FD6037}"/>
              </a:ext>
            </a:extLst>
          </p:cNvPr>
          <p:cNvGrpSpPr/>
          <p:nvPr/>
        </p:nvGrpSpPr>
        <p:grpSpPr>
          <a:xfrm>
            <a:off x="-453083" y="2928104"/>
            <a:ext cx="5835851" cy="914897"/>
            <a:chOff x="-1020011" y="2745224"/>
            <a:chExt cx="5835851" cy="914897"/>
          </a:xfrm>
        </p:grpSpPr>
        <p:sp>
          <p:nvSpPr>
            <p:cNvPr id="41" name="Rectangle: Rounded Corners 40">
              <a:extLst>
                <a:ext uri="{FF2B5EF4-FFF2-40B4-BE49-F238E27FC236}">
                  <a16:creationId xmlns="" xmlns:a16="http://schemas.microsoft.com/office/drawing/2014/main" id="{FAA13E8C-2EC9-D9C6-F163-A323DB99B32A}"/>
                </a:ext>
              </a:extLst>
            </p:cNvPr>
            <p:cNvSpPr/>
            <p:nvPr/>
          </p:nvSpPr>
          <p:spPr>
            <a:xfrm rot="10800000">
              <a:off x="-1020011" y="2874419"/>
              <a:ext cx="5729064" cy="785702"/>
            </a:xfrm>
            <a:prstGeom prst="roundRect">
              <a:avLst>
                <a:gd name="adj" fmla="val 50000"/>
              </a:avLst>
            </a:prstGeom>
            <a:solidFill>
              <a:schemeClr val="bg2"/>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Rectangle: Rounded Corners 41">
              <a:extLst>
                <a:ext uri="{FF2B5EF4-FFF2-40B4-BE49-F238E27FC236}">
                  <a16:creationId xmlns="" xmlns:a16="http://schemas.microsoft.com/office/drawing/2014/main" id="{C8CD9C73-DBBE-0F69-CD10-2AD7202F2242}"/>
                </a:ext>
              </a:extLst>
            </p:cNvPr>
            <p:cNvSpPr/>
            <p:nvPr/>
          </p:nvSpPr>
          <p:spPr>
            <a:xfrm rot="10800000">
              <a:off x="-913224" y="2745224"/>
              <a:ext cx="5729064" cy="785702"/>
            </a:xfrm>
            <a:prstGeom prst="roundRect">
              <a:avLst>
                <a:gd name="adj" fmla="val 50000"/>
              </a:avLst>
            </a:prstGeom>
            <a:solidFill>
              <a:schemeClr val="tx1"/>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050" name="Group 2049">
            <a:extLst>
              <a:ext uri="{FF2B5EF4-FFF2-40B4-BE49-F238E27FC236}">
                <a16:creationId xmlns="" xmlns:a16="http://schemas.microsoft.com/office/drawing/2014/main" id="{9D77C68E-6911-1F12-987D-ADC105814F69}"/>
              </a:ext>
            </a:extLst>
          </p:cNvPr>
          <p:cNvGrpSpPr/>
          <p:nvPr/>
        </p:nvGrpSpPr>
        <p:grpSpPr>
          <a:xfrm rot="10800000" flipH="1">
            <a:off x="13058707" y="4203690"/>
            <a:ext cx="1850964" cy="941085"/>
            <a:chOff x="6221543" y="-4"/>
            <a:chExt cx="2922360" cy="1485815"/>
          </a:xfrm>
        </p:grpSpPr>
        <p:grpSp>
          <p:nvGrpSpPr>
            <p:cNvPr id="2051" name="Google Shape;1452;p45">
              <a:extLst>
                <a:ext uri="{FF2B5EF4-FFF2-40B4-BE49-F238E27FC236}">
                  <a16:creationId xmlns="" xmlns:a16="http://schemas.microsoft.com/office/drawing/2014/main" id="{F4EF7B59-29DA-9136-0E7C-2BD69D621083}"/>
                </a:ext>
              </a:extLst>
            </p:cNvPr>
            <p:cNvGrpSpPr/>
            <p:nvPr/>
          </p:nvGrpSpPr>
          <p:grpSpPr>
            <a:xfrm>
              <a:off x="8412369" y="1608"/>
              <a:ext cx="731534" cy="740893"/>
              <a:chOff x="7717522" y="719783"/>
              <a:chExt cx="712996" cy="719873"/>
            </a:xfrm>
          </p:grpSpPr>
          <p:sp>
            <p:nvSpPr>
              <p:cNvPr id="2063" name="Google Shape;1453;p45">
                <a:extLst>
                  <a:ext uri="{FF2B5EF4-FFF2-40B4-BE49-F238E27FC236}">
                    <a16:creationId xmlns="" xmlns:a16="http://schemas.microsoft.com/office/drawing/2014/main" id="{55BEEC4B-8DB2-F8AB-CB21-16BB743F8E76}"/>
                  </a:ext>
                </a:extLst>
              </p:cNvPr>
              <p:cNvSpPr/>
              <p:nvPr/>
            </p:nvSpPr>
            <p:spPr>
              <a:xfrm>
                <a:off x="7717522" y="719783"/>
                <a:ext cx="712972" cy="719868"/>
              </a:xfrm>
              <a:custGeom>
                <a:avLst/>
                <a:gdLst/>
                <a:ahLst/>
                <a:cxnLst/>
                <a:rect l="l" t="t" r="r" b="b"/>
                <a:pathLst>
                  <a:path w="15075" h="15220" extrusionOk="0">
                    <a:moveTo>
                      <a:pt x="987" y="0"/>
                    </a:moveTo>
                    <a:cubicBezTo>
                      <a:pt x="443" y="0"/>
                      <a:pt x="1" y="442"/>
                      <a:pt x="1" y="987"/>
                    </a:cubicBezTo>
                    <a:lnTo>
                      <a:pt x="1" y="15220"/>
                    </a:lnTo>
                    <a:lnTo>
                      <a:pt x="15074" y="15220"/>
                    </a:lnTo>
                    <a:lnTo>
                      <a:pt x="15074"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1454;p45">
                <a:extLst>
                  <a:ext uri="{FF2B5EF4-FFF2-40B4-BE49-F238E27FC236}">
                    <a16:creationId xmlns="" xmlns:a16="http://schemas.microsoft.com/office/drawing/2014/main" id="{D4772B1F-7B71-8D46-6A90-FDEDFD55081E}"/>
                  </a:ext>
                </a:extLst>
              </p:cNvPr>
              <p:cNvSpPr/>
              <p:nvPr/>
            </p:nvSpPr>
            <p:spPr>
              <a:xfrm>
                <a:off x="8074056" y="1079721"/>
                <a:ext cx="356462" cy="359934"/>
              </a:xfrm>
              <a:custGeom>
                <a:avLst/>
                <a:gdLst/>
                <a:ahLst/>
                <a:cxnLst/>
                <a:rect l="l" t="t" r="r" b="b"/>
                <a:pathLst>
                  <a:path w="7537" h="7610" extrusionOk="0">
                    <a:moveTo>
                      <a:pt x="7536" y="0"/>
                    </a:moveTo>
                    <a:cubicBezTo>
                      <a:pt x="3375" y="0"/>
                      <a:pt x="1" y="3408"/>
                      <a:pt x="1" y="7610"/>
                    </a:cubicBezTo>
                    <a:lnTo>
                      <a:pt x="7536" y="7610"/>
                    </a:lnTo>
                    <a:lnTo>
                      <a:pt x="75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2" name="Google Shape;1455;p45">
              <a:extLst>
                <a:ext uri="{FF2B5EF4-FFF2-40B4-BE49-F238E27FC236}">
                  <a16:creationId xmlns="" xmlns:a16="http://schemas.microsoft.com/office/drawing/2014/main" id="{E59A3C02-98BF-9294-7632-D76F5472D09D}"/>
                </a:ext>
              </a:extLst>
            </p:cNvPr>
            <p:cNvGrpSpPr/>
            <p:nvPr/>
          </p:nvGrpSpPr>
          <p:grpSpPr>
            <a:xfrm>
              <a:off x="6221543" y="-4"/>
              <a:ext cx="1462851" cy="740647"/>
              <a:chOff x="5579127" y="719877"/>
              <a:chExt cx="1425920" cy="719773"/>
            </a:xfrm>
          </p:grpSpPr>
          <p:sp>
            <p:nvSpPr>
              <p:cNvPr id="2059" name="Google Shape;1456;p45">
                <a:extLst>
                  <a:ext uri="{FF2B5EF4-FFF2-40B4-BE49-F238E27FC236}">
                    <a16:creationId xmlns="" xmlns:a16="http://schemas.microsoft.com/office/drawing/2014/main" id="{7DCF946C-69D1-FD19-FCDC-3E47D26CEC00}"/>
                  </a:ext>
                </a:extLst>
              </p:cNvPr>
              <p:cNvSpPr/>
              <p:nvPr/>
            </p:nvSpPr>
            <p:spPr>
              <a:xfrm>
                <a:off x="6292099" y="719877"/>
                <a:ext cx="712925" cy="719773"/>
              </a:xfrm>
              <a:custGeom>
                <a:avLst/>
                <a:gdLst/>
                <a:ahLst/>
                <a:cxnLst/>
                <a:rect l="l" t="t" r="r" b="b"/>
                <a:pathLst>
                  <a:path w="15074" h="15218" extrusionOk="0">
                    <a:moveTo>
                      <a:pt x="0" y="0"/>
                    </a:moveTo>
                    <a:lnTo>
                      <a:pt x="0" y="15218"/>
                    </a:lnTo>
                    <a:lnTo>
                      <a:pt x="15074" y="15218"/>
                    </a:lnTo>
                    <a:lnTo>
                      <a:pt x="150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1457;p45">
                <a:extLst>
                  <a:ext uri="{FF2B5EF4-FFF2-40B4-BE49-F238E27FC236}">
                    <a16:creationId xmlns="" xmlns:a16="http://schemas.microsoft.com/office/drawing/2014/main" id="{F1187BA8-F09D-CD5E-EA6C-0D9387E9CD79}"/>
                  </a:ext>
                </a:extLst>
              </p:cNvPr>
              <p:cNvSpPr/>
              <p:nvPr/>
            </p:nvSpPr>
            <p:spPr>
              <a:xfrm>
                <a:off x="6647686" y="719877"/>
                <a:ext cx="357361" cy="360785"/>
              </a:xfrm>
              <a:custGeom>
                <a:avLst/>
                <a:gdLst/>
                <a:ahLst/>
                <a:cxnLst/>
                <a:rect l="l" t="t" r="r" b="b"/>
                <a:pathLst>
                  <a:path w="7556" h="7628" extrusionOk="0">
                    <a:moveTo>
                      <a:pt x="1" y="0"/>
                    </a:moveTo>
                    <a:cubicBezTo>
                      <a:pt x="1" y="4213"/>
                      <a:pt x="3383" y="7628"/>
                      <a:pt x="7556" y="7628"/>
                    </a:cubicBezTo>
                    <a:lnTo>
                      <a:pt x="75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1458;p45">
                <a:extLst>
                  <a:ext uri="{FF2B5EF4-FFF2-40B4-BE49-F238E27FC236}">
                    <a16:creationId xmlns="" xmlns:a16="http://schemas.microsoft.com/office/drawing/2014/main" id="{38A42BAF-D3E4-CD2C-802C-2A559E2A1D7F}"/>
                  </a:ext>
                </a:extLst>
              </p:cNvPr>
              <p:cNvSpPr/>
              <p:nvPr/>
            </p:nvSpPr>
            <p:spPr>
              <a:xfrm>
                <a:off x="5579127" y="719877"/>
                <a:ext cx="1068489" cy="719773"/>
              </a:xfrm>
              <a:custGeom>
                <a:avLst/>
                <a:gdLst/>
                <a:ahLst/>
                <a:cxnLst/>
                <a:rect l="l" t="t" r="r" b="b"/>
                <a:pathLst>
                  <a:path w="22592" h="15218" extrusionOk="0">
                    <a:moveTo>
                      <a:pt x="1" y="0"/>
                    </a:moveTo>
                    <a:lnTo>
                      <a:pt x="15074" y="15218"/>
                    </a:lnTo>
                    <a:lnTo>
                      <a:pt x="22592" y="15218"/>
                    </a:lnTo>
                    <a:lnTo>
                      <a:pt x="15074" y="7628"/>
                    </a:lnTo>
                    <a:lnTo>
                      <a:pt x="7522"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1459;p45">
                <a:extLst>
                  <a:ext uri="{FF2B5EF4-FFF2-40B4-BE49-F238E27FC236}">
                    <a16:creationId xmlns="" xmlns:a16="http://schemas.microsoft.com/office/drawing/2014/main" id="{83D7DE0D-D016-4A0F-A1B6-8D6BB89A5AE4}"/>
                  </a:ext>
                </a:extLst>
              </p:cNvPr>
              <p:cNvSpPr/>
              <p:nvPr/>
            </p:nvSpPr>
            <p:spPr>
              <a:xfrm>
                <a:off x="6292099" y="719877"/>
                <a:ext cx="357266" cy="360785"/>
              </a:xfrm>
              <a:custGeom>
                <a:avLst/>
                <a:gdLst/>
                <a:ahLst/>
                <a:cxnLst/>
                <a:rect l="l" t="t" r="r" b="b"/>
                <a:pathLst>
                  <a:path w="7554" h="7628" extrusionOk="0">
                    <a:moveTo>
                      <a:pt x="0" y="0"/>
                    </a:moveTo>
                    <a:lnTo>
                      <a:pt x="0" y="7628"/>
                    </a:lnTo>
                    <a:lnTo>
                      <a:pt x="7554"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3" name="Google Shape;1460;p45">
              <a:extLst>
                <a:ext uri="{FF2B5EF4-FFF2-40B4-BE49-F238E27FC236}">
                  <a16:creationId xmlns="" xmlns:a16="http://schemas.microsoft.com/office/drawing/2014/main" id="{5A7F747A-5430-4C8C-4ECF-4A8EFA84696B}"/>
                </a:ext>
              </a:extLst>
            </p:cNvPr>
            <p:cNvGrpSpPr/>
            <p:nvPr/>
          </p:nvGrpSpPr>
          <p:grpSpPr>
            <a:xfrm>
              <a:off x="7558930" y="13"/>
              <a:ext cx="853453" cy="731513"/>
              <a:chOff x="6885785" y="719783"/>
              <a:chExt cx="831745" cy="712490"/>
            </a:xfrm>
          </p:grpSpPr>
          <p:sp>
            <p:nvSpPr>
              <p:cNvPr id="2057" name="Google Shape;1461;p45">
                <a:extLst>
                  <a:ext uri="{FF2B5EF4-FFF2-40B4-BE49-F238E27FC236}">
                    <a16:creationId xmlns="" xmlns:a16="http://schemas.microsoft.com/office/drawing/2014/main" id="{48C2A3FE-924B-B172-BEAC-2091B7D59226}"/>
                  </a:ext>
                </a:extLst>
              </p:cNvPr>
              <p:cNvSpPr/>
              <p:nvPr/>
            </p:nvSpPr>
            <p:spPr>
              <a:xfrm>
                <a:off x="7109978" y="719783"/>
                <a:ext cx="607552" cy="712490"/>
              </a:xfrm>
              <a:custGeom>
                <a:avLst/>
                <a:gdLst/>
                <a:ahLst/>
                <a:cxnLst/>
                <a:rect l="l" t="t" r="r" b="b"/>
                <a:pathLst>
                  <a:path w="12846" h="15064" extrusionOk="0">
                    <a:moveTo>
                      <a:pt x="12846" y="0"/>
                    </a:moveTo>
                    <a:lnTo>
                      <a:pt x="1" y="12845"/>
                    </a:lnTo>
                    <a:cubicBezTo>
                      <a:pt x="1534" y="14378"/>
                      <a:pt x="3419" y="15064"/>
                      <a:pt x="5268" y="15064"/>
                    </a:cubicBezTo>
                    <a:cubicBezTo>
                      <a:pt x="9136" y="15064"/>
                      <a:pt x="12846" y="12060"/>
                      <a:pt x="12846" y="7524"/>
                    </a:cubicBezTo>
                    <a:lnTo>
                      <a:pt x="128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1462;p45">
                <a:extLst>
                  <a:ext uri="{FF2B5EF4-FFF2-40B4-BE49-F238E27FC236}">
                    <a16:creationId xmlns="" xmlns:a16="http://schemas.microsoft.com/office/drawing/2014/main" id="{1AF1D9CB-2003-54F7-834B-4BF417E5634B}"/>
                  </a:ext>
                </a:extLst>
              </p:cNvPr>
              <p:cNvSpPr/>
              <p:nvPr/>
            </p:nvSpPr>
            <p:spPr>
              <a:xfrm>
                <a:off x="6885785" y="719783"/>
                <a:ext cx="831730" cy="607536"/>
              </a:xfrm>
              <a:custGeom>
                <a:avLst/>
                <a:gdLst/>
                <a:ahLst/>
                <a:cxnLst/>
                <a:rect l="l" t="t" r="r" b="b"/>
                <a:pathLst>
                  <a:path w="17586" h="12845" extrusionOk="0">
                    <a:moveTo>
                      <a:pt x="10061" y="0"/>
                    </a:moveTo>
                    <a:cubicBezTo>
                      <a:pt x="3358" y="0"/>
                      <a:pt x="1" y="8105"/>
                      <a:pt x="4741" y="12845"/>
                    </a:cubicBezTo>
                    <a:lnTo>
                      <a:pt x="175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4" name="Google Shape;1463;p45">
              <a:extLst>
                <a:ext uri="{FF2B5EF4-FFF2-40B4-BE49-F238E27FC236}">
                  <a16:creationId xmlns="" xmlns:a16="http://schemas.microsoft.com/office/drawing/2014/main" id="{0AC524C2-89AB-04ED-12D8-F9D7AB31DB5E}"/>
                </a:ext>
              </a:extLst>
            </p:cNvPr>
            <p:cNvGrpSpPr/>
            <p:nvPr/>
          </p:nvGrpSpPr>
          <p:grpSpPr>
            <a:xfrm>
              <a:off x="8412365" y="744900"/>
              <a:ext cx="731533" cy="740911"/>
              <a:chOff x="4866250" y="0"/>
              <a:chExt cx="712996" cy="719821"/>
            </a:xfrm>
          </p:grpSpPr>
          <p:sp>
            <p:nvSpPr>
              <p:cNvPr id="2055" name="Google Shape;1464;p45">
                <a:extLst>
                  <a:ext uri="{FF2B5EF4-FFF2-40B4-BE49-F238E27FC236}">
                    <a16:creationId xmlns="" xmlns:a16="http://schemas.microsoft.com/office/drawing/2014/main" id="{26F0C655-2438-C35D-C91D-6CF882A29EDB}"/>
                  </a:ext>
                </a:extLst>
              </p:cNvPr>
              <p:cNvSpPr/>
              <p:nvPr/>
            </p:nvSpPr>
            <p:spPr>
              <a:xfrm>
                <a:off x="4866250" y="0"/>
                <a:ext cx="712972" cy="719821"/>
              </a:xfrm>
              <a:custGeom>
                <a:avLst/>
                <a:gdLst/>
                <a:ahLst/>
                <a:cxnLst/>
                <a:rect l="l" t="t" r="r" b="b"/>
                <a:pathLst>
                  <a:path w="15075" h="15219" extrusionOk="0">
                    <a:moveTo>
                      <a:pt x="0" y="1"/>
                    </a:moveTo>
                    <a:lnTo>
                      <a:pt x="15075" y="15218"/>
                    </a:lnTo>
                    <a:lnTo>
                      <a:pt x="150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1465;p45">
                <a:extLst>
                  <a:ext uri="{FF2B5EF4-FFF2-40B4-BE49-F238E27FC236}">
                    <a16:creationId xmlns="" xmlns:a16="http://schemas.microsoft.com/office/drawing/2014/main" id="{260A3C47-96FC-98E2-D1B4-98356452CFDA}"/>
                  </a:ext>
                </a:extLst>
              </p:cNvPr>
              <p:cNvSpPr/>
              <p:nvPr/>
            </p:nvSpPr>
            <p:spPr>
              <a:xfrm>
                <a:off x="5221837" y="0"/>
                <a:ext cx="357408" cy="360833"/>
              </a:xfrm>
              <a:custGeom>
                <a:avLst/>
                <a:gdLst/>
                <a:ahLst/>
                <a:cxnLst/>
                <a:rect l="l" t="t" r="r" b="b"/>
                <a:pathLst>
                  <a:path w="7557" h="7629" extrusionOk="0">
                    <a:moveTo>
                      <a:pt x="0" y="1"/>
                    </a:moveTo>
                    <a:cubicBezTo>
                      <a:pt x="0" y="4213"/>
                      <a:pt x="3383" y="7628"/>
                      <a:pt x="7557" y="7628"/>
                    </a:cubicBezTo>
                    <a:lnTo>
                      <a:pt x="75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8" name="Group 1337">
            <a:extLst>
              <a:ext uri="{FF2B5EF4-FFF2-40B4-BE49-F238E27FC236}">
                <a16:creationId xmlns="" xmlns:a16="http://schemas.microsoft.com/office/drawing/2014/main" id="{1550273F-44F9-78D6-DE81-0F4DD3298DA1}"/>
              </a:ext>
            </a:extLst>
          </p:cNvPr>
          <p:cNvGrpSpPr/>
          <p:nvPr/>
        </p:nvGrpSpPr>
        <p:grpSpPr>
          <a:xfrm>
            <a:off x="-6705604" y="4064368"/>
            <a:ext cx="1066404" cy="1079132"/>
            <a:chOff x="-2846" y="3667425"/>
            <a:chExt cx="1458302" cy="1475707"/>
          </a:xfrm>
        </p:grpSpPr>
        <p:grpSp>
          <p:nvGrpSpPr>
            <p:cNvPr id="1339" name="Google Shape;631;p24">
              <a:extLst>
                <a:ext uri="{FF2B5EF4-FFF2-40B4-BE49-F238E27FC236}">
                  <a16:creationId xmlns="" xmlns:a16="http://schemas.microsoft.com/office/drawing/2014/main" id="{FBB3778F-3C89-1F04-45DE-E2B6C40A48D1}"/>
                </a:ext>
              </a:extLst>
            </p:cNvPr>
            <p:cNvGrpSpPr/>
            <p:nvPr/>
          </p:nvGrpSpPr>
          <p:grpSpPr>
            <a:xfrm>
              <a:off x="7" y="4408331"/>
              <a:ext cx="1455449" cy="734801"/>
              <a:chOff x="1698147" y="4286198"/>
              <a:chExt cx="1698108" cy="857311"/>
            </a:xfrm>
          </p:grpSpPr>
          <p:sp>
            <p:nvSpPr>
              <p:cNvPr id="1343" name="Google Shape;632;p24">
                <a:extLst>
                  <a:ext uri="{FF2B5EF4-FFF2-40B4-BE49-F238E27FC236}">
                    <a16:creationId xmlns="" xmlns:a16="http://schemas.microsoft.com/office/drawing/2014/main" id="{27CFC2C4-E046-2EED-8D38-5D327E2F79D9}"/>
                  </a:ext>
                </a:extLst>
              </p:cNvPr>
              <p:cNvSpPr/>
              <p:nvPr/>
            </p:nvSpPr>
            <p:spPr>
              <a:xfrm>
                <a:off x="1698147" y="4286198"/>
                <a:ext cx="849135" cy="857311"/>
              </a:xfrm>
              <a:custGeom>
                <a:avLst/>
                <a:gdLst/>
                <a:ahLst/>
                <a:cxnLst/>
                <a:rect l="l" t="t" r="r" b="b"/>
                <a:pathLst>
                  <a:path w="16201" h="16357" extrusionOk="0">
                    <a:moveTo>
                      <a:pt x="1" y="1"/>
                    </a:moveTo>
                    <a:lnTo>
                      <a:pt x="1" y="16356"/>
                    </a:lnTo>
                    <a:lnTo>
                      <a:pt x="16200" y="16356"/>
                    </a:lnTo>
                    <a:lnTo>
                      <a:pt x="16200"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633;p24">
                <a:extLst>
                  <a:ext uri="{FF2B5EF4-FFF2-40B4-BE49-F238E27FC236}">
                    <a16:creationId xmlns="" xmlns:a16="http://schemas.microsoft.com/office/drawing/2014/main" id="{974A59F8-F4F9-9235-329B-E1593E8AB6C9}"/>
                  </a:ext>
                </a:extLst>
              </p:cNvPr>
              <p:cNvSpPr/>
              <p:nvPr/>
            </p:nvSpPr>
            <p:spPr>
              <a:xfrm>
                <a:off x="2123837" y="4286198"/>
                <a:ext cx="1272418" cy="857311"/>
              </a:xfrm>
              <a:custGeom>
                <a:avLst/>
                <a:gdLst/>
                <a:ahLst/>
                <a:cxnLst/>
                <a:rect l="l" t="t" r="r" b="b"/>
                <a:pathLst>
                  <a:path w="24277" h="16357" extrusionOk="0">
                    <a:moveTo>
                      <a:pt x="0" y="1"/>
                    </a:moveTo>
                    <a:lnTo>
                      <a:pt x="8078" y="8158"/>
                    </a:lnTo>
                    <a:lnTo>
                      <a:pt x="16197" y="16356"/>
                    </a:lnTo>
                    <a:lnTo>
                      <a:pt x="24277" y="16356"/>
                    </a:lnTo>
                    <a:lnTo>
                      <a:pt x="807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634;p24">
                <a:extLst>
                  <a:ext uri="{FF2B5EF4-FFF2-40B4-BE49-F238E27FC236}">
                    <a16:creationId xmlns="" xmlns:a16="http://schemas.microsoft.com/office/drawing/2014/main" id="{6C94A334-AFEA-6CA3-10F6-4240646D5DF5}"/>
                  </a:ext>
                </a:extLst>
              </p:cNvPr>
              <p:cNvSpPr/>
              <p:nvPr/>
            </p:nvSpPr>
            <p:spPr>
              <a:xfrm>
                <a:off x="2121846" y="4713722"/>
                <a:ext cx="425432" cy="429782"/>
              </a:xfrm>
              <a:custGeom>
                <a:avLst/>
                <a:gdLst/>
                <a:ahLst/>
                <a:cxnLst/>
                <a:rect l="l" t="t" r="r" b="b"/>
                <a:pathLst>
                  <a:path w="8117" h="8200" extrusionOk="0">
                    <a:moveTo>
                      <a:pt x="8116" y="1"/>
                    </a:moveTo>
                    <a:lnTo>
                      <a:pt x="0" y="8199"/>
                    </a:lnTo>
                    <a:lnTo>
                      <a:pt x="8116" y="8199"/>
                    </a:lnTo>
                    <a:lnTo>
                      <a:pt x="81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0" name="Google Shape;635;p24">
              <a:extLst>
                <a:ext uri="{FF2B5EF4-FFF2-40B4-BE49-F238E27FC236}">
                  <a16:creationId xmlns="" xmlns:a16="http://schemas.microsoft.com/office/drawing/2014/main" id="{DE8A1614-94FE-4CB3-71CC-2F299528A6BF}"/>
                </a:ext>
              </a:extLst>
            </p:cNvPr>
            <p:cNvGrpSpPr/>
            <p:nvPr/>
          </p:nvGrpSpPr>
          <p:grpSpPr>
            <a:xfrm rot="10800000">
              <a:off x="-2846" y="3667425"/>
              <a:ext cx="731533" cy="740911"/>
              <a:chOff x="4866250" y="0"/>
              <a:chExt cx="712996" cy="719821"/>
            </a:xfrm>
          </p:grpSpPr>
          <p:sp>
            <p:nvSpPr>
              <p:cNvPr id="1341" name="Google Shape;636;p24">
                <a:extLst>
                  <a:ext uri="{FF2B5EF4-FFF2-40B4-BE49-F238E27FC236}">
                    <a16:creationId xmlns="" xmlns:a16="http://schemas.microsoft.com/office/drawing/2014/main" id="{0CDB3BEC-C4C6-470B-F6A1-607EB4F67A3D}"/>
                  </a:ext>
                </a:extLst>
              </p:cNvPr>
              <p:cNvSpPr/>
              <p:nvPr/>
            </p:nvSpPr>
            <p:spPr>
              <a:xfrm>
                <a:off x="4866250" y="0"/>
                <a:ext cx="712972" cy="719821"/>
              </a:xfrm>
              <a:custGeom>
                <a:avLst/>
                <a:gdLst/>
                <a:ahLst/>
                <a:cxnLst/>
                <a:rect l="l" t="t" r="r" b="b"/>
                <a:pathLst>
                  <a:path w="15075" h="15219" extrusionOk="0">
                    <a:moveTo>
                      <a:pt x="0" y="1"/>
                    </a:moveTo>
                    <a:lnTo>
                      <a:pt x="15075" y="15218"/>
                    </a:lnTo>
                    <a:lnTo>
                      <a:pt x="150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637;p24">
                <a:extLst>
                  <a:ext uri="{FF2B5EF4-FFF2-40B4-BE49-F238E27FC236}">
                    <a16:creationId xmlns="" xmlns:a16="http://schemas.microsoft.com/office/drawing/2014/main" id="{173E4E27-E07C-A74B-DD92-F454F6900E21}"/>
                  </a:ext>
                </a:extLst>
              </p:cNvPr>
              <p:cNvSpPr/>
              <p:nvPr/>
            </p:nvSpPr>
            <p:spPr>
              <a:xfrm>
                <a:off x="5221837" y="0"/>
                <a:ext cx="357408" cy="360833"/>
              </a:xfrm>
              <a:custGeom>
                <a:avLst/>
                <a:gdLst/>
                <a:ahLst/>
                <a:cxnLst/>
                <a:rect l="l" t="t" r="r" b="b"/>
                <a:pathLst>
                  <a:path w="7557" h="7629" extrusionOk="0">
                    <a:moveTo>
                      <a:pt x="0" y="1"/>
                    </a:moveTo>
                    <a:cubicBezTo>
                      <a:pt x="0" y="4213"/>
                      <a:pt x="3383" y="7628"/>
                      <a:pt x="7557" y="7628"/>
                    </a:cubicBezTo>
                    <a:lnTo>
                      <a:pt x="755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 name="Group 38">
            <a:extLst>
              <a:ext uri="{FF2B5EF4-FFF2-40B4-BE49-F238E27FC236}">
                <a16:creationId xmlns="" xmlns:a16="http://schemas.microsoft.com/office/drawing/2014/main" id="{93E07394-0D8C-9808-D1CA-8F00D1DC8AA0}"/>
              </a:ext>
            </a:extLst>
          </p:cNvPr>
          <p:cNvGrpSpPr/>
          <p:nvPr/>
        </p:nvGrpSpPr>
        <p:grpSpPr>
          <a:xfrm>
            <a:off x="7387730" y="1689950"/>
            <a:ext cx="1756270" cy="3453550"/>
            <a:chOff x="4775201" y="1107440"/>
            <a:chExt cx="1756270" cy="3453550"/>
          </a:xfrm>
        </p:grpSpPr>
        <p:sp>
          <p:nvSpPr>
            <p:cNvPr id="3" name="Google Shape;63;p3">
              <a:extLst>
                <a:ext uri="{FF2B5EF4-FFF2-40B4-BE49-F238E27FC236}">
                  <a16:creationId xmlns="" xmlns:a16="http://schemas.microsoft.com/office/drawing/2014/main" id="{54C353CE-C33F-E45A-9FE2-4915C25D868D}"/>
                </a:ext>
              </a:extLst>
            </p:cNvPr>
            <p:cNvSpPr/>
            <p:nvPr/>
          </p:nvSpPr>
          <p:spPr>
            <a:xfrm flipH="1">
              <a:off x="6244268" y="1107440"/>
              <a:ext cx="285503" cy="286808"/>
            </a:xfrm>
            <a:custGeom>
              <a:avLst/>
              <a:gdLst/>
              <a:ahLst/>
              <a:cxnLst/>
              <a:rect l="l" t="t" r="r" b="b"/>
              <a:pathLst>
                <a:path w="7506" h="7505" extrusionOk="0">
                  <a:moveTo>
                    <a:pt x="0" y="1"/>
                  </a:moveTo>
                  <a:lnTo>
                    <a:pt x="0" y="7505"/>
                  </a:lnTo>
                  <a:lnTo>
                    <a:pt x="7506" y="7505"/>
                  </a:lnTo>
                  <a:cubicBezTo>
                    <a:pt x="7506" y="3360"/>
                    <a:pt x="4145"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 3">
              <a:extLst>
                <a:ext uri="{FF2B5EF4-FFF2-40B4-BE49-F238E27FC236}">
                  <a16:creationId xmlns="" xmlns:a16="http://schemas.microsoft.com/office/drawing/2014/main" id="{FDFF57EE-6C97-E1F8-B7A1-1C13586A0B38}"/>
                </a:ext>
              </a:extLst>
            </p:cNvPr>
            <p:cNvGrpSpPr/>
            <p:nvPr/>
          </p:nvGrpSpPr>
          <p:grpSpPr>
            <a:xfrm flipH="1">
              <a:off x="4775201" y="2514811"/>
              <a:ext cx="1756270" cy="2046179"/>
              <a:chOff x="0" y="2565466"/>
              <a:chExt cx="2227301" cy="2594964"/>
            </a:xfrm>
          </p:grpSpPr>
          <p:grpSp>
            <p:nvGrpSpPr>
              <p:cNvPr id="5" name="Google Shape;993;p37">
                <a:extLst>
                  <a:ext uri="{FF2B5EF4-FFF2-40B4-BE49-F238E27FC236}">
                    <a16:creationId xmlns="" xmlns:a16="http://schemas.microsoft.com/office/drawing/2014/main" id="{104852DC-AD44-AB1F-44C7-238578E4BD21}"/>
                  </a:ext>
                </a:extLst>
              </p:cNvPr>
              <p:cNvGrpSpPr/>
              <p:nvPr/>
            </p:nvGrpSpPr>
            <p:grpSpPr>
              <a:xfrm>
                <a:off x="344860" y="4056710"/>
                <a:ext cx="731517" cy="731509"/>
                <a:chOff x="345132" y="4060974"/>
                <a:chExt cx="717032" cy="717165"/>
              </a:xfrm>
            </p:grpSpPr>
            <p:sp>
              <p:nvSpPr>
                <p:cNvPr id="29" name="Google Shape;994;p37">
                  <a:extLst>
                    <a:ext uri="{FF2B5EF4-FFF2-40B4-BE49-F238E27FC236}">
                      <a16:creationId xmlns="" xmlns:a16="http://schemas.microsoft.com/office/drawing/2014/main" id="{501A168F-776F-D140-8BDC-32597B8F20D6}"/>
                    </a:ext>
                  </a:extLst>
                </p:cNvPr>
                <p:cNvSpPr/>
                <p:nvPr/>
              </p:nvSpPr>
              <p:spPr>
                <a:xfrm>
                  <a:off x="345132" y="4060974"/>
                  <a:ext cx="717032" cy="717165"/>
                </a:xfrm>
                <a:custGeom>
                  <a:avLst/>
                  <a:gdLst/>
                  <a:ahLst/>
                  <a:cxnLst/>
                  <a:rect l="l" t="t" r="r" b="b"/>
                  <a:pathLst>
                    <a:path w="15074" h="15076" extrusionOk="0">
                      <a:moveTo>
                        <a:pt x="7537" y="1"/>
                      </a:moveTo>
                      <a:cubicBezTo>
                        <a:pt x="5538" y="1"/>
                        <a:pt x="3621" y="795"/>
                        <a:pt x="2208" y="2209"/>
                      </a:cubicBezTo>
                      <a:cubicBezTo>
                        <a:pt x="794" y="3622"/>
                        <a:pt x="0" y="5539"/>
                        <a:pt x="0" y="7538"/>
                      </a:cubicBezTo>
                      <a:cubicBezTo>
                        <a:pt x="0" y="9537"/>
                        <a:pt x="794" y="11454"/>
                        <a:pt x="2208" y="12867"/>
                      </a:cubicBezTo>
                      <a:cubicBezTo>
                        <a:pt x="3621" y="14280"/>
                        <a:pt x="5538" y="15075"/>
                        <a:pt x="7537" y="15075"/>
                      </a:cubicBezTo>
                      <a:cubicBezTo>
                        <a:pt x="9536" y="15075"/>
                        <a:pt x="11453" y="14280"/>
                        <a:pt x="12867" y="12867"/>
                      </a:cubicBezTo>
                      <a:cubicBezTo>
                        <a:pt x="14280" y="11454"/>
                        <a:pt x="15074" y="9537"/>
                        <a:pt x="15074" y="7538"/>
                      </a:cubicBezTo>
                      <a:cubicBezTo>
                        <a:pt x="15074" y="5539"/>
                        <a:pt x="14280" y="3622"/>
                        <a:pt x="12867" y="2209"/>
                      </a:cubicBezTo>
                      <a:cubicBezTo>
                        <a:pt x="11453" y="795"/>
                        <a:pt x="9536" y="1"/>
                        <a:pt x="7537"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95;p37">
                  <a:extLst>
                    <a:ext uri="{FF2B5EF4-FFF2-40B4-BE49-F238E27FC236}">
                      <a16:creationId xmlns="" xmlns:a16="http://schemas.microsoft.com/office/drawing/2014/main" id="{02678AD4-C4B9-05B8-F30D-EEA6D6B4E555}"/>
                    </a:ext>
                  </a:extLst>
                </p:cNvPr>
                <p:cNvSpPr/>
                <p:nvPr/>
              </p:nvSpPr>
              <p:spPr>
                <a:xfrm>
                  <a:off x="559109" y="4275695"/>
                  <a:ext cx="315801" cy="287703"/>
                </a:xfrm>
                <a:custGeom>
                  <a:avLst/>
                  <a:gdLst/>
                  <a:ahLst/>
                  <a:cxnLst/>
                  <a:rect l="l" t="t" r="r" b="b"/>
                  <a:pathLst>
                    <a:path w="6639" h="6048" extrusionOk="0">
                      <a:moveTo>
                        <a:pt x="3319" y="1"/>
                      </a:moveTo>
                      <a:cubicBezTo>
                        <a:pt x="2545" y="1"/>
                        <a:pt x="1772" y="296"/>
                        <a:pt x="1181" y="886"/>
                      </a:cubicBezTo>
                      <a:cubicBezTo>
                        <a:pt x="1" y="2067"/>
                        <a:pt x="1" y="3982"/>
                        <a:pt x="1181" y="5162"/>
                      </a:cubicBezTo>
                      <a:cubicBezTo>
                        <a:pt x="1772" y="5752"/>
                        <a:pt x="2545" y="6048"/>
                        <a:pt x="3319" y="6048"/>
                      </a:cubicBezTo>
                      <a:cubicBezTo>
                        <a:pt x="4093" y="6048"/>
                        <a:pt x="4867" y="5752"/>
                        <a:pt x="5457" y="5162"/>
                      </a:cubicBezTo>
                      <a:cubicBezTo>
                        <a:pt x="6638" y="3982"/>
                        <a:pt x="6638" y="2067"/>
                        <a:pt x="5457" y="886"/>
                      </a:cubicBezTo>
                      <a:cubicBezTo>
                        <a:pt x="4867" y="296"/>
                        <a:pt x="4093" y="1"/>
                        <a:pt x="3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996;p37">
                <a:extLst>
                  <a:ext uri="{FF2B5EF4-FFF2-40B4-BE49-F238E27FC236}">
                    <a16:creationId xmlns="" xmlns:a16="http://schemas.microsoft.com/office/drawing/2014/main" id="{258A63E1-8483-E70D-B41A-B5469540F41F}"/>
                  </a:ext>
                </a:extLst>
              </p:cNvPr>
              <p:cNvSpPr/>
              <p:nvPr/>
            </p:nvSpPr>
            <p:spPr>
              <a:xfrm>
                <a:off x="1089976" y="3777568"/>
                <a:ext cx="359468" cy="362912"/>
              </a:xfrm>
              <a:custGeom>
                <a:avLst/>
                <a:gdLst/>
                <a:ahLst/>
                <a:cxnLst/>
                <a:rect l="l" t="t" r="r" b="b"/>
                <a:pathLst>
                  <a:path w="7557" h="7629" extrusionOk="0">
                    <a:moveTo>
                      <a:pt x="1" y="0"/>
                    </a:moveTo>
                    <a:lnTo>
                      <a:pt x="1" y="7628"/>
                    </a:lnTo>
                    <a:lnTo>
                      <a:pt x="7556" y="7628"/>
                    </a:lnTo>
                    <a:cubicBezTo>
                      <a:pt x="7555" y="3416"/>
                      <a:pt x="4173"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55;p3">
                <a:extLst>
                  <a:ext uri="{FF2B5EF4-FFF2-40B4-BE49-F238E27FC236}">
                    <a16:creationId xmlns="" xmlns:a16="http://schemas.microsoft.com/office/drawing/2014/main" id="{2EB365EE-EA5C-542D-6297-D711A04D5005}"/>
                  </a:ext>
                </a:extLst>
              </p:cNvPr>
              <p:cNvGrpSpPr/>
              <p:nvPr/>
            </p:nvGrpSpPr>
            <p:grpSpPr>
              <a:xfrm>
                <a:off x="717031" y="4419538"/>
                <a:ext cx="731517" cy="740890"/>
                <a:chOff x="717034" y="4419587"/>
                <a:chExt cx="717033" cy="723950"/>
              </a:xfrm>
            </p:grpSpPr>
            <p:sp>
              <p:nvSpPr>
                <p:cNvPr id="27" name="Google Shape;56;p3">
                  <a:extLst>
                    <a:ext uri="{FF2B5EF4-FFF2-40B4-BE49-F238E27FC236}">
                      <a16:creationId xmlns="" xmlns:a16="http://schemas.microsoft.com/office/drawing/2014/main" id="{752A9A8C-9212-22D3-F5AF-10D11B2DCBED}"/>
                    </a:ext>
                  </a:extLst>
                </p:cNvPr>
                <p:cNvSpPr/>
                <p:nvPr/>
              </p:nvSpPr>
              <p:spPr>
                <a:xfrm>
                  <a:off x="717034" y="4419587"/>
                  <a:ext cx="358564" cy="362008"/>
                </a:xfrm>
                <a:custGeom>
                  <a:avLst/>
                  <a:gdLst/>
                  <a:ahLst/>
                  <a:cxnLst/>
                  <a:rect l="l" t="t" r="r" b="b"/>
                  <a:pathLst>
                    <a:path w="7538" h="7610" extrusionOk="0">
                      <a:moveTo>
                        <a:pt x="0" y="0"/>
                      </a:moveTo>
                      <a:lnTo>
                        <a:pt x="0" y="7609"/>
                      </a:lnTo>
                      <a:lnTo>
                        <a:pt x="7538" y="7609"/>
                      </a:lnTo>
                      <a:lnTo>
                        <a:pt x="7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7;p3">
                  <a:extLst>
                    <a:ext uri="{FF2B5EF4-FFF2-40B4-BE49-F238E27FC236}">
                      <a16:creationId xmlns="" xmlns:a16="http://schemas.microsoft.com/office/drawing/2014/main" id="{97B0A24B-976F-4034-701D-8632CEBAF07D}"/>
                    </a:ext>
                  </a:extLst>
                </p:cNvPr>
                <p:cNvSpPr/>
                <p:nvPr/>
              </p:nvSpPr>
              <p:spPr>
                <a:xfrm>
                  <a:off x="1075503" y="4781529"/>
                  <a:ext cx="358564" cy="362008"/>
                </a:xfrm>
                <a:custGeom>
                  <a:avLst/>
                  <a:gdLst/>
                  <a:ahLst/>
                  <a:cxnLst/>
                  <a:rect l="l" t="t" r="r" b="b"/>
                  <a:pathLst>
                    <a:path w="7538" h="7610" extrusionOk="0">
                      <a:moveTo>
                        <a:pt x="1" y="0"/>
                      </a:moveTo>
                      <a:lnTo>
                        <a:pt x="1" y="7610"/>
                      </a:lnTo>
                      <a:lnTo>
                        <a:pt x="7538" y="7610"/>
                      </a:lnTo>
                      <a:lnTo>
                        <a:pt x="7538"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58;p3">
                <a:extLst>
                  <a:ext uri="{FF2B5EF4-FFF2-40B4-BE49-F238E27FC236}">
                    <a16:creationId xmlns="" xmlns:a16="http://schemas.microsoft.com/office/drawing/2014/main" id="{B627E07C-48A2-7BBD-9D5F-783EB8B39D1B}"/>
                  </a:ext>
                </a:extLst>
              </p:cNvPr>
              <p:cNvGrpSpPr/>
              <p:nvPr/>
            </p:nvGrpSpPr>
            <p:grpSpPr>
              <a:xfrm>
                <a:off x="0" y="4049364"/>
                <a:ext cx="731493" cy="1111066"/>
                <a:chOff x="0" y="4059500"/>
                <a:chExt cx="717080" cy="1084073"/>
              </a:xfrm>
            </p:grpSpPr>
            <p:sp>
              <p:nvSpPr>
                <p:cNvPr id="25" name="Google Shape;59;p3">
                  <a:extLst>
                    <a:ext uri="{FF2B5EF4-FFF2-40B4-BE49-F238E27FC236}">
                      <a16:creationId xmlns="" xmlns:a16="http://schemas.microsoft.com/office/drawing/2014/main" id="{3F4707B5-D371-D2C9-ED08-5116009B6025}"/>
                    </a:ext>
                  </a:extLst>
                </p:cNvPr>
                <p:cNvSpPr/>
                <p:nvPr/>
              </p:nvSpPr>
              <p:spPr>
                <a:xfrm>
                  <a:off x="0" y="4059500"/>
                  <a:ext cx="717080" cy="1084073"/>
                </a:xfrm>
                <a:custGeom>
                  <a:avLst/>
                  <a:gdLst/>
                  <a:ahLst/>
                  <a:cxnLst/>
                  <a:rect l="l" t="t" r="r" b="b"/>
                  <a:pathLst>
                    <a:path w="15075" h="22789" extrusionOk="0">
                      <a:moveTo>
                        <a:pt x="0" y="0"/>
                      </a:moveTo>
                      <a:lnTo>
                        <a:pt x="0" y="22789"/>
                      </a:lnTo>
                      <a:lnTo>
                        <a:pt x="15074" y="22789"/>
                      </a:lnTo>
                      <a:lnTo>
                        <a:pt x="15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0;p3">
                  <a:extLst>
                    <a:ext uri="{FF2B5EF4-FFF2-40B4-BE49-F238E27FC236}">
                      <a16:creationId xmlns="" xmlns:a16="http://schemas.microsoft.com/office/drawing/2014/main" id="{EDCA1F9E-35DB-728D-1ABF-3AD88B5164C6}"/>
                    </a:ext>
                  </a:extLst>
                </p:cNvPr>
                <p:cNvSpPr/>
                <p:nvPr/>
              </p:nvSpPr>
              <p:spPr>
                <a:xfrm>
                  <a:off x="0" y="4419587"/>
                  <a:ext cx="717080" cy="723968"/>
                </a:xfrm>
                <a:custGeom>
                  <a:avLst/>
                  <a:gdLst/>
                  <a:ahLst/>
                  <a:cxnLst/>
                  <a:rect l="l" t="t" r="r" b="b"/>
                  <a:pathLst>
                    <a:path w="15075" h="15219" extrusionOk="0">
                      <a:moveTo>
                        <a:pt x="0" y="0"/>
                      </a:moveTo>
                      <a:lnTo>
                        <a:pt x="15074" y="15219"/>
                      </a:lnTo>
                      <a:lnTo>
                        <a:pt x="150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64;p3">
                <a:extLst>
                  <a:ext uri="{FF2B5EF4-FFF2-40B4-BE49-F238E27FC236}">
                    <a16:creationId xmlns="" xmlns:a16="http://schemas.microsoft.com/office/drawing/2014/main" id="{7BC78138-EDDA-ED0D-41DA-68CB6D5F6189}"/>
                  </a:ext>
                </a:extLst>
              </p:cNvPr>
              <p:cNvGrpSpPr/>
              <p:nvPr/>
            </p:nvGrpSpPr>
            <p:grpSpPr>
              <a:xfrm>
                <a:off x="0" y="3307440"/>
                <a:ext cx="731493" cy="741946"/>
                <a:chOff x="0" y="3337137"/>
                <a:chExt cx="717080" cy="723920"/>
              </a:xfrm>
            </p:grpSpPr>
            <p:sp>
              <p:nvSpPr>
                <p:cNvPr id="20" name="Google Shape;65;p3">
                  <a:extLst>
                    <a:ext uri="{FF2B5EF4-FFF2-40B4-BE49-F238E27FC236}">
                      <a16:creationId xmlns="" xmlns:a16="http://schemas.microsoft.com/office/drawing/2014/main" id="{975A5AA8-716C-1A2E-5076-50123D6EF190}"/>
                    </a:ext>
                  </a:extLst>
                </p:cNvPr>
                <p:cNvSpPr/>
                <p:nvPr/>
              </p:nvSpPr>
              <p:spPr>
                <a:xfrm>
                  <a:off x="0" y="3338660"/>
                  <a:ext cx="717080" cy="722398"/>
                </a:xfrm>
                <a:custGeom>
                  <a:avLst/>
                  <a:gdLst/>
                  <a:ahLst/>
                  <a:cxnLst/>
                  <a:rect l="l" t="t" r="r" b="b"/>
                  <a:pathLst>
                    <a:path w="15075" h="15186" extrusionOk="0">
                      <a:moveTo>
                        <a:pt x="0" y="0"/>
                      </a:moveTo>
                      <a:lnTo>
                        <a:pt x="0" y="15186"/>
                      </a:lnTo>
                      <a:lnTo>
                        <a:pt x="15074" y="15186"/>
                      </a:lnTo>
                      <a:lnTo>
                        <a:pt x="15074" y="0"/>
                      </a:lnTo>
                      <a:close/>
                    </a:path>
                  </a:pathLst>
                </a:custGeom>
                <a:solidFill>
                  <a:srgbClr val="09B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6;p3">
                  <a:extLst>
                    <a:ext uri="{FF2B5EF4-FFF2-40B4-BE49-F238E27FC236}">
                      <a16:creationId xmlns="" xmlns:a16="http://schemas.microsoft.com/office/drawing/2014/main" id="{BB9C5938-2107-FE12-547D-35DA7E9B02DF}"/>
                    </a:ext>
                  </a:extLst>
                </p:cNvPr>
                <p:cNvSpPr/>
                <p:nvPr/>
              </p:nvSpPr>
              <p:spPr>
                <a:xfrm>
                  <a:off x="0" y="3698223"/>
                  <a:ext cx="358707" cy="361294"/>
                </a:xfrm>
                <a:custGeom>
                  <a:avLst/>
                  <a:gdLst/>
                  <a:ahLst/>
                  <a:cxnLst/>
                  <a:rect l="l" t="t" r="r" b="b"/>
                  <a:pathLst>
                    <a:path w="7541" h="7595" extrusionOk="0">
                      <a:moveTo>
                        <a:pt x="0" y="0"/>
                      </a:moveTo>
                      <a:cubicBezTo>
                        <a:pt x="0" y="4195"/>
                        <a:pt x="3376" y="7595"/>
                        <a:pt x="7540" y="7595"/>
                      </a:cubicBezTo>
                      <a:cubicBezTo>
                        <a:pt x="7540" y="3400"/>
                        <a:pt x="4164"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7;p3">
                  <a:extLst>
                    <a:ext uri="{FF2B5EF4-FFF2-40B4-BE49-F238E27FC236}">
                      <a16:creationId xmlns="" xmlns:a16="http://schemas.microsoft.com/office/drawing/2014/main" id="{76015D20-68D2-8039-B11E-382EA749C130}"/>
                    </a:ext>
                  </a:extLst>
                </p:cNvPr>
                <p:cNvSpPr/>
                <p:nvPr/>
              </p:nvSpPr>
              <p:spPr>
                <a:xfrm>
                  <a:off x="358279" y="3698223"/>
                  <a:ext cx="358659" cy="361294"/>
                </a:xfrm>
                <a:custGeom>
                  <a:avLst/>
                  <a:gdLst/>
                  <a:ahLst/>
                  <a:cxnLst/>
                  <a:rect l="l" t="t" r="r" b="b"/>
                  <a:pathLst>
                    <a:path w="7540" h="7595" extrusionOk="0">
                      <a:moveTo>
                        <a:pt x="7539" y="0"/>
                      </a:moveTo>
                      <a:cubicBezTo>
                        <a:pt x="3374" y="0"/>
                        <a:pt x="0" y="3400"/>
                        <a:pt x="0" y="7595"/>
                      </a:cubicBezTo>
                      <a:cubicBezTo>
                        <a:pt x="4164" y="7595"/>
                        <a:pt x="7539" y="4195"/>
                        <a:pt x="75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8;p3">
                  <a:extLst>
                    <a:ext uri="{FF2B5EF4-FFF2-40B4-BE49-F238E27FC236}">
                      <a16:creationId xmlns="" xmlns:a16="http://schemas.microsoft.com/office/drawing/2014/main" id="{0D367113-7C27-DE28-46BF-BABA1700F3FC}"/>
                    </a:ext>
                  </a:extLst>
                </p:cNvPr>
                <p:cNvSpPr/>
                <p:nvPr/>
              </p:nvSpPr>
              <p:spPr>
                <a:xfrm>
                  <a:off x="0" y="3337137"/>
                  <a:ext cx="358707" cy="361342"/>
                </a:xfrm>
                <a:custGeom>
                  <a:avLst/>
                  <a:gdLst/>
                  <a:ahLst/>
                  <a:cxnLst/>
                  <a:rect l="l" t="t" r="r" b="b"/>
                  <a:pathLst>
                    <a:path w="7541" h="7596" extrusionOk="0">
                      <a:moveTo>
                        <a:pt x="0" y="0"/>
                      </a:moveTo>
                      <a:cubicBezTo>
                        <a:pt x="0" y="4195"/>
                        <a:pt x="3376" y="7595"/>
                        <a:pt x="7540" y="7595"/>
                      </a:cubicBezTo>
                      <a:cubicBezTo>
                        <a:pt x="7540" y="3400"/>
                        <a:pt x="4164"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9;p3">
                  <a:extLst>
                    <a:ext uri="{FF2B5EF4-FFF2-40B4-BE49-F238E27FC236}">
                      <a16:creationId xmlns="" xmlns:a16="http://schemas.microsoft.com/office/drawing/2014/main" id="{7CC97FBF-E8FC-F90F-36A4-8BAC6758DD74}"/>
                    </a:ext>
                  </a:extLst>
                </p:cNvPr>
                <p:cNvSpPr/>
                <p:nvPr/>
              </p:nvSpPr>
              <p:spPr>
                <a:xfrm>
                  <a:off x="358279" y="3337137"/>
                  <a:ext cx="358659" cy="361342"/>
                </a:xfrm>
                <a:custGeom>
                  <a:avLst/>
                  <a:gdLst/>
                  <a:ahLst/>
                  <a:cxnLst/>
                  <a:rect l="l" t="t" r="r" b="b"/>
                  <a:pathLst>
                    <a:path w="7540" h="7596" extrusionOk="0">
                      <a:moveTo>
                        <a:pt x="7539" y="0"/>
                      </a:moveTo>
                      <a:cubicBezTo>
                        <a:pt x="3374" y="0"/>
                        <a:pt x="0" y="3400"/>
                        <a:pt x="0" y="7595"/>
                      </a:cubicBezTo>
                      <a:cubicBezTo>
                        <a:pt x="4164" y="7595"/>
                        <a:pt x="7539" y="4195"/>
                        <a:pt x="75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70;p3">
                <a:extLst>
                  <a:ext uri="{FF2B5EF4-FFF2-40B4-BE49-F238E27FC236}">
                    <a16:creationId xmlns="" xmlns:a16="http://schemas.microsoft.com/office/drawing/2014/main" id="{A5A93EBD-CE0C-8354-C2C6-25477CDA9FF5}"/>
                  </a:ext>
                </a:extLst>
              </p:cNvPr>
              <p:cNvGrpSpPr/>
              <p:nvPr/>
            </p:nvGrpSpPr>
            <p:grpSpPr>
              <a:xfrm>
                <a:off x="0" y="2565466"/>
                <a:ext cx="731493" cy="741995"/>
                <a:chOff x="0" y="2614775"/>
                <a:chExt cx="717080" cy="723968"/>
              </a:xfrm>
            </p:grpSpPr>
            <p:sp>
              <p:nvSpPr>
                <p:cNvPr id="18" name="Google Shape;71;p3">
                  <a:extLst>
                    <a:ext uri="{FF2B5EF4-FFF2-40B4-BE49-F238E27FC236}">
                      <a16:creationId xmlns="" xmlns:a16="http://schemas.microsoft.com/office/drawing/2014/main" id="{0189721A-E6E9-4B9C-4F3C-0CEC114C4F80}"/>
                    </a:ext>
                  </a:extLst>
                </p:cNvPr>
                <p:cNvSpPr/>
                <p:nvPr/>
              </p:nvSpPr>
              <p:spPr>
                <a:xfrm>
                  <a:off x="0" y="2614775"/>
                  <a:ext cx="717080" cy="723968"/>
                </a:xfrm>
                <a:custGeom>
                  <a:avLst/>
                  <a:gdLst/>
                  <a:ahLst/>
                  <a:cxnLst/>
                  <a:rect l="l" t="t" r="r" b="b"/>
                  <a:pathLst>
                    <a:path w="15075" h="15219" extrusionOk="0">
                      <a:moveTo>
                        <a:pt x="0" y="1"/>
                      </a:moveTo>
                      <a:lnTo>
                        <a:pt x="0" y="15218"/>
                      </a:lnTo>
                      <a:lnTo>
                        <a:pt x="15074" y="15218"/>
                      </a:lnTo>
                      <a:lnTo>
                        <a:pt x="15074" y="7654"/>
                      </a:lnTo>
                      <a:lnTo>
                        <a:pt x="7492"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2;p3">
                  <a:extLst>
                    <a:ext uri="{FF2B5EF4-FFF2-40B4-BE49-F238E27FC236}">
                      <a16:creationId xmlns="" xmlns:a16="http://schemas.microsoft.com/office/drawing/2014/main" id="{CFDF08DE-B2BD-951B-7974-5F584582B0E6}"/>
                    </a:ext>
                  </a:extLst>
                </p:cNvPr>
                <p:cNvSpPr/>
                <p:nvPr/>
              </p:nvSpPr>
              <p:spPr>
                <a:xfrm>
                  <a:off x="210106" y="2992510"/>
                  <a:ext cx="278603" cy="281329"/>
                </a:xfrm>
                <a:custGeom>
                  <a:avLst/>
                  <a:gdLst/>
                  <a:ahLst/>
                  <a:cxnLst/>
                  <a:rect l="l" t="t" r="r" b="b"/>
                  <a:pathLst>
                    <a:path w="5857" h="5914" extrusionOk="0">
                      <a:moveTo>
                        <a:pt x="2929" y="0"/>
                      </a:moveTo>
                      <a:cubicBezTo>
                        <a:pt x="1311" y="0"/>
                        <a:pt x="0" y="1324"/>
                        <a:pt x="0" y="2957"/>
                      </a:cubicBezTo>
                      <a:cubicBezTo>
                        <a:pt x="0" y="4589"/>
                        <a:pt x="1311" y="5914"/>
                        <a:pt x="2929" y="5914"/>
                      </a:cubicBezTo>
                      <a:cubicBezTo>
                        <a:pt x="4546" y="5914"/>
                        <a:pt x="5857" y="4589"/>
                        <a:pt x="5857" y="2957"/>
                      </a:cubicBezTo>
                      <a:cubicBezTo>
                        <a:pt x="5857" y="1324"/>
                        <a:pt x="4546" y="0"/>
                        <a:pt x="2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73;p3">
                <a:extLst>
                  <a:ext uri="{FF2B5EF4-FFF2-40B4-BE49-F238E27FC236}">
                    <a16:creationId xmlns="" xmlns:a16="http://schemas.microsoft.com/office/drawing/2014/main" id="{B46CAC77-7411-F12D-D479-4540D6E2474D}"/>
                  </a:ext>
                </a:extLst>
              </p:cNvPr>
              <p:cNvGrpSpPr/>
              <p:nvPr/>
            </p:nvGrpSpPr>
            <p:grpSpPr>
              <a:xfrm>
                <a:off x="1750103" y="4666320"/>
                <a:ext cx="477198" cy="477211"/>
                <a:chOff x="1673903" y="4666320"/>
                <a:chExt cx="477198" cy="477211"/>
              </a:xfrm>
            </p:grpSpPr>
            <p:sp>
              <p:nvSpPr>
                <p:cNvPr id="16" name="Google Shape;74;p3">
                  <a:extLst>
                    <a:ext uri="{FF2B5EF4-FFF2-40B4-BE49-F238E27FC236}">
                      <a16:creationId xmlns="" xmlns:a16="http://schemas.microsoft.com/office/drawing/2014/main" id="{79BE3CF7-0BC7-B2B7-FC6F-55F15FEFAF43}"/>
                    </a:ext>
                  </a:extLst>
                </p:cNvPr>
                <p:cNvSpPr/>
                <p:nvPr/>
              </p:nvSpPr>
              <p:spPr>
                <a:xfrm>
                  <a:off x="1891905" y="4884418"/>
                  <a:ext cx="259195" cy="259114"/>
                </a:xfrm>
                <a:custGeom>
                  <a:avLst/>
                  <a:gdLst/>
                  <a:ahLst/>
                  <a:cxnLst/>
                  <a:rect l="l" t="t" r="r" b="b"/>
                  <a:pathLst>
                    <a:path w="5449" h="5447" extrusionOk="0">
                      <a:moveTo>
                        <a:pt x="5448" y="0"/>
                      </a:moveTo>
                      <a:cubicBezTo>
                        <a:pt x="2440" y="0"/>
                        <a:pt x="1" y="2438"/>
                        <a:pt x="1" y="5447"/>
                      </a:cubicBezTo>
                      <a:lnTo>
                        <a:pt x="5448" y="5447"/>
                      </a:lnTo>
                      <a:lnTo>
                        <a:pt x="54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5;p3">
                  <a:extLst>
                    <a:ext uri="{FF2B5EF4-FFF2-40B4-BE49-F238E27FC236}">
                      <a16:creationId xmlns="" xmlns:a16="http://schemas.microsoft.com/office/drawing/2014/main" id="{BA1147FA-3446-0652-2FDD-6755E5687E29}"/>
                    </a:ext>
                  </a:extLst>
                </p:cNvPr>
                <p:cNvSpPr/>
                <p:nvPr/>
              </p:nvSpPr>
              <p:spPr>
                <a:xfrm>
                  <a:off x="1673903" y="4666320"/>
                  <a:ext cx="237314" cy="237374"/>
                </a:xfrm>
                <a:custGeom>
                  <a:avLst/>
                  <a:gdLst/>
                  <a:ahLst/>
                  <a:cxnLst/>
                  <a:rect l="l" t="t" r="r" b="b"/>
                  <a:pathLst>
                    <a:path w="4989" h="4990" extrusionOk="0">
                      <a:moveTo>
                        <a:pt x="4989" y="0"/>
                      </a:moveTo>
                      <a:cubicBezTo>
                        <a:pt x="2233" y="0"/>
                        <a:pt x="0" y="2235"/>
                        <a:pt x="0" y="4989"/>
                      </a:cubicBezTo>
                      <a:lnTo>
                        <a:pt x="4989" y="4989"/>
                      </a:lnTo>
                      <a:lnTo>
                        <a:pt x="49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3" name="Google Shape;259;p35">
            <a:extLst>
              <a:ext uri="{FF2B5EF4-FFF2-40B4-BE49-F238E27FC236}">
                <a16:creationId xmlns="" xmlns:a16="http://schemas.microsoft.com/office/drawing/2014/main" id="{12C4D742-6BC1-B3EB-F639-2065046AF6E0}"/>
              </a:ext>
            </a:extLst>
          </p:cNvPr>
          <p:cNvSpPr txBox="1">
            <a:spLocks/>
          </p:cNvSpPr>
          <p:nvPr/>
        </p:nvSpPr>
        <p:spPr>
          <a:xfrm>
            <a:off x="293214" y="1293622"/>
            <a:ext cx="5512108" cy="2420184"/>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ID" b="1" dirty="0">
                <a:solidFill>
                  <a:schemeClr val="bg2">
                    <a:lumMod val="90000"/>
                  </a:schemeClr>
                </a:solidFill>
                <a:latin typeface="+mn-lt"/>
                <a:cs typeface="Figtree" panose="020B0604020202020204" charset="0"/>
              </a:rPr>
              <a:t/>
            </a:r>
            <a:br>
              <a:rPr lang="en-ID" b="1" dirty="0">
                <a:solidFill>
                  <a:schemeClr val="bg2">
                    <a:lumMod val="90000"/>
                  </a:schemeClr>
                </a:solidFill>
                <a:latin typeface="+mn-lt"/>
                <a:cs typeface="Figtree" panose="020B0604020202020204" charset="0"/>
              </a:rPr>
            </a:br>
            <a:r>
              <a:rPr lang="en-ID" sz="3600" b="1" dirty="0">
                <a:solidFill>
                  <a:schemeClr val="accent2"/>
                </a:solidFill>
                <a:latin typeface="+mn-lt"/>
                <a:cs typeface="Figtree" panose="020B0604020202020204" charset="0"/>
              </a:rPr>
              <a:t>METODE PENELITIAN </a:t>
            </a:r>
            <a:endParaRPr lang="en-ID" b="1" dirty="0">
              <a:solidFill>
                <a:schemeClr val="accent2"/>
              </a:solidFill>
              <a:latin typeface="+mn-lt"/>
              <a:cs typeface="Figtree" panose="020B0604020202020204" charset="0"/>
            </a:endParaRPr>
          </a:p>
        </p:txBody>
      </p:sp>
      <p:sp>
        <p:nvSpPr>
          <p:cNvPr id="44" name="Rectangle: Rounded Corners 43">
            <a:extLst>
              <a:ext uri="{FF2B5EF4-FFF2-40B4-BE49-F238E27FC236}">
                <a16:creationId xmlns="" xmlns:a16="http://schemas.microsoft.com/office/drawing/2014/main" id="{BB38832B-C18D-2FF7-6EF1-47D385D4B7E8}"/>
              </a:ext>
            </a:extLst>
          </p:cNvPr>
          <p:cNvSpPr/>
          <p:nvPr/>
        </p:nvSpPr>
        <p:spPr>
          <a:xfrm rot="5400000">
            <a:off x="4108362" y="-818533"/>
            <a:ext cx="5516493" cy="2237788"/>
          </a:xfrm>
          <a:prstGeom prst="roundRect">
            <a:avLst>
              <a:gd name="adj" fmla="val 50000"/>
            </a:avLst>
          </a:prstGeom>
          <a:solidFill>
            <a:schemeClr val="accent2">
              <a:lumMod val="75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grpSp>
        <p:nvGrpSpPr>
          <p:cNvPr id="49" name="Group 48">
            <a:extLst>
              <a:ext uri="{FF2B5EF4-FFF2-40B4-BE49-F238E27FC236}">
                <a16:creationId xmlns="" xmlns:a16="http://schemas.microsoft.com/office/drawing/2014/main" id="{C97D9335-93BC-57A3-8A53-5CD6CE29A7C4}"/>
              </a:ext>
            </a:extLst>
          </p:cNvPr>
          <p:cNvGrpSpPr/>
          <p:nvPr/>
        </p:nvGrpSpPr>
        <p:grpSpPr>
          <a:xfrm>
            <a:off x="-3361" y="-8"/>
            <a:ext cx="1047914" cy="1102451"/>
            <a:chOff x="-3361" y="-8"/>
            <a:chExt cx="1047914" cy="1102451"/>
          </a:xfrm>
        </p:grpSpPr>
        <p:grpSp>
          <p:nvGrpSpPr>
            <p:cNvPr id="50" name="Google Shape;656;p25">
              <a:extLst>
                <a:ext uri="{FF2B5EF4-FFF2-40B4-BE49-F238E27FC236}">
                  <a16:creationId xmlns="" xmlns:a16="http://schemas.microsoft.com/office/drawing/2014/main" id="{8B567924-4493-F91F-5E52-71EC48C8DC91}"/>
                </a:ext>
              </a:extLst>
            </p:cNvPr>
            <p:cNvGrpSpPr/>
            <p:nvPr userDrawn="1"/>
          </p:nvGrpSpPr>
          <p:grpSpPr>
            <a:xfrm rot="10800000">
              <a:off x="-3358" y="-5"/>
              <a:ext cx="731533" cy="741973"/>
              <a:chOff x="7717995" y="2159490"/>
              <a:chExt cx="712996" cy="719873"/>
            </a:xfrm>
          </p:grpSpPr>
          <p:sp>
            <p:nvSpPr>
              <p:cNvPr id="53" name="Google Shape;657;p25">
                <a:extLst>
                  <a:ext uri="{FF2B5EF4-FFF2-40B4-BE49-F238E27FC236}">
                    <a16:creationId xmlns="" xmlns:a16="http://schemas.microsoft.com/office/drawing/2014/main" id="{B63BF9B6-288B-E45F-A2E4-92C8FC3F542D}"/>
                  </a:ext>
                </a:extLst>
              </p:cNvPr>
              <p:cNvSpPr/>
              <p:nvPr/>
            </p:nvSpPr>
            <p:spPr>
              <a:xfrm>
                <a:off x="7717995" y="2159490"/>
                <a:ext cx="712925" cy="719773"/>
              </a:xfrm>
              <a:custGeom>
                <a:avLst/>
                <a:gdLst/>
                <a:ahLst/>
                <a:cxnLst/>
                <a:rect l="l" t="t" r="r" b="b"/>
                <a:pathLst>
                  <a:path w="15074" h="15218" extrusionOk="0">
                    <a:moveTo>
                      <a:pt x="0" y="0"/>
                    </a:moveTo>
                    <a:lnTo>
                      <a:pt x="0" y="15217"/>
                    </a:lnTo>
                    <a:lnTo>
                      <a:pt x="15073" y="15217"/>
                    </a:lnTo>
                    <a:lnTo>
                      <a:pt x="150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58;p25">
                <a:extLst>
                  <a:ext uri="{FF2B5EF4-FFF2-40B4-BE49-F238E27FC236}">
                    <a16:creationId xmlns="" xmlns:a16="http://schemas.microsoft.com/office/drawing/2014/main" id="{EA4DF6E7-D57F-4712-2F52-F6EF2978E350}"/>
                  </a:ext>
                </a:extLst>
              </p:cNvPr>
              <p:cNvSpPr/>
              <p:nvPr/>
            </p:nvSpPr>
            <p:spPr>
              <a:xfrm>
                <a:off x="7718090" y="2567910"/>
                <a:ext cx="308363" cy="311454"/>
              </a:xfrm>
              <a:custGeom>
                <a:avLst/>
                <a:gdLst/>
                <a:ahLst/>
                <a:cxnLst/>
                <a:rect l="l" t="t" r="r" b="b"/>
                <a:pathLst>
                  <a:path w="6520" h="6585" extrusionOk="0">
                    <a:moveTo>
                      <a:pt x="0" y="1"/>
                    </a:moveTo>
                    <a:lnTo>
                      <a:pt x="0" y="6584"/>
                    </a:lnTo>
                    <a:lnTo>
                      <a:pt x="6519" y="6584"/>
                    </a:lnTo>
                    <a:cubicBezTo>
                      <a:pt x="6519" y="2949"/>
                      <a:pt x="359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59;p25">
                <a:extLst>
                  <a:ext uri="{FF2B5EF4-FFF2-40B4-BE49-F238E27FC236}">
                    <a16:creationId xmlns="" xmlns:a16="http://schemas.microsoft.com/office/drawing/2014/main" id="{977297C0-D72C-7613-12A1-CC07951E5030}"/>
                  </a:ext>
                </a:extLst>
              </p:cNvPr>
              <p:cNvSpPr/>
              <p:nvPr/>
            </p:nvSpPr>
            <p:spPr>
              <a:xfrm>
                <a:off x="8073961" y="2159490"/>
                <a:ext cx="357030" cy="349718"/>
              </a:xfrm>
              <a:custGeom>
                <a:avLst/>
                <a:gdLst/>
                <a:ahLst/>
                <a:cxnLst/>
                <a:rect l="l" t="t" r="r" b="b"/>
                <a:pathLst>
                  <a:path w="7549" h="7394" extrusionOk="0">
                    <a:moveTo>
                      <a:pt x="1" y="0"/>
                    </a:moveTo>
                    <a:lnTo>
                      <a:pt x="7548" y="7393"/>
                    </a:lnTo>
                    <a:lnTo>
                      <a:pt x="7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664;p25">
              <a:extLst>
                <a:ext uri="{FF2B5EF4-FFF2-40B4-BE49-F238E27FC236}">
                  <a16:creationId xmlns="" xmlns:a16="http://schemas.microsoft.com/office/drawing/2014/main" id="{52CF4B98-5047-6B15-9012-AFAE9FD8FA0D}"/>
                </a:ext>
              </a:extLst>
            </p:cNvPr>
            <p:cNvSpPr/>
            <p:nvPr/>
          </p:nvSpPr>
          <p:spPr>
            <a:xfrm flipH="1">
              <a:off x="-3361" y="741986"/>
              <a:ext cx="366315" cy="360457"/>
            </a:xfrm>
            <a:custGeom>
              <a:avLst/>
              <a:gdLst/>
              <a:ahLst/>
              <a:cxnLst/>
              <a:rect l="l" t="t" r="r" b="b"/>
              <a:pathLst>
                <a:path w="7549" h="7394" extrusionOk="0">
                  <a:moveTo>
                    <a:pt x="1" y="0"/>
                  </a:moveTo>
                  <a:lnTo>
                    <a:pt x="7548" y="7393"/>
                  </a:lnTo>
                  <a:lnTo>
                    <a:pt x="7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65;p25">
              <a:extLst>
                <a:ext uri="{FF2B5EF4-FFF2-40B4-BE49-F238E27FC236}">
                  <a16:creationId xmlns="" xmlns:a16="http://schemas.microsoft.com/office/drawing/2014/main" id="{F3180960-2AFC-EB04-2FE2-238243CB4540}"/>
                </a:ext>
              </a:extLst>
            </p:cNvPr>
            <p:cNvSpPr/>
            <p:nvPr/>
          </p:nvSpPr>
          <p:spPr>
            <a:xfrm rot="10800000" flipH="1">
              <a:off x="728170" y="-8"/>
              <a:ext cx="316383" cy="321019"/>
            </a:xfrm>
            <a:custGeom>
              <a:avLst/>
              <a:gdLst/>
              <a:ahLst/>
              <a:cxnLst/>
              <a:rect l="l" t="t" r="r" b="b"/>
              <a:pathLst>
                <a:path w="6520" h="6585" extrusionOk="0">
                  <a:moveTo>
                    <a:pt x="0" y="1"/>
                  </a:moveTo>
                  <a:lnTo>
                    <a:pt x="0" y="6584"/>
                  </a:lnTo>
                  <a:lnTo>
                    <a:pt x="6519" y="6584"/>
                  </a:lnTo>
                  <a:cubicBezTo>
                    <a:pt x="6519" y="2949"/>
                    <a:pt x="3599" y="1"/>
                    <a:pt x="0" y="1"/>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1" name="Google Shape;5440;p64">
            <a:extLst>
              <a:ext uri="{FF2B5EF4-FFF2-40B4-BE49-F238E27FC236}">
                <a16:creationId xmlns="" xmlns:a16="http://schemas.microsoft.com/office/drawing/2014/main" id="{F05A9BED-961E-9496-7FA6-2E403FD57B5F}"/>
              </a:ext>
            </a:extLst>
          </p:cNvPr>
          <p:cNvGrpSpPr/>
          <p:nvPr/>
        </p:nvGrpSpPr>
        <p:grpSpPr>
          <a:xfrm rot="10800000">
            <a:off x="3871273" y="-3185868"/>
            <a:ext cx="1401454" cy="1459751"/>
            <a:chOff x="5830645" y="1267368"/>
            <a:chExt cx="530340" cy="553041"/>
          </a:xfrm>
        </p:grpSpPr>
        <p:sp>
          <p:nvSpPr>
            <p:cNvPr id="1082" name="Google Shape;5441;p64">
              <a:extLst>
                <a:ext uri="{FF2B5EF4-FFF2-40B4-BE49-F238E27FC236}">
                  <a16:creationId xmlns="" xmlns:a16="http://schemas.microsoft.com/office/drawing/2014/main" id="{E8DFDF44-CF4B-6780-FF5D-EF17ED4A6C72}"/>
                </a:ext>
              </a:extLst>
            </p:cNvPr>
            <p:cNvSpPr/>
            <p:nvPr/>
          </p:nvSpPr>
          <p:spPr>
            <a:xfrm>
              <a:off x="5994669" y="1442730"/>
              <a:ext cx="202317" cy="202342"/>
            </a:xfrm>
            <a:custGeom>
              <a:avLst/>
              <a:gdLst/>
              <a:ahLst/>
              <a:cxnLst/>
              <a:rect l="l" t="t" r="r" b="b"/>
              <a:pathLst>
                <a:path w="7941" h="7942" extrusionOk="0">
                  <a:moveTo>
                    <a:pt x="3971" y="319"/>
                  </a:moveTo>
                  <a:cubicBezTo>
                    <a:pt x="5984" y="319"/>
                    <a:pt x="7623" y="1957"/>
                    <a:pt x="7623" y="3971"/>
                  </a:cubicBezTo>
                  <a:cubicBezTo>
                    <a:pt x="7623" y="5984"/>
                    <a:pt x="5985" y="7624"/>
                    <a:pt x="3971" y="7624"/>
                  </a:cubicBezTo>
                  <a:cubicBezTo>
                    <a:pt x="1956" y="7624"/>
                    <a:pt x="318" y="5984"/>
                    <a:pt x="318" y="3971"/>
                  </a:cubicBezTo>
                  <a:cubicBezTo>
                    <a:pt x="318" y="1957"/>
                    <a:pt x="1956" y="319"/>
                    <a:pt x="3971" y="319"/>
                  </a:cubicBezTo>
                  <a:close/>
                  <a:moveTo>
                    <a:pt x="3971" y="0"/>
                  </a:moveTo>
                  <a:cubicBezTo>
                    <a:pt x="1782" y="0"/>
                    <a:pt x="1" y="1782"/>
                    <a:pt x="1" y="3971"/>
                  </a:cubicBezTo>
                  <a:cubicBezTo>
                    <a:pt x="1" y="6159"/>
                    <a:pt x="1782" y="7941"/>
                    <a:pt x="3971" y="7941"/>
                  </a:cubicBezTo>
                  <a:cubicBezTo>
                    <a:pt x="6160" y="7941"/>
                    <a:pt x="7940" y="6159"/>
                    <a:pt x="7940" y="3971"/>
                  </a:cubicBezTo>
                  <a:cubicBezTo>
                    <a:pt x="7940" y="1782"/>
                    <a:pt x="6160" y="0"/>
                    <a:pt x="397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grpSp>
          <p:nvGrpSpPr>
            <p:cNvPr id="1083" name="Google Shape;5442;p64">
              <a:extLst>
                <a:ext uri="{FF2B5EF4-FFF2-40B4-BE49-F238E27FC236}">
                  <a16:creationId xmlns="" xmlns:a16="http://schemas.microsoft.com/office/drawing/2014/main" id="{89B88B54-B20C-A234-FAFD-5D1CD07C2653}"/>
                </a:ext>
              </a:extLst>
            </p:cNvPr>
            <p:cNvGrpSpPr/>
            <p:nvPr/>
          </p:nvGrpSpPr>
          <p:grpSpPr>
            <a:xfrm>
              <a:off x="5830646" y="1267368"/>
              <a:ext cx="259743" cy="269909"/>
              <a:chOff x="5830646" y="1267368"/>
              <a:chExt cx="259743" cy="269909"/>
            </a:xfrm>
          </p:grpSpPr>
          <p:sp>
            <p:nvSpPr>
              <p:cNvPr id="1925" name="Google Shape;5443;p64">
                <a:extLst>
                  <a:ext uri="{FF2B5EF4-FFF2-40B4-BE49-F238E27FC236}">
                    <a16:creationId xmlns="" xmlns:a16="http://schemas.microsoft.com/office/drawing/2014/main" id="{57CE52D5-AA7F-0C84-A617-87EA94C784E8}"/>
                  </a:ext>
                </a:extLst>
              </p:cNvPr>
              <p:cNvSpPr/>
              <p:nvPr/>
            </p:nvSpPr>
            <p:spPr>
              <a:xfrm>
                <a:off x="5830646" y="1304897"/>
                <a:ext cx="259743" cy="232380"/>
              </a:xfrm>
              <a:custGeom>
                <a:avLst/>
                <a:gdLst/>
                <a:ahLst/>
                <a:cxnLst/>
                <a:rect l="l" t="t" r="r" b="b"/>
                <a:pathLst>
                  <a:path w="10195" h="9121" extrusionOk="0">
                    <a:moveTo>
                      <a:pt x="7470" y="1"/>
                    </a:moveTo>
                    <a:cubicBezTo>
                      <a:pt x="7469" y="1"/>
                      <a:pt x="7468" y="1"/>
                      <a:pt x="7467" y="1"/>
                    </a:cubicBezTo>
                    <a:lnTo>
                      <a:pt x="7044" y="1"/>
                    </a:lnTo>
                    <a:cubicBezTo>
                      <a:pt x="7044" y="1075"/>
                      <a:pt x="6172" y="1946"/>
                      <a:pt x="5097" y="1946"/>
                    </a:cubicBezTo>
                    <a:cubicBezTo>
                      <a:pt x="4021" y="1946"/>
                      <a:pt x="3150" y="1075"/>
                      <a:pt x="3150" y="1"/>
                    </a:cubicBezTo>
                    <a:lnTo>
                      <a:pt x="0" y="1"/>
                    </a:lnTo>
                    <a:lnTo>
                      <a:pt x="0" y="6393"/>
                    </a:lnTo>
                    <a:cubicBezTo>
                      <a:pt x="0" y="7900"/>
                      <a:pt x="1220" y="9120"/>
                      <a:pt x="2727" y="9120"/>
                    </a:cubicBezTo>
                    <a:lnTo>
                      <a:pt x="6018" y="9120"/>
                    </a:lnTo>
                    <a:cubicBezTo>
                      <a:pt x="6148" y="6883"/>
                      <a:pt x="7951" y="5095"/>
                      <a:pt x="10194" y="4987"/>
                    </a:cubicBezTo>
                    <a:lnTo>
                      <a:pt x="10194" y="2726"/>
                    </a:lnTo>
                    <a:cubicBezTo>
                      <a:pt x="10194" y="1222"/>
                      <a:pt x="8974" y="1"/>
                      <a:pt x="7470" y="1"/>
                    </a:cubicBezTo>
                    <a:close/>
                  </a:path>
                </a:pathLst>
              </a:custGeom>
              <a:solidFill>
                <a:schemeClr val="tx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5444;p64">
                <a:extLst>
                  <a:ext uri="{FF2B5EF4-FFF2-40B4-BE49-F238E27FC236}">
                    <a16:creationId xmlns="" xmlns:a16="http://schemas.microsoft.com/office/drawing/2014/main" id="{90433229-B815-E697-C4C2-AC2F25763D7F}"/>
                  </a:ext>
                </a:extLst>
              </p:cNvPr>
              <p:cNvSpPr/>
              <p:nvPr/>
            </p:nvSpPr>
            <p:spPr>
              <a:xfrm>
                <a:off x="5922950" y="1267368"/>
                <a:ext cx="75057" cy="75057"/>
              </a:xfrm>
              <a:custGeom>
                <a:avLst/>
                <a:gdLst/>
                <a:ahLst/>
                <a:cxnLst/>
                <a:rect l="l" t="t" r="r" b="b"/>
                <a:pathLst>
                  <a:path w="2946" h="2946" extrusionOk="0">
                    <a:moveTo>
                      <a:pt x="1474" y="1"/>
                    </a:moveTo>
                    <a:cubicBezTo>
                      <a:pt x="661" y="1"/>
                      <a:pt x="1" y="660"/>
                      <a:pt x="1" y="1472"/>
                    </a:cubicBezTo>
                    <a:cubicBezTo>
                      <a:pt x="1" y="2286"/>
                      <a:pt x="661" y="2945"/>
                      <a:pt x="1474" y="2945"/>
                    </a:cubicBezTo>
                    <a:cubicBezTo>
                      <a:pt x="2288" y="2945"/>
                      <a:pt x="2946" y="2286"/>
                      <a:pt x="2946" y="1472"/>
                    </a:cubicBezTo>
                    <a:cubicBezTo>
                      <a:pt x="2946" y="660"/>
                      <a:pt x="2288" y="1"/>
                      <a:pt x="1474"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4" name="Google Shape;5445;p64">
              <a:extLst>
                <a:ext uri="{FF2B5EF4-FFF2-40B4-BE49-F238E27FC236}">
                  <a16:creationId xmlns="" xmlns:a16="http://schemas.microsoft.com/office/drawing/2014/main" id="{979DDB17-B29E-4DE4-2F85-9B222D16EC1C}"/>
                </a:ext>
              </a:extLst>
            </p:cNvPr>
            <p:cNvGrpSpPr/>
            <p:nvPr/>
          </p:nvGrpSpPr>
          <p:grpSpPr>
            <a:xfrm>
              <a:off x="6101293" y="1267368"/>
              <a:ext cx="259692" cy="269909"/>
              <a:chOff x="6101293" y="1267368"/>
              <a:chExt cx="259692" cy="269909"/>
            </a:xfrm>
          </p:grpSpPr>
          <p:sp>
            <p:nvSpPr>
              <p:cNvPr id="1923" name="Google Shape;5446;p64">
                <a:extLst>
                  <a:ext uri="{FF2B5EF4-FFF2-40B4-BE49-F238E27FC236}">
                    <a16:creationId xmlns="" xmlns:a16="http://schemas.microsoft.com/office/drawing/2014/main" id="{2B26FE2C-0C66-4543-FDCF-3039A157B9A7}"/>
                  </a:ext>
                </a:extLst>
              </p:cNvPr>
              <p:cNvSpPr/>
              <p:nvPr/>
            </p:nvSpPr>
            <p:spPr>
              <a:xfrm>
                <a:off x="6101293" y="1304897"/>
                <a:ext cx="259692" cy="232380"/>
              </a:xfrm>
              <a:custGeom>
                <a:avLst/>
                <a:gdLst/>
                <a:ahLst/>
                <a:cxnLst/>
                <a:rect l="l" t="t" r="r" b="b"/>
                <a:pathLst>
                  <a:path w="10193" h="9121" extrusionOk="0">
                    <a:moveTo>
                      <a:pt x="2726" y="1"/>
                    </a:moveTo>
                    <a:cubicBezTo>
                      <a:pt x="1220" y="1"/>
                      <a:pt x="0" y="1221"/>
                      <a:pt x="0" y="2726"/>
                    </a:cubicBezTo>
                    <a:lnTo>
                      <a:pt x="0" y="4987"/>
                    </a:lnTo>
                    <a:cubicBezTo>
                      <a:pt x="2244" y="5095"/>
                      <a:pt x="4045" y="6883"/>
                      <a:pt x="4177" y="9120"/>
                    </a:cubicBezTo>
                    <a:lnTo>
                      <a:pt x="7467" y="9120"/>
                    </a:lnTo>
                    <a:cubicBezTo>
                      <a:pt x="8973" y="9120"/>
                      <a:pt x="10193" y="7900"/>
                      <a:pt x="10193" y="6393"/>
                    </a:cubicBezTo>
                    <a:lnTo>
                      <a:pt x="10193" y="1"/>
                    </a:lnTo>
                    <a:lnTo>
                      <a:pt x="7043" y="1"/>
                    </a:lnTo>
                    <a:cubicBezTo>
                      <a:pt x="7043" y="1075"/>
                      <a:pt x="6172" y="1946"/>
                      <a:pt x="5097" y="1946"/>
                    </a:cubicBezTo>
                    <a:cubicBezTo>
                      <a:pt x="4021" y="1946"/>
                      <a:pt x="3150" y="1075"/>
                      <a:pt x="3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4" name="Google Shape;5447;p64">
                <a:extLst>
                  <a:ext uri="{FF2B5EF4-FFF2-40B4-BE49-F238E27FC236}">
                    <a16:creationId xmlns="" xmlns:a16="http://schemas.microsoft.com/office/drawing/2014/main" id="{4E4404FB-5E45-56D1-750C-9CF9E07F4792}"/>
                  </a:ext>
                </a:extLst>
              </p:cNvPr>
              <p:cNvSpPr/>
              <p:nvPr/>
            </p:nvSpPr>
            <p:spPr>
              <a:xfrm>
                <a:off x="6193623" y="1267368"/>
                <a:ext cx="75031" cy="75057"/>
              </a:xfrm>
              <a:custGeom>
                <a:avLst/>
                <a:gdLst/>
                <a:ahLst/>
                <a:cxnLst/>
                <a:rect l="l" t="t" r="r" b="b"/>
                <a:pathLst>
                  <a:path w="2945" h="2946" extrusionOk="0">
                    <a:moveTo>
                      <a:pt x="1473" y="1"/>
                    </a:moveTo>
                    <a:cubicBezTo>
                      <a:pt x="660" y="1"/>
                      <a:pt x="0" y="660"/>
                      <a:pt x="0" y="1472"/>
                    </a:cubicBezTo>
                    <a:cubicBezTo>
                      <a:pt x="0" y="2286"/>
                      <a:pt x="660" y="2945"/>
                      <a:pt x="1473" y="2945"/>
                    </a:cubicBezTo>
                    <a:cubicBezTo>
                      <a:pt x="2285" y="2945"/>
                      <a:pt x="2945" y="2286"/>
                      <a:pt x="2945" y="1472"/>
                    </a:cubicBezTo>
                    <a:cubicBezTo>
                      <a:pt x="2945" y="660"/>
                      <a:pt x="2285" y="1"/>
                      <a:pt x="1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5" name="Google Shape;5448;p64">
              <a:extLst>
                <a:ext uri="{FF2B5EF4-FFF2-40B4-BE49-F238E27FC236}">
                  <a16:creationId xmlns="" xmlns:a16="http://schemas.microsoft.com/office/drawing/2014/main" id="{F8D09D3F-967E-3A71-DF78-49C2C1C81D17}"/>
                </a:ext>
              </a:extLst>
            </p:cNvPr>
            <p:cNvGrpSpPr/>
            <p:nvPr/>
          </p:nvGrpSpPr>
          <p:grpSpPr>
            <a:xfrm>
              <a:off x="5830645" y="1550500"/>
              <a:ext cx="259692" cy="269909"/>
              <a:chOff x="5830645" y="1550500"/>
              <a:chExt cx="259692" cy="269909"/>
            </a:xfrm>
          </p:grpSpPr>
          <p:sp>
            <p:nvSpPr>
              <p:cNvPr id="1921" name="Google Shape;5449;p64">
                <a:extLst>
                  <a:ext uri="{FF2B5EF4-FFF2-40B4-BE49-F238E27FC236}">
                    <a16:creationId xmlns="" xmlns:a16="http://schemas.microsoft.com/office/drawing/2014/main" id="{EFC516C0-4179-184F-67B8-F13064AC008F}"/>
                  </a:ext>
                </a:extLst>
              </p:cNvPr>
              <p:cNvSpPr/>
              <p:nvPr/>
            </p:nvSpPr>
            <p:spPr>
              <a:xfrm>
                <a:off x="5830645" y="1550500"/>
                <a:ext cx="259692" cy="232406"/>
              </a:xfrm>
              <a:custGeom>
                <a:avLst/>
                <a:gdLst/>
                <a:ahLst/>
                <a:cxnLst/>
                <a:rect l="l" t="t" r="r" b="b"/>
                <a:pathLst>
                  <a:path w="10193" h="9122" extrusionOk="0">
                    <a:moveTo>
                      <a:pt x="2727" y="1"/>
                    </a:moveTo>
                    <a:cubicBezTo>
                      <a:pt x="1220" y="1"/>
                      <a:pt x="0" y="1223"/>
                      <a:pt x="0" y="2728"/>
                    </a:cubicBezTo>
                    <a:lnTo>
                      <a:pt x="0" y="9122"/>
                    </a:lnTo>
                    <a:lnTo>
                      <a:pt x="3150" y="9122"/>
                    </a:lnTo>
                    <a:cubicBezTo>
                      <a:pt x="3150" y="8046"/>
                      <a:pt x="4021" y="7175"/>
                      <a:pt x="5097" y="7175"/>
                    </a:cubicBezTo>
                    <a:cubicBezTo>
                      <a:pt x="6172" y="7175"/>
                      <a:pt x="7044" y="8046"/>
                      <a:pt x="7044" y="9122"/>
                    </a:cubicBezTo>
                    <a:lnTo>
                      <a:pt x="7467" y="9122"/>
                    </a:lnTo>
                    <a:cubicBezTo>
                      <a:pt x="8972" y="9122"/>
                      <a:pt x="10192" y="7900"/>
                      <a:pt x="10192" y="6395"/>
                    </a:cubicBezTo>
                    <a:lnTo>
                      <a:pt x="10192" y="4135"/>
                    </a:lnTo>
                    <a:cubicBezTo>
                      <a:pt x="7951" y="4028"/>
                      <a:pt x="6148" y="2239"/>
                      <a:pt x="6018"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5450;p64">
                <a:extLst>
                  <a:ext uri="{FF2B5EF4-FFF2-40B4-BE49-F238E27FC236}">
                    <a16:creationId xmlns="" xmlns:a16="http://schemas.microsoft.com/office/drawing/2014/main" id="{B720C2AE-1348-F72D-B820-F0AC9ABEF949}"/>
                  </a:ext>
                </a:extLst>
              </p:cNvPr>
              <p:cNvSpPr/>
              <p:nvPr/>
            </p:nvSpPr>
            <p:spPr>
              <a:xfrm>
                <a:off x="5922950" y="1745352"/>
                <a:ext cx="75057" cy="75057"/>
              </a:xfrm>
              <a:custGeom>
                <a:avLst/>
                <a:gdLst/>
                <a:ahLst/>
                <a:cxnLst/>
                <a:rect l="l" t="t" r="r" b="b"/>
                <a:pathLst>
                  <a:path w="2946" h="2946" extrusionOk="0">
                    <a:moveTo>
                      <a:pt x="1474" y="1"/>
                    </a:moveTo>
                    <a:cubicBezTo>
                      <a:pt x="661" y="1"/>
                      <a:pt x="1" y="660"/>
                      <a:pt x="1" y="1474"/>
                    </a:cubicBezTo>
                    <a:cubicBezTo>
                      <a:pt x="1" y="2287"/>
                      <a:pt x="661" y="2946"/>
                      <a:pt x="1474" y="2946"/>
                    </a:cubicBezTo>
                    <a:cubicBezTo>
                      <a:pt x="2288" y="2946"/>
                      <a:pt x="2946" y="2287"/>
                      <a:pt x="2946" y="1474"/>
                    </a:cubicBezTo>
                    <a:cubicBezTo>
                      <a:pt x="2946" y="660"/>
                      <a:pt x="2288" y="1"/>
                      <a:pt x="14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6" name="Google Shape;5451;p64">
              <a:extLst>
                <a:ext uri="{FF2B5EF4-FFF2-40B4-BE49-F238E27FC236}">
                  <a16:creationId xmlns="" xmlns:a16="http://schemas.microsoft.com/office/drawing/2014/main" id="{24A7ACD9-2382-1E62-E026-EF2FB299B5CE}"/>
                </a:ext>
              </a:extLst>
            </p:cNvPr>
            <p:cNvGrpSpPr/>
            <p:nvPr/>
          </p:nvGrpSpPr>
          <p:grpSpPr>
            <a:xfrm>
              <a:off x="6101293" y="1550500"/>
              <a:ext cx="259692" cy="269909"/>
              <a:chOff x="6101293" y="1550500"/>
              <a:chExt cx="259692" cy="269909"/>
            </a:xfrm>
          </p:grpSpPr>
          <p:sp>
            <p:nvSpPr>
              <p:cNvPr id="1087" name="Google Shape;5452;p64">
                <a:extLst>
                  <a:ext uri="{FF2B5EF4-FFF2-40B4-BE49-F238E27FC236}">
                    <a16:creationId xmlns="" xmlns:a16="http://schemas.microsoft.com/office/drawing/2014/main" id="{BD605B6D-4B30-513E-0961-F577D80BA515}"/>
                  </a:ext>
                </a:extLst>
              </p:cNvPr>
              <p:cNvSpPr/>
              <p:nvPr/>
            </p:nvSpPr>
            <p:spPr>
              <a:xfrm>
                <a:off x="6101293" y="1550500"/>
                <a:ext cx="259692" cy="232406"/>
              </a:xfrm>
              <a:custGeom>
                <a:avLst/>
                <a:gdLst/>
                <a:ahLst/>
                <a:cxnLst/>
                <a:rect l="l" t="t" r="r" b="b"/>
                <a:pathLst>
                  <a:path w="10193" h="9122" extrusionOk="0">
                    <a:moveTo>
                      <a:pt x="4177" y="1"/>
                    </a:moveTo>
                    <a:cubicBezTo>
                      <a:pt x="4045" y="2239"/>
                      <a:pt x="2244" y="4027"/>
                      <a:pt x="0" y="4135"/>
                    </a:cubicBezTo>
                    <a:lnTo>
                      <a:pt x="0" y="6395"/>
                    </a:lnTo>
                    <a:cubicBezTo>
                      <a:pt x="0" y="7902"/>
                      <a:pt x="1220" y="9122"/>
                      <a:pt x="2726" y="9122"/>
                    </a:cubicBezTo>
                    <a:lnTo>
                      <a:pt x="3148" y="9122"/>
                    </a:lnTo>
                    <a:cubicBezTo>
                      <a:pt x="3148" y="8046"/>
                      <a:pt x="4020" y="7175"/>
                      <a:pt x="5096" y="7175"/>
                    </a:cubicBezTo>
                    <a:cubicBezTo>
                      <a:pt x="6170" y="7175"/>
                      <a:pt x="7043" y="8046"/>
                      <a:pt x="7043" y="9122"/>
                    </a:cubicBezTo>
                    <a:lnTo>
                      <a:pt x="10193" y="9122"/>
                    </a:lnTo>
                    <a:lnTo>
                      <a:pt x="10193" y="2728"/>
                    </a:lnTo>
                    <a:cubicBezTo>
                      <a:pt x="10193" y="1223"/>
                      <a:pt x="8973" y="2"/>
                      <a:pt x="7467"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5453;p64">
                <a:extLst>
                  <a:ext uri="{FF2B5EF4-FFF2-40B4-BE49-F238E27FC236}">
                    <a16:creationId xmlns="" xmlns:a16="http://schemas.microsoft.com/office/drawing/2014/main" id="{28DA5F04-9C07-C495-7427-FBD1EBEB9B2C}"/>
                  </a:ext>
                </a:extLst>
              </p:cNvPr>
              <p:cNvSpPr/>
              <p:nvPr/>
            </p:nvSpPr>
            <p:spPr>
              <a:xfrm>
                <a:off x="6193623" y="1745352"/>
                <a:ext cx="75031" cy="75057"/>
              </a:xfrm>
              <a:custGeom>
                <a:avLst/>
                <a:gdLst/>
                <a:ahLst/>
                <a:cxnLst/>
                <a:rect l="l" t="t" r="r" b="b"/>
                <a:pathLst>
                  <a:path w="2945" h="2946" extrusionOk="0">
                    <a:moveTo>
                      <a:pt x="1473" y="1"/>
                    </a:moveTo>
                    <a:cubicBezTo>
                      <a:pt x="660" y="1"/>
                      <a:pt x="0" y="660"/>
                      <a:pt x="0" y="1474"/>
                    </a:cubicBezTo>
                    <a:cubicBezTo>
                      <a:pt x="0" y="2287"/>
                      <a:pt x="660" y="2946"/>
                      <a:pt x="1473" y="2946"/>
                    </a:cubicBezTo>
                    <a:cubicBezTo>
                      <a:pt x="2285" y="2946"/>
                      <a:pt x="2945" y="2287"/>
                      <a:pt x="2945" y="1474"/>
                    </a:cubicBezTo>
                    <a:cubicBezTo>
                      <a:pt x="2945" y="660"/>
                      <a:pt x="2285" y="1"/>
                      <a:pt x="1473" y="1"/>
                    </a:cubicBezTo>
                    <a:close/>
                  </a:path>
                </a:pathLst>
              </a:custGeom>
              <a:solidFill>
                <a:schemeClr val="tx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 name="Freeform 8">
            <a:extLst>
              <a:ext uri="{FF2B5EF4-FFF2-40B4-BE49-F238E27FC236}">
                <a16:creationId xmlns="" xmlns:a16="http://schemas.microsoft.com/office/drawing/2014/main" id="{5F81263E-9ABB-B778-F100-9793B396EE52}"/>
              </a:ext>
            </a:extLst>
          </p:cNvPr>
          <p:cNvSpPr>
            <a:spLocks noGrp="1" noRot="1" noMove="1" noResize="1" noEditPoints="1" noAdjustHandles="1" noChangeArrowheads="1" noChangeShapeType="1"/>
          </p:cNvSpPr>
          <p:nvPr/>
        </p:nvSpPr>
        <p:spPr>
          <a:xfrm>
            <a:off x="-20574000" y="-17865752"/>
            <a:ext cx="50292000" cy="41696640"/>
          </a:xfrm>
          <a:custGeom>
            <a:avLst/>
            <a:gdLst>
              <a:gd name="connsiteX0" fmla="*/ 20499572 w 50292000"/>
              <a:gd name="connsiteY0" fmla="*/ 17791324 h 41696640"/>
              <a:gd name="connsiteX1" fmla="*/ 20499572 w 50292000"/>
              <a:gd name="connsiteY1" fmla="*/ 23086338 h 41696640"/>
              <a:gd name="connsiteX2" fmla="*/ 29792428 w 50292000"/>
              <a:gd name="connsiteY2" fmla="*/ 23086338 h 41696640"/>
              <a:gd name="connsiteX3" fmla="*/ 29792428 w 50292000"/>
              <a:gd name="connsiteY3" fmla="*/ 17791324 h 41696640"/>
              <a:gd name="connsiteX4" fmla="*/ 0 w 50292000"/>
              <a:gd name="connsiteY4" fmla="*/ 0 h 41696640"/>
              <a:gd name="connsiteX5" fmla="*/ 50292000 w 50292000"/>
              <a:gd name="connsiteY5" fmla="*/ 0 h 41696640"/>
              <a:gd name="connsiteX6" fmla="*/ 50292000 w 50292000"/>
              <a:gd name="connsiteY6" fmla="*/ 41696640 h 41696640"/>
              <a:gd name="connsiteX7" fmla="*/ 0 w 50292000"/>
              <a:gd name="connsiteY7" fmla="*/ 41696640 h 4169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0" h="41696640">
                <a:moveTo>
                  <a:pt x="20499572" y="17791324"/>
                </a:moveTo>
                <a:lnTo>
                  <a:pt x="20499572" y="23086338"/>
                </a:lnTo>
                <a:lnTo>
                  <a:pt x="29792428" y="23086338"/>
                </a:lnTo>
                <a:lnTo>
                  <a:pt x="29792428" y="17791324"/>
                </a:lnTo>
                <a:close/>
                <a:moveTo>
                  <a:pt x="0" y="0"/>
                </a:moveTo>
                <a:lnTo>
                  <a:pt x="50292000" y="0"/>
                </a:lnTo>
                <a:lnTo>
                  <a:pt x="50292000" y="41696640"/>
                </a:lnTo>
                <a:lnTo>
                  <a:pt x="0" y="41696640"/>
                </a:lnTo>
                <a:close/>
              </a:path>
            </a:pathLst>
          </a:custGeom>
          <a:solidFill>
            <a:srgbClr val="ECECEC"/>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a:extLst>
              <a:ext uri="{FF2B5EF4-FFF2-40B4-BE49-F238E27FC236}">
                <a16:creationId xmlns="" xmlns:a16="http://schemas.microsoft.com/office/drawing/2014/main" id="{CDFE4276-BF22-BABF-05E7-95D876088659}"/>
              </a:ext>
            </a:extLst>
          </p:cNvPr>
          <p:cNvPicPr>
            <a:picLocks noChangeAspect="1"/>
          </p:cNvPicPr>
          <p:nvPr/>
        </p:nvPicPr>
        <p:blipFill>
          <a:blip r:embed="rId3"/>
          <a:stretch>
            <a:fillRect/>
          </a:stretch>
        </p:blipFill>
        <p:spPr>
          <a:xfrm>
            <a:off x="5853725" y="477956"/>
            <a:ext cx="2025758" cy="2025758"/>
          </a:xfrm>
          <a:prstGeom prst="rect">
            <a:avLst/>
          </a:prstGeom>
        </p:spPr>
      </p:pic>
    </p:spTree>
    <p:extLst>
      <p:ext uri="{BB962C8B-B14F-4D97-AF65-F5344CB8AC3E}">
        <p14:creationId xmlns:p14="http://schemas.microsoft.com/office/powerpoint/2010/main" val="24903451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Google Shape;259;p35">
            <a:extLst>
              <a:ext uri="{FF2B5EF4-FFF2-40B4-BE49-F238E27FC236}">
                <a16:creationId xmlns="" xmlns:a16="http://schemas.microsoft.com/office/drawing/2014/main" id="{B621D32D-7A41-5EC6-D604-2DC257AD8C68}"/>
              </a:ext>
            </a:extLst>
          </p:cNvPr>
          <p:cNvSpPr txBox="1">
            <a:spLocks/>
          </p:cNvSpPr>
          <p:nvPr/>
        </p:nvSpPr>
        <p:spPr>
          <a:xfrm>
            <a:off x="1563891" y="-4192411"/>
            <a:ext cx="6016216" cy="242018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Playfair Display"/>
              <a:buNone/>
              <a:defRPr sz="35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3500"/>
              <a:buFont typeface="Playfair Display"/>
              <a:buNone/>
              <a:defRPr sz="3500" b="1"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3500"/>
              <a:buFont typeface="Playfair Display"/>
              <a:buNone/>
              <a:defRPr sz="3500" b="1"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3500"/>
              <a:buFont typeface="Playfair Display"/>
              <a:buNone/>
              <a:defRPr sz="3500" b="1"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3500"/>
              <a:buFont typeface="Playfair Display"/>
              <a:buNone/>
              <a:defRPr sz="3500" b="1"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3500"/>
              <a:buFont typeface="Playfair Display"/>
              <a:buNone/>
              <a:defRPr sz="3500" b="1"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3500"/>
              <a:buFont typeface="Playfair Display"/>
              <a:buNone/>
              <a:defRPr sz="3500" b="1"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3500"/>
              <a:buFont typeface="Playfair Display"/>
              <a:buNone/>
              <a:defRPr sz="3500" b="1"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3500"/>
              <a:buFont typeface="Playfair Display"/>
              <a:buNone/>
              <a:defRPr sz="3500" b="1" i="0" u="none" strike="noStrike" cap="none">
                <a:solidFill>
                  <a:schemeClr val="dk1"/>
                </a:solidFill>
                <a:latin typeface="Playfair Display"/>
                <a:ea typeface="Playfair Display"/>
                <a:cs typeface="Playfair Display"/>
                <a:sym typeface="Playfair Display"/>
              </a:defRPr>
            </a:lvl9pPr>
          </a:lstStyle>
          <a:p>
            <a:pPr marL="0" marR="0" lvl="0" indent="0" algn="ctr" defTabSz="914400" rtl="0" eaLnBrk="1" fontAlgn="auto" latinLnBrk="0" hangingPunct="1">
              <a:lnSpc>
                <a:spcPct val="100000"/>
              </a:lnSpc>
              <a:spcBef>
                <a:spcPts val="0"/>
              </a:spcBef>
              <a:spcAft>
                <a:spcPts val="0"/>
              </a:spcAft>
              <a:buClr>
                <a:srgbClr val="397191"/>
              </a:buClr>
              <a:buSzPts val="3500"/>
              <a:buFont typeface="Playfair Display"/>
              <a:buNone/>
              <a:tabLst/>
              <a:defRPr/>
            </a:pPr>
            <a:r>
              <a:rPr kumimoji="0" lang="sv-SE" sz="6000" b="1" i="0" u="none" strike="noStrike" kern="0" cap="none" spc="0" normalizeH="0" baseline="0" noProof="0" dirty="0">
                <a:ln>
                  <a:noFill/>
                </a:ln>
                <a:solidFill>
                  <a:schemeClr val="accent4"/>
                </a:solidFill>
                <a:effectLst/>
                <a:uLnTx/>
                <a:uFillTx/>
                <a:latin typeface="+mn-lt"/>
                <a:cs typeface="Figtree" panose="020B0604020202020204" charset="0"/>
                <a:sym typeface="Playfair Display"/>
              </a:rPr>
              <a:t>TERIMA KASIH</a:t>
            </a:r>
            <a:r>
              <a:rPr kumimoji="0" lang="sv-SE" sz="2800" b="1" i="0" u="none" strike="noStrike" kern="0" cap="none" spc="0" normalizeH="0" baseline="0" noProof="0" dirty="0">
                <a:ln>
                  <a:noFill/>
                </a:ln>
                <a:solidFill>
                  <a:srgbClr val="397191"/>
                </a:solidFill>
                <a:effectLst/>
                <a:uLnTx/>
                <a:uFillTx/>
                <a:latin typeface="+mn-lt"/>
                <a:cs typeface="Figtree" panose="020B0604020202020204" charset="0"/>
                <a:sym typeface="Playfair Display"/>
              </a:rPr>
              <a:t/>
            </a:r>
            <a:br>
              <a:rPr kumimoji="0" lang="sv-SE" sz="2800" b="1" i="0" u="none" strike="noStrike" kern="0" cap="none" spc="0" normalizeH="0" baseline="0" noProof="0" dirty="0">
                <a:ln>
                  <a:noFill/>
                </a:ln>
                <a:solidFill>
                  <a:srgbClr val="397191"/>
                </a:solidFill>
                <a:effectLst/>
                <a:uLnTx/>
                <a:uFillTx/>
                <a:latin typeface="+mn-lt"/>
                <a:cs typeface="Figtree" panose="020B0604020202020204" charset="0"/>
                <a:sym typeface="Playfair Display"/>
              </a:rPr>
            </a:br>
            <a:r>
              <a:rPr kumimoji="0" lang="sv-SE" sz="2000" b="1" i="0" u="none" strike="noStrike" kern="0" cap="none" spc="0" normalizeH="0" baseline="0" noProof="0" dirty="0">
                <a:ln>
                  <a:noFill/>
                </a:ln>
                <a:solidFill>
                  <a:schemeClr val="tx1"/>
                </a:solidFill>
                <a:effectLst/>
                <a:uLnTx/>
                <a:uFillTx/>
                <a:latin typeface="+mn-lt"/>
                <a:cs typeface="Figtree" panose="020B0604020202020204" charset="0"/>
                <a:sym typeface="Playfair Display"/>
              </a:rPr>
              <a:t>MOHON MASUKAN DAN BIMBINGANNYA</a:t>
            </a:r>
            <a:endParaRPr kumimoji="0" lang="sv-SE" sz="2800" b="1" i="0" u="none" strike="noStrike" kern="0" cap="none" spc="0" normalizeH="0" baseline="0" noProof="0" dirty="0">
              <a:ln>
                <a:noFill/>
              </a:ln>
              <a:solidFill>
                <a:schemeClr val="tx1"/>
              </a:solidFill>
              <a:effectLst/>
              <a:uLnTx/>
              <a:uFillTx/>
              <a:latin typeface="+mn-lt"/>
              <a:cs typeface="Figtree" panose="020B0604020202020204" charset="0"/>
              <a:sym typeface="Playfair Display"/>
            </a:endParaRPr>
          </a:p>
        </p:txBody>
      </p:sp>
      <p:grpSp>
        <p:nvGrpSpPr>
          <p:cNvPr id="175" name="Group 174">
            <a:extLst>
              <a:ext uri="{FF2B5EF4-FFF2-40B4-BE49-F238E27FC236}">
                <a16:creationId xmlns="" xmlns:a16="http://schemas.microsoft.com/office/drawing/2014/main" id="{C888F90F-CEAB-9903-26F3-CA5ABFD7AA58}"/>
              </a:ext>
            </a:extLst>
          </p:cNvPr>
          <p:cNvGrpSpPr/>
          <p:nvPr/>
        </p:nvGrpSpPr>
        <p:grpSpPr>
          <a:xfrm>
            <a:off x="9583860" y="168"/>
            <a:ext cx="2910931" cy="5143332"/>
            <a:chOff x="7506852" y="168"/>
            <a:chExt cx="2910931" cy="5143332"/>
          </a:xfrm>
        </p:grpSpPr>
        <p:grpSp>
          <p:nvGrpSpPr>
            <p:cNvPr id="176" name="Google Shape;928;p34">
              <a:extLst>
                <a:ext uri="{FF2B5EF4-FFF2-40B4-BE49-F238E27FC236}">
                  <a16:creationId xmlns="" xmlns:a16="http://schemas.microsoft.com/office/drawing/2014/main" id="{75DC0603-2AB4-A8F0-5168-FA112EC930E5}"/>
                </a:ext>
              </a:extLst>
            </p:cNvPr>
            <p:cNvGrpSpPr/>
            <p:nvPr/>
          </p:nvGrpSpPr>
          <p:grpSpPr>
            <a:xfrm flipH="1">
              <a:off x="8962299" y="734917"/>
              <a:ext cx="727743" cy="734754"/>
              <a:chOff x="849074" y="857250"/>
              <a:chExt cx="849076" cy="857256"/>
            </a:xfrm>
          </p:grpSpPr>
          <p:sp>
            <p:nvSpPr>
              <p:cNvPr id="254" name="Google Shape;930;p34">
                <a:extLst>
                  <a:ext uri="{FF2B5EF4-FFF2-40B4-BE49-F238E27FC236}">
                    <a16:creationId xmlns="" xmlns:a16="http://schemas.microsoft.com/office/drawing/2014/main" id="{1DA2BAE7-7AB4-2F54-31FF-7E58F8FE7DAB}"/>
                  </a:ext>
                </a:extLst>
              </p:cNvPr>
              <p:cNvSpPr/>
              <p:nvPr/>
            </p:nvSpPr>
            <p:spPr>
              <a:xfrm>
                <a:off x="1412240" y="857250"/>
                <a:ext cx="285910" cy="288688"/>
              </a:xfrm>
              <a:custGeom>
                <a:avLst/>
                <a:gdLst/>
                <a:ahLst/>
                <a:cxnLst/>
                <a:rect l="l" t="t" r="r" b="b"/>
                <a:pathLst>
                  <a:path w="5455" h="5508" extrusionOk="0">
                    <a:moveTo>
                      <a:pt x="0" y="0"/>
                    </a:moveTo>
                    <a:lnTo>
                      <a:pt x="0" y="5507"/>
                    </a:lnTo>
                    <a:lnTo>
                      <a:pt x="5455" y="5507"/>
                    </a:lnTo>
                    <a:lnTo>
                      <a:pt x="5455"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931;p34">
                <a:extLst>
                  <a:ext uri="{FF2B5EF4-FFF2-40B4-BE49-F238E27FC236}">
                    <a16:creationId xmlns="" xmlns:a16="http://schemas.microsoft.com/office/drawing/2014/main" id="{42F59492-7D18-5CBB-D253-BA1653077189}"/>
                  </a:ext>
                </a:extLst>
              </p:cNvPr>
              <p:cNvSpPr/>
              <p:nvPr/>
            </p:nvSpPr>
            <p:spPr>
              <a:xfrm>
                <a:off x="849074" y="1145935"/>
                <a:ext cx="563225" cy="568571"/>
              </a:xfrm>
              <a:custGeom>
                <a:avLst/>
                <a:gdLst/>
                <a:ahLst/>
                <a:cxnLst/>
                <a:rect l="l" t="t" r="r" b="b"/>
                <a:pathLst>
                  <a:path w="10746" h="10848" extrusionOk="0">
                    <a:moveTo>
                      <a:pt x="0" y="0"/>
                    </a:moveTo>
                    <a:lnTo>
                      <a:pt x="0" y="10848"/>
                    </a:lnTo>
                    <a:lnTo>
                      <a:pt x="10745" y="10848"/>
                    </a:lnTo>
                    <a:lnTo>
                      <a:pt x="107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7" name="Google Shape;948;p34">
              <a:extLst>
                <a:ext uri="{FF2B5EF4-FFF2-40B4-BE49-F238E27FC236}">
                  <a16:creationId xmlns="" xmlns:a16="http://schemas.microsoft.com/office/drawing/2014/main" id="{487FE6AD-B8CE-40CE-3F0C-F3C6DF29197F}"/>
                </a:ext>
              </a:extLst>
            </p:cNvPr>
            <p:cNvGrpSpPr/>
            <p:nvPr/>
          </p:nvGrpSpPr>
          <p:grpSpPr>
            <a:xfrm flipH="1">
              <a:off x="8234511" y="3673905"/>
              <a:ext cx="727790" cy="734843"/>
              <a:chOff x="1698147" y="3428895"/>
              <a:chExt cx="849131" cy="857359"/>
            </a:xfrm>
          </p:grpSpPr>
          <p:sp>
            <p:nvSpPr>
              <p:cNvPr id="252" name="Google Shape;949;p34">
                <a:extLst>
                  <a:ext uri="{FF2B5EF4-FFF2-40B4-BE49-F238E27FC236}">
                    <a16:creationId xmlns="" xmlns:a16="http://schemas.microsoft.com/office/drawing/2014/main" id="{7733927E-A08B-F037-A5A6-B3DA1194420D}"/>
                  </a:ext>
                </a:extLst>
              </p:cNvPr>
              <p:cNvSpPr/>
              <p:nvPr/>
            </p:nvSpPr>
            <p:spPr>
              <a:xfrm>
                <a:off x="1698147" y="3428895"/>
                <a:ext cx="424594" cy="428734"/>
              </a:xfrm>
              <a:custGeom>
                <a:avLst/>
                <a:gdLst/>
                <a:ahLst/>
                <a:cxnLst/>
                <a:rect l="l" t="t" r="r" b="b"/>
                <a:pathLst>
                  <a:path w="8101" h="8180" extrusionOk="0">
                    <a:moveTo>
                      <a:pt x="1" y="1"/>
                    </a:moveTo>
                    <a:lnTo>
                      <a:pt x="1" y="8180"/>
                    </a:lnTo>
                    <a:lnTo>
                      <a:pt x="8101" y="8180"/>
                    </a:lnTo>
                    <a:lnTo>
                      <a:pt x="8101"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950;p34">
                <a:extLst>
                  <a:ext uri="{FF2B5EF4-FFF2-40B4-BE49-F238E27FC236}">
                    <a16:creationId xmlns="" xmlns:a16="http://schemas.microsoft.com/office/drawing/2014/main" id="{7872BA30-664A-AE5D-9DA3-9B92BEB1FBE7}"/>
                  </a:ext>
                </a:extLst>
              </p:cNvPr>
              <p:cNvSpPr/>
              <p:nvPr/>
            </p:nvSpPr>
            <p:spPr>
              <a:xfrm>
                <a:off x="2122684" y="3857573"/>
                <a:ext cx="424594" cy="428682"/>
              </a:xfrm>
              <a:custGeom>
                <a:avLst/>
                <a:gdLst/>
                <a:ahLst/>
                <a:cxnLst/>
                <a:rect l="l" t="t" r="r" b="b"/>
                <a:pathLst>
                  <a:path w="8101" h="8179" extrusionOk="0">
                    <a:moveTo>
                      <a:pt x="1" y="1"/>
                    </a:moveTo>
                    <a:lnTo>
                      <a:pt x="1" y="8179"/>
                    </a:lnTo>
                    <a:lnTo>
                      <a:pt x="8100" y="8179"/>
                    </a:lnTo>
                    <a:lnTo>
                      <a:pt x="81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1;p2">
              <a:extLst>
                <a:ext uri="{FF2B5EF4-FFF2-40B4-BE49-F238E27FC236}">
                  <a16:creationId xmlns="" xmlns:a16="http://schemas.microsoft.com/office/drawing/2014/main" id="{F1D19611-6CE4-4DFD-59A7-6DF64961A3A9}"/>
                </a:ext>
              </a:extLst>
            </p:cNvPr>
            <p:cNvGrpSpPr/>
            <p:nvPr/>
          </p:nvGrpSpPr>
          <p:grpSpPr>
            <a:xfrm flipH="1">
              <a:off x="8962248" y="3673950"/>
              <a:ext cx="1455535" cy="1469550"/>
              <a:chOff x="0" y="3428948"/>
              <a:chExt cx="1698209" cy="1714561"/>
            </a:xfrm>
          </p:grpSpPr>
          <p:sp>
            <p:nvSpPr>
              <p:cNvPr id="246" name="Google Shape;12;p2">
                <a:extLst>
                  <a:ext uri="{FF2B5EF4-FFF2-40B4-BE49-F238E27FC236}">
                    <a16:creationId xmlns="" xmlns:a16="http://schemas.microsoft.com/office/drawing/2014/main" id="{93783112-2FE9-D254-C8A1-AC531238EE7E}"/>
                  </a:ext>
                </a:extLst>
              </p:cNvPr>
              <p:cNvSpPr/>
              <p:nvPr/>
            </p:nvSpPr>
            <p:spPr>
              <a:xfrm>
                <a:off x="0" y="3428948"/>
                <a:ext cx="849187" cy="857259"/>
              </a:xfrm>
              <a:custGeom>
                <a:avLst/>
                <a:gdLst/>
                <a:ahLst/>
                <a:cxnLst/>
                <a:rect l="l" t="t" r="r" b="b"/>
                <a:pathLst>
                  <a:path w="16202" h="16356" extrusionOk="0">
                    <a:moveTo>
                      <a:pt x="1" y="1"/>
                    </a:moveTo>
                    <a:lnTo>
                      <a:pt x="1" y="16355"/>
                    </a:lnTo>
                    <a:lnTo>
                      <a:pt x="16201" y="16355"/>
                    </a:lnTo>
                    <a:lnTo>
                      <a:pt x="162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3;p2">
                <a:extLst>
                  <a:ext uri="{FF2B5EF4-FFF2-40B4-BE49-F238E27FC236}">
                    <a16:creationId xmlns="" xmlns:a16="http://schemas.microsoft.com/office/drawing/2014/main" id="{5C3DB8EA-39B8-AC6A-89DC-981E626A0D04}"/>
                  </a:ext>
                </a:extLst>
              </p:cNvPr>
              <p:cNvSpPr/>
              <p:nvPr/>
            </p:nvSpPr>
            <p:spPr>
              <a:xfrm>
                <a:off x="52" y="4286145"/>
                <a:ext cx="849082" cy="849187"/>
              </a:xfrm>
              <a:custGeom>
                <a:avLst/>
                <a:gdLst/>
                <a:ahLst/>
                <a:cxnLst/>
                <a:rect l="l" t="t" r="r" b="b"/>
                <a:pathLst>
                  <a:path w="16200" h="16202" extrusionOk="0">
                    <a:moveTo>
                      <a:pt x="1" y="0"/>
                    </a:moveTo>
                    <a:cubicBezTo>
                      <a:pt x="1" y="8948"/>
                      <a:pt x="7253" y="16201"/>
                      <a:pt x="16199" y="16201"/>
                    </a:cubicBezTo>
                    <a:lnTo>
                      <a:pt x="161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4;p2">
                <a:extLst>
                  <a:ext uri="{FF2B5EF4-FFF2-40B4-BE49-F238E27FC236}">
                    <a16:creationId xmlns="" xmlns:a16="http://schemas.microsoft.com/office/drawing/2014/main" id="{7897E379-3508-B9BE-8515-E64EC1B80A20}"/>
                  </a:ext>
                </a:extLst>
              </p:cNvPr>
              <p:cNvSpPr/>
              <p:nvPr/>
            </p:nvSpPr>
            <p:spPr>
              <a:xfrm>
                <a:off x="52" y="3437124"/>
                <a:ext cx="849135" cy="849135"/>
              </a:xfrm>
              <a:custGeom>
                <a:avLst/>
                <a:gdLst/>
                <a:ahLst/>
                <a:cxnLst/>
                <a:rect l="l" t="t" r="r" b="b"/>
                <a:pathLst>
                  <a:path w="16201" h="16201" extrusionOk="0">
                    <a:moveTo>
                      <a:pt x="16200" y="1"/>
                    </a:moveTo>
                    <a:cubicBezTo>
                      <a:pt x="7253" y="1"/>
                      <a:pt x="1" y="7253"/>
                      <a:pt x="1" y="16201"/>
                    </a:cubicBezTo>
                    <a:lnTo>
                      <a:pt x="16200" y="16201"/>
                    </a:lnTo>
                    <a:lnTo>
                      <a:pt x="162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5;p2">
                <a:extLst>
                  <a:ext uri="{FF2B5EF4-FFF2-40B4-BE49-F238E27FC236}">
                    <a16:creationId xmlns="" xmlns:a16="http://schemas.microsoft.com/office/drawing/2014/main" id="{C7D7E164-77D8-829A-587F-790AAF632B52}"/>
                  </a:ext>
                </a:extLst>
              </p:cNvPr>
              <p:cNvSpPr/>
              <p:nvPr/>
            </p:nvSpPr>
            <p:spPr>
              <a:xfrm>
                <a:off x="849074" y="4286198"/>
                <a:ext cx="849135" cy="857311"/>
              </a:xfrm>
              <a:custGeom>
                <a:avLst/>
                <a:gdLst/>
                <a:ahLst/>
                <a:cxnLst/>
                <a:rect l="l" t="t" r="r" b="b"/>
                <a:pathLst>
                  <a:path w="16201" h="16357" extrusionOk="0">
                    <a:moveTo>
                      <a:pt x="0" y="1"/>
                    </a:moveTo>
                    <a:lnTo>
                      <a:pt x="0" y="16356"/>
                    </a:lnTo>
                    <a:lnTo>
                      <a:pt x="16201" y="16356"/>
                    </a:lnTo>
                    <a:lnTo>
                      <a:pt x="16201"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6;p2">
                <a:extLst>
                  <a:ext uri="{FF2B5EF4-FFF2-40B4-BE49-F238E27FC236}">
                    <a16:creationId xmlns="" xmlns:a16="http://schemas.microsoft.com/office/drawing/2014/main" id="{A6774CAF-E827-C993-8D29-07F40D9B3FD9}"/>
                  </a:ext>
                </a:extLst>
              </p:cNvPr>
              <p:cNvSpPr/>
              <p:nvPr/>
            </p:nvSpPr>
            <p:spPr>
              <a:xfrm>
                <a:off x="849074" y="3437124"/>
                <a:ext cx="849135" cy="849135"/>
              </a:xfrm>
              <a:custGeom>
                <a:avLst/>
                <a:gdLst/>
                <a:ahLst/>
                <a:cxnLst/>
                <a:rect l="l" t="t" r="r" b="b"/>
                <a:pathLst>
                  <a:path w="16201" h="16201" extrusionOk="0">
                    <a:moveTo>
                      <a:pt x="0" y="1"/>
                    </a:moveTo>
                    <a:lnTo>
                      <a:pt x="0" y="16201"/>
                    </a:lnTo>
                    <a:lnTo>
                      <a:pt x="16201" y="16201"/>
                    </a:lnTo>
                    <a:cubicBezTo>
                      <a:pt x="16201" y="7253"/>
                      <a:pt x="8947" y="1"/>
                      <a:pt x="0" y="1"/>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7;p2">
                <a:extLst>
                  <a:ext uri="{FF2B5EF4-FFF2-40B4-BE49-F238E27FC236}">
                    <a16:creationId xmlns="" xmlns:a16="http://schemas.microsoft.com/office/drawing/2014/main" id="{219399AA-F3B6-847B-69C0-0FA43F27AE73}"/>
                  </a:ext>
                </a:extLst>
              </p:cNvPr>
              <p:cNvSpPr/>
              <p:nvPr/>
            </p:nvSpPr>
            <p:spPr>
              <a:xfrm>
                <a:off x="187897" y="3625073"/>
                <a:ext cx="1322367" cy="1322420"/>
              </a:xfrm>
              <a:custGeom>
                <a:avLst/>
                <a:gdLst/>
                <a:ahLst/>
                <a:cxnLst/>
                <a:rect l="l" t="t" r="r" b="b"/>
                <a:pathLst>
                  <a:path w="25230" h="25231" extrusionOk="0">
                    <a:moveTo>
                      <a:pt x="12615" y="7555"/>
                    </a:moveTo>
                    <a:cubicBezTo>
                      <a:pt x="15411" y="7555"/>
                      <a:pt x="17675" y="9820"/>
                      <a:pt x="17675" y="12615"/>
                    </a:cubicBezTo>
                    <a:cubicBezTo>
                      <a:pt x="17675" y="15410"/>
                      <a:pt x="15411" y="17674"/>
                      <a:pt x="12615" y="17674"/>
                    </a:cubicBezTo>
                    <a:cubicBezTo>
                      <a:pt x="9821" y="17674"/>
                      <a:pt x="7556" y="15410"/>
                      <a:pt x="7556" y="12615"/>
                    </a:cubicBezTo>
                    <a:cubicBezTo>
                      <a:pt x="7556" y="9820"/>
                      <a:pt x="9822" y="7555"/>
                      <a:pt x="12615" y="7555"/>
                    </a:cubicBezTo>
                    <a:close/>
                    <a:moveTo>
                      <a:pt x="12615" y="6169"/>
                    </a:moveTo>
                    <a:cubicBezTo>
                      <a:pt x="9056" y="6169"/>
                      <a:pt x="6172" y="9055"/>
                      <a:pt x="6172" y="12615"/>
                    </a:cubicBezTo>
                    <a:cubicBezTo>
                      <a:pt x="6172" y="16173"/>
                      <a:pt x="9057" y="19058"/>
                      <a:pt x="12615" y="19058"/>
                    </a:cubicBezTo>
                    <a:cubicBezTo>
                      <a:pt x="16175" y="19058"/>
                      <a:pt x="19059" y="16173"/>
                      <a:pt x="19059" y="12613"/>
                    </a:cubicBezTo>
                    <a:cubicBezTo>
                      <a:pt x="19059" y="9054"/>
                      <a:pt x="16175" y="6169"/>
                      <a:pt x="12615" y="6169"/>
                    </a:cubicBezTo>
                    <a:close/>
                    <a:moveTo>
                      <a:pt x="12615" y="2089"/>
                    </a:moveTo>
                    <a:cubicBezTo>
                      <a:pt x="18429" y="2089"/>
                      <a:pt x="23140" y="6802"/>
                      <a:pt x="23140" y="12613"/>
                    </a:cubicBezTo>
                    <a:cubicBezTo>
                      <a:pt x="23140" y="18427"/>
                      <a:pt x="18429" y="23138"/>
                      <a:pt x="12615" y="23138"/>
                    </a:cubicBezTo>
                    <a:cubicBezTo>
                      <a:pt x="6802" y="23138"/>
                      <a:pt x="2091" y="18427"/>
                      <a:pt x="2091" y="12615"/>
                    </a:cubicBezTo>
                    <a:cubicBezTo>
                      <a:pt x="2091" y="6802"/>
                      <a:pt x="6804" y="2089"/>
                      <a:pt x="12615" y="2089"/>
                    </a:cubicBezTo>
                    <a:close/>
                    <a:moveTo>
                      <a:pt x="12615" y="0"/>
                    </a:moveTo>
                    <a:cubicBezTo>
                      <a:pt x="5648" y="0"/>
                      <a:pt x="1" y="5648"/>
                      <a:pt x="1" y="12615"/>
                    </a:cubicBezTo>
                    <a:cubicBezTo>
                      <a:pt x="1" y="19581"/>
                      <a:pt x="5649" y="25230"/>
                      <a:pt x="12615" y="25230"/>
                    </a:cubicBezTo>
                    <a:cubicBezTo>
                      <a:pt x="19583" y="25230"/>
                      <a:pt x="25230" y="19582"/>
                      <a:pt x="25230" y="12615"/>
                    </a:cubicBezTo>
                    <a:cubicBezTo>
                      <a:pt x="25230" y="5647"/>
                      <a:pt x="19582" y="0"/>
                      <a:pt x="12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8;p2">
              <a:extLst>
                <a:ext uri="{FF2B5EF4-FFF2-40B4-BE49-F238E27FC236}">
                  <a16:creationId xmlns="" xmlns:a16="http://schemas.microsoft.com/office/drawing/2014/main" id="{F56BB9FB-AC92-ED4D-6AA8-A977A76E2CD5}"/>
                </a:ext>
              </a:extLst>
            </p:cNvPr>
            <p:cNvGrpSpPr/>
            <p:nvPr/>
          </p:nvGrpSpPr>
          <p:grpSpPr>
            <a:xfrm flipH="1">
              <a:off x="9689989" y="2204452"/>
              <a:ext cx="727794" cy="734801"/>
              <a:chOff x="0" y="1714448"/>
              <a:chExt cx="849135" cy="857311"/>
            </a:xfrm>
          </p:grpSpPr>
          <p:sp>
            <p:nvSpPr>
              <p:cNvPr id="244" name="Google Shape;19;p2">
                <a:extLst>
                  <a:ext uri="{FF2B5EF4-FFF2-40B4-BE49-F238E27FC236}">
                    <a16:creationId xmlns="" xmlns:a16="http://schemas.microsoft.com/office/drawing/2014/main" id="{58F9C45E-EE4D-08E9-9A08-753AF807D3CC}"/>
                  </a:ext>
                </a:extLst>
              </p:cNvPr>
              <p:cNvSpPr/>
              <p:nvPr/>
            </p:nvSpPr>
            <p:spPr>
              <a:xfrm>
                <a:off x="0" y="1714448"/>
                <a:ext cx="849135" cy="857311"/>
              </a:xfrm>
              <a:custGeom>
                <a:avLst/>
                <a:gdLst/>
                <a:ahLst/>
                <a:cxnLst/>
                <a:rect l="l" t="t" r="r" b="b"/>
                <a:pathLst>
                  <a:path w="16201" h="16357" extrusionOk="0">
                    <a:moveTo>
                      <a:pt x="1" y="1"/>
                    </a:moveTo>
                    <a:lnTo>
                      <a:pt x="1" y="16357"/>
                    </a:lnTo>
                    <a:lnTo>
                      <a:pt x="16200" y="16357"/>
                    </a:lnTo>
                    <a:lnTo>
                      <a:pt x="162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0;p2">
                <a:extLst>
                  <a:ext uri="{FF2B5EF4-FFF2-40B4-BE49-F238E27FC236}">
                    <a16:creationId xmlns="" xmlns:a16="http://schemas.microsoft.com/office/drawing/2014/main" id="{4708F18B-8B07-F6A6-C2E5-E18A60012546}"/>
                  </a:ext>
                </a:extLst>
              </p:cNvPr>
              <p:cNvSpPr/>
              <p:nvPr/>
            </p:nvSpPr>
            <p:spPr>
              <a:xfrm>
                <a:off x="52" y="1714448"/>
                <a:ext cx="849082" cy="857311"/>
              </a:xfrm>
              <a:custGeom>
                <a:avLst/>
                <a:gdLst/>
                <a:ahLst/>
                <a:cxnLst/>
                <a:rect l="l" t="t" r="r" b="b"/>
                <a:pathLst>
                  <a:path w="16200" h="16357" extrusionOk="0">
                    <a:moveTo>
                      <a:pt x="1" y="1"/>
                    </a:moveTo>
                    <a:lnTo>
                      <a:pt x="1" y="7099"/>
                    </a:lnTo>
                    <a:lnTo>
                      <a:pt x="9169" y="16357"/>
                    </a:lnTo>
                    <a:lnTo>
                      <a:pt x="16199" y="1635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21;p2">
              <a:extLst>
                <a:ext uri="{FF2B5EF4-FFF2-40B4-BE49-F238E27FC236}">
                  <a16:creationId xmlns="" xmlns:a16="http://schemas.microsoft.com/office/drawing/2014/main" id="{E7A9C9E3-5E11-1DA1-3FFB-10FDD96FDDD1}"/>
                </a:ext>
              </a:extLst>
            </p:cNvPr>
            <p:cNvGrpSpPr/>
            <p:nvPr/>
          </p:nvGrpSpPr>
          <p:grpSpPr>
            <a:xfrm flipH="1">
              <a:off x="9689945" y="2939201"/>
              <a:ext cx="727838" cy="734801"/>
              <a:chOff x="0" y="2571698"/>
              <a:chExt cx="849187" cy="857311"/>
            </a:xfrm>
          </p:grpSpPr>
          <p:sp>
            <p:nvSpPr>
              <p:cNvPr id="242" name="Google Shape;22;p2">
                <a:extLst>
                  <a:ext uri="{FF2B5EF4-FFF2-40B4-BE49-F238E27FC236}">
                    <a16:creationId xmlns="" xmlns:a16="http://schemas.microsoft.com/office/drawing/2014/main" id="{7B51BE94-9096-D625-4678-537311F47B8B}"/>
                  </a:ext>
                </a:extLst>
              </p:cNvPr>
              <p:cNvSpPr/>
              <p:nvPr/>
            </p:nvSpPr>
            <p:spPr>
              <a:xfrm>
                <a:off x="0" y="2571698"/>
                <a:ext cx="849187" cy="857311"/>
              </a:xfrm>
              <a:custGeom>
                <a:avLst/>
                <a:gdLst/>
                <a:ahLst/>
                <a:cxnLst/>
                <a:rect l="l" t="t" r="r" b="b"/>
                <a:pathLst>
                  <a:path w="16202" h="16357" extrusionOk="0">
                    <a:moveTo>
                      <a:pt x="1" y="1"/>
                    </a:moveTo>
                    <a:lnTo>
                      <a:pt x="1" y="16357"/>
                    </a:lnTo>
                    <a:lnTo>
                      <a:pt x="16201" y="16357"/>
                    </a:lnTo>
                    <a:lnTo>
                      <a:pt x="162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3;p2">
                <a:extLst>
                  <a:ext uri="{FF2B5EF4-FFF2-40B4-BE49-F238E27FC236}">
                    <a16:creationId xmlns="" xmlns:a16="http://schemas.microsoft.com/office/drawing/2014/main" id="{872E3BD3-9172-08BC-57D9-67075BC01A70}"/>
                  </a:ext>
                </a:extLst>
              </p:cNvPr>
              <p:cNvSpPr/>
              <p:nvPr/>
            </p:nvSpPr>
            <p:spPr>
              <a:xfrm>
                <a:off x="52" y="2571698"/>
                <a:ext cx="849082" cy="857259"/>
              </a:xfrm>
              <a:custGeom>
                <a:avLst/>
                <a:gdLst/>
                <a:ahLst/>
                <a:cxnLst/>
                <a:rect l="l" t="t" r="r" b="b"/>
                <a:pathLst>
                  <a:path w="16200" h="16356" extrusionOk="0">
                    <a:moveTo>
                      <a:pt x="9169" y="1"/>
                    </a:moveTo>
                    <a:lnTo>
                      <a:pt x="1" y="9259"/>
                    </a:lnTo>
                    <a:lnTo>
                      <a:pt x="1" y="16356"/>
                    </a:lnTo>
                    <a:lnTo>
                      <a:pt x="161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24;p2">
              <a:extLst>
                <a:ext uri="{FF2B5EF4-FFF2-40B4-BE49-F238E27FC236}">
                  <a16:creationId xmlns="" xmlns:a16="http://schemas.microsoft.com/office/drawing/2014/main" id="{D0C18711-7C19-5B7D-F303-C70320D49D81}"/>
                </a:ext>
              </a:extLst>
            </p:cNvPr>
            <p:cNvGrpSpPr/>
            <p:nvPr/>
          </p:nvGrpSpPr>
          <p:grpSpPr>
            <a:xfrm flipH="1">
              <a:off x="8236308" y="168"/>
              <a:ext cx="725858" cy="734798"/>
              <a:chOff x="1698305" y="0"/>
              <a:chExt cx="846877" cy="857307"/>
            </a:xfrm>
          </p:grpSpPr>
          <p:sp>
            <p:nvSpPr>
              <p:cNvPr id="238" name="Google Shape;25;p2">
                <a:extLst>
                  <a:ext uri="{FF2B5EF4-FFF2-40B4-BE49-F238E27FC236}">
                    <a16:creationId xmlns="" xmlns:a16="http://schemas.microsoft.com/office/drawing/2014/main" id="{7DF98104-0D83-A4ED-2962-779DD4560DC0}"/>
                  </a:ext>
                </a:extLst>
              </p:cNvPr>
              <p:cNvSpPr/>
              <p:nvPr/>
            </p:nvSpPr>
            <p:spPr>
              <a:xfrm>
                <a:off x="2121584" y="428520"/>
                <a:ext cx="423598" cy="428787"/>
              </a:xfrm>
              <a:custGeom>
                <a:avLst/>
                <a:gdLst/>
                <a:ahLst/>
                <a:cxnLst/>
                <a:rect l="l" t="t" r="r" b="b"/>
                <a:pathLst>
                  <a:path w="8082" h="8181" extrusionOk="0">
                    <a:moveTo>
                      <a:pt x="0" y="0"/>
                    </a:moveTo>
                    <a:cubicBezTo>
                      <a:pt x="0" y="4518"/>
                      <a:pt x="3618" y="8180"/>
                      <a:pt x="8081" y="8180"/>
                    </a:cubicBezTo>
                    <a:cubicBezTo>
                      <a:pt x="8081" y="3662"/>
                      <a:pt x="4463" y="0"/>
                      <a:pt x="0"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6;p2">
                <a:extLst>
                  <a:ext uri="{FF2B5EF4-FFF2-40B4-BE49-F238E27FC236}">
                    <a16:creationId xmlns="" xmlns:a16="http://schemas.microsoft.com/office/drawing/2014/main" id="{7F8E11F8-1995-6353-7CD8-BD157934CBE8}"/>
                  </a:ext>
                </a:extLst>
              </p:cNvPr>
              <p:cNvSpPr/>
              <p:nvPr/>
            </p:nvSpPr>
            <p:spPr>
              <a:xfrm>
                <a:off x="1698305" y="428520"/>
                <a:ext cx="423703" cy="428787"/>
              </a:xfrm>
              <a:custGeom>
                <a:avLst/>
                <a:gdLst/>
                <a:ahLst/>
                <a:cxnLst/>
                <a:rect l="l" t="t" r="r" b="b"/>
                <a:pathLst>
                  <a:path w="8084" h="8181" extrusionOk="0">
                    <a:moveTo>
                      <a:pt x="8083" y="0"/>
                    </a:moveTo>
                    <a:cubicBezTo>
                      <a:pt x="3620" y="0"/>
                      <a:pt x="1" y="3662"/>
                      <a:pt x="1" y="8180"/>
                    </a:cubicBezTo>
                    <a:cubicBezTo>
                      <a:pt x="4464" y="8180"/>
                      <a:pt x="8083" y="4518"/>
                      <a:pt x="8083"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7;p2">
                <a:extLst>
                  <a:ext uri="{FF2B5EF4-FFF2-40B4-BE49-F238E27FC236}">
                    <a16:creationId xmlns="" xmlns:a16="http://schemas.microsoft.com/office/drawing/2014/main" id="{E477DAEA-83EC-1AC5-586F-D2BF0B5A87DE}"/>
                  </a:ext>
                </a:extLst>
              </p:cNvPr>
              <p:cNvSpPr/>
              <p:nvPr/>
            </p:nvSpPr>
            <p:spPr>
              <a:xfrm>
                <a:off x="2121584" y="0"/>
                <a:ext cx="423598" cy="428787"/>
              </a:xfrm>
              <a:custGeom>
                <a:avLst/>
                <a:gdLst/>
                <a:ahLst/>
                <a:cxnLst/>
                <a:rect l="l" t="t" r="r" b="b"/>
                <a:pathLst>
                  <a:path w="8082" h="8181" extrusionOk="0">
                    <a:moveTo>
                      <a:pt x="0" y="0"/>
                    </a:moveTo>
                    <a:cubicBezTo>
                      <a:pt x="0" y="4518"/>
                      <a:pt x="3618" y="8180"/>
                      <a:pt x="8081" y="8180"/>
                    </a:cubicBezTo>
                    <a:cubicBezTo>
                      <a:pt x="8081" y="3663"/>
                      <a:pt x="4463" y="0"/>
                      <a:pt x="0"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8;p2">
                <a:extLst>
                  <a:ext uri="{FF2B5EF4-FFF2-40B4-BE49-F238E27FC236}">
                    <a16:creationId xmlns="" xmlns:a16="http://schemas.microsoft.com/office/drawing/2014/main" id="{D0EF0878-061F-AA07-87BC-317D18FA2D39}"/>
                  </a:ext>
                </a:extLst>
              </p:cNvPr>
              <p:cNvSpPr/>
              <p:nvPr/>
            </p:nvSpPr>
            <p:spPr>
              <a:xfrm>
                <a:off x="1698305" y="0"/>
                <a:ext cx="423703" cy="428787"/>
              </a:xfrm>
              <a:custGeom>
                <a:avLst/>
                <a:gdLst/>
                <a:ahLst/>
                <a:cxnLst/>
                <a:rect l="l" t="t" r="r" b="b"/>
                <a:pathLst>
                  <a:path w="8084" h="8181" extrusionOk="0">
                    <a:moveTo>
                      <a:pt x="8083" y="0"/>
                    </a:moveTo>
                    <a:cubicBezTo>
                      <a:pt x="3620" y="0"/>
                      <a:pt x="1" y="3663"/>
                      <a:pt x="1" y="8180"/>
                    </a:cubicBezTo>
                    <a:cubicBezTo>
                      <a:pt x="4464" y="8180"/>
                      <a:pt x="8083" y="4518"/>
                      <a:pt x="8083"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29;p2">
              <a:extLst>
                <a:ext uri="{FF2B5EF4-FFF2-40B4-BE49-F238E27FC236}">
                  <a16:creationId xmlns="" xmlns:a16="http://schemas.microsoft.com/office/drawing/2014/main" id="{9BA381E9-3400-59E9-BD45-BE714F1F0894}"/>
                </a:ext>
              </a:extLst>
            </p:cNvPr>
            <p:cNvGrpSpPr/>
            <p:nvPr/>
          </p:nvGrpSpPr>
          <p:grpSpPr>
            <a:xfrm flipH="1">
              <a:off x="7506852" y="4408699"/>
              <a:ext cx="1455449" cy="734801"/>
              <a:chOff x="1698147" y="4286198"/>
              <a:chExt cx="1698108" cy="857311"/>
            </a:xfrm>
          </p:grpSpPr>
          <p:sp>
            <p:nvSpPr>
              <p:cNvPr id="235" name="Google Shape;30;p2">
                <a:extLst>
                  <a:ext uri="{FF2B5EF4-FFF2-40B4-BE49-F238E27FC236}">
                    <a16:creationId xmlns="" xmlns:a16="http://schemas.microsoft.com/office/drawing/2014/main" id="{87783427-A954-BC1A-3986-447892D0780C}"/>
                  </a:ext>
                </a:extLst>
              </p:cNvPr>
              <p:cNvSpPr/>
              <p:nvPr/>
            </p:nvSpPr>
            <p:spPr>
              <a:xfrm>
                <a:off x="1698147" y="4286198"/>
                <a:ext cx="849135" cy="857311"/>
              </a:xfrm>
              <a:custGeom>
                <a:avLst/>
                <a:gdLst/>
                <a:ahLst/>
                <a:cxnLst/>
                <a:rect l="l" t="t" r="r" b="b"/>
                <a:pathLst>
                  <a:path w="16201" h="16357" extrusionOk="0">
                    <a:moveTo>
                      <a:pt x="1" y="1"/>
                    </a:moveTo>
                    <a:lnTo>
                      <a:pt x="1" y="16356"/>
                    </a:lnTo>
                    <a:lnTo>
                      <a:pt x="16200" y="16356"/>
                    </a:lnTo>
                    <a:lnTo>
                      <a:pt x="162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1;p2">
                <a:extLst>
                  <a:ext uri="{FF2B5EF4-FFF2-40B4-BE49-F238E27FC236}">
                    <a16:creationId xmlns="" xmlns:a16="http://schemas.microsoft.com/office/drawing/2014/main" id="{8F8CD5C6-3E21-8BB5-CB12-85F797FBCAAE}"/>
                  </a:ext>
                </a:extLst>
              </p:cNvPr>
              <p:cNvSpPr/>
              <p:nvPr/>
            </p:nvSpPr>
            <p:spPr>
              <a:xfrm>
                <a:off x="2123837" y="4286198"/>
                <a:ext cx="1272418" cy="857311"/>
              </a:xfrm>
              <a:custGeom>
                <a:avLst/>
                <a:gdLst/>
                <a:ahLst/>
                <a:cxnLst/>
                <a:rect l="l" t="t" r="r" b="b"/>
                <a:pathLst>
                  <a:path w="24277" h="16357" extrusionOk="0">
                    <a:moveTo>
                      <a:pt x="0" y="1"/>
                    </a:moveTo>
                    <a:lnTo>
                      <a:pt x="8078" y="8158"/>
                    </a:lnTo>
                    <a:lnTo>
                      <a:pt x="16197" y="16356"/>
                    </a:lnTo>
                    <a:lnTo>
                      <a:pt x="24277" y="16356"/>
                    </a:lnTo>
                    <a:lnTo>
                      <a:pt x="807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2;p2">
                <a:extLst>
                  <a:ext uri="{FF2B5EF4-FFF2-40B4-BE49-F238E27FC236}">
                    <a16:creationId xmlns="" xmlns:a16="http://schemas.microsoft.com/office/drawing/2014/main" id="{D7776595-2A2A-F2A8-9C36-9BDDDFF07FF0}"/>
                  </a:ext>
                </a:extLst>
              </p:cNvPr>
              <p:cNvSpPr/>
              <p:nvPr/>
            </p:nvSpPr>
            <p:spPr>
              <a:xfrm>
                <a:off x="2121846" y="4713722"/>
                <a:ext cx="425432" cy="429782"/>
              </a:xfrm>
              <a:custGeom>
                <a:avLst/>
                <a:gdLst/>
                <a:ahLst/>
                <a:cxnLst/>
                <a:rect l="l" t="t" r="r" b="b"/>
                <a:pathLst>
                  <a:path w="8117" h="8200" extrusionOk="0">
                    <a:moveTo>
                      <a:pt x="8116" y="1"/>
                    </a:moveTo>
                    <a:lnTo>
                      <a:pt x="0" y="8199"/>
                    </a:lnTo>
                    <a:lnTo>
                      <a:pt x="8116" y="8199"/>
                    </a:lnTo>
                    <a:lnTo>
                      <a:pt x="8116"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33;p2">
              <a:extLst>
                <a:ext uri="{FF2B5EF4-FFF2-40B4-BE49-F238E27FC236}">
                  <a16:creationId xmlns="" xmlns:a16="http://schemas.microsoft.com/office/drawing/2014/main" id="{9C78E00A-E69C-6C0E-93D4-897820EC690F}"/>
                </a:ext>
              </a:extLst>
            </p:cNvPr>
            <p:cNvGrpSpPr/>
            <p:nvPr/>
          </p:nvGrpSpPr>
          <p:grpSpPr>
            <a:xfrm flipH="1">
              <a:off x="8962248" y="168"/>
              <a:ext cx="1455490" cy="734757"/>
              <a:chOff x="52" y="0"/>
              <a:chExt cx="1698156" cy="857259"/>
            </a:xfrm>
          </p:grpSpPr>
          <p:sp>
            <p:nvSpPr>
              <p:cNvPr id="226" name="Google Shape;34;p2">
                <a:extLst>
                  <a:ext uri="{FF2B5EF4-FFF2-40B4-BE49-F238E27FC236}">
                    <a16:creationId xmlns="" xmlns:a16="http://schemas.microsoft.com/office/drawing/2014/main" id="{DE2DEC0C-F251-89FC-F947-36E4604B3E63}"/>
                  </a:ext>
                </a:extLst>
              </p:cNvPr>
              <p:cNvSpPr/>
              <p:nvPr/>
            </p:nvSpPr>
            <p:spPr>
              <a:xfrm>
                <a:off x="849074" y="428625"/>
                <a:ext cx="581255" cy="428629"/>
              </a:xfrm>
              <a:custGeom>
                <a:avLst/>
                <a:gdLst/>
                <a:ahLst/>
                <a:cxnLst/>
                <a:rect l="l" t="t" r="r" b="b"/>
                <a:pathLst>
                  <a:path w="11090" h="8178" extrusionOk="0">
                    <a:moveTo>
                      <a:pt x="8100" y="0"/>
                    </a:moveTo>
                    <a:lnTo>
                      <a:pt x="0" y="8177"/>
                    </a:lnTo>
                    <a:lnTo>
                      <a:pt x="4745" y="8177"/>
                    </a:lnTo>
                    <a:cubicBezTo>
                      <a:pt x="8972" y="8177"/>
                      <a:pt x="11090" y="3017"/>
                      <a:pt x="8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5;p2">
                <a:extLst>
                  <a:ext uri="{FF2B5EF4-FFF2-40B4-BE49-F238E27FC236}">
                    <a16:creationId xmlns="" xmlns:a16="http://schemas.microsoft.com/office/drawing/2014/main" id="{1A516FCA-3AFF-FF47-F19B-94E4A055B21B}"/>
                  </a:ext>
                </a:extLst>
              </p:cNvPr>
              <p:cNvSpPr/>
              <p:nvPr/>
            </p:nvSpPr>
            <p:spPr>
              <a:xfrm>
                <a:off x="52" y="428625"/>
                <a:ext cx="849082" cy="428629"/>
              </a:xfrm>
              <a:custGeom>
                <a:avLst/>
                <a:gdLst/>
                <a:ahLst/>
                <a:cxnLst/>
                <a:rect l="l" t="t" r="r" b="b"/>
                <a:pathLst>
                  <a:path w="16200" h="8178" extrusionOk="0">
                    <a:moveTo>
                      <a:pt x="8101" y="0"/>
                    </a:moveTo>
                    <a:lnTo>
                      <a:pt x="1" y="8177"/>
                    </a:lnTo>
                    <a:lnTo>
                      <a:pt x="16199" y="8177"/>
                    </a:lnTo>
                    <a:lnTo>
                      <a:pt x="81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6;p2">
                <a:extLst>
                  <a:ext uri="{FF2B5EF4-FFF2-40B4-BE49-F238E27FC236}">
                    <a16:creationId xmlns="" xmlns:a16="http://schemas.microsoft.com/office/drawing/2014/main" id="{03C3055C-1476-ACDD-E44B-638C839BD67A}"/>
                  </a:ext>
                </a:extLst>
              </p:cNvPr>
              <p:cNvSpPr/>
              <p:nvPr/>
            </p:nvSpPr>
            <p:spPr>
              <a:xfrm>
                <a:off x="52" y="0"/>
                <a:ext cx="849082" cy="428682"/>
              </a:xfrm>
              <a:custGeom>
                <a:avLst/>
                <a:gdLst/>
                <a:ahLst/>
                <a:cxnLst/>
                <a:rect l="l" t="t" r="r" b="b"/>
                <a:pathLst>
                  <a:path w="16200" h="8179" extrusionOk="0">
                    <a:moveTo>
                      <a:pt x="1" y="0"/>
                    </a:moveTo>
                    <a:lnTo>
                      <a:pt x="8101" y="8178"/>
                    </a:lnTo>
                    <a:lnTo>
                      <a:pt x="161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7;p2">
                <a:extLst>
                  <a:ext uri="{FF2B5EF4-FFF2-40B4-BE49-F238E27FC236}">
                    <a16:creationId xmlns="" xmlns:a16="http://schemas.microsoft.com/office/drawing/2014/main" id="{AC3BE51C-93F3-BAFE-7391-456562CE7E3B}"/>
                  </a:ext>
                </a:extLst>
              </p:cNvPr>
              <p:cNvSpPr/>
              <p:nvPr/>
            </p:nvSpPr>
            <p:spPr>
              <a:xfrm>
                <a:off x="424589" y="0"/>
                <a:ext cx="424541" cy="857259"/>
              </a:xfrm>
              <a:custGeom>
                <a:avLst/>
                <a:gdLst/>
                <a:ahLst/>
                <a:cxnLst/>
                <a:rect l="l" t="t" r="r" b="b"/>
                <a:pathLst>
                  <a:path w="8100" h="16356" extrusionOk="0">
                    <a:moveTo>
                      <a:pt x="8099" y="0"/>
                    </a:moveTo>
                    <a:lnTo>
                      <a:pt x="1" y="8178"/>
                    </a:lnTo>
                    <a:lnTo>
                      <a:pt x="8099" y="16355"/>
                    </a:lnTo>
                    <a:lnTo>
                      <a:pt x="80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8;p2">
                <a:extLst>
                  <a:ext uri="{FF2B5EF4-FFF2-40B4-BE49-F238E27FC236}">
                    <a16:creationId xmlns="" xmlns:a16="http://schemas.microsoft.com/office/drawing/2014/main" id="{C7F18CAC-061F-D424-06CC-BCAD1DF6A55C}"/>
                  </a:ext>
                </a:extLst>
              </p:cNvPr>
              <p:cNvSpPr/>
              <p:nvPr/>
            </p:nvSpPr>
            <p:spPr>
              <a:xfrm>
                <a:off x="1273611" y="0"/>
                <a:ext cx="424594" cy="502741"/>
              </a:xfrm>
              <a:custGeom>
                <a:avLst/>
                <a:gdLst/>
                <a:ahLst/>
                <a:cxnLst/>
                <a:rect l="l" t="t" r="r" b="b"/>
                <a:pathLst>
                  <a:path w="8101" h="9592" extrusionOk="0">
                    <a:moveTo>
                      <a:pt x="8101" y="0"/>
                    </a:moveTo>
                    <a:lnTo>
                      <a:pt x="0" y="8178"/>
                    </a:lnTo>
                    <a:cubicBezTo>
                      <a:pt x="967" y="9154"/>
                      <a:pt x="2155" y="9591"/>
                      <a:pt x="3321" y="9591"/>
                    </a:cubicBezTo>
                    <a:cubicBezTo>
                      <a:pt x="5761" y="9591"/>
                      <a:pt x="8101" y="7678"/>
                      <a:pt x="8101" y="4791"/>
                    </a:cubicBezTo>
                    <a:lnTo>
                      <a:pt x="8101"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9;p2">
                <a:extLst>
                  <a:ext uri="{FF2B5EF4-FFF2-40B4-BE49-F238E27FC236}">
                    <a16:creationId xmlns="" xmlns:a16="http://schemas.microsoft.com/office/drawing/2014/main" id="{D5AAE76B-7739-F8F1-F727-1785A3219C83}"/>
                  </a:ext>
                </a:extLst>
              </p:cNvPr>
              <p:cNvSpPr/>
              <p:nvPr/>
            </p:nvSpPr>
            <p:spPr>
              <a:xfrm>
                <a:off x="849074" y="0"/>
                <a:ext cx="849135" cy="428682"/>
              </a:xfrm>
              <a:custGeom>
                <a:avLst/>
                <a:gdLst/>
                <a:ahLst/>
                <a:cxnLst/>
                <a:rect l="l" t="t" r="r" b="b"/>
                <a:pathLst>
                  <a:path w="16201" h="8179" extrusionOk="0">
                    <a:moveTo>
                      <a:pt x="0" y="0"/>
                    </a:moveTo>
                    <a:lnTo>
                      <a:pt x="8100" y="8178"/>
                    </a:lnTo>
                    <a:lnTo>
                      <a:pt x="162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0;p2">
                <a:extLst>
                  <a:ext uri="{FF2B5EF4-FFF2-40B4-BE49-F238E27FC236}">
                    <a16:creationId xmlns="" xmlns:a16="http://schemas.microsoft.com/office/drawing/2014/main" id="{D998A7E5-3744-841D-6D02-C3191221CDB3}"/>
                  </a:ext>
                </a:extLst>
              </p:cNvPr>
              <p:cNvSpPr/>
              <p:nvPr/>
            </p:nvSpPr>
            <p:spPr>
              <a:xfrm>
                <a:off x="849074" y="0"/>
                <a:ext cx="424594" cy="857259"/>
              </a:xfrm>
              <a:custGeom>
                <a:avLst/>
                <a:gdLst/>
                <a:ahLst/>
                <a:cxnLst/>
                <a:rect l="l" t="t" r="r" b="b"/>
                <a:pathLst>
                  <a:path w="8101" h="16356" extrusionOk="0">
                    <a:moveTo>
                      <a:pt x="0" y="0"/>
                    </a:moveTo>
                    <a:lnTo>
                      <a:pt x="0" y="16355"/>
                    </a:lnTo>
                    <a:lnTo>
                      <a:pt x="8100" y="8178"/>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1;p2">
                <a:extLst>
                  <a:ext uri="{FF2B5EF4-FFF2-40B4-BE49-F238E27FC236}">
                    <a16:creationId xmlns="" xmlns:a16="http://schemas.microsoft.com/office/drawing/2014/main" id="{45922E4D-345A-6595-D1BD-2815A3DCAC03}"/>
                  </a:ext>
                </a:extLst>
              </p:cNvPr>
              <p:cNvSpPr/>
              <p:nvPr/>
            </p:nvSpPr>
            <p:spPr>
              <a:xfrm>
                <a:off x="511331" y="0"/>
                <a:ext cx="675545" cy="341101"/>
              </a:xfrm>
              <a:custGeom>
                <a:avLst/>
                <a:gdLst/>
                <a:ahLst/>
                <a:cxnLst/>
                <a:rect l="l" t="t" r="r" b="b"/>
                <a:pathLst>
                  <a:path w="12889" h="6508" extrusionOk="0">
                    <a:moveTo>
                      <a:pt x="0" y="0"/>
                    </a:moveTo>
                    <a:cubicBezTo>
                      <a:pt x="0" y="3594"/>
                      <a:pt x="2886" y="6507"/>
                      <a:pt x="6444" y="6507"/>
                    </a:cubicBezTo>
                    <a:cubicBezTo>
                      <a:pt x="10003" y="6507"/>
                      <a:pt x="12888" y="3594"/>
                      <a:pt x="12888" y="0"/>
                    </a:cubicBezTo>
                    <a:lnTo>
                      <a:pt x="11504" y="0"/>
                    </a:lnTo>
                    <a:cubicBezTo>
                      <a:pt x="11504" y="2822"/>
                      <a:pt x="9239" y="5109"/>
                      <a:pt x="6444" y="5109"/>
                    </a:cubicBezTo>
                    <a:cubicBezTo>
                      <a:pt x="3649" y="5109"/>
                      <a:pt x="1385" y="2822"/>
                      <a:pt x="1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2;p2">
                <a:extLst>
                  <a:ext uri="{FF2B5EF4-FFF2-40B4-BE49-F238E27FC236}">
                    <a16:creationId xmlns="" xmlns:a16="http://schemas.microsoft.com/office/drawing/2014/main" id="{AF63A18A-533F-149A-CE0C-362EDAC9589A}"/>
                  </a:ext>
                </a:extLst>
              </p:cNvPr>
              <p:cNvSpPr/>
              <p:nvPr/>
            </p:nvSpPr>
            <p:spPr>
              <a:xfrm>
                <a:off x="345080" y="0"/>
                <a:ext cx="1007997" cy="508873"/>
              </a:xfrm>
              <a:custGeom>
                <a:avLst/>
                <a:gdLst/>
                <a:ahLst/>
                <a:cxnLst/>
                <a:rect l="l" t="t" r="r" b="b"/>
                <a:pathLst>
                  <a:path w="19232" h="9709" extrusionOk="0">
                    <a:moveTo>
                      <a:pt x="1" y="0"/>
                    </a:moveTo>
                    <a:cubicBezTo>
                      <a:pt x="1" y="5362"/>
                      <a:pt x="4306" y="9708"/>
                      <a:pt x="9616" y="9708"/>
                    </a:cubicBezTo>
                    <a:cubicBezTo>
                      <a:pt x="14927" y="9708"/>
                      <a:pt x="19232" y="5362"/>
                      <a:pt x="19232" y="0"/>
                    </a:cubicBezTo>
                    <a:lnTo>
                      <a:pt x="17639" y="0"/>
                    </a:lnTo>
                    <a:cubicBezTo>
                      <a:pt x="17639" y="4474"/>
                      <a:pt x="14048" y="8101"/>
                      <a:pt x="9616" y="8101"/>
                    </a:cubicBezTo>
                    <a:cubicBezTo>
                      <a:pt x="5185" y="8101"/>
                      <a:pt x="1594" y="4474"/>
                      <a:pt x="1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43;p2">
              <a:extLst>
                <a:ext uri="{FF2B5EF4-FFF2-40B4-BE49-F238E27FC236}">
                  <a16:creationId xmlns="" xmlns:a16="http://schemas.microsoft.com/office/drawing/2014/main" id="{8D8A72E6-B6BB-50BD-840D-D0C371508C00}"/>
                </a:ext>
              </a:extLst>
            </p:cNvPr>
            <p:cNvGrpSpPr/>
            <p:nvPr/>
          </p:nvGrpSpPr>
          <p:grpSpPr>
            <a:xfrm flipH="1">
              <a:off x="9689986" y="1469642"/>
              <a:ext cx="727790" cy="734843"/>
              <a:chOff x="1698147" y="3428895"/>
              <a:chExt cx="849131" cy="857359"/>
            </a:xfrm>
          </p:grpSpPr>
          <p:sp>
            <p:nvSpPr>
              <p:cNvPr id="224" name="Google Shape;44;p2">
                <a:extLst>
                  <a:ext uri="{FF2B5EF4-FFF2-40B4-BE49-F238E27FC236}">
                    <a16:creationId xmlns="" xmlns:a16="http://schemas.microsoft.com/office/drawing/2014/main" id="{C36A4F01-F92C-EB12-F351-6E1247B48925}"/>
                  </a:ext>
                </a:extLst>
              </p:cNvPr>
              <p:cNvSpPr/>
              <p:nvPr/>
            </p:nvSpPr>
            <p:spPr>
              <a:xfrm>
                <a:off x="1698147" y="3428895"/>
                <a:ext cx="424594" cy="428734"/>
              </a:xfrm>
              <a:custGeom>
                <a:avLst/>
                <a:gdLst/>
                <a:ahLst/>
                <a:cxnLst/>
                <a:rect l="l" t="t" r="r" b="b"/>
                <a:pathLst>
                  <a:path w="8101" h="8180" extrusionOk="0">
                    <a:moveTo>
                      <a:pt x="1" y="1"/>
                    </a:moveTo>
                    <a:lnTo>
                      <a:pt x="1" y="8180"/>
                    </a:lnTo>
                    <a:lnTo>
                      <a:pt x="8101" y="8180"/>
                    </a:lnTo>
                    <a:lnTo>
                      <a:pt x="8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5;p2">
                <a:extLst>
                  <a:ext uri="{FF2B5EF4-FFF2-40B4-BE49-F238E27FC236}">
                    <a16:creationId xmlns="" xmlns:a16="http://schemas.microsoft.com/office/drawing/2014/main" id="{FE949F2A-7936-A523-524C-B9A427B555F7}"/>
                  </a:ext>
                </a:extLst>
              </p:cNvPr>
              <p:cNvSpPr/>
              <p:nvPr/>
            </p:nvSpPr>
            <p:spPr>
              <a:xfrm>
                <a:off x="2122684" y="3857573"/>
                <a:ext cx="424594" cy="428682"/>
              </a:xfrm>
              <a:custGeom>
                <a:avLst/>
                <a:gdLst/>
                <a:ahLst/>
                <a:cxnLst/>
                <a:rect l="l" t="t" r="r" b="b"/>
                <a:pathLst>
                  <a:path w="8101" h="8179" extrusionOk="0">
                    <a:moveTo>
                      <a:pt x="1" y="1"/>
                    </a:moveTo>
                    <a:lnTo>
                      <a:pt x="1" y="8179"/>
                    </a:lnTo>
                    <a:lnTo>
                      <a:pt x="8100" y="8179"/>
                    </a:lnTo>
                    <a:lnTo>
                      <a:pt x="81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46;p2">
              <a:extLst>
                <a:ext uri="{FF2B5EF4-FFF2-40B4-BE49-F238E27FC236}">
                  <a16:creationId xmlns="" xmlns:a16="http://schemas.microsoft.com/office/drawing/2014/main" id="{D1BCB5F3-46C4-0F8A-0D42-AFAC86E561EC}"/>
                </a:ext>
              </a:extLst>
            </p:cNvPr>
            <p:cNvGrpSpPr/>
            <p:nvPr/>
          </p:nvGrpSpPr>
          <p:grpSpPr>
            <a:xfrm rot="16200000" flipH="1">
              <a:off x="9685384" y="741913"/>
              <a:ext cx="734885" cy="725963"/>
              <a:chOff x="8430967" y="719783"/>
              <a:chExt cx="712996" cy="719915"/>
            </a:xfrm>
          </p:grpSpPr>
          <p:sp>
            <p:nvSpPr>
              <p:cNvPr id="221" name="Google Shape;47;p2">
                <a:extLst>
                  <a:ext uri="{FF2B5EF4-FFF2-40B4-BE49-F238E27FC236}">
                    <a16:creationId xmlns="" xmlns:a16="http://schemas.microsoft.com/office/drawing/2014/main" id="{50360966-E7E0-A2D7-570A-8AE992DA42D4}"/>
                  </a:ext>
                </a:extLst>
              </p:cNvPr>
              <p:cNvSpPr/>
              <p:nvPr/>
            </p:nvSpPr>
            <p:spPr>
              <a:xfrm>
                <a:off x="8430967" y="719783"/>
                <a:ext cx="712972" cy="719868"/>
              </a:xfrm>
              <a:custGeom>
                <a:avLst/>
                <a:gdLst/>
                <a:ahLst/>
                <a:cxnLst/>
                <a:rect l="l" t="t" r="r" b="b"/>
                <a:pathLst>
                  <a:path w="15075" h="15220" extrusionOk="0">
                    <a:moveTo>
                      <a:pt x="0" y="0"/>
                    </a:moveTo>
                    <a:lnTo>
                      <a:pt x="0" y="15220"/>
                    </a:lnTo>
                    <a:lnTo>
                      <a:pt x="15075" y="15220"/>
                    </a:lnTo>
                    <a:lnTo>
                      <a:pt x="150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8;p2">
                <a:extLst>
                  <a:ext uri="{FF2B5EF4-FFF2-40B4-BE49-F238E27FC236}">
                    <a16:creationId xmlns="" xmlns:a16="http://schemas.microsoft.com/office/drawing/2014/main" id="{1E438D9C-E73A-384C-6951-C538836F81D3}"/>
                  </a:ext>
                </a:extLst>
              </p:cNvPr>
              <p:cNvSpPr/>
              <p:nvPr/>
            </p:nvSpPr>
            <p:spPr>
              <a:xfrm>
                <a:off x="8787453" y="719877"/>
                <a:ext cx="356510" cy="719821"/>
              </a:xfrm>
              <a:custGeom>
                <a:avLst/>
                <a:gdLst/>
                <a:ahLst/>
                <a:cxnLst/>
                <a:rect l="l" t="t" r="r" b="b"/>
                <a:pathLst>
                  <a:path w="7538" h="15219" extrusionOk="0">
                    <a:moveTo>
                      <a:pt x="1" y="0"/>
                    </a:moveTo>
                    <a:lnTo>
                      <a:pt x="1" y="7608"/>
                    </a:lnTo>
                    <a:lnTo>
                      <a:pt x="7538" y="15219"/>
                    </a:lnTo>
                    <a:lnTo>
                      <a:pt x="75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9;p2">
                <a:extLst>
                  <a:ext uri="{FF2B5EF4-FFF2-40B4-BE49-F238E27FC236}">
                    <a16:creationId xmlns="" xmlns:a16="http://schemas.microsoft.com/office/drawing/2014/main" id="{52E1DFF7-220B-B2D7-2A07-DB99751657CF}"/>
                  </a:ext>
                </a:extLst>
              </p:cNvPr>
              <p:cNvSpPr/>
              <p:nvPr/>
            </p:nvSpPr>
            <p:spPr>
              <a:xfrm>
                <a:off x="8430967" y="1079674"/>
                <a:ext cx="712972" cy="359981"/>
              </a:xfrm>
              <a:custGeom>
                <a:avLst/>
                <a:gdLst/>
                <a:ahLst/>
                <a:cxnLst/>
                <a:rect l="l" t="t" r="r" b="b"/>
                <a:pathLst>
                  <a:path w="15075" h="7611" extrusionOk="0">
                    <a:moveTo>
                      <a:pt x="7538" y="0"/>
                    </a:moveTo>
                    <a:lnTo>
                      <a:pt x="0" y="7611"/>
                    </a:lnTo>
                    <a:lnTo>
                      <a:pt x="15075" y="7611"/>
                    </a:lnTo>
                    <a:lnTo>
                      <a:pt x="7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6" name="Group 255">
            <a:extLst>
              <a:ext uri="{FF2B5EF4-FFF2-40B4-BE49-F238E27FC236}">
                <a16:creationId xmlns="" xmlns:a16="http://schemas.microsoft.com/office/drawing/2014/main" id="{502B8190-0E8B-5E4E-4891-DF2506CAE2A9}"/>
              </a:ext>
            </a:extLst>
          </p:cNvPr>
          <p:cNvGrpSpPr/>
          <p:nvPr/>
        </p:nvGrpSpPr>
        <p:grpSpPr>
          <a:xfrm>
            <a:off x="-3360751" y="-200"/>
            <a:ext cx="2910931" cy="5143332"/>
            <a:chOff x="-1226309" y="-200"/>
            <a:chExt cx="2910931" cy="5143332"/>
          </a:xfrm>
        </p:grpSpPr>
        <p:grpSp>
          <p:nvGrpSpPr>
            <p:cNvPr id="257" name="Google Shape;928;p34">
              <a:extLst>
                <a:ext uri="{FF2B5EF4-FFF2-40B4-BE49-F238E27FC236}">
                  <a16:creationId xmlns="" xmlns:a16="http://schemas.microsoft.com/office/drawing/2014/main" id="{01038F2C-1B47-5C3B-21D2-608C50C2BEC7}"/>
                </a:ext>
              </a:extLst>
            </p:cNvPr>
            <p:cNvGrpSpPr/>
            <p:nvPr/>
          </p:nvGrpSpPr>
          <p:grpSpPr>
            <a:xfrm>
              <a:off x="-498568" y="734549"/>
              <a:ext cx="727743" cy="734754"/>
              <a:chOff x="849074" y="857250"/>
              <a:chExt cx="849076" cy="857256"/>
            </a:xfrm>
          </p:grpSpPr>
          <p:sp>
            <p:nvSpPr>
              <p:cNvPr id="300" name="Google Shape;930;p34">
                <a:extLst>
                  <a:ext uri="{FF2B5EF4-FFF2-40B4-BE49-F238E27FC236}">
                    <a16:creationId xmlns="" xmlns:a16="http://schemas.microsoft.com/office/drawing/2014/main" id="{034C0716-C62D-8B37-336E-F61108456706}"/>
                  </a:ext>
                </a:extLst>
              </p:cNvPr>
              <p:cNvSpPr/>
              <p:nvPr/>
            </p:nvSpPr>
            <p:spPr>
              <a:xfrm>
                <a:off x="1412240" y="857250"/>
                <a:ext cx="285910" cy="288688"/>
              </a:xfrm>
              <a:custGeom>
                <a:avLst/>
                <a:gdLst/>
                <a:ahLst/>
                <a:cxnLst/>
                <a:rect l="l" t="t" r="r" b="b"/>
                <a:pathLst>
                  <a:path w="5455" h="5508" extrusionOk="0">
                    <a:moveTo>
                      <a:pt x="0" y="0"/>
                    </a:moveTo>
                    <a:lnTo>
                      <a:pt x="0" y="5507"/>
                    </a:lnTo>
                    <a:lnTo>
                      <a:pt x="5455" y="5507"/>
                    </a:lnTo>
                    <a:lnTo>
                      <a:pt x="5455"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931;p34">
                <a:extLst>
                  <a:ext uri="{FF2B5EF4-FFF2-40B4-BE49-F238E27FC236}">
                    <a16:creationId xmlns="" xmlns:a16="http://schemas.microsoft.com/office/drawing/2014/main" id="{D885E58C-AECE-846D-4BE4-983A1AE79BF1}"/>
                  </a:ext>
                </a:extLst>
              </p:cNvPr>
              <p:cNvSpPr/>
              <p:nvPr/>
            </p:nvSpPr>
            <p:spPr>
              <a:xfrm>
                <a:off x="849074" y="1145935"/>
                <a:ext cx="563225" cy="568571"/>
              </a:xfrm>
              <a:custGeom>
                <a:avLst/>
                <a:gdLst/>
                <a:ahLst/>
                <a:cxnLst/>
                <a:rect l="l" t="t" r="r" b="b"/>
                <a:pathLst>
                  <a:path w="10746" h="10848" extrusionOk="0">
                    <a:moveTo>
                      <a:pt x="0" y="0"/>
                    </a:moveTo>
                    <a:lnTo>
                      <a:pt x="0" y="10848"/>
                    </a:lnTo>
                    <a:lnTo>
                      <a:pt x="10745" y="10848"/>
                    </a:lnTo>
                    <a:lnTo>
                      <a:pt x="107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58" name="Google Shape;948;p34">
              <a:extLst>
                <a:ext uri="{FF2B5EF4-FFF2-40B4-BE49-F238E27FC236}">
                  <a16:creationId xmlns="" xmlns:a16="http://schemas.microsoft.com/office/drawing/2014/main" id="{EF47B847-C4DE-6977-1C27-225948922442}"/>
                </a:ext>
              </a:extLst>
            </p:cNvPr>
            <p:cNvGrpSpPr/>
            <p:nvPr/>
          </p:nvGrpSpPr>
          <p:grpSpPr>
            <a:xfrm>
              <a:off x="229173" y="3673537"/>
              <a:ext cx="727790" cy="734843"/>
              <a:chOff x="1698147" y="3428895"/>
              <a:chExt cx="849131" cy="857359"/>
            </a:xfrm>
          </p:grpSpPr>
          <p:sp>
            <p:nvSpPr>
              <p:cNvPr id="298" name="Google Shape;949;p34">
                <a:extLst>
                  <a:ext uri="{FF2B5EF4-FFF2-40B4-BE49-F238E27FC236}">
                    <a16:creationId xmlns="" xmlns:a16="http://schemas.microsoft.com/office/drawing/2014/main" id="{41E9513F-642E-ABE2-8F80-6F8EC1DE483A}"/>
                  </a:ext>
                </a:extLst>
              </p:cNvPr>
              <p:cNvSpPr/>
              <p:nvPr/>
            </p:nvSpPr>
            <p:spPr>
              <a:xfrm>
                <a:off x="1698147" y="3428895"/>
                <a:ext cx="424594" cy="428734"/>
              </a:xfrm>
              <a:custGeom>
                <a:avLst/>
                <a:gdLst/>
                <a:ahLst/>
                <a:cxnLst/>
                <a:rect l="l" t="t" r="r" b="b"/>
                <a:pathLst>
                  <a:path w="8101" h="8180" extrusionOk="0">
                    <a:moveTo>
                      <a:pt x="1" y="1"/>
                    </a:moveTo>
                    <a:lnTo>
                      <a:pt x="1" y="8180"/>
                    </a:lnTo>
                    <a:lnTo>
                      <a:pt x="8101" y="8180"/>
                    </a:lnTo>
                    <a:lnTo>
                      <a:pt x="8101"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950;p34">
                <a:extLst>
                  <a:ext uri="{FF2B5EF4-FFF2-40B4-BE49-F238E27FC236}">
                    <a16:creationId xmlns="" xmlns:a16="http://schemas.microsoft.com/office/drawing/2014/main" id="{549B3F66-8459-4D5B-26D6-5BDB04EBF706}"/>
                  </a:ext>
                </a:extLst>
              </p:cNvPr>
              <p:cNvSpPr/>
              <p:nvPr/>
            </p:nvSpPr>
            <p:spPr>
              <a:xfrm>
                <a:off x="2122684" y="3857573"/>
                <a:ext cx="424594" cy="428682"/>
              </a:xfrm>
              <a:custGeom>
                <a:avLst/>
                <a:gdLst/>
                <a:ahLst/>
                <a:cxnLst/>
                <a:rect l="l" t="t" r="r" b="b"/>
                <a:pathLst>
                  <a:path w="8101" h="8179" extrusionOk="0">
                    <a:moveTo>
                      <a:pt x="1" y="1"/>
                    </a:moveTo>
                    <a:lnTo>
                      <a:pt x="1" y="8179"/>
                    </a:lnTo>
                    <a:lnTo>
                      <a:pt x="8100" y="8179"/>
                    </a:lnTo>
                    <a:lnTo>
                      <a:pt x="81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11;p2">
              <a:extLst>
                <a:ext uri="{FF2B5EF4-FFF2-40B4-BE49-F238E27FC236}">
                  <a16:creationId xmlns="" xmlns:a16="http://schemas.microsoft.com/office/drawing/2014/main" id="{E4872B3C-7CD6-F1CB-D95A-078B54BFF292}"/>
                </a:ext>
              </a:extLst>
            </p:cNvPr>
            <p:cNvGrpSpPr/>
            <p:nvPr/>
          </p:nvGrpSpPr>
          <p:grpSpPr>
            <a:xfrm>
              <a:off x="-1226309" y="3673582"/>
              <a:ext cx="1455535" cy="1469550"/>
              <a:chOff x="0" y="3428948"/>
              <a:chExt cx="1698209" cy="1714561"/>
            </a:xfrm>
          </p:grpSpPr>
          <p:sp>
            <p:nvSpPr>
              <p:cNvPr id="292" name="Google Shape;12;p2">
                <a:extLst>
                  <a:ext uri="{FF2B5EF4-FFF2-40B4-BE49-F238E27FC236}">
                    <a16:creationId xmlns="" xmlns:a16="http://schemas.microsoft.com/office/drawing/2014/main" id="{534F73F6-C1B7-BD36-0CA2-81EC2BE73602}"/>
                  </a:ext>
                </a:extLst>
              </p:cNvPr>
              <p:cNvSpPr/>
              <p:nvPr/>
            </p:nvSpPr>
            <p:spPr>
              <a:xfrm>
                <a:off x="0" y="3428948"/>
                <a:ext cx="849187" cy="857259"/>
              </a:xfrm>
              <a:custGeom>
                <a:avLst/>
                <a:gdLst/>
                <a:ahLst/>
                <a:cxnLst/>
                <a:rect l="l" t="t" r="r" b="b"/>
                <a:pathLst>
                  <a:path w="16202" h="16356" extrusionOk="0">
                    <a:moveTo>
                      <a:pt x="1" y="1"/>
                    </a:moveTo>
                    <a:lnTo>
                      <a:pt x="1" y="16355"/>
                    </a:lnTo>
                    <a:lnTo>
                      <a:pt x="16201" y="16355"/>
                    </a:lnTo>
                    <a:lnTo>
                      <a:pt x="162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3;p2">
                <a:extLst>
                  <a:ext uri="{FF2B5EF4-FFF2-40B4-BE49-F238E27FC236}">
                    <a16:creationId xmlns="" xmlns:a16="http://schemas.microsoft.com/office/drawing/2014/main" id="{CBF3C053-4E46-4760-29DA-22312D91F353}"/>
                  </a:ext>
                </a:extLst>
              </p:cNvPr>
              <p:cNvSpPr/>
              <p:nvPr/>
            </p:nvSpPr>
            <p:spPr>
              <a:xfrm>
                <a:off x="52" y="4286145"/>
                <a:ext cx="849082" cy="849187"/>
              </a:xfrm>
              <a:custGeom>
                <a:avLst/>
                <a:gdLst/>
                <a:ahLst/>
                <a:cxnLst/>
                <a:rect l="l" t="t" r="r" b="b"/>
                <a:pathLst>
                  <a:path w="16200" h="16202" extrusionOk="0">
                    <a:moveTo>
                      <a:pt x="1" y="0"/>
                    </a:moveTo>
                    <a:cubicBezTo>
                      <a:pt x="1" y="8948"/>
                      <a:pt x="7253" y="16201"/>
                      <a:pt x="16199" y="16201"/>
                    </a:cubicBezTo>
                    <a:lnTo>
                      <a:pt x="161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14;p2">
                <a:extLst>
                  <a:ext uri="{FF2B5EF4-FFF2-40B4-BE49-F238E27FC236}">
                    <a16:creationId xmlns="" xmlns:a16="http://schemas.microsoft.com/office/drawing/2014/main" id="{1CED6ADA-5C16-E802-005F-75DEB2C88547}"/>
                  </a:ext>
                </a:extLst>
              </p:cNvPr>
              <p:cNvSpPr/>
              <p:nvPr/>
            </p:nvSpPr>
            <p:spPr>
              <a:xfrm>
                <a:off x="52" y="3437124"/>
                <a:ext cx="849135" cy="849135"/>
              </a:xfrm>
              <a:custGeom>
                <a:avLst/>
                <a:gdLst/>
                <a:ahLst/>
                <a:cxnLst/>
                <a:rect l="l" t="t" r="r" b="b"/>
                <a:pathLst>
                  <a:path w="16201" h="16201" extrusionOk="0">
                    <a:moveTo>
                      <a:pt x="16200" y="1"/>
                    </a:moveTo>
                    <a:cubicBezTo>
                      <a:pt x="7253" y="1"/>
                      <a:pt x="1" y="7253"/>
                      <a:pt x="1" y="16201"/>
                    </a:cubicBezTo>
                    <a:lnTo>
                      <a:pt x="16200" y="16201"/>
                    </a:lnTo>
                    <a:lnTo>
                      <a:pt x="162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5;p2">
                <a:extLst>
                  <a:ext uri="{FF2B5EF4-FFF2-40B4-BE49-F238E27FC236}">
                    <a16:creationId xmlns="" xmlns:a16="http://schemas.microsoft.com/office/drawing/2014/main" id="{78CAFB4D-ECB8-F4C9-949E-68214B668526}"/>
                  </a:ext>
                </a:extLst>
              </p:cNvPr>
              <p:cNvSpPr/>
              <p:nvPr/>
            </p:nvSpPr>
            <p:spPr>
              <a:xfrm>
                <a:off x="849074" y="4286198"/>
                <a:ext cx="849135" cy="857311"/>
              </a:xfrm>
              <a:custGeom>
                <a:avLst/>
                <a:gdLst/>
                <a:ahLst/>
                <a:cxnLst/>
                <a:rect l="l" t="t" r="r" b="b"/>
                <a:pathLst>
                  <a:path w="16201" h="16357" extrusionOk="0">
                    <a:moveTo>
                      <a:pt x="0" y="1"/>
                    </a:moveTo>
                    <a:lnTo>
                      <a:pt x="0" y="16356"/>
                    </a:lnTo>
                    <a:lnTo>
                      <a:pt x="16201" y="16356"/>
                    </a:lnTo>
                    <a:lnTo>
                      <a:pt x="16201"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16;p2">
                <a:extLst>
                  <a:ext uri="{FF2B5EF4-FFF2-40B4-BE49-F238E27FC236}">
                    <a16:creationId xmlns="" xmlns:a16="http://schemas.microsoft.com/office/drawing/2014/main" id="{27804CB8-1337-D8BD-CB91-FA5EC7CEE9B4}"/>
                  </a:ext>
                </a:extLst>
              </p:cNvPr>
              <p:cNvSpPr/>
              <p:nvPr/>
            </p:nvSpPr>
            <p:spPr>
              <a:xfrm>
                <a:off x="849074" y="3437124"/>
                <a:ext cx="849135" cy="849135"/>
              </a:xfrm>
              <a:custGeom>
                <a:avLst/>
                <a:gdLst/>
                <a:ahLst/>
                <a:cxnLst/>
                <a:rect l="l" t="t" r="r" b="b"/>
                <a:pathLst>
                  <a:path w="16201" h="16201" extrusionOk="0">
                    <a:moveTo>
                      <a:pt x="0" y="1"/>
                    </a:moveTo>
                    <a:lnTo>
                      <a:pt x="0" y="16201"/>
                    </a:lnTo>
                    <a:lnTo>
                      <a:pt x="16201" y="16201"/>
                    </a:lnTo>
                    <a:cubicBezTo>
                      <a:pt x="16201" y="7253"/>
                      <a:pt x="8947" y="1"/>
                      <a:pt x="0" y="1"/>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7;p2">
                <a:extLst>
                  <a:ext uri="{FF2B5EF4-FFF2-40B4-BE49-F238E27FC236}">
                    <a16:creationId xmlns="" xmlns:a16="http://schemas.microsoft.com/office/drawing/2014/main" id="{51D39EA6-71D1-EC39-F4A4-D275B7FE5066}"/>
                  </a:ext>
                </a:extLst>
              </p:cNvPr>
              <p:cNvSpPr/>
              <p:nvPr/>
            </p:nvSpPr>
            <p:spPr>
              <a:xfrm>
                <a:off x="187897" y="3625073"/>
                <a:ext cx="1322367" cy="1322420"/>
              </a:xfrm>
              <a:custGeom>
                <a:avLst/>
                <a:gdLst/>
                <a:ahLst/>
                <a:cxnLst/>
                <a:rect l="l" t="t" r="r" b="b"/>
                <a:pathLst>
                  <a:path w="25230" h="25231" extrusionOk="0">
                    <a:moveTo>
                      <a:pt x="12615" y="7555"/>
                    </a:moveTo>
                    <a:cubicBezTo>
                      <a:pt x="15411" y="7555"/>
                      <a:pt x="17675" y="9820"/>
                      <a:pt x="17675" y="12615"/>
                    </a:cubicBezTo>
                    <a:cubicBezTo>
                      <a:pt x="17675" y="15410"/>
                      <a:pt x="15411" y="17674"/>
                      <a:pt x="12615" y="17674"/>
                    </a:cubicBezTo>
                    <a:cubicBezTo>
                      <a:pt x="9821" y="17674"/>
                      <a:pt x="7556" y="15410"/>
                      <a:pt x="7556" y="12615"/>
                    </a:cubicBezTo>
                    <a:cubicBezTo>
                      <a:pt x="7556" y="9820"/>
                      <a:pt x="9822" y="7555"/>
                      <a:pt x="12615" y="7555"/>
                    </a:cubicBezTo>
                    <a:close/>
                    <a:moveTo>
                      <a:pt x="12615" y="6169"/>
                    </a:moveTo>
                    <a:cubicBezTo>
                      <a:pt x="9056" y="6169"/>
                      <a:pt x="6172" y="9055"/>
                      <a:pt x="6172" y="12615"/>
                    </a:cubicBezTo>
                    <a:cubicBezTo>
                      <a:pt x="6172" y="16173"/>
                      <a:pt x="9057" y="19058"/>
                      <a:pt x="12615" y="19058"/>
                    </a:cubicBezTo>
                    <a:cubicBezTo>
                      <a:pt x="16175" y="19058"/>
                      <a:pt x="19059" y="16173"/>
                      <a:pt x="19059" y="12613"/>
                    </a:cubicBezTo>
                    <a:cubicBezTo>
                      <a:pt x="19059" y="9054"/>
                      <a:pt x="16175" y="6169"/>
                      <a:pt x="12615" y="6169"/>
                    </a:cubicBezTo>
                    <a:close/>
                    <a:moveTo>
                      <a:pt x="12615" y="2089"/>
                    </a:moveTo>
                    <a:cubicBezTo>
                      <a:pt x="18429" y="2089"/>
                      <a:pt x="23140" y="6802"/>
                      <a:pt x="23140" y="12613"/>
                    </a:cubicBezTo>
                    <a:cubicBezTo>
                      <a:pt x="23140" y="18427"/>
                      <a:pt x="18429" y="23138"/>
                      <a:pt x="12615" y="23138"/>
                    </a:cubicBezTo>
                    <a:cubicBezTo>
                      <a:pt x="6802" y="23138"/>
                      <a:pt x="2091" y="18427"/>
                      <a:pt x="2091" y="12615"/>
                    </a:cubicBezTo>
                    <a:cubicBezTo>
                      <a:pt x="2091" y="6802"/>
                      <a:pt x="6804" y="2089"/>
                      <a:pt x="12615" y="2089"/>
                    </a:cubicBezTo>
                    <a:close/>
                    <a:moveTo>
                      <a:pt x="12615" y="0"/>
                    </a:moveTo>
                    <a:cubicBezTo>
                      <a:pt x="5648" y="0"/>
                      <a:pt x="1" y="5648"/>
                      <a:pt x="1" y="12615"/>
                    </a:cubicBezTo>
                    <a:cubicBezTo>
                      <a:pt x="1" y="19581"/>
                      <a:pt x="5649" y="25230"/>
                      <a:pt x="12615" y="25230"/>
                    </a:cubicBezTo>
                    <a:cubicBezTo>
                      <a:pt x="19583" y="25230"/>
                      <a:pt x="25230" y="19582"/>
                      <a:pt x="25230" y="12615"/>
                    </a:cubicBezTo>
                    <a:cubicBezTo>
                      <a:pt x="25230" y="5647"/>
                      <a:pt x="19582" y="0"/>
                      <a:pt x="12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 name="Google Shape;18;p2">
              <a:extLst>
                <a:ext uri="{FF2B5EF4-FFF2-40B4-BE49-F238E27FC236}">
                  <a16:creationId xmlns="" xmlns:a16="http://schemas.microsoft.com/office/drawing/2014/main" id="{36E57739-E4C0-5938-7D02-E141C4989353}"/>
                </a:ext>
              </a:extLst>
            </p:cNvPr>
            <p:cNvGrpSpPr/>
            <p:nvPr/>
          </p:nvGrpSpPr>
          <p:grpSpPr>
            <a:xfrm>
              <a:off x="-1226309" y="2204084"/>
              <a:ext cx="727794" cy="734801"/>
              <a:chOff x="0" y="1714448"/>
              <a:chExt cx="849135" cy="857311"/>
            </a:xfrm>
          </p:grpSpPr>
          <p:sp>
            <p:nvSpPr>
              <p:cNvPr id="290" name="Google Shape;19;p2">
                <a:extLst>
                  <a:ext uri="{FF2B5EF4-FFF2-40B4-BE49-F238E27FC236}">
                    <a16:creationId xmlns="" xmlns:a16="http://schemas.microsoft.com/office/drawing/2014/main" id="{E356258E-F942-BB09-9ABE-4E3735901829}"/>
                  </a:ext>
                </a:extLst>
              </p:cNvPr>
              <p:cNvSpPr/>
              <p:nvPr/>
            </p:nvSpPr>
            <p:spPr>
              <a:xfrm>
                <a:off x="0" y="1714448"/>
                <a:ext cx="849135" cy="857311"/>
              </a:xfrm>
              <a:custGeom>
                <a:avLst/>
                <a:gdLst/>
                <a:ahLst/>
                <a:cxnLst/>
                <a:rect l="l" t="t" r="r" b="b"/>
                <a:pathLst>
                  <a:path w="16201" h="16357" extrusionOk="0">
                    <a:moveTo>
                      <a:pt x="1" y="1"/>
                    </a:moveTo>
                    <a:lnTo>
                      <a:pt x="1" y="16357"/>
                    </a:lnTo>
                    <a:lnTo>
                      <a:pt x="16200" y="16357"/>
                    </a:lnTo>
                    <a:lnTo>
                      <a:pt x="162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0;p2">
                <a:extLst>
                  <a:ext uri="{FF2B5EF4-FFF2-40B4-BE49-F238E27FC236}">
                    <a16:creationId xmlns="" xmlns:a16="http://schemas.microsoft.com/office/drawing/2014/main" id="{25D2AE68-67A0-EC3D-A009-4994C0CBE208}"/>
                  </a:ext>
                </a:extLst>
              </p:cNvPr>
              <p:cNvSpPr/>
              <p:nvPr/>
            </p:nvSpPr>
            <p:spPr>
              <a:xfrm>
                <a:off x="52" y="1714448"/>
                <a:ext cx="849082" cy="857311"/>
              </a:xfrm>
              <a:custGeom>
                <a:avLst/>
                <a:gdLst/>
                <a:ahLst/>
                <a:cxnLst/>
                <a:rect l="l" t="t" r="r" b="b"/>
                <a:pathLst>
                  <a:path w="16200" h="16357" extrusionOk="0">
                    <a:moveTo>
                      <a:pt x="1" y="1"/>
                    </a:moveTo>
                    <a:lnTo>
                      <a:pt x="1" y="7099"/>
                    </a:lnTo>
                    <a:lnTo>
                      <a:pt x="9169" y="16357"/>
                    </a:lnTo>
                    <a:lnTo>
                      <a:pt x="16199" y="1635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1;p2">
              <a:extLst>
                <a:ext uri="{FF2B5EF4-FFF2-40B4-BE49-F238E27FC236}">
                  <a16:creationId xmlns="" xmlns:a16="http://schemas.microsoft.com/office/drawing/2014/main" id="{2FB058CC-4959-2294-1CCB-65C2735B2143}"/>
                </a:ext>
              </a:extLst>
            </p:cNvPr>
            <p:cNvGrpSpPr/>
            <p:nvPr/>
          </p:nvGrpSpPr>
          <p:grpSpPr>
            <a:xfrm>
              <a:off x="-1226309" y="2938833"/>
              <a:ext cx="727838" cy="734801"/>
              <a:chOff x="0" y="2571698"/>
              <a:chExt cx="849187" cy="857311"/>
            </a:xfrm>
          </p:grpSpPr>
          <p:sp>
            <p:nvSpPr>
              <p:cNvPr id="288" name="Google Shape;22;p2">
                <a:extLst>
                  <a:ext uri="{FF2B5EF4-FFF2-40B4-BE49-F238E27FC236}">
                    <a16:creationId xmlns="" xmlns:a16="http://schemas.microsoft.com/office/drawing/2014/main" id="{A8182582-A40C-DD4C-CBF8-CE9CD4EBC0AE}"/>
                  </a:ext>
                </a:extLst>
              </p:cNvPr>
              <p:cNvSpPr/>
              <p:nvPr/>
            </p:nvSpPr>
            <p:spPr>
              <a:xfrm>
                <a:off x="0" y="2571698"/>
                <a:ext cx="849187" cy="857311"/>
              </a:xfrm>
              <a:custGeom>
                <a:avLst/>
                <a:gdLst/>
                <a:ahLst/>
                <a:cxnLst/>
                <a:rect l="l" t="t" r="r" b="b"/>
                <a:pathLst>
                  <a:path w="16202" h="16357" extrusionOk="0">
                    <a:moveTo>
                      <a:pt x="1" y="1"/>
                    </a:moveTo>
                    <a:lnTo>
                      <a:pt x="1" y="16357"/>
                    </a:lnTo>
                    <a:lnTo>
                      <a:pt x="16201" y="16357"/>
                    </a:lnTo>
                    <a:lnTo>
                      <a:pt x="162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3;p2">
                <a:extLst>
                  <a:ext uri="{FF2B5EF4-FFF2-40B4-BE49-F238E27FC236}">
                    <a16:creationId xmlns="" xmlns:a16="http://schemas.microsoft.com/office/drawing/2014/main" id="{5D4DA225-C822-D15D-C47E-C0A13B7F5578}"/>
                  </a:ext>
                </a:extLst>
              </p:cNvPr>
              <p:cNvSpPr/>
              <p:nvPr/>
            </p:nvSpPr>
            <p:spPr>
              <a:xfrm>
                <a:off x="52" y="2571698"/>
                <a:ext cx="849082" cy="857259"/>
              </a:xfrm>
              <a:custGeom>
                <a:avLst/>
                <a:gdLst/>
                <a:ahLst/>
                <a:cxnLst/>
                <a:rect l="l" t="t" r="r" b="b"/>
                <a:pathLst>
                  <a:path w="16200" h="16356" extrusionOk="0">
                    <a:moveTo>
                      <a:pt x="9169" y="1"/>
                    </a:moveTo>
                    <a:lnTo>
                      <a:pt x="1" y="9259"/>
                    </a:lnTo>
                    <a:lnTo>
                      <a:pt x="1" y="16356"/>
                    </a:lnTo>
                    <a:lnTo>
                      <a:pt x="161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4;p2">
              <a:extLst>
                <a:ext uri="{FF2B5EF4-FFF2-40B4-BE49-F238E27FC236}">
                  <a16:creationId xmlns="" xmlns:a16="http://schemas.microsoft.com/office/drawing/2014/main" id="{1451A17F-6F86-5C1A-71F4-75F2882411FC}"/>
                </a:ext>
              </a:extLst>
            </p:cNvPr>
            <p:cNvGrpSpPr/>
            <p:nvPr/>
          </p:nvGrpSpPr>
          <p:grpSpPr>
            <a:xfrm>
              <a:off x="229308" y="-200"/>
              <a:ext cx="725858" cy="734798"/>
              <a:chOff x="1698305" y="0"/>
              <a:chExt cx="846877" cy="857307"/>
            </a:xfrm>
          </p:grpSpPr>
          <p:sp>
            <p:nvSpPr>
              <p:cNvPr id="284" name="Google Shape;25;p2">
                <a:extLst>
                  <a:ext uri="{FF2B5EF4-FFF2-40B4-BE49-F238E27FC236}">
                    <a16:creationId xmlns="" xmlns:a16="http://schemas.microsoft.com/office/drawing/2014/main" id="{6B67C978-AE76-62AA-890C-19398E15E860}"/>
                  </a:ext>
                </a:extLst>
              </p:cNvPr>
              <p:cNvSpPr/>
              <p:nvPr/>
            </p:nvSpPr>
            <p:spPr>
              <a:xfrm>
                <a:off x="2121584" y="428520"/>
                <a:ext cx="423598" cy="428787"/>
              </a:xfrm>
              <a:custGeom>
                <a:avLst/>
                <a:gdLst/>
                <a:ahLst/>
                <a:cxnLst/>
                <a:rect l="l" t="t" r="r" b="b"/>
                <a:pathLst>
                  <a:path w="8082" h="8181" extrusionOk="0">
                    <a:moveTo>
                      <a:pt x="0" y="0"/>
                    </a:moveTo>
                    <a:cubicBezTo>
                      <a:pt x="0" y="4518"/>
                      <a:pt x="3618" y="8180"/>
                      <a:pt x="8081" y="8180"/>
                    </a:cubicBezTo>
                    <a:cubicBezTo>
                      <a:pt x="8081" y="3662"/>
                      <a:pt x="4463" y="0"/>
                      <a:pt x="0"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6;p2">
                <a:extLst>
                  <a:ext uri="{FF2B5EF4-FFF2-40B4-BE49-F238E27FC236}">
                    <a16:creationId xmlns="" xmlns:a16="http://schemas.microsoft.com/office/drawing/2014/main" id="{DC8716AF-BBDC-EC84-307C-9894C0536C47}"/>
                  </a:ext>
                </a:extLst>
              </p:cNvPr>
              <p:cNvSpPr/>
              <p:nvPr/>
            </p:nvSpPr>
            <p:spPr>
              <a:xfrm>
                <a:off x="1698305" y="428520"/>
                <a:ext cx="423703" cy="428787"/>
              </a:xfrm>
              <a:custGeom>
                <a:avLst/>
                <a:gdLst/>
                <a:ahLst/>
                <a:cxnLst/>
                <a:rect l="l" t="t" r="r" b="b"/>
                <a:pathLst>
                  <a:path w="8084" h="8181" extrusionOk="0">
                    <a:moveTo>
                      <a:pt x="8083" y="0"/>
                    </a:moveTo>
                    <a:cubicBezTo>
                      <a:pt x="3620" y="0"/>
                      <a:pt x="1" y="3662"/>
                      <a:pt x="1" y="8180"/>
                    </a:cubicBezTo>
                    <a:cubicBezTo>
                      <a:pt x="4464" y="8180"/>
                      <a:pt x="8083" y="4518"/>
                      <a:pt x="8083"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7;p2">
                <a:extLst>
                  <a:ext uri="{FF2B5EF4-FFF2-40B4-BE49-F238E27FC236}">
                    <a16:creationId xmlns="" xmlns:a16="http://schemas.microsoft.com/office/drawing/2014/main" id="{9DB18642-AB7C-3C2F-BE38-5B48F71EEB41}"/>
                  </a:ext>
                </a:extLst>
              </p:cNvPr>
              <p:cNvSpPr/>
              <p:nvPr/>
            </p:nvSpPr>
            <p:spPr>
              <a:xfrm>
                <a:off x="2121584" y="0"/>
                <a:ext cx="423598" cy="428787"/>
              </a:xfrm>
              <a:custGeom>
                <a:avLst/>
                <a:gdLst/>
                <a:ahLst/>
                <a:cxnLst/>
                <a:rect l="l" t="t" r="r" b="b"/>
                <a:pathLst>
                  <a:path w="8082" h="8181" extrusionOk="0">
                    <a:moveTo>
                      <a:pt x="0" y="0"/>
                    </a:moveTo>
                    <a:cubicBezTo>
                      <a:pt x="0" y="4518"/>
                      <a:pt x="3618" y="8180"/>
                      <a:pt x="8081" y="8180"/>
                    </a:cubicBezTo>
                    <a:cubicBezTo>
                      <a:pt x="8081" y="3663"/>
                      <a:pt x="4463" y="0"/>
                      <a:pt x="0"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p2">
                <a:extLst>
                  <a:ext uri="{FF2B5EF4-FFF2-40B4-BE49-F238E27FC236}">
                    <a16:creationId xmlns="" xmlns:a16="http://schemas.microsoft.com/office/drawing/2014/main" id="{87C4223A-A188-C86F-08AD-C40323F0E69D}"/>
                  </a:ext>
                </a:extLst>
              </p:cNvPr>
              <p:cNvSpPr/>
              <p:nvPr/>
            </p:nvSpPr>
            <p:spPr>
              <a:xfrm>
                <a:off x="1698305" y="0"/>
                <a:ext cx="423703" cy="428787"/>
              </a:xfrm>
              <a:custGeom>
                <a:avLst/>
                <a:gdLst/>
                <a:ahLst/>
                <a:cxnLst/>
                <a:rect l="l" t="t" r="r" b="b"/>
                <a:pathLst>
                  <a:path w="8084" h="8181" extrusionOk="0">
                    <a:moveTo>
                      <a:pt x="8083" y="0"/>
                    </a:moveTo>
                    <a:cubicBezTo>
                      <a:pt x="3620" y="0"/>
                      <a:pt x="1" y="3663"/>
                      <a:pt x="1" y="8180"/>
                    </a:cubicBezTo>
                    <a:cubicBezTo>
                      <a:pt x="4464" y="8180"/>
                      <a:pt x="8083" y="4518"/>
                      <a:pt x="8083"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9;p2">
              <a:extLst>
                <a:ext uri="{FF2B5EF4-FFF2-40B4-BE49-F238E27FC236}">
                  <a16:creationId xmlns="" xmlns:a16="http://schemas.microsoft.com/office/drawing/2014/main" id="{0EEEF97E-9B35-2C27-BF67-F1DB98265D2F}"/>
                </a:ext>
              </a:extLst>
            </p:cNvPr>
            <p:cNvGrpSpPr/>
            <p:nvPr/>
          </p:nvGrpSpPr>
          <p:grpSpPr>
            <a:xfrm>
              <a:off x="229173" y="4408331"/>
              <a:ext cx="1455449" cy="734801"/>
              <a:chOff x="1698147" y="4286198"/>
              <a:chExt cx="1698108" cy="857311"/>
            </a:xfrm>
          </p:grpSpPr>
          <p:sp>
            <p:nvSpPr>
              <p:cNvPr id="281" name="Google Shape;30;p2">
                <a:extLst>
                  <a:ext uri="{FF2B5EF4-FFF2-40B4-BE49-F238E27FC236}">
                    <a16:creationId xmlns="" xmlns:a16="http://schemas.microsoft.com/office/drawing/2014/main" id="{52972E78-CFDB-BBA5-A26C-320EC9E8782D}"/>
                  </a:ext>
                </a:extLst>
              </p:cNvPr>
              <p:cNvSpPr/>
              <p:nvPr/>
            </p:nvSpPr>
            <p:spPr>
              <a:xfrm>
                <a:off x="1698147" y="4286198"/>
                <a:ext cx="849135" cy="857311"/>
              </a:xfrm>
              <a:custGeom>
                <a:avLst/>
                <a:gdLst/>
                <a:ahLst/>
                <a:cxnLst/>
                <a:rect l="l" t="t" r="r" b="b"/>
                <a:pathLst>
                  <a:path w="16201" h="16357" extrusionOk="0">
                    <a:moveTo>
                      <a:pt x="1" y="1"/>
                    </a:moveTo>
                    <a:lnTo>
                      <a:pt x="1" y="16356"/>
                    </a:lnTo>
                    <a:lnTo>
                      <a:pt x="16200" y="16356"/>
                    </a:lnTo>
                    <a:lnTo>
                      <a:pt x="162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31;p2">
                <a:extLst>
                  <a:ext uri="{FF2B5EF4-FFF2-40B4-BE49-F238E27FC236}">
                    <a16:creationId xmlns="" xmlns:a16="http://schemas.microsoft.com/office/drawing/2014/main" id="{98271BD1-5137-ACD5-415E-79EA35881231}"/>
                  </a:ext>
                </a:extLst>
              </p:cNvPr>
              <p:cNvSpPr/>
              <p:nvPr/>
            </p:nvSpPr>
            <p:spPr>
              <a:xfrm>
                <a:off x="2123837" y="4286198"/>
                <a:ext cx="1272418" cy="857311"/>
              </a:xfrm>
              <a:custGeom>
                <a:avLst/>
                <a:gdLst/>
                <a:ahLst/>
                <a:cxnLst/>
                <a:rect l="l" t="t" r="r" b="b"/>
                <a:pathLst>
                  <a:path w="24277" h="16357" extrusionOk="0">
                    <a:moveTo>
                      <a:pt x="0" y="1"/>
                    </a:moveTo>
                    <a:lnTo>
                      <a:pt x="8078" y="8158"/>
                    </a:lnTo>
                    <a:lnTo>
                      <a:pt x="16197" y="16356"/>
                    </a:lnTo>
                    <a:lnTo>
                      <a:pt x="24277" y="16356"/>
                    </a:lnTo>
                    <a:lnTo>
                      <a:pt x="807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32;p2">
                <a:extLst>
                  <a:ext uri="{FF2B5EF4-FFF2-40B4-BE49-F238E27FC236}">
                    <a16:creationId xmlns="" xmlns:a16="http://schemas.microsoft.com/office/drawing/2014/main" id="{4D689F69-0D86-1ADE-6605-4AA68E0E122E}"/>
                  </a:ext>
                </a:extLst>
              </p:cNvPr>
              <p:cNvSpPr/>
              <p:nvPr/>
            </p:nvSpPr>
            <p:spPr>
              <a:xfrm>
                <a:off x="2121846" y="4713722"/>
                <a:ext cx="425432" cy="429782"/>
              </a:xfrm>
              <a:custGeom>
                <a:avLst/>
                <a:gdLst/>
                <a:ahLst/>
                <a:cxnLst/>
                <a:rect l="l" t="t" r="r" b="b"/>
                <a:pathLst>
                  <a:path w="8117" h="8200" extrusionOk="0">
                    <a:moveTo>
                      <a:pt x="8116" y="1"/>
                    </a:moveTo>
                    <a:lnTo>
                      <a:pt x="0" y="8199"/>
                    </a:lnTo>
                    <a:lnTo>
                      <a:pt x="8116" y="8199"/>
                    </a:lnTo>
                    <a:lnTo>
                      <a:pt x="8116"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33;p2">
              <a:extLst>
                <a:ext uri="{FF2B5EF4-FFF2-40B4-BE49-F238E27FC236}">
                  <a16:creationId xmlns="" xmlns:a16="http://schemas.microsoft.com/office/drawing/2014/main" id="{DB7BC6E5-6548-2B21-96F0-2016343D8130}"/>
                </a:ext>
              </a:extLst>
            </p:cNvPr>
            <p:cNvGrpSpPr/>
            <p:nvPr/>
          </p:nvGrpSpPr>
          <p:grpSpPr>
            <a:xfrm>
              <a:off x="-1226264" y="-200"/>
              <a:ext cx="1455490" cy="734757"/>
              <a:chOff x="52" y="0"/>
              <a:chExt cx="1698156" cy="857259"/>
            </a:xfrm>
          </p:grpSpPr>
          <p:sp>
            <p:nvSpPr>
              <p:cNvPr id="272" name="Google Shape;34;p2">
                <a:extLst>
                  <a:ext uri="{FF2B5EF4-FFF2-40B4-BE49-F238E27FC236}">
                    <a16:creationId xmlns="" xmlns:a16="http://schemas.microsoft.com/office/drawing/2014/main" id="{744E5438-B874-DBDC-84F7-C510468D92BB}"/>
                  </a:ext>
                </a:extLst>
              </p:cNvPr>
              <p:cNvSpPr/>
              <p:nvPr/>
            </p:nvSpPr>
            <p:spPr>
              <a:xfrm>
                <a:off x="849074" y="428625"/>
                <a:ext cx="581255" cy="428629"/>
              </a:xfrm>
              <a:custGeom>
                <a:avLst/>
                <a:gdLst/>
                <a:ahLst/>
                <a:cxnLst/>
                <a:rect l="l" t="t" r="r" b="b"/>
                <a:pathLst>
                  <a:path w="11090" h="8178" extrusionOk="0">
                    <a:moveTo>
                      <a:pt x="8100" y="0"/>
                    </a:moveTo>
                    <a:lnTo>
                      <a:pt x="0" y="8177"/>
                    </a:lnTo>
                    <a:lnTo>
                      <a:pt x="4745" y="8177"/>
                    </a:lnTo>
                    <a:cubicBezTo>
                      <a:pt x="8972" y="8177"/>
                      <a:pt x="11090" y="3017"/>
                      <a:pt x="8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5;p2">
                <a:extLst>
                  <a:ext uri="{FF2B5EF4-FFF2-40B4-BE49-F238E27FC236}">
                    <a16:creationId xmlns="" xmlns:a16="http://schemas.microsoft.com/office/drawing/2014/main" id="{5EDF8D17-EBA9-CC15-CE0A-BB9FF3658790}"/>
                  </a:ext>
                </a:extLst>
              </p:cNvPr>
              <p:cNvSpPr/>
              <p:nvPr/>
            </p:nvSpPr>
            <p:spPr>
              <a:xfrm>
                <a:off x="52" y="428625"/>
                <a:ext cx="849082" cy="428629"/>
              </a:xfrm>
              <a:custGeom>
                <a:avLst/>
                <a:gdLst/>
                <a:ahLst/>
                <a:cxnLst/>
                <a:rect l="l" t="t" r="r" b="b"/>
                <a:pathLst>
                  <a:path w="16200" h="8178" extrusionOk="0">
                    <a:moveTo>
                      <a:pt x="8101" y="0"/>
                    </a:moveTo>
                    <a:lnTo>
                      <a:pt x="1" y="8177"/>
                    </a:lnTo>
                    <a:lnTo>
                      <a:pt x="16199" y="8177"/>
                    </a:lnTo>
                    <a:lnTo>
                      <a:pt x="81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6;p2">
                <a:extLst>
                  <a:ext uri="{FF2B5EF4-FFF2-40B4-BE49-F238E27FC236}">
                    <a16:creationId xmlns="" xmlns:a16="http://schemas.microsoft.com/office/drawing/2014/main" id="{D921635A-1D6C-C14D-83B6-6B097699709C}"/>
                  </a:ext>
                </a:extLst>
              </p:cNvPr>
              <p:cNvSpPr/>
              <p:nvPr/>
            </p:nvSpPr>
            <p:spPr>
              <a:xfrm>
                <a:off x="52" y="0"/>
                <a:ext cx="849082" cy="428682"/>
              </a:xfrm>
              <a:custGeom>
                <a:avLst/>
                <a:gdLst/>
                <a:ahLst/>
                <a:cxnLst/>
                <a:rect l="l" t="t" r="r" b="b"/>
                <a:pathLst>
                  <a:path w="16200" h="8179" extrusionOk="0">
                    <a:moveTo>
                      <a:pt x="1" y="0"/>
                    </a:moveTo>
                    <a:lnTo>
                      <a:pt x="8101" y="8178"/>
                    </a:lnTo>
                    <a:lnTo>
                      <a:pt x="161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7;p2">
                <a:extLst>
                  <a:ext uri="{FF2B5EF4-FFF2-40B4-BE49-F238E27FC236}">
                    <a16:creationId xmlns="" xmlns:a16="http://schemas.microsoft.com/office/drawing/2014/main" id="{A8CFB5AA-CFFB-3F18-FDF4-BEE7715F61A6}"/>
                  </a:ext>
                </a:extLst>
              </p:cNvPr>
              <p:cNvSpPr/>
              <p:nvPr/>
            </p:nvSpPr>
            <p:spPr>
              <a:xfrm>
                <a:off x="424589" y="0"/>
                <a:ext cx="424541" cy="857259"/>
              </a:xfrm>
              <a:custGeom>
                <a:avLst/>
                <a:gdLst/>
                <a:ahLst/>
                <a:cxnLst/>
                <a:rect l="l" t="t" r="r" b="b"/>
                <a:pathLst>
                  <a:path w="8100" h="16356" extrusionOk="0">
                    <a:moveTo>
                      <a:pt x="8099" y="0"/>
                    </a:moveTo>
                    <a:lnTo>
                      <a:pt x="1" y="8178"/>
                    </a:lnTo>
                    <a:lnTo>
                      <a:pt x="8099" y="16355"/>
                    </a:lnTo>
                    <a:lnTo>
                      <a:pt x="80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8;p2">
                <a:extLst>
                  <a:ext uri="{FF2B5EF4-FFF2-40B4-BE49-F238E27FC236}">
                    <a16:creationId xmlns="" xmlns:a16="http://schemas.microsoft.com/office/drawing/2014/main" id="{745F4A80-A974-7E2F-DF19-7F7665299DF3}"/>
                  </a:ext>
                </a:extLst>
              </p:cNvPr>
              <p:cNvSpPr/>
              <p:nvPr/>
            </p:nvSpPr>
            <p:spPr>
              <a:xfrm>
                <a:off x="1273611" y="0"/>
                <a:ext cx="424594" cy="502741"/>
              </a:xfrm>
              <a:custGeom>
                <a:avLst/>
                <a:gdLst/>
                <a:ahLst/>
                <a:cxnLst/>
                <a:rect l="l" t="t" r="r" b="b"/>
                <a:pathLst>
                  <a:path w="8101" h="9592" extrusionOk="0">
                    <a:moveTo>
                      <a:pt x="8101" y="0"/>
                    </a:moveTo>
                    <a:lnTo>
                      <a:pt x="0" y="8178"/>
                    </a:lnTo>
                    <a:cubicBezTo>
                      <a:pt x="967" y="9154"/>
                      <a:pt x="2155" y="9591"/>
                      <a:pt x="3321" y="9591"/>
                    </a:cubicBezTo>
                    <a:cubicBezTo>
                      <a:pt x="5761" y="9591"/>
                      <a:pt x="8101" y="7678"/>
                      <a:pt x="8101" y="4791"/>
                    </a:cubicBezTo>
                    <a:lnTo>
                      <a:pt x="8101"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9;p2">
                <a:extLst>
                  <a:ext uri="{FF2B5EF4-FFF2-40B4-BE49-F238E27FC236}">
                    <a16:creationId xmlns="" xmlns:a16="http://schemas.microsoft.com/office/drawing/2014/main" id="{20BE381C-64A3-96F9-C70F-0A0C6BCDB9A9}"/>
                  </a:ext>
                </a:extLst>
              </p:cNvPr>
              <p:cNvSpPr/>
              <p:nvPr/>
            </p:nvSpPr>
            <p:spPr>
              <a:xfrm>
                <a:off x="849074" y="0"/>
                <a:ext cx="849135" cy="428682"/>
              </a:xfrm>
              <a:custGeom>
                <a:avLst/>
                <a:gdLst/>
                <a:ahLst/>
                <a:cxnLst/>
                <a:rect l="l" t="t" r="r" b="b"/>
                <a:pathLst>
                  <a:path w="16201" h="8179" extrusionOk="0">
                    <a:moveTo>
                      <a:pt x="0" y="0"/>
                    </a:moveTo>
                    <a:lnTo>
                      <a:pt x="8100" y="8178"/>
                    </a:lnTo>
                    <a:lnTo>
                      <a:pt x="162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0;p2">
                <a:extLst>
                  <a:ext uri="{FF2B5EF4-FFF2-40B4-BE49-F238E27FC236}">
                    <a16:creationId xmlns="" xmlns:a16="http://schemas.microsoft.com/office/drawing/2014/main" id="{F5219BF7-4C9A-26E8-22C5-34DF37B7B90B}"/>
                  </a:ext>
                </a:extLst>
              </p:cNvPr>
              <p:cNvSpPr/>
              <p:nvPr/>
            </p:nvSpPr>
            <p:spPr>
              <a:xfrm>
                <a:off x="849074" y="0"/>
                <a:ext cx="424594" cy="857259"/>
              </a:xfrm>
              <a:custGeom>
                <a:avLst/>
                <a:gdLst/>
                <a:ahLst/>
                <a:cxnLst/>
                <a:rect l="l" t="t" r="r" b="b"/>
                <a:pathLst>
                  <a:path w="8101" h="16356" extrusionOk="0">
                    <a:moveTo>
                      <a:pt x="0" y="0"/>
                    </a:moveTo>
                    <a:lnTo>
                      <a:pt x="0" y="16355"/>
                    </a:lnTo>
                    <a:lnTo>
                      <a:pt x="8100" y="8178"/>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1;p2">
                <a:extLst>
                  <a:ext uri="{FF2B5EF4-FFF2-40B4-BE49-F238E27FC236}">
                    <a16:creationId xmlns="" xmlns:a16="http://schemas.microsoft.com/office/drawing/2014/main" id="{BA6C5989-AE86-D2D3-BB4C-848FF296C9A5}"/>
                  </a:ext>
                </a:extLst>
              </p:cNvPr>
              <p:cNvSpPr/>
              <p:nvPr/>
            </p:nvSpPr>
            <p:spPr>
              <a:xfrm>
                <a:off x="511331" y="0"/>
                <a:ext cx="675545" cy="341101"/>
              </a:xfrm>
              <a:custGeom>
                <a:avLst/>
                <a:gdLst/>
                <a:ahLst/>
                <a:cxnLst/>
                <a:rect l="l" t="t" r="r" b="b"/>
                <a:pathLst>
                  <a:path w="12889" h="6508" extrusionOk="0">
                    <a:moveTo>
                      <a:pt x="0" y="0"/>
                    </a:moveTo>
                    <a:cubicBezTo>
                      <a:pt x="0" y="3594"/>
                      <a:pt x="2886" y="6507"/>
                      <a:pt x="6444" y="6507"/>
                    </a:cubicBezTo>
                    <a:cubicBezTo>
                      <a:pt x="10003" y="6507"/>
                      <a:pt x="12888" y="3594"/>
                      <a:pt x="12888" y="0"/>
                    </a:cubicBezTo>
                    <a:lnTo>
                      <a:pt x="11504" y="0"/>
                    </a:lnTo>
                    <a:cubicBezTo>
                      <a:pt x="11504" y="2822"/>
                      <a:pt x="9239" y="5109"/>
                      <a:pt x="6444" y="5109"/>
                    </a:cubicBezTo>
                    <a:cubicBezTo>
                      <a:pt x="3649" y="5109"/>
                      <a:pt x="1385" y="2822"/>
                      <a:pt x="1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2;p2">
                <a:extLst>
                  <a:ext uri="{FF2B5EF4-FFF2-40B4-BE49-F238E27FC236}">
                    <a16:creationId xmlns="" xmlns:a16="http://schemas.microsoft.com/office/drawing/2014/main" id="{73470C9C-2459-3442-3648-A928A654C2BB}"/>
                  </a:ext>
                </a:extLst>
              </p:cNvPr>
              <p:cNvSpPr/>
              <p:nvPr/>
            </p:nvSpPr>
            <p:spPr>
              <a:xfrm>
                <a:off x="345080" y="0"/>
                <a:ext cx="1007997" cy="508873"/>
              </a:xfrm>
              <a:custGeom>
                <a:avLst/>
                <a:gdLst/>
                <a:ahLst/>
                <a:cxnLst/>
                <a:rect l="l" t="t" r="r" b="b"/>
                <a:pathLst>
                  <a:path w="19232" h="9709" extrusionOk="0">
                    <a:moveTo>
                      <a:pt x="1" y="0"/>
                    </a:moveTo>
                    <a:cubicBezTo>
                      <a:pt x="1" y="5362"/>
                      <a:pt x="4306" y="9708"/>
                      <a:pt x="9616" y="9708"/>
                    </a:cubicBezTo>
                    <a:cubicBezTo>
                      <a:pt x="14927" y="9708"/>
                      <a:pt x="19232" y="5362"/>
                      <a:pt x="19232" y="0"/>
                    </a:cubicBezTo>
                    <a:lnTo>
                      <a:pt x="17639" y="0"/>
                    </a:lnTo>
                    <a:cubicBezTo>
                      <a:pt x="17639" y="4474"/>
                      <a:pt x="14048" y="8101"/>
                      <a:pt x="9616" y="8101"/>
                    </a:cubicBezTo>
                    <a:cubicBezTo>
                      <a:pt x="5185" y="8101"/>
                      <a:pt x="1594" y="4474"/>
                      <a:pt x="1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 name="Google Shape;43;p2">
              <a:extLst>
                <a:ext uri="{FF2B5EF4-FFF2-40B4-BE49-F238E27FC236}">
                  <a16:creationId xmlns="" xmlns:a16="http://schemas.microsoft.com/office/drawing/2014/main" id="{7D669F4E-B017-D105-5009-A64A38F774C2}"/>
                </a:ext>
              </a:extLst>
            </p:cNvPr>
            <p:cNvGrpSpPr/>
            <p:nvPr/>
          </p:nvGrpSpPr>
          <p:grpSpPr>
            <a:xfrm>
              <a:off x="-1226302" y="1469274"/>
              <a:ext cx="727790" cy="734843"/>
              <a:chOff x="1698147" y="3428895"/>
              <a:chExt cx="849131" cy="857359"/>
            </a:xfrm>
          </p:grpSpPr>
          <p:sp>
            <p:nvSpPr>
              <p:cNvPr id="270" name="Google Shape;44;p2">
                <a:extLst>
                  <a:ext uri="{FF2B5EF4-FFF2-40B4-BE49-F238E27FC236}">
                    <a16:creationId xmlns="" xmlns:a16="http://schemas.microsoft.com/office/drawing/2014/main" id="{D188E401-BE1E-243C-B7E3-A37F71336CD1}"/>
                  </a:ext>
                </a:extLst>
              </p:cNvPr>
              <p:cNvSpPr/>
              <p:nvPr/>
            </p:nvSpPr>
            <p:spPr>
              <a:xfrm>
                <a:off x="1698147" y="3428895"/>
                <a:ext cx="424594" cy="428734"/>
              </a:xfrm>
              <a:custGeom>
                <a:avLst/>
                <a:gdLst/>
                <a:ahLst/>
                <a:cxnLst/>
                <a:rect l="l" t="t" r="r" b="b"/>
                <a:pathLst>
                  <a:path w="8101" h="8180" extrusionOk="0">
                    <a:moveTo>
                      <a:pt x="1" y="1"/>
                    </a:moveTo>
                    <a:lnTo>
                      <a:pt x="1" y="8180"/>
                    </a:lnTo>
                    <a:lnTo>
                      <a:pt x="8101" y="8180"/>
                    </a:lnTo>
                    <a:lnTo>
                      <a:pt x="8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5;p2">
                <a:extLst>
                  <a:ext uri="{FF2B5EF4-FFF2-40B4-BE49-F238E27FC236}">
                    <a16:creationId xmlns="" xmlns:a16="http://schemas.microsoft.com/office/drawing/2014/main" id="{4FC413E1-A113-B6F5-2C73-BDD39DFF2A09}"/>
                  </a:ext>
                </a:extLst>
              </p:cNvPr>
              <p:cNvSpPr/>
              <p:nvPr/>
            </p:nvSpPr>
            <p:spPr>
              <a:xfrm>
                <a:off x="2122684" y="3857573"/>
                <a:ext cx="424594" cy="428682"/>
              </a:xfrm>
              <a:custGeom>
                <a:avLst/>
                <a:gdLst/>
                <a:ahLst/>
                <a:cxnLst/>
                <a:rect l="l" t="t" r="r" b="b"/>
                <a:pathLst>
                  <a:path w="8101" h="8179" extrusionOk="0">
                    <a:moveTo>
                      <a:pt x="1" y="1"/>
                    </a:moveTo>
                    <a:lnTo>
                      <a:pt x="1" y="8179"/>
                    </a:lnTo>
                    <a:lnTo>
                      <a:pt x="8100" y="8179"/>
                    </a:lnTo>
                    <a:lnTo>
                      <a:pt x="81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46;p2">
              <a:extLst>
                <a:ext uri="{FF2B5EF4-FFF2-40B4-BE49-F238E27FC236}">
                  <a16:creationId xmlns="" xmlns:a16="http://schemas.microsoft.com/office/drawing/2014/main" id="{8C580726-F610-A0A2-195F-F1567BD4B23C}"/>
                </a:ext>
              </a:extLst>
            </p:cNvPr>
            <p:cNvGrpSpPr/>
            <p:nvPr/>
          </p:nvGrpSpPr>
          <p:grpSpPr>
            <a:xfrm rot="5400000">
              <a:off x="-1228795" y="741545"/>
              <a:ext cx="734885" cy="725963"/>
              <a:chOff x="8430967" y="719783"/>
              <a:chExt cx="712996" cy="719915"/>
            </a:xfrm>
          </p:grpSpPr>
          <p:sp>
            <p:nvSpPr>
              <p:cNvPr id="267" name="Google Shape;47;p2">
                <a:extLst>
                  <a:ext uri="{FF2B5EF4-FFF2-40B4-BE49-F238E27FC236}">
                    <a16:creationId xmlns="" xmlns:a16="http://schemas.microsoft.com/office/drawing/2014/main" id="{A837E37B-ACCE-8C74-EC51-21651BFBD905}"/>
                  </a:ext>
                </a:extLst>
              </p:cNvPr>
              <p:cNvSpPr/>
              <p:nvPr/>
            </p:nvSpPr>
            <p:spPr>
              <a:xfrm>
                <a:off x="8430967" y="719783"/>
                <a:ext cx="712972" cy="719868"/>
              </a:xfrm>
              <a:custGeom>
                <a:avLst/>
                <a:gdLst/>
                <a:ahLst/>
                <a:cxnLst/>
                <a:rect l="l" t="t" r="r" b="b"/>
                <a:pathLst>
                  <a:path w="15075" h="15220" extrusionOk="0">
                    <a:moveTo>
                      <a:pt x="0" y="0"/>
                    </a:moveTo>
                    <a:lnTo>
                      <a:pt x="0" y="15220"/>
                    </a:lnTo>
                    <a:lnTo>
                      <a:pt x="15075" y="15220"/>
                    </a:lnTo>
                    <a:lnTo>
                      <a:pt x="150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8;p2">
                <a:extLst>
                  <a:ext uri="{FF2B5EF4-FFF2-40B4-BE49-F238E27FC236}">
                    <a16:creationId xmlns="" xmlns:a16="http://schemas.microsoft.com/office/drawing/2014/main" id="{D024CD0C-67A0-7962-D5F0-9CA9EDE1E373}"/>
                  </a:ext>
                </a:extLst>
              </p:cNvPr>
              <p:cNvSpPr/>
              <p:nvPr/>
            </p:nvSpPr>
            <p:spPr>
              <a:xfrm>
                <a:off x="8787453" y="719877"/>
                <a:ext cx="356510" cy="719821"/>
              </a:xfrm>
              <a:custGeom>
                <a:avLst/>
                <a:gdLst/>
                <a:ahLst/>
                <a:cxnLst/>
                <a:rect l="l" t="t" r="r" b="b"/>
                <a:pathLst>
                  <a:path w="7538" h="15219" extrusionOk="0">
                    <a:moveTo>
                      <a:pt x="1" y="0"/>
                    </a:moveTo>
                    <a:lnTo>
                      <a:pt x="1" y="7608"/>
                    </a:lnTo>
                    <a:lnTo>
                      <a:pt x="7538" y="15219"/>
                    </a:lnTo>
                    <a:lnTo>
                      <a:pt x="75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9;p2">
                <a:extLst>
                  <a:ext uri="{FF2B5EF4-FFF2-40B4-BE49-F238E27FC236}">
                    <a16:creationId xmlns="" xmlns:a16="http://schemas.microsoft.com/office/drawing/2014/main" id="{7EC2CE0F-A1B0-CB5E-C061-B334329A7712}"/>
                  </a:ext>
                </a:extLst>
              </p:cNvPr>
              <p:cNvSpPr/>
              <p:nvPr/>
            </p:nvSpPr>
            <p:spPr>
              <a:xfrm>
                <a:off x="8430967" y="1079674"/>
                <a:ext cx="712972" cy="359981"/>
              </a:xfrm>
              <a:custGeom>
                <a:avLst/>
                <a:gdLst/>
                <a:ahLst/>
                <a:cxnLst/>
                <a:rect l="l" t="t" r="r" b="b"/>
                <a:pathLst>
                  <a:path w="15075" h="7611" extrusionOk="0">
                    <a:moveTo>
                      <a:pt x="7538" y="0"/>
                    </a:moveTo>
                    <a:lnTo>
                      <a:pt x="0" y="7611"/>
                    </a:lnTo>
                    <a:lnTo>
                      <a:pt x="15075" y="7611"/>
                    </a:lnTo>
                    <a:lnTo>
                      <a:pt x="7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5" name="Group 134">
            <a:extLst>
              <a:ext uri="{FF2B5EF4-FFF2-40B4-BE49-F238E27FC236}">
                <a16:creationId xmlns="" xmlns:a16="http://schemas.microsoft.com/office/drawing/2014/main" id="{764C45A7-F6D4-3EEC-1AA0-352A5AC5DB95}"/>
              </a:ext>
            </a:extLst>
          </p:cNvPr>
          <p:cNvGrpSpPr/>
          <p:nvPr/>
        </p:nvGrpSpPr>
        <p:grpSpPr>
          <a:xfrm>
            <a:off x="4933443" y="1379583"/>
            <a:ext cx="2933429" cy="1458969"/>
            <a:chOff x="4933443" y="1379583"/>
            <a:chExt cx="2933429" cy="1458969"/>
          </a:xfrm>
        </p:grpSpPr>
        <p:sp>
          <p:nvSpPr>
            <p:cNvPr id="73" name="Rectangle: Diagonal Corners Rounded 72">
              <a:extLst>
                <a:ext uri="{FF2B5EF4-FFF2-40B4-BE49-F238E27FC236}">
                  <a16:creationId xmlns="" xmlns:a16="http://schemas.microsoft.com/office/drawing/2014/main" id="{257F70C9-51F5-7219-B921-E2AD85DA32C6}"/>
                </a:ext>
              </a:extLst>
            </p:cNvPr>
            <p:cNvSpPr/>
            <p:nvPr/>
          </p:nvSpPr>
          <p:spPr>
            <a:xfrm>
              <a:off x="5629042" y="1379583"/>
              <a:ext cx="2237830" cy="397191"/>
            </a:xfrm>
            <a:prstGeom prst="round2Diag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Populasi dan Sampel</a:t>
              </a:r>
              <a:endParaRPr lang="en-ID" sz="1200" b="1" dirty="0">
                <a:solidFill>
                  <a:schemeClr val="bg1"/>
                </a:solidFill>
              </a:endParaRPr>
            </a:p>
          </p:txBody>
        </p:sp>
        <p:cxnSp>
          <p:nvCxnSpPr>
            <p:cNvPr id="75" name="Connector: Elbow 74">
              <a:extLst>
                <a:ext uri="{FF2B5EF4-FFF2-40B4-BE49-F238E27FC236}">
                  <a16:creationId xmlns="" xmlns:a16="http://schemas.microsoft.com/office/drawing/2014/main" id="{0C8A7E88-8D85-E61E-0FEC-BD42E9E4A4C5}"/>
                </a:ext>
              </a:extLst>
            </p:cNvPr>
            <p:cNvCxnSpPr>
              <a:cxnSpLocks/>
            </p:cNvCxnSpPr>
            <p:nvPr/>
          </p:nvCxnSpPr>
          <p:spPr>
            <a:xfrm rot="10800000" flipH="1">
              <a:off x="4933443" y="1591873"/>
              <a:ext cx="678562" cy="345644"/>
            </a:xfrm>
            <a:prstGeom prst="bentConnector3">
              <a:avLst/>
            </a:prstGeom>
            <a:ln>
              <a:tailEnd type="triangle"/>
            </a:ln>
            <a:effectLst/>
          </p:spPr>
          <p:style>
            <a:lnRef idx="2">
              <a:schemeClr val="dk1"/>
            </a:lnRef>
            <a:fillRef idx="0">
              <a:schemeClr val="dk1"/>
            </a:fillRef>
            <a:effectRef idx="1">
              <a:schemeClr val="dk1"/>
            </a:effectRef>
            <a:fontRef idx="minor">
              <a:schemeClr val="tx1"/>
            </a:fontRef>
          </p:style>
        </p:cxnSp>
        <p:sp>
          <p:nvSpPr>
            <p:cNvPr id="132" name="TextBox 131">
              <a:extLst>
                <a:ext uri="{FF2B5EF4-FFF2-40B4-BE49-F238E27FC236}">
                  <a16:creationId xmlns="" xmlns:a16="http://schemas.microsoft.com/office/drawing/2014/main" id="{6EDDD304-043A-EBF7-E739-1E7ECFFAFC6C}"/>
                </a:ext>
              </a:extLst>
            </p:cNvPr>
            <p:cNvSpPr txBox="1"/>
            <p:nvPr/>
          </p:nvSpPr>
          <p:spPr>
            <a:xfrm>
              <a:off x="5612005" y="1776723"/>
              <a:ext cx="2237830" cy="1061829"/>
            </a:xfrm>
            <a:prstGeom prst="rect">
              <a:avLst/>
            </a:prstGeom>
            <a:noFill/>
          </p:spPr>
          <p:txBody>
            <a:bodyPr wrap="square">
              <a:spAutoFit/>
            </a:bodyPr>
            <a:lstStyle/>
            <a:p>
              <a:pPr algn="just"/>
              <a:r>
                <a:rPr lang="en-ID" sz="900" dirty="0" err="1"/>
                <a:t>Populasi</a:t>
              </a:r>
              <a:r>
                <a:rPr lang="en-ID" sz="900" dirty="0"/>
                <a:t> </a:t>
              </a:r>
              <a:r>
                <a:rPr lang="en-ID" sz="900" dirty="0" err="1"/>
                <a:t>penelitian</a:t>
              </a:r>
              <a:r>
                <a:rPr lang="en-ID" sz="900" dirty="0"/>
                <a:t> </a:t>
              </a:r>
              <a:r>
                <a:rPr lang="en-ID" sz="900" dirty="0" err="1"/>
                <a:t>ini</a:t>
              </a:r>
              <a:r>
                <a:rPr lang="en-ID" sz="900" dirty="0"/>
                <a:t> </a:t>
              </a:r>
              <a:r>
                <a:rPr lang="en-ID" sz="900" dirty="0" err="1"/>
                <a:t>adalah</a:t>
              </a:r>
              <a:r>
                <a:rPr lang="en-ID" sz="900" dirty="0"/>
                <a:t> </a:t>
              </a:r>
              <a:r>
                <a:rPr lang="en-ID" sz="900" dirty="0" err="1"/>
                <a:t>seluruh</a:t>
              </a:r>
              <a:r>
                <a:rPr lang="en-ID" sz="900" dirty="0"/>
                <a:t> </a:t>
              </a:r>
              <a:r>
                <a:rPr lang="en-ID" sz="900" dirty="0" err="1"/>
                <a:t>karyawan</a:t>
              </a:r>
              <a:r>
                <a:rPr lang="en-ID" sz="900" dirty="0"/>
                <a:t> Toko KDS </a:t>
              </a:r>
              <a:r>
                <a:rPr lang="en-ID" sz="900" dirty="0" err="1"/>
                <a:t>Genteng</a:t>
              </a:r>
              <a:r>
                <a:rPr lang="en-ID" sz="900" dirty="0"/>
                <a:t> </a:t>
              </a:r>
              <a:r>
                <a:rPr lang="en-ID" sz="900" dirty="0" err="1"/>
                <a:t>sebanyak</a:t>
              </a:r>
              <a:r>
                <a:rPr lang="en-ID" sz="900" dirty="0"/>
                <a:t> 65 orang, </a:t>
              </a:r>
              <a:r>
                <a:rPr lang="en-ID" sz="900" dirty="0" err="1"/>
                <a:t>dengan</a:t>
              </a:r>
              <a:r>
                <a:rPr lang="en-ID" sz="900" dirty="0"/>
                <a:t> </a:t>
              </a:r>
              <a:r>
                <a:rPr lang="en-ID" sz="900" dirty="0" err="1" smtClean="0"/>
                <a:t>teknik</a:t>
              </a:r>
              <a:r>
                <a:rPr lang="en-ID" sz="900" dirty="0" smtClean="0"/>
                <a:t> sample yang </a:t>
              </a:r>
              <a:r>
                <a:rPr lang="en-ID" sz="900" dirty="0" err="1" smtClean="0"/>
                <a:t>digunakan</a:t>
              </a:r>
              <a:r>
                <a:rPr lang="en-ID" sz="900" dirty="0" smtClean="0"/>
                <a:t> </a:t>
              </a:r>
              <a:r>
                <a:rPr lang="en-ID" sz="900" dirty="0" err="1" smtClean="0"/>
                <a:t>adalah</a:t>
              </a:r>
              <a:r>
                <a:rPr lang="en-ID" sz="900" dirty="0" smtClean="0"/>
                <a:t> </a:t>
              </a:r>
              <a:r>
                <a:rPr lang="en-ID" sz="900" dirty="0" err="1" smtClean="0"/>
                <a:t>te</a:t>
              </a:r>
              <a:r>
                <a:rPr lang="en-ID" sz="900" dirty="0" smtClean="0"/>
                <a:t> total </a:t>
              </a:r>
              <a:r>
                <a:rPr lang="en-ID" sz="900" dirty="0"/>
                <a:t>sampling yang </a:t>
              </a:r>
              <a:r>
                <a:rPr lang="en-ID" sz="900" dirty="0" err="1"/>
                <a:t>menjadikan</a:t>
              </a:r>
              <a:r>
                <a:rPr lang="en-ID" sz="900" dirty="0"/>
                <a:t> </a:t>
              </a:r>
              <a:r>
                <a:rPr lang="en-ID" sz="900" dirty="0" err="1"/>
                <a:t>seluruh</a:t>
              </a:r>
              <a:r>
                <a:rPr lang="en-ID" sz="900" dirty="0"/>
                <a:t> </a:t>
              </a:r>
              <a:r>
                <a:rPr lang="en-ID" sz="900" dirty="0" err="1"/>
                <a:t>populasi</a:t>
              </a:r>
              <a:r>
                <a:rPr lang="en-ID" sz="900" dirty="0"/>
                <a:t> </a:t>
              </a:r>
              <a:r>
                <a:rPr lang="en-ID" sz="900" dirty="0" err="1"/>
                <a:t>sebagai</a:t>
              </a:r>
              <a:r>
                <a:rPr lang="en-ID" sz="900" dirty="0"/>
                <a:t> </a:t>
              </a:r>
              <a:r>
                <a:rPr lang="en-ID" sz="900" dirty="0" err="1"/>
                <a:t>sampel</a:t>
              </a:r>
              <a:r>
                <a:rPr lang="en-ID" sz="900" dirty="0"/>
                <a:t>, </a:t>
              </a:r>
              <a:r>
                <a:rPr lang="en-ID" sz="900" dirty="0" err="1"/>
                <a:t>untuk</a:t>
              </a:r>
              <a:r>
                <a:rPr lang="en-ID" sz="900" dirty="0"/>
                <a:t> </a:t>
              </a:r>
              <a:r>
                <a:rPr lang="en-ID" sz="900" dirty="0" err="1"/>
                <a:t>memastikan</a:t>
              </a:r>
              <a:r>
                <a:rPr lang="en-ID" sz="900" dirty="0"/>
                <a:t> </a:t>
              </a:r>
              <a:r>
                <a:rPr lang="en-ID" sz="900" dirty="0" err="1"/>
                <a:t>representasi</a:t>
              </a:r>
              <a:r>
                <a:rPr lang="en-ID" sz="900" dirty="0"/>
                <a:t> </a:t>
              </a:r>
              <a:r>
                <a:rPr lang="en-ID" sz="900" dirty="0" err="1"/>
                <a:t>menyeluruh</a:t>
              </a:r>
              <a:r>
                <a:rPr lang="en-ID" sz="900" dirty="0"/>
                <a:t> dan </a:t>
              </a:r>
              <a:r>
                <a:rPr lang="en-ID" sz="900" dirty="0" err="1"/>
                <a:t>hasil</a:t>
              </a:r>
              <a:r>
                <a:rPr lang="en-ID" sz="900" dirty="0"/>
                <a:t> yang valid.</a:t>
              </a:r>
            </a:p>
          </p:txBody>
        </p:sp>
      </p:grpSp>
      <p:grpSp>
        <p:nvGrpSpPr>
          <p:cNvPr id="137" name="Group 136">
            <a:extLst>
              <a:ext uri="{FF2B5EF4-FFF2-40B4-BE49-F238E27FC236}">
                <a16:creationId xmlns="" xmlns:a16="http://schemas.microsoft.com/office/drawing/2014/main" id="{8AAAC5BF-FC17-A8A9-24C2-6254EA637C63}"/>
              </a:ext>
            </a:extLst>
          </p:cNvPr>
          <p:cNvGrpSpPr/>
          <p:nvPr/>
        </p:nvGrpSpPr>
        <p:grpSpPr>
          <a:xfrm>
            <a:off x="1261735" y="3274167"/>
            <a:ext cx="2952630" cy="1825985"/>
            <a:chOff x="1261735" y="3274167"/>
            <a:chExt cx="2952630" cy="1825985"/>
          </a:xfrm>
        </p:grpSpPr>
        <p:sp>
          <p:nvSpPr>
            <p:cNvPr id="71" name="Rectangle: Diagonal Corners Rounded 70">
              <a:extLst>
                <a:ext uri="{FF2B5EF4-FFF2-40B4-BE49-F238E27FC236}">
                  <a16:creationId xmlns="" xmlns:a16="http://schemas.microsoft.com/office/drawing/2014/main" id="{DCA51BEC-32B4-5FF8-B0F6-32DB4CD1B828}"/>
                </a:ext>
              </a:extLst>
            </p:cNvPr>
            <p:cNvSpPr/>
            <p:nvPr/>
          </p:nvSpPr>
          <p:spPr>
            <a:xfrm>
              <a:off x="1295400" y="3437596"/>
              <a:ext cx="2237830" cy="397191"/>
            </a:xfrm>
            <a:prstGeom prst="round2Diag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Sumber Data</a:t>
              </a:r>
              <a:endParaRPr lang="en-ID" b="1" dirty="0">
                <a:solidFill>
                  <a:schemeClr val="bg1"/>
                </a:solidFill>
              </a:endParaRPr>
            </a:p>
          </p:txBody>
        </p:sp>
        <p:cxnSp>
          <p:nvCxnSpPr>
            <p:cNvPr id="78" name="Connector: Elbow 77">
              <a:extLst>
                <a:ext uri="{FF2B5EF4-FFF2-40B4-BE49-F238E27FC236}">
                  <a16:creationId xmlns="" xmlns:a16="http://schemas.microsoft.com/office/drawing/2014/main" id="{5B2E4B27-8D1F-CAC1-F2F6-E5451A403462}"/>
                </a:ext>
              </a:extLst>
            </p:cNvPr>
            <p:cNvCxnSpPr>
              <a:cxnSpLocks/>
            </p:cNvCxnSpPr>
            <p:nvPr/>
          </p:nvCxnSpPr>
          <p:spPr>
            <a:xfrm rot="10800000" flipV="1">
              <a:off x="3535803" y="3274167"/>
              <a:ext cx="678562" cy="345644"/>
            </a:xfrm>
            <a:prstGeom prst="bentConnector3">
              <a:avLst/>
            </a:prstGeom>
            <a:ln>
              <a:tailEnd type="triangle"/>
            </a:ln>
            <a:effectLst/>
          </p:spPr>
          <p:style>
            <a:lnRef idx="2">
              <a:schemeClr val="dk1"/>
            </a:lnRef>
            <a:fillRef idx="0">
              <a:schemeClr val="dk1"/>
            </a:fillRef>
            <a:effectRef idx="1">
              <a:schemeClr val="dk1"/>
            </a:effectRef>
            <a:fontRef idx="minor">
              <a:schemeClr val="tx1"/>
            </a:fontRef>
          </p:style>
        </p:cxnSp>
        <p:sp>
          <p:nvSpPr>
            <p:cNvPr id="131" name="TextBox 130">
              <a:extLst>
                <a:ext uri="{FF2B5EF4-FFF2-40B4-BE49-F238E27FC236}">
                  <a16:creationId xmlns="" xmlns:a16="http://schemas.microsoft.com/office/drawing/2014/main" id="{CEC2DF9C-88A7-2F1E-A93A-78B4906CB90F}"/>
                </a:ext>
              </a:extLst>
            </p:cNvPr>
            <p:cNvSpPr txBox="1"/>
            <p:nvPr/>
          </p:nvSpPr>
          <p:spPr>
            <a:xfrm>
              <a:off x="1261735" y="3899823"/>
              <a:ext cx="2237830" cy="1200329"/>
            </a:xfrm>
            <a:prstGeom prst="rect">
              <a:avLst/>
            </a:prstGeom>
            <a:noFill/>
          </p:spPr>
          <p:txBody>
            <a:bodyPr wrap="square">
              <a:spAutoFit/>
            </a:bodyPr>
            <a:lstStyle/>
            <a:p>
              <a:pPr algn="just"/>
              <a:r>
                <a:rPr lang="en-ID" sz="900" dirty="0" err="1"/>
                <a:t>Penelitian</a:t>
              </a:r>
              <a:r>
                <a:rPr lang="en-ID" sz="900" dirty="0"/>
                <a:t> </a:t>
              </a:r>
              <a:r>
                <a:rPr lang="en-ID" sz="900" dirty="0" err="1"/>
                <a:t>ini</a:t>
              </a:r>
              <a:r>
                <a:rPr lang="en-ID" sz="900" dirty="0"/>
                <a:t> </a:t>
              </a:r>
              <a:r>
                <a:rPr lang="en-ID" sz="900" dirty="0" err="1"/>
                <a:t>menggunakan</a:t>
              </a:r>
              <a:r>
                <a:rPr lang="en-ID" sz="900" dirty="0"/>
                <a:t> data primer </a:t>
              </a:r>
              <a:r>
                <a:rPr lang="en-ID" sz="900" dirty="0" err="1"/>
                <a:t>dari</a:t>
              </a:r>
              <a:r>
                <a:rPr lang="en-ID" sz="900" dirty="0"/>
                <a:t> </a:t>
              </a:r>
              <a:r>
                <a:rPr lang="en-ID" sz="900" dirty="0" err="1"/>
                <a:t>kuesioner</a:t>
              </a:r>
              <a:r>
                <a:rPr lang="en-ID" sz="900" dirty="0"/>
                <a:t> </a:t>
              </a:r>
              <a:r>
                <a:rPr lang="en-ID" sz="900" dirty="0" err="1"/>
                <a:t>karyawan</a:t>
              </a:r>
              <a:r>
                <a:rPr lang="en-ID" sz="900" dirty="0"/>
                <a:t> KDS </a:t>
              </a:r>
              <a:r>
                <a:rPr lang="en-ID" sz="900" dirty="0" err="1"/>
                <a:t>Genteng</a:t>
              </a:r>
              <a:r>
                <a:rPr lang="en-ID" sz="900" dirty="0"/>
                <a:t> dan data </a:t>
              </a:r>
              <a:r>
                <a:rPr lang="en-ID" sz="900" dirty="0" err="1"/>
                <a:t>sekunder</a:t>
              </a:r>
              <a:r>
                <a:rPr lang="en-ID" sz="900" dirty="0"/>
                <a:t> </a:t>
              </a:r>
              <a:r>
                <a:rPr lang="en-ID" sz="900" dirty="0" err="1"/>
                <a:t>dari</a:t>
              </a:r>
              <a:r>
                <a:rPr lang="en-ID" sz="900" dirty="0"/>
                <a:t> </a:t>
              </a:r>
              <a:r>
                <a:rPr lang="en-ID" sz="900" dirty="0" err="1"/>
                <a:t>laporan</a:t>
              </a:r>
              <a:r>
                <a:rPr lang="en-ID" sz="900" dirty="0"/>
                <a:t> internal </a:t>
              </a:r>
              <a:r>
                <a:rPr lang="en-ID" sz="900" dirty="0" err="1"/>
                <a:t>perusahaan</a:t>
              </a:r>
              <a:r>
                <a:rPr lang="en-ID" sz="900" dirty="0"/>
                <a:t> </a:t>
              </a:r>
              <a:r>
                <a:rPr lang="en-ID" sz="900" dirty="0" err="1"/>
                <a:t>untuk</a:t>
              </a:r>
              <a:r>
                <a:rPr lang="en-ID" sz="900" dirty="0"/>
                <a:t> </a:t>
              </a:r>
              <a:r>
                <a:rPr lang="en-ID" sz="900" dirty="0" err="1"/>
                <a:t>menganalisis</a:t>
              </a:r>
              <a:r>
                <a:rPr lang="en-ID" sz="900" dirty="0"/>
                <a:t> </a:t>
              </a:r>
              <a:r>
                <a:rPr lang="en-ID" sz="900" dirty="0" err="1"/>
                <a:t>penghargaan</a:t>
              </a:r>
              <a:r>
                <a:rPr lang="en-ID" sz="900" dirty="0"/>
                <a:t>, </a:t>
              </a:r>
              <a:r>
                <a:rPr lang="en-ID" sz="900" dirty="0" err="1"/>
                <a:t>kepuasan</a:t>
              </a:r>
              <a:r>
                <a:rPr lang="en-ID" sz="900" dirty="0"/>
                <a:t> </a:t>
              </a:r>
              <a:r>
                <a:rPr lang="en-ID" sz="900" dirty="0" err="1"/>
                <a:t>kerja</a:t>
              </a:r>
              <a:r>
                <a:rPr lang="en-ID" sz="900" dirty="0"/>
                <a:t>, </a:t>
              </a:r>
              <a:r>
                <a:rPr lang="en-ID" sz="900" dirty="0" err="1"/>
                <a:t>budaya</a:t>
              </a:r>
              <a:r>
                <a:rPr lang="en-ID" sz="900" dirty="0"/>
                <a:t> </a:t>
              </a:r>
              <a:r>
                <a:rPr lang="en-ID" sz="900" dirty="0" err="1"/>
                <a:t>organisasi</a:t>
              </a:r>
              <a:r>
                <a:rPr lang="en-ID" sz="900" dirty="0"/>
                <a:t>, Employee </a:t>
              </a:r>
              <a:r>
                <a:rPr lang="en-ID" sz="900" dirty="0" err="1"/>
                <a:t>Enagement</a:t>
              </a:r>
              <a:r>
                <a:rPr lang="en-ID" sz="900" dirty="0"/>
                <a:t>, dan </a:t>
              </a:r>
              <a:r>
                <a:rPr lang="en-ID" sz="900" dirty="0" err="1"/>
                <a:t>retensi</a:t>
              </a:r>
              <a:r>
                <a:rPr lang="en-ID" sz="900" dirty="0"/>
                <a:t>, </a:t>
              </a:r>
              <a:r>
                <a:rPr lang="en-ID" sz="900" dirty="0" err="1"/>
                <a:t>guna</a:t>
              </a:r>
              <a:r>
                <a:rPr lang="en-ID" sz="900" dirty="0"/>
                <a:t> </a:t>
              </a:r>
              <a:r>
                <a:rPr lang="en-ID" sz="900" dirty="0" err="1"/>
                <a:t>memberikan</a:t>
              </a:r>
              <a:r>
                <a:rPr lang="en-ID" sz="900" dirty="0"/>
                <a:t> </a:t>
              </a:r>
              <a:r>
                <a:rPr lang="en-ID" sz="900" dirty="0" err="1"/>
                <a:t>hasil</a:t>
              </a:r>
              <a:r>
                <a:rPr lang="en-ID" sz="900" dirty="0"/>
                <a:t> yang </a:t>
              </a:r>
              <a:r>
                <a:rPr lang="en-ID" sz="900" dirty="0" err="1"/>
                <a:t>komprehensif</a:t>
              </a:r>
              <a:r>
                <a:rPr lang="en-ID" sz="900" dirty="0"/>
                <a:t>.</a:t>
              </a:r>
            </a:p>
          </p:txBody>
        </p:sp>
      </p:grpSp>
      <p:grpSp>
        <p:nvGrpSpPr>
          <p:cNvPr id="136" name="Group 135">
            <a:extLst>
              <a:ext uri="{FF2B5EF4-FFF2-40B4-BE49-F238E27FC236}">
                <a16:creationId xmlns="" xmlns:a16="http://schemas.microsoft.com/office/drawing/2014/main" id="{A001047A-A088-A521-3B0F-7D7052486994}"/>
              </a:ext>
            </a:extLst>
          </p:cNvPr>
          <p:cNvGrpSpPr/>
          <p:nvPr/>
        </p:nvGrpSpPr>
        <p:grpSpPr>
          <a:xfrm>
            <a:off x="4934096" y="3278134"/>
            <a:ext cx="3167290" cy="1749090"/>
            <a:chOff x="4934096" y="3278134"/>
            <a:chExt cx="3167290" cy="1749090"/>
          </a:xfrm>
        </p:grpSpPr>
        <p:sp>
          <p:nvSpPr>
            <p:cNvPr id="72" name="Rectangle: Diagonal Corners Rounded 71">
              <a:extLst>
                <a:ext uri="{FF2B5EF4-FFF2-40B4-BE49-F238E27FC236}">
                  <a16:creationId xmlns="" xmlns:a16="http://schemas.microsoft.com/office/drawing/2014/main" id="{5570BE88-AB61-0459-536B-F2350D7C2B1C}"/>
                </a:ext>
              </a:extLst>
            </p:cNvPr>
            <p:cNvSpPr/>
            <p:nvPr/>
          </p:nvSpPr>
          <p:spPr>
            <a:xfrm>
              <a:off x="5629042" y="3429704"/>
              <a:ext cx="2237830" cy="397191"/>
            </a:xfrm>
            <a:prstGeom prst="round2DiagRect">
              <a:avLst/>
            </a:prstGeom>
            <a:solidFill>
              <a:srgbClr val="81B0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Teknik dan </a:t>
              </a:r>
              <a:r>
                <a:rPr lang="en-US" sz="1200" b="1" dirty="0" err="1">
                  <a:solidFill>
                    <a:schemeClr val="bg1"/>
                  </a:solidFill>
                </a:rPr>
                <a:t>Analisis</a:t>
              </a:r>
              <a:r>
                <a:rPr lang="en-US" sz="1200" b="1" dirty="0">
                  <a:solidFill>
                    <a:schemeClr val="bg1"/>
                  </a:solidFill>
                </a:rPr>
                <a:t> Data</a:t>
              </a:r>
              <a:endParaRPr lang="en-ID" sz="1200" b="1" dirty="0">
                <a:solidFill>
                  <a:schemeClr val="bg1"/>
                </a:solidFill>
              </a:endParaRPr>
            </a:p>
          </p:txBody>
        </p:sp>
        <p:cxnSp>
          <p:nvCxnSpPr>
            <p:cNvPr id="77" name="Connector: Elbow 76">
              <a:extLst>
                <a:ext uri="{FF2B5EF4-FFF2-40B4-BE49-F238E27FC236}">
                  <a16:creationId xmlns="" xmlns:a16="http://schemas.microsoft.com/office/drawing/2014/main" id="{1BB97566-F01D-1968-1376-D3446EE53EA6}"/>
                </a:ext>
              </a:extLst>
            </p:cNvPr>
            <p:cNvCxnSpPr>
              <a:cxnSpLocks/>
            </p:cNvCxnSpPr>
            <p:nvPr/>
          </p:nvCxnSpPr>
          <p:spPr>
            <a:xfrm rot="10800000" flipH="1" flipV="1">
              <a:off x="4934096" y="3278134"/>
              <a:ext cx="678562" cy="345644"/>
            </a:xfrm>
            <a:prstGeom prst="bentConnector3">
              <a:avLst/>
            </a:prstGeom>
            <a:ln>
              <a:tailEnd type="triangle"/>
            </a:ln>
            <a:effectLst/>
          </p:spPr>
          <p:style>
            <a:lnRef idx="2">
              <a:schemeClr val="dk1"/>
            </a:lnRef>
            <a:fillRef idx="0">
              <a:schemeClr val="dk1"/>
            </a:fillRef>
            <a:effectRef idx="1">
              <a:schemeClr val="dk1"/>
            </a:effectRef>
            <a:fontRef idx="minor">
              <a:schemeClr val="tx1"/>
            </a:fontRef>
          </p:style>
        </p:cxnSp>
        <p:sp>
          <p:nvSpPr>
            <p:cNvPr id="133" name="TextBox 132">
              <a:extLst>
                <a:ext uri="{FF2B5EF4-FFF2-40B4-BE49-F238E27FC236}">
                  <a16:creationId xmlns="" xmlns:a16="http://schemas.microsoft.com/office/drawing/2014/main" id="{1B5C73D9-A39D-6DDC-8AC9-3990E1AF0472}"/>
                </a:ext>
              </a:extLst>
            </p:cNvPr>
            <p:cNvSpPr txBox="1"/>
            <p:nvPr/>
          </p:nvSpPr>
          <p:spPr>
            <a:xfrm>
              <a:off x="5447653" y="3826895"/>
              <a:ext cx="2653733" cy="1200329"/>
            </a:xfrm>
            <a:prstGeom prst="rect">
              <a:avLst/>
            </a:prstGeom>
            <a:noFill/>
          </p:spPr>
          <p:txBody>
            <a:bodyPr wrap="square">
              <a:spAutoFit/>
            </a:bodyPr>
            <a:lstStyle/>
            <a:p>
              <a:pPr algn="just"/>
              <a:r>
                <a:rPr lang="en-ID" sz="900" dirty="0" err="1">
                  <a:latin typeface="+mj-lt"/>
                  <a:cs typeface="Times New Roman" panose="02020603050405020304" pitchFamily="18" charset="0"/>
                </a:rPr>
                <a:t>Penelitian</a:t>
              </a:r>
              <a:r>
                <a:rPr lang="en-ID" sz="900" dirty="0">
                  <a:latin typeface="+mj-lt"/>
                  <a:cs typeface="Times New Roman" panose="02020603050405020304" pitchFamily="18" charset="0"/>
                </a:rPr>
                <a:t> </a:t>
              </a:r>
              <a:r>
                <a:rPr lang="en-ID" sz="900" dirty="0" err="1">
                  <a:latin typeface="+mj-lt"/>
                  <a:cs typeface="Times New Roman" panose="02020603050405020304" pitchFamily="18" charset="0"/>
                </a:rPr>
                <a:t>ini</a:t>
              </a:r>
              <a:r>
                <a:rPr lang="en-ID" sz="900" dirty="0">
                  <a:latin typeface="+mj-lt"/>
                  <a:cs typeface="Times New Roman" panose="02020603050405020304" pitchFamily="18" charset="0"/>
                </a:rPr>
                <a:t> </a:t>
              </a:r>
              <a:r>
                <a:rPr lang="en-ID" sz="900" dirty="0" err="1">
                  <a:latin typeface="+mj-lt"/>
                  <a:cs typeface="Times New Roman" panose="02020603050405020304" pitchFamily="18" charset="0"/>
                </a:rPr>
                <a:t>menggunakan</a:t>
              </a:r>
              <a:r>
                <a:rPr lang="en-ID" sz="900" dirty="0">
                  <a:latin typeface="+mj-lt"/>
                  <a:cs typeface="Times New Roman" panose="02020603050405020304" pitchFamily="18" charset="0"/>
                </a:rPr>
                <a:t> </a:t>
              </a:r>
              <a:r>
                <a:rPr lang="en-ID" sz="900" dirty="0" err="1">
                  <a:latin typeface="+mj-lt"/>
                  <a:cs typeface="Times New Roman" panose="02020603050405020304" pitchFamily="18" charset="0"/>
                </a:rPr>
                <a:t>analisis</a:t>
              </a:r>
              <a:r>
                <a:rPr lang="en-ID" sz="900" dirty="0">
                  <a:latin typeface="+mj-lt"/>
                  <a:cs typeface="Times New Roman" panose="02020603050405020304" pitchFamily="18" charset="0"/>
                </a:rPr>
                <a:t> </a:t>
              </a:r>
              <a:r>
                <a:rPr lang="en-ID" sz="900" dirty="0" err="1">
                  <a:latin typeface="+mj-lt"/>
                  <a:cs typeface="Times New Roman" panose="02020603050405020304" pitchFamily="18" charset="0"/>
                </a:rPr>
                <a:t>regresi</a:t>
              </a:r>
              <a:r>
                <a:rPr lang="en-ID" sz="900" dirty="0">
                  <a:latin typeface="+mj-lt"/>
                  <a:cs typeface="Times New Roman" panose="02020603050405020304" pitchFamily="18" charset="0"/>
                </a:rPr>
                <a:t> linier </a:t>
              </a:r>
              <a:r>
                <a:rPr lang="en-ID" sz="900" dirty="0" err="1">
                  <a:latin typeface="+mj-lt"/>
                  <a:cs typeface="Times New Roman" panose="02020603050405020304" pitchFamily="18" charset="0"/>
                </a:rPr>
                <a:t>berganda</a:t>
              </a:r>
              <a:r>
                <a:rPr lang="en-ID" sz="900" dirty="0">
                  <a:latin typeface="+mj-lt"/>
                  <a:cs typeface="Times New Roman" panose="02020603050405020304" pitchFamily="18" charset="0"/>
                </a:rPr>
                <a:t> </a:t>
              </a:r>
              <a:r>
                <a:rPr lang="en-ID" sz="900" dirty="0" err="1">
                  <a:latin typeface="+mj-lt"/>
                  <a:cs typeface="Times New Roman" panose="02020603050405020304" pitchFamily="18" charset="0"/>
                </a:rPr>
                <a:t>untuk</a:t>
              </a:r>
              <a:r>
                <a:rPr lang="en-ID" sz="900" dirty="0">
                  <a:latin typeface="+mj-lt"/>
                  <a:cs typeface="Times New Roman" panose="02020603050405020304" pitchFamily="18" charset="0"/>
                </a:rPr>
                <a:t> </a:t>
              </a:r>
              <a:r>
                <a:rPr lang="en-ID" sz="900" dirty="0" err="1">
                  <a:latin typeface="+mj-lt"/>
                  <a:cs typeface="Times New Roman" panose="02020603050405020304" pitchFamily="18" charset="0"/>
                </a:rPr>
                <a:t>menguji</a:t>
              </a:r>
              <a:r>
                <a:rPr lang="en-ID" sz="900" dirty="0">
                  <a:latin typeface="+mj-lt"/>
                  <a:cs typeface="Times New Roman" panose="02020603050405020304" pitchFamily="18" charset="0"/>
                </a:rPr>
                <a:t> </a:t>
              </a:r>
              <a:r>
                <a:rPr lang="en-ID" sz="900" dirty="0" err="1">
                  <a:latin typeface="+mj-lt"/>
                  <a:cs typeface="Times New Roman" panose="02020603050405020304" pitchFamily="18" charset="0"/>
                </a:rPr>
                <a:t>pengaruh</a:t>
              </a:r>
              <a:r>
                <a:rPr lang="en-ID" sz="900" dirty="0">
                  <a:latin typeface="+mj-lt"/>
                  <a:cs typeface="Times New Roman" panose="02020603050405020304" pitchFamily="18" charset="0"/>
                </a:rPr>
                <a:t> Reward, </a:t>
              </a:r>
              <a:r>
                <a:rPr lang="en-ID" sz="900" dirty="0" err="1">
                  <a:latin typeface="+mj-lt"/>
                  <a:cs typeface="Times New Roman" panose="02020603050405020304" pitchFamily="18" charset="0"/>
                </a:rPr>
                <a:t>kepuasan</a:t>
              </a:r>
              <a:r>
                <a:rPr lang="en-ID" sz="900" dirty="0">
                  <a:latin typeface="+mj-lt"/>
                  <a:cs typeface="Times New Roman" panose="02020603050405020304" pitchFamily="18" charset="0"/>
                </a:rPr>
                <a:t> </a:t>
              </a:r>
              <a:r>
                <a:rPr lang="en-ID" sz="900" dirty="0" err="1">
                  <a:latin typeface="+mj-lt"/>
                  <a:cs typeface="Times New Roman" panose="02020603050405020304" pitchFamily="18" charset="0"/>
                </a:rPr>
                <a:t>kerja</a:t>
              </a:r>
              <a:r>
                <a:rPr lang="en-ID" sz="900" dirty="0">
                  <a:latin typeface="+mj-lt"/>
                  <a:cs typeface="Times New Roman" panose="02020603050405020304" pitchFamily="18" charset="0"/>
                </a:rPr>
                <a:t>, </a:t>
              </a:r>
              <a:r>
                <a:rPr lang="en-ID" sz="900" dirty="0" err="1">
                  <a:latin typeface="+mj-lt"/>
                  <a:cs typeface="Times New Roman" panose="02020603050405020304" pitchFamily="18" charset="0"/>
                </a:rPr>
                <a:t>budaya</a:t>
              </a:r>
              <a:r>
                <a:rPr lang="en-ID" sz="900" dirty="0">
                  <a:latin typeface="+mj-lt"/>
                  <a:cs typeface="Times New Roman" panose="02020603050405020304" pitchFamily="18" charset="0"/>
                </a:rPr>
                <a:t> </a:t>
              </a:r>
              <a:r>
                <a:rPr lang="en-ID" sz="900" dirty="0" err="1">
                  <a:latin typeface="+mj-lt"/>
                  <a:cs typeface="Times New Roman" panose="02020603050405020304" pitchFamily="18" charset="0"/>
                </a:rPr>
                <a:t>organisasi</a:t>
              </a:r>
              <a:r>
                <a:rPr lang="en-ID" sz="900" dirty="0">
                  <a:latin typeface="+mj-lt"/>
                  <a:cs typeface="Times New Roman" panose="02020603050405020304" pitchFamily="18" charset="0"/>
                </a:rPr>
                <a:t>, dan Employee Engagement </a:t>
              </a:r>
              <a:r>
                <a:rPr lang="en-ID" sz="900" dirty="0" err="1">
                  <a:latin typeface="+mj-lt"/>
                  <a:cs typeface="Times New Roman" panose="02020603050405020304" pitchFamily="18" charset="0"/>
                </a:rPr>
                <a:t>terhadap</a:t>
              </a:r>
              <a:r>
                <a:rPr lang="en-ID" sz="900" dirty="0">
                  <a:latin typeface="+mj-lt"/>
                  <a:cs typeface="Times New Roman" panose="02020603050405020304" pitchFamily="18" charset="0"/>
                </a:rPr>
                <a:t> </a:t>
              </a:r>
              <a:r>
                <a:rPr lang="en-ID" sz="900" dirty="0" err="1">
                  <a:latin typeface="+mj-lt"/>
                  <a:cs typeface="Times New Roman" panose="02020603050405020304" pitchFamily="18" charset="0"/>
                </a:rPr>
                <a:t>retensi</a:t>
              </a:r>
              <a:r>
                <a:rPr lang="en-ID" sz="900" dirty="0">
                  <a:latin typeface="+mj-lt"/>
                  <a:cs typeface="Times New Roman" panose="02020603050405020304" pitchFamily="18" charset="0"/>
                </a:rPr>
                <a:t> </a:t>
              </a:r>
              <a:r>
                <a:rPr lang="en-ID" sz="900" dirty="0" err="1">
                  <a:latin typeface="+mj-lt"/>
                  <a:cs typeface="Times New Roman" panose="02020603050405020304" pitchFamily="18" charset="0"/>
                </a:rPr>
                <a:t>karyawan</a:t>
              </a:r>
              <a:r>
                <a:rPr lang="en-ID" sz="900" dirty="0">
                  <a:latin typeface="+mj-lt"/>
                  <a:cs typeface="Times New Roman" panose="02020603050405020304" pitchFamily="18" charset="0"/>
                </a:rPr>
                <a:t>, </a:t>
              </a:r>
              <a:r>
                <a:rPr lang="en-ID" sz="900" dirty="0" err="1">
                  <a:latin typeface="+mj-lt"/>
                  <a:cs typeface="Times New Roman" panose="02020603050405020304" pitchFamily="18" charset="0"/>
                </a:rPr>
                <a:t>dengan</a:t>
              </a:r>
              <a:r>
                <a:rPr lang="en-ID" sz="900" dirty="0">
                  <a:latin typeface="+mj-lt"/>
                  <a:cs typeface="Times New Roman" panose="02020603050405020304" pitchFamily="18" charset="0"/>
                </a:rPr>
                <a:t> uji </a:t>
              </a:r>
              <a:r>
                <a:rPr lang="en-ID" sz="900" dirty="0" err="1">
                  <a:latin typeface="+mj-lt"/>
                  <a:cs typeface="Times New Roman" panose="02020603050405020304" pitchFamily="18" charset="0"/>
                </a:rPr>
                <a:t>validitas</a:t>
              </a:r>
              <a:r>
                <a:rPr lang="en-ID" sz="900" dirty="0">
                  <a:latin typeface="+mj-lt"/>
                  <a:cs typeface="Times New Roman" panose="02020603050405020304" pitchFamily="18" charset="0"/>
                </a:rPr>
                <a:t>, </a:t>
              </a:r>
              <a:r>
                <a:rPr lang="en-ID" sz="900" dirty="0" err="1">
                  <a:latin typeface="+mj-lt"/>
                  <a:cs typeface="Times New Roman" panose="02020603050405020304" pitchFamily="18" charset="0"/>
                </a:rPr>
                <a:t>reliabilitas</a:t>
              </a:r>
              <a:r>
                <a:rPr lang="en-ID" sz="900" dirty="0">
                  <a:latin typeface="+mj-lt"/>
                  <a:cs typeface="Times New Roman" panose="02020603050405020304" pitchFamily="18" charset="0"/>
                </a:rPr>
                <a:t>, dan </a:t>
              </a:r>
              <a:r>
                <a:rPr lang="en-ID" sz="900" dirty="0" err="1">
                  <a:latin typeface="+mj-lt"/>
                  <a:cs typeface="Times New Roman" panose="02020603050405020304" pitchFamily="18" charset="0"/>
                </a:rPr>
                <a:t>asumsi</a:t>
              </a:r>
              <a:r>
                <a:rPr lang="en-ID" sz="900" dirty="0">
                  <a:latin typeface="+mj-lt"/>
                  <a:cs typeface="Times New Roman" panose="02020603050405020304" pitchFamily="18" charset="0"/>
                </a:rPr>
                <a:t> </a:t>
              </a:r>
              <a:r>
                <a:rPr lang="en-ID" sz="900" dirty="0" err="1">
                  <a:latin typeface="+mj-lt"/>
                  <a:cs typeface="Times New Roman" panose="02020603050405020304" pitchFamily="18" charset="0"/>
                </a:rPr>
                <a:t>klasik</a:t>
              </a:r>
              <a:r>
                <a:rPr lang="en-ID" sz="900" dirty="0">
                  <a:latin typeface="+mj-lt"/>
                  <a:cs typeface="Times New Roman" panose="02020603050405020304" pitchFamily="18" charset="0"/>
                </a:rPr>
                <a:t> </a:t>
              </a:r>
              <a:r>
                <a:rPr lang="en-ID" sz="900" dirty="0" err="1">
                  <a:latin typeface="+mj-lt"/>
                  <a:cs typeface="Times New Roman" panose="02020603050405020304" pitchFamily="18" charset="0"/>
                </a:rPr>
                <a:t>dilakukan</a:t>
              </a:r>
              <a:r>
                <a:rPr lang="en-ID" sz="900" dirty="0">
                  <a:latin typeface="+mj-lt"/>
                  <a:cs typeface="Times New Roman" panose="02020603050405020304" pitchFamily="18" charset="0"/>
                </a:rPr>
                <a:t> </a:t>
              </a:r>
              <a:r>
                <a:rPr lang="en-ID" sz="900" dirty="0" err="1">
                  <a:latin typeface="+mj-lt"/>
                  <a:cs typeface="Times New Roman" panose="02020603050405020304" pitchFamily="18" charset="0"/>
                </a:rPr>
                <a:t>terlebih</a:t>
              </a:r>
              <a:r>
                <a:rPr lang="en-ID" sz="900" dirty="0">
                  <a:latin typeface="+mj-lt"/>
                  <a:cs typeface="Times New Roman" panose="02020603050405020304" pitchFamily="18" charset="0"/>
                </a:rPr>
                <a:t> </a:t>
              </a:r>
              <a:r>
                <a:rPr lang="en-ID" sz="900" dirty="0" err="1">
                  <a:latin typeface="+mj-lt"/>
                  <a:cs typeface="Times New Roman" panose="02020603050405020304" pitchFamily="18" charset="0"/>
                </a:rPr>
                <a:t>dahulu</a:t>
              </a:r>
              <a:r>
                <a:rPr lang="en-ID" sz="900" dirty="0">
                  <a:latin typeface="+mj-lt"/>
                  <a:cs typeface="Times New Roman" panose="02020603050405020304" pitchFamily="18" charset="0"/>
                </a:rPr>
                <a:t> </a:t>
              </a:r>
              <a:r>
                <a:rPr lang="en-ID" sz="900" dirty="0" err="1">
                  <a:latin typeface="+mj-lt"/>
                  <a:cs typeface="Times New Roman" panose="02020603050405020304" pitchFamily="18" charset="0"/>
                </a:rPr>
                <a:t>untuk</a:t>
              </a:r>
              <a:r>
                <a:rPr lang="en-ID" sz="900" dirty="0">
                  <a:latin typeface="+mj-lt"/>
                  <a:cs typeface="Times New Roman" panose="02020603050405020304" pitchFamily="18" charset="0"/>
                </a:rPr>
                <a:t> </a:t>
              </a:r>
              <a:r>
                <a:rPr lang="en-ID" sz="900" dirty="0" err="1">
                  <a:latin typeface="+mj-lt"/>
                  <a:cs typeface="Times New Roman" panose="02020603050405020304" pitchFamily="18" charset="0"/>
                </a:rPr>
                <a:t>memastikan</a:t>
              </a:r>
              <a:r>
                <a:rPr lang="en-ID" sz="900" dirty="0">
                  <a:latin typeface="+mj-lt"/>
                  <a:cs typeface="Times New Roman" panose="02020603050405020304" pitchFamily="18" charset="0"/>
                </a:rPr>
                <a:t> </a:t>
              </a:r>
              <a:r>
                <a:rPr lang="en-ID" sz="900" dirty="0" err="1">
                  <a:latin typeface="+mj-lt"/>
                  <a:cs typeface="Times New Roman" panose="02020603050405020304" pitchFamily="18" charset="0"/>
                </a:rPr>
                <a:t>kualitas</a:t>
              </a:r>
              <a:r>
                <a:rPr lang="en-ID" sz="900" dirty="0">
                  <a:latin typeface="+mj-lt"/>
                  <a:cs typeface="Times New Roman" panose="02020603050405020304" pitchFamily="18" charset="0"/>
                </a:rPr>
                <a:t> data. </a:t>
              </a:r>
              <a:r>
                <a:rPr lang="en-ID" sz="900" dirty="0" err="1">
                  <a:latin typeface="+mj-lt"/>
                  <a:cs typeface="Times New Roman" panose="02020603050405020304" pitchFamily="18" charset="0"/>
                </a:rPr>
                <a:t>Analisis</a:t>
              </a:r>
              <a:r>
                <a:rPr lang="en-ID" sz="900" dirty="0">
                  <a:latin typeface="+mj-lt"/>
                  <a:cs typeface="Times New Roman" panose="02020603050405020304" pitchFamily="18" charset="0"/>
                </a:rPr>
                <a:t> </a:t>
              </a:r>
              <a:r>
                <a:rPr lang="en-ID" sz="900" dirty="0" err="1">
                  <a:latin typeface="+mj-lt"/>
                  <a:cs typeface="Times New Roman" panose="02020603050405020304" pitchFamily="18" charset="0"/>
                </a:rPr>
                <a:t>dilakukan</a:t>
              </a:r>
              <a:r>
                <a:rPr lang="en-ID" sz="900" dirty="0">
                  <a:latin typeface="+mj-lt"/>
                  <a:cs typeface="Times New Roman" panose="02020603050405020304" pitchFamily="18" charset="0"/>
                </a:rPr>
                <a:t> </a:t>
              </a:r>
              <a:r>
                <a:rPr lang="en-ID" sz="900" dirty="0" err="1">
                  <a:latin typeface="+mj-lt"/>
                  <a:cs typeface="Times New Roman" panose="02020603050405020304" pitchFamily="18" charset="0"/>
                </a:rPr>
                <a:t>menggunakan</a:t>
              </a:r>
              <a:r>
                <a:rPr lang="en-ID" sz="900" dirty="0">
                  <a:latin typeface="+mj-lt"/>
                  <a:cs typeface="Times New Roman" panose="02020603050405020304" pitchFamily="18" charset="0"/>
                </a:rPr>
                <a:t> SPSS 27.</a:t>
              </a:r>
            </a:p>
          </p:txBody>
        </p:sp>
      </p:grpSp>
      <p:grpSp>
        <p:nvGrpSpPr>
          <p:cNvPr id="134" name="Group 133">
            <a:extLst>
              <a:ext uri="{FF2B5EF4-FFF2-40B4-BE49-F238E27FC236}">
                <a16:creationId xmlns="" xmlns:a16="http://schemas.microsoft.com/office/drawing/2014/main" id="{63EF6DDF-33B6-1F77-9C46-026DCFB24C97}"/>
              </a:ext>
            </a:extLst>
          </p:cNvPr>
          <p:cNvGrpSpPr/>
          <p:nvPr/>
        </p:nvGrpSpPr>
        <p:grpSpPr>
          <a:xfrm>
            <a:off x="1255574" y="1379583"/>
            <a:ext cx="2958791" cy="1770252"/>
            <a:chOff x="1255574" y="1379583"/>
            <a:chExt cx="2958791" cy="1770252"/>
          </a:xfrm>
        </p:grpSpPr>
        <p:sp>
          <p:nvSpPr>
            <p:cNvPr id="74" name="Rectangle: Diagonal Corners Rounded 73">
              <a:extLst>
                <a:ext uri="{FF2B5EF4-FFF2-40B4-BE49-F238E27FC236}">
                  <a16:creationId xmlns="" xmlns:a16="http://schemas.microsoft.com/office/drawing/2014/main" id="{926975FE-C9C9-4475-1DBF-3F60D7F09BD5}"/>
                </a:ext>
              </a:extLst>
            </p:cNvPr>
            <p:cNvSpPr/>
            <p:nvPr/>
          </p:nvSpPr>
          <p:spPr>
            <a:xfrm>
              <a:off x="1295400" y="1379583"/>
              <a:ext cx="2237830" cy="397191"/>
            </a:xfrm>
            <a:prstGeom prst="round2DiagRect">
              <a:avLst/>
            </a:prstGeom>
            <a:solidFill>
              <a:schemeClr val="tx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bg1"/>
                  </a:solidFill>
                </a:rPr>
                <a:t>Jenis</a:t>
              </a:r>
              <a:r>
                <a:rPr lang="en-US" b="1" dirty="0">
                  <a:solidFill>
                    <a:schemeClr val="bg1"/>
                  </a:solidFill>
                </a:rPr>
                <a:t> </a:t>
              </a:r>
              <a:r>
                <a:rPr lang="en-US" b="1" dirty="0" err="1">
                  <a:solidFill>
                    <a:schemeClr val="bg1"/>
                  </a:solidFill>
                </a:rPr>
                <a:t>Penelitian</a:t>
              </a:r>
              <a:endParaRPr lang="en-ID" b="1" dirty="0">
                <a:solidFill>
                  <a:schemeClr val="bg1"/>
                </a:solidFill>
              </a:endParaRPr>
            </a:p>
          </p:txBody>
        </p:sp>
        <p:cxnSp>
          <p:nvCxnSpPr>
            <p:cNvPr id="76" name="Connector: Elbow 75">
              <a:extLst>
                <a:ext uri="{FF2B5EF4-FFF2-40B4-BE49-F238E27FC236}">
                  <a16:creationId xmlns="" xmlns:a16="http://schemas.microsoft.com/office/drawing/2014/main" id="{503F9ABA-887E-0419-AC91-93FF1480C8F7}"/>
                </a:ext>
              </a:extLst>
            </p:cNvPr>
            <p:cNvCxnSpPr>
              <a:cxnSpLocks/>
            </p:cNvCxnSpPr>
            <p:nvPr/>
          </p:nvCxnSpPr>
          <p:spPr>
            <a:xfrm rot="10800000">
              <a:off x="3535803" y="1591873"/>
              <a:ext cx="678562" cy="345644"/>
            </a:xfrm>
            <a:prstGeom prst="bentConnector3">
              <a:avLst/>
            </a:prstGeom>
            <a:ln>
              <a:tailEnd type="triangle"/>
            </a:ln>
            <a:effectLst/>
          </p:spPr>
          <p:style>
            <a:lnRef idx="2">
              <a:schemeClr val="dk1"/>
            </a:lnRef>
            <a:fillRef idx="0">
              <a:schemeClr val="dk1"/>
            </a:fillRef>
            <a:effectRef idx="1">
              <a:schemeClr val="dk1"/>
            </a:effectRef>
            <a:fontRef idx="minor">
              <a:schemeClr val="tx1"/>
            </a:fontRef>
          </p:style>
        </p:cxnSp>
        <p:sp>
          <p:nvSpPr>
            <p:cNvPr id="130" name="TextBox 129">
              <a:extLst>
                <a:ext uri="{FF2B5EF4-FFF2-40B4-BE49-F238E27FC236}">
                  <a16:creationId xmlns="" xmlns:a16="http://schemas.microsoft.com/office/drawing/2014/main" id="{99E3A51A-80A0-0697-5DE1-921EEE488A95}"/>
                </a:ext>
              </a:extLst>
            </p:cNvPr>
            <p:cNvSpPr txBox="1"/>
            <p:nvPr/>
          </p:nvSpPr>
          <p:spPr>
            <a:xfrm>
              <a:off x="1255574" y="1811007"/>
              <a:ext cx="2237830" cy="1338828"/>
            </a:xfrm>
            <a:prstGeom prst="rect">
              <a:avLst/>
            </a:prstGeom>
            <a:noFill/>
          </p:spPr>
          <p:txBody>
            <a:bodyPr wrap="square">
              <a:spAutoFit/>
            </a:bodyPr>
            <a:lstStyle/>
            <a:p>
              <a:pPr algn="just"/>
              <a:r>
                <a:rPr lang="en-ID" sz="900" dirty="0" err="1"/>
                <a:t>Penelitian</a:t>
              </a:r>
              <a:r>
                <a:rPr lang="en-ID" sz="900" dirty="0"/>
                <a:t> </a:t>
              </a:r>
              <a:r>
                <a:rPr lang="en-ID" sz="900" dirty="0" err="1"/>
                <a:t>ini</a:t>
              </a:r>
              <a:r>
                <a:rPr lang="en-ID" sz="900" dirty="0"/>
                <a:t> </a:t>
              </a:r>
              <a:r>
                <a:rPr lang="en-ID" sz="900" dirty="0" err="1"/>
                <a:t>menggunakan</a:t>
              </a:r>
              <a:r>
                <a:rPr lang="en-ID" sz="900" dirty="0"/>
                <a:t> </a:t>
              </a:r>
              <a:r>
                <a:rPr lang="en-ID" sz="900" dirty="0" err="1"/>
                <a:t>metode</a:t>
              </a:r>
              <a:r>
                <a:rPr lang="en-ID" sz="900" dirty="0"/>
                <a:t> </a:t>
              </a:r>
              <a:r>
                <a:rPr lang="en-ID" sz="900" dirty="0" err="1"/>
                <a:t>kausal</a:t>
              </a:r>
              <a:r>
                <a:rPr lang="en-ID" sz="900" dirty="0"/>
                <a:t> </a:t>
              </a:r>
              <a:r>
                <a:rPr lang="en-ID" sz="900" dirty="0" err="1"/>
                <a:t>kuantitatif</a:t>
              </a:r>
              <a:r>
                <a:rPr lang="en-ID" sz="900" dirty="0"/>
                <a:t> </a:t>
              </a:r>
              <a:r>
                <a:rPr lang="en-ID" sz="900" dirty="0" err="1"/>
                <a:t>untuk</a:t>
              </a:r>
              <a:r>
                <a:rPr lang="en-ID" sz="900" dirty="0"/>
                <a:t> </a:t>
              </a:r>
              <a:r>
                <a:rPr lang="en-ID" sz="900" dirty="0" err="1"/>
                <a:t>mengidentifikasi</a:t>
              </a:r>
              <a:r>
                <a:rPr lang="en-ID" sz="900" dirty="0"/>
                <a:t> </a:t>
              </a:r>
              <a:r>
                <a:rPr lang="en-ID" sz="900" dirty="0" err="1"/>
                <a:t>hubungan</a:t>
              </a:r>
              <a:r>
                <a:rPr lang="en-ID" sz="900" dirty="0"/>
                <a:t> </a:t>
              </a:r>
              <a:r>
                <a:rPr lang="en-ID" sz="900" dirty="0" err="1"/>
                <a:t>sebab</a:t>
              </a:r>
              <a:r>
                <a:rPr lang="en-ID" sz="900" dirty="0"/>
                <a:t> </a:t>
              </a:r>
              <a:r>
                <a:rPr lang="en-ID" sz="900" dirty="0" err="1"/>
                <a:t>akibat</a:t>
              </a:r>
              <a:r>
                <a:rPr lang="en-ID" sz="900" dirty="0"/>
                <a:t> </a:t>
              </a:r>
              <a:r>
                <a:rPr lang="en-ID" sz="900" dirty="0" err="1"/>
                <a:t>antara</a:t>
              </a:r>
              <a:r>
                <a:rPr lang="en-ID" sz="900" dirty="0"/>
                <a:t> Reward, </a:t>
              </a:r>
              <a:r>
                <a:rPr lang="en-ID" sz="900" dirty="0" err="1"/>
                <a:t>kepuasan</a:t>
              </a:r>
              <a:r>
                <a:rPr lang="en-ID" sz="900" dirty="0"/>
                <a:t> </a:t>
              </a:r>
              <a:r>
                <a:rPr lang="en-ID" sz="900" dirty="0" err="1"/>
                <a:t>kerja</a:t>
              </a:r>
              <a:r>
                <a:rPr lang="en-ID" sz="900" dirty="0"/>
                <a:t>, </a:t>
              </a:r>
              <a:r>
                <a:rPr lang="en-ID" sz="900" dirty="0" err="1"/>
                <a:t>budaya</a:t>
              </a:r>
              <a:r>
                <a:rPr lang="en-ID" sz="900" dirty="0"/>
                <a:t> </a:t>
              </a:r>
              <a:r>
                <a:rPr lang="en-ID" sz="900" dirty="0" err="1"/>
                <a:t>organisasi</a:t>
              </a:r>
              <a:r>
                <a:rPr lang="en-ID" sz="900" dirty="0"/>
                <a:t>, dan Employee Engagement </a:t>
              </a:r>
              <a:r>
                <a:rPr lang="en-ID" sz="900" dirty="0" err="1"/>
                <a:t>sebagai</a:t>
              </a:r>
              <a:r>
                <a:rPr lang="en-ID" sz="900" dirty="0"/>
                <a:t> </a:t>
              </a:r>
              <a:r>
                <a:rPr lang="en-ID" sz="900" dirty="0" err="1"/>
                <a:t>variabel</a:t>
              </a:r>
              <a:r>
                <a:rPr lang="en-ID" sz="900" dirty="0"/>
                <a:t> </a:t>
              </a:r>
              <a:r>
                <a:rPr lang="en-ID" sz="900" dirty="0" err="1"/>
                <a:t>independen</a:t>
              </a:r>
              <a:r>
                <a:rPr lang="en-ID" sz="900" dirty="0"/>
                <a:t> </a:t>
              </a:r>
              <a:r>
                <a:rPr lang="en-ID" sz="900" dirty="0" err="1"/>
                <a:t>dengan</a:t>
              </a:r>
              <a:r>
                <a:rPr lang="en-ID" sz="900" dirty="0"/>
                <a:t> </a:t>
              </a:r>
              <a:r>
                <a:rPr lang="en-ID" sz="900" dirty="0" err="1"/>
                <a:t>retensi</a:t>
              </a:r>
              <a:r>
                <a:rPr lang="en-ID" sz="900" dirty="0"/>
                <a:t> </a:t>
              </a:r>
              <a:r>
                <a:rPr lang="en-ID" sz="900" dirty="0" err="1"/>
                <a:t>karyawan</a:t>
              </a:r>
              <a:r>
                <a:rPr lang="en-ID" sz="900" dirty="0"/>
                <a:t> </a:t>
              </a:r>
              <a:r>
                <a:rPr lang="en-ID" sz="900" dirty="0" err="1"/>
                <a:t>sebagai</a:t>
              </a:r>
              <a:r>
                <a:rPr lang="en-ID" sz="900" dirty="0"/>
                <a:t> </a:t>
              </a:r>
              <a:r>
                <a:rPr lang="en-ID" sz="900" dirty="0" err="1"/>
                <a:t>variabel</a:t>
              </a:r>
              <a:r>
                <a:rPr lang="en-ID" sz="900" dirty="0"/>
                <a:t> </a:t>
              </a:r>
              <a:r>
                <a:rPr lang="en-ID" sz="900" dirty="0" err="1"/>
                <a:t>dependen</a:t>
              </a:r>
              <a:r>
                <a:rPr lang="en-ID" sz="900" dirty="0"/>
                <a:t>, </a:t>
              </a:r>
              <a:r>
                <a:rPr lang="en-ID" sz="900" dirty="0" err="1"/>
                <a:t>melalui</a:t>
              </a:r>
              <a:r>
                <a:rPr lang="en-ID" sz="900" dirty="0"/>
                <a:t> </a:t>
              </a:r>
              <a:r>
                <a:rPr lang="en-ID" sz="900" dirty="0" err="1"/>
                <a:t>analisis</a:t>
              </a:r>
              <a:r>
                <a:rPr lang="en-ID" sz="900" dirty="0"/>
                <a:t> data </a:t>
              </a:r>
              <a:r>
                <a:rPr lang="en-ID" sz="900" dirty="0" err="1"/>
                <a:t>numerik</a:t>
              </a:r>
              <a:r>
                <a:rPr lang="en-ID" sz="900" dirty="0"/>
                <a:t> dan </a:t>
              </a:r>
              <a:r>
                <a:rPr lang="en-ID" sz="900" dirty="0" err="1"/>
                <a:t>statistik</a:t>
              </a:r>
              <a:r>
                <a:rPr lang="en-ID" sz="900" dirty="0"/>
                <a:t> </a:t>
              </a:r>
              <a:r>
                <a:rPr lang="en-ID" sz="900" dirty="0" err="1"/>
                <a:t>untuk</a:t>
              </a:r>
              <a:r>
                <a:rPr lang="en-ID" sz="900" dirty="0"/>
                <a:t> </a:t>
              </a:r>
              <a:r>
                <a:rPr lang="en-ID" sz="900" dirty="0" err="1"/>
                <a:t>hasil</a:t>
              </a:r>
              <a:r>
                <a:rPr lang="en-ID" sz="900" dirty="0"/>
                <a:t> yang </a:t>
              </a:r>
              <a:r>
                <a:rPr lang="en-ID" sz="900" dirty="0" err="1"/>
                <a:t>objektif</a:t>
              </a:r>
              <a:r>
                <a:rPr lang="en-ID" sz="900" dirty="0"/>
                <a:t> dan </a:t>
              </a:r>
              <a:r>
                <a:rPr lang="en-ID" sz="900" dirty="0" err="1"/>
                <a:t>terukur</a:t>
              </a:r>
              <a:r>
                <a:rPr lang="en-ID" sz="900" dirty="0"/>
                <a:t>.</a:t>
              </a:r>
            </a:p>
          </p:txBody>
        </p:sp>
      </p:grpSp>
      <p:grpSp>
        <p:nvGrpSpPr>
          <p:cNvPr id="79" name="Google Shape;5440;p64">
            <a:extLst>
              <a:ext uri="{FF2B5EF4-FFF2-40B4-BE49-F238E27FC236}">
                <a16:creationId xmlns="" xmlns:a16="http://schemas.microsoft.com/office/drawing/2014/main" id="{F488DCD3-5AA5-E663-9204-F7D634C55C14}"/>
              </a:ext>
            </a:extLst>
          </p:cNvPr>
          <p:cNvGrpSpPr/>
          <p:nvPr/>
        </p:nvGrpSpPr>
        <p:grpSpPr>
          <a:xfrm>
            <a:off x="3871270" y="1849253"/>
            <a:ext cx="1401454" cy="1459751"/>
            <a:chOff x="5830645" y="1267368"/>
            <a:chExt cx="530340" cy="553041"/>
          </a:xfrm>
        </p:grpSpPr>
        <p:sp>
          <p:nvSpPr>
            <p:cNvPr id="80" name="Google Shape;5441;p64">
              <a:extLst>
                <a:ext uri="{FF2B5EF4-FFF2-40B4-BE49-F238E27FC236}">
                  <a16:creationId xmlns="" xmlns:a16="http://schemas.microsoft.com/office/drawing/2014/main" id="{EEC1C2B9-23EF-C60C-52B8-B9AB3BB2AC55}"/>
                </a:ext>
              </a:extLst>
            </p:cNvPr>
            <p:cNvSpPr/>
            <p:nvPr/>
          </p:nvSpPr>
          <p:spPr>
            <a:xfrm>
              <a:off x="5994669" y="1442730"/>
              <a:ext cx="202317" cy="202342"/>
            </a:xfrm>
            <a:custGeom>
              <a:avLst/>
              <a:gdLst/>
              <a:ahLst/>
              <a:cxnLst/>
              <a:rect l="l" t="t" r="r" b="b"/>
              <a:pathLst>
                <a:path w="7941" h="7942" extrusionOk="0">
                  <a:moveTo>
                    <a:pt x="3971" y="319"/>
                  </a:moveTo>
                  <a:cubicBezTo>
                    <a:pt x="5984" y="319"/>
                    <a:pt x="7623" y="1957"/>
                    <a:pt x="7623" y="3971"/>
                  </a:cubicBezTo>
                  <a:cubicBezTo>
                    <a:pt x="7623" y="5984"/>
                    <a:pt x="5985" y="7624"/>
                    <a:pt x="3971" y="7624"/>
                  </a:cubicBezTo>
                  <a:cubicBezTo>
                    <a:pt x="1956" y="7624"/>
                    <a:pt x="318" y="5984"/>
                    <a:pt x="318" y="3971"/>
                  </a:cubicBezTo>
                  <a:cubicBezTo>
                    <a:pt x="318" y="1957"/>
                    <a:pt x="1956" y="319"/>
                    <a:pt x="3971" y="319"/>
                  </a:cubicBezTo>
                  <a:close/>
                  <a:moveTo>
                    <a:pt x="3971" y="0"/>
                  </a:moveTo>
                  <a:cubicBezTo>
                    <a:pt x="1782" y="0"/>
                    <a:pt x="1" y="1782"/>
                    <a:pt x="1" y="3971"/>
                  </a:cubicBezTo>
                  <a:cubicBezTo>
                    <a:pt x="1" y="6159"/>
                    <a:pt x="1782" y="7941"/>
                    <a:pt x="3971" y="7941"/>
                  </a:cubicBezTo>
                  <a:cubicBezTo>
                    <a:pt x="6160" y="7941"/>
                    <a:pt x="7940" y="6159"/>
                    <a:pt x="7940" y="3971"/>
                  </a:cubicBezTo>
                  <a:cubicBezTo>
                    <a:pt x="7940" y="1782"/>
                    <a:pt x="6160" y="0"/>
                    <a:pt x="397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grpSp>
          <p:nvGrpSpPr>
            <p:cNvPr id="81" name="Google Shape;5442;p64">
              <a:extLst>
                <a:ext uri="{FF2B5EF4-FFF2-40B4-BE49-F238E27FC236}">
                  <a16:creationId xmlns="" xmlns:a16="http://schemas.microsoft.com/office/drawing/2014/main" id="{3D2EA714-1E7F-9F8C-A9B0-4FF82F7EBBE7}"/>
                </a:ext>
              </a:extLst>
            </p:cNvPr>
            <p:cNvGrpSpPr/>
            <p:nvPr/>
          </p:nvGrpSpPr>
          <p:grpSpPr>
            <a:xfrm>
              <a:off x="5830646" y="1267368"/>
              <a:ext cx="259743" cy="269909"/>
              <a:chOff x="5830646" y="1267368"/>
              <a:chExt cx="259743" cy="269909"/>
            </a:xfrm>
          </p:grpSpPr>
          <p:sp>
            <p:nvSpPr>
              <p:cNvPr id="91" name="Google Shape;5443;p64">
                <a:extLst>
                  <a:ext uri="{FF2B5EF4-FFF2-40B4-BE49-F238E27FC236}">
                    <a16:creationId xmlns="" xmlns:a16="http://schemas.microsoft.com/office/drawing/2014/main" id="{94AEDE8A-9339-A716-87FF-7CCF6E077503}"/>
                  </a:ext>
                </a:extLst>
              </p:cNvPr>
              <p:cNvSpPr/>
              <p:nvPr/>
            </p:nvSpPr>
            <p:spPr>
              <a:xfrm>
                <a:off x="5830646" y="1304897"/>
                <a:ext cx="259743" cy="232380"/>
              </a:xfrm>
              <a:custGeom>
                <a:avLst/>
                <a:gdLst/>
                <a:ahLst/>
                <a:cxnLst/>
                <a:rect l="l" t="t" r="r" b="b"/>
                <a:pathLst>
                  <a:path w="10195" h="9121" extrusionOk="0">
                    <a:moveTo>
                      <a:pt x="7470" y="1"/>
                    </a:moveTo>
                    <a:cubicBezTo>
                      <a:pt x="7469" y="1"/>
                      <a:pt x="7468" y="1"/>
                      <a:pt x="7467" y="1"/>
                    </a:cubicBezTo>
                    <a:lnTo>
                      <a:pt x="7044" y="1"/>
                    </a:lnTo>
                    <a:cubicBezTo>
                      <a:pt x="7044" y="1075"/>
                      <a:pt x="6172" y="1946"/>
                      <a:pt x="5097" y="1946"/>
                    </a:cubicBezTo>
                    <a:cubicBezTo>
                      <a:pt x="4021" y="1946"/>
                      <a:pt x="3150" y="1075"/>
                      <a:pt x="3150" y="1"/>
                    </a:cubicBezTo>
                    <a:lnTo>
                      <a:pt x="0" y="1"/>
                    </a:lnTo>
                    <a:lnTo>
                      <a:pt x="0" y="6393"/>
                    </a:lnTo>
                    <a:cubicBezTo>
                      <a:pt x="0" y="7900"/>
                      <a:pt x="1220" y="9120"/>
                      <a:pt x="2727" y="9120"/>
                    </a:cubicBezTo>
                    <a:lnTo>
                      <a:pt x="6018" y="9120"/>
                    </a:lnTo>
                    <a:cubicBezTo>
                      <a:pt x="6148" y="6883"/>
                      <a:pt x="7951" y="5095"/>
                      <a:pt x="10194" y="4987"/>
                    </a:cubicBezTo>
                    <a:lnTo>
                      <a:pt x="10194" y="2726"/>
                    </a:lnTo>
                    <a:cubicBezTo>
                      <a:pt x="10194" y="1222"/>
                      <a:pt x="8974" y="1"/>
                      <a:pt x="7470" y="1"/>
                    </a:cubicBezTo>
                    <a:close/>
                  </a:path>
                </a:pathLst>
              </a:custGeom>
              <a:solidFill>
                <a:schemeClr val="tx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444;p64">
                <a:extLst>
                  <a:ext uri="{FF2B5EF4-FFF2-40B4-BE49-F238E27FC236}">
                    <a16:creationId xmlns="" xmlns:a16="http://schemas.microsoft.com/office/drawing/2014/main" id="{F15F411F-3281-4AF5-F186-26374405F748}"/>
                  </a:ext>
                </a:extLst>
              </p:cNvPr>
              <p:cNvSpPr/>
              <p:nvPr/>
            </p:nvSpPr>
            <p:spPr>
              <a:xfrm>
                <a:off x="5922950" y="1267368"/>
                <a:ext cx="75057" cy="75057"/>
              </a:xfrm>
              <a:custGeom>
                <a:avLst/>
                <a:gdLst/>
                <a:ahLst/>
                <a:cxnLst/>
                <a:rect l="l" t="t" r="r" b="b"/>
                <a:pathLst>
                  <a:path w="2946" h="2946" extrusionOk="0">
                    <a:moveTo>
                      <a:pt x="1474" y="1"/>
                    </a:moveTo>
                    <a:cubicBezTo>
                      <a:pt x="661" y="1"/>
                      <a:pt x="1" y="660"/>
                      <a:pt x="1" y="1472"/>
                    </a:cubicBezTo>
                    <a:cubicBezTo>
                      <a:pt x="1" y="2286"/>
                      <a:pt x="661" y="2945"/>
                      <a:pt x="1474" y="2945"/>
                    </a:cubicBezTo>
                    <a:cubicBezTo>
                      <a:pt x="2288" y="2945"/>
                      <a:pt x="2946" y="2286"/>
                      <a:pt x="2946" y="1472"/>
                    </a:cubicBezTo>
                    <a:cubicBezTo>
                      <a:pt x="2946" y="660"/>
                      <a:pt x="2288" y="1"/>
                      <a:pt x="1474"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5445;p64">
              <a:extLst>
                <a:ext uri="{FF2B5EF4-FFF2-40B4-BE49-F238E27FC236}">
                  <a16:creationId xmlns="" xmlns:a16="http://schemas.microsoft.com/office/drawing/2014/main" id="{471AA5C8-0449-AC9E-B6E3-0B704547EB3F}"/>
                </a:ext>
              </a:extLst>
            </p:cNvPr>
            <p:cNvGrpSpPr/>
            <p:nvPr/>
          </p:nvGrpSpPr>
          <p:grpSpPr>
            <a:xfrm>
              <a:off x="6101293" y="1267368"/>
              <a:ext cx="259692" cy="269909"/>
              <a:chOff x="6101293" y="1267368"/>
              <a:chExt cx="259692" cy="269909"/>
            </a:xfrm>
          </p:grpSpPr>
          <p:sp>
            <p:nvSpPr>
              <p:cNvPr id="89" name="Google Shape;5446;p64">
                <a:extLst>
                  <a:ext uri="{FF2B5EF4-FFF2-40B4-BE49-F238E27FC236}">
                    <a16:creationId xmlns="" xmlns:a16="http://schemas.microsoft.com/office/drawing/2014/main" id="{CE9B54BB-F4B5-9585-E304-6ED3DFF4A78B}"/>
                  </a:ext>
                </a:extLst>
              </p:cNvPr>
              <p:cNvSpPr/>
              <p:nvPr/>
            </p:nvSpPr>
            <p:spPr>
              <a:xfrm>
                <a:off x="6101293" y="1304897"/>
                <a:ext cx="259692" cy="232380"/>
              </a:xfrm>
              <a:custGeom>
                <a:avLst/>
                <a:gdLst/>
                <a:ahLst/>
                <a:cxnLst/>
                <a:rect l="l" t="t" r="r" b="b"/>
                <a:pathLst>
                  <a:path w="10193" h="9121" extrusionOk="0">
                    <a:moveTo>
                      <a:pt x="2726" y="1"/>
                    </a:moveTo>
                    <a:cubicBezTo>
                      <a:pt x="1220" y="1"/>
                      <a:pt x="0" y="1221"/>
                      <a:pt x="0" y="2726"/>
                    </a:cubicBezTo>
                    <a:lnTo>
                      <a:pt x="0" y="4987"/>
                    </a:lnTo>
                    <a:cubicBezTo>
                      <a:pt x="2244" y="5095"/>
                      <a:pt x="4045" y="6883"/>
                      <a:pt x="4177" y="9120"/>
                    </a:cubicBezTo>
                    <a:lnTo>
                      <a:pt x="7467" y="9120"/>
                    </a:lnTo>
                    <a:cubicBezTo>
                      <a:pt x="8973" y="9120"/>
                      <a:pt x="10193" y="7900"/>
                      <a:pt x="10193" y="6393"/>
                    </a:cubicBezTo>
                    <a:lnTo>
                      <a:pt x="10193" y="1"/>
                    </a:lnTo>
                    <a:lnTo>
                      <a:pt x="7043" y="1"/>
                    </a:lnTo>
                    <a:cubicBezTo>
                      <a:pt x="7043" y="1075"/>
                      <a:pt x="6172" y="1946"/>
                      <a:pt x="5097" y="1946"/>
                    </a:cubicBezTo>
                    <a:cubicBezTo>
                      <a:pt x="4021" y="1946"/>
                      <a:pt x="3150" y="1075"/>
                      <a:pt x="3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5447;p64">
                <a:extLst>
                  <a:ext uri="{FF2B5EF4-FFF2-40B4-BE49-F238E27FC236}">
                    <a16:creationId xmlns="" xmlns:a16="http://schemas.microsoft.com/office/drawing/2014/main" id="{B054CFBE-64AD-D766-353A-CD63E22AA721}"/>
                  </a:ext>
                </a:extLst>
              </p:cNvPr>
              <p:cNvSpPr/>
              <p:nvPr/>
            </p:nvSpPr>
            <p:spPr>
              <a:xfrm>
                <a:off x="6193623" y="1267368"/>
                <a:ext cx="75031" cy="75057"/>
              </a:xfrm>
              <a:custGeom>
                <a:avLst/>
                <a:gdLst/>
                <a:ahLst/>
                <a:cxnLst/>
                <a:rect l="l" t="t" r="r" b="b"/>
                <a:pathLst>
                  <a:path w="2945" h="2946" extrusionOk="0">
                    <a:moveTo>
                      <a:pt x="1473" y="1"/>
                    </a:moveTo>
                    <a:cubicBezTo>
                      <a:pt x="660" y="1"/>
                      <a:pt x="0" y="660"/>
                      <a:pt x="0" y="1472"/>
                    </a:cubicBezTo>
                    <a:cubicBezTo>
                      <a:pt x="0" y="2286"/>
                      <a:pt x="660" y="2945"/>
                      <a:pt x="1473" y="2945"/>
                    </a:cubicBezTo>
                    <a:cubicBezTo>
                      <a:pt x="2285" y="2945"/>
                      <a:pt x="2945" y="2286"/>
                      <a:pt x="2945" y="1472"/>
                    </a:cubicBezTo>
                    <a:cubicBezTo>
                      <a:pt x="2945" y="660"/>
                      <a:pt x="2285" y="1"/>
                      <a:pt x="1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5448;p64">
              <a:extLst>
                <a:ext uri="{FF2B5EF4-FFF2-40B4-BE49-F238E27FC236}">
                  <a16:creationId xmlns="" xmlns:a16="http://schemas.microsoft.com/office/drawing/2014/main" id="{0C9EEA8F-9F2B-0BCE-C90B-330B3D6459E3}"/>
                </a:ext>
              </a:extLst>
            </p:cNvPr>
            <p:cNvGrpSpPr/>
            <p:nvPr/>
          </p:nvGrpSpPr>
          <p:grpSpPr>
            <a:xfrm>
              <a:off x="5830645" y="1550500"/>
              <a:ext cx="259692" cy="269909"/>
              <a:chOff x="5830645" y="1550500"/>
              <a:chExt cx="259692" cy="269909"/>
            </a:xfrm>
          </p:grpSpPr>
          <p:sp>
            <p:nvSpPr>
              <p:cNvPr id="87" name="Google Shape;5449;p64">
                <a:extLst>
                  <a:ext uri="{FF2B5EF4-FFF2-40B4-BE49-F238E27FC236}">
                    <a16:creationId xmlns="" xmlns:a16="http://schemas.microsoft.com/office/drawing/2014/main" id="{9FD46A9D-D6FD-59CF-9042-A1615D77097B}"/>
                  </a:ext>
                </a:extLst>
              </p:cNvPr>
              <p:cNvSpPr/>
              <p:nvPr/>
            </p:nvSpPr>
            <p:spPr>
              <a:xfrm>
                <a:off x="5830645" y="1550500"/>
                <a:ext cx="259692" cy="232406"/>
              </a:xfrm>
              <a:custGeom>
                <a:avLst/>
                <a:gdLst/>
                <a:ahLst/>
                <a:cxnLst/>
                <a:rect l="l" t="t" r="r" b="b"/>
                <a:pathLst>
                  <a:path w="10193" h="9122" extrusionOk="0">
                    <a:moveTo>
                      <a:pt x="2727" y="1"/>
                    </a:moveTo>
                    <a:cubicBezTo>
                      <a:pt x="1220" y="1"/>
                      <a:pt x="0" y="1223"/>
                      <a:pt x="0" y="2728"/>
                    </a:cubicBezTo>
                    <a:lnTo>
                      <a:pt x="0" y="9122"/>
                    </a:lnTo>
                    <a:lnTo>
                      <a:pt x="3150" y="9122"/>
                    </a:lnTo>
                    <a:cubicBezTo>
                      <a:pt x="3150" y="8046"/>
                      <a:pt x="4021" y="7175"/>
                      <a:pt x="5097" y="7175"/>
                    </a:cubicBezTo>
                    <a:cubicBezTo>
                      <a:pt x="6172" y="7175"/>
                      <a:pt x="7044" y="8046"/>
                      <a:pt x="7044" y="9122"/>
                    </a:cubicBezTo>
                    <a:lnTo>
                      <a:pt x="7467" y="9122"/>
                    </a:lnTo>
                    <a:cubicBezTo>
                      <a:pt x="8972" y="9122"/>
                      <a:pt x="10192" y="7900"/>
                      <a:pt x="10192" y="6395"/>
                    </a:cubicBezTo>
                    <a:lnTo>
                      <a:pt x="10192" y="4135"/>
                    </a:lnTo>
                    <a:cubicBezTo>
                      <a:pt x="7951" y="4028"/>
                      <a:pt x="6148" y="2239"/>
                      <a:pt x="6018"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450;p64">
                <a:extLst>
                  <a:ext uri="{FF2B5EF4-FFF2-40B4-BE49-F238E27FC236}">
                    <a16:creationId xmlns="" xmlns:a16="http://schemas.microsoft.com/office/drawing/2014/main" id="{F95A0523-5ADE-5E1C-B05D-2CF467FD8171}"/>
                  </a:ext>
                </a:extLst>
              </p:cNvPr>
              <p:cNvSpPr/>
              <p:nvPr/>
            </p:nvSpPr>
            <p:spPr>
              <a:xfrm>
                <a:off x="5922950" y="1745352"/>
                <a:ext cx="75057" cy="75057"/>
              </a:xfrm>
              <a:custGeom>
                <a:avLst/>
                <a:gdLst/>
                <a:ahLst/>
                <a:cxnLst/>
                <a:rect l="l" t="t" r="r" b="b"/>
                <a:pathLst>
                  <a:path w="2946" h="2946" extrusionOk="0">
                    <a:moveTo>
                      <a:pt x="1474" y="1"/>
                    </a:moveTo>
                    <a:cubicBezTo>
                      <a:pt x="661" y="1"/>
                      <a:pt x="1" y="660"/>
                      <a:pt x="1" y="1474"/>
                    </a:cubicBezTo>
                    <a:cubicBezTo>
                      <a:pt x="1" y="2287"/>
                      <a:pt x="661" y="2946"/>
                      <a:pt x="1474" y="2946"/>
                    </a:cubicBezTo>
                    <a:cubicBezTo>
                      <a:pt x="2288" y="2946"/>
                      <a:pt x="2946" y="2287"/>
                      <a:pt x="2946" y="1474"/>
                    </a:cubicBezTo>
                    <a:cubicBezTo>
                      <a:pt x="2946" y="660"/>
                      <a:pt x="2288" y="1"/>
                      <a:pt x="14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5451;p64">
              <a:extLst>
                <a:ext uri="{FF2B5EF4-FFF2-40B4-BE49-F238E27FC236}">
                  <a16:creationId xmlns="" xmlns:a16="http://schemas.microsoft.com/office/drawing/2014/main" id="{98CC6136-A6D3-16D0-E695-70C9803BD420}"/>
                </a:ext>
              </a:extLst>
            </p:cNvPr>
            <p:cNvGrpSpPr/>
            <p:nvPr/>
          </p:nvGrpSpPr>
          <p:grpSpPr>
            <a:xfrm>
              <a:off x="6101293" y="1550500"/>
              <a:ext cx="259692" cy="269909"/>
              <a:chOff x="6101293" y="1550500"/>
              <a:chExt cx="259692" cy="269909"/>
            </a:xfrm>
          </p:grpSpPr>
          <p:sp>
            <p:nvSpPr>
              <p:cNvPr id="85" name="Google Shape;5452;p64">
                <a:extLst>
                  <a:ext uri="{FF2B5EF4-FFF2-40B4-BE49-F238E27FC236}">
                    <a16:creationId xmlns="" xmlns:a16="http://schemas.microsoft.com/office/drawing/2014/main" id="{A3A135E6-DF75-E18E-72CB-79C1D12534D2}"/>
                  </a:ext>
                </a:extLst>
              </p:cNvPr>
              <p:cNvSpPr/>
              <p:nvPr/>
            </p:nvSpPr>
            <p:spPr>
              <a:xfrm>
                <a:off x="6101293" y="1550500"/>
                <a:ext cx="259692" cy="232406"/>
              </a:xfrm>
              <a:custGeom>
                <a:avLst/>
                <a:gdLst/>
                <a:ahLst/>
                <a:cxnLst/>
                <a:rect l="l" t="t" r="r" b="b"/>
                <a:pathLst>
                  <a:path w="10193" h="9122" extrusionOk="0">
                    <a:moveTo>
                      <a:pt x="4177" y="1"/>
                    </a:moveTo>
                    <a:cubicBezTo>
                      <a:pt x="4045" y="2239"/>
                      <a:pt x="2244" y="4027"/>
                      <a:pt x="0" y="4135"/>
                    </a:cubicBezTo>
                    <a:lnTo>
                      <a:pt x="0" y="6395"/>
                    </a:lnTo>
                    <a:cubicBezTo>
                      <a:pt x="0" y="7902"/>
                      <a:pt x="1220" y="9122"/>
                      <a:pt x="2726" y="9122"/>
                    </a:cubicBezTo>
                    <a:lnTo>
                      <a:pt x="3148" y="9122"/>
                    </a:lnTo>
                    <a:cubicBezTo>
                      <a:pt x="3148" y="8046"/>
                      <a:pt x="4020" y="7175"/>
                      <a:pt x="5096" y="7175"/>
                    </a:cubicBezTo>
                    <a:cubicBezTo>
                      <a:pt x="6170" y="7175"/>
                      <a:pt x="7043" y="8046"/>
                      <a:pt x="7043" y="9122"/>
                    </a:cubicBezTo>
                    <a:lnTo>
                      <a:pt x="10193" y="9122"/>
                    </a:lnTo>
                    <a:lnTo>
                      <a:pt x="10193" y="2728"/>
                    </a:lnTo>
                    <a:cubicBezTo>
                      <a:pt x="10193" y="1223"/>
                      <a:pt x="8973" y="2"/>
                      <a:pt x="7467"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453;p64">
                <a:extLst>
                  <a:ext uri="{FF2B5EF4-FFF2-40B4-BE49-F238E27FC236}">
                    <a16:creationId xmlns="" xmlns:a16="http://schemas.microsoft.com/office/drawing/2014/main" id="{97F090E9-FCAB-B2F1-7BE9-42F3F45294BF}"/>
                  </a:ext>
                </a:extLst>
              </p:cNvPr>
              <p:cNvSpPr/>
              <p:nvPr/>
            </p:nvSpPr>
            <p:spPr>
              <a:xfrm>
                <a:off x="6193623" y="1745352"/>
                <a:ext cx="75031" cy="75057"/>
              </a:xfrm>
              <a:custGeom>
                <a:avLst/>
                <a:gdLst/>
                <a:ahLst/>
                <a:cxnLst/>
                <a:rect l="l" t="t" r="r" b="b"/>
                <a:pathLst>
                  <a:path w="2945" h="2946" extrusionOk="0">
                    <a:moveTo>
                      <a:pt x="1473" y="1"/>
                    </a:moveTo>
                    <a:cubicBezTo>
                      <a:pt x="660" y="1"/>
                      <a:pt x="0" y="660"/>
                      <a:pt x="0" y="1474"/>
                    </a:cubicBezTo>
                    <a:cubicBezTo>
                      <a:pt x="0" y="2287"/>
                      <a:pt x="660" y="2946"/>
                      <a:pt x="1473" y="2946"/>
                    </a:cubicBezTo>
                    <a:cubicBezTo>
                      <a:pt x="2285" y="2946"/>
                      <a:pt x="2945" y="2287"/>
                      <a:pt x="2945" y="1474"/>
                    </a:cubicBezTo>
                    <a:cubicBezTo>
                      <a:pt x="2945" y="660"/>
                      <a:pt x="2285" y="1"/>
                      <a:pt x="1473" y="1"/>
                    </a:cubicBezTo>
                    <a:close/>
                  </a:path>
                </a:pathLst>
              </a:custGeom>
              <a:solidFill>
                <a:schemeClr val="tx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9" name="Group 148">
            <a:extLst>
              <a:ext uri="{FF2B5EF4-FFF2-40B4-BE49-F238E27FC236}">
                <a16:creationId xmlns="" xmlns:a16="http://schemas.microsoft.com/office/drawing/2014/main" id="{B0B0AFDE-2C99-FE0F-A94E-6531428EE67E}"/>
              </a:ext>
            </a:extLst>
          </p:cNvPr>
          <p:cNvGrpSpPr/>
          <p:nvPr/>
        </p:nvGrpSpPr>
        <p:grpSpPr>
          <a:xfrm rot="16200000" flipH="1">
            <a:off x="10400574" y="3427442"/>
            <a:ext cx="1152424" cy="2276039"/>
            <a:chOff x="7074916" y="1034328"/>
            <a:chExt cx="2080587" cy="4109159"/>
          </a:xfrm>
        </p:grpSpPr>
        <p:grpSp>
          <p:nvGrpSpPr>
            <p:cNvPr id="150" name="Google Shape;250;p13">
              <a:extLst>
                <a:ext uri="{FF2B5EF4-FFF2-40B4-BE49-F238E27FC236}">
                  <a16:creationId xmlns="" xmlns:a16="http://schemas.microsoft.com/office/drawing/2014/main" id="{574C894F-A73D-9AD7-F63E-D97FBBA0E43B}"/>
                </a:ext>
              </a:extLst>
            </p:cNvPr>
            <p:cNvGrpSpPr/>
            <p:nvPr/>
          </p:nvGrpSpPr>
          <p:grpSpPr>
            <a:xfrm>
              <a:off x="7695395" y="4401533"/>
              <a:ext cx="731363" cy="741954"/>
              <a:chOff x="1698305" y="857250"/>
              <a:chExt cx="846877" cy="857254"/>
            </a:xfrm>
          </p:grpSpPr>
          <p:sp>
            <p:nvSpPr>
              <p:cNvPr id="171" name="Google Shape;251;p13">
                <a:extLst>
                  <a:ext uri="{FF2B5EF4-FFF2-40B4-BE49-F238E27FC236}">
                    <a16:creationId xmlns="" xmlns:a16="http://schemas.microsoft.com/office/drawing/2014/main" id="{98B01EF3-E6BB-083B-2A39-4C6265428824}"/>
                  </a:ext>
                </a:extLst>
              </p:cNvPr>
              <p:cNvSpPr/>
              <p:nvPr/>
            </p:nvSpPr>
            <p:spPr>
              <a:xfrm>
                <a:off x="2121584" y="857250"/>
                <a:ext cx="423598" cy="428787"/>
              </a:xfrm>
              <a:custGeom>
                <a:avLst/>
                <a:gdLst/>
                <a:ahLst/>
                <a:cxnLst/>
                <a:rect l="l" t="t" r="r" b="b"/>
                <a:pathLst>
                  <a:path w="8082" h="8181" extrusionOk="0">
                    <a:moveTo>
                      <a:pt x="0" y="0"/>
                    </a:moveTo>
                    <a:cubicBezTo>
                      <a:pt x="0" y="4518"/>
                      <a:pt x="3617" y="8180"/>
                      <a:pt x="8079" y="8180"/>
                    </a:cubicBezTo>
                    <a:cubicBezTo>
                      <a:pt x="8080" y="8180"/>
                      <a:pt x="8081" y="8180"/>
                      <a:pt x="8081" y="8180"/>
                    </a:cubicBezTo>
                    <a:cubicBezTo>
                      <a:pt x="8081" y="3662"/>
                      <a:pt x="4463" y="0"/>
                      <a:pt x="0"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52;p13">
                <a:extLst>
                  <a:ext uri="{FF2B5EF4-FFF2-40B4-BE49-F238E27FC236}">
                    <a16:creationId xmlns="" xmlns:a16="http://schemas.microsoft.com/office/drawing/2014/main" id="{A3E7AEE1-7490-188C-D459-0F1BA8C0F072}"/>
                  </a:ext>
                </a:extLst>
              </p:cNvPr>
              <p:cNvSpPr/>
              <p:nvPr/>
            </p:nvSpPr>
            <p:spPr>
              <a:xfrm>
                <a:off x="1698305" y="857250"/>
                <a:ext cx="423703" cy="428787"/>
              </a:xfrm>
              <a:custGeom>
                <a:avLst/>
                <a:gdLst/>
                <a:ahLst/>
                <a:cxnLst/>
                <a:rect l="l" t="t" r="r" b="b"/>
                <a:pathLst>
                  <a:path w="8084" h="8181" extrusionOk="0">
                    <a:moveTo>
                      <a:pt x="8083" y="0"/>
                    </a:moveTo>
                    <a:cubicBezTo>
                      <a:pt x="3620" y="0"/>
                      <a:pt x="1" y="3662"/>
                      <a:pt x="1" y="8180"/>
                    </a:cubicBezTo>
                    <a:cubicBezTo>
                      <a:pt x="2" y="8180"/>
                      <a:pt x="2" y="8180"/>
                      <a:pt x="3" y="8180"/>
                    </a:cubicBezTo>
                    <a:cubicBezTo>
                      <a:pt x="4465" y="8180"/>
                      <a:pt x="8083" y="4518"/>
                      <a:pt x="8083"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53;p13">
                <a:extLst>
                  <a:ext uri="{FF2B5EF4-FFF2-40B4-BE49-F238E27FC236}">
                    <a16:creationId xmlns="" xmlns:a16="http://schemas.microsoft.com/office/drawing/2014/main" id="{89F6682E-382C-F4D9-1E78-AFC4EC3589E7}"/>
                  </a:ext>
                </a:extLst>
              </p:cNvPr>
              <p:cNvSpPr/>
              <p:nvPr/>
            </p:nvSpPr>
            <p:spPr>
              <a:xfrm>
                <a:off x="2121584" y="1285770"/>
                <a:ext cx="423598" cy="428734"/>
              </a:xfrm>
              <a:custGeom>
                <a:avLst/>
                <a:gdLst/>
                <a:ahLst/>
                <a:cxnLst/>
                <a:rect l="l" t="t" r="r" b="b"/>
                <a:pathLst>
                  <a:path w="8082" h="8180" extrusionOk="0">
                    <a:moveTo>
                      <a:pt x="0" y="0"/>
                    </a:moveTo>
                    <a:cubicBezTo>
                      <a:pt x="0" y="4518"/>
                      <a:pt x="3618" y="8180"/>
                      <a:pt x="8081" y="8180"/>
                    </a:cubicBezTo>
                    <a:cubicBezTo>
                      <a:pt x="8081" y="3662"/>
                      <a:pt x="4463"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54;p13">
                <a:extLst>
                  <a:ext uri="{FF2B5EF4-FFF2-40B4-BE49-F238E27FC236}">
                    <a16:creationId xmlns="" xmlns:a16="http://schemas.microsoft.com/office/drawing/2014/main" id="{82260AA7-2265-3695-4744-B64111233253}"/>
                  </a:ext>
                </a:extLst>
              </p:cNvPr>
              <p:cNvSpPr/>
              <p:nvPr/>
            </p:nvSpPr>
            <p:spPr>
              <a:xfrm>
                <a:off x="1698305" y="1285770"/>
                <a:ext cx="423703" cy="428734"/>
              </a:xfrm>
              <a:custGeom>
                <a:avLst/>
                <a:gdLst/>
                <a:ahLst/>
                <a:cxnLst/>
                <a:rect l="l" t="t" r="r" b="b"/>
                <a:pathLst>
                  <a:path w="8084" h="8180" extrusionOk="0">
                    <a:moveTo>
                      <a:pt x="8083" y="0"/>
                    </a:moveTo>
                    <a:cubicBezTo>
                      <a:pt x="3620" y="0"/>
                      <a:pt x="1" y="3662"/>
                      <a:pt x="1" y="8180"/>
                    </a:cubicBezTo>
                    <a:cubicBezTo>
                      <a:pt x="4464" y="8180"/>
                      <a:pt x="8083" y="4518"/>
                      <a:pt x="8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255;p13">
              <a:extLst>
                <a:ext uri="{FF2B5EF4-FFF2-40B4-BE49-F238E27FC236}">
                  <a16:creationId xmlns="" xmlns:a16="http://schemas.microsoft.com/office/drawing/2014/main" id="{91D74153-AB97-E1AC-167E-8348894508CE}"/>
                </a:ext>
              </a:extLst>
            </p:cNvPr>
            <p:cNvGrpSpPr/>
            <p:nvPr/>
          </p:nvGrpSpPr>
          <p:grpSpPr>
            <a:xfrm>
              <a:off x="8424001" y="3659528"/>
              <a:ext cx="731502" cy="741998"/>
              <a:chOff x="1698147" y="1714552"/>
              <a:chExt cx="847038" cy="857206"/>
            </a:xfrm>
          </p:grpSpPr>
          <p:sp>
            <p:nvSpPr>
              <p:cNvPr id="168" name="Google Shape;256;p13">
                <a:extLst>
                  <a:ext uri="{FF2B5EF4-FFF2-40B4-BE49-F238E27FC236}">
                    <a16:creationId xmlns="" xmlns:a16="http://schemas.microsoft.com/office/drawing/2014/main" id="{1FFF3E4F-03A6-345E-6DAA-F8B8A96EABB7}"/>
                  </a:ext>
                </a:extLst>
              </p:cNvPr>
              <p:cNvSpPr/>
              <p:nvPr/>
            </p:nvSpPr>
            <p:spPr>
              <a:xfrm>
                <a:off x="1698147" y="1714552"/>
                <a:ext cx="847038" cy="857206"/>
              </a:xfrm>
              <a:custGeom>
                <a:avLst/>
                <a:gdLst/>
                <a:ahLst/>
                <a:cxnLst/>
                <a:rect l="l" t="t" r="r" b="b"/>
                <a:pathLst>
                  <a:path w="16161" h="16355" extrusionOk="0">
                    <a:moveTo>
                      <a:pt x="1" y="0"/>
                    </a:moveTo>
                    <a:lnTo>
                      <a:pt x="1" y="16355"/>
                    </a:lnTo>
                    <a:lnTo>
                      <a:pt x="16160" y="16355"/>
                    </a:lnTo>
                    <a:lnTo>
                      <a:pt x="16160"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57;p13">
                <a:extLst>
                  <a:ext uri="{FF2B5EF4-FFF2-40B4-BE49-F238E27FC236}">
                    <a16:creationId xmlns="" xmlns:a16="http://schemas.microsoft.com/office/drawing/2014/main" id="{B4342260-4AB1-2C35-6E64-95815C9EBE1E}"/>
                  </a:ext>
                </a:extLst>
              </p:cNvPr>
              <p:cNvSpPr/>
              <p:nvPr/>
            </p:nvSpPr>
            <p:spPr>
              <a:xfrm>
                <a:off x="1946266" y="1791336"/>
                <a:ext cx="329255" cy="333186"/>
              </a:xfrm>
              <a:custGeom>
                <a:avLst/>
                <a:gdLst/>
                <a:ahLst/>
                <a:cxnLst/>
                <a:rect l="l" t="t" r="r" b="b"/>
                <a:pathLst>
                  <a:path w="6282" h="6357" extrusionOk="0">
                    <a:moveTo>
                      <a:pt x="3141" y="0"/>
                    </a:moveTo>
                    <a:cubicBezTo>
                      <a:pt x="1407" y="0"/>
                      <a:pt x="1" y="1424"/>
                      <a:pt x="3" y="3178"/>
                    </a:cubicBezTo>
                    <a:cubicBezTo>
                      <a:pt x="3" y="4933"/>
                      <a:pt x="1407" y="6356"/>
                      <a:pt x="3141" y="6356"/>
                    </a:cubicBezTo>
                    <a:cubicBezTo>
                      <a:pt x="4874" y="6356"/>
                      <a:pt x="6281" y="4933"/>
                      <a:pt x="6281" y="3178"/>
                    </a:cubicBezTo>
                    <a:cubicBezTo>
                      <a:pt x="6281" y="1424"/>
                      <a:pt x="4875" y="0"/>
                      <a:pt x="31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58;p13">
                <a:extLst>
                  <a:ext uri="{FF2B5EF4-FFF2-40B4-BE49-F238E27FC236}">
                    <a16:creationId xmlns="" xmlns:a16="http://schemas.microsoft.com/office/drawing/2014/main" id="{AAB7A097-2606-E297-001F-8CA90ECDC2DD}"/>
                  </a:ext>
                </a:extLst>
              </p:cNvPr>
              <p:cNvSpPr/>
              <p:nvPr/>
            </p:nvSpPr>
            <p:spPr>
              <a:xfrm>
                <a:off x="2119120" y="2140557"/>
                <a:ext cx="426061" cy="431198"/>
              </a:xfrm>
              <a:custGeom>
                <a:avLst/>
                <a:gdLst/>
                <a:ahLst/>
                <a:cxnLst/>
                <a:rect l="l" t="t" r="r" b="b"/>
                <a:pathLst>
                  <a:path w="8129" h="8227" extrusionOk="0">
                    <a:moveTo>
                      <a:pt x="8128" y="1"/>
                    </a:moveTo>
                    <a:lnTo>
                      <a:pt x="1" y="8227"/>
                    </a:lnTo>
                    <a:lnTo>
                      <a:pt x="8128" y="8227"/>
                    </a:lnTo>
                    <a:lnTo>
                      <a:pt x="81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259;p13">
              <a:extLst>
                <a:ext uri="{FF2B5EF4-FFF2-40B4-BE49-F238E27FC236}">
                  <a16:creationId xmlns="" xmlns:a16="http://schemas.microsoft.com/office/drawing/2014/main" id="{12879840-3151-B1EC-1481-D641B843899C}"/>
                </a:ext>
              </a:extLst>
            </p:cNvPr>
            <p:cNvGrpSpPr/>
            <p:nvPr/>
          </p:nvGrpSpPr>
          <p:grpSpPr>
            <a:xfrm>
              <a:off x="8425842" y="2189984"/>
              <a:ext cx="727794" cy="734801"/>
              <a:chOff x="0" y="1714448"/>
              <a:chExt cx="849135" cy="857311"/>
            </a:xfrm>
          </p:grpSpPr>
          <p:sp>
            <p:nvSpPr>
              <p:cNvPr id="166" name="Google Shape;260;p13">
                <a:extLst>
                  <a:ext uri="{FF2B5EF4-FFF2-40B4-BE49-F238E27FC236}">
                    <a16:creationId xmlns="" xmlns:a16="http://schemas.microsoft.com/office/drawing/2014/main" id="{920277B4-03E6-F732-ED72-5C87F5431825}"/>
                  </a:ext>
                </a:extLst>
              </p:cNvPr>
              <p:cNvSpPr/>
              <p:nvPr/>
            </p:nvSpPr>
            <p:spPr>
              <a:xfrm>
                <a:off x="0" y="1714448"/>
                <a:ext cx="849135" cy="857311"/>
              </a:xfrm>
              <a:custGeom>
                <a:avLst/>
                <a:gdLst/>
                <a:ahLst/>
                <a:cxnLst/>
                <a:rect l="l" t="t" r="r" b="b"/>
                <a:pathLst>
                  <a:path w="16201" h="16357" extrusionOk="0">
                    <a:moveTo>
                      <a:pt x="1" y="1"/>
                    </a:moveTo>
                    <a:lnTo>
                      <a:pt x="1" y="16357"/>
                    </a:lnTo>
                    <a:lnTo>
                      <a:pt x="16200" y="16357"/>
                    </a:lnTo>
                    <a:lnTo>
                      <a:pt x="162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1;p13">
                <a:extLst>
                  <a:ext uri="{FF2B5EF4-FFF2-40B4-BE49-F238E27FC236}">
                    <a16:creationId xmlns="" xmlns:a16="http://schemas.microsoft.com/office/drawing/2014/main" id="{98FB0A2B-E4CE-48C0-4C60-FB1E85961763}"/>
                  </a:ext>
                </a:extLst>
              </p:cNvPr>
              <p:cNvSpPr/>
              <p:nvPr/>
            </p:nvSpPr>
            <p:spPr>
              <a:xfrm>
                <a:off x="52" y="1714448"/>
                <a:ext cx="849082" cy="857311"/>
              </a:xfrm>
              <a:custGeom>
                <a:avLst/>
                <a:gdLst/>
                <a:ahLst/>
                <a:cxnLst/>
                <a:rect l="l" t="t" r="r" b="b"/>
                <a:pathLst>
                  <a:path w="16200" h="16357" extrusionOk="0">
                    <a:moveTo>
                      <a:pt x="1" y="1"/>
                    </a:moveTo>
                    <a:lnTo>
                      <a:pt x="1" y="7099"/>
                    </a:lnTo>
                    <a:lnTo>
                      <a:pt x="9169" y="16357"/>
                    </a:lnTo>
                    <a:lnTo>
                      <a:pt x="16199" y="1635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262;p13">
              <a:extLst>
                <a:ext uri="{FF2B5EF4-FFF2-40B4-BE49-F238E27FC236}">
                  <a16:creationId xmlns="" xmlns:a16="http://schemas.microsoft.com/office/drawing/2014/main" id="{8FC1A8DC-7A6A-38B7-D4D8-458C2A4B1CD9}"/>
                </a:ext>
              </a:extLst>
            </p:cNvPr>
            <p:cNvGrpSpPr/>
            <p:nvPr/>
          </p:nvGrpSpPr>
          <p:grpSpPr>
            <a:xfrm>
              <a:off x="8425842" y="2924733"/>
              <a:ext cx="727838" cy="734801"/>
              <a:chOff x="0" y="2571698"/>
              <a:chExt cx="849187" cy="857311"/>
            </a:xfrm>
          </p:grpSpPr>
          <p:sp>
            <p:nvSpPr>
              <p:cNvPr id="164" name="Google Shape;263;p13">
                <a:extLst>
                  <a:ext uri="{FF2B5EF4-FFF2-40B4-BE49-F238E27FC236}">
                    <a16:creationId xmlns="" xmlns:a16="http://schemas.microsoft.com/office/drawing/2014/main" id="{87A5ED9D-1CFC-F02E-34E1-FEF8B1B66D52}"/>
                  </a:ext>
                </a:extLst>
              </p:cNvPr>
              <p:cNvSpPr/>
              <p:nvPr/>
            </p:nvSpPr>
            <p:spPr>
              <a:xfrm>
                <a:off x="0" y="2571698"/>
                <a:ext cx="849187" cy="857311"/>
              </a:xfrm>
              <a:custGeom>
                <a:avLst/>
                <a:gdLst/>
                <a:ahLst/>
                <a:cxnLst/>
                <a:rect l="l" t="t" r="r" b="b"/>
                <a:pathLst>
                  <a:path w="16202" h="16357" extrusionOk="0">
                    <a:moveTo>
                      <a:pt x="1" y="1"/>
                    </a:moveTo>
                    <a:lnTo>
                      <a:pt x="1" y="16357"/>
                    </a:lnTo>
                    <a:lnTo>
                      <a:pt x="16201" y="16357"/>
                    </a:lnTo>
                    <a:lnTo>
                      <a:pt x="162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4;p13">
                <a:extLst>
                  <a:ext uri="{FF2B5EF4-FFF2-40B4-BE49-F238E27FC236}">
                    <a16:creationId xmlns="" xmlns:a16="http://schemas.microsoft.com/office/drawing/2014/main" id="{7DCCD332-8EB9-23D1-0AB7-B7E4F3C6CA49}"/>
                  </a:ext>
                </a:extLst>
              </p:cNvPr>
              <p:cNvSpPr/>
              <p:nvPr/>
            </p:nvSpPr>
            <p:spPr>
              <a:xfrm>
                <a:off x="52" y="2571698"/>
                <a:ext cx="849082" cy="857259"/>
              </a:xfrm>
              <a:custGeom>
                <a:avLst/>
                <a:gdLst/>
                <a:ahLst/>
                <a:cxnLst/>
                <a:rect l="l" t="t" r="r" b="b"/>
                <a:pathLst>
                  <a:path w="16200" h="16356" extrusionOk="0">
                    <a:moveTo>
                      <a:pt x="9169" y="1"/>
                    </a:moveTo>
                    <a:lnTo>
                      <a:pt x="1" y="9259"/>
                    </a:lnTo>
                    <a:lnTo>
                      <a:pt x="1" y="16356"/>
                    </a:lnTo>
                    <a:lnTo>
                      <a:pt x="161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265;p13">
              <a:extLst>
                <a:ext uri="{FF2B5EF4-FFF2-40B4-BE49-F238E27FC236}">
                  <a16:creationId xmlns="" xmlns:a16="http://schemas.microsoft.com/office/drawing/2014/main" id="{305BFA66-63BE-4EA5-876C-3AE855DCE3D3}"/>
                </a:ext>
              </a:extLst>
            </p:cNvPr>
            <p:cNvSpPr/>
            <p:nvPr/>
          </p:nvSpPr>
          <p:spPr>
            <a:xfrm rot="10800000" flipH="1">
              <a:off x="8424058" y="1462797"/>
              <a:ext cx="731439" cy="741948"/>
            </a:xfrm>
            <a:custGeom>
              <a:avLst/>
              <a:gdLst/>
              <a:ahLst/>
              <a:cxnLst/>
              <a:rect l="l" t="t" r="r" b="b"/>
              <a:pathLst>
                <a:path w="15075" h="15221" extrusionOk="0">
                  <a:moveTo>
                    <a:pt x="1" y="1"/>
                  </a:moveTo>
                  <a:lnTo>
                    <a:pt x="7522" y="7592"/>
                  </a:lnTo>
                  <a:lnTo>
                    <a:pt x="15074" y="15220"/>
                  </a:lnTo>
                  <a:lnTo>
                    <a:pt x="150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266;p13">
              <a:extLst>
                <a:ext uri="{FF2B5EF4-FFF2-40B4-BE49-F238E27FC236}">
                  <a16:creationId xmlns="" xmlns:a16="http://schemas.microsoft.com/office/drawing/2014/main" id="{941EE847-DC2D-E89C-F2B9-EAEE04860568}"/>
                </a:ext>
              </a:extLst>
            </p:cNvPr>
            <p:cNvGrpSpPr/>
            <p:nvPr/>
          </p:nvGrpSpPr>
          <p:grpSpPr>
            <a:xfrm>
              <a:off x="8423978" y="4521685"/>
              <a:ext cx="731509" cy="501637"/>
              <a:chOff x="6292052" y="1556345"/>
              <a:chExt cx="712972" cy="486413"/>
            </a:xfrm>
          </p:grpSpPr>
          <p:sp>
            <p:nvSpPr>
              <p:cNvPr id="161" name="Google Shape;267;p13">
                <a:extLst>
                  <a:ext uri="{FF2B5EF4-FFF2-40B4-BE49-F238E27FC236}">
                    <a16:creationId xmlns="" xmlns:a16="http://schemas.microsoft.com/office/drawing/2014/main" id="{533D80FF-E8C7-26C7-E5BF-D9D13E35E128}"/>
                  </a:ext>
                </a:extLst>
              </p:cNvPr>
              <p:cNvSpPr/>
              <p:nvPr/>
            </p:nvSpPr>
            <p:spPr>
              <a:xfrm>
                <a:off x="6292052" y="1556345"/>
                <a:ext cx="712972" cy="86933"/>
              </a:xfrm>
              <a:custGeom>
                <a:avLst/>
                <a:gdLst/>
                <a:ahLst/>
                <a:cxnLst/>
                <a:rect l="l" t="t" r="r" b="b"/>
                <a:pathLst>
                  <a:path w="15075" h="1838" extrusionOk="0">
                    <a:moveTo>
                      <a:pt x="0" y="1"/>
                    </a:moveTo>
                    <a:lnTo>
                      <a:pt x="0" y="1838"/>
                    </a:lnTo>
                    <a:lnTo>
                      <a:pt x="15075" y="1838"/>
                    </a:lnTo>
                    <a:lnTo>
                      <a:pt x="150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8;p13">
                <a:extLst>
                  <a:ext uri="{FF2B5EF4-FFF2-40B4-BE49-F238E27FC236}">
                    <a16:creationId xmlns="" xmlns:a16="http://schemas.microsoft.com/office/drawing/2014/main" id="{ADD0EE42-A786-E39E-5374-A53D911A1891}"/>
                  </a:ext>
                </a:extLst>
              </p:cNvPr>
              <p:cNvSpPr/>
              <p:nvPr/>
            </p:nvSpPr>
            <p:spPr>
              <a:xfrm>
                <a:off x="6292052" y="1756132"/>
                <a:ext cx="712972" cy="86933"/>
              </a:xfrm>
              <a:custGeom>
                <a:avLst/>
                <a:gdLst/>
                <a:ahLst/>
                <a:cxnLst/>
                <a:rect l="l" t="t" r="r" b="b"/>
                <a:pathLst>
                  <a:path w="15075" h="1838" extrusionOk="0">
                    <a:moveTo>
                      <a:pt x="0" y="0"/>
                    </a:moveTo>
                    <a:lnTo>
                      <a:pt x="0" y="1837"/>
                    </a:lnTo>
                    <a:lnTo>
                      <a:pt x="15075" y="1837"/>
                    </a:lnTo>
                    <a:lnTo>
                      <a:pt x="15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69;p13">
                <a:extLst>
                  <a:ext uri="{FF2B5EF4-FFF2-40B4-BE49-F238E27FC236}">
                    <a16:creationId xmlns="" xmlns:a16="http://schemas.microsoft.com/office/drawing/2014/main" id="{51736025-BDE4-4D9C-189E-785011B35EAA}"/>
                  </a:ext>
                </a:extLst>
              </p:cNvPr>
              <p:cNvSpPr/>
              <p:nvPr/>
            </p:nvSpPr>
            <p:spPr>
              <a:xfrm>
                <a:off x="6292099" y="1955872"/>
                <a:ext cx="712925" cy="86886"/>
              </a:xfrm>
              <a:custGeom>
                <a:avLst/>
                <a:gdLst/>
                <a:ahLst/>
                <a:cxnLst/>
                <a:rect l="l" t="t" r="r" b="b"/>
                <a:pathLst>
                  <a:path w="15074" h="1837" extrusionOk="0">
                    <a:moveTo>
                      <a:pt x="0" y="0"/>
                    </a:moveTo>
                    <a:lnTo>
                      <a:pt x="0" y="1837"/>
                    </a:lnTo>
                    <a:lnTo>
                      <a:pt x="15074" y="1837"/>
                    </a:lnTo>
                    <a:lnTo>
                      <a:pt x="15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270;p13">
              <a:extLst>
                <a:ext uri="{FF2B5EF4-FFF2-40B4-BE49-F238E27FC236}">
                  <a16:creationId xmlns="" xmlns:a16="http://schemas.microsoft.com/office/drawing/2014/main" id="{9DC7F880-6E3D-1866-E5D2-50748F4C6627}"/>
                </a:ext>
              </a:extLst>
            </p:cNvPr>
            <p:cNvSpPr/>
            <p:nvPr/>
          </p:nvSpPr>
          <p:spPr>
            <a:xfrm>
              <a:off x="7074916" y="4746433"/>
              <a:ext cx="195221" cy="181552"/>
            </a:xfrm>
            <a:custGeom>
              <a:avLst/>
              <a:gdLst/>
              <a:ahLst/>
              <a:cxnLst/>
              <a:rect l="l" t="t" r="r" b="b"/>
              <a:pathLst>
                <a:path w="4345" h="4041" extrusionOk="0">
                  <a:moveTo>
                    <a:pt x="2172" y="1"/>
                  </a:moveTo>
                  <a:cubicBezTo>
                    <a:pt x="1198" y="1"/>
                    <a:pt x="340" y="706"/>
                    <a:pt x="180" y="1697"/>
                  </a:cubicBezTo>
                  <a:cubicBezTo>
                    <a:pt x="1" y="2798"/>
                    <a:pt x="749" y="3836"/>
                    <a:pt x="1849" y="4014"/>
                  </a:cubicBezTo>
                  <a:cubicBezTo>
                    <a:pt x="1959" y="4032"/>
                    <a:pt x="2068" y="4040"/>
                    <a:pt x="2175" y="4040"/>
                  </a:cubicBezTo>
                  <a:cubicBezTo>
                    <a:pt x="3149" y="4040"/>
                    <a:pt x="4006" y="3335"/>
                    <a:pt x="4166" y="2344"/>
                  </a:cubicBezTo>
                  <a:cubicBezTo>
                    <a:pt x="4345" y="1243"/>
                    <a:pt x="3597" y="206"/>
                    <a:pt x="2497" y="27"/>
                  </a:cubicBezTo>
                  <a:cubicBezTo>
                    <a:pt x="2388" y="9"/>
                    <a:pt x="2279" y="1"/>
                    <a:pt x="2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 name="Google Shape;271;p13">
              <a:extLst>
                <a:ext uri="{FF2B5EF4-FFF2-40B4-BE49-F238E27FC236}">
                  <a16:creationId xmlns="" xmlns:a16="http://schemas.microsoft.com/office/drawing/2014/main" id="{24A20089-E1AA-6F61-5008-DC580FFF51E8}"/>
                </a:ext>
              </a:extLst>
            </p:cNvPr>
            <p:cNvGrpSpPr/>
            <p:nvPr/>
          </p:nvGrpSpPr>
          <p:grpSpPr>
            <a:xfrm flipH="1">
              <a:off x="8424058" y="1034328"/>
              <a:ext cx="196038" cy="566203"/>
              <a:chOff x="7265731" y="3675915"/>
              <a:chExt cx="196038" cy="566203"/>
            </a:xfrm>
          </p:grpSpPr>
          <p:sp>
            <p:nvSpPr>
              <p:cNvPr id="158" name="Google Shape;272;p13">
                <a:extLst>
                  <a:ext uri="{FF2B5EF4-FFF2-40B4-BE49-F238E27FC236}">
                    <a16:creationId xmlns="" xmlns:a16="http://schemas.microsoft.com/office/drawing/2014/main" id="{FD851B87-0491-250C-265B-1A0B928FCACD}"/>
                  </a:ext>
                </a:extLst>
              </p:cNvPr>
              <p:cNvSpPr/>
              <p:nvPr/>
            </p:nvSpPr>
            <p:spPr>
              <a:xfrm>
                <a:off x="7274434" y="3675915"/>
                <a:ext cx="187335" cy="191649"/>
              </a:xfrm>
              <a:custGeom>
                <a:avLst/>
                <a:gdLst/>
                <a:ahLst/>
                <a:cxnLst/>
                <a:rect l="l" t="t" r="r" b="b"/>
                <a:pathLst>
                  <a:path w="3961" h="4052" extrusionOk="0">
                    <a:moveTo>
                      <a:pt x="1" y="1"/>
                    </a:moveTo>
                    <a:lnTo>
                      <a:pt x="3868" y="4052"/>
                    </a:lnTo>
                    <a:lnTo>
                      <a:pt x="3960" y="92"/>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73;p13">
                <a:extLst>
                  <a:ext uri="{FF2B5EF4-FFF2-40B4-BE49-F238E27FC236}">
                    <a16:creationId xmlns="" xmlns:a16="http://schemas.microsoft.com/office/drawing/2014/main" id="{05E71D6A-0142-E35C-151F-1A9DF4546E2D}"/>
                  </a:ext>
                </a:extLst>
              </p:cNvPr>
              <p:cNvSpPr/>
              <p:nvPr/>
            </p:nvSpPr>
            <p:spPr>
              <a:xfrm>
                <a:off x="7270082" y="3863216"/>
                <a:ext cx="187288" cy="191649"/>
              </a:xfrm>
              <a:custGeom>
                <a:avLst/>
                <a:gdLst/>
                <a:ahLst/>
                <a:cxnLst/>
                <a:rect l="l" t="t" r="r" b="b"/>
                <a:pathLst>
                  <a:path w="3960" h="4052" extrusionOk="0">
                    <a:moveTo>
                      <a:pt x="0" y="0"/>
                    </a:moveTo>
                    <a:lnTo>
                      <a:pt x="3868" y="4051"/>
                    </a:lnTo>
                    <a:lnTo>
                      <a:pt x="3960" y="9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74;p13">
                <a:extLst>
                  <a:ext uri="{FF2B5EF4-FFF2-40B4-BE49-F238E27FC236}">
                    <a16:creationId xmlns="" xmlns:a16="http://schemas.microsoft.com/office/drawing/2014/main" id="{7830C5FA-036B-7085-6A31-04AF6804CE45}"/>
                  </a:ext>
                </a:extLst>
              </p:cNvPr>
              <p:cNvSpPr/>
              <p:nvPr/>
            </p:nvSpPr>
            <p:spPr>
              <a:xfrm>
                <a:off x="7265731" y="4050469"/>
                <a:ext cx="187335" cy="191649"/>
              </a:xfrm>
              <a:custGeom>
                <a:avLst/>
                <a:gdLst/>
                <a:ahLst/>
                <a:cxnLst/>
                <a:rect l="l" t="t" r="r" b="b"/>
                <a:pathLst>
                  <a:path w="3961" h="4052" extrusionOk="0">
                    <a:moveTo>
                      <a:pt x="1" y="1"/>
                    </a:moveTo>
                    <a:lnTo>
                      <a:pt x="3869" y="4051"/>
                    </a:lnTo>
                    <a:lnTo>
                      <a:pt x="3960" y="9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roup 1">
            <a:extLst>
              <a:ext uri="{FF2B5EF4-FFF2-40B4-BE49-F238E27FC236}">
                <a16:creationId xmlns="" xmlns:a16="http://schemas.microsoft.com/office/drawing/2014/main" id="{3A55D6C9-0318-EF64-357E-88FE077BA341}"/>
              </a:ext>
            </a:extLst>
          </p:cNvPr>
          <p:cNvGrpSpPr/>
          <p:nvPr/>
        </p:nvGrpSpPr>
        <p:grpSpPr>
          <a:xfrm>
            <a:off x="9978530" y="4311230"/>
            <a:ext cx="1756270" cy="3453550"/>
            <a:chOff x="4775201" y="1107440"/>
            <a:chExt cx="1756270" cy="3453550"/>
          </a:xfrm>
        </p:grpSpPr>
        <p:sp>
          <p:nvSpPr>
            <p:cNvPr id="3" name="Google Shape;63;p3">
              <a:extLst>
                <a:ext uri="{FF2B5EF4-FFF2-40B4-BE49-F238E27FC236}">
                  <a16:creationId xmlns="" xmlns:a16="http://schemas.microsoft.com/office/drawing/2014/main" id="{1607B3AC-1081-348B-4320-7A1EEF6F09EF}"/>
                </a:ext>
              </a:extLst>
            </p:cNvPr>
            <p:cNvSpPr/>
            <p:nvPr/>
          </p:nvSpPr>
          <p:spPr>
            <a:xfrm flipH="1">
              <a:off x="6244268" y="1107440"/>
              <a:ext cx="285503" cy="286808"/>
            </a:xfrm>
            <a:custGeom>
              <a:avLst/>
              <a:gdLst/>
              <a:ahLst/>
              <a:cxnLst/>
              <a:rect l="l" t="t" r="r" b="b"/>
              <a:pathLst>
                <a:path w="7506" h="7505" extrusionOk="0">
                  <a:moveTo>
                    <a:pt x="0" y="1"/>
                  </a:moveTo>
                  <a:lnTo>
                    <a:pt x="0" y="7505"/>
                  </a:lnTo>
                  <a:lnTo>
                    <a:pt x="7506" y="7505"/>
                  </a:lnTo>
                  <a:cubicBezTo>
                    <a:pt x="7506" y="3360"/>
                    <a:pt x="4145"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 3">
              <a:extLst>
                <a:ext uri="{FF2B5EF4-FFF2-40B4-BE49-F238E27FC236}">
                  <a16:creationId xmlns="" xmlns:a16="http://schemas.microsoft.com/office/drawing/2014/main" id="{2EE24EE9-0BE8-4E1A-EB99-18BBBB627C04}"/>
                </a:ext>
              </a:extLst>
            </p:cNvPr>
            <p:cNvGrpSpPr/>
            <p:nvPr/>
          </p:nvGrpSpPr>
          <p:grpSpPr>
            <a:xfrm flipH="1">
              <a:off x="4775201" y="2514811"/>
              <a:ext cx="1756270" cy="2046179"/>
              <a:chOff x="0" y="2565466"/>
              <a:chExt cx="2227301" cy="2594964"/>
            </a:xfrm>
          </p:grpSpPr>
          <p:grpSp>
            <p:nvGrpSpPr>
              <p:cNvPr id="5" name="Google Shape;993;p37">
                <a:extLst>
                  <a:ext uri="{FF2B5EF4-FFF2-40B4-BE49-F238E27FC236}">
                    <a16:creationId xmlns="" xmlns:a16="http://schemas.microsoft.com/office/drawing/2014/main" id="{8C2E58A3-97D1-AAC6-666B-B842B384894D}"/>
                  </a:ext>
                </a:extLst>
              </p:cNvPr>
              <p:cNvGrpSpPr/>
              <p:nvPr/>
            </p:nvGrpSpPr>
            <p:grpSpPr>
              <a:xfrm>
                <a:off x="344860" y="4056710"/>
                <a:ext cx="731517" cy="731509"/>
                <a:chOff x="345132" y="4060974"/>
                <a:chExt cx="717032" cy="717165"/>
              </a:xfrm>
            </p:grpSpPr>
            <p:sp>
              <p:nvSpPr>
                <p:cNvPr id="25" name="Google Shape;994;p37">
                  <a:extLst>
                    <a:ext uri="{FF2B5EF4-FFF2-40B4-BE49-F238E27FC236}">
                      <a16:creationId xmlns="" xmlns:a16="http://schemas.microsoft.com/office/drawing/2014/main" id="{46887549-C527-7516-76A1-8E44C51FB3B7}"/>
                    </a:ext>
                  </a:extLst>
                </p:cNvPr>
                <p:cNvSpPr/>
                <p:nvPr/>
              </p:nvSpPr>
              <p:spPr>
                <a:xfrm>
                  <a:off x="345132" y="4060974"/>
                  <a:ext cx="717032" cy="717165"/>
                </a:xfrm>
                <a:custGeom>
                  <a:avLst/>
                  <a:gdLst/>
                  <a:ahLst/>
                  <a:cxnLst/>
                  <a:rect l="l" t="t" r="r" b="b"/>
                  <a:pathLst>
                    <a:path w="15074" h="15076" extrusionOk="0">
                      <a:moveTo>
                        <a:pt x="7537" y="1"/>
                      </a:moveTo>
                      <a:cubicBezTo>
                        <a:pt x="5538" y="1"/>
                        <a:pt x="3621" y="795"/>
                        <a:pt x="2208" y="2209"/>
                      </a:cubicBezTo>
                      <a:cubicBezTo>
                        <a:pt x="794" y="3622"/>
                        <a:pt x="0" y="5539"/>
                        <a:pt x="0" y="7538"/>
                      </a:cubicBezTo>
                      <a:cubicBezTo>
                        <a:pt x="0" y="9537"/>
                        <a:pt x="794" y="11454"/>
                        <a:pt x="2208" y="12867"/>
                      </a:cubicBezTo>
                      <a:cubicBezTo>
                        <a:pt x="3621" y="14280"/>
                        <a:pt x="5538" y="15075"/>
                        <a:pt x="7537" y="15075"/>
                      </a:cubicBezTo>
                      <a:cubicBezTo>
                        <a:pt x="9536" y="15075"/>
                        <a:pt x="11453" y="14280"/>
                        <a:pt x="12867" y="12867"/>
                      </a:cubicBezTo>
                      <a:cubicBezTo>
                        <a:pt x="14280" y="11454"/>
                        <a:pt x="15074" y="9537"/>
                        <a:pt x="15074" y="7538"/>
                      </a:cubicBezTo>
                      <a:cubicBezTo>
                        <a:pt x="15074" y="5539"/>
                        <a:pt x="14280" y="3622"/>
                        <a:pt x="12867" y="2209"/>
                      </a:cubicBezTo>
                      <a:cubicBezTo>
                        <a:pt x="11453" y="795"/>
                        <a:pt x="9536" y="1"/>
                        <a:pt x="7537"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95;p37">
                  <a:extLst>
                    <a:ext uri="{FF2B5EF4-FFF2-40B4-BE49-F238E27FC236}">
                      <a16:creationId xmlns="" xmlns:a16="http://schemas.microsoft.com/office/drawing/2014/main" id="{79F22CBD-D050-50CE-D566-6530D0C0763A}"/>
                    </a:ext>
                  </a:extLst>
                </p:cNvPr>
                <p:cNvSpPr/>
                <p:nvPr/>
              </p:nvSpPr>
              <p:spPr>
                <a:xfrm>
                  <a:off x="559109" y="4275695"/>
                  <a:ext cx="315801" cy="287703"/>
                </a:xfrm>
                <a:custGeom>
                  <a:avLst/>
                  <a:gdLst/>
                  <a:ahLst/>
                  <a:cxnLst/>
                  <a:rect l="l" t="t" r="r" b="b"/>
                  <a:pathLst>
                    <a:path w="6639" h="6048" extrusionOk="0">
                      <a:moveTo>
                        <a:pt x="3319" y="1"/>
                      </a:moveTo>
                      <a:cubicBezTo>
                        <a:pt x="2545" y="1"/>
                        <a:pt x="1772" y="296"/>
                        <a:pt x="1181" y="886"/>
                      </a:cubicBezTo>
                      <a:cubicBezTo>
                        <a:pt x="1" y="2067"/>
                        <a:pt x="1" y="3982"/>
                        <a:pt x="1181" y="5162"/>
                      </a:cubicBezTo>
                      <a:cubicBezTo>
                        <a:pt x="1772" y="5752"/>
                        <a:pt x="2545" y="6048"/>
                        <a:pt x="3319" y="6048"/>
                      </a:cubicBezTo>
                      <a:cubicBezTo>
                        <a:pt x="4093" y="6048"/>
                        <a:pt x="4867" y="5752"/>
                        <a:pt x="5457" y="5162"/>
                      </a:cubicBezTo>
                      <a:cubicBezTo>
                        <a:pt x="6638" y="3982"/>
                        <a:pt x="6638" y="2067"/>
                        <a:pt x="5457" y="886"/>
                      </a:cubicBezTo>
                      <a:cubicBezTo>
                        <a:pt x="4867" y="296"/>
                        <a:pt x="4093" y="1"/>
                        <a:pt x="3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996;p37">
                <a:extLst>
                  <a:ext uri="{FF2B5EF4-FFF2-40B4-BE49-F238E27FC236}">
                    <a16:creationId xmlns="" xmlns:a16="http://schemas.microsoft.com/office/drawing/2014/main" id="{6A82CE1E-6434-3B06-E74E-E0A2BA9D1A76}"/>
                  </a:ext>
                </a:extLst>
              </p:cNvPr>
              <p:cNvSpPr/>
              <p:nvPr/>
            </p:nvSpPr>
            <p:spPr>
              <a:xfrm>
                <a:off x="1089976" y="3777568"/>
                <a:ext cx="359468" cy="362912"/>
              </a:xfrm>
              <a:custGeom>
                <a:avLst/>
                <a:gdLst/>
                <a:ahLst/>
                <a:cxnLst/>
                <a:rect l="l" t="t" r="r" b="b"/>
                <a:pathLst>
                  <a:path w="7557" h="7629" extrusionOk="0">
                    <a:moveTo>
                      <a:pt x="1" y="0"/>
                    </a:moveTo>
                    <a:lnTo>
                      <a:pt x="1" y="7628"/>
                    </a:lnTo>
                    <a:lnTo>
                      <a:pt x="7556" y="7628"/>
                    </a:lnTo>
                    <a:cubicBezTo>
                      <a:pt x="7555" y="3416"/>
                      <a:pt x="4173"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55;p3">
                <a:extLst>
                  <a:ext uri="{FF2B5EF4-FFF2-40B4-BE49-F238E27FC236}">
                    <a16:creationId xmlns="" xmlns:a16="http://schemas.microsoft.com/office/drawing/2014/main" id="{0E22E7B2-5CD3-6E29-968F-9F064C345B41}"/>
                  </a:ext>
                </a:extLst>
              </p:cNvPr>
              <p:cNvGrpSpPr/>
              <p:nvPr/>
            </p:nvGrpSpPr>
            <p:grpSpPr>
              <a:xfrm>
                <a:off x="717031" y="4419538"/>
                <a:ext cx="731517" cy="740890"/>
                <a:chOff x="717034" y="4419587"/>
                <a:chExt cx="717033" cy="723950"/>
              </a:xfrm>
            </p:grpSpPr>
            <p:sp>
              <p:nvSpPr>
                <p:cNvPr id="23" name="Google Shape;56;p3">
                  <a:extLst>
                    <a:ext uri="{FF2B5EF4-FFF2-40B4-BE49-F238E27FC236}">
                      <a16:creationId xmlns="" xmlns:a16="http://schemas.microsoft.com/office/drawing/2014/main" id="{7AEA98F9-CBDE-0357-8B88-18484B0AA555}"/>
                    </a:ext>
                  </a:extLst>
                </p:cNvPr>
                <p:cNvSpPr/>
                <p:nvPr/>
              </p:nvSpPr>
              <p:spPr>
                <a:xfrm>
                  <a:off x="717034" y="4419587"/>
                  <a:ext cx="358564" cy="362008"/>
                </a:xfrm>
                <a:custGeom>
                  <a:avLst/>
                  <a:gdLst/>
                  <a:ahLst/>
                  <a:cxnLst/>
                  <a:rect l="l" t="t" r="r" b="b"/>
                  <a:pathLst>
                    <a:path w="7538" h="7610" extrusionOk="0">
                      <a:moveTo>
                        <a:pt x="0" y="0"/>
                      </a:moveTo>
                      <a:lnTo>
                        <a:pt x="0" y="7609"/>
                      </a:lnTo>
                      <a:lnTo>
                        <a:pt x="7538" y="7609"/>
                      </a:lnTo>
                      <a:lnTo>
                        <a:pt x="7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7;p3">
                  <a:extLst>
                    <a:ext uri="{FF2B5EF4-FFF2-40B4-BE49-F238E27FC236}">
                      <a16:creationId xmlns="" xmlns:a16="http://schemas.microsoft.com/office/drawing/2014/main" id="{28DFEAA0-7B44-E48D-01B4-4FA75880B358}"/>
                    </a:ext>
                  </a:extLst>
                </p:cNvPr>
                <p:cNvSpPr/>
                <p:nvPr/>
              </p:nvSpPr>
              <p:spPr>
                <a:xfrm>
                  <a:off x="1075503" y="4781529"/>
                  <a:ext cx="358564" cy="362008"/>
                </a:xfrm>
                <a:custGeom>
                  <a:avLst/>
                  <a:gdLst/>
                  <a:ahLst/>
                  <a:cxnLst/>
                  <a:rect l="l" t="t" r="r" b="b"/>
                  <a:pathLst>
                    <a:path w="7538" h="7610" extrusionOk="0">
                      <a:moveTo>
                        <a:pt x="1" y="0"/>
                      </a:moveTo>
                      <a:lnTo>
                        <a:pt x="1" y="7610"/>
                      </a:lnTo>
                      <a:lnTo>
                        <a:pt x="7538" y="7610"/>
                      </a:lnTo>
                      <a:lnTo>
                        <a:pt x="7538"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58;p3">
                <a:extLst>
                  <a:ext uri="{FF2B5EF4-FFF2-40B4-BE49-F238E27FC236}">
                    <a16:creationId xmlns="" xmlns:a16="http://schemas.microsoft.com/office/drawing/2014/main" id="{EDA244EF-7958-A5AE-B2CC-92A713A8946E}"/>
                  </a:ext>
                </a:extLst>
              </p:cNvPr>
              <p:cNvGrpSpPr/>
              <p:nvPr/>
            </p:nvGrpSpPr>
            <p:grpSpPr>
              <a:xfrm>
                <a:off x="0" y="4049364"/>
                <a:ext cx="731493" cy="1111066"/>
                <a:chOff x="0" y="4059500"/>
                <a:chExt cx="717080" cy="1084073"/>
              </a:xfrm>
            </p:grpSpPr>
            <p:sp>
              <p:nvSpPr>
                <p:cNvPr id="21" name="Google Shape;59;p3">
                  <a:extLst>
                    <a:ext uri="{FF2B5EF4-FFF2-40B4-BE49-F238E27FC236}">
                      <a16:creationId xmlns="" xmlns:a16="http://schemas.microsoft.com/office/drawing/2014/main" id="{5F435891-FFC9-D965-8E71-C4A0F09025B2}"/>
                    </a:ext>
                  </a:extLst>
                </p:cNvPr>
                <p:cNvSpPr/>
                <p:nvPr/>
              </p:nvSpPr>
              <p:spPr>
                <a:xfrm>
                  <a:off x="0" y="4059500"/>
                  <a:ext cx="717080" cy="1084073"/>
                </a:xfrm>
                <a:custGeom>
                  <a:avLst/>
                  <a:gdLst/>
                  <a:ahLst/>
                  <a:cxnLst/>
                  <a:rect l="l" t="t" r="r" b="b"/>
                  <a:pathLst>
                    <a:path w="15075" h="22789" extrusionOk="0">
                      <a:moveTo>
                        <a:pt x="0" y="0"/>
                      </a:moveTo>
                      <a:lnTo>
                        <a:pt x="0" y="22789"/>
                      </a:lnTo>
                      <a:lnTo>
                        <a:pt x="15074" y="22789"/>
                      </a:lnTo>
                      <a:lnTo>
                        <a:pt x="15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0;p3">
                  <a:extLst>
                    <a:ext uri="{FF2B5EF4-FFF2-40B4-BE49-F238E27FC236}">
                      <a16:creationId xmlns="" xmlns:a16="http://schemas.microsoft.com/office/drawing/2014/main" id="{15C537B0-0AAC-9DDC-FF5B-AB35079566D0}"/>
                    </a:ext>
                  </a:extLst>
                </p:cNvPr>
                <p:cNvSpPr/>
                <p:nvPr/>
              </p:nvSpPr>
              <p:spPr>
                <a:xfrm>
                  <a:off x="0" y="4419587"/>
                  <a:ext cx="717080" cy="723968"/>
                </a:xfrm>
                <a:custGeom>
                  <a:avLst/>
                  <a:gdLst/>
                  <a:ahLst/>
                  <a:cxnLst/>
                  <a:rect l="l" t="t" r="r" b="b"/>
                  <a:pathLst>
                    <a:path w="15075" h="15219" extrusionOk="0">
                      <a:moveTo>
                        <a:pt x="0" y="0"/>
                      </a:moveTo>
                      <a:lnTo>
                        <a:pt x="15074" y="15219"/>
                      </a:lnTo>
                      <a:lnTo>
                        <a:pt x="150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64;p3">
                <a:extLst>
                  <a:ext uri="{FF2B5EF4-FFF2-40B4-BE49-F238E27FC236}">
                    <a16:creationId xmlns="" xmlns:a16="http://schemas.microsoft.com/office/drawing/2014/main" id="{BD2886C1-E311-49E0-EAAE-E952504C9FFC}"/>
                  </a:ext>
                </a:extLst>
              </p:cNvPr>
              <p:cNvGrpSpPr/>
              <p:nvPr/>
            </p:nvGrpSpPr>
            <p:grpSpPr>
              <a:xfrm>
                <a:off x="0" y="3307440"/>
                <a:ext cx="731493" cy="741946"/>
                <a:chOff x="0" y="3337137"/>
                <a:chExt cx="717080" cy="723920"/>
              </a:xfrm>
            </p:grpSpPr>
            <p:sp>
              <p:nvSpPr>
                <p:cNvPr id="16" name="Google Shape;65;p3">
                  <a:extLst>
                    <a:ext uri="{FF2B5EF4-FFF2-40B4-BE49-F238E27FC236}">
                      <a16:creationId xmlns="" xmlns:a16="http://schemas.microsoft.com/office/drawing/2014/main" id="{9F70275C-9A20-EC53-23BC-78F2C45045E0}"/>
                    </a:ext>
                  </a:extLst>
                </p:cNvPr>
                <p:cNvSpPr/>
                <p:nvPr/>
              </p:nvSpPr>
              <p:spPr>
                <a:xfrm>
                  <a:off x="0" y="3338660"/>
                  <a:ext cx="717080" cy="722398"/>
                </a:xfrm>
                <a:custGeom>
                  <a:avLst/>
                  <a:gdLst/>
                  <a:ahLst/>
                  <a:cxnLst/>
                  <a:rect l="l" t="t" r="r" b="b"/>
                  <a:pathLst>
                    <a:path w="15075" h="15186" extrusionOk="0">
                      <a:moveTo>
                        <a:pt x="0" y="0"/>
                      </a:moveTo>
                      <a:lnTo>
                        <a:pt x="0" y="15186"/>
                      </a:lnTo>
                      <a:lnTo>
                        <a:pt x="15074" y="15186"/>
                      </a:lnTo>
                      <a:lnTo>
                        <a:pt x="15074" y="0"/>
                      </a:lnTo>
                      <a:close/>
                    </a:path>
                  </a:pathLst>
                </a:custGeom>
                <a:solidFill>
                  <a:srgbClr val="09B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p3">
                  <a:extLst>
                    <a:ext uri="{FF2B5EF4-FFF2-40B4-BE49-F238E27FC236}">
                      <a16:creationId xmlns="" xmlns:a16="http://schemas.microsoft.com/office/drawing/2014/main" id="{DB34982E-FA90-C097-E988-53394FB955EA}"/>
                    </a:ext>
                  </a:extLst>
                </p:cNvPr>
                <p:cNvSpPr/>
                <p:nvPr/>
              </p:nvSpPr>
              <p:spPr>
                <a:xfrm>
                  <a:off x="0" y="3698223"/>
                  <a:ext cx="358707" cy="361294"/>
                </a:xfrm>
                <a:custGeom>
                  <a:avLst/>
                  <a:gdLst/>
                  <a:ahLst/>
                  <a:cxnLst/>
                  <a:rect l="l" t="t" r="r" b="b"/>
                  <a:pathLst>
                    <a:path w="7541" h="7595" extrusionOk="0">
                      <a:moveTo>
                        <a:pt x="0" y="0"/>
                      </a:moveTo>
                      <a:cubicBezTo>
                        <a:pt x="0" y="4195"/>
                        <a:pt x="3376" y="7595"/>
                        <a:pt x="7540" y="7595"/>
                      </a:cubicBezTo>
                      <a:cubicBezTo>
                        <a:pt x="7540" y="3400"/>
                        <a:pt x="4164"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7;p3">
                  <a:extLst>
                    <a:ext uri="{FF2B5EF4-FFF2-40B4-BE49-F238E27FC236}">
                      <a16:creationId xmlns="" xmlns:a16="http://schemas.microsoft.com/office/drawing/2014/main" id="{94E59644-E290-4C0D-E87E-CAF4A91596FF}"/>
                    </a:ext>
                  </a:extLst>
                </p:cNvPr>
                <p:cNvSpPr/>
                <p:nvPr/>
              </p:nvSpPr>
              <p:spPr>
                <a:xfrm>
                  <a:off x="358279" y="3698223"/>
                  <a:ext cx="358659" cy="361294"/>
                </a:xfrm>
                <a:custGeom>
                  <a:avLst/>
                  <a:gdLst/>
                  <a:ahLst/>
                  <a:cxnLst/>
                  <a:rect l="l" t="t" r="r" b="b"/>
                  <a:pathLst>
                    <a:path w="7540" h="7595" extrusionOk="0">
                      <a:moveTo>
                        <a:pt x="7539" y="0"/>
                      </a:moveTo>
                      <a:cubicBezTo>
                        <a:pt x="3374" y="0"/>
                        <a:pt x="0" y="3400"/>
                        <a:pt x="0" y="7595"/>
                      </a:cubicBezTo>
                      <a:cubicBezTo>
                        <a:pt x="4164" y="7595"/>
                        <a:pt x="7539" y="4195"/>
                        <a:pt x="75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8;p3">
                  <a:extLst>
                    <a:ext uri="{FF2B5EF4-FFF2-40B4-BE49-F238E27FC236}">
                      <a16:creationId xmlns="" xmlns:a16="http://schemas.microsoft.com/office/drawing/2014/main" id="{E0B5706B-615A-AE92-E897-BDD278728C12}"/>
                    </a:ext>
                  </a:extLst>
                </p:cNvPr>
                <p:cNvSpPr/>
                <p:nvPr/>
              </p:nvSpPr>
              <p:spPr>
                <a:xfrm>
                  <a:off x="0" y="3337137"/>
                  <a:ext cx="358707" cy="361342"/>
                </a:xfrm>
                <a:custGeom>
                  <a:avLst/>
                  <a:gdLst/>
                  <a:ahLst/>
                  <a:cxnLst/>
                  <a:rect l="l" t="t" r="r" b="b"/>
                  <a:pathLst>
                    <a:path w="7541" h="7596" extrusionOk="0">
                      <a:moveTo>
                        <a:pt x="0" y="0"/>
                      </a:moveTo>
                      <a:cubicBezTo>
                        <a:pt x="0" y="4195"/>
                        <a:pt x="3376" y="7595"/>
                        <a:pt x="7540" y="7595"/>
                      </a:cubicBezTo>
                      <a:cubicBezTo>
                        <a:pt x="7540" y="3400"/>
                        <a:pt x="4164"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9;p3">
                  <a:extLst>
                    <a:ext uri="{FF2B5EF4-FFF2-40B4-BE49-F238E27FC236}">
                      <a16:creationId xmlns="" xmlns:a16="http://schemas.microsoft.com/office/drawing/2014/main" id="{859DB88E-0525-BCEF-DDF0-77A23E9055FA}"/>
                    </a:ext>
                  </a:extLst>
                </p:cNvPr>
                <p:cNvSpPr/>
                <p:nvPr/>
              </p:nvSpPr>
              <p:spPr>
                <a:xfrm>
                  <a:off x="358279" y="3337137"/>
                  <a:ext cx="358659" cy="361342"/>
                </a:xfrm>
                <a:custGeom>
                  <a:avLst/>
                  <a:gdLst/>
                  <a:ahLst/>
                  <a:cxnLst/>
                  <a:rect l="l" t="t" r="r" b="b"/>
                  <a:pathLst>
                    <a:path w="7540" h="7596" extrusionOk="0">
                      <a:moveTo>
                        <a:pt x="7539" y="0"/>
                      </a:moveTo>
                      <a:cubicBezTo>
                        <a:pt x="3374" y="0"/>
                        <a:pt x="0" y="3400"/>
                        <a:pt x="0" y="7595"/>
                      </a:cubicBezTo>
                      <a:cubicBezTo>
                        <a:pt x="4164" y="7595"/>
                        <a:pt x="7539" y="4195"/>
                        <a:pt x="75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70;p3">
                <a:extLst>
                  <a:ext uri="{FF2B5EF4-FFF2-40B4-BE49-F238E27FC236}">
                    <a16:creationId xmlns="" xmlns:a16="http://schemas.microsoft.com/office/drawing/2014/main" id="{13830686-0E6E-F289-1B6F-64A449A9FAD8}"/>
                  </a:ext>
                </a:extLst>
              </p:cNvPr>
              <p:cNvGrpSpPr/>
              <p:nvPr/>
            </p:nvGrpSpPr>
            <p:grpSpPr>
              <a:xfrm>
                <a:off x="0" y="2565466"/>
                <a:ext cx="731493" cy="741995"/>
                <a:chOff x="0" y="2614775"/>
                <a:chExt cx="717080" cy="723968"/>
              </a:xfrm>
            </p:grpSpPr>
            <p:sp>
              <p:nvSpPr>
                <p:cNvPr id="14" name="Google Shape;71;p3">
                  <a:extLst>
                    <a:ext uri="{FF2B5EF4-FFF2-40B4-BE49-F238E27FC236}">
                      <a16:creationId xmlns="" xmlns:a16="http://schemas.microsoft.com/office/drawing/2014/main" id="{C9396BF3-C6C4-ED46-65B6-8138105DA656}"/>
                    </a:ext>
                  </a:extLst>
                </p:cNvPr>
                <p:cNvSpPr/>
                <p:nvPr/>
              </p:nvSpPr>
              <p:spPr>
                <a:xfrm>
                  <a:off x="0" y="2614775"/>
                  <a:ext cx="717080" cy="723968"/>
                </a:xfrm>
                <a:custGeom>
                  <a:avLst/>
                  <a:gdLst/>
                  <a:ahLst/>
                  <a:cxnLst/>
                  <a:rect l="l" t="t" r="r" b="b"/>
                  <a:pathLst>
                    <a:path w="15075" h="15219" extrusionOk="0">
                      <a:moveTo>
                        <a:pt x="0" y="1"/>
                      </a:moveTo>
                      <a:lnTo>
                        <a:pt x="0" y="15218"/>
                      </a:lnTo>
                      <a:lnTo>
                        <a:pt x="15074" y="15218"/>
                      </a:lnTo>
                      <a:lnTo>
                        <a:pt x="15074" y="7654"/>
                      </a:lnTo>
                      <a:lnTo>
                        <a:pt x="7492"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2;p3">
                  <a:extLst>
                    <a:ext uri="{FF2B5EF4-FFF2-40B4-BE49-F238E27FC236}">
                      <a16:creationId xmlns="" xmlns:a16="http://schemas.microsoft.com/office/drawing/2014/main" id="{3C09CDF6-A3AA-1360-2B23-9686528B7243}"/>
                    </a:ext>
                  </a:extLst>
                </p:cNvPr>
                <p:cNvSpPr/>
                <p:nvPr/>
              </p:nvSpPr>
              <p:spPr>
                <a:xfrm>
                  <a:off x="210106" y="2992510"/>
                  <a:ext cx="278603" cy="281329"/>
                </a:xfrm>
                <a:custGeom>
                  <a:avLst/>
                  <a:gdLst/>
                  <a:ahLst/>
                  <a:cxnLst/>
                  <a:rect l="l" t="t" r="r" b="b"/>
                  <a:pathLst>
                    <a:path w="5857" h="5914" extrusionOk="0">
                      <a:moveTo>
                        <a:pt x="2929" y="0"/>
                      </a:moveTo>
                      <a:cubicBezTo>
                        <a:pt x="1311" y="0"/>
                        <a:pt x="0" y="1324"/>
                        <a:pt x="0" y="2957"/>
                      </a:cubicBezTo>
                      <a:cubicBezTo>
                        <a:pt x="0" y="4589"/>
                        <a:pt x="1311" y="5914"/>
                        <a:pt x="2929" y="5914"/>
                      </a:cubicBezTo>
                      <a:cubicBezTo>
                        <a:pt x="4546" y="5914"/>
                        <a:pt x="5857" y="4589"/>
                        <a:pt x="5857" y="2957"/>
                      </a:cubicBezTo>
                      <a:cubicBezTo>
                        <a:pt x="5857" y="1324"/>
                        <a:pt x="4546" y="0"/>
                        <a:pt x="2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73;p3">
                <a:extLst>
                  <a:ext uri="{FF2B5EF4-FFF2-40B4-BE49-F238E27FC236}">
                    <a16:creationId xmlns="" xmlns:a16="http://schemas.microsoft.com/office/drawing/2014/main" id="{1A74FB76-40B9-955C-917E-83A06D1AEBE0}"/>
                  </a:ext>
                </a:extLst>
              </p:cNvPr>
              <p:cNvGrpSpPr/>
              <p:nvPr/>
            </p:nvGrpSpPr>
            <p:grpSpPr>
              <a:xfrm>
                <a:off x="1750103" y="4666320"/>
                <a:ext cx="477198" cy="477211"/>
                <a:chOff x="1673903" y="4666320"/>
                <a:chExt cx="477198" cy="477211"/>
              </a:xfrm>
            </p:grpSpPr>
            <p:sp>
              <p:nvSpPr>
                <p:cNvPr id="12" name="Google Shape;74;p3">
                  <a:extLst>
                    <a:ext uri="{FF2B5EF4-FFF2-40B4-BE49-F238E27FC236}">
                      <a16:creationId xmlns="" xmlns:a16="http://schemas.microsoft.com/office/drawing/2014/main" id="{C31D6152-A0E4-7063-EE09-7B3FF59A80A8}"/>
                    </a:ext>
                  </a:extLst>
                </p:cNvPr>
                <p:cNvSpPr/>
                <p:nvPr/>
              </p:nvSpPr>
              <p:spPr>
                <a:xfrm>
                  <a:off x="1891905" y="4884418"/>
                  <a:ext cx="259195" cy="259114"/>
                </a:xfrm>
                <a:custGeom>
                  <a:avLst/>
                  <a:gdLst/>
                  <a:ahLst/>
                  <a:cxnLst/>
                  <a:rect l="l" t="t" r="r" b="b"/>
                  <a:pathLst>
                    <a:path w="5449" h="5447" extrusionOk="0">
                      <a:moveTo>
                        <a:pt x="5448" y="0"/>
                      </a:moveTo>
                      <a:cubicBezTo>
                        <a:pt x="2440" y="0"/>
                        <a:pt x="1" y="2438"/>
                        <a:pt x="1" y="5447"/>
                      </a:cubicBezTo>
                      <a:lnTo>
                        <a:pt x="5448" y="5447"/>
                      </a:lnTo>
                      <a:lnTo>
                        <a:pt x="54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5;p3">
                  <a:extLst>
                    <a:ext uri="{FF2B5EF4-FFF2-40B4-BE49-F238E27FC236}">
                      <a16:creationId xmlns="" xmlns:a16="http://schemas.microsoft.com/office/drawing/2014/main" id="{0D7DD27C-2FE3-83D4-3AAF-224B5FAC3B0E}"/>
                    </a:ext>
                  </a:extLst>
                </p:cNvPr>
                <p:cNvSpPr/>
                <p:nvPr/>
              </p:nvSpPr>
              <p:spPr>
                <a:xfrm>
                  <a:off x="1673903" y="4666320"/>
                  <a:ext cx="237314" cy="237374"/>
                </a:xfrm>
                <a:custGeom>
                  <a:avLst/>
                  <a:gdLst/>
                  <a:ahLst/>
                  <a:cxnLst/>
                  <a:rect l="l" t="t" r="r" b="b"/>
                  <a:pathLst>
                    <a:path w="4989" h="4990" extrusionOk="0">
                      <a:moveTo>
                        <a:pt x="4989" y="0"/>
                      </a:moveTo>
                      <a:cubicBezTo>
                        <a:pt x="2233" y="0"/>
                        <a:pt x="0" y="2235"/>
                        <a:pt x="0" y="4989"/>
                      </a:cubicBezTo>
                      <a:lnTo>
                        <a:pt x="4989" y="4989"/>
                      </a:lnTo>
                      <a:lnTo>
                        <a:pt x="49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 name="Group 26">
            <a:extLst>
              <a:ext uri="{FF2B5EF4-FFF2-40B4-BE49-F238E27FC236}">
                <a16:creationId xmlns="" xmlns:a16="http://schemas.microsoft.com/office/drawing/2014/main" id="{E26BDA8D-4C8F-6701-9123-33811396CE2B}"/>
              </a:ext>
            </a:extLst>
          </p:cNvPr>
          <p:cNvGrpSpPr/>
          <p:nvPr/>
        </p:nvGrpSpPr>
        <p:grpSpPr>
          <a:xfrm>
            <a:off x="-2533201" y="-1767848"/>
            <a:ext cx="1047914" cy="1102451"/>
            <a:chOff x="-3361" y="-8"/>
            <a:chExt cx="1047914" cy="1102451"/>
          </a:xfrm>
        </p:grpSpPr>
        <p:grpSp>
          <p:nvGrpSpPr>
            <p:cNvPr id="28" name="Google Shape;656;p25">
              <a:extLst>
                <a:ext uri="{FF2B5EF4-FFF2-40B4-BE49-F238E27FC236}">
                  <a16:creationId xmlns="" xmlns:a16="http://schemas.microsoft.com/office/drawing/2014/main" id="{83A2D385-96B6-ECDD-A2E5-707585069747}"/>
                </a:ext>
              </a:extLst>
            </p:cNvPr>
            <p:cNvGrpSpPr/>
            <p:nvPr userDrawn="1"/>
          </p:nvGrpSpPr>
          <p:grpSpPr>
            <a:xfrm rot="10800000">
              <a:off x="-3358" y="-5"/>
              <a:ext cx="731533" cy="741973"/>
              <a:chOff x="7717995" y="2159490"/>
              <a:chExt cx="712996" cy="719873"/>
            </a:xfrm>
          </p:grpSpPr>
          <p:sp>
            <p:nvSpPr>
              <p:cNvPr id="31" name="Google Shape;657;p25">
                <a:extLst>
                  <a:ext uri="{FF2B5EF4-FFF2-40B4-BE49-F238E27FC236}">
                    <a16:creationId xmlns="" xmlns:a16="http://schemas.microsoft.com/office/drawing/2014/main" id="{12B6D966-7265-6840-0BFA-37E07BD79B2B}"/>
                  </a:ext>
                </a:extLst>
              </p:cNvPr>
              <p:cNvSpPr/>
              <p:nvPr/>
            </p:nvSpPr>
            <p:spPr>
              <a:xfrm>
                <a:off x="7717995" y="2159490"/>
                <a:ext cx="712925" cy="719773"/>
              </a:xfrm>
              <a:custGeom>
                <a:avLst/>
                <a:gdLst/>
                <a:ahLst/>
                <a:cxnLst/>
                <a:rect l="l" t="t" r="r" b="b"/>
                <a:pathLst>
                  <a:path w="15074" h="15218" extrusionOk="0">
                    <a:moveTo>
                      <a:pt x="0" y="0"/>
                    </a:moveTo>
                    <a:lnTo>
                      <a:pt x="0" y="15217"/>
                    </a:lnTo>
                    <a:lnTo>
                      <a:pt x="15073" y="15217"/>
                    </a:lnTo>
                    <a:lnTo>
                      <a:pt x="150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58;p25">
                <a:extLst>
                  <a:ext uri="{FF2B5EF4-FFF2-40B4-BE49-F238E27FC236}">
                    <a16:creationId xmlns="" xmlns:a16="http://schemas.microsoft.com/office/drawing/2014/main" id="{332B71E2-E82B-ECC9-9B8E-B30A9991AE95}"/>
                  </a:ext>
                </a:extLst>
              </p:cNvPr>
              <p:cNvSpPr/>
              <p:nvPr/>
            </p:nvSpPr>
            <p:spPr>
              <a:xfrm>
                <a:off x="7718090" y="2567910"/>
                <a:ext cx="308363" cy="311454"/>
              </a:xfrm>
              <a:custGeom>
                <a:avLst/>
                <a:gdLst/>
                <a:ahLst/>
                <a:cxnLst/>
                <a:rect l="l" t="t" r="r" b="b"/>
                <a:pathLst>
                  <a:path w="6520" h="6585" extrusionOk="0">
                    <a:moveTo>
                      <a:pt x="0" y="1"/>
                    </a:moveTo>
                    <a:lnTo>
                      <a:pt x="0" y="6584"/>
                    </a:lnTo>
                    <a:lnTo>
                      <a:pt x="6519" y="6584"/>
                    </a:lnTo>
                    <a:cubicBezTo>
                      <a:pt x="6519" y="2949"/>
                      <a:pt x="359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59;p25">
                <a:extLst>
                  <a:ext uri="{FF2B5EF4-FFF2-40B4-BE49-F238E27FC236}">
                    <a16:creationId xmlns="" xmlns:a16="http://schemas.microsoft.com/office/drawing/2014/main" id="{B41A7A75-3A9B-CA92-CB96-07598EB479C3}"/>
                  </a:ext>
                </a:extLst>
              </p:cNvPr>
              <p:cNvSpPr/>
              <p:nvPr/>
            </p:nvSpPr>
            <p:spPr>
              <a:xfrm>
                <a:off x="8073961" y="2159490"/>
                <a:ext cx="357030" cy="349718"/>
              </a:xfrm>
              <a:custGeom>
                <a:avLst/>
                <a:gdLst/>
                <a:ahLst/>
                <a:cxnLst/>
                <a:rect l="l" t="t" r="r" b="b"/>
                <a:pathLst>
                  <a:path w="7549" h="7394" extrusionOk="0">
                    <a:moveTo>
                      <a:pt x="1" y="0"/>
                    </a:moveTo>
                    <a:lnTo>
                      <a:pt x="7548" y="7393"/>
                    </a:lnTo>
                    <a:lnTo>
                      <a:pt x="7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664;p25">
              <a:extLst>
                <a:ext uri="{FF2B5EF4-FFF2-40B4-BE49-F238E27FC236}">
                  <a16:creationId xmlns="" xmlns:a16="http://schemas.microsoft.com/office/drawing/2014/main" id="{2A952F07-DD60-C36B-0749-C3689C61812C}"/>
                </a:ext>
              </a:extLst>
            </p:cNvPr>
            <p:cNvSpPr/>
            <p:nvPr/>
          </p:nvSpPr>
          <p:spPr>
            <a:xfrm flipH="1">
              <a:off x="-3361" y="741986"/>
              <a:ext cx="366315" cy="360457"/>
            </a:xfrm>
            <a:custGeom>
              <a:avLst/>
              <a:gdLst/>
              <a:ahLst/>
              <a:cxnLst/>
              <a:rect l="l" t="t" r="r" b="b"/>
              <a:pathLst>
                <a:path w="7549" h="7394" extrusionOk="0">
                  <a:moveTo>
                    <a:pt x="1" y="0"/>
                  </a:moveTo>
                  <a:lnTo>
                    <a:pt x="7548" y="7393"/>
                  </a:lnTo>
                  <a:lnTo>
                    <a:pt x="7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65;p25">
              <a:extLst>
                <a:ext uri="{FF2B5EF4-FFF2-40B4-BE49-F238E27FC236}">
                  <a16:creationId xmlns="" xmlns:a16="http://schemas.microsoft.com/office/drawing/2014/main" id="{90AF3DC2-D7D7-BBC9-F417-2DD23378DE07}"/>
                </a:ext>
              </a:extLst>
            </p:cNvPr>
            <p:cNvSpPr/>
            <p:nvPr/>
          </p:nvSpPr>
          <p:spPr>
            <a:xfrm rot="10800000" flipH="1">
              <a:off x="728170" y="-8"/>
              <a:ext cx="316383" cy="321019"/>
            </a:xfrm>
            <a:custGeom>
              <a:avLst/>
              <a:gdLst/>
              <a:ahLst/>
              <a:cxnLst/>
              <a:rect l="l" t="t" r="r" b="b"/>
              <a:pathLst>
                <a:path w="6520" h="6585" extrusionOk="0">
                  <a:moveTo>
                    <a:pt x="0" y="1"/>
                  </a:moveTo>
                  <a:lnTo>
                    <a:pt x="0" y="6584"/>
                  </a:lnTo>
                  <a:lnTo>
                    <a:pt x="6519" y="6584"/>
                  </a:lnTo>
                  <a:cubicBezTo>
                    <a:pt x="6519" y="2949"/>
                    <a:pt x="3599" y="1"/>
                    <a:pt x="0" y="1"/>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roup 33">
            <a:extLst>
              <a:ext uri="{FF2B5EF4-FFF2-40B4-BE49-F238E27FC236}">
                <a16:creationId xmlns="" xmlns:a16="http://schemas.microsoft.com/office/drawing/2014/main" id="{17331A87-CFFE-CF3D-EA3B-FAF5220BC1DE}"/>
              </a:ext>
            </a:extLst>
          </p:cNvPr>
          <p:cNvGrpSpPr/>
          <p:nvPr/>
        </p:nvGrpSpPr>
        <p:grpSpPr>
          <a:xfrm>
            <a:off x="-7207451" y="2928104"/>
            <a:ext cx="5835851" cy="914897"/>
            <a:chOff x="-1020011" y="2745224"/>
            <a:chExt cx="5835851" cy="914897"/>
          </a:xfrm>
        </p:grpSpPr>
        <p:sp>
          <p:nvSpPr>
            <p:cNvPr id="35" name="Rectangle: Rounded Corners 34">
              <a:extLst>
                <a:ext uri="{FF2B5EF4-FFF2-40B4-BE49-F238E27FC236}">
                  <a16:creationId xmlns="" xmlns:a16="http://schemas.microsoft.com/office/drawing/2014/main" id="{89BDA4D4-CBC8-B243-F115-28609CFA9777}"/>
                </a:ext>
              </a:extLst>
            </p:cNvPr>
            <p:cNvSpPr/>
            <p:nvPr/>
          </p:nvSpPr>
          <p:spPr>
            <a:xfrm rot="10800000">
              <a:off x="-1020011" y="2874419"/>
              <a:ext cx="5729064" cy="785702"/>
            </a:xfrm>
            <a:prstGeom prst="roundRect">
              <a:avLst>
                <a:gd name="adj" fmla="val 50000"/>
              </a:avLst>
            </a:prstGeom>
            <a:solidFill>
              <a:schemeClr val="bg2"/>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 name="Rectangle: Rounded Corners 35">
              <a:extLst>
                <a:ext uri="{FF2B5EF4-FFF2-40B4-BE49-F238E27FC236}">
                  <a16:creationId xmlns="" xmlns:a16="http://schemas.microsoft.com/office/drawing/2014/main" id="{5CB83F1E-2E38-A0F5-230C-C3E010E5F395}"/>
                </a:ext>
              </a:extLst>
            </p:cNvPr>
            <p:cNvSpPr/>
            <p:nvPr/>
          </p:nvSpPr>
          <p:spPr>
            <a:xfrm rot="10800000">
              <a:off x="-913224" y="2745224"/>
              <a:ext cx="5729064" cy="785702"/>
            </a:xfrm>
            <a:prstGeom prst="roundRect">
              <a:avLst>
                <a:gd name="adj" fmla="val 50000"/>
              </a:avLst>
            </a:prstGeom>
            <a:solidFill>
              <a:schemeClr val="tx1"/>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40" name="Rectangle: Rounded Corners 39">
            <a:extLst>
              <a:ext uri="{FF2B5EF4-FFF2-40B4-BE49-F238E27FC236}">
                <a16:creationId xmlns="" xmlns:a16="http://schemas.microsoft.com/office/drawing/2014/main" id="{96C2C02D-950F-EC7E-E1C4-9A40783A2E4B}"/>
              </a:ext>
            </a:extLst>
          </p:cNvPr>
          <p:cNvSpPr/>
          <p:nvPr/>
        </p:nvSpPr>
        <p:spPr>
          <a:xfrm rot="5400000">
            <a:off x="6756565" y="-1195390"/>
            <a:ext cx="3059928" cy="1241272"/>
          </a:xfrm>
          <a:prstGeom prst="roundRect">
            <a:avLst>
              <a:gd name="adj" fmla="val 50000"/>
            </a:avLst>
          </a:prstGeom>
          <a:solidFill>
            <a:schemeClr val="accent2">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4" name="Group 43">
            <a:extLst>
              <a:ext uri="{FF2B5EF4-FFF2-40B4-BE49-F238E27FC236}">
                <a16:creationId xmlns="" xmlns:a16="http://schemas.microsoft.com/office/drawing/2014/main" id="{C88D7862-EACC-443F-7BF8-8732E5F4C531}"/>
              </a:ext>
            </a:extLst>
          </p:cNvPr>
          <p:cNvGrpSpPr/>
          <p:nvPr/>
        </p:nvGrpSpPr>
        <p:grpSpPr>
          <a:xfrm>
            <a:off x="-2198605" y="-441959"/>
            <a:ext cx="4573094" cy="1615935"/>
            <a:chOff x="-2198605" y="-441959"/>
            <a:chExt cx="4573094" cy="1615935"/>
          </a:xfrm>
        </p:grpSpPr>
        <p:sp>
          <p:nvSpPr>
            <p:cNvPr id="45" name="Google Shape;43;p6">
              <a:extLst>
                <a:ext uri="{FF2B5EF4-FFF2-40B4-BE49-F238E27FC236}">
                  <a16:creationId xmlns="" xmlns:a16="http://schemas.microsoft.com/office/drawing/2014/main" id="{7A1D752B-342F-5CE0-23A2-134802C98B05}"/>
                </a:ext>
              </a:extLst>
            </p:cNvPr>
            <p:cNvSpPr/>
            <p:nvPr/>
          </p:nvSpPr>
          <p:spPr>
            <a:xfrm>
              <a:off x="-373762" y="867070"/>
              <a:ext cx="1136777" cy="306906"/>
            </a:xfrm>
            <a:custGeom>
              <a:avLst/>
              <a:gdLst/>
              <a:ahLst/>
              <a:cxnLst/>
              <a:rect l="l" t="t" r="r" b="b"/>
              <a:pathLst>
                <a:path w="22361" h="6037" extrusionOk="0">
                  <a:moveTo>
                    <a:pt x="19337" y="6037"/>
                  </a:moveTo>
                  <a:lnTo>
                    <a:pt x="3025" y="6037"/>
                  </a:lnTo>
                  <a:cubicBezTo>
                    <a:pt x="1358" y="6037"/>
                    <a:pt x="1" y="4679"/>
                    <a:pt x="1" y="3013"/>
                  </a:cubicBezTo>
                  <a:lnTo>
                    <a:pt x="1" y="3013"/>
                  </a:lnTo>
                  <a:cubicBezTo>
                    <a:pt x="1" y="1346"/>
                    <a:pt x="1358" y="0"/>
                    <a:pt x="3025" y="0"/>
                  </a:cubicBezTo>
                  <a:lnTo>
                    <a:pt x="19337" y="0"/>
                  </a:lnTo>
                  <a:cubicBezTo>
                    <a:pt x="21004" y="0"/>
                    <a:pt x="22361" y="1346"/>
                    <a:pt x="22361" y="3013"/>
                  </a:cubicBezTo>
                  <a:lnTo>
                    <a:pt x="22361" y="3013"/>
                  </a:lnTo>
                  <a:cubicBezTo>
                    <a:pt x="22361" y="4679"/>
                    <a:pt x="21004" y="6037"/>
                    <a:pt x="19337" y="6037"/>
                  </a:cubicBezTo>
                  <a:close/>
                </a:path>
              </a:pathLst>
            </a:custGeom>
            <a:solidFill>
              <a:srgbClr val="FBD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1;p6">
              <a:extLst>
                <a:ext uri="{FF2B5EF4-FFF2-40B4-BE49-F238E27FC236}">
                  <a16:creationId xmlns="" xmlns:a16="http://schemas.microsoft.com/office/drawing/2014/main" id="{1EE5766C-FD0B-4BC3-3A0E-A16893C2708D}"/>
                </a:ext>
              </a:extLst>
            </p:cNvPr>
            <p:cNvSpPr/>
            <p:nvPr/>
          </p:nvSpPr>
          <p:spPr>
            <a:xfrm flipH="1">
              <a:off x="-5881" y="-441959"/>
              <a:ext cx="2380370" cy="1499204"/>
            </a:xfrm>
            <a:custGeom>
              <a:avLst/>
              <a:gdLst/>
              <a:ahLst/>
              <a:cxnLst/>
              <a:rect l="l" t="t" r="r" b="b"/>
              <a:pathLst>
                <a:path w="25100" h="16087" extrusionOk="0">
                  <a:moveTo>
                    <a:pt x="1013" y="4144"/>
                  </a:moveTo>
                  <a:lnTo>
                    <a:pt x="6740" y="14824"/>
                  </a:lnTo>
                  <a:cubicBezTo>
                    <a:pt x="7156" y="15610"/>
                    <a:pt x="7966" y="16086"/>
                    <a:pt x="8859" y="16086"/>
                  </a:cubicBezTo>
                  <a:lnTo>
                    <a:pt x="25099" y="16086"/>
                  </a:lnTo>
                  <a:lnTo>
                    <a:pt x="25099" y="1"/>
                  </a:lnTo>
                  <a:lnTo>
                    <a:pt x="3513" y="1"/>
                  </a:lnTo>
                  <a:cubicBezTo>
                    <a:pt x="1370" y="1"/>
                    <a:pt x="1" y="2263"/>
                    <a:pt x="1013" y="4144"/>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240;p33">
              <a:extLst>
                <a:ext uri="{FF2B5EF4-FFF2-40B4-BE49-F238E27FC236}">
                  <a16:creationId xmlns="" xmlns:a16="http://schemas.microsoft.com/office/drawing/2014/main" id="{8F3C6140-B11A-E3AC-0957-D2BAE24BF6F2}"/>
                </a:ext>
              </a:extLst>
            </p:cNvPr>
            <p:cNvSpPr/>
            <p:nvPr/>
          </p:nvSpPr>
          <p:spPr>
            <a:xfrm>
              <a:off x="-2198605" y="798428"/>
              <a:ext cx="4349694" cy="261132"/>
            </a:xfrm>
            <a:prstGeom prst="roundRect">
              <a:avLst>
                <a:gd name="adj" fmla="val 50000"/>
              </a:avLst>
            </a:prstGeom>
            <a:solidFill>
              <a:schemeClr val="accent4"/>
            </a:solidFill>
            <a:ln w="12700">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1" i="0" u="none" strike="noStrike" kern="0" cap="none" spc="0" normalizeH="0" baseline="0" noProof="0" dirty="0">
                <a:ln>
                  <a:noFill/>
                </a:ln>
                <a:solidFill>
                  <a:srgbClr val="DA8737"/>
                </a:solidFill>
                <a:effectLst/>
                <a:uLnTx/>
                <a:uFillTx/>
                <a:latin typeface="Oxygen" panose="02000503000000000000" pitchFamily="2" charset="0"/>
                <a:cs typeface="Arial"/>
                <a:sym typeface="Arial"/>
              </a:endParaRPr>
            </a:p>
          </p:txBody>
        </p:sp>
      </p:grpSp>
      <p:sp>
        <p:nvSpPr>
          <p:cNvPr id="48" name="Google Shape;259;p35">
            <a:extLst>
              <a:ext uri="{FF2B5EF4-FFF2-40B4-BE49-F238E27FC236}">
                <a16:creationId xmlns="" xmlns:a16="http://schemas.microsoft.com/office/drawing/2014/main" id="{6AD9CBE8-80EA-9B52-5EE3-6C77C784B2ED}"/>
              </a:ext>
            </a:extLst>
          </p:cNvPr>
          <p:cNvSpPr txBox="1">
            <a:spLocks/>
          </p:cNvSpPr>
          <p:nvPr/>
        </p:nvSpPr>
        <p:spPr>
          <a:xfrm>
            <a:off x="22300" y="224330"/>
            <a:ext cx="2565558" cy="87947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D" sz="500" b="1" i="0" u="none" strike="noStrike" kern="0" cap="none" spc="0" normalizeH="0" baseline="0" noProof="0" dirty="0">
                <a:ln>
                  <a:noFill/>
                </a:ln>
                <a:solidFill>
                  <a:srgbClr val="FF9025"/>
                </a:solidFill>
                <a:effectLst/>
                <a:uLnTx/>
                <a:uFillTx/>
                <a:latin typeface="Arial"/>
                <a:cs typeface="Arial"/>
                <a:sym typeface="Arial"/>
              </a:rPr>
              <a:t/>
            </a:r>
            <a:br>
              <a:rPr kumimoji="0" lang="en-ID" sz="500" b="1" i="0" u="none" strike="noStrike" kern="0" cap="none" spc="0" normalizeH="0" baseline="0" noProof="0" dirty="0">
                <a:ln>
                  <a:noFill/>
                </a:ln>
                <a:solidFill>
                  <a:srgbClr val="FF9025"/>
                </a:solidFill>
                <a:effectLst/>
                <a:uLnTx/>
                <a:uFillTx/>
                <a:latin typeface="Arial"/>
                <a:cs typeface="Arial"/>
                <a:sym typeface="Arial"/>
              </a:rPr>
            </a:br>
            <a:r>
              <a:rPr lang="en-ID" b="1" dirty="0">
                <a:solidFill>
                  <a:schemeClr val="bg1"/>
                </a:solidFill>
              </a:rPr>
              <a:t>METODE PENELITIAN</a:t>
            </a:r>
            <a:endParaRPr kumimoji="0" lang="en-ID" sz="500" b="1" i="0" u="none" strike="noStrike" kern="0" cap="none" spc="0" normalizeH="0" baseline="0" noProof="0" dirty="0">
              <a:ln>
                <a:noFill/>
              </a:ln>
              <a:solidFill>
                <a:schemeClr val="bg1"/>
              </a:solidFill>
              <a:effectLst/>
              <a:uLnTx/>
              <a:uFillTx/>
              <a:latin typeface="Arial"/>
              <a:cs typeface="Arial"/>
              <a:sym typeface="Arial"/>
            </a:endParaRPr>
          </a:p>
        </p:txBody>
      </p:sp>
      <p:grpSp>
        <p:nvGrpSpPr>
          <p:cNvPr id="101" name="Group 100">
            <a:extLst>
              <a:ext uri="{FF2B5EF4-FFF2-40B4-BE49-F238E27FC236}">
                <a16:creationId xmlns="" xmlns:a16="http://schemas.microsoft.com/office/drawing/2014/main" id="{53C2D348-76F7-5033-9B02-3180898636B1}"/>
              </a:ext>
            </a:extLst>
          </p:cNvPr>
          <p:cNvGrpSpPr/>
          <p:nvPr/>
        </p:nvGrpSpPr>
        <p:grpSpPr>
          <a:xfrm>
            <a:off x="0" y="4064368"/>
            <a:ext cx="1066404" cy="1079132"/>
            <a:chOff x="-2846" y="3667425"/>
            <a:chExt cx="1458302" cy="1475707"/>
          </a:xfrm>
        </p:grpSpPr>
        <p:grpSp>
          <p:nvGrpSpPr>
            <p:cNvPr id="102" name="Google Shape;631;p24">
              <a:extLst>
                <a:ext uri="{FF2B5EF4-FFF2-40B4-BE49-F238E27FC236}">
                  <a16:creationId xmlns="" xmlns:a16="http://schemas.microsoft.com/office/drawing/2014/main" id="{7C308BDE-BBAF-2C24-4D90-685361DEF5C2}"/>
                </a:ext>
              </a:extLst>
            </p:cNvPr>
            <p:cNvGrpSpPr/>
            <p:nvPr/>
          </p:nvGrpSpPr>
          <p:grpSpPr>
            <a:xfrm>
              <a:off x="7" y="4408331"/>
              <a:ext cx="1455449" cy="734801"/>
              <a:chOff x="1698147" y="4286198"/>
              <a:chExt cx="1698108" cy="857311"/>
            </a:xfrm>
          </p:grpSpPr>
          <p:sp>
            <p:nvSpPr>
              <p:cNvPr id="106" name="Google Shape;632;p24">
                <a:extLst>
                  <a:ext uri="{FF2B5EF4-FFF2-40B4-BE49-F238E27FC236}">
                    <a16:creationId xmlns="" xmlns:a16="http://schemas.microsoft.com/office/drawing/2014/main" id="{38D49DEE-2FB2-6AED-4B78-884B21697BB5}"/>
                  </a:ext>
                </a:extLst>
              </p:cNvPr>
              <p:cNvSpPr/>
              <p:nvPr/>
            </p:nvSpPr>
            <p:spPr>
              <a:xfrm>
                <a:off x="1698147" y="4286198"/>
                <a:ext cx="849135" cy="857311"/>
              </a:xfrm>
              <a:custGeom>
                <a:avLst/>
                <a:gdLst/>
                <a:ahLst/>
                <a:cxnLst/>
                <a:rect l="l" t="t" r="r" b="b"/>
                <a:pathLst>
                  <a:path w="16201" h="16357" extrusionOk="0">
                    <a:moveTo>
                      <a:pt x="1" y="1"/>
                    </a:moveTo>
                    <a:lnTo>
                      <a:pt x="1" y="16356"/>
                    </a:lnTo>
                    <a:lnTo>
                      <a:pt x="16200" y="16356"/>
                    </a:lnTo>
                    <a:lnTo>
                      <a:pt x="16200"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633;p24">
                <a:extLst>
                  <a:ext uri="{FF2B5EF4-FFF2-40B4-BE49-F238E27FC236}">
                    <a16:creationId xmlns="" xmlns:a16="http://schemas.microsoft.com/office/drawing/2014/main" id="{DCB04CE2-9C6A-1D75-4C79-77D696DC6777}"/>
                  </a:ext>
                </a:extLst>
              </p:cNvPr>
              <p:cNvSpPr/>
              <p:nvPr/>
            </p:nvSpPr>
            <p:spPr>
              <a:xfrm>
                <a:off x="2123837" y="4286198"/>
                <a:ext cx="1272418" cy="857311"/>
              </a:xfrm>
              <a:custGeom>
                <a:avLst/>
                <a:gdLst/>
                <a:ahLst/>
                <a:cxnLst/>
                <a:rect l="l" t="t" r="r" b="b"/>
                <a:pathLst>
                  <a:path w="24277" h="16357" extrusionOk="0">
                    <a:moveTo>
                      <a:pt x="0" y="1"/>
                    </a:moveTo>
                    <a:lnTo>
                      <a:pt x="8078" y="8158"/>
                    </a:lnTo>
                    <a:lnTo>
                      <a:pt x="16197" y="16356"/>
                    </a:lnTo>
                    <a:lnTo>
                      <a:pt x="24277" y="16356"/>
                    </a:lnTo>
                    <a:lnTo>
                      <a:pt x="807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634;p24">
                <a:extLst>
                  <a:ext uri="{FF2B5EF4-FFF2-40B4-BE49-F238E27FC236}">
                    <a16:creationId xmlns="" xmlns:a16="http://schemas.microsoft.com/office/drawing/2014/main" id="{8BAF8ECB-956F-7BA3-BED1-E96442E83752}"/>
                  </a:ext>
                </a:extLst>
              </p:cNvPr>
              <p:cNvSpPr/>
              <p:nvPr/>
            </p:nvSpPr>
            <p:spPr>
              <a:xfrm>
                <a:off x="2121846" y="4713722"/>
                <a:ext cx="425432" cy="429782"/>
              </a:xfrm>
              <a:custGeom>
                <a:avLst/>
                <a:gdLst/>
                <a:ahLst/>
                <a:cxnLst/>
                <a:rect l="l" t="t" r="r" b="b"/>
                <a:pathLst>
                  <a:path w="8117" h="8200" extrusionOk="0">
                    <a:moveTo>
                      <a:pt x="8116" y="1"/>
                    </a:moveTo>
                    <a:lnTo>
                      <a:pt x="0" y="8199"/>
                    </a:lnTo>
                    <a:lnTo>
                      <a:pt x="8116" y="8199"/>
                    </a:lnTo>
                    <a:lnTo>
                      <a:pt x="81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635;p24">
              <a:extLst>
                <a:ext uri="{FF2B5EF4-FFF2-40B4-BE49-F238E27FC236}">
                  <a16:creationId xmlns="" xmlns:a16="http://schemas.microsoft.com/office/drawing/2014/main" id="{56DBA18B-0C7F-108F-AFF7-8DB7B0D162E8}"/>
                </a:ext>
              </a:extLst>
            </p:cNvPr>
            <p:cNvGrpSpPr/>
            <p:nvPr/>
          </p:nvGrpSpPr>
          <p:grpSpPr>
            <a:xfrm rot="10800000">
              <a:off x="-2846" y="3667425"/>
              <a:ext cx="731533" cy="740911"/>
              <a:chOff x="4866250" y="0"/>
              <a:chExt cx="712996" cy="719821"/>
            </a:xfrm>
          </p:grpSpPr>
          <p:sp>
            <p:nvSpPr>
              <p:cNvPr id="104" name="Google Shape;636;p24">
                <a:extLst>
                  <a:ext uri="{FF2B5EF4-FFF2-40B4-BE49-F238E27FC236}">
                    <a16:creationId xmlns="" xmlns:a16="http://schemas.microsoft.com/office/drawing/2014/main" id="{07F45FB8-3FF0-36DE-E457-F5B22113F18F}"/>
                  </a:ext>
                </a:extLst>
              </p:cNvPr>
              <p:cNvSpPr/>
              <p:nvPr/>
            </p:nvSpPr>
            <p:spPr>
              <a:xfrm>
                <a:off x="4866250" y="0"/>
                <a:ext cx="712972" cy="719821"/>
              </a:xfrm>
              <a:custGeom>
                <a:avLst/>
                <a:gdLst/>
                <a:ahLst/>
                <a:cxnLst/>
                <a:rect l="l" t="t" r="r" b="b"/>
                <a:pathLst>
                  <a:path w="15075" h="15219" extrusionOk="0">
                    <a:moveTo>
                      <a:pt x="0" y="1"/>
                    </a:moveTo>
                    <a:lnTo>
                      <a:pt x="15075" y="15218"/>
                    </a:lnTo>
                    <a:lnTo>
                      <a:pt x="150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37;p24">
                <a:extLst>
                  <a:ext uri="{FF2B5EF4-FFF2-40B4-BE49-F238E27FC236}">
                    <a16:creationId xmlns="" xmlns:a16="http://schemas.microsoft.com/office/drawing/2014/main" id="{3B81BCB0-CB04-C345-BA33-371A8328F18C}"/>
                  </a:ext>
                </a:extLst>
              </p:cNvPr>
              <p:cNvSpPr/>
              <p:nvPr/>
            </p:nvSpPr>
            <p:spPr>
              <a:xfrm>
                <a:off x="5221837" y="0"/>
                <a:ext cx="357408" cy="360833"/>
              </a:xfrm>
              <a:custGeom>
                <a:avLst/>
                <a:gdLst/>
                <a:ahLst/>
                <a:cxnLst/>
                <a:rect l="l" t="t" r="r" b="b"/>
                <a:pathLst>
                  <a:path w="7557" h="7629" extrusionOk="0">
                    <a:moveTo>
                      <a:pt x="0" y="1"/>
                    </a:moveTo>
                    <a:cubicBezTo>
                      <a:pt x="0" y="4213"/>
                      <a:pt x="3383" y="7628"/>
                      <a:pt x="7557" y="7628"/>
                    </a:cubicBezTo>
                    <a:lnTo>
                      <a:pt x="755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9" name="Group 108">
            <a:extLst>
              <a:ext uri="{FF2B5EF4-FFF2-40B4-BE49-F238E27FC236}">
                <a16:creationId xmlns="" xmlns:a16="http://schemas.microsoft.com/office/drawing/2014/main" id="{789ED4CC-259B-D8BC-FD95-B47BE105BC37}"/>
              </a:ext>
            </a:extLst>
          </p:cNvPr>
          <p:cNvGrpSpPr/>
          <p:nvPr/>
        </p:nvGrpSpPr>
        <p:grpSpPr>
          <a:xfrm rot="10800000" flipH="1">
            <a:off x="7293036" y="4499987"/>
            <a:ext cx="1850964" cy="941085"/>
            <a:chOff x="6221543" y="-4"/>
            <a:chExt cx="2922360" cy="1485815"/>
          </a:xfrm>
        </p:grpSpPr>
        <p:grpSp>
          <p:nvGrpSpPr>
            <p:cNvPr id="110" name="Google Shape;1452;p45">
              <a:extLst>
                <a:ext uri="{FF2B5EF4-FFF2-40B4-BE49-F238E27FC236}">
                  <a16:creationId xmlns="" xmlns:a16="http://schemas.microsoft.com/office/drawing/2014/main" id="{E42BF83D-01EB-CC47-694C-968A447CFD98}"/>
                </a:ext>
              </a:extLst>
            </p:cNvPr>
            <p:cNvGrpSpPr/>
            <p:nvPr/>
          </p:nvGrpSpPr>
          <p:grpSpPr>
            <a:xfrm>
              <a:off x="8412369" y="1608"/>
              <a:ext cx="731534" cy="740893"/>
              <a:chOff x="7717522" y="719783"/>
              <a:chExt cx="712996" cy="719873"/>
            </a:xfrm>
          </p:grpSpPr>
          <p:sp>
            <p:nvSpPr>
              <p:cNvPr id="122" name="Google Shape;1453;p45">
                <a:extLst>
                  <a:ext uri="{FF2B5EF4-FFF2-40B4-BE49-F238E27FC236}">
                    <a16:creationId xmlns="" xmlns:a16="http://schemas.microsoft.com/office/drawing/2014/main" id="{7359AE06-E769-D31B-3C0A-108AE4448EBA}"/>
                  </a:ext>
                </a:extLst>
              </p:cNvPr>
              <p:cNvSpPr/>
              <p:nvPr/>
            </p:nvSpPr>
            <p:spPr>
              <a:xfrm>
                <a:off x="7717522" y="719783"/>
                <a:ext cx="712972" cy="719868"/>
              </a:xfrm>
              <a:custGeom>
                <a:avLst/>
                <a:gdLst/>
                <a:ahLst/>
                <a:cxnLst/>
                <a:rect l="l" t="t" r="r" b="b"/>
                <a:pathLst>
                  <a:path w="15075" h="15220" extrusionOk="0">
                    <a:moveTo>
                      <a:pt x="987" y="0"/>
                    </a:moveTo>
                    <a:cubicBezTo>
                      <a:pt x="443" y="0"/>
                      <a:pt x="1" y="442"/>
                      <a:pt x="1" y="987"/>
                    </a:cubicBezTo>
                    <a:lnTo>
                      <a:pt x="1" y="15220"/>
                    </a:lnTo>
                    <a:lnTo>
                      <a:pt x="15074" y="15220"/>
                    </a:lnTo>
                    <a:lnTo>
                      <a:pt x="15074"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54;p45">
                <a:extLst>
                  <a:ext uri="{FF2B5EF4-FFF2-40B4-BE49-F238E27FC236}">
                    <a16:creationId xmlns="" xmlns:a16="http://schemas.microsoft.com/office/drawing/2014/main" id="{E4BF5011-4DF8-BB5E-4793-16F20841D9F6}"/>
                  </a:ext>
                </a:extLst>
              </p:cNvPr>
              <p:cNvSpPr/>
              <p:nvPr/>
            </p:nvSpPr>
            <p:spPr>
              <a:xfrm>
                <a:off x="8074056" y="1079721"/>
                <a:ext cx="356462" cy="359934"/>
              </a:xfrm>
              <a:custGeom>
                <a:avLst/>
                <a:gdLst/>
                <a:ahLst/>
                <a:cxnLst/>
                <a:rect l="l" t="t" r="r" b="b"/>
                <a:pathLst>
                  <a:path w="7537" h="7610" extrusionOk="0">
                    <a:moveTo>
                      <a:pt x="7536" y="0"/>
                    </a:moveTo>
                    <a:cubicBezTo>
                      <a:pt x="3375" y="0"/>
                      <a:pt x="1" y="3408"/>
                      <a:pt x="1" y="7610"/>
                    </a:cubicBezTo>
                    <a:lnTo>
                      <a:pt x="7536" y="7610"/>
                    </a:lnTo>
                    <a:lnTo>
                      <a:pt x="75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455;p45">
              <a:extLst>
                <a:ext uri="{FF2B5EF4-FFF2-40B4-BE49-F238E27FC236}">
                  <a16:creationId xmlns="" xmlns:a16="http://schemas.microsoft.com/office/drawing/2014/main" id="{A63AFCE6-0D04-55B1-3463-BE6128DD27D0}"/>
                </a:ext>
              </a:extLst>
            </p:cNvPr>
            <p:cNvGrpSpPr/>
            <p:nvPr/>
          </p:nvGrpSpPr>
          <p:grpSpPr>
            <a:xfrm>
              <a:off x="6221543" y="-4"/>
              <a:ext cx="1462851" cy="740647"/>
              <a:chOff x="5579127" y="719877"/>
              <a:chExt cx="1425920" cy="719773"/>
            </a:xfrm>
          </p:grpSpPr>
          <p:sp>
            <p:nvSpPr>
              <p:cNvPr id="118" name="Google Shape;1456;p45">
                <a:extLst>
                  <a:ext uri="{FF2B5EF4-FFF2-40B4-BE49-F238E27FC236}">
                    <a16:creationId xmlns="" xmlns:a16="http://schemas.microsoft.com/office/drawing/2014/main" id="{05D8EDF6-F2E8-C961-AC75-A1693DDBC9D5}"/>
                  </a:ext>
                </a:extLst>
              </p:cNvPr>
              <p:cNvSpPr/>
              <p:nvPr/>
            </p:nvSpPr>
            <p:spPr>
              <a:xfrm>
                <a:off x="6292099" y="719877"/>
                <a:ext cx="712925" cy="719773"/>
              </a:xfrm>
              <a:custGeom>
                <a:avLst/>
                <a:gdLst/>
                <a:ahLst/>
                <a:cxnLst/>
                <a:rect l="l" t="t" r="r" b="b"/>
                <a:pathLst>
                  <a:path w="15074" h="15218" extrusionOk="0">
                    <a:moveTo>
                      <a:pt x="0" y="0"/>
                    </a:moveTo>
                    <a:lnTo>
                      <a:pt x="0" y="15218"/>
                    </a:lnTo>
                    <a:lnTo>
                      <a:pt x="15074" y="15218"/>
                    </a:lnTo>
                    <a:lnTo>
                      <a:pt x="150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57;p45">
                <a:extLst>
                  <a:ext uri="{FF2B5EF4-FFF2-40B4-BE49-F238E27FC236}">
                    <a16:creationId xmlns="" xmlns:a16="http://schemas.microsoft.com/office/drawing/2014/main" id="{F26D7E1B-9056-7886-02E1-8D0553966ACD}"/>
                  </a:ext>
                </a:extLst>
              </p:cNvPr>
              <p:cNvSpPr/>
              <p:nvPr/>
            </p:nvSpPr>
            <p:spPr>
              <a:xfrm>
                <a:off x="6647686" y="719877"/>
                <a:ext cx="357361" cy="360785"/>
              </a:xfrm>
              <a:custGeom>
                <a:avLst/>
                <a:gdLst/>
                <a:ahLst/>
                <a:cxnLst/>
                <a:rect l="l" t="t" r="r" b="b"/>
                <a:pathLst>
                  <a:path w="7556" h="7628" extrusionOk="0">
                    <a:moveTo>
                      <a:pt x="1" y="0"/>
                    </a:moveTo>
                    <a:cubicBezTo>
                      <a:pt x="1" y="4213"/>
                      <a:pt x="3383" y="7628"/>
                      <a:pt x="7556" y="7628"/>
                    </a:cubicBezTo>
                    <a:lnTo>
                      <a:pt x="75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58;p45">
                <a:extLst>
                  <a:ext uri="{FF2B5EF4-FFF2-40B4-BE49-F238E27FC236}">
                    <a16:creationId xmlns="" xmlns:a16="http://schemas.microsoft.com/office/drawing/2014/main" id="{8EBC53CA-9C21-178A-6ECB-1AE905F11A11}"/>
                  </a:ext>
                </a:extLst>
              </p:cNvPr>
              <p:cNvSpPr/>
              <p:nvPr/>
            </p:nvSpPr>
            <p:spPr>
              <a:xfrm>
                <a:off x="5579127" y="719877"/>
                <a:ext cx="1068489" cy="719773"/>
              </a:xfrm>
              <a:custGeom>
                <a:avLst/>
                <a:gdLst/>
                <a:ahLst/>
                <a:cxnLst/>
                <a:rect l="l" t="t" r="r" b="b"/>
                <a:pathLst>
                  <a:path w="22592" h="15218" extrusionOk="0">
                    <a:moveTo>
                      <a:pt x="1" y="0"/>
                    </a:moveTo>
                    <a:lnTo>
                      <a:pt x="15074" y="15218"/>
                    </a:lnTo>
                    <a:lnTo>
                      <a:pt x="22592" y="15218"/>
                    </a:lnTo>
                    <a:lnTo>
                      <a:pt x="15074" y="7628"/>
                    </a:lnTo>
                    <a:lnTo>
                      <a:pt x="7522"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59;p45">
                <a:extLst>
                  <a:ext uri="{FF2B5EF4-FFF2-40B4-BE49-F238E27FC236}">
                    <a16:creationId xmlns="" xmlns:a16="http://schemas.microsoft.com/office/drawing/2014/main" id="{52C478A9-1458-D125-BA18-02C98E171E61}"/>
                  </a:ext>
                </a:extLst>
              </p:cNvPr>
              <p:cNvSpPr/>
              <p:nvPr/>
            </p:nvSpPr>
            <p:spPr>
              <a:xfrm>
                <a:off x="6292099" y="719877"/>
                <a:ext cx="357266" cy="360785"/>
              </a:xfrm>
              <a:custGeom>
                <a:avLst/>
                <a:gdLst/>
                <a:ahLst/>
                <a:cxnLst/>
                <a:rect l="l" t="t" r="r" b="b"/>
                <a:pathLst>
                  <a:path w="7554" h="7628" extrusionOk="0">
                    <a:moveTo>
                      <a:pt x="0" y="0"/>
                    </a:moveTo>
                    <a:lnTo>
                      <a:pt x="0" y="7628"/>
                    </a:lnTo>
                    <a:lnTo>
                      <a:pt x="7554"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460;p45">
              <a:extLst>
                <a:ext uri="{FF2B5EF4-FFF2-40B4-BE49-F238E27FC236}">
                  <a16:creationId xmlns="" xmlns:a16="http://schemas.microsoft.com/office/drawing/2014/main" id="{9A71F5AF-17B7-A504-984F-CBC4771D065E}"/>
                </a:ext>
              </a:extLst>
            </p:cNvPr>
            <p:cNvGrpSpPr/>
            <p:nvPr/>
          </p:nvGrpSpPr>
          <p:grpSpPr>
            <a:xfrm>
              <a:off x="7558930" y="13"/>
              <a:ext cx="853453" cy="731513"/>
              <a:chOff x="6885785" y="719783"/>
              <a:chExt cx="831745" cy="712490"/>
            </a:xfrm>
          </p:grpSpPr>
          <p:sp>
            <p:nvSpPr>
              <p:cNvPr id="116" name="Google Shape;1461;p45">
                <a:extLst>
                  <a:ext uri="{FF2B5EF4-FFF2-40B4-BE49-F238E27FC236}">
                    <a16:creationId xmlns="" xmlns:a16="http://schemas.microsoft.com/office/drawing/2014/main" id="{C86A50EC-5CDB-DB3E-BF77-1EB9279DCFA2}"/>
                  </a:ext>
                </a:extLst>
              </p:cNvPr>
              <p:cNvSpPr/>
              <p:nvPr/>
            </p:nvSpPr>
            <p:spPr>
              <a:xfrm>
                <a:off x="7109978" y="719783"/>
                <a:ext cx="607552" cy="712490"/>
              </a:xfrm>
              <a:custGeom>
                <a:avLst/>
                <a:gdLst/>
                <a:ahLst/>
                <a:cxnLst/>
                <a:rect l="l" t="t" r="r" b="b"/>
                <a:pathLst>
                  <a:path w="12846" h="15064" extrusionOk="0">
                    <a:moveTo>
                      <a:pt x="12846" y="0"/>
                    </a:moveTo>
                    <a:lnTo>
                      <a:pt x="1" y="12845"/>
                    </a:lnTo>
                    <a:cubicBezTo>
                      <a:pt x="1534" y="14378"/>
                      <a:pt x="3419" y="15064"/>
                      <a:pt x="5268" y="15064"/>
                    </a:cubicBezTo>
                    <a:cubicBezTo>
                      <a:pt x="9136" y="15064"/>
                      <a:pt x="12846" y="12060"/>
                      <a:pt x="12846" y="7524"/>
                    </a:cubicBezTo>
                    <a:lnTo>
                      <a:pt x="128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462;p45">
                <a:extLst>
                  <a:ext uri="{FF2B5EF4-FFF2-40B4-BE49-F238E27FC236}">
                    <a16:creationId xmlns="" xmlns:a16="http://schemas.microsoft.com/office/drawing/2014/main" id="{E4CD9B1E-0618-D971-3224-A6556DFD6832}"/>
                  </a:ext>
                </a:extLst>
              </p:cNvPr>
              <p:cNvSpPr/>
              <p:nvPr/>
            </p:nvSpPr>
            <p:spPr>
              <a:xfrm>
                <a:off x="6885785" y="719783"/>
                <a:ext cx="831730" cy="607536"/>
              </a:xfrm>
              <a:custGeom>
                <a:avLst/>
                <a:gdLst/>
                <a:ahLst/>
                <a:cxnLst/>
                <a:rect l="l" t="t" r="r" b="b"/>
                <a:pathLst>
                  <a:path w="17586" h="12845" extrusionOk="0">
                    <a:moveTo>
                      <a:pt x="10061" y="0"/>
                    </a:moveTo>
                    <a:cubicBezTo>
                      <a:pt x="3358" y="0"/>
                      <a:pt x="1" y="8105"/>
                      <a:pt x="4741" y="12845"/>
                    </a:cubicBezTo>
                    <a:lnTo>
                      <a:pt x="175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 name="Google Shape;1463;p45">
              <a:extLst>
                <a:ext uri="{FF2B5EF4-FFF2-40B4-BE49-F238E27FC236}">
                  <a16:creationId xmlns="" xmlns:a16="http://schemas.microsoft.com/office/drawing/2014/main" id="{EE386968-FE40-4146-2D59-FBF5F723C2A5}"/>
                </a:ext>
              </a:extLst>
            </p:cNvPr>
            <p:cNvGrpSpPr/>
            <p:nvPr/>
          </p:nvGrpSpPr>
          <p:grpSpPr>
            <a:xfrm>
              <a:off x="8412365" y="744900"/>
              <a:ext cx="731533" cy="740911"/>
              <a:chOff x="4866250" y="0"/>
              <a:chExt cx="712996" cy="719821"/>
            </a:xfrm>
          </p:grpSpPr>
          <p:sp>
            <p:nvSpPr>
              <p:cNvPr id="114" name="Google Shape;1464;p45">
                <a:extLst>
                  <a:ext uri="{FF2B5EF4-FFF2-40B4-BE49-F238E27FC236}">
                    <a16:creationId xmlns="" xmlns:a16="http://schemas.microsoft.com/office/drawing/2014/main" id="{B48895E0-EBE0-914C-4305-09E515C850E4}"/>
                  </a:ext>
                </a:extLst>
              </p:cNvPr>
              <p:cNvSpPr/>
              <p:nvPr/>
            </p:nvSpPr>
            <p:spPr>
              <a:xfrm>
                <a:off x="4866250" y="0"/>
                <a:ext cx="712972" cy="719821"/>
              </a:xfrm>
              <a:custGeom>
                <a:avLst/>
                <a:gdLst/>
                <a:ahLst/>
                <a:cxnLst/>
                <a:rect l="l" t="t" r="r" b="b"/>
                <a:pathLst>
                  <a:path w="15075" h="15219" extrusionOk="0">
                    <a:moveTo>
                      <a:pt x="0" y="1"/>
                    </a:moveTo>
                    <a:lnTo>
                      <a:pt x="15075" y="15218"/>
                    </a:lnTo>
                    <a:lnTo>
                      <a:pt x="150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65;p45">
                <a:extLst>
                  <a:ext uri="{FF2B5EF4-FFF2-40B4-BE49-F238E27FC236}">
                    <a16:creationId xmlns="" xmlns:a16="http://schemas.microsoft.com/office/drawing/2014/main" id="{C90517E4-EAE4-2B61-6FE3-46A273F2E18D}"/>
                  </a:ext>
                </a:extLst>
              </p:cNvPr>
              <p:cNvSpPr/>
              <p:nvPr/>
            </p:nvSpPr>
            <p:spPr>
              <a:xfrm>
                <a:off x="5221837" y="0"/>
                <a:ext cx="357408" cy="360833"/>
              </a:xfrm>
              <a:custGeom>
                <a:avLst/>
                <a:gdLst/>
                <a:ahLst/>
                <a:cxnLst/>
                <a:rect l="l" t="t" r="r" b="b"/>
                <a:pathLst>
                  <a:path w="7557" h="7629" extrusionOk="0">
                    <a:moveTo>
                      <a:pt x="0" y="1"/>
                    </a:moveTo>
                    <a:cubicBezTo>
                      <a:pt x="0" y="4213"/>
                      <a:pt x="3383" y="7628"/>
                      <a:pt x="7557" y="7628"/>
                    </a:cubicBezTo>
                    <a:lnTo>
                      <a:pt x="75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 name="Group 41">
            <a:extLst>
              <a:ext uri="{FF2B5EF4-FFF2-40B4-BE49-F238E27FC236}">
                <a16:creationId xmlns="" xmlns:a16="http://schemas.microsoft.com/office/drawing/2014/main" id="{3504EEDB-F46A-A1D3-99D2-053E2F7075F1}"/>
              </a:ext>
            </a:extLst>
          </p:cNvPr>
          <p:cNvGrpSpPr/>
          <p:nvPr/>
        </p:nvGrpSpPr>
        <p:grpSpPr>
          <a:xfrm>
            <a:off x="-4406078" y="4100508"/>
            <a:ext cx="4408164" cy="307777"/>
            <a:chOff x="2421319" y="3868322"/>
            <a:chExt cx="4408164" cy="307777"/>
          </a:xfrm>
        </p:grpSpPr>
        <p:sp>
          <p:nvSpPr>
            <p:cNvPr id="43" name="Google Shape;240;p33">
              <a:extLst>
                <a:ext uri="{FF2B5EF4-FFF2-40B4-BE49-F238E27FC236}">
                  <a16:creationId xmlns="" xmlns:a16="http://schemas.microsoft.com/office/drawing/2014/main" id="{6161F64C-886B-60DF-6A41-BC7CA55610C6}"/>
                </a:ext>
              </a:extLst>
            </p:cNvPr>
            <p:cNvSpPr/>
            <p:nvPr/>
          </p:nvSpPr>
          <p:spPr>
            <a:xfrm>
              <a:off x="2425213" y="3881068"/>
              <a:ext cx="4381600" cy="291666"/>
            </a:xfrm>
            <a:prstGeom prst="roundRect">
              <a:avLst>
                <a:gd name="adj" fmla="val 50000"/>
              </a:avLst>
            </a:prstGeom>
            <a:solidFill>
              <a:schemeClr val="accent4"/>
            </a:solidFill>
            <a:ln w="19050">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lang="id-ID" b="1">
                <a:solidFill>
                  <a:schemeClr val="accent6"/>
                </a:solidFill>
                <a:latin typeface="Oxygen" panose="02000503000000000000" pitchFamily="2" charset="0"/>
              </a:endParaRPr>
            </a:p>
          </p:txBody>
        </p:sp>
        <p:sp>
          <p:nvSpPr>
            <p:cNvPr id="49" name="TextBox 48">
              <a:extLst>
                <a:ext uri="{FF2B5EF4-FFF2-40B4-BE49-F238E27FC236}">
                  <a16:creationId xmlns="" xmlns:a16="http://schemas.microsoft.com/office/drawing/2014/main" id="{2EDE50DA-AC8E-CC5F-7E10-42E867630E50}"/>
                </a:ext>
              </a:extLst>
            </p:cNvPr>
            <p:cNvSpPr txBox="1"/>
            <p:nvPr/>
          </p:nvSpPr>
          <p:spPr>
            <a:xfrm>
              <a:off x="2421319" y="3868322"/>
              <a:ext cx="4408164" cy="307777"/>
            </a:xfrm>
            <a:prstGeom prst="rect">
              <a:avLst/>
            </a:prstGeom>
            <a:noFill/>
          </p:spPr>
          <p:txBody>
            <a:bodyPr wrap="square">
              <a:spAutoFit/>
            </a:bodyPr>
            <a:lstStyle/>
            <a:p>
              <a:pPr marL="0" lvl="0" indent="0" algn="ctr" rtl="0">
                <a:spcBef>
                  <a:spcPts val="0"/>
                </a:spcBef>
                <a:spcAft>
                  <a:spcPts val="1600"/>
                </a:spcAft>
                <a:buNone/>
              </a:pPr>
              <a:r>
                <a:rPr lang="en-US" dirty="0">
                  <a:solidFill>
                    <a:schemeClr val="bg1"/>
                  </a:solidFill>
                  <a:latin typeface="Figtree" panose="020B0604020202020204" charset="0"/>
                  <a:ea typeface="Roboto" pitchFamily="2" charset="0"/>
                  <a:cs typeface="Open Sans" panose="020B0606030504020204" pitchFamily="34" charset="0"/>
                </a:rPr>
                <a:t>@Kanfast | 085161700384 | Jasa Bikin Power Point</a:t>
              </a:r>
            </a:p>
          </p:txBody>
        </p:sp>
      </p:grpSp>
      <p:grpSp>
        <p:nvGrpSpPr>
          <p:cNvPr id="50" name="Group 49">
            <a:extLst>
              <a:ext uri="{FF2B5EF4-FFF2-40B4-BE49-F238E27FC236}">
                <a16:creationId xmlns="" xmlns:a16="http://schemas.microsoft.com/office/drawing/2014/main" id="{48C7786E-38B1-3C37-930F-F5288854BD01}"/>
              </a:ext>
            </a:extLst>
          </p:cNvPr>
          <p:cNvGrpSpPr/>
          <p:nvPr/>
        </p:nvGrpSpPr>
        <p:grpSpPr>
          <a:xfrm>
            <a:off x="2421319" y="6326728"/>
            <a:ext cx="4408164" cy="307777"/>
            <a:chOff x="2421319" y="3868322"/>
            <a:chExt cx="4408164" cy="307777"/>
          </a:xfrm>
        </p:grpSpPr>
        <p:sp>
          <p:nvSpPr>
            <p:cNvPr id="51" name="Google Shape;240;p33">
              <a:extLst>
                <a:ext uri="{FF2B5EF4-FFF2-40B4-BE49-F238E27FC236}">
                  <a16:creationId xmlns="" xmlns:a16="http://schemas.microsoft.com/office/drawing/2014/main" id="{0BBBDAA3-475E-E037-097F-1D8DA8ACF364}"/>
                </a:ext>
              </a:extLst>
            </p:cNvPr>
            <p:cNvSpPr/>
            <p:nvPr/>
          </p:nvSpPr>
          <p:spPr>
            <a:xfrm>
              <a:off x="2425213" y="3881068"/>
              <a:ext cx="4381600" cy="291666"/>
            </a:xfrm>
            <a:prstGeom prst="roundRect">
              <a:avLst>
                <a:gd name="adj" fmla="val 50000"/>
              </a:avLst>
            </a:prstGeom>
            <a:solidFill>
              <a:schemeClr val="accent4"/>
            </a:solidFill>
            <a:ln w="19050">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lang="id-ID" b="1">
                <a:solidFill>
                  <a:schemeClr val="accent6"/>
                </a:solidFill>
                <a:latin typeface="Oxygen" panose="02000503000000000000" pitchFamily="2" charset="0"/>
              </a:endParaRPr>
            </a:p>
          </p:txBody>
        </p:sp>
        <p:sp>
          <p:nvSpPr>
            <p:cNvPr id="52" name="TextBox 51">
              <a:extLst>
                <a:ext uri="{FF2B5EF4-FFF2-40B4-BE49-F238E27FC236}">
                  <a16:creationId xmlns="" xmlns:a16="http://schemas.microsoft.com/office/drawing/2014/main" id="{5EE4D6AF-3247-4285-6C1A-E2378943C382}"/>
                </a:ext>
              </a:extLst>
            </p:cNvPr>
            <p:cNvSpPr txBox="1"/>
            <p:nvPr/>
          </p:nvSpPr>
          <p:spPr>
            <a:xfrm>
              <a:off x="2421319" y="3868322"/>
              <a:ext cx="4408164" cy="307777"/>
            </a:xfrm>
            <a:prstGeom prst="rect">
              <a:avLst/>
            </a:prstGeom>
            <a:noFill/>
          </p:spPr>
          <p:txBody>
            <a:bodyPr wrap="square">
              <a:spAutoFit/>
            </a:bodyPr>
            <a:lstStyle/>
            <a:p>
              <a:pPr marL="0" lvl="0" indent="0" algn="ctr" rtl="0">
                <a:spcBef>
                  <a:spcPts val="0"/>
                </a:spcBef>
                <a:spcAft>
                  <a:spcPts val="1600"/>
                </a:spcAft>
                <a:buNone/>
              </a:pPr>
              <a:r>
                <a:rPr lang="en-US" dirty="0">
                  <a:solidFill>
                    <a:schemeClr val="bg1"/>
                  </a:solidFill>
                  <a:latin typeface="Figtree" panose="020B0604020202020204" charset="0"/>
                  <a:ea typeface="Roboto" pitchFamily="2" charset="0"/>
                  <a:cs typeface="Open Sans" panose="020B0606030504020204" pitchFamily="34" charset="0"/>
                </a:rPr>
                <a:t>@Kanfast | 085161700384 | Jasa Bikin Power Point</a:t>
              </a:r>
            </a:p>
          </p:txBody>
        </p:sp>
      </p:grpSp>
      <p:sp>
        <p:nvSpPr>
          <p:cNvPr id="37" name="Freeform 36">
            <a:extLst>
              <a:ext uri="{FF2B5EF4-FFF2-40B4-BE49-F238E27FC236}">
                <a16:creationId xmlns="" xmlns:a16="http://schemas.microsoft.com/office/drawing/2014/main" id="{419BDC6D-22E6-2346-FF9B-925EF8964040}"/>
              </a:ext>
            </a:extLst>
          </p:cNvPr>
          <p:cNvSpPr>
            <a:spLocks noGrp="1" noRot="1" noMove="1" noResize="1" noEditPoints="1" noAdjustHandles="1" noChangeArrowheads="1" noChangeShapeType="1"/>
          </p:cNvSpPr>
          <p:nvPr/>
        </p:nvSpPr>
        <p:spPr>
          <a:xfrm>
            <a:off x="-20574000" y="-17865752"/>
            <a:ext cx="50292000" cy="41696640"/>
          </a:xfrm>
          <a:custGeom>
            <a:avLst/>
            <a:gdLst>
              <a:gd name="connsiteX0" fmla="*/ 20499572 w 50292000"/>
              <a:gd name="connsiteY0" fmla="*/ 17791324 h 41696640"/>
              <a:gd name="connsiteX1" fmla="*/ 20499572 w 50292000"/>
              <a:gd name="connsiteY1" fmla="*/ 23086338 h 41696640"/>
              <a:gd name="connsiteX2" fmla="*/ 29792428 w 50292000"/>
              <a:gd name="connsiteY2" fmla="*/ 23086338 h 41696640"/>
              <a:gd name="connsiteX3" fmla="*/ 29792428 w 50292000"/>
              <a:gd name="connsiteY3" fmla="*/ 17791324 h 41696640"/>
              <a:gd name="connsiteX4" fmla="*/ 0 w 50292000"/>
              <a:gd name="connsiteY4" fmla="*/ 0 h 41696640"/>
              <a:gd name="connsiteX5" fmla="*/ 50292000 w 50292000"/>
              <a:gd name="connsiteY5" fmla="*/ 0 h 41696640"/>
              <a:gd name="connsiteX6" fmla="*/ 50292000 w 50292000"/>
              <a:gd name="connsiteY6" fmla="*/ 41696640 h 41696640"/>
              <a:gd name="connsiteX7" fmla="*/ 0 w 50292000"/>
              <a:gd name="connsiteY7" fmla="*/ 41696640 h 4169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0" h="41696640">
                <a:moveTo>
                  <a:pt x="20499572" y="17791324"/>
                </a:moveTo>
                <a:lnTo>
                  <a:pt x="20499572" y="23086338"/>
                </a:lnTo>
                <a:lnTo>
                  <a:pt x="29792428" y="23086338"/>
                </a:lnTo>
                <a:lnTo>
                  <a:pt x="29792428" y="17791324"/>
                </a:lnTo>
                <a:close/>
                <a:moveTo>
                  <a:pt x="0" y="0"/>
                </a:moveTo>
                <a:lnTo>
                  <a:pt x="50292000" y="0"/>
                </a:lnTo>
                <a:lnTo>
                  <a:pt x="50292000" y="41696640"/>
                </a:lnTo>
                <a:lnTo>
                  <a:pt x="0" y="41696640"/>
                </a:lnTo>
                <a:close/>
              </a:path>
            </a:pathLst>
          </a:custGeom>
          <a:solidFill>
            <a:srgbClr val="ECECEC"/>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3" name="Picture 52">
            <a:extLst>
              <a:ext uri="{FF2B5EF4-FFF2-40B4-BE49-F238E27FC236}">
                <a16:creationId xmlns="" xmlns:a16="http://schemas.microsoft.com/office/drawing/2014/main" id="{5214501B-7F1D-35C1-45BD-8ECCD0814688}"/>
              </a:ext>
            </a:extLst>
          </p:cNvPr>
          <p:cNvPicPr>
            <a:picLocks noChangeAspect="1"/>
          </p:cNvPicPr>
          <p:nvPr/>
        </p:nvPicPr>
        <p:blipFill>
          <a:blip r:embed="rId2"/>
          <a:srcRect/>
          <a:stretch/>
        </p:blipFill>
        <p:spPr>
          <a:xfrm>
            <a:off x="7782575" y="-78914"/>
            <a:ext cx="1007908" cy="1007908"/>
          </a:xfrm>
          <a:prstGeom prst="rect">
            <a:avLst/>
          </a:prstGeom>
        </p:spPr>
      </p:pic>
    </p:spTree>
    <p:extLst>
      <p:ext uri="{BB962C8B-B14F-4D97-AF65-F5344CB8AC3E}">
        <p14:creationId xmlns:p14="http://schemas.microsoft.com/office/powerpoint/2010/main" val="240849767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grpSp>
        <p:nvGrpSpPr>
          <p:cNvPr id="1067" name="Group 1066">
            <a:extLst>
              <a:ext uri="{FF2B5EF4-FFF2-40B4-BE49-F238E27FC236}">
                <a16:creationId xmlns="" xmlns:a16="http://schemas.microsoft.com/office/drawing/2014/main" id="{6B750097-8F9A-7C7B-2FF8-7EB80CEAB45B}"/>
              </a:ext>
            </a:extLst>
          </p:cNvPr>
          <p:cNvGrpSpPr/>
          <p:nvPr/>
        </p:nvGrpSpPr>
        <p:grpSpPr>
          <a:xfrm>
            <a:off x="-5176264" y="-441959"/>
            <a:ext cx="4573094" cy="1615935"/>
            <a:chOff x="-2198605" y="-441959"/>
            <a:chExt cx="4573094" cy="1615935"/>
          </a:xfrm>
        </p:grpSpPr>
        <p:sp>
          <p:nvSpPr>
            <p:cNvPr id="1068" name="Google Shape;43;p6">
              <a:extLst>
                <a:ext uri="{FF2B5EF4-FFF2-40B4-BE49-F238E27FC236}">
                  <a16:creationId xmlns="" xmlns:a16="http://schemas.microsoft.com/office/drawing/2014/main" id="{49EE1E40-BDEA-B359-F4D1-3825E2A79DA6}"/>
                </a:ext>
              </a:extLst>
            </p:cNvPr>
            <p:cNvSpPr/>
            <p:nvPr/>
          </p:nvSpPr>
          <p:spPr>
            <a:xfrm>
              <a:off x="-373762" y="867070"/>
              <a:ext cx="1136777" cy="306906"/>
            </a:xfrm>
            <a:custGeom>
              <a:avLst/>
              <a:gdLst/>
              <a:ahLst/>
              <a:cxnLst/>
              <a:rect l="l" t="t" r="r" b="b"/>
              <a:pathLst>
                <a:path w="22361" h="6037" extrusionOk="0">
                  <a:moveTo>
                    <a:pt x="19337" y="6037"/>
                  </a:moveTo>
                  <a:lnTo>
                    <a:pt x="3025" y="6037"/>
                  </a:lnTo>
                  <a:cubicBezTo>
                    <a:pt x="1358" y="6037"/>
                    <a:pt x="1" y="4679"/>
                    <a:pt x="1" y="3013"/>
                  </a:cubicBezTo>
                  <a:lnTo>
                    <a:pt x="1" y="3013"/>
                  </a:lnTo>
                  <a:cubicBezTo>
                    <a:pt x="1" y="1346"/>
                    <a:pt x="1358" y="0"/>
                    <a:pt x="3025" y="0"/>
                  </a:cubicBezTo>
                  <a:lnTo>
                    <a:pt x="19337" y="0"/>
                  </a:lnTo>
                  <a:cubicBezTo>
                    <a:pt x="21004" y="0"/>
                    <a:pt x="22361" y="1346"/>
                    <a:pt x="22361" y="3013"/>
                  </a:cubicBezTo>
                  <a:lnTo>
                    <a:pt x="22361" y="3013"/>
                  </a:lnTo>
                  <a:cubicBezTo>
                    <a:pt x="22361" y="4679"/>
                    <a:pt x="21004" y="6037"/>
                    <a:pt x="19337" y="6037"/>
                  </a:cubicBezTo>
                  <a:close/>
                </a:path>
              </a:pathLst>
            </a:custGeom>
            <a:solidFill>
              <a:srgbClr val="FBD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41;p6">
              <a:extLst>
                <a:ext uri="{FF2B5EF4-FFF2-40B4-BE49-F238E27FC236}">
                  <a16:creationId xmlns="" xmlns:a16="http://schemas.microsoft.com/office/drawing/2014/main" id="{C34423D6-6816-DE10-8E82-66BBE22F005D}"/>
                </a:ext>
              </a:extLst>
            </p:cNvPr>
            <p:cNvSpPr/>
            <p:nvPr/>
          </p:nvSpPr>
          <p:spPr>
            <a:xfrm flipH="1">
              <a:off x="-5881" y="-441959"/>
              <a:ext cx="2380370" cy="1499204"/>
            </a:xfrm>
            <a:custGeom>
              <a:avLst/>
              <a:gdLst/>
              <a:ahLst/>
              <a:cxnLst/>
              <a:rect l="l" t="t" r="r" b="b"/>
              <a:pathLst>
                <a:path w="25100" h="16087" extrusionOk="0">
                  <a:moveTo>
                    <a:pt x="1013" y="4144"/>
                  </a:moveTo>
                  <a:lnTo>
                    <a:pt x="6740" y="14824"/>
                  </a:lnTo>
                  <a:cubicBezTo>
                    <a:pt x="7156" y="15610"/>
                    <a:pt x="7966" y="16086"/>
                    <a:pt x="8859" y="16086"/>
                  </a:cubicBezTo>
                  <a:lnTo>
                    <a:pt x="25099" y="16086"/>
                  </a:lnTo>
                  <a:lnTo>
                    <a:pt x="25099" y="1"/>
                  </a:lnTo>
                  <a:lnTo>
                    <a:pt x="3513" y="1"/>
                  </a:lnTo>
                  <a:cubicBezTo>
                    <a:pt x="1370" y="1"/>
                    <a:pt x="1" y="2263"/>
                    <a:pt x="1013" y="4144"/>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0" name="Google Shape;240;p33">
              <a:extLst>
                <a:ext uri="{FF2B5EF4-FFF2-40B4-BE49-F238E27FC236}">
                  <a16:creationId xmlns="" xmlns:a16="http://schemas.microsoft.com/office/drawing/2014/main" id="{F2B05343-5042-BF8B-67B0-E0A914ED87F6}"/>
                </a:ext>
              </a:extLst>
            </p:cNvPr>
            <p:cNvSpPr/>
            <p:nvPr/>
          </p:nvSpPr>
          <p:spPr>
            <a:xfrm>
              <a:off x="-2198605" y="798428"/>
              <a:ext cx="4349694" cy="261132"/>
            </a:xfrm>
            <a:prstGeom prst="roundRect">
              <a:avLst>
                <a:gd name="adj" fmla="val 50000"/>
              </a:avLst>
            </a:prstGeom>
            <a:solidFill>
              <a:schemeClr val="accent4"/>
            </a:solidFill>
            <a:ln w="12700">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1" i="0" u="none" strike="noStrike" kern="0" cap="none" spc="0" normalizeH="0" baseline="0" noProof="0" dirty="0">
                <a:ln>
                  <a:noFill/>
                </a:ln>
                <a:solidFill>
                  <a:srgbClr val="DA8737"/>
                </a:solidFill>
                <a:effectLst/>
                <a:uLnTx/>
                <a:uFillTx/>
                <a:latin typeface="Oxygen" panose="02000503000000000000" pitchFamily="2" charset="0"/>
                <a:cs typeface="Arial"/>
                <a:sym typeface="Arial"/>
              </a:endParaRPr>
            </a:p>
          </p:txBody>
        </p:sp>
      </p:grpSp>
      <p:grpSp>
        <p:nvGrpSpPr>
          <p:cNvPr id="1064" name="Group 1063">
            <a:extLst>
              <a:ext uri="{FF2B5EF4-FFF2-40B4-BE49-F238E27FC236}">
                <a16:creationId xmlns="" xmlns:a16="http://schemas.microsoft.com/office/drawing/2014/main" id="{6595E03A-83EC-D55D-806D-EF10289C8B5B}"/>
              </a:ext>
            </a:extLst>
          </p:cNvPr>
          <p:cNvGrpSpPr/>
          <p:nvPr/>
        </p:nvGrpSpPr>
        <p:grpSpPr>
          <a:xfrm>
            <a:off x="2545424" y="8884772"/>
            <a:ext cx="3752256" cy="1451970"/>
            <a:chOff x="622804" y="1754405"/>
            <a:chExt cx="4456802" cy="2060085"/>
          </a:xfrm>
        </p:grpSpPr>
        <p:sp>
          <p:nvSpPr>
            <p:cNvPr id="1065" name="Google Shape;240;p33">
              <a:extLst>
                <a:ext uri="{FF2B5EF4-FFF2-40B4-BE49-F238E27FC236}">
                  <a16:creationId xmlns="" xmlns:a16="http://schemas.microsoft.com/office/drawing/2014/main" id="{5D86FAF4-039D-E44B-2A09-ACC7AF8E1201}"/>
                </a:ext>
              </a:extLst>
            </p:cNvPr>
            <p:cNvSpPr/>
            <p:nvPr/>
          </p:nvSpPr>
          <p:spPr>
            <a:xfrm>
              <a:off x="622804" y="1939196"/>
              <a:ext cx="4456802" cy="1875294"/>
            </a:xfrm>
            <a:prstGeom prst="roundRect">
              <a:avLst>
                <a:gd name="adj" fmla="val 7725"/>
              </a:avLst>
            </a:prstGeom>
            <a:solidFill>
              <a:schemeClr val="accent5">
                <a:lumMod val="50000"/>
              </a:schemeClr>
            </a:solidFill>
            <a:ln w="19050">
              <a:solidFill>
                <a:srgbClr val="FFFEFC"/>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i="0" u="none" strike="noStrike" kern="0" cap="none" spc="0" normalizeH="0" baseline="0" noProof="0" dirty="0" err="1">
                  <a:ln>
                    <a:noFill/>
                  </a:ln>
                  <a:solidFill>
                    <a:schemeClr val="bg1"/>
                  </a:solidFill>
                  <a:effectLst/>
                  <a:uLnTx/>
                  <a:uFillTx/>
                  <a:latin typeface="+mn-lt"/>
                  <a:cs typeface="Arial"/>
                  <a:sym typeface="Arial"/>
                </a:rPr>
                <a:t>Pembaharuan</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hukum</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pidana</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adalah</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upaya</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untuk</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mengubah</a:t>
              </a:r>
              <a:r>
                <a:rPr kumimoji="0" lang="en-US" sz="1050" i="0" u="none" strike="noStrike" kern="0" cap="none" spc="0" normalizeH="0" baseline="0" noProof="0" dirty="0">
                  <a:ln>
                    <a:noFill/>
                  </a:ln>
                  <a:solidFill>
                    <a:schemeClr val="bg1"/>
                  </a:solidFill>
                  <a:effectLst/>
                  <a:uLnTx/>
                  <a:uFillTx/>
                  <a:latin typeface="+mn-lt"/>
                  <a:cs typeface="Arial"/>
                  <a:sym typeface="Arial"/>
                </a:rPr>
                <a:t> dan </a:t>
              </a:r>
              <a:r>
                <a:rPr kumimoji="0" lang="en-US" sz="1050" i="0" u="none" strike="noStrike" kern="0" cap="none" spc="0" normalizeH="0" baseline="0" noProof="0" dirty="0" err="1">
                  <a:ln>
                    <a:noFill/>
                  </a:ln>
                  <a:solidFill>
                    <a:schemeClr val="bg1"/>
                  </a:solidFill>
                  <a:effectLst/>
                  <a:uLnTx/>
                  <a:uFillTx/>
                  <a:latin typeface="+mn-lt"/>
                  <a:cs typeface="Arial"/>
                  <a:sym typeface="Arial"/>
                </a:rPr>
                <a:t>memperbarui</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hukum</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pidana</a:t>
              </a:r>
              <a:r>
                <a:rPr kumimoji="0" lang="en-US" sz="1050" i="0" u="none" strike="noStrike" kern="0" cap="none" spc="0" normalizeH="0" baseline="0" noProof="0" dirty="0">
                  <a:ln>
                    <a:noFill/>
                  </a:ln>
                  <a:solidFill>
                    <a:schemeClr val="bg1"/>
                  </a:solidFill>
                  <a:effectLst/>
                  <a:uLnTx/>
                  <a:uFillTx/>
                  <a:latin typeface="+mn-lt"/>
                  <a:cs typeface="Arial"/>
                  <a:sym typeface="Arial"/>
                </a:rPr>
                <a:t> yang </a:t>
              </a:r>
              <a:r>
                <a:rPr kumimoji="0" lang="en-US" sz="1050" i="0" u="none" strike="noStrike" kern="0" cap="none" spc="0" normalizeH="0" baseline="0" noProof="0" dirty="0" err="1">
                  <a:ln>
                    <a:noFill/>
                  </a:ln>
                  <a:solidFill>
                    <a:schemeClr val="bg1"/>
                  </a:solidFill>
                  <a:effectLst/>
                  <a:uLnTx/>
                  <a:uFillTx/>
                  <a:latin typeface="+mn-lt"/>
                  <a:cs typeface="Arial"/>
                  <a:sym typeface="Arial"/>
                </a:rPr>
                <a:t>berdasarkan</a:t>
              </a:r>
              <a:r>
                <a:rPr kumimoji="0" lang="en-US" sz="1050" i="0" u="none" strike="noStrike" kern="0" cap="none" spc="0" normalizeH="0" baseline="0" noProof="0" dirty="0">
                  <a:ln>
                    <a:noFill/>
                  </a:ln>
                  <a:solidFill>
                    <a:schemeClr val="bg1"/>
                  </a:solidFill>
                  <a:effectLst/>
                  <a:uLnTx/>
                  <a:uFillTx/>
                  <a:latin typeface="+mn-lt"/>
                  <a:cs typeface="Arial"/>
                  <a:sym typeface="Arial"/>
                </a:rPr>
                <a:t> pada </a:t>
              </a:r>
              <a:r>
                <a:rPr kumimoji="0" lang="en-US" sz="1050" i="0" u="none" strike="noStrike" kern="0" cap="none" spc="0" normalizeH="0" baseline="0" noProof="0" dirty="0" err="1">
                  <a:ln>
                    <a:noFill/>
                  </a:ln>
                  <a:solidFill>
                    <a:schemeClr val="bg1"/>
                  </a:solidFill>
                  <a:effectLst/>
                  <a:uLnTx/>
                  <a:uFillTx/>
                  <a:latin typeface="+mn-lt"/>
                  <a:cs typeface="Arial"/>
                  <a:sym typeface="Arial"/>
                </a:rPr>
                <a:t>nilai-nilai</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sosio-politik</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sosio-filosofis</a:t>
              </a:r>
              <a:r>
                <a:rPr kumimoji="0" lang="en-US" sz="1050" i="0" u="none" strike="noStrike" kern="0" cap="none" spc="0" normalizeH="0" baseline="0" noProof="0" dirty="0">
                  <a:ln>
                    <a:noFill/>
                  </a:ln>
                  <a:solidFill>
                    <a:schemeClr val="bg1"/>
                  </a:solidFill>
                  <a:effectLst/>
                  <a:uLnTx/>
                  <a:uFillTx/>
                  <a:latin typeface="+mn-lt"/>
                  <a:cs typeface="Arial"/>
                  <a:sym typeface="Arial"/>
                </a:rPr>
                <a:t>, dan </a:t>
              </a:r>
              <a:r>
                <a:rPr kumimoji="0" lang="en-US" sz="1050" i="0" u="none" strike="noStrike" kern="0" cap="none" spc="0" normalizeH="0" baseline="0" noProof="0" dirty="0" err="1">
                  <a:ln>
                    <a:noFill/>
                  </a:ln>
                  <a:solidFill>
                    <a:schemeClr val="bg1"/>
                  </a:solidFill>
                  <a:effectLst/>
                  <a:uLnTx/>
                  <a:uFillTx/>
                  <a:latin typeface="+mn-lt"/>
                  <a:cs typeface="Arial"/>
                  <a:sym typeface="Arial"/>
                </a:rPr>
                <a:t>sosiokultural</a:t>
              </a:r>
              <a:r>
                <a:rPr kumimoji="0" lang="en-US" sz="1050" i="0" u="none" strike="noStrike" kern="0" cap="none" spc="0" normalizeH="0" baseline="0" noProof="0" dirty="0">
                  <a:ln>
                    <a:noFill/>
                  </a:ln>
                  <a:solidFill>
                    <a:schemeClr val="bg1"/>
                  </a:solidFill>
                  <a:effectLst/>
                  <a:uLnTx/>
                  <a:uFillTx/>
                  <a:latin typeface="+mn-lt"/>
                  <a:cs typeface="Arial"/>
                  <a:sym typeface="Arial"/>
                </a:rPr>
                <a:t> yang </a:t>
              </a:r>
              <a:r>
                <a:rPr kumimoji="0" lang="en-US" sz="1050" i="0" u="none" strike="noStrike" kern="0" cap="none" spc="0" normalizeH="0" baseline="0" noProof="0" dirty="0" err="1">
                  <a:ln>
                    <a:noFill/>
                  </a:ln>
                  <a:solidFill>
                    <a:schemeClr val="bg1"/>
                  </a:solidFill>
                  <a:effectLst/>
                  <a:uLnTx/>
                  <a:uFillTx/>
                  <a:latin typeface="+mn-lt"/>
                  <a:cs typeface="Arial"/>
                  <a:sym typeface="Arial"/>
                </a:rPr>
                <a:t>relevan</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dengan</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perkembangan</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masyarakat</a:t>
              </a:r>
              <a:r>
                <a:rPr kumimoji="0" lang="en-US" sz="1050" i="0" u="none" strike="noStrike" kern="0" cap="none" spc="0" normalizeH="0" baseline="0" noProof="0" dirty="0">
                  <a:ln>
                    <a:noFill/>
                  </a:ln>
                  <a:solidFill>
                    <a:schemeClr val="bg1"/>
                  </a:solidFill>
                  <a:effectLst/>
                  <a:uLnTx/>
                  <a:uFillTx/>
                  <a:latin typeface="+mn-lt"/>
                  <a:cs typeface="Arial"/>
                  <a:sym typeface="Arial"/>
                </a:rPr>
                <a:t>. </a:t>
              </a:r>
            </a:p>
          </p:txBody>
        </p:sp>
        <p:sp>
          <p:nvSpPr>
            <p:cNvPr id="1066" name="Google Shape;240;p33">
              <a:extLst>
                <a:ext uri="{FF2B5EF4-FFF2-40B4-BE49-F238E27FC236}">
                  <a16:creationId xmlns="" xmlns:a16="http://schemas.microsoft.com/office/drawing/2014/main" id="{3999509C-8377-4B07-0A51-4463D9718B8D}"/>
                </a:ext>
              </a:extLst>
            </p:cNvPr>
            <p:cNvSpPr/>
            <p:nvPr/>
          </p:nvSpPr>
          <p:spPr>
            <a:xfrm>
              <a:off x="1386282" y="1754405"/>
              <a:ext cx="3073306" cy="291343"/>
            </a:xfrm>
            <a:prstGeom prst="roundRect">
              <a:avLst>
                <a:gd name="adj" fmla="val 50000"/>
              </a:avLst>
            </a:prstGeom>
            <a:solidFill>
              <a:schemeClr val="accent5">
                <a:lumMod val="90000"/>
              </a:schemeClr>
            </a:solidFill>
            <a:ln w="19050">
              <a:solidFill>
                <a:srgbClr val="FFFEFC"/>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i="0" u="none" strike="noStrike" kern="0" cap="none" spc="0" normalizeH="0" baseline="0" noProof="0" dirty="0" err="1">
                  <a:ln>
                    <a:noFill/>
                  </a:ln>
                  <a:solidFill>
                    <a:schemeClr val="tx1"/>
                  </a:solidFill>
                  <a:effectLst/>
                  <a:uLnTx/>
                  <a:uFillTx/>
                  <a:latin typeface="+mn-lt"/>
                  <a:cs typeface="Arial"/>
                  <a:sym typeface="Arial"/>
                </a:rPr>
                <a:t>Konsep</a:t>
              </a:r>
              <a:r>
                <a:rPr kumimoji="0" lang="en-US" sz="1000" i="0" u="none" strike="noStrike" kern="0" cap="none" spc="0" normalizeH="0" baseline="0" noProof="0" dirty="0">
                  <a:ln>
                    <a:noFill/>
                  </a:ln>
                  <a:solidFill>
                    <a:schemeClr val="tx1"/>
                  </a:solidFill>
                  <a:effectLst/>
                  <a:uLnTx/>
                  <a:uFillTx/>
                  <a:latin typeface="+mn-lt"/>
                  <a:cs typeface="Arial"/>
                  <a:sym typeface="Arial"/>
                </a:rPr>
                <a:t> </a:t>
              </a:r>
              <a:r>
                <a:rPr kumimoji="0" lang="en-US" sz="1000" i="0" u="none" strike="noStrike" kern="0" cap="none" spc="0" normalizeH="0" baseline="0" noProof="0" dirty="0" err="1">
                  <a:ln>
                    <a:noFill/>
                  </a:ln>
                  <a:solidFill>
                    <a:schemeClr val="tx1"/>
                  </a:solidFill>
                  <a:effectLst/>
                  <a:uLnTx/>
                  <a:uFillTx/>
                  <a:latin typeface="+mn-lt"/>
                  <a:cs typeface="Arial"/>
                  <a:sym typeface="Arial"/>
                </a:rPr>
                <a:t>Pembaharuan</a:t>
              </a:r>
              <a:r>
                <a:rPr kumimoji="0" lang="en-US" sz="1000" i="0" u="none" strike="noStrike" kern="0" cap="none" spc="0" normalizeH="0" baseline="0" noProof="0" dirty="0">
                  <a:ln>
                    <a:noFill/>
                  </a:ln>
                  <a:solidFill>
                    <a:schemeClr val="tx1"/>
                  </a:solidFill>
                  <a:effectLst/>
                  <a:uLnTx/>
                  <a:uFillTx/>
                  <a:latin typeface="+mn-lt"/>
                  <a:cs typeface="Arial"/>
                  <a:sym typeface="Arial"/>
                </a:rPr>
                <a:t> Hukum Perdana</a:t>
              </a:r>
              <a:endParaRPr kumimoji="0" lang="id-ID" sz="1000" i="0" u="none" strike="noStrike" kern="0" cap="none" spc="0" normalizeH="0" baseline="0" noProof="0" dirty="0">
                <a:ln>
                  <a:noFill/>
                </a:ln>
                <a:solidFill>
                  <a:schemeClr val="tx1"/>
                </a:solidFill>
                <a:effectLst/>
                <a:uLnTx/>
                <a:uFillTx/>
                <a:latin typeface="+mn-lt"/>
                <a:cs typeface="Arial"/>
                <a:sym typeface="Arial"/>
              </a:endParaRPr>
            </a:p>
          </p:txBody>
        </p:sp>
      </p:grpSp>
      <p:grpSp>
        <p:nvGrpSpPr>
          <p:cNvPr id="1061" name="Group 1060">
            <a:extLst>
              <a:ext uri="{FF2B5EF4-FFF2-40B4-BE49-F238E27FC236}">
                <a16:creationId xmlns="" xmlns:a16="http://schemas.microsoft.com/office/drawing/2014/main" id="{74B1069C-A83D-F7D9-B68B-A7D8CCB14E69}"/>
              </a:ext>
            </a:extLst>
          </p:cNvPr>
          <p:cNvGrpSpPr/>
          <p:nvPr/>
        </p:nvGrpSpPr>
        <p:grpSpPr>
          <a:xfrm>
            <a:off x="10238454" y="1386205"/>
            <a:ext cx="3752256" cy="1451970"/>
            <a:chOff x="622804" y="1754405"/>
            <a:chExt cx="4456802" cy="2060085"/>
          </a:xfrm>
        </p:grpSpPr>
        <p:sp>
          <p:nvSpPr>
            <p:cNvPr id="1062" name="Google Shape;240;p33">
              <a:extLst>
                <a:ext uri="{FF2B5EF4-FFF2-40B4-BE49-F238E27FC236}">
                  <a16:creationId xmlns="" xmlns:a16="http://schemas.microsoft.com/office/drawing/2014/main" id="{365C3CEA-0B52-5F8C-75DB-EBB8DAB0A03F}"/>
                </a:ext>
              </a:extLst>
            </p:cNvPr>
            <p:cNvSpPr/>
            <p:nvPr/>
          </p:nvSpPr>
          <p:spPr>
            <a:xfrm>
              <a:off x="622804" y="1939196"/>
              <a:ext cx="4456802" cy="1875294"/>
            </a:xfrm>
            <a:prstGeom prst="roundRect">
              <a:avLst>
                <a:gd name="adj" fmla="val 7725"/>
              </a:avLst>
            </a:prstGeom>
            <a:solidFill>
              <a:schemeClr val="tx1"/>
            </a:solidFill>
            <a:ln w="19050">
              <a:solidFill>
                <a:srgbClr val="FFFEFC"/>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i="0" u="none" strike="noStrike" kern="0" cap="none" spc="0" normalizeH="0" baseline="0" noProof="0" dirty="0" err="1">
                  <a:ln>
                    <a:noFill/>
                  </a:ln>
                  <a:solidFill>
                    <a:schemeClr val="bg1"/>
                  </a:solidFill>
                  <a:effectLst/>
                  <a:uLnTx/>
                  <a:uFillTx/>
                  <a:latin typeface="+mn-lt"/>
                  <a:cs typeface="Arial"/>
                  <a:sym typeface="Arial"/>
                </a:rPr>
                <a:t>Kriminalisasi</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adalah</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konsep</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dalam</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hukum</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pidana</a:t>
              </a:r>
              <a:r>
                <a:rPr kumimoji="0" lang="en-US" sz="1000" i="0" u="none" strike="noStrike" kern="0" cap="none" spc="0" normalizeH="0" baseline="0" noProof="0" dirty="0">
                  <a:ln>
                    <a:noFill/>
                  </a:ln>
                  <a:solidFill>
                    <a:schemeClr val="bg1"/>
                  </a:solidFill>
                  <a:effectLst/>
                  <a:uLnTx/>
                  <a:uFillTx/>
                  <a:latin typeface="+mn-lt"/>
                  <a:cs typeface="Arial"/>
                  <a:sym typeface="Arial"/>
                </a:rPr>
                <a:t> yang </a:t>
              </a:r>
              <a:r>
                <a:rPr kumimoji="0" lang="en-US" sz="1000" i="0" u="none" strike="noStrike" kern="0" cap="none" spc="0" normalizeH="0" baseline="0" noProof="0" dirty="0" err="1">
                  <a:ln>
                    <a:noFill/>
                  </a:ln>
                  <a:solidFill>
                    <a:schemeClr val="bg1"/>
                  </a:solidFill>
                  <a:effectLst/>
                  <a:uLnTx/>
                  <a:uFillTx/>
                  <a:latin typeface="+mn-lt"/>
                  <a:cs typeface="Arial"/>
                  <a:sym typeface="Arial"/>
                </a:rPr>
                <a:t>melibatkan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penentuan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tindakan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sebagai</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tindak</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pidana</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dengan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ancaman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sanksi</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pidana</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tertentu</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Asas</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legalitas</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adalah</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dasar</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utama</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dalam</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penetapan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kriminalisasi</a:t>
              </a:r>
              <a:r>
                <a:rPr kumimoji="0" lang="en-US" sz="1000" i="0" u="none" strike="noStrike" kern="0" cap="none" spc="0" normalizeH="0" baseline="0" noProof="0" dirty="0">
                  <a:ln>
                    <a:noFill/>
                  </a:ln>
                  <a:solidFill>
                    <a:schemeClr val="bg1"/>
                  </a:solidFill>
                  <a:effectLst/>
                  <a:uLnTx/>
                  <a:uFillTx/>
                  <a:latin typeface="+mn-lt"/>
                  <a:cs typeface="Arial"/>
                  <a:sym typeface="Arial"/>
                </a:rPr>
                <a:t>, yang </a:t>
              </a:r>
              <a:r>
                <a:rPr kumimoji="0" lang="en-US" sz="1000" i="0" u="none" strike="noStrike" kern="0" cap="none" spc="0" normalizeH="0" baseline="0" noProof="0" dirty="0" err="1">
                  <a:ln>
                    <a:noFill/>
                  </a:ln>
                  <a:solidFill>
                    <a:schemeClr val="bg1"/>
                  </a:solidFill>
                  <a:effectLst/>
                  <a:uLnTx/>
                  <a:uFillTx/>
                  <a:latin typeface="+mn-lt"/>
                  <a:cs typeface="Arial"/>
                  <a:sym typeface="Arial"/>
                </a:rPr>
                <a:t>mengharuskan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bahwa</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tindak</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pidana</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hanya</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dapat</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diterapkan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atas</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perintah</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undang-undang</a:t>
              </a:r>
              <a:r>
                <a:rPr kumimoji="0" lang="en-US" sz="1000" i="0" u="none" strike="noStrike" kern="0" cap="none" spc="0" normalizeH="0" baseline="0" noProof="0" dirty="0">
                  <a:ln>
                    <a:noFill/>
                  </a:ln>
                  <a:solidFill>
                    <a:schemeClr val="bg1"/>
                  </a:solidFill>
                  <a:effectLst/>
                  <a:uLnTx/>
                  <a:uFillTx/>
                  <a:latin typeface="+mn-lt"/>
                  <a:cs typeface="Arial"/>
                  <a:sym typeface="Arial"/>
                </a:rPr>
                <a:t>. </a:t>
              </a:r>
            </a:p>
          </p:txBody>
        </p:sp>
        <p:sp>
          <p:nvSpPr>
            <p:cNvPr id="1063" name="Google Shape;240;p33">
              <a:extLst>
                <a:ext uri="{FF2B5EF4-FFF2-40B4-BE49-F238E27FC236}">
                  <a16:creationId xmlns="" xmlns:a16="http://schemas.microsoft.com/office/drawing/2014/main" id="{14101DE7-EECD-F8B5-02F6-EAF21AF47BC2}"/>
                </a:ext>
              </a:extLst>
            </p:cNvPr>
            <p:cNvSpPr/>
            <p:nvPr/>
          </p:nvSpPr>
          <p:spPr>
            <a:xfrm>
              <a:off x="1956024" y="1754405"/>
              <a:ext cx="1933822" cy="291343"/>
            </a:xfrm>
            <a:prstGeom prst="roundRect">
              <a:avLst>
                <a:gd name="adj" fmla="val 50000"/>
              </a:avLst>
            </a:prstGeom>
            <a:solidFill>
              <a:schemeClr val="tx1">
                <a:lumMod val="20000"/>
                <a:lumOff val="80000"/>
              </a:schemeClr>
            </a:solidFill>
            <a:ln w="19050">
              <a:solidFill>
                <a:srgbClr val="FFFEFC"/>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i="0" u="none" strike="noStrike" kern="0" cap="none" spc="0" normalizeH="0" baseline="0" noProof="0" dirty="0" err="1">
                  <a:ln>
                    <a:noFill/>
                  </a:ln>
                  <a:solidFill>
                    <a:schemeClr val="tx1"/>
                  </a:solidFill>
                  <a:effectLst/>
                  <a:uLnTx/>
                  <a:uFillTx/>
                  <a:latin typeface="+mn-lt"/>
                  <a:cs typeface="Arial"/>
                  <a:sym typeface="Arial"/>
                </a:rPr>
                <a:t>Konsep</a:t>
              </a:r>
              <a:r>
                <a:rPr kumimoji="0" lang="en-US" sz="1000" i="0" u="none" strike="noStrike" kern="0" cap="none" spc="0" normalizeH="0" baseline="0" noProof="0" dirty="0">
                  <a:ln>
                    <a:noFill/>
                  </a:ln>
                  <a:solidFill>
                    <a:schemeClr val="tx1"/>
                  </a:solidFill>
                  <a:effectLst/>
                  <a:uLnTx/>
                  <a:uFillTx/>
                  <a:latin typeface="+mn-lt"/>
                  <a:cs typeface="Arial"/>
                  <a:sym typeface="Arial"/>
                </a:rPr>
                <a:t> </a:t>
              </a:r>
              <a:r>
                <a:rPr kumimoji="0" lang="en-US" sz="1000" i="0" u="none" strike="noStrike" kern="0" cap="none" spc="0" normalizeH="0" baseline="0" noProof="0" dirty="0" err="1">
                  <a:ln>
                    <a:noFill/>
                  </a:ln>
                  <a:solidFill>
                    <a:schemeClr val="tx1"/>
                  </a:solidFill>
                  <a:effectLst/>
                  <a:uLnTx/>
                  <a:uFillTx/>
                  <a:latin typeface="+mn-lt"/>
                  <a:cs typeface="Arial"/>
                  <a:sym typeface="Arial"/>
                </a:rPr>
                <a:t>Kriminalisasi</a:t>
              </a:r>
              <a:endParaRPr kumimoji="0" lang="id-ID" sz="1000" i="0" u="none" strike="noStrike" kern="0" cap="none" spc="0" normalizeH="0" baseline="0" noProof="0" dirty="0">
                <a:ln>
                  <a:noFill/>
                </a:ln>
                <a:solidFill>
                  <a:schemeClr val="tx1"/>
                </a:solidFill>
                <a:effectLst/>
                <a:uLnTx/>
                <a:uFillTx/>
                <a:latin typeface="+mn-lt"/>
                <a:cs typeface="Arial"/>
                <a:sym typeface="Arial"/>
              </a:endParaRPr>
            </a:p>
          </p:txBody>
        </p:sp>
      </p:grpSp>
      <p:grpSp>
        <p:nvGrpSpPr>
          <p:cNvPr id="1058" name="Group 1057">
            <a:extLst>
              <a:ext uri="{FF2B5EF4-FFF2-40B4-BE49-F238E27FC236}">
                <a16:creationId xmlns="" xmlns:a16="http://schemas.microsoft.com/office/drawing/2014/main" id="{CDBC31F4-1579-71C7-A2F5-0241B31357DB}"/>
              </a:ext>
            </a:extLst>
          </p:cNvPr>
          <p:cNvGrpSpPr/>
          <p:nvPr/>
        </p:nvGrpSpPr>
        <p:grpSpPr>
          <a:xfrm>
            <a:off x="-5633983" y="1384025"/>
            <a:ext cx="3752256" cy="1451970"/>
            <a:chOff x="622804" y="1754405"/>
            <a:chExt cx="4456802" cy="2060085"/>
          </a:xfrm>
        </p:grpSpPr>
        <p:sp>
          <p:nvSpPr>
            <p:cNvPr id="1059" name="Google Shape;240;p33">
              <a:extLst>
                <a:ext uri="{FF2B5EF4-FFF2-40B4-BE49-F238E27FC236}">
                  <a16:creationId xmlns="" xmlns:a16="http://schemas.microsoft.com/office/drawing/2014/main" id="{25E2524C-6FC5-531D-417D-50DBC4167FA2}"/>
                </a:ext>
              </a:extLst>
            </p:cNvPr>
            <p:cNvSpPr/>
            <p:nvPr/>
          </p:nvSpPr>
          <p:spPr>
            <a:xfrm>
              <a:off x="622804" y="1939196"/>
              <a:ext cx="4456802" cy="1875294"/>
            </a:xfrm>
            <a:prstGeom prst="roundRect">
              <a:avLst>
                <a:gd name="adj" fmla="val 7725"/>
              </a:avLst>
            </a:prstGeom>
            <a:solidFill>
              <a:schemeClr val="tx2">
                <a:lumMod val="50000"/>
              </a:schemeClr>
            </a:solidFill>
            <a:ln w="19050">
              <a:solidFill>
                <a:srgbClr val="FFFEFC"/>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i="0" u="none" strike="noStrike" kern="0" cap="none" spc="0" normalizeH="0" baseline="0" noProof="0" dirty="0" err="1">
                  <a:ln>
                    <a:noFill/>
                  </a:ln>
                  <a:solidFill>
                    <a:schemeClr val="bg1"/>
                  </a:solidFill>
                  <a:effectLst/>
                  <a:uLnTx/>
                  <a:uFillTx/>
                  <a:latin typeface="+mn-lt"/>
                  <a:cs typeface="Arial"/>
                  <a:sym typeface="Arial"/>
                </a:rPr>
                <a:t>Prostitusi</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adalah</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praktik</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pelacuran</a:t>
              </a:r>
              <a:r>
                <a:rPr kumimoji="0" lang="en-US" sz="1050" i="0" u="none" strike="noStrike" kern="0" cap="none" spc="0" normalizeH="0" baseline="0" noProof="0" dirty="0">
                  <a:ln>
                    <a:noFill/>
                  </a:ln>
                  <a:solidFill>
                    <a:schemeClr val="bg1"/>
                  </a:solidFill>
                  <a:effectLst/>
                  <a:uLnTx/>
                  <a:uFillTx/>
                  <a:latin typeface="+mn-lt"/>
                  <a:cs typeface="Arial"/>
                  <a:sym typeface="Arial"/>
                </a:rPr>
                <a:t> yang </a:t>
              </a:r>
              <a:r>
                <a:rPr kumimoji="0" lang="en-US" sz="1050" i="0" u="none" strike="noStrike" kern="0" cap="none" spc="0" normalizeH="0" baseline="0" noProof="0" dirty="0" err="1">
                  <a:ln>
                    <a:noFill/>
                  </a:ln>
                  <a:solidFill>
                    <a:schemeClr val="bg1"/>
                  </a:solidFill>
                  <a:effectLst/>
                  <a:uLnTx/>
                  <a:uFillTx/>
                  <a:latin typeface="+mn-lt"/>
                  <a:cs typeface="Arial"/>
                  <a:sym typeface="Arial"/>
                </a:rPr>
                <a:t>melibatkan</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pemberian</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layanan</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seksual</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dalam</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pertukaran</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imbalan</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materi</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atau</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jasa</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Terdapat</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berbagai</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jenis</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prostitusi</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termasuk</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prostitusi</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bordil</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prostitusi</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panggilan</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prostitusi</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jalanan</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prostitusi</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semu</a:t>
              </a:r>
              <a:r>
                <a:rPr kumimoji="0" lang="en-US" sz="1050" i="0" u="none" strike="noStrike" kern="0" cap="none" spc="0" normalizeH="0" baseline="0" noProof="0" dirty="0">
                  <a:ln>
                    <a:noFill/>
                  </a:ln>
                  <a:solidFill>
                    <a:schemeClr val="bg1"/>
                  </a:solidFill>
                  <a:effectLst/>
                  <a:uLnTx/>
                  <a:uFillTx/>
                  <a:latin typeface="+mn-lt"/>
                  <a:cs typeface="Arial"/>
                  <a:sym typeface="Arial"/>
                </a:rPr>
                <a:t>, dan </a:t>
              </a:r>
              <a:r>
                <a:rPr kumimoji="0" lang="en-US" sz="1050" i="0" u="none" strike="noStrike" kern="0" cap="none" spc="0" normalizeH="0" baseline="0" noProof="0" dirty="0" err="1">
                  <a:ln>
                    <a:noFill/>
                  </a:ln>
                  <a:solidFill>
                    <a:schemeClr val="bg1"/>
                  </a:solidFill>
                  <a:effectLst/>
                  <a:uLnTx/>
                  <a:uFillTx/>
                  <a:latin typeface="+mn-lt"/>
                  <a:cs typeface="Arial"/>
                  <a:sym typeface="Arial"/>
                </a:rPr>
                <a:t>prostitusi</a:t>
              </a:r>
              <a:r>
                <a:rPr kumimoji="0" lang="en-US" sz="1050" i="0" u="none" strike="noStrike" kern="0" cap="none" spc="0" normalizeH="0" baseline="0" noProof="0" dirty="0">
                  <a:ln>
                    <a:noFill/>
                  </a:ln>
                  <a:solidFill>
                    <a:schemeClr val="bg1"/>
                  </a:solidFill>
                  <a:effectLst/>
                  <a:uLnTx/>
                  <a:uFillTx/>
                  <a:latin typeface="+mn-lt"/>
                  <a:cs typeface="Arial"/>
                  <a:sym typeface="Arial"/>
                </a:rPr>
                <a:t> </a:t>
              </a:r>
              <a:r>
                <a:rPr kumimoji="0" lang="en-US" sz="1050" i="0" u="none" strike="noStrike" kern="0" cap="none" spc="0" normalizeH="0" baseline="0" noProof="0" dirty="0" err="1">
                  <a:ln>
                    <a:noFill/>
                  </a:ln>
                  <a:solidFill>
                    <a:schemeClr val="bg1"/>
                  </a:solidFill>
                  <a:effectLst/>
                  <a:uLnTx/>
                  <a:uFillTx/>
                  <a:latin typeface="+mn-lt"/>
                  <a:cs typeface="Arial"/>
                  <a:sym typeface="Arial"/>
                </a:rPr>
                <a:t>secara</a:t>
              </a:r>
              <a:r>
                <a:rPr kumimoji="0" lang="en-US" sz="1050" i="0" u="none" strike="noStrike" kern="0" cap="none" spc="0" normalizeH="0" baseline="0" noProof="0" dirty="0">
                  <a:ln>
                    <a:noFill/>
                  </a:ln>
                  <a:solidFill>
                    <a:schemeClr val="bg1"/>
                  </a:solidFill>
                  <a:effectLst/>
                  <a:uLnTx/>
                  <a:uFillTx/>
                  <a:latin typeface="+mn-lt"/>
                  <a:cs typeface="Arial"/>
                  <a:sym typeface="Arial"/>
                </a:rPr>
                <a:t> online. </a:t>
              </a:r>
            </a:p>
          </p:txBody>
        </p:sp>
        <p:sp>
          <p:nvSpPr>
            <p:cNvPr id="1060" name="Google Shape;240;p33">
              <a:extLst>
                <a:ext uri="{FF2B5EF4-FFF2-40B4-BE49-F238E27FC236}">
                  <a16:creationId xmlns="" xmlns:a16="http://schemas.microsoft.com/office/drawing/2014/main" id="{73A3474A-9127-6F0A-FE7C-0FF61E42CABE}"/>
                </a:ext>
              </a:extLst>
            </p:cNvPr>
            <p:cNvSpPr/>
            <p:nvPr/>
          </p:nvSpPr>
          <p:spPr>
            <a:xfrm>
              <a:off x="1956024" y="1754405"/>
              <a:ext cx="1933822" cy="291343"/>
            </a:xfrm>
            <a:prstGeom prst="roundRect">
              <a:avLst>
                <a:gd name="adj" fmla="val 50000"/>
              </a:avLst>
            </a:prstGeom>
            <a:solidFill>
              <a:schemeClr val="accent1"/>
            </a:solidFill>
            <a:ln w="19050">
              <a:solidFill>
                <a:srgbClr val="FFFEFC"/>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i="0" u="none" strike="noStrike" kern="0" cap="none" spc="0" normalizeH="0" baseline="0" noProof="0" dirty="0" err="1">
                  <a:ln>
                    <a:noFill/>
                  </a:ln>
                  <a:solidFill>
                    <a:schemeClr val="tx1"/>
                  </a:solidFill>
                  <a:effectLst/>
                  <a:uLnTx/>
                  <a:uFillTx/>
                  <a:latin typeface="+mn-lt"/>
                  <a:cs typeface="Arial"/>
                  <a:sym typeface="Arial"/>
                </a:rPr>
                <a:t>Konsep</a:t>
              </a:r>
              <a:r>
                <a:rPr kumimoji="0" lang="en-US" sz="1000" i="0" u="none" strike="noStrike" kern="0" cap="none" spc="0" normalizeH="0" baseline="0" noProof="0" dirty="0">
                  <a:ln>
                    <a:noFill/>
                  </a:ln>
                  <a:solidFill>
                    <a:schemeClr val="tx1"/>
                  </a:solidFill>
                  <a:effectLst/>
                  <a:uLnTx/>
                  <a:uFillTx/>
                  <a:latin typeface="+mn-lt"/>
                  <a:cs typeface="Arial"/>
                  <a:sym typeface="Arial"/>
                </a:rPr>
                <a:t> </a:t>
              </a:r>
              <a:r>
                <a:rPr kumimoji="0" lang="en-US" sz="1000" i="0" u="none" strike="noStrike" kern="0" cap="none" spc="0" normalizeH="0" baseline="0" noProof="0" dirty="0" err="1">
                  <a:ln>
                    <a:noFill/>
                  </a:ln>
                  <a:solidFill>
                    <a:schemeClr val="tx1"/>
                  </a:solidFill>
                  <a:effectLst/>
                  <a:uLnTx/>
                  <a:uFillTx/>
                  <a:latin typeface="+mn-lt"/>
                  <a:cs typeface="Arial"/>
                  <a:sym typeface="Arial"/>
                </a:rPr>
                <a:t>Prostitusi</a:t>
              </a:r>
              <a:endParaRPr kumimoji="0" lang="id-ID" sz="1000" i="0" u="none" strike="noStrike" kern="0" cap="none" spc="0" normalizeH="0" baseline="0" noProof="0" dirty="0">
                <a:ln>
                  <a:noFill/>
                </a:ln>
                <a:solidFill>
                  <a:schemeClr val="tx1"/>
                </a:solidFill>
                <a:effectLst/>
                <a:uLnTx/>
                <a:uFillTx/>
                <a:latin typeface="+mn-lt"/>
                <a:cs typeface="Arial"/>
                <a:sym typeface="Arial"/>
              </a:endParaRPr>
            </a:p>
          </p:txBody>
        </p:sp>
      </p:grpSp>
      <p:grpSp>
        <p:nvGrpSpPr>
          <p:cNvPr id="1962" name="Group 1961">
            <a:extLst>
              <a:ext uri="{FF2B5EF4-FFF2-40B4-BE49-F238E27FC236}">
                <a16:creationId xmlns="" xmlns:a16="http://schemas.microsoft.com/office/drawing/2014/main" id="{66DC9251-4563-F271-0095-34018FF4DE40}"/>
              </a:ext>
            </a:extLst>
          </p:cNvPr>
          <p:cNvGrpSpPr/>
          <p:nvPr/>
        </p:nvGrpSpPr>
        <p:grpSpPr>
          <a:xfrm rot="16200000" flipH="1">
            <a:off x="10400574" y="3427442"/>
            <a:ext cx="1152424" cy="2276039"/>
            <a:chOff x="7074916" y="1034328"/>
            <a:chExt cx="2080587" cy="4109159"/>
          </a:xfrm>
        </p:grpSpPr>
        <p:grpSp>
          <p:nvGrpSpPr>
            <p:cNvPr id="1963" name="Google Shape;250;p13">
              <a:extLst>
                <a:ext uri="{FF2B5EF4-FFF2-40B4-BE49-F238E27FC236}">
                  <a16:creationId xmlns="" xmlns:a16="http://schemas.microsoft.com/office/drawing/2014/main" id="{4DC06CA6-1BFF-D0BF-3D58-E9118EBD45EC}"/>
                </a:ext>
              </a:extLst>
            </p:cNvPr>
            <p:cNvGrpSpPr/>
            <p:nvPr/>
          </p:nvGrpSpPr>
          <p:grpSpPr>
            <a:xfrm>
              <a:off x="7695395" y="4401533"/>
              <a:ext cx="731363" cy="741954"/>
              <a:chOff x="1698305" y="857250"/>
              <a:chExt cx="846877" cy="857254"/>
            </a:xfrm>
          </p:grpSpPr>
          <p:sp>
            <p:nvSpPr>
              <p:cNvPr id="1043" name="Google Shape;251;p13">
                <a:extLst>
                  <a:ext uri="{FF2B5EF4-FFF2-40B4-BE49-F238E27FC236}">
                    <a16:creationId xmlns="" xmlns:a16="http://schemas.microsoft.com/office/drawing/2014/main" id="{632B1F1D-510B-F8FC-4BDA-824CF13849D9}"/>
                  </a:ext>
                </a:extLst>
              </p:cNvPr>
              <p:cNvSpPr/>
              <p:nvPr/>
            </p:nvSpPr>
            <p:spPr>
              <a:xfrm>
                <a:off x="2121584" y="857250"/>
                <a:ext cx="423598" cy="428787"/>
              </a:xfrm>
              <a:custGeom>
                <a:avLst/>
                <a:gdLst/>
                <a:ahLst/>
                <a:cxnLst/>
                <a:rect l="l" t="t" r="r" b="b"/>
                <a:pathLst>
                  <a:path w="8082" h="8181" extrusionOk="0">
                    <a:moveTo>
                      <a:pt x="0" y="0"/>
                    </a:moveTo>
                    <a:cubicBezTo>
                      <a:pt x="0" y="4518"/>
                      <a:pt x="3617" y="8180"/>
                      <a:pt x="8079" y="8180"/>
                    </a:cubicBezTo>
                    <a:cubicBezTo>
                      <a:pt x="8080" y="8180"/>
                      <a:pt x="8081" y="8180"/>
                      <a:pt x="8081" y="8180"/>
                    </a:cubicBezTo>
                    <a:cubicBezTo>
                      <a:pt x="8081" y="3662"/>
                      <a:pt x="4463" y="0"/>
                      <a:pt x="0"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252;p13">
                <a:extLst>
                  <a:ext uri="{FF2B5EF4-FFF2-40B4-BE49-F238E27FC236}">
                    <a16:creationId xmlns="" xmlns:a16="http://schemas.microsoft.com/office/drawing/2014/main" id="{A64B1DFB-3857-13B5-7DBE-F945F41FB75B}"/>
                  </a:ext>
                </a:extLst>
              </p:cNvPr>
              <p:cNvSpPr/>
              <p:nvPr/>
            </p:nvSpPr>
            <p:spPr>
              <a:xfrm>
                <a:off x="1698305" y="857250"/>
                <a:ext cx="423703" cy="428787"/>
              </a:xfrm>
              <a:custGeom>
                <a:avLst/>
                <a:gdLst/>
                <a:ahLst/>
                <a:cxnLst/>
                <a:rect l="l" t="t" r="r" b="b"/>
                <a:pathLst>
                  <a:path w="8084" h="8181" extrusionOk="0">
                    <a:moveTo>
                      <a:pt x="8083" y="0"/>
                    </a:moveTo>
                    <a:cubicBezTo>
                      <a:pt x="3620" y="0"/>
                      <a:pt x="1" y="3662"/>
                      <a:pt x="1" y="8180"/>
                    </a:cubicBezTo>
                    <a:cubicBezTo>
                      <a:pt x="2" y="8180"/>
                      <a:pt x="2" y="8180"/>
                      <a:pt x="3" y="8180"/>
                    </a:cubicBezTo>
                    <a:cubicBezTo>
                      <a:pt x="4465" y="8180"/>
                      <a:pt x="8083" y="4518"/>
                      <a:pt x="8083"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253;p13">
                <a:extLst>
                  <a:ext uri="{FF2B5EF4-FFF2-40B4-BE49-F238E27FC236}">
                    <a16:creationId xmlns="" xmlns:a16="http://schemas.microsoft.com/office/drawing/2014/main" id="{22E49848-3B94-D92E-5211-DE8B69AB236A}"/>
                  </a:ext>
                </a:extLst>
              </p:cNvPr>
              <p:cNvSpPr/>
              <p:nvPr/>
            </p:nvSpPr>
            <p:spPr>
              <a:xfrm>
                <a:off x="2121584" y="1285770"/>
                <a:ext cx="423598" cy="428734"/>
              </a:xfrm>
              <a:custGeom>
                <a:avLst/>
                <a:gdLst/>
                <a:ahLst/>
                <a:cxnLst/>
                <a:rect l="l" t="t" r="r" b="b"/>
                <a:pathLst>
                  <a:path w="8082" h="8180" extrusionOk="0">
                    <a:moveTo>
                      <a:pt x="0" y="0"/>
                    </a:moveTo>
                    <a:cubicBezTo>
                      <a:pt x="0" y="4518"/>
                      <a:pt x="3618" y="8180"/>
                      <a:pt x="8081" y="8180"/>
                    </a:cubicBezTo>
                    <a:cubicBezTo>
                      <a:pt x="8081" y="3662"/>
                      <a:pt x="4463"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254;p13">
                <a:extLst>
                  <a:ext uri="{FF2B5EF4-FFF2-40B4-BE49-F238E27FC236}">
                    <a16:creationId xmlns="" xmlns:a16="http://schemas.microsoft.com/office/drawing/2014/main" id="{96102988-D6C4-6A60-2276-D5F67468F3F6}"/>
                  </a:ext>
                </a:extLst>
              </p:cNvPr>
              <p:cNvSpPr/>
              <p:nvPr/>
            </p:nvSpPr>
            <p:spPr>
              <a:xfrm>
                <a:off x="1698305" y="1285770"/>
                <a:ext cx="423703" cy="428734"/>
              </a:xfrm>
              <a:custGeom>
                <a:avLst/>
                <a:gdLst/>
                <a:ahLst/>
                <a:cxnLst/>
                <a:rect l="l" t="t" r="r" b="b"/>
                <a:pathLst>
                  <a:path w="8084" h="8180" extrusionOk="0">
                    <a:moveTo>
                      <a:pt x="8083" y="0"/>
                    </a:moveTo>
                    <a:cubicBezTo>
                      <a:pt x="3620" y="0"/>
                      <a:pt x="1" y="3662"/>
                      <a:pt x="1" y="8180"/>
                    </a:cubicBezTo>
                    <a:cubicBezTo>
                      <a:pt x="4464" y="8180"/>
                      <a:pt x="8083" y="4518"/>
                      <a:pt x="8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4" name="Google Shape;255;p13">
              <a:extLst>
                <a:ext uri="{FF2B5EF4-FFF2-40B4-BE49-F238E27FC236}">
                  <a16:creationId xmlns="" xmlns:a16="http://schemas.microsoft.com/office/drawing/2014/main" id="{7C5781E5-9214-7AD4-CB6F-92F4B6D6A57A}"/>
                </a:ext>
              </a:extLst>
            </p:cNvPr>
            <p:cNvGrpSpPr/>
            <p:nvPr/>
          </p:nvGrpSpPr>
          <p:grpSpPr>
            <a:xfrm>
              <a:off x="8424001" y="3659528"/>
              <a:ext cx="731502" cy="741998"/>
              <a:chOff x="1698147" y="1714552"/>
              <a:chExt cx="847038" cy="857206"/>
            </a:xfrm>
          </p:grpSpPr>
          <p:sp>
            <p:nvSpPr>
              <p:cNvPr id="1040" name="Google Shape;256;p13">
                <a:extLst>
                  <a:ext uri="{FF2B5EF4-FFF2-40B4-BE49-F238E27FC236}">
                    <a16:creationId xmlns="" xmlns:a16="http://schemas.microsoft.com/office/drawing/2014/main" id="{4B67D4E3-8315-C592-5E59-14C226BB23ED}"/>
                  </a:ext>
                </a:extLst>
              </p:cNvPr>
              <p:cNvSpPr/>
              <p:nvPr/>
            </p:nvSpPr>
            <p:spPr>
              <a:xfrm>
                <a:off x="1698147" y="1714552"/>
                <a:ext cx="847038" cy="857206"/>
              </a:xfrm>
              <a:custGeom>
                <a:avLst/>
                <a:gdLst/>
                <a:ahLst/>
                <a:cxnLst/>
                <a:rect l="l" t="t" r="r" b="b"/>
                <a:pathLst>
                  <a:path w="16161" h="16355" extrusionOk="0">
                    <a:moveTo>
                      <a:pt x="1" y="0"/>
                    </a:moveTo>
                    <a:lnTo>
                      <a:pt x="1" y="16355"/>
                    </a:lnTo>
                    <a:lnTo>
                      <a:pt x="16160" y="16355"/>
                    </a:lnTo>
                    <a:lnTo>
                      <a:pt x="16160"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257;p13">
                <a:extLst>
                  <a:ext uri="{FF2B5EF4-FFF2-40B4-BE49-F238E27FC236}">
                    <a16:creationId xmlns="" xmlns:a16="http://schemas.microsoft.com/office/drawing/2014/main" id="{5EF575F4-FD38-A0EF-A146-ADA756132A80}"/>
                  </a:ext>
                </a:extLst>
              </p:cNvPr>
              <p:cNvSpPr/>
              <p:nvPr/>
            </p:nvSpPr>
            <p:spPr>
              <a:xfrm>
                <a:off x="1946266" y="1791336"/>
                <a:ext cx="329255" cy="333186"/>
              </a:xfrm>
              <a:custGeom>
                <a:avLst/>
                <a:gdLst/>
                <a:ahLst/>
                <a:cxnLst/>
                <a:rect l="l" t="t" r="r" b="b"/>
                <a:pathLst>
                  <a:path w="6282" h="6357" extrusionOk="0">
                    <a:moveTo>
                      <a:pt x="3141" y="0"/>
                    </a:moveTo>
                    <a:cubicBezTo>
                      <a:pt x="1407" y="0"/>
                      <a:pt x="1" y="1424"/>
                      <a:pt x="3" y="3178"/>
                    </a:cubicBezTo>
                    <a:cubicBezTo>
                      <a:pt x="3" y="4933"/>
                      <a:pt x="1407" y="6356"/>
                      <a:pt x="3141" y="6356"/>
                    </a:cubicBezTo>
                    <a:cubicBezTo>
                      <a:pt x="4874" y="6356"/>
                      <a:pt x="6281" y="4933"/>
                      <a:pt x="6281" y="3178"/>
                    </a:cubicBezTo>
                    <a:cubicBezTo>
                      <a:pt x="6281" y="1424"/>
                      <a:pt x="4875" y="0"/>
                      <a:pt x="31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258;p13">
                <a:extLst>
                  <a:ext uri="{FF2B5EF4-FFF2-40B4-BE49-F238E27FC236}">
                    <a16:creationId xmlns="" xmlns:a16="http://schemas.microsoft.com/office/drawing/2014/main" id="{82E2FFD1-B368-22BB-F41E-163F1ED21975}"/>
                  </a:ext>
                </a:extLst>
              </p:cNvPr>
              <p:cNvSpPr/>
              <p:nvPr/>
            </p:nvSpPr>
            <p:spPr>
              <a:xfrm>
                <a:off x="2119120" y="2140557"/>
                <a:ext cx="426061" cy="431198"/>
              </a:xfrm>
              <a:custGeom>
                <a:avLst/>
                <a:gdLst/>
                <a:ahLst/>
                <a:cxnLst/>
                <a:rect l="l" t="t" r="r" b="b"/>
                <a:pathLst>
                  <a:path w="8129" h="8227" extrusionOk="0">
                    <a:moveTo>
                      <a:pt x="8128" y="1"/>
                    </a:moveTo>
                    <a:lnTo>
                      <a:pt x="1" y="8227"/>
                    </a:lnTo>
                    <a:lnTo>
                      <a:pt x="8128" y="8227"/>
                    </a:lnTo>
                    <a:lnTo>
                      <a:pt x="81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5" name="Google Shape;259;p13">
              <a:extLst>
                <a:ext uri="{FF2B5EF4-FFF2-40B4-BE49-F238E27FC236}">
                  <a16:creationId xmlns="" xmlns:a16="http://schemas.microsoft.com/office/drawing/2014/main" id="{CEFC6D67-1B0E-90B0-6D8B-AB69AAE0E3B6}"/>
                </a:ext>
              </a:extLst>
            </p:cNvPr>
            <p:cNvGrpSpPr/>
            <p:nvPr/>
          </p:nvGrpSpPr>
          <p:grpSpPr>
            <a:xfrm>
              <a:off x="8425842" y="2189984"/>
              <a:ext cx="727794" cy="734801"/>
              <a:chOff x="0" y="1714448"/>
              <a:chExt cx="849135" cy="857311"/>
            </a:xfrm>
          </p:grpSpPr>
          <p:sp>
            <p:nvSpPr>
              <p:cNvPr id="1038" name="Google Shape;260;p13">
                <a:extLst>
                  <a:ext uri="{FF2B5EF4-FFF2-40B4-BE49-F238E27FC236}">
                    <a16:creationId xmlns="" xmlns:a16="http://schemas.microsoft.com/office/drawing/2014/main" id="{4DBE10B5-951D-1EC8-D54F-2FB3B43CFF53}"/>
                  </a:ext>
                </a:extLst>
              </p:cNvPr>
              <p:cNvSpPr/>
              <p:nvPr/>
            </p:nvSpPr>
            <p:spPr>
              <a:xfrm>
                <a:off x="0" y="1714448"/>
                <a:ext cx="849135" cy="857311"/>
              </a:xfrm>
              <a:custGeom>
                <a:avLst/>
                <a:gdLst/>
                <a:ahLst/>
                <a:cxnLst/>
                <a:rect l="l" t="t" r="r" b="b"/>
                <a:pathLst>
                  <a:path w="16201" h="16357" extrusionOk="0">
                    <a:moveTo>
                      <a:pt x="1" y="1"/>
                    </a:moveTo>
                    <a:lnTo>
                      <a:pt x="1" y="16357"/>
                    </a:lnTo>
                    <a:lnTo>
                      <a:pt x="16200" y="16357"/>
                    </a:lnTo>
                    <a:lnTo>
                      <a:pt x="162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261;p13">
                <a:extLst>
                  <a:ext uri="{FF2B5EF4-FFF2-40B4-BE49-F238E27FC236}">
                    <a16:creationId xmlns="" xmlns:a16="http://schemas.microsoft.com/office/drawing/2014/main" id="{94FC668E-C3C2-332B-AE46-C5DF6A8A0919}"/>
                  </a:ext>
                </a:extLst>
              </p:cNvPr>
              <p:cNvSpPr/>
              <p:nvPr/>
            </p:nvSpPr>
            <p:spPr>
              <a:xfrm>
                <a:off x="52" y="1714448"/>
                <a:ext cx="849082" cy="857311"/>
              </a:xfrm>
              <a:custGeom>
                <a:avLst/>
                <a:gdLst/>
                <a:ahLst/>
                <a:cxnLst/>
                <a:rect l="l" t="t" r="r" b="b"/>
                <a:pathLst>
                  <a:path w="16200" h="16357" extrusionOk="0">
                    <a:moveTo>
                      <a:pt x="1" y="1"/>
                    </a:moveTo>
                    <a:lnTo>
                      <a:pt x="1" y="7099"/>
                    </a:lnTo>
                    <a:lnTo>
                      <a:pt x="9169" y="16357"/>
                    </a:lnTo>
                    <a:lnTo>
                      <a:pt x="16199" y="1635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262;p13">
              <a:extLst>
                <a:ext uri="{FF2B5EF4-FFF2-40B4-BE49-F238E27FC236}">
                  <a16:creationId xmlns="" xmlns:a16="http://schemas.microsoft.com/office/drawing/2014/main" id="{623676B6-AC63-F6E9-2E4F-E9D7364B5B46}"/>
                </a:ext>
              </a:extLst>
            </p:cNvPr>
            <p:cNvGrpSpPr/>
            <p:nvPr/>
          </p:nvGrpSpPr>
          <p:grpSpPr>
            <a:xfrm>
              <a:off x="8425842" y="2924733"/>
              <a:ext cx="727838" cy="734801"/>
              <a:chOff x="0" y="2571698"/>
              <a:chExt cx="849187" cy="857311"/>
            </a:xfrm>
          </p:grpSpPr>
          <p:sp>
            <p:nvSpPr>
              <p:cNvPr id="1036" name="Google Shape;263;p13">
                <a:extLst>
                  <a:ext uri="{FF2B5EF4-FFF2-40B4-BE49-F238E27FC236}">
                    <a16:creationId xmlns="" xmlns:a16="http://schemas.microsoft.com/office/drawing/2014/main" id="{99A02988-1274-35EE-B93B-2B7261748EBE}"/>
                  </a:ext>
                </a:extLst>
              </p:cNvPr>
              <p:cNvSpPr/>
              <p:nvPr/>
            </p:nvSpPr>
            <p:spPr>
              <a:xfrm>
                <a:off x="0" y="2571698"/>
                <a:ext cx="849187" cy="857311"/>
              </a:xfrm>
              <a:custGeom>
                <a:avLst/>
                <a:gdLst/>
                <a:ahLst/>
                <a:cxnLst/>
                <a:rect l="l" t="t" r="r" b="b"/>
                <a:pathLst>
                  <a:path w="16202" h="16357" extrusionOk="0">
                    <a:moveTo>
                      <a:pt x="1" y="1"/>
                    </a:moveTo>
                    <a:lnTo>
                      <a:pt x="1" y="16357"/>
                    </a:lnTo>
                    <a:lnTo>
                      <a:pt x="16201" y="16357"/>
                    </a:lnTo>
                    <a:lnTo>
                      <a:pt x="162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264;p13">
                <a:extLst>
                  <a:ext uri="{FF2B5EF4-FFF2-40B4-BE49-F238E27FC236}">
                    <a16:creationId xmlns="" xmlns:a16="http://schemas.microsoft.com/office/drawing/2014/main" id="{AF3FECCE-4336-97F5-9CCB-59604AB00439}"/>
                  </a:ext>
                </a:extLst>
              </p:cNvPr>
              <p:cNvSpPr/>
              <p:nvPr/>
            </p:nvSpPr>
            <p:spPr>
              <a:xfrm>
                <a:off x="52" y="2571698"/>
                <a:ext cx="849082" cy="857259"/>
              </a:xfrm>
              <a:custGeom>
                <a:avLst/>
                <a:gdLst/>
                <a:ahLst/>
                <a:cxnLst/>
                <a:rect l="l" t="t" r="r" b="b"/>
                <a:pathLst>
                  <a:path w="16200" h="16356" extrusionOk="0">
                    <a:moveTo>
                      <a:pt x="9169" y="1"/>
                    </a:moveTo>
                    <a:lnTo>
                      <a:pt x="1" y="9259"/>
                    </a:lnTo>
                    <a:lnTo>
                      <a:pt x="1" y="16356"/>
                    </a:lnTo>
                    <a:lnTo>
                      <a:pt x="161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7" name="Google Shape;265;p13">
              <a:extLst>
                <a:ext uri="{FF2B5EF4-FFF2-40B4-BE49-F238E27FC236}">
                  <a16:creationId xmlns="" xmlns:a16="http://schemas.microsoft.com/office/drawing/2014/main" id="{FA77C353-5E69-6A3D-F9ED-7F9A068F6EF6}"/>
                </a:ext>
              </a:extLst>
            </p:cNvPr>
            <p:cNvSpPr/>
            <p:nvPr/>
          </p:nvSpPr>
          <p:spPr>
            <a:xfrm rot="10800000" flipH="1">
              <a:off x="8424058" y="1462797"/>
              <a:ext cx="731439" cy="741948"/>
            </a:xfrm>
            <a:custGeom>
              <a:avLst/>
              <a:gdLst/>
              <a:ahLst/>
              <a:cxnLst/>
              <a:rect l="l" t="t" r="r" b="b"/>
              <a:pathLst>
                <a:path w="15075" h="15221" extrusionOk="0">
                  <a:moveTo>
                    <a:pt x="1" y="1"/>
                  </a:moveTo>
                  <a:lnTo>
                    <a:pt x="7522" y="7592"/>
                  </a:lnTo>
                  <a:lnTo>
                    <a:pt x="15074" y="15220"/>
                  </a:lnTo>
                  <a:lnTo>
                    <a:pt x="150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8" name="Google Shape;266;p13">
              <a:extLst>
                <a:ext uri="{FF2B5EF4-FFF2-40B4-BE49-F238E27FC236}">
                  <a16:creationId xmlns="" xmlns:a16="http://schemas.microsoft.com/office/drawing/2014/main" id="{6223A060-0D49-94C6-AFA6-BCC368014C8E}"/>
                </a:ext>
              </a:extLst>
            </p:cNvPr>
            <p:cNvGrpSpPr/>
            <p:nvPr/>
          </p:nvGrpSpPr>
          <p:grpSpPr>
            <a:xfrm>
              <a:off x="8423978" y="4521685"/>
              <a:ext cx="731509" cy="501637"/>
              <a:chOff x="6292052" y="1556345"/>
              <a:chExt cx="712972" cy="486413"/>
            </a:xfrm>
          </p:grpSpPr>
          <p:sp>
            <p:nvSpPr>
              <p:cNvPr id="1974" name="Google Shape;267;p13">
                <a:extLst>
                  <a:ext uri="{FF2B5EF4-FFF2-40B4-BE49-F238E27FC236}">
                    <a16:creationId xmlns="" xmlns:a16="http://schemas.microsoft.com/office/drawing/2014/main" id="{A637E944-5511-30A8-6AD6-8ED9EE746B89}"/>
                  </a:ext>
                </a:extLst>
              </p:cNvPr>
              <p:cNvSpPr/>
              <p:nvPr/>
            </p:nvSpPr>
            <p:spPr>
              <a:xfrm>
                <a:off x="6292052" y="1556345"/>
                <a:ext cx="712972" cy="86933"/>
              </a:xfrm>
              <a:custGeom>
                <a:avLst/>
                <a:gdLst/>
                <a:ahLst/>
                <a:cxnLst/>
                <a:rect l="l" t="t" r="r" b="b"/>
                <a:pathLst>
                  <a:path w="15075" h="1838" extrusionOk="0">
                    <a:moveTo>
                      <a:pt x="0" y="1"/>
                    </a:moveTo>
                    <a:lnTo>
                      <a:pt x="0" y="1838"/>
                    </a:lnTo>
                    <a:lnTo>
                      <a:pt x="15075" y="1838"/>
                    </a:lnTo>
                    <a:lnTo>
                      <a:pt x="150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268;p13">
                <a:extLst>
                  <a:ext uri="{FF2B5EF4-FFF2-40B4-BE49-F238E27FC236}">
                    <a16:creationId xmlns="" xmlns:a16="http://schemas.microsoft.com/office/drawing/2014/main" id="{4A16AFA1-4C17-E6C2-7ADC-839C65771FD8}"/>
                  </a:ext>
                </a:extLst>
              </p:cNvPr>
              <p:cNvSpPr/>
              <p:nvPr/>
            </p:nvSpPr>
            <p:spPr>
              <a:xfrm>
                <a:off x="6292052" y="1756132"/>
                <a:ext cx="712972" cy="86933"/>
              </a:xfrm>
              <a:custGeom>
                <a:avLst/>
                <a:gdLst/>
                <a:ahLst/>
                <a:cxnLst/>
                <a:rect l="l" t="t" r="r" b="b"/>
                <a:pathLst>
                  <a:path w="15075" h="1838" extrusionOk="0">
                    <a:moveTo>
                      <a:pt x="0" y="0"/>
                    </a:moveTo>
                    <a:lnTo>
                      <a:pt x="0" y="1837"/>
                    </a:lnTo>
                    <a:lnTo>
                      <a:pt x="15075" y="1837"/>
                    </a:lnTo>
                    <a:lnTo>
                      <a:pt x="15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269;p13">
                <a:extLst>
                  <a:ext uri="{FF2B5EF4-FFF2-40B4-BE49-F238E27FC236}">
                    <a16:creationId xmlns="" xmlns:a16="http://schemas.microsoft.com/office/drawing/2014/main" id="{EDA4284A-294F-F3F2-0552-BB863FF5BBC5}"/>
                  </a:ext>
                </a:extLst>
              </p:cNvPr>
              <p:cNvSpPr/>
              <p:nvPr/>
            </p:nvSpPr>
            <p:spPr>
              <a:xfrm>
                <a:off x="6292099" y="1955872"/>
                <a:ext cx="712925" cy="86886"/>
              </a:xfrm>
              <a:custGeom>
                <a:avLst/>
                <a:gdLst/>
                <a:ahLst/>
                <a:cxnLst/>
                <a:rect l="l" t="t" r="r" b="b"/>
                <a:pathLst>
                  <a:path w="15074" h="1837" extrusionOk="0">
                    <a:moveTo>
                      <a:pt x="0" y="0"/>
                    </a:moveTo>
                    <a:lnTo>
                      <a:pt x="0" y="1837"/>
                    </a:lnTo>
                    <a:lnTo>
                      <a:pt x="15074" y="1837"/>
                    </a:lnTo>
                    <a:lnTo>
                      <a:pt x="15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9" name="Google Shape;270;p13">
              <a:extLst>
                <a:ext uri="{FF2B5EF4-FFF2-40B4-BE49-F238E27FC236}">
                  <a16:creationId xmlns="" xmlns:a16="http://schemas.microsoft.com/office/drawing/2014/main" id="{BDA3D360-55C4-F6CD-DB30-C12D9D6122C3}"/>
                </a:ext>
              </a:extLst>
            </p:cNvPr>
            <p:cNvSpPr/>
            <p:nvPr/>
          </p:nvSpPr>
          <p:spPr>
            <a:xfrm>
              <a:off x="7074916" y="4746433"/>
              <a:ext cx="195221" cy="181552"/>
            </a:xfrm>
            <a:custGeom>
              <a:avLst/>
              <a:gdLst/>
              <a:ahLst/>
              <a:cxnLst/>
              <a:rect l="l" t="t" r="r" b="b"/>
              <a:pathLst>
                <a:path w="4345" h="4041" extrusionOk="0">
                  <a:moveTo>
                    <a:pt x="2172" y="1"/>
                  </a:moveTo>
                  <a:cubicBezTo>
                    <a:pt x="1198" y="1"/>
                    <a:pt x="340" y="706"/>
                    <a:pt x="180" y="1697"/>
                  </a:cubicBezTo>
                  <a:cubicBezTo>
                    <a:pt x="1" y="2798"/>
                    <a:pt x="749" y="3836"/>
                    <a:pt x="1849" y="4014"/>
                  </a:cubicBezTo>
                  <a:cubicBezTo>
                    <a:pt x="1959" y="4032"/>
                    <a:pt x="2068" y="4040"/>
                    <a:pt x="2175" y="4040"/>
                  </a:cubicBezTo>
                  <a:cubicBezTo>
                    <a:pt x="3149" y="4040"/>
                    <a:pt x="4006" y="3335"/>
                    <a:pt x="4166" y="2344"/>
                  </a:cubicBezTo>
                  <a:cubicBezTo>
                    <a:pt x="4345" y="1243"/>
                    <a:pt x="3597" y="206"/>
                    <a:pt x="2497" y="27"/>
                  </a:cubicBezTo>
                  <a:cubicBezTo>
                    <a:pt x="2388" y="9"/>
                    <a:pt x="2279" y="1"/>
                    <a:pt x="2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0" name="Google Shape;271;p13">
              <a:extLst>
                <a:ext uri="{FF2B5EF4-FFF2-40B4-BE49-F238E27FC236}">
                  <a16:creationId xmlns="" xmlns:a16="http://schemas.microsoft.com/office/drawing/2014/main" id="{D45D2F15-B057-6C2F-0A9A-3AF120EA7D02}"/>
                </a:ext>
              </a:extLst>
            </p:cNvPr>
            <p:cNvGrpSpPr/>
            <p:nvPr/>
          </p:nvGrpSpPr>
          <p:grpSpPr>
            <a:xfrm flipH="1">
              <a:off x="8424058" y="1034328"/>
              <a:ext cx="196038" cy="566203"/>
              <a:chOff x="7265731" y="3675915"/>
              <a:chExt cx="196038" cy="566203"/>
            </a:xfrm>
          </p:grpSpPr>
          <p:sp>
            <p:nvSpPr>
              <p:cNvPr id="1971" name="Google Shape;272;p13">
                <a:extLst>
                  <a:ext uri="{FF2B5EF4-FFF2-40B4-BE49-F238E27FC236}">
                    <a16:creationId xmlns="" xmlns:a16="http://schemas.microsoft.com/office/drawing/2014/main" id="{05165F78-4E87-4518-7F54-9B448C7C1845}"/>
                  </a:ext>
                </a:extLst>
              </p:cNvPr>
              <p:cNvSpPr/>
              <p:nvPr/>
            </p:nvSpPr>
            <p:spPr>
              <a:xfrm>
                <a:off x="7274434" y="3675915"/>
                <a:ext cx="187335" cy="191649"/>
              </a:xfrm>
              <a:custGeom>
                <a:avLst/>
                <a:gdLst/>
                <a:ahLst/>
                <a:cxnLst/>
                <a:rect l="l" t="t" r="r" b="b"/>
                <a:pathLst>
                  <a:path w="3961" h="4052" extrusionOk="0">
                    <a:moveTo>
                      <a:pt x="1" y="1"/>
                    </a:moveTo>
                    <a:lnTo>
                      <a:pt x="3868" y="4052"/>
                    </a:lnTo>
                    <a:lnTo>
                      <a:pt x="3960" y="92"/>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273;p13">
                <a:extLst>
                  <a:ext uri="{FF2B5EF4-FFF2-40B4-BE49-F238E27FC236}">
                    <a16:creationId xmlns="" xmlns:a16="http://schemas.microsoft.com/office/drawing/2014/main" id="{808D8D28-2530-9FB6-1AB4-D27D2AC3795F}"/>
                  </a:ext>
                </a:extLst>
              </p:cNvPr>
              <p:cNvSpPr/>
              <p:nvPr/>
            </p:nvSpPr>
            <p:spPr>
              <a:xfrm>
                <a:off x="7270082" y="3863216"/>
                <a:ext cx="187288" cy="191649"/>
              </a:xfrm>
              <a:custGeom>
                <a:avLst/>
                <a:gdLst/>
                <a:ahLst/>
                <a:cxnLst/>
                <a:rect l="l" t="t" r="r" b="b"/>
                <a:pathLst>
                  <a:path w="3960" h="4052" extrusionOk="0">
                    <a:moveTo>
                      <a:pt x="0" y="0"/>
                    </a:moveTo>
                    <a:lnTo>
                      <a:pt x="3868" y="4051"/>
                    </a:lnTo>
                    <a:lnTo>
                      <a:pt x="3960" y="9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274;p13">
                <a:extLst>
                  <a:ext uri="{FF2B5EF4-FFF2-40B4-BE49-F238E27FC236}">
                    <a16:creationId xmlns="" xmlns:a16="http://schemas.microsoft.com/office/drawing/2014/main" id="{970807F9-F231-D08D-FF1E-2E4DCBCC7BFC}"/>
                  </a:ext>
                </a:extLst>
              </p:cNvPr>
              <p:cNvSpPr/>
              <p:nvPr/>
            </p:nvSpPr>
            <p:spPr>
              <a:xfrm>
                <a:off x="7265731" y="4050469"/>
                <a:ext cx="187335" cy="191649"/>
              </a:xfrm>
              <a:custGeom>
                <a:avLst/>
                <a:gdLst/>
                <a:ahLst/>
                <a:cxnLst/>
                <a:rect l="l" t="t" r="r" b="b"/>
                <a:pathLst>
                  <a:path w="3961" h="4052" extrusionOk="0">
                    <a:moveTo>
                      <a:pt x="1" y="1"/>
                    </a:moveTo>
                    <a:lnTo>
                      <a:pt x="3869" y="4051"/>
                    </a:lnTo>
                    <a:lnTo>
                      <a:pt x="3960" y="9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47" name="Group 1046">
            <a:extLst>
              <a:ext uri="{FF2B5EF4-FFF2-40B4-BE49-F238E27FC236}">
                <a16:creationId xmlns="" xmlns:a16="http://schemas.microsoft.com/office/drawing/2014/main" id="{3CCFED28-EF84-CF85-B195-5B6E4006ABE6}"/>
              </a:ext>
            </a:extLst>
          </p:cNvPr>
          <p:cNvGrpSpPr/>
          <p:nvPr/>
        </p:nvGrpSpPr>
        <p:grpSpPr>
          <a:xfrm>
            <a:off x="-1082629" y="5572880"/>
            <a:ext cx="814509" cy="912109"/>
            <a:chOff x="-9187" y="3515878"/>
            <a:chExt cx="1453440" cy="1627602"/>
          </a:xfrm>
        </p:grpSpPr>
        <p:grpSp>
          <p:nvGrpSpPr>
            <p:cNvPr id="1048" name="Google Shape;980;p36">
              <a:extLst>
                <a:ext uri="{FF2B5EF4-FFF2-40B4-BE49-F238E27FC236}">
                  <a16:creationId xmlns="" xmlns:a16="http://schemas.microsoft.com/office/drawing/2014/main" id="{FAA6A338-FB8C-BE29-C810-83273167CF31}"/>
                </a:ext>
              </a:extLst>
            </p:cNvPr>
            <p:cNvGrpSpPr/>
            <p:nvPr/>
          </p:nvGrpSpPr>
          <p:grpSpPr>
            <a:xfrm>
              <a:off x="349337" y="4023254"/>
              <a:ext cx="731517" cy="731509"/>
              <a:chOff x="358469" y="4060974"/>
              <a:chExt cx="717032" cy="717165"/>
            </a:xfrm>
          </p:grpSpPr>
          <p:sp>
            <p:nvSpPr>
              <p:cNvPr id="1056" name="Google Shape;981;p36">
                <a:extLst>
                  <a:ext uri="{FF2B5EF4-FFF2-40B4-BE49-F238E27FC236}">
                    <a16:creationId xmlns="" xmlns:a16="http://schemas.microsoft.com/office/drawing/2014/main" id="{DF482F56-4960-FB14-E6C4-18C11253AFCD}"/>
                  </a:ext>
                </a:extLst>
              </p:cNvPr>
              <p:cNvSpPr/>
              <p:nvPr/>
            </p:nvSpPr>
            <p:spPr>
              <a:xfrm>
                <a:off x="358469" y="4060974"/>
                <a:ext cx="717032" cy="717165"/>
              </a:xfrm>
              <a:custGeom>
                <a:avLst/>
                <a:gdLst/>
                <a:ahLst/>
                <a:cxnLst/>
                <a:rect l="l" t="t" r="r" b="b"/>
                <a:pathLst>
                  <a:path w="15074" h="15076" extrusionOk="0">
                    <a:moveTo>
                      <a:pt x="7537" y="1"/>
                    </a:moveTo>
                    <a:cubicBezTo>
                      <a:pt x="5538" y="1"/>
                      <a:pt x="3621" y="795"/>
                      <a:pt x="2208" y="2209"/>
                    </a:cubicBezTo>
                    <a:cubicBezTo>
                      <a:pt x="794" y="3622"/>
                      <a:pt x="0" y="5539"/>
                      <a:pt x="0" y="7538"/>
                    </a:cubicBezTo>
                    <a:cubicBezTo>
                      <a:pt x="0" y="9537"/>
                      <a:pt x="794" y="11454"/>
                      <a:pt x="2208" y="12867"/>
                    </a:cubicBezTo>
                    <a:cubicBezTo>
                      <a:pt x="3621" y="14280"/>
                      <a:pt x="5538" y="15075"/>
                      <a:pt x="7537" y="15075"/>
                    </a:cubicBezTo>
                    <a:cubicBezTo>
                      <a:pt x="9536" y="15075"/>
                      <a:pt x="11453" y="14280"/>
                      <a:pt x="12867" y="12867"/>
                    </a:cubicBezTo>
                    <a:cubicBezTo>
                      <a:pt x="14280" y="11454"/>
                      <a:pt x="15074" y="9537"/>
                      <a:pt x="15074" y="7538"/>
                    </a:cubicBezTo>
                    <a:cubicBezTo>
                      <a:pt x="15074" y="5539"/>
                      <a:pt x="14280" y="3622"/>
                      <a:pt x="12867" y="2209"/>
                    </a:cubicBezTo>
                    <a:cubicBezTo>
                      <a:pt x="11453" y="795"/>
                      <a:pt x="9536" y="1"/>
                      <a:pt x="7537"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982;p36">
                <a:extLst>
                  <a:ext uri="{FF2B5EF4-FFF2-40B4-BE49-F238E27FC236}">
                    <a16:creationId xmlns="" xmlns:a16="http://schemas.microsoft.com/office/drawing/2014/main" id="{FDEAF46E-C3FE-CB4C-C1CC-702AFE343AB8}"/>
                  </a:ext>
                </a:extLst>
              </p:cNvPr>
              <p:cNvSpPr/>
              <p:nvPr/>
            </p:nvSpPr>
            <p:spPr>
              <a:xfrm>
                <a:off x="559108" y="4275694"/>
                <a:ext cx="315800" cy="287704"/>
              </a:xfrm>
              <a:custGeom>
                <a:avLst/>
                <a:gdLst/>
                <a:ahLst/>
                <a:cxnLst/>
                <a:rect l="l" t="t" r="r" b="b"/>
                <a:pathLst>
                  <a:path w="6639" h="6048" extrusionOk="0">
                    <a:moveTo>
                      <a:pt x="3319" y="1"/>
                    </a:moveTo>
                    <a:cubicBezTo>
                      <a:pt x="2545" y="1"/>
                      <a:pt x="1772" y="296"/>
                      <a:pt x="1181" y="886"/>
                    </a:cubicBezTo>
                    <a:cubicBezTo>
                      <a:pt x="1" y="2067"/>
                      <a:pt x="1" y="3982"/>
                      <a:pt x="1181" y="5162"/>
                    </a:cubicBezTo>
                    <a:cubicBezTo>
                      <a:pt x="1772" y="5752"/>
                      <a:pt x="2545" y="6048"/>
                      <a:pt x="3319" y="6048"/>
                    </a:cubicBezTo>
                    <a:cubicBezTo>
                      <a:pt x="4093" y="6048"/>
                      <a:pt x="4867" y="5752"/>
                      <a:pt x="5457" y="5162"/>
                    </a:cubicBezTo>
                    <a:cubicBezTo>
                      <a:pt x="6638" y="3982"/>
                      <a:pt x="6638" y="2067"/>
                      <a:pt x="5457" y="886"/>
                    </a:cubicBezTo>
                    <a:cubicBezTo>
                      <a:pt x="4867" y="296"/>
                      <a:pt x="4093" y="1"/>
                      <a:pt x="3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9" name="Google Shape;275;p13">
              <a:extLst>
                <a:ext uri="{FF2B5EF4-FFF2-40B4-BE49-F238E27FC236}">
                  <a16:creationId xmlns="" xmlns:a16="http://schemas.microsoft.com/office/drawing/2014/main" id="{E42E70BD-1FD5-D86F-3417-0AAA86B2900C}"/>
                </a:ext>
              </a:extLst>
            </p:cNvPr>
            <p:cNvGrpSpPr/>
            <p:nvPr/>
          </p:nvGrpSpPr>
          <p:grpSpPr>
            <a:xfrm>
              <a:off x="712736" y="4401504"/>
              <a:ext cx="731517" cy="741976"/>
              <a:chOff x="717034" y="4419587"/>
              <a:chExt cx="717033" cy="723950"/>
            </a:xfrm>
          </p:grpSpPr>
          <p:sp>
            <p:nvSpPr>
              <p:cNvPr id="1054" name="Google Shape;276;p13">
                <a:extLst>
                  <a:ext uri="{FF2B5EF4-FFF2-40B4-BE49-F238E27FC236}">
                    <a16:creationId xmlns="" xmlns:a16="http://schemas.microsoft.com/office/drawing/2014/main" id="{5D9AAC0F-F4E7-B2C2-85A0-BEE4F8DFE504}"/>
                  </a:ext>
                </a:extLst>
              </p:cNvPr>
              <p:cNvSpPr/>
              <p:nvPr/>
            </p:nvSpPr>
            <p:spPr>
              <a:xfrm>
                <a:off x="717034" y="4419587"/>
                <a:ext cx="358564" cy="362008"/>
              </a:xfrm>
              <a:custGeom>
                <a:avLst/>
                <a:gdLst/>
                <a:ahLst/>
                <a:cxnLst/>
                <a:rect l="l" t="t" r="r" b="b"/>
                <a:pathLst>
                  <a:path w="7538" h="7610" extrusionOk="0">
                    <a:moveTo>
                      <a:pt x="0" y="0"/>
                    </a:moveTo>
                    <a:lnTo>
                      <a:pt x="0" y="7609"/>
                    </a:lnTo>
                    <a:lnTo>
                      <a:pt x="7538" y="7609"/>
                    </a:lnTo>
                    <a:lnTo>
                      <a:pt x="7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277;p13">
                <a:extLst>
                  <a:ext uri="{FF2B5EF4-FFF2-40B4-BE49-F238E27FC236}">
                    <a16:creationId xmlns="" xmlns:a16="http://schemas.microsoft.com/office/drawing/2014/main" id="{B9642743-8045-6051-523F-387AECB354C2}"/>
                  </a:ext>
                </a:extLst>
              </p:cNvPr>
              <p:cNvSpPr/>
              <p:nvPr/>
            </p:nvSpPr>
            <p:spPr>
              <a:xfrm>
                <a:off x="1075503" y="4781529"/>
                <a:ext cx="358564" cy="362008"/>
              </a:xfrm>
              <a:custGeom>
                <a:avLst/>
                <a:gdLst/>
                <a:ahLst/>
                <a:cxnLst/>
                <a:rect l="l" t="t" r="r" b="b"/>
                <a:pathLst>
                  <a:path w="7538" h="7610" extrusionOk="0">
                    <a:moveTo>
                      <a:pt x="1" y="0"/>
                    </a:moveTo>
                    <a:lnTo>
                      <a:pt x="1" y="7610"/>
                    </a:lnTo>
                    <a:lnTo>
                      <a:pt x="7538" y="7610"/>
                    </a:lnTo>
                    <a:lnTo>
                      <a:pt x="7538"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0" name="Google Shape;278;p13">
              <a:extLst>
                <a:ext uri="{FF2B5EF4-FFF2-40B4-BE49-F238E27FC236}">
                  <a16:creationId xmlns="" xmlns:a16="http://schemas.microsoft.com/office/drawing/2014/main" id="{C31092DA-597F-B360-D69E-167D1EE92E9E}"/>
                </a:ext>
              </a:extLst>
            </p:cNvPr>
            <p:cNvGrpSpPr/>
            <p:nvPr/>
          </p:nvGrpSpPr>
          <p:grpSpPr>
            <a:xfrm>
              <a:off x="-9187" y="4022053"/>
              <a:ext cx="731493" cy="1118221"/>
              <a:chOff x="0" y="4059500"/>
              <a:chExt cx="717080" cy="1084073"/>
            </a:xfrm>
          </p:grpSpPr>
          <p:sp>
            <p:nvSpPr>
              <p:cNvPr id="1052" name="Google Shape;279;p13">
                <a:extLst>
                  <a:ext uri="{FF2B5EF4-FFF2-40B4-BE49-F238E27FC236}">
                    <a16:creationId xmlns="" xmlns:a16="http://schemas.microsoft.com/office/drawing/2014/main" id="{12AD84A9-971E-203E-55E1-EC0566A1894E}"/>
                  </a:ext>
                </a:extLst>
              </p:cNvPr>
              <p:cNvSpPr/>
              <p:nvPr/>
            </p:nvSpPr>
            <p:spPr>
              <a:xfrm>
                <a:off x="0" y="4059500"/>
                <a:ext cx="717080" cy="1084073"/>
              </a:xfrm>
              <a:custGeom>
                <a:avLst/>
                <a:gdLst/>
                <a:ahLst/>
                <a:cxnLst/>
                <a:rect l="l" t="t" r="r" b="b"/>
                <a:pathLst>
                  <a:path w="15075" h="22789" extrusionOk="0">
                    <a:moveTo>
                      <a:pt x="0" y="0"/>
                    </a:moveTo>
                    <a:lnTo>
                      <a:pt x="0" y="22789"/>
                    </a:lnTo>
                    <a:lnTo>
                      <a:pt x="15074" y="22789"/>
                    </a:lnTo>
                    <a:lnTo>
                      <a:pt x="15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280;p13">
                <a:extLst>
                  <a:ext uri="{FF2B5EF4-FFF2-40B4-BE49-F238E27FC236}">
                    <a16:creationId xmlns="" xmlns:a16="http://schemas.microsoft.com/office/drawing/2014/main" id="{5E2CA1C6-3E1E-AFC2-5F70-A1AA3B3CBA54}"/>
                  </a:ext>
                </a:extLst>
              </p:cNvPr>
              <p:cNvSpPr/>
              <p:nvPr/>
            </p:nvSpPr>
            <p:spPr>
              <a:xfrm>
                <a:off x="0" y="4419587"/>
                <a:ext cx="717080" cy="723968"/>
              </a:xfrm>
              <a:custGeom>
                <a:avLst/>
                <a:gdLst/>
                <a:ahLst/>
                <a:cxnLst/>
                <a:rect l="l" t="t" r="r" b="b"/>
                <a:pathLst>
                  <a:path w="15075" h="15219" extrusionOk="0">
                    <a:moveTo>
                      <a:pt x="0" y="0"/>
                    </a:moveTo>
                    <a:lnTo>
                      <a:pt x="15074" y="15219"/>
                    </a:lnTo>
                    <a:lnTo>
                      <a:pt x="150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1" name="Google Shape;281;p13">
              <a:extLst>
                <a:ext uri="{FF2B5EF4-FFF2-40B4-BE49-F238E27FC236}">
                  <a16:creationId xmlns="" xmlns:a16="http://schemas.microsoft.com/office/drawing/2014/main" id="{7887F39A-AFF3-2663-66DF-DA0146AB91CB}"/>
                </a:ext>
              </a:extLst>
            </p:cNvPr>
            <p:cNvSpPr/>
            <p:nvPr/>
          </p:nvSpPr>
          <p:spPr>
            <a:xfrm>
              <a:off x="-13" y="3515878"/>
              <a:ext cx="365760" cy="377960"/>
            </a:xfrm>
            <a:custGeom>
              <a:avLst/>
              <a:gdLst/>
              <a:ahLst/>
              <a:cxnLst/>
              <a:rect l="l" t="t" r="r" b="b"/>
              <a:pathLst>
                <a:path w="7557" h="7629" extrusionOk="0">
                  <a:moveTo>
                    <a:pt x="1" y="0"/>
                  </a:moveTo>
                  <a:lnTo>
                    <a:pt x="1" y="7628"/>
                  </a:lnTo>
                  <a:lnTo>
                    <a:pt x="7556" y="7628"/>
                  </a:lnTo>
                  <a:cubicBezTo>
                    <a:pt x="7555" y="3416"/>
                    <a:pt x="4173" y="0"/>
                    <a:pt x="1"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 xmlns:a16="http://schemas.microsoft.com/office/drawing/2014/main" id="{397516F9-DF8E-A309-009A-1F1F84397E7B}"/>
              </a:ext>
            </a:extLst>
          </p:cNvPr>
          <p:cNvGrpSpPr/>
          <p:nvPr/>
        </p:nvGrpSpPr>
        <p:grpSpPr>
          <a:xfrm>
            <a:off x="327886" y="5855517"/>
            <a:ext cx="8427356" cy="2472595"/>
            <a:chOff x="327886" y="1085854"/>
            <a:chExt cx="8427356" cy="2472595"/>
          </a:xfrm>
        </p:grpSpPr>
        <p:cxnSp>
          <p:nvCxnSpPr>
            <p:cNvPr id="7" name="Connector: Elbow 6">
              <a:extLst>
                <a:ext uri="{FF2B5EF4-FFF2-40B4-BE49-F238E27FC236}">
                  <a16:creationId xmlns="" xmlns:a16="http://schemas.microsoft.com/office/drawing/2014/main" id="{43B885FD-73AF-3AA7-293C-E3B28D908940}"/>
                </a:ext>
              </a:extLst>
            </p:cNvPr>
            <p:cNvCxnSpPr>
              <a:cxnSpLocks/>
              <a:stCxn id="31" idx="1"/>
              <a:endCxn id="34" idx="0"/>
            </p:cNvCxnSpPr>
            <p:nvPr/>
          </p:nvCxnSpPr>
          <p:spPr>
            <a:xfrm rot="10800000" flipV="1">
              <a:off x="2107125" y="1250981"/>
              <a:ext cx="874145" cy="354788"/>
            </a:xfrm>
            <a:prstGeom prst="bentConnector2">
              <a:avLst/>
            </a:prstGeom>
            <a:effectLst/>
          </p:spPr>
          <p:style>
            <a:lnRef idx="2">
              <a:schemeClr val="dk1"/>
            </a:lnRef>
            <a:fillRef idx="0">
              <a:schemeClr val="dk1"/>
            </a:fillRef>
            <a:effectRef idx="1">
              <a:schemeClr val="dk1"/>
            </a:effectRef>
            <a:fontRef idx="minor">
              <a:schemeClr val="tx1"/>
            </a:fontRef>
          </p:style>
        </p:cxnSp>
        <p:grpSp>
          <p:nvGrpSpPr>
            <p:cNvPr id="8" name="Group 7">
              <a:extLst>
                <a:ext uri="{FF2B5EF4-FFF2-40B4-BE49-F238E27FC236}">
                  <a16:creationId xmlns="" xmlns:a16="http://schemas.microsoft.com/office/drawing/2014/main" id="{7B3D16A3-9656-12DD-FA93-64C53F430379}"/>
                </a:ext>
              </a:extLst>
            </p:cNvPr>
            <p:cNvGrpSpPr/>
            <p:nvPr/>
          </p:nvGrpSpPr>
          <p:grpSpPr>
            <a:xfrm>
              <a:off x="327886" y="1544339"/>
              <a:ext cx="3558475" cy="2014110"/>
              <a:chOff x="358323" y="3017630"/>
              <a:chExt cx="3558475" cy="2014110"/>
            </a:xfrm>
          </p:grpSpPr>
          <p:sp>
            <p:nvSpPr>
              <p:cNvPr id="34" name="Google Shape;240;p33">
                <a:extLst>
                  <a:ext uri="{FF2B5EF4-FFF2-40B4-BE49-F238E27FC236}">
                    <a16:creationId xmlns="" xmlns:a16="http://schemas.microsoft.com/office/drawing/2014/main" id="{51801D4E-2099-2611-B447-9765A042E390}"/>
                  </a:ext>
                </a:extLst>
              </p:cNvPr>
              <p:cNvSpPr/>
              <p:nvPr/>
            </p:nvSpPr>
            <p:spPr>
              <a:xfrm>
                <a:off x="358323" y="3079060"/>
                <a:ext cx="3558475" cy="1952680"/>
              </a:xfrm>
              <a:prstGeom prst="roundRect">
                <a:avLst>
                  <a:gd name="adj" fmla="val 9803"/>
                </a:avLst>
              </a:prstGeom>
              <a:solidFill>
                <a:schemeClr val="accent2">
                  <a:lumMod val="75000"/>
                </a:schemeClr>
              </a:solidFill>
              <a:ln w="19050">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marR="0" lvl="0" indent="-171450"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kumimoji="0" lang="en-US" sz="1000" i="0" u="none" strike="noStrike" kern="0" cap="none" spc="0" normalizeH="0" baseline="0" noProof="0" dirty="0" err="1">
                    <a:ln>
                      <a:noFill/>
                    </a:ln>
                    <a:solidFill>
                      <a:schemeClr val="bg1"/>
                    </a:solidFill>
                    <a:effectLst/>
                    <a:uLnTx/>
                    <a:uFillTx/>
                    <a:latin typeface="+mn-lt"/>
                    <a:cs typeface="Arial"/>
                    <a:sym typeface="Arial"/>
                  </a:rPr>
                  <a:t>Memaparkan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faktor-faktor</a:t>
                </a:r>
                <a:r>
                  <a:rPr kumimoji="0" lang="en-US" sz="1000" i="0" u="none" strike="noStrike" kern="0" cap="none" spc="0" normalizeH="0" baseline="0" noProof="0" dirty="0">
                    <a:ln>
                      <a:noFill/>
                    </a:ln>
                    <a:solidFill>
                      <a:schemeClr val="bg1"/>
                    </a:solidFill>
                    <a:effectLst/>
                    <a:uLnTx/>
                    <a:uFillTx/>
                    <a:latin typeface="+mn-lt"/>
                    <a:cs typeface="Arial"/>
                    <a:sym typeface="Arial"/>
                  </a:rPr>
                  <a:t> yang </a:t>
                </a:r>
                <a:r>
                  <a:rPr kumimoji="0" lang="en-US" sz="1000" i="0" u="none" strike="noStrike" kern="0" cap="none" spc="0" normalizeH="0" baseline="0" noProof="0" dirty="0" err="1">
                    <a:ln>
                      <a:noFill/>
                    </a:ln>
                    <a:solidFill>
                      <a:schemeClr val="bg1"/>
                    </a:solidFill>
                    <a:effectLst/>
                    <a:uLnTx/>
                    <a:uFillTx/>
                    <a:latin typeface="+mn-lt"/>
                    <a:cs typeface="Arial"/>
                    <a:sym typeface="Arial"/>
                  </a:rPr>
                  <a:t>melatarbelakangi</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adanya</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prostitusi</a:t>
                </a:r>
                <a:r>
                  <a:rPr kumimoji="0" lang="en-US" sz="1000" i="0" u="none" strike="noStrike" kern="0" cap="none" spc="0" normalizeH="0" baseline="0" noProof="0" dirty="0">
                    <a:ln>
                      <a:noFill/>
                    </a:ln>
                    <a:solidFill>
                      <a:schemeClr val="bg1"/>
                    </a:solidFill>
                    <a:effectLst/>
                    <a:uLnTx/>
                    <a:uFillTx/>
                    <a:latin typeface="+mn-lt"/>
                    <a:cs typeface="Arial"/>
                    <a:sym typeface="Arial"/>
                  </a:rPr>
                  <a:t> oleh </a:t>
                </a:r>
                <a:r>
                  <a:rPr kumimoji="0" lang="en-US" sz="1000" i="0" u="none" strike="noStrike" kern="0" cap="none" spc="0" normalizeH="0" baseline="0" noProof="0" dirty="0" err="1">
                    <a:ln>
                      <a:noFill/>
                    </a:ln>
                    <a:solidFill>
                      <a:schemeClr val="bg1"/>
                    </a:solidFill>
                    <a:effectLst/>
                    <a:uLnTx/>
                    <a:uFillTx/>
                    <a:latin typeface="+mn-lt"/>
                    <a:cs typeface="Arial"/>
                    <a:sym typeface="Arial"/>
                  </a:rPr>
                  <a:t>pelaku</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pelacuran</a:t>
                </a:r>
                <a:r>
                  <a:rPr kumimoji="0" lang="en-US" sz="1000" i="0" u="none" strike="noStrike" kern="0" cap="none" spc="0" normalizeH="0" baseline="0" noProof="0" dirty="0">
                    <a:ln>
                      <a:noFill/>
                    </a:ln>
                    <a:solidFill>
                      <a:schemeClr val="bg1"/>
                    </a:solidFill>
                    <a:effectLst/>
                    <a:uLnTx/>
                    <a:uFillTx/>
                    <a:latin typeface="+mn-lt"/>
                    <a:cs typeface="Arial"/>
                    <a:sym typeface="Arial"/>
                  </a:rPr>
                  <a:t> di Indonesia.</a:t>
                </a:r>
              </a:p>
              <a:p>
                <a:pPr marL="171450" marR="0" lvl="0" indent="-171450"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kumimoji="0" lang="en-US" sz="1000" i="0" u="none" strike="noStrike" kern="0" cap="none" spc="0" normalizeH="0" baseline="0" noProof="0" dirty="0" err="1">
                    <a:ln>
                      <a:noFill/>
                    </a:ln>
                    <a:solidFill>
                      <a:schemeClr val="bg1"/>
                    </a:solidFill>
                    <a:effectLst/>
                    <a:uLnTx/>
                    <a:uFillTx/>
                    <a:latin typeface="+mn-lt"/>
                    <a:cs typeface="Arial"/>
                    <a:sym typeface="Arial"/>
                  </a:rPr>
                  <a:t>Mengetahui</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serta</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menjelaskan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upaya-upaya</a:t>
                </a:r>
                <a:r>
                  <a:rPr kumimoji="0" lang="en-US" sz="1000" i="0" u="none" strike="noStrike" kern="0" cap="none" spc="0" normalizeH="0" baseline="0" noProof="0" dirty="0">
                    <a:ln>
                      <a:noFill/>
                    </a:ln>
                    <a:solidFill>
                      <a:schemeClr val="bg1"/>
                    </a:solidFill>
                    <a:effectLst/>
                    <a:uLnTx/>
                    <a:uFillTx/>
                    <a:latin typeface="+mn-lt"/>
                    <a:cs typeface="Arial"/>
                    <a:sym typeface="Arial"/>
                  </a:rPr>
                  <a:t> yang </a:t>
                </a:r>
                <a:r>
                  <a:rPr kumimoji="0" lang="en-US" sz="1000" i="0" u="none" strike="noStrike" kern="0" cap="none" spc="0" normalizeH="0" baseline="0" noProof="0" dirty="0" err="1">
                    <a:ln>
                      <a:noFill/>
                    </a:ln>
                    <a:solidFill>
                      <a:schemeClr val="bg1"/>
                    </a:solidFill>
                    <a:effectLst/>
                    <a:uLnTx/>
                    <a:uFillTx/>
                    <a:latin typeface="+mn-lt"/>
                    <a:cs typeface="Arial"/>
                    <a:sym typeface="Arial"/>
                  </a:rPr>
                  <a:t>dilakukan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untuk</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penegakan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hukum</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prostitusi</a:t>
                </a:r>
                <a:r>
                  <a:rPr kumimoji="0" lang="en-US" sz="1000" i="0" u="none" strike="noStrike" kern="0" cap="none" spc="0" normalizeH="0" baseline="0" noProof="0" dirty="0">
                    <a:ln>
                      <a:noFill/>
                    </a:ln>
                    <a:solidFill>
                      <a:schemeClr val="bg1"/>
                    </a:solidFill>
                    <a:effectLst/>
                    <a:uLnTx/>
                    <a:uFillTx/>
                    <a:latin typeface="+mn-lt"/>
                    <a:cs typeface="Arial"/>
                    <a:sym typeface="Arial"/>
                  </a:rPr>
                  <a:t> di Indonesia.</a:t>
                </a:r>
              </a:p>
              <a:p>
                <a:pPr marL="171450" marR="0" lvl="0" indent="-171450"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kumimoji="0" lang="en-US" sz="1000" i="0" u="none" strike="noStrike" kern="0" cap="none" spc="0" normalizeH="0" baseline="0" noProof="0" dirty="0" err="1">
                    <a:ln>
                      <a:noFill/>
                    </a:ln>
                    <a:solidFill>
                      <a:schemeClr val="bg1"/>
                    </a:solidFill>
                    <a:effectLst/>
                    <a:uLnTx/>
                    <a:uFillTx/>
                    <a:latin typeface="+mn-lt"/>
                    <a:cs typeface="Arial"/>
                    <a:sym typeface="Arial"/>
                  </a:rPr>
                  <a:t>Mengungkapkan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urgensi</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kriminalisasi</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pelaku</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pelacuran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dalam</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penanggulangannya</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terhadap</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pembaharuan</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hukum</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pidana</a:t>
                </a:r>
                <a:r>
                  <a:rPr kumimoji="0" lang="en-US" sz="1000" i="0" u="none" strike="noStrike" kern="0" cap="none" spc="0" normalizeH="0" baseline="0" noProof="0" dirty="0">
                    <a:ln>
                      <a:noFill/>
                    </a:ln>
                    <a:solidFill>
                      <a:schemeClr val="bg1"/>
                    </a:solidFill>
                    <a:effectLst/>
                    <a:uLnTx/>
                    <a:uFillTx/>
                    <a:latin typeface="+mn-lt"/>
                    <a:cs typeface="Arial"/>
                    <a:sym typeface="Arial"/>
                  </a:rPr>
                  <a:t> di </a:t>
                </a:r>
                <a:r>
                  <a:rPr kumimoji="0" lang="en-US" sz="1000" i="0" u="none" strike="noStrike" kern="0" cap="none" spc="0" normalizeH="0" baseline="0" noProof="0" dirty="0" err="1">
                    <a:ln>
                      <a:noFill/>
                    </a:ln>
                    <a:solidFill>
                      <a:schemeClr val="bg1"/>
                    </a:solidFill>
                    <a:effectLst/>
                    <a:uLnTx/>
                    <a:uFillTx/>
                    <a:latin typeface="+mn-lt"/>
                    <a:cs typeface="Arial"/>
                    <a:sym typeface="Arial"/>
                  </a:rPr>
                  <a:t>Indonesia.Manfaat</a:t>
                </a:r>
                <a:r>
                  <a:rPr kumimoji="0" lang="en-US" sz="1000" i="0" u="none" strike="noStrike" kern="0" cap="none" spc="0" normalizeH="0" baseline="0" noProof="0" dirty="0">
                    <a:ln>
                      <a:noFill/>
                    </a:ln>
                    <a:solidFill>
                      <a:schemeClr val="bg1"/>
                    </a:solidFill>
                    <a:effectLst/>
                    <a:uLnTx/>
                    <a:uFillTx/>
                    <a:latin typeface="+mn-lt"/>
                    <a:cs typeface="Arial"/>
                    <a:sym typeface="Arial"/>
                  </a:rPr>
                  <a:t> </a:t>
                </a:r>
                <a:r>
                  <a:rPr kumimoji="0" lang="en-US" sz="1000" i="0" u="none" strike="noStrike" kern="0" cap="none" spc="0" normalizeH="0" baseline="0" noProof="0" dirty="0" err="1">
                    <a:ln>
                      <a:noFill/>
                    </a:ln>
                    <a:solidFill>
                      <a:schemeClr val="bg1"/>
                    </a:solidFill>
                    <a:effectLst/>
                    <a:uLnTx/>
                    <a:uFillTx/>
                    <a:latin typeface="+mn-lt"/>
                    <a:cs typeface="Arial"/>
                    <a:sym typeface="Arial"/>
                  </a:rPr>
                  <a:t>Penelitian</a:t>
                </a:r>
                <a:r>
                  <a:rPr kumimoji="0" lang="en-US" sz="1000" i="0" u="none" strike="noStrike" kern="0" cap="none" spc="0" normalizeH="0" baseline="0" noProof="0" dirty="0">
                    <a:ln>
                      <a:noFill/>
                    </a:ln>
                    <a:solidFill>
                      <a:schemeClr val="bg1"/>
                    </a:solidFill>
                    <a:effectLst/>
                    <a:uLnTx/>
                    <a:uFillTx/>
                    <a:latin typeface="+mn-lt"/>
                    <a:cs typeface="Arial"/>
                    <a:sym typeface="Arial"/>
                  </a:rPr>
                  <a:t>:</a:t>
                </a:r>
              </a:p>
            </p:txBody>
          </p:sp>
          <p:sp>
            <p:nvSpPr>
              <p:cNvPr id="35" name="Google Shape;240;p33">
                <a:extLst>
                  <a:ext uri="{FF2B5EF4-FFF2-40B4-BE49-F238E27FC236}">
                    <a16:creationId xmlns="" xmlns:a16="http://schemas.microsoft.com/office/drawing/2014/main" id="{CA80E0C8-EC06-CFD5-C95A-BF99CAC8C6F3}"/>
                  </a:ext>
                </a:extLst>
              </p:cNvPr>
              <p:cNvSpPr/>
              <p:nvPr/>
            </p:nvSpPr>
            <p:spPr>
              <a:xfrm>
                <a:off x="1342131" y="3017630"/>
                <a:ext cx="1590853" cy="226558"/>
              </a:xfrm>
              <a:prstGeom prst="roundRect">
                <a:avLst>
                  <a:gd name="adj" fmla="val 50000"/>
                </a:avLst>
              </a:prstGeom>
              <a:solidFill>
                <a:schemeClr val="accent2">
                  <a:lumMod val="60000"/>
                  <a:lumOff val="40000"/>
                </a:schemeClr>
              </a:solidFill>
              <a:ln w="19050">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i="0" u="none" strike="noStrike" kern="0" cap="none" spc="0" normalizeH="0" baseline="0" noProof="0" dirty="0" err="1">
                    <a:ln>
                      <a:noFill/>
                    </a:ln>
                    <a:solidFill>
                      <a:schemeClr val="tx1">
                        <a:lumMod val="50000"/>
                      </a:schemeClr>
                    </a:solidFill>
                    <a:effectLst/>
                    <a:uLnTx/>
                    <a:uFillTx/>
                    <a:latin typeface="+mn-lt"/>
                    <a:cs typeface="Arial"/>
                    <a:sym typeface="Arial"/>
                  </a:rPr>
                  <a:t>Tujuan</a:t>
                </a:r>
                <a:r>
                  <a:rPr kumimoji="0" lang="en-US" sz="1000" i="0" u="none" strike="noStrike" kern="0" cap="none" spc="0" normalizeH="0" baseline="0" noProof="0" dirty="0">
                    <a:ln>
                      <a:noFill/>
                    </a:ln>
                    <a:solidFill>
                      <a:schemeClr val="tx1">
                        <a:lumMod val="50000"/>
                      </a:schemeClr>
                    </a:solidFill>
                    <a:effectLst/>
                    <a:uLnTx/>
                    <a:uFillTx/>
                    <a:latin typeface="+mn-lt"/>
                    <a:cs typeface="Arial"/>
                    <a:sym typeface="Arial"/>
                  </a:rPr>
                  <a:t> </a:t>
                </a:r>
                <a:r>
                  <a:rPr kumimoji="0" lang="en-US" sz="1000" i="0" u="none" strike="noStrike" kern="0" cap="none" spc="0" normalizeH="0" baseline="0" noProof="0" dirty="0" err="1">
                    <a:ln>
                      <a:noFill/>
                    </a:ln>
                    <a:solidFill>
                      <a:schemeClr val="tx1">
                        <a:lumMod val="50000"/>
                      </a:schemeClr>
                    </a:solidFill>
                    <a:effectLst/>
                    <a:uLnTx/>
                    <a:uFillTx/>
                    <a:latin typeface="+mn-lt"/>
                    <a:cs typeface="Arial"/>
                    <a:sym typeface="Arial"/>
                  </a:rPr>
                  <a:t>Penelitian</a:t>
                </a:r>
                <a:endParaRPr kumimoji="0" lang="id-ID" sz="1000" i="0" u="none" strike="noStrike" kern="0" cap="none" spc="0" normalizeH="0" baseline="0" noProof="0" dirty="0">
                  <a:ln>
                    <a:noFill/>
                  </a:ln>
                  <a:solidFill>
                    <a:schemeClr val="tx1">
                      <a:lumMod val="50000"/>
                    </a:schemeClr>
                  </a:solidFill>
                  <a:effectLst/>
                  <a:uLnTx/>
                  <a:uFillTx/>
                  <a:latin typeface="+mn-lt"/>
                  <a:cs typeface="Arial"/>
                  <a:sym typeface="Arial"/>
                </a:endParaRPr>
              </a:p>
            </p:txBody>
          </p:sp>
        </p:grpSp>
        <p:cxnSp>
          <p:nvCxnSpPr>
            <p:cNvPr id="9" name="Connector: Elbow 8">
              <a:extLst>
                <a:ext uri="{FF2B5EF4-FFF2-40B4-BE49-F238E27FC236}">
                  <a16:creationId xmlns="" xmlns:a16="http://schemas.microsoft.com/office/drawing/2014/main" id="{54BF8EDC-4F76-F038-E13F-B0BCA3625ECB}"/>
                </a:ext>
              </a:extLst>
            </p:cNvPr>
            <p:cNvCxnSpPr>
              <a:cxnSpLocks/>
              <a:stCxn id="31" idx="3"/>
              <a:endCxn id="32" idx="0"/>
            </p:cNvCxnSpPr>
            <p:nvPr/>
          </p:nvCxnSpPr>
          <p:spPr>
            <a:xfrm>
              <a:off x="6101857" y="1250981"/>
              <a:ext cx="874148" cy="354788"/>
            </a:xfrm>
            <a:prstGeom prst="bentConnector2">
              <a:avLst/>
            </a:prstGeom>
            <a:effectLst/>
          </p:spPr>
          <p:style>
            <a:lnRef idx="2">
              <a:schemeClr val="dk1"/>
            </a:lnRef>
            <a:fillRef idx="0">
              <a:schemeClr val="dk1"/>
            </a:fillRef>
            <a:effectRef idx="1">
              <a:schemeClr val="dk1"/>
            </a:effectRef>
            <a:fontRef idx="minor">
              <a:schemeClr val="tx1"/>
            </a:fontRef>
          </p:style>
        </p:cxnSp>
        <p:grpSp>
          <p:nvGrpSpPr>
            <p:cNvPr id="10" name="Group 9">
              <a:extLst>
                <a:ext uri="{FF2B5EF4-FFF2-40B4-BE49-F238E27FC236}">
                  <a16:creationId xmlns="" xmlns:a16="http://schemas.microsoft.com/office/drawing/2014/main" id="{E2CC494C-A9A0-87D6-0D08-5BB1D650ABFE}"/>
                </a:ext>
              </a:extLst>
            </p:cNvPr>
            <p:cNvGrpSpPr/>
            <p:nvPr/>
          </p:nvGrpSpPr>
          <p:grpSpPr>
            <a:xfrm>
              <a:off x="5196767" y="1544338"/>
              <a:ext cx="3558475" cy="2014111"/>
              <a:chOff x="5227204" y="3017629"/>
              <a:chExt cx="3558475" cy="2014111"/>
            </a:xfrm>
          </p:grpSpPr>
          <p:sp>
            <p:nvSpPr>
              <p:cNvPr id="32" name="Google Shape;240;p33">
                <a:extLst>
                  <a:ext uri="{FF2B5EF4-FFF2-40B4-BE49-F238E27FC236}">
                    <a16:creationId xmlns="" xmlns:a16="http://schemas.microsoft.com/office/drawing/2014/main" id="{1E3194AE-EEC9-7CFE-C156-F4C43D02ED36}"/>
                  </a:ext>
                </a:extLst>
              </p:cNvPr>
              <p:cNvSpPr/>
              <p:nvPr/>
            </p:nvSpPr>
            <p:spPr>
              <a:xfrm>
                <a:off x="5227204" y="3079060"/>
                <a:ext cx="3558475" cy="1952680"/>
              </a:xfrm>
              <a:prstGeom prst="roundRect">
                <a:avLst>
                  <a:gd name="adj" fmla="val 9803"/>
                </a:avLst>
              </a:prstGeom>
              <a:solidFill>
                <a:schemeClr val="accent4"/>
              </a:solidFill>
              <a:ln w="19050">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marR="0" lvl="0" indent="-171450"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lang="en-US" sz="900" dirty="0" err="1">
                    <a:solidFill>
                      <a:schemeClr val="bg1"/>
                    </a:solidFill>
                    <a:latin typeface="+mn-lt"/>
                  </a:rPr>
                  <a:t>Manfaat</a:t>
                </a:r>
                <a:r>
                  <a:rPr lang="en-US" sz="900" dirty="0">
                    <a:solidFill>
                      <a:schemeClr val="bg1"/>
                    </a:solidFill>
                    <a:latin typeface="+mn-lt"/>
                  </a:rPr>
                  <a:t> </a:t>
                </a:r>
                <a:r>
                  <a:rPr lang="en-US" sz="900" dirty="0" err="1">
                    <a:solidFill>
                      <a:schemeClr val="bg1"/>
                    </a:solidFill>
                    <a:latin typeface="+mn-lt"/>
                  </a:rPr>
                  <a:t>Teoritis</a:t>
                </a:r>
                <a:r>
                  <a:rPr lang="en-US" sz="900" dirty="0">
                    <a:solidFill>
                      <a:schemeClr val="bg1"/>
                    </a:solidFill>
                    <a:latin typeface="+mn-lt"/>
                  </a:rPr>
                  <a:t>: </a:t>
                </a:r>
                <a:r>
                  <a:rPr lang="en-US" sz="900" dirty="0" err="1">
                    <a:solidFill>
                      <a:schemeClr val="bg1"/>
                    </a:solidFill>
                    <a:latin typeface="+mn-lt"/>
                  </a:rPr>
                  <a:t>Kontribusi</a:t>
                </a:r>
                <a:r>
                  <a:rPr lang="en-US" sz="900" dirty="0">
                    <a:solidFill>
                      <a:schemeClr val="bg1"/>
                    </a:solidFill>
                    <a:latin typeface="+mn-lt"/>
                  </a:rPr>
                  <a:t> pada </a:t>
                </a:r>
                <a:r>
                  <a:rPr lang="en-US" sz="900" dirty="0" err="1">
                    <a:solidFill>
                      <a:schemeClr val="bg1"/>
                    </a:solidFill>
                    <a:latin typeface="+mn-lt"/>
                  </a:rPr>
                  <a:t>pemahaman</a:t>
                </a:r>
                <a:r>
                  <a:rPr lang="en-US" sz="900" dirty="0">
                    <a:solidFill>
                      <a:schemeClr val="bg1"/>
                    </a:solidFill>
                    <a:latin typeface="+mn-lt"/>
                  </a:rPr>
                  <a:t> </a:t>
                </a:r>
                <a:r>
                  <a:rPr lang="en-US" sz="900" dirty="0" err="1">
                    <a:solidFill>
                      <a:schemeClr val="bg1"/>
                    </a:solidFill>
                    <a:latin typeface="+mn-lt"/>
                  </a:rPr>
                  <a:t>akademik</a:t>
                </a:r>
                <a:r>
                  <a:rPr lang="en-US" sz="900" dirty="0">
                    <a:solidFill>
                      <a:schemeClr val="bg1"/>
                    </a:solidFill>
                    <a:latin typeface="+mn-lt"/>
                  </a:rPr>
                  <a:t> </a:t>
                </a:r>
                <a:r>
                  <a:rPr lang="en-US" sz="900" dirty="0" err="1">
                    <a:solidFill>
                      <a:schemeClr val="bg1"/>
                    </a:solidFill>
                    <a:latin typeface="+mn-lt"/>
                  </a:rPr>
                  <a:t>tentang</a:t>
                </a:r>
                <a:r>
                  <a:rPr lang="en-US" sz="900" dirty="0">
                    <a:solidFill>
                      <a:schemeClr val="bg1"/>
                    </a:solidFill>
                    <a:latin typeface="+mn-lt"/>
                  </a:rPr>
                  <a:t> </a:t>
                </a:r>
                <a:r>
                  <a:rPr lang="en-US" sz="900" dirty="0" err="1">
                    <a:solidFill>
                      <a:schemeClr val="bg1"/>
                    </a:solidFill>
                    <a:latin typeface="+mn-lt"/>
                  </a:rPr>
                  <a:t>urgensi</a:t>
                </a:r>
                <a:r>
                  <a:rPr lang="en-US" sz="900" dirty="0">
                    <a:solidFill>
                      <a:schemeClr val="bg1"/>
                    </a:solidFill>
                    <a:latin typeface="+mn-lt"/>
                  </a:rPr>
                  <a:t> </a:t>
                </a:r>
                <a:r>
                  <a:rPr lang="en-US" sz="900" dirty="0" err="1">
                    <a:solidFill>
                      <a:schemeClr val="bg1"/>
                    </a:solidFill>
                    <a:latin typeface="+mn-lt"/>
                  </a:rPr>
                  <a:t>kriminalisasi</a:t>
                </a:r>
                <a:r>
                  <a:rPr lang="en-US" sz="900" dirty="0">
                    <a:solidFill>
                      <a:schemeClr val="bg1"/>
                    </a:solidFill>
                    <a:latin typeface="+mn-lt"/>
                  </a:rPr>
                  <a:t> </a:t>
                </a:r>
                <a:r>
                  <a:rPr lang="en-US" sz="900" dirty="0" err="1">
                    <a:solidFill>
                      <a:schemeClr val="bg1"/>
                    </a:solidFill>
                    <a:latin typeface="+mn-lt"/>
                  </a:rPr>
                  <a:t>pelaku</a:t>
                </a:r>
                <a:r>
                  <a:rPr lang="en-US" sz="900" dirty="0">
                    <a:solidFill>
                      <a:schemeClr val="bg1"/>
                    </a:solidFill>
                    <a:latin typeface="+mn-lt"/>
                  </a:rPr>
                  <a:t> </a:t>
                </a:r>
                <a:r>
                  <a:rPr lang="en-US" sz="900" dirty="0" err="1">
                    <a:solidFill>
                      <a:schemeClr val="bg1"/>
                    </a:solidFill>
                    <a:latin typeface="+mn-lt"/>
                  </a:rPr>
                  <a:t>pelacuran</a:t>
                </a:r>
                <a:r>
                  <a:rPr lang="en-US" sz="900" dirty="0">
                    <a:solidFill>
                      <a:schemeClr val="bg1"/>
                    </a:solidFill>
                    <a:latin typeface="+mn-lt"/>
                  </a:rPr>
                  <a:t> </a:t>
                </a:r>
                <a:r>
                  <a:rPr lang="en-US" sz="900" dirty="0" err="1">
                    <a:solidFill>
                      <a:schemeClr val="bg1"/>
                    </a:solidFill>
                    <a:latin typeface="+mn-lt"/>
                  </a:rPr>
                  <a:t>dalam</a:t>
                </a:r>
                <a:r>
                  <a:rPr lang="en-US" sz="900" dirty="0">
                    <a:solidFill>
                      <a:schemeClr val="bg1"/>
                    </a:solidFill>
                    <a:latin typeface="+mn-lt"/>
                  </a:rPr>
                  <a:t> </a:t>
                </a:r>
                <a:r>
                  <a:rPr lang="en-US" sz="900" dirty="0" err="1">
                    <a:solidFill>
                      <a:schemeClr val="bg1"/>
                    </a:solidFill>
                    <a:latin typeface="+mn-lt"/>
                  </a:rPr>
                  <a:t>pembaharuan</a:t>
                </a:r>
                <a:r>
                  <a:rPr lang="en-US" sz="900" dirty="0">
                    <a:solidFill>
                      <a:schemeClr val="bg1"/>
                    </a:solidFill>
                    <a:latin typeface="+mn-lt"/>
                  </a:rPr>
                  <a:t> </a:t>
                </a:r>
                <a:r>
                  <a:rPr lang="en-US" sz="900" dirty="0" err="1">
                    <a:solidFill>
                      <a:schemeClr val="bg1"/>
                    </a:solidFill>
                    <a:latin typeface="+mn-lt"/>
                  </a:rPr>
                  <a:t>hukum</a:t>
                </a:r>
                <a:r>
                  <a:rPr lang="en-US" sz="900" dirty="0">
                    <a:solidFill>
                      <a:schemeClr val="bg1"/>
                    </a:solidFill>
                    <a:latin typeface="+mn-lt"/>
                  </a:rPr>
                  <a:t> </a:t>
                </a:r>
                <a:r>
                  <a:rPr lang="en-US" sz="900" dirty="0" err="1">
                    <a:solidFill>
                      <a:schemeClr val="bg1"/>
                    </a:solidFill>
                    <a:latin typeface="+mn-lt"/>
                  </a:rPr>
                  <a:t>pidana</a:t>
                </a:r>
                <a:r>
                  <a:rPr lang="en-US" sz="900" dirty="0">
                    <a:solidFill>
                      <a:schemeClr val="bg1"/>
                    </a:solidFill>
                    <a:latin typeface="+mn-lt"/>
                  </a:rPr>
                  <a:t> di Indonesia dan </a:t>
                </a:r>
                <a:r>
                  <a:rPr lang="en-US" sz="900" dirty="0" err="1">
                    <a:solidFill>
                      <a:schemeClr val="bg1"/>
                    </a:solidFill>
                    <a:latin typeface="+mn-lt"/>
                  </a:rPr>
                  <a:t>pengembangan</a:t>
                </a:r>
                <a:r>
                  <a:rPr lang="en-US" sz="900" dirty="0">
                    <a:solidFill>
                      <a:schemeClr val="bg1"/>
                    </a:solidFill>
                    <a:latin typeface="+mn-lt"/>
                  </a:rPr>
                  <a:t> </a:t>
                </a:r>
                <a:r>
                  <a:rPr lang="en-US" sz="900" dirty="0" err="1">
                    <a:solidFill>
                      <a:schemeClr val="bg1"/>
                    </a:solidFill>
                    <a:latin typeface="+mn-lt"/>
                  </a:rPr>
                  <a:t>teori</a:t>
                </a:r>
                <a:r>
                  <a:rPr lang="en-US" sz="900" dirty="0">
                    <a:solidFill>
                      <a:schemeClr val="bg1"/>
                    </a:solidFill>
                    <a:latin typeface="+mn-lt"/>
                  </a:rPr>
                  <a:t> </a:t>
                </a:r>
                <a:r>
                  <a:rPr lang="en-US" sz="900" dirty="0" err="1">
                    <a:solidFill>
                      <a:schemeClr val="bg1"/>
                    </a:solidFill>
                    <a:latin typeface="+mn-lt"/>
                  </a:rPr>
                  <a:t>hukum</a:t>
                </a:r>
                <a:r>
                  <a:rPr lang="en-US" sz="900" dirty="0">
                    <a:solidFill>
                      <a:schemeClr val="bg1"/>
                    </a:solidFill>
                    <a:latin typeface="+mn-lt"/>
                  </a:rPr>
                  <a:t> </a:t>
                </a:r>
                <a:r>
                  <a:rPr lang="en-US" sz="900" dirty="0" err="1">
                    <a:solidFill>
                      <a:schemeClr val="bg1"/>
                    </a:solidFill>
                    <a:latin typeface="+mn-lt"/>
                  </a:rPr>
                  <a:t>pidana</a:t>
                </a:r>
                <a:r>
                  <a:rPr lang="en-US" sz="900" dirty="0">
                    <a:solidFill>
                      <a:schemeClr val="bg1"/>
                    </a:solidFill>
                    <a:latin typeface="+mn-lt"/>
                  </a:rPr>
                  <a:t> </a:t>
                </a:r>
                <a:r>
                  <a:rPr lang="en-US" sz="900" dirty="0" err="1">
                    <a:solidFill>
                      <a:schemeClr val="bg1"/>
                    </a:solidFill>
                    <a:latin typeface="+mn-lt"/>
                  </a:rPr>
                  <a:t>terkait</a:t>
                </a:r>
                <a:r>
                  <a:rPr lang="en-US" sz="900" dirty="0">
                    <a:solidFill>
                      <a:schemeClr val="bg1"/>
                    </a:solidFill>
                    <a:latin typeface="+mn-lt"/>
                  </a:rPr>
                  <a:t> </a:t>
                </a:r>
                <a:r>
                  <a:rPr lang="en-US" sz="900" dirty="0" err="1">
                    <a:solidFill>
                      <a:schemeClr val="bg1"/>
                    </a:solidFill>
                    <a:latin typeface="+mn-lt"/>
                  </a:rPr>
                  <a:t>kriminalisasi</a:t>
                </a:r>
                <a:r>
                  <a:rPr lang="en-US" sz="900" dirty="0">
                    <a:solidFill>
                      <a:schemeClr val="bg1"/>
                    </a:solidFill>
                    <a:latin typeface="+mn-lt"/>
                  </a:rPr>
                  <a:t> </a:t>
                </a:r>
                <a:r>
                  <a:rPr lang="en-US" sz="900" dirty="0" err="1">
                    <a:solidFill>
                      <a:schemeClr val="bg1"/>
                    </a:solidFill>
                    <a:latin typeface="+mn-lt"/>
                  </a:rPr>
                  <a:t>pelaku</a:t>
                </a:r>
                <a:r>
                  <a:rPr lang="en-US" sz="900" dirty="0">
                    <a:solidFill>
                      <a:schemeClr val="bg1"/>
                    </a:solidFill>
                    <a:latin typeface="+mn-lt"/>
                  </a:rPr>
                  <a:t> </a:t>
                </a:r>
                <a:r>
                  <a:rPr lang="en-US" sz="900" dirty="0" err="1">
                    <a:solidFill>
                      <a:schemeClr val="bg1"/>
                    </a:solidFill>
                    <a:latin typeface="+mn-lt"/>
                  </a:rPr>
                  <a:t>pelacuran</a:t>
                </a:r>
                <a:r>
                  <a:rPr lang="en-US" sz="900" dirty="0">
                    <a:solidFill>
                      <a:schemeClr val="bg1"/>
                    </a:solidFill>
                    <a:latin typeface="+mn-lt"/>
                  </a:rPr>
                  <a:t>.</a:t>
                </a:r>
              </a:p>
              <a:p>
                <a:pPr marL="171450" marR="0" lvl="0" indent="-171450"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lang="en-US" sz="900" dirty="0" err="1">
                    <a:solidFill>
                      <a:schemeClr val="bg1"/>
                    </a:solidFill>
                    <a:latin typeface="+mn-lt"/>
                  </a:rPr>
                  <a:t>Manfaat</a:t>
                </a:r>
                <a:r>
                  <a:rPr lang="en-US" sz="900" dirty="0">
                    <a:solidFill>
                      <a:schemeClr val="bg1"/>
                    </a:solidFill>
                    <a:latin typeface="+mn-lt"/>
                  </a:rPr>
                  <a:t> </a:t>
                </a:r>
                <a:r>
                  <a:rPr lang="en-US" sz="900" dirty="0" err="1">
                    <a:solidFill>
                      <a:schemeClr val="bg1"/>
                    </a:solidFill>
                    <a:latin typeface="+mn-lt"/>
                  </a:rPr>
                  <a:t>Praktis</a:t>
                </a:r>
                <a:r>
                  <a:rPr lang="en-US" sz="900" dirty="0">
                    <a:solidFill>
                      <a:schemeClr val="bg1"/>
                    </a:solidFill>
                    <a:latin typeface="+mn-lt"/>
                  </a:rPr>
                  <a:t>: Panduan </a:t>
                </a:r>
                <a:r>
                  <a:rPr lang="en-US" sz="900" dirty="0" err="1">
                    <a:solidFill>
                      <a:schemeClr val="bg1"/>
                    </a:solidFill>
                    <a:latin typeface="+mn-lt"/>
                  </a:rPr>
                  <a:t>bagi</a:t>
                </a:r>
                <a:r>
                  <a:rPr lang="en-US" sz="900" dirty="0">
                    <a:solidFill>
                      <a:schemeClr val="bg1"/>
                    </a:solidFill>
                    <a:latin typeface="+mn-lt"/>
                  </a:rPr>
                  <a:t> </a:t>
                </a:r>
                <a:r>
                  <a:rPr lang="en-US" sz="900" dirty="0" err="1">
                    <a:solidFill>
                      <a:schemeClr val="bg1"/>
                    </a:solidFill>
                    <a:latin typeface="+mn-lt"/>
                  </a:rPr>
                  <a:t>pemerintah</a:t>
                </a:r>
                <a:r>
                  <a:rPr lang="en-US" sz="900" dirty="0">
                    <a:solidFill>
                      <a:schemeClr val="bg1"/>
                    </a:solidFill>
                    <a:latin typeface="+mn-lt"/>
                  </a:rPr>
                  <a:t>, </a:t>
                </a:r>
                <a:r>
                  <a:rPr lang="en-US" sz="900" dirty="0" err="1">
                    <a:solidFill>
                      <a:schemeClr val="bg1"/>
                    </a:solidFill>
                    <a:latin typeface="+mn-lt"/>
                  </a:rPr>
                  <a:t>pembuat</a:t>
                </a:r>
                <a:r>
                  <a:rPr lang="en-US" sz="900" dirty="0">
                    <a:solidFill>
                      <a:schemeClr val="bg1"/>
                    </a:solidFill>
                    <a:latin typeface="+mn-lt"/>
                  </a:rPr>
                  <a:t> </a:t>
                </a:r>
                <a:r>
                  <a:rPr lang="en-US" sz="900" dirty="0" err="1">
                    <a:solidFill>
                      <a:schemeClr val="bg1"/>
                    </a:solidFill>
                    <a:latin typeface="+mn-lt"/>
                  </a:rPr>
                  <a:t>kebijakan</a:t>
                </a:r>
                <a:r>
                  <a:rPr lang="en-US" sz="900" dirty="0">
                    <a:solidFill>
                      <a:schemeClr val="bg1"/>
                    </a:solidFill>
                    <a:latin typeface="+mn-lt"/>
                  </a:rPr>
                  <a:t>, </a:t>
                </a:r>
                <a:r>
                  <a:rPr lang="en-US" sz="900" dirty="0" err="1">
                    <a:solidFill>
                      <a:schemeClr val="bg1"/>
                    </a:solidFill>
                    <a:latin typeface="+mn-lt"/>
                  </a:rPr>
                  <a:t>aparat</a:t>
                </a:r>
                <a:r>
                  <a:rPr lang="en-US" sz="900" dirty="0">
                    <a:solidFill>
                      <a:schemeClr val="bg1"/>
                    </a:solidFill>
                    <a:latin typeface="+mn-lt"/>
                  </a:rPr>
                  <a:t> </a:t>
                </a:r>
                <a:r>
                  <a:rPr lang="en-US" sz="900" dirty="0" err="1">
                    <a:solidFill>
                      <a:schemeClr val="bg1"/>
                    </a:solidFill>
                    <a:latin typeface="+mn-lt"/>
                  </a:rPr>
                  <a:t>penegak</a:t>
                </a:r>
                <a:r>
                  <a:rPr lang="en-US" sz="900" dirty="0">
                    <a:solidFill>
                      <a:schemeClr val="bg1"/>
                    </a:solidFill>
                    <a:latin typeface="+mn-lt"/>
                  </a:rPr>
                  <a:t> </a:t>
                </a:r>
                <a:r>
                  <a:rPr lang="en-US" sz="900" dirty="0" err="1">
                    <a:solidFill>
                      <a:schemeClr val="bg1"/>
                    </a:solidFill>
                    <a:latin typeface="+mn-lt"/>
                  </a:rPr>
                  <a:t>hukum</a:t>
                </a:r>
                <a:r>
                  <a:rPr lang="en-US" sz="900" dirty="0">
                    <a:solidFill>
                      <a:schemeClr val="bg1"/>
                    </a:solidFill>
                    <a:latin typeface="+mn-lt"/>
                  </a:rPr>
                  <a:t>, </a:t>
                </a:r>
                <a:r>
                  <a:rPr lang="en-US" sz="900" dirty="0" err="1">
                    <a:solidFill>
                      <a:schemeClr val="bg1"/>
                    </a:solidFill>
                    <a:latin typeface="+mn-lt"/>
                  </a:rPr>
                  <a:t>lembaga</a:t>
                </a:r>
                <a:r>
                  <a:rPr lang="en-US" sz="900" dirty="0">
                    <a:solidFill>
                      <a:schemeClr val="bg1"/>
                    </a:solidFill>
                    <a:latin typeface="+mn-lt"/>
                  </a:rPr>
                  <a:t> </a:t>
                </a:r>
                <a:r>
                  <a:rPr lang="en-US" sz="900" dirty="0" err="1">
                    <a:solidFill>
                      <a:schemeClr val="bg1"/>
                    </a:solidFill>
                    <a:latin typeface="+mn-lt"/>
                  </a:rPr>
                  <a:t>sosial</a:t>
                </a:r>
                <a:r>
                  <a:rPr lang="en-US" sz="900" dirty="0">
                    <a:solidFill>
                      <a:schemeClr val="bg1"/>
                    </a:solidFill>
                    <a:latin typeface="+mn-lt"/>
                  </a:rPr>
                  <a:t>, dan </a:t>
                </a:r>
                <a:r>
                  <a:rPr lang="en-US" sz="900" dirty="0" err="1">
                    <a:solidFill>
                      <a:schemeClr val="bg1"/>
                    </a:solidFill>
                    <a:latin typeface="+mn-lt"/>
                  </a:rPr>
                  <a:t>pemerintah</a:t>
                </a:r>
                <a:r>
                  <a:rPr lang="en-US" sz="900" dirty="0">
                    <a:solidFill>
                      <a:schemeClr val="bg1"/>
                    </a:solidFill>
                    <a:latin typeface="+mn-lt"/>
                  </a:rPr>
                  <a:t> </a:t>
                </a:r>
                <a:r>
                  <a:rPr lang="en-US" sz="900" dirty="0" err="1">
                    <a:solidFill>
                      <a:schemeClr val="bg1"/>
                    </a:solidFill>
                    <a:latin typeface="+mn-lt"/>
                  </a:rPr>
                  <a:t>daerah</a:t>
                </a:r>
                <a:r>
                  <a:rPr lang="en-US" sz="900" dirty="0">
                    <a:solidFill>
                      <a:schemeClr val="bg1"/>
                    </a:solidFill>
                    <a:latin typeface="+mn-lt"/>
                  </a:rPr>
                  <a:t> </a:t>
                </a:r>
                <a:r>
                  <a:rPr lang="en-US" sz="900" dirty="0" err="1">
                    <a:solidFill>
                      <a:schemeClr val="bg1"/>
                    </a:solidFill>
                    <a:latin typeface="+mn-lt"/>
                  </a:rPr>
                  <a:t>dalam</a:t>
                </a:r>
                <a:r>
                  <a:rPr lang="en-US" sz="900" dirty="0">
                    <a:solidFill>
                      <a:schemeClr val="bg1"/>
                    </a:solidFill>
                    <a:latin typeface="+mn-lt"/>
                  </a:rPr>
                  <a:t> </a:t>
                </a:r>
                <a:r>
                  <a:rPr lang="en-US" sz="900" dirty="0" err="1">
                    <a:solidFill>
                      <a:schemeClr val="bg1"/>
                    </a:solidFill>
                    <a:latin typeface="+mn-lt"/>
                  </a:rPr>
                  <a:t>merancang</a:t>
                </a:r>
                <a:r>
                  <a:rPr lang="en-US" sz="900" dirty="0">
                    <a:solidFill>
                      <a:schemeClr val="bg1"/>
                    </a:solidFill>
                    <a:latin typeface="+mn-lt"/>
                  </a:rPr>
                  <a:t> </a:t>
                </a:r>
                <a:r>
                  <a:rPr lang="en-US" sz="900" dirty="0" err="1">
                    <a:solidFill>
                      <a:schemeClr val="bg1"/>
                    </a:solidFill>
                    <a:latin typeface="+mn-lt"/>
                  </a:rPr>
                  <a:t>kebijakan</a:t>
                </a:r>
                <a:r>
                  <a:rPr lang="en-US" sz="900" dirty="0">
                    <a:solidFill>
                      <a:schemeClr val="bg1"/>
                    </a:solidFill>
                    <a:latin typeface="+mn-lt"/>
                  </a:rPr>
                  <a:t> yang </a:t>
                </a:r>
                <a:r>
                  <a:rPr lang="en-US" sz="900" dirty="0" err="1">
                    <a:solidFill>
                      <a:schemeClr val="bg1"/>
                    </a:solidFill>
                    <a:latin typeface="+mn-lt"/>
                  </a:rPr>
                  <a:t>lebih</a:t>
                </a:r>
                <a:r>
                  <a:rPr lang="en-US" sz="900" dirty="0">
                    <a:solidFill>
                      <a:schemeClr val="bg1"/>
                    </a:solidFill>
                    <a:latin typeface="+mn-lt"/>
                  </a:rPr>
                  <a:t> </a:t>
                </a:r>
                <a:r>
                  <a:rPr lang="en-US" sz="900" dirty="0" err="1">
                    <a:solidFill>
                      <a:schemeClr val="bg1"/>
                    </a:solidFill>
                    <a:latin typeface="+mn-lt"/>
                  </a:rPr>
                  <a:t>efektif</a:t>
                </a:r>
                <a:r>
                  <a:rPr lang="en-US" sz="900" dirty="0">
                    <a:solidFill>
                      <a:schemeClr val="bg1"/>
                    </a:solidFill>
                    <a:latin typeface="+mn-lt"/>
                  </a:rPr>
                  <a:t> dan strategi </a:t>
                </a:r>
                <a:r>
                  <a:rPr lang="en-US" sz="900" dirty="0" err="1">
                    <a:solidFill>
                      <a:schemeClr val="bg1"/>
                    </a:solidFill>
                    <a:latin typeface="+mn-lt"/>
                  </a:rPr>
                  <a:t>penanganan</a:t>
                </a:r>
                <a:r>
                  <a:rPr lang="en-US" sz="900" dirty="0">
                    <a:solidFill>
                      <a:schemeClr val="bg1"/>
                    </a:solidFill>
                    <a:latin typeface="+mn-lt"/>
                  </a:rPr>
                  <a:t> </a:t>
                </a:r>
                <a:r>
                  <a:rPr lang="en-US" sz="900" dirty="0" err="1">
                    <a:solidFill>
                      <a:schemeClr val="bg1"/>
                    </a:solidFill>
                    <a:latin typeface="+mn-lt"/>
                  </a:rPr>
                  <a:t>prostitusi</a:t>
                </a:r>
                <a:r>
                  <a:rPr lang="en-US" sz="900" dirty="0">
                    <a:solidFill>
                      <a:schemeClr val="bg1"/>
                    </a:solidFill>
                    <a:latin typeface="+mn-lt"/>
                  </a:rPr>
                  <a:t>, </a:t>
                </a:r>
                <a:r>
                  <a:rPr lang="en-US" sz="900" dirty="0" err="1">
                    <a:solidFill>
                      <a:schemeClr val="bg1"/>
                    </a:solidFill>
                    <a:latin typeface="+mn-lt"/>
                  </a:rPr>
                  <a:t>khususnya</a:t>
                </a:r>
                <a:r>
                  <a:rPr lang="en-US" sz="900" dirty="0">
                    <a:solidFill>
                      <a:schemeClr val="bg1"/>
                    </a:solidFill>
                    <a:latin typeface="+mn-lt"/>
                  </a:rPr>
                  <a:t> di Kota Pontianak.</a:t>
                </a:r>
              </a:p>
            </p:txBody>
          </p:sp>
          <p:sp>
            <p:nvSpPr>
              <p:cNvPr id="33" name="Google Shape;240;p33">
                <a:extLst>
                  <a:ext uri="{FF2B5EF4-FFF2-40B4-BE49-F238E27FC236}">
                    <a16:creationId xmlns="" xmlns:a16="http://schemas.microsoft.com/office/drawing/2014/main" id="{511BD9E3-6A62-A863-E968-7F9FEEE14501}"/>
                  </a:ext>
                </a:extLst>
              </p:cNvPr>
              <p:cNvSpPr/>
              <p:nvPr/>
            </p:nvSpPr>
            <p:spPr>
              <a:xfrm>
                <a:off x="6276997" y="3017629"/>
                <a:ext cx="1590853" cy="226558"/>
              </a:xfrm>
              <a:prstGeom prst="roundRect">
                <a:avLst>
                  <a:gd name="adj" fmla="val 50000"/>
                </a:avLst>
              </a:prstGeom>
              <a:solidFill>
                <a:schemeClr val="accent4">
                  <a:lumMod val="40000"/>
                  <a:lumOff val="60000"/>
                </a:schemeClr>
              </a:solidFill>
              <a:ln w="19050">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err="1">
                    <a:solidFill>
                      <a:schemeClr val="tx1">
                        <a:lumMod val="50000"/>
                      </a:schemeClr>
                    </a:solidFill>
                    <a:latin typeface="+mn-lt"/>
                  </a:rPr>
                  <a:t>Manfaat</a:t>
                </a:r>
                <a:r>
                  <a:rPr lang="en-US" sz="1000" dirty="0">
                    <a:solidFill>
                      <a:schemeClr val="tx1">
                        <a:lumMod val="50000"/>
                      </a:schemeClr>
                    </a:solidFill>
                    <a:latin typeface="+mn-lt"/>
                  </a:rPr>
                  <a:t> </a:t>
                </a:r>
                <a:r>
                  <a:rPr lang="en-US" sz="1000" dirty="0" err="1">
                    <a:solidFill>
                      <a:schemeClr val="tx1">
                        <a:lumMod val="50000"/>
                      </a:schemeClr>
                    </a:solidFill>
                    <a:latin typeface="+mn-lt"/>
                  </a:rPr>
                  <a:t>Penelitian</a:t>
                </a:r>
                <a:endParaRPr kumimoji="0" lang="id-ID" sz="1000" i="0" u="none" strike="noStrike" kern="0" cap="none" spc="0" normalizeH="0" baseline="0" noProof="0" dirty="0">
                  <a:ln>
                    <a:noFill/>
                  </a:ln>
                  <a:solidFill>
                    <a:schemeClr val="tx1">
                      <a:lumMod val="50000"/>
                    </a:schemeClr>
                  </a:solidFill>
                  <a:effectLst/>
                  <a:uLnTx/>
                  <a:uFillTx/>
                  <a:latin typeface="+mn-lt"/>
                  <a:cs typeface="Arial"/>
                  <a:sym typeface="Arial"/>
                </a:endParaRPr>
              </a:p>
            </p:txBody>
          </p:sp>
        </p:grpSp>
        <p:sp>
          <p:nvSpPr>
            <p:cNvPr id="31" name="Google Shape;240;p33">
              <a:extLst>
                <a:ext uri="{FF2B5EF4-FFF2-40B4-BE49-F238E27FC236}">
                  <a16:creationId xmlns="" xmlns:a16="http://schemas.microsoft.com/office/drawing/2014/main" id="{3918E416-3952-778A-AC44-9BD62B5CA65F}"/>
                </a:ext>
              </a:extLst>
            </p:cNvPr>
            <p:cNvSpPr/>
            <p:nvPr/>
          </p:nvSpPr>
          <p:spPr>
            <a:xfrm>
              <a:off x="2981269" y="1085854"/>
              <a:ext cx="3120588" cy="330254"/>
            </a:xfrm>
            <a:prstGeom prst="roundRect">
              <a:avLst>
                <a:gd name="adj" fmla="val 50000"/>
              </a:avLst>
            </a:prstGeom>
            <a:solidFill>
              <a:schemeClr val="tx1"/>
            </a:solidFill>
            <a:ln w="19050">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1" i="0" u="none" strike="noStrike" kern="0" cap="none" spc="0" normalizeH="0" baseline="0" noProof="0" dirty="0" err="1">
                  <a:ln>
                    <a:noFill/>
                  </a:ln>
                  <a:solidFill>
                    <a:schemeClr val="bg1"/>
                  </a:solidFill>
                  <a:effectLst/>
                  <a:uLnTx/>
                  <a:uFillTx/>
                  <a:latin typeface="+mn-lt"/>
                  <a:cs typeface="Arial"/>
                  <a:sym typeface="Arial"/>
                </a:rPr>
                <a:t>Tujuan</a:t>
              </a:r>
              <a:r>
                <a:rPr kumimoji="0" lang="en-US" sz="1050" b="1" i="0" u="none" strike="noStrike" kern="0" cap="none" spc="0" normalizeH="0" baseline="0" noProof="0" dirty="0">
                  <a:ln>
                    <a:noFill/>
                  </a:ln>
                  <a:solidFill>
                    <a:schemeClr val="bg1"/>
                  </a:solidFill>
                  <a:effectLst/>
                  <a:uLnTx/>
                  <a:uFillTx/>
                  <a:latin typeface="+mn-lt"/>
                  <a:cs typeface="Arial"/>
                  <a:sym typeface="Arial"/>
                </a:rPr>
                <a:t> </a:t>
              </a:r>
              <a:r>
                <a:rPr kumimoji="0" lang="en-US" sz="1050" b="1" i="0" u="none" strike="noStrike" kern="0" cap="none" spc="0" normalizeH="0" baseline="0" noProof="0" dirty="0" err="1">
                  <a:ln>
                    <a:noFill/>
                  </a:ln>
                  <a:solidFill>
                    <a:schemeClr val="bg1"/>
                  </a:solidFill>
                  <a:effectLst/>
                  <a:uLnTx/>
                  <a:uFillTx/>
                  <a:latin typeface="+mn-lt"/>
                  <a:cs typeface="Arial"/>
                  <a:sym typeface="Arial"/>
                </a:rPr>
                <a:t>Penelitian</a:t>
              </a:r>
              <a:r>
                <a:rPr kumimoji="0" lang="en-US" sz="1050" b="1" i="0" u="none" strike="noStrike" kern="0" cap="none" spc="0" normalizeH="0" baseline="0" noProof="0" dirty="0">
                  <a:ln>
                    <a:noFill/>
                  </a:ln>
                  <a:solidFill>
                    <a:schemeClr val="bg1"/>
                  </a:solidFill>
                  <a:effectLst/>
                  <a:uLnTx/>
                  <a:uFillTx/>
                  <a:latin typeface="+mn-lt"/>
                  <a:cs typeface="Arial"/>
                  <a:sym typeface="Arial"/>
                </a:rPr>
                <a:t> dan </a:t>
              </a:r>
              <a:r>
                <a:rPr kumimoji="0" lang="en-US" sz="1050" b="1" i="0" u="none" strike="noStrike" kern="0" cap="none" spc="0" normalizeH="0" baseline="0" noProof="0" dirty="0" err="1">
                  <a:ln>
                    <a:noFill/>
                  </a:ln>
                  <a:solidFill>
                    <a:schemeClr val="bg1"/>
                  </a:solidFill>
                  <a:effectLst/>
                  <a:uLnTx/>
                  <a:uFillTx/>
                  <a:latin typeface="+mn-lt"/>
                  <a:cs typeface="Arial"/>
                  <a:sym typeface="Arial"/>
                </a:rPr>
                <a:t>Manfaat</a:t>
              </a:r>
              <a:r>
                <a:rPr kumimoji="0" lang="en-US" sz="1050" b="1" i="0" u="none" strike="noStrike" kern="0" cap="none" spc="0" normalizeH="0" baseline="0" noProof="0" dirty="0">
                  <a:ln>
                    <a:noFill/>
                  </a:ln>
                  <a:solidFill>
                    <a:schemeClr val="bg1"/>
                  </a:solidFill>
                  <a:effectLst/>
                  <a:uLnTx/>
                  <a:uFillTx/>
                  <a:latin typeface="+mn-lt"/>
                  <a:cs typeface="Arial"/>
                  <a:sym typeface="Arial"/>
                </a:rPr>
                <a:t> </a:t>
              </a:r>
              <a:r>
                <a:rPr kumimoji="0" lang="en-US" sz="1050" b="1" i="0" u="none" strike="noStrike" kern="0" cap="none" spc="0" normalizeH="0" baseline="0" noProof="0" dirty="0" err="1">
                  <a:ln>
                    <a:noFill/>
                  </a:ln>
                  <a:solidFill>
                    <a:schemeClr val="bg1"/>
                  </a:solidFill>
                  <a:effectLst/>
                  <a:uLnTx/>
                  <a:uFillTx/>
                  <a:latin typeface="+mn-lt"/>
                  <a:cs typeface="Arial"/>
                  <a:sym typeface="Arial"/>
                </a:rPr>
                <a:t>Penelitian</a:t>
              </a:r>
              <a:endParaRPr kumimoji="0" lang="id-ID" sz="1050" b="1" i="0" u="none" strike="noStrike" kern="0" cap="none" spc="0" normalizeH="0" baseline="0" noProof="0" dirty="0">
                <a:ln>
                  <a:noFill/>
                </a:ln>
                <a:solidFill>
                  <a:schemeClr val="bg1"/>
                </a:solidFill>
                <a:effectLst/>
                <a:uLnTx/>
                <a:uFillTx/>
                <a:latin typeface="+mn-lt"/>
                <a:cs typeface="Arial"/>
                <a:sym typeface="Arial"/>
              </a:endParaRPr>
            </a:p>
          </p:txBody>
        </p:sp>
      </p:grpSp>
      <p:grpSp>
        <p:nvGrpSpPr>
          <p:cNvPr id="36" name="Group 35">
            <a:extLst>
              <a:ext uri="{FF2B5EF4-FFF2-40B4-BE49-F238E27FC236}">
                <a16:creationId xmlns="" xmlns:a16="http://schemas.microsoft.com/office/drawing/2014/main" id="{FDB6E4BC-9BB1-2225-934C-564E2566FB4F}"/>
              </a:ext>
            </a:extLst>
          </p:cNvPr>
          <p:cNvGrpSpPr/>
          <p:nvPr/>
        </p:nvGrpSpPr>
        <p:grpSpPr>
          <a:xfrm>
            <a:off x="1911894" y="-1770605"/>
            <a:ext cx="5313418" cy="814614"/>
            <a:chOff x="1776516" y="1323793"/>
            <a:chExt cx="5313418" cy="1064552"/>
          </a:xfrm>
        </p:grpSpPr>
        <p:sp>
          <p:nvSpPr>
            <p:cNvPr id="37" name="Google Shape;240;p33">
              <a:extLst>
                <a:ext uri="{FF2B5EF4-FFF2-40B4-BE49-F238E27FC236}">
                  <a16:creationId xmlns="" xmlns:a16="http://schemas.microsoft.com/office/drawing/2014/main" id="{6DDED6C4-E72A-B590-7A18-908748FC74BC}"/>
                </a:ext>
              </a:extLst>
            </p:cNvPr>
            <p:cNvSpPr/>
            <p:nvPr/>
          </p:nvSpPr>
          <p:spPr>
            <a:xfrm>
              <a:off x="1776516" y="1454360"/>
              <a:ext cx="5313418" cy="933985"/>
            </a:xfrm>
            <a:prstGeom prst="roundRect">
              <a:avLst>
                <a:gd name="adj" fmla="val 19885"/>
              </a:avLst>
            </a:prstGeom>
            <a:solidFill>
              <a:schemeClr val="tx1">
                <a:lumMod val="60000"/>
                <a:lumOff val="40000"/>
              </a:schemeClr>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1" i="0" u="none" strike="noStrike" kern="0" cap="none" spc="0" normalizeH="0" baseline="0" noProof="0" dirty="0">
                <a:ln>
                  <a:noFill/>
                </a:ln>
                <a:solidFill>
                  <a:srgbClr val="DA8737"/>
                </a:solidFill>
                <a:effectLst/>
                <a:uLnTx/>
                <a:uFillTx/>
                <a:latin typeface="Oxygen" panose="02000503000000000000" pitchFamily="2" charset="0"/>
                <a:cs typeface="Arial"/>
                <a:sym typeface="Arial"/>
              </a:endParaRPr>
            </a:p>
          </p:txBody>
        </p:sp>
        <p:sp>
          <p:nvSpPr>
            <p:cNvPr id="38" name="TextBox 37">
              <a:extLst>
                <a:ext uri="{FF2B5EF4-FFF2-40B4-BE49-F238E27FC236}">
                  <a16:creationId xmlns="" xmlns:a16="http://schemas.microsoft.com/office/drawing/2014/main" id="{7FDB6A4A-8086-44A5-C5E9-A6405AB9003A}"/>
                </a:ext>
              </a:extLst>
            </p:cNvPr>
            <p:cNvSpPr txBox="1"/>
            <p:nvPr/>
          </p:nvSpPr>
          <p:spPr>
            <a:xfrm>
              <a:off x="1899899" y="1670554"/>
              <a:ext cx="5066650" cy="563091"/>
            </a:xfrm>
            <a:prstGeom prst="rect">
              <a:avLst/>
            </a:prstGeom>
            <a:noFill/>
          </p:spPr>
          <p:txBody>
            <a:bodyPr wrap="square">
              <a:spAutoFit/>
            </a:bodyPr>
            <a:lstStyle/>
            <a:p>
              <a:pPr algn="ctr"/>
              <a:r>
                <a:rPr lang="en-US" sz="1100" dirty="0" err="1">
                  <a:solidFill>
                    <a:schemeClr val="bg1"/>
                  </a:solidFill>
                </a:rPr>
                <a:t>Mengapa</a:t>
              </a:r>
              <a:r>
                <a:rPr lang="en-US" sz="1100" dirty="0">
                  <a:solidFill>
                    <a:schemeClr val="bg1"/>
                  </a:solidFill>
                </a:rPr>
                <a:t> </a:t>
              </a:r>
              <a:r>
                <a:rPr lang="en-US" sz="1100" dirty="0" err="1">
                  <a:solidFill>
                    <a:schemeClr val="bg1"/>
                  </a:solidFill>
                </a:rPr>
                <a:t>Kriminalisasi</a:t>
              </a:r>
              <a:r>
                <a:rPr lang="en-US" sz="1100" dirty="0">
                  <a:solidFill>
                    <a:schemeClr val="bg1"/>
                  </a:solidFill>
                </a:rPr>
                <a:t> </a:t>
              </a:r>
              <a:r>
                <a:rPr lang="en-US" sz="1100" dirty="0" err="1">
                  <a:solidFill>
                    <a:schemeClr val="bg1"/>
                  </a:solidFill>
                </a:rPr>
                <a:t>Pelaku</a:t>
              </a:r>
              <a:r>
                <a:rPr lang="en-US" sz="1100" dirty="0">
                  <a:solidFill>
                    <a:schemeClr val="bg1"/>
                  </a:solidFill>
                </a:rPr>
                <a:t> </a:t>
              </a:r>
              <a:r>
                <a:rPr lang="en-US" sz="1100" dirty="0" err="1">
                  <a:solidFill>
                    <a:schemeClr val="bg1"/>
                  </a:solidFill>
                </a:rPr>
                <a:t>Pelacuran</a:t>
              </a:r>
              <a:r>
                <a:rPr lang="en-US" sz="1100" dirty="0">
                  <a:solidFill>
                    <a:schemeClr val="bg1"/>
                  </a:solidFill>
                </a:rPr>
                <a:t> </a:t>
              </a:r>
              <a:r>
                <a:rPr lang="en-US" sz="1100" dirty="0" err="1">
                  <a:solidFill>
                    <a:schemeClr val="bg1"/>
                  </a:solidFill>
                </a:rPr>
                <a:t>Tidak</a:t>
              </a:r>
              <a:r>
                <a:rPr lang="en-US" sz="1100" dirty="0">
                  <a:solidFill>
                    <a:schemeClr val="bg1"/>
                  </a:solidFill>
                </a:rPr>
                <a:t> </a:t>
              </a:r>
              <a:r>
                <a:rPr lang="en-US" sz="1100" dirty="0" err="1">
                  <a:solidFill>
                    <a:schemeClr val="bg1"/>
                  </a:solidFill>
                </a:rPr>
                <a:t>Diatur</a:t>
              </a:r>
              <a:r>
                <a:rPr lang="en-US" sz="1100" dirty="0">
                  <a:solidFill>
                    <a:schemeClr val="bg1"/>
                  </a:solidFill>
                </a:rPr>
                <a:t> </a:t>
              </a:r>
              <a:r>
                <a:rPr lang="en-US" sz="1100" dirty="0" err="1">
                  <a:solidFill>
                    <a:schemeClr val="bg1"/>
                  </a:solidFill>
                </a:rPr>
                <a:t>Secara</a:t>
              </a:r>
              <a:r>
                <a:rPr lang="en-US" sz="1100" dirty="0">
                  <a:solidFill>
                    <a:schemeClr val="bg1"/>
                  </a:solidFill>
                </a:rPr>
                <a:t> </a:t>
              </a:r>
              <a:r>
                <a:rPr lang="en-US" sz="1100" dirty="0" err="1">
                  <a:solidFill>
                    <a:schemeClr val="bg1"/>
                  </a:solidFill>
                </a:rPr>
                <a:t>Khusus</a:t>
              </a:r>
              <a:r>
                <a:rPr lang="en-US" sz="1100" dirty="0">
                  <a:solidFill>
                    <a:schemeClr val="bg1"/>
                  </a:solidFill>
                </a:rPr>
                <a:t> </a:t>
              </a:r>
              <a:r>
                <a:rPr lang="en-US" sz="1100" dirty="0" err="1">
                  <a:solidFill>
                    <a:schemeClr val="bg1"/>
                  </a:solidFill>
                </a:rPr>
                <a:t>Dalam</a:t>
              </a:r>
              <a:r>
                <a:rPr lang="en-US" sz="1100" dirty="0">
                  <a:solidFill>
                    <a:schemeClr val="bg1"/>
                  </a:solidFill>
                </a:rPr>
                <a:t> Hukum </a:t>
              </a:r>
              <a:r>
                <a:rPr lang="en-US" sz="1100" dirty="0" err="1">
                  <a:solidFill>
                    <a:schemeClr val="bg1"/>
                  </a:solidFill>
                </a:rPr>
                <a:t>Pidana</a:t>
              </a:r>
              <a:r>
                <a:rPr lang="en-US" sz="1100" dirty="0">
                  <a:solidFill>
                    <a:schemeClr val="bg1"/>
                  </a:solidFill>
                </a:rPr>
                <a:t> di Indonesia?</a:t>
              </a:r>
            </a:p>
          </p:txBody>
        </p:sp>
        <p:sp>
          <p:nvSpPr>
            <p:cNvPr id="1961" name="Google Shape;240;p33">
              <a:extLst>
                <a:ext uri="{FF2B5EF4-FFF2-40B4-BE49-F238E27FC236}">
                  <a16:creationId xmlns="" xmlns:a16="http://schemas.microsoft.com/office/drawing/2014/main" id="{A8642EEF-6958-F4B5-567A-FDD7683483BD}"/>
                </a:ext>
              </a:extLst>
            </p:cNvPr>
            <p:cNvSpPr/>
            <p:nvPr/>
          </p:nvSpPr>
          <p:spPr>
            <a:xfrm>
              <a:off x="3417591" y="1323793"/>
              <a:ext cx="2075410" cy="261132"/>
            </a:xfrm>
            <a:prstGeom prst="roundRect">
              <a:avLst>
                <a:gd name="adj" fmla="val 50000"/>
              </a:avLst>
            </a:prstGeom>
            <a:solidFill>
              <a:schemeClr val="tx1">
                <a:lumMod val="20000"/>
                <a:lumOff val="80000"/>
              </a:schemeClr>
            </a:solidFill>
            <a:ln w="12700">
              <a:solidFill>
                <a:srgbClr val="FFFEFC"/>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err="1">
                  <a:ln>
                    <a:noFill/>
                  </a:ln>
                  <a:solidFill>
                    <a:schemeClr val="tx1"/>
                  </a:solidFill>
                  <a:effectLst/>
                  <a:uLnTx/>
                  <a:uFillTx/>
                  <a:latin typeface="+mn-lt"/>
                  <a:cs typeface="Arial"/>
                  <a:sym typeface="Arial"/>
                </a:rPr>
                <a:t>Rumusan</a:t>
              </a:r>
              <a:r>
                <a:rPr kumimoji="0" lang="en-US" sz="1100" b="1" i="0" u="none" strike="noStrike" kern="0" cap="none" spc="0" normalizeH="0" baseline="0" noProof="0" dirty="0">
                  <a:ln>
                    <a:noFill/>
                  </a:ln>
                  <a:solidFill>
                    <a:schemeClr val="tx1"/>
                  </a:solidFill>
                  <a:effectLst/>
                  <a:uLnTx/>
                  <a:uFillTx/>
                  <a:latin typeface="+mn-lt"/>
                  <a:cs typeface="Arial"/>
                  <a:sym typeface="Arial"/>
                </a:rPr>
                <a:t> </a:t>
              </a:r>
              <a:r>
                <a:rPr kumimoji="0" lang="en-US" sz="1100" b="1" i="0" u="none" strike="noStrike" kern="0" cap="none" spc="0" normalizeH="0" baseline="0" noProof="0" dirty="0" err="1">
                  <a:ln>
                    <a:noFill/>
                  </a:ln>
                  <a:solidFill>
                    <a:schemeClr val="tx1"/>
                  </a:solidFill>
                  <a:effectLst/>
                  <a:uLnTx/>
                  <a:uFillTx/>
                  <a:latin typeface="+mn-lt"/>
                  <a:cs typeface="Arial"/>
                  <a:sym typeface="Arial"/>
                </a:rPr>
                <a:t>Masalah</a:t>
              </a:r>
              <a:endParaRPr kumimoji="0" lang="id-ID" sz="1100" b="1" i="0" u="none" strike="noStrike" kern="0" cap="none" spc="0" normalizeH="0" baseline="0" noProof="0" dirty="0">
                <a:ln>
                  <a:noFill/>
                </a:ln>
                <a:solidFill>
                  <a:schemeClr val="tx1"/>
                </a:solidFill>
                <a:effectLst/>
                <a:uLnTx/>
                <a:uFillTx/>
                <a:latin typeface="+mn-lt"/>
                <a:cs typeface="Arial"/>
                <a:sym typeface="Arial"/>
              </a:endParaRPr>
            </a:p>
          </p:txBody>
        </p:sp>
      </p:grpSp>
      <p:grpSp>
        <p:nvGrpSpPr>
          <p:cNvPr id="40" name="Group 39">
            <a:extLst>
              <a:ext uri="{FF2B5EF4-FFF2-40B4-BE49-F238E27FC236}">
                <a16:creationId xmlns="" xmlns:a16="http://schemas.microsoft.com/office/drawing/2014/main" id="{B346DB83-7C03-379E-5FB7-432486FD6037}"/>
              </a:ext>
            </a:extLst>
          </p:cNvPr>
          <p:cNvGrpSpPr/>
          <p:nvPr/>
        </p:nvGrpSpPr>
        <p:grpSpPr>
          <a:xfrm>
            <a:off x="-453083" y="2928104"/>
            <a:ext cx="5835851" cy="914897"/>
            <a:chOff x="-1020011" y="2745224"/>
            <a:chExt cx="5835851" cy="914897"/>
          </a:xfrm>
        </p:grpSpPr>
        <p:sp>
          <p:nvSpPr>
            <p:cNvPr id="41" name="Rectangle: Rounded Corners 40">
              <a:extLst>
                <a:ext uri="{FF2B5EF4-FFF2-40B4-BE49-F238E27FC236}">
                  <a16:creationId xmlns="" xmlns:a16="http://schemas.microsoft.com/office/drawing/2014/main" id="{FAA13E8C-2EC9-D9C6-F163-A323DB99B32A}"/>
                </a:ext>
              </a:extLst>
            </p:cNvPr>
            <p:cNvSpPr/>
            <p:nvPr/>
          </p:nvSpPr>
          <p:spPr>
            <a:xfrm rot="10800000">
              <a:off x="-1020011" y="2874419"/>
              <a:ext cx="5729064" cy="785702"/>
            </a:xfrm>
            <a:prstGeom prst="roundRect">
              <a:avLst>
                <a:gd name="adj" fmla="val 50000"/>
              </a:avLst>
            </a:prstGeom>
            <a:solidFill>
              <a:schemeClr val="bg2"/>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Rectangle: Rounded Corners 41">
              <a:extLst>
                <a:ext uri="{FF2B5EF4-FFF2-40B4-BE49-F238E27FC236}">
                  <a16:creationId xmlns="" xmlns:a16="http://schemas.microsoft.com/office/drawing/2014/main" id="{C8CD9C73-DBBE-0F69-CD10-2AD7202F2242}"/>
                </a:ext>
              </a:extLst>
            </p:cNvPr>
            <p:cNvSpPr/>
            <p:nvPr/>
          </p:nvSpPr>
          <p:spPr>
            <a:xfrm rot="10800000">
              <a:off x="-913224" y="2745224"/>
              <a:ext cx="5729064" cy="785702"/>
            </a:xfrm>
            <a:prstGeom prst="roundRect">
              <a:avLst>
                <a:gd name="adj" fmla="val 50000"/>
              </a:avLst>
            </a:prstGeom>
            <a:solidFill>
              <a:schemeClr val="tx1"/>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050" name="Group 2049">
            <a:extLst>
              <a:ext uri="{FF2B5EF4-FFF2-40B4-BE49-F238E27FC236}">
                <a16:creationId xmlns="" xmlns:a16="http://schemas.microsoft.com/office/drawing/2014/main" id="{9D77C68E-6911-1F12-987D-ADC105814F69}"/>
              </a:ext>
            </a:extLst>
          </p:cNvPr>
          <p:cNvGrpSpPr/>
          <p:nvPr/>
        </p:nvGrpSpPr>
        <p:grpSpPr>
          <a:xfrm rot="10800000" flipH="1">
            <a:off x="13058707" y="4203690"/>
            <a:ext cx="1850964" cy="941085"/>
            <a:chOff x="6221543" y="-4"/>
            <a:chExt cx="2922360" cy="1485815"/>
          </a:xfrm>
        </p:grpSpPr>
        <p:grpSp>
          <p:nvGrpSpPr>
            <p:cNvPr id="2051" name="Google Shape;1452;p45">
              <a:extLst>
                <a:ext uri="{FF2B5EF4-FFF2-40B4-BE49-F238E27FC236}">
                  <a16:creationId xmlns="" xmlns:a16="http://schemas.microsoft.com/office/drawing/2014/main" id="{F4EF7B59-29DA-9136-0E7C-2BD69D621083}"/>
                </a:ext>
              </a:extLst>
            </p:cNvPr>
            <p:cNvGrpSpPr/>
            <p:nvPr/>
          </p:nvGrpSpPr>
          <p:grpSpPr>
            <a:xfrm>
              <a:off x="8412369" y="1608"/>
              <a:ext cx="731534" cy="740893"/>
              <a:chOff x="7717522" y="719783"/>
              <a:chExt cx="712996" cy="719873"/>
            </a:xfrm>
          </p:grpSpPr>
          <p:sp>
            <p:nvSpPr>
              <p:cNvPr id="2063" name="Google Shape;1453;p45">
                <a:extLst>
                  <a:ext uri="{FF2B5EF4-FFF2-40B4-BE49-F238E27FC236}">
                    <a16:creationId xmlns="" xmlns:a16="http://schemas.microsoft.com/office/drawing/2014/main" id="{55BEEC4B-8DB2-F8AB-CB21-16BB743F8E76}"/>
                  </a:ext>
                </a:extLst>
              </p:cNvPr>
              <p:cNvSpPr/>
              <p:nvPr/>
            </p:nvSpPr>
            <p:spPr>
              <a:xfrm>
                <a:off x="7717522" y="719783"/>
                <a:ext cx="712972" cy="719868"/>
              </a:xfrm>
              <a:custGeom>
                <a:avLst/>
                <a:gdLst/>
                <a:ahLst/>
                <a:cxnLst/>
                <a:rect l="l" t="t" r="r" b="b"/>
                <a:pathLst>
                  <a:path w="15075" h="15220" extrusionOk="0">
                    <a:moveTo>
                      <a:pt x="987" y="0"/>
                    </a:moveTo>
                    <a:cubicBezTo>
                      <a:pt x="443" y="0"/>
                      <a:pt x="1" y="442"/>
                      <a:pt x="1" y="987"/>
                    </a:cubicBezTo>
                    <a:lnTo>
                      <a:pt x="1" y="15220"/>
                    </a:lnTo>
                    <a:lnTo>
                      <a:pt x="15074" y="15220"/>
                    </a:lnTo>
                    <a:lnTo>
                      <a:pt x="15074"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1454;p45">
                <a:extLst>
                  <a:ext uri="{FF2B5EF4-FFF2-40B4-BE49-F238E27FC236}">
                    <a16:creationId xmlns="" xmlns:a16="http://schemas.microsoft.com/office/drawing/2014/main" id="{D4772B1F-7B71-8D46-6A90-FDEDFD55081E}"/>
                  </a:ext>
                </a:extLst>
              </p:cNvPr>
              <p:cNvSpPr/>
              <p:nvPr/>
            </p:nvSpPr>
            <p:spPr>
              <a:xfrm>
                <a:off x="8074056" y="1079721"/>
                <a:ext cx="356462" cy="359934"/>
              </a:xfrm>
              <a:custGeom>
                <a:avLst/>
                <a:gdLst/>
                <a:ahLst/>
                <a:cxnLst/>
                <a:rect l="l" t="t" r="r" b="b"/>
                <a:pathLst>
                  <a:path w="7537" h="7610" extrusionOk="0">
                    <a:moveTo>
                      <a:pt x="7536" y="0"/>
                    </a:moveTo>
                    <a:cubicBezTo>
                      <a:pt x="3375" y="0"/>
                      <a:pt x="1" y="3408"/>
                      <a:pt x="1" y="7610"/>
                    </a:cubicBezTo>
                    <a:lnTo>
                      <a:pt x="7536" y="7610"/>
                    </a:lnTo>
                    <a:lnTo>
                      <a:pt x="75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2" name="Google Shape;1455;p45">
              <a:extLst>
                <a:ext uri="{FF2B5EF4-FFF2-40B4-BE49-F238E27FC236}">
                  <a16:creationId xmlns="" xmlns:a16="http://schemas.microsoft.com/office/drawing/2014/main" id="{E59A3C02-98BF-9294-7632-D76F5472D09D}"/>
                </a:ext>
              </a:extLst>
            </p:cNvPr>
            <p:cNvGrpSpPr/>
            <p:nvPr/>
          </p:nvGrpSpPr>
          <p:grpSpPr>
            <a:xfrm>
              <a:off x="6221543" y="-4"/>
              <a:ext cx="1462851" cy="740647"/>
              <a:chOff x="5579127" y="719877"/>
              <a:chExt cx="1425920" cy="719773"/>
            </a:xfrm>
          </p:grpSpPr>
          <p:sp>
            <p:nvSpPr>
              <p:cNvPr id="2059" name="Google Shape;1456;p45">
                <a:extLst>
                  <a:ext uri="{FF2B5EF4-FFF2-40B4-BE49-F238E27FC236}">
                    <a16:creationId xmlns="" xmlns:a16="http://schemas.microsoft.com/office/drawing/2014/main" id="{7DCF946C-69D1-FD19-FCDC-3E47D26CEC00}"/>
                  </a:ext>
                </a:extLst>
              </p:cNvPr>
              <p:cNvSpPr/>
              <p:nvPr/>
            </p:nvSpPr>
            <p:spPr>
              <a:xfrm>
                <a:off x="6292099" y="719877"/>
                <a:ext cx="712925" cy="719773"/>
              </a:xfrm>
              <a:custGeom>
                <a:avLst/>
                <a:gdLst/>
                <a:ahLst/>
                <a:cxnLst/>
                <a:rect l="l" t="t" r="r" b="b"/>
                <a:pathLst>
                  <a:path w="15074" h="15218" extrusionOk="0">
                    <a:moveTo>
                      <a:pt x="0" y="0"/>
                    </a:moveTo>
                    <a:lnTo>
                      <a:pt x="0" y="15218"/>
                    </a:lnTo>
                    <a:lnTo>
                      <a:pt x="15074" y="15218"/>
                    </a:lnTo>
                    <a:lnTo>
                      <a:pt x="150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1457;p45">
                <a:extLst>
                  <a:ext uri="{FF2B5EF4-FFF2-40B4-BE49-F238E27FC236}">
                    <a16:creationId xmlns="" xmlns:a16="http://schemas.microsoft.com/office/drawing/2014/main" id="{F1187BA8-F09D-CD5E-EA6C-0D9387E9CD79}"/>
                  </a:ext>
                </a:extLst>
              </p:cNvPr>
              <p:cNvSpPr/>
              <p:nvPr/>
            </p:nvSpPr>
            <p:spPr>
              <a:xfrm>
                <a:off x="6647686" y="719877"/>
                <a:ext cx="357361" cy="360785"/>
              </a:xfrm>
              <a:custGeom>
                <a:avLst/>
                <a:gdLst/>
                <a:ahLst/>
                <a:cxnLst/>
                <a:rect l="l" t="t" r="r" b="b"/>
                <a:pathLst>
                  <a:path w="7556" h="7628" extrusionOk="0">
                    <a:moveTo>
                      <a:pt x="1" y="0"/>
                    </a:moveTo>
                    <a:cubicBezTo>
                      <a:pt x="1" y="4213"/>
                      <a:pt x="3383" y="7628"/>
                      <a:pt x="7556" y="7628"/>
                    </a:cubicBezTo>
                    <a:lnTo>
                      <a:pt x="75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1458;p45">
                <a:extLst>
                  <a:ext uri="{FF2B5EF4-FFF2-40B4-BE49-F238E27FC236}">
                    <a16:creationId xmlns="" xmlns:a16="http://schemas.microsoft.com/office/drawing/2014/main" id="{38A42BAF-D3E4-CD2C-802C-2A559E2A1D7F}"/>
                  </a:ext>
                </a:extLst>
              </p:cNvPr>
              <p:cNvSpPr/>
              <p:nvPr/>
            </p:nvSpPr>
            <p:spPr>
              <a:xfrm>
                <a:off x="5579127" y="719877"/>
                <a:ext cx="1068489" cy="719773"/>
              </a:xfrm>
              <a:custGeom>
                <a:avLst/>
                <a:gdLst/>
                <a:ahLst/>
                <a:cxnLst/>
                <a:rect l="l" t="t" r="r" b="b"/>
                <a:pathLst>
                  <a:path w="22592" h="15218" extrusionOk="0">
                    <a:moveTo>
                      <a:pt x="1" y="0"/>
                    </a:moveTo>
                    <a:lnTo>
                      <a:pt x="15074" y="15218"/>
                    </a:lnTo>
                    <a:lnTo>
                      <a:pt x="22592" y="15218"/>
                    </a:lnTo>
                    <a:lnTo>
                      <a:pt x="15074" y="7628"/>
                    </a:lnTo>
                    <a:lnTo>
                      <a:pt x="7522"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1459;p45">
                <a:extLst>
                  <a:ext uri="{FF2B5EF4-FFF2-40B4-BE49-F238E27FC236}">
                    <a16:creationId xmlns="" xmlns:a16="http://schemas.microsoft.com/office/drawing/2014/main" id="{83D7DE0D-D016-4A0F-A1B6-8D6BB89A5AE4}"/>
                  </a:ext>
                </a:extLst>
              </p:cNvPr>
              <p:cNvSpPr/>
              <p:nvPr/>
            </p:nvSpPr>
            <p:spPr>
              <a:xfrm>
                <a:off x="6292099" y="719877"/>
                <a:ext cx="357266" cy="360785"/>
              </a:xfrm>
              <a:custGeom>
                <a:avLst/>
                <a:gdLst/>
                <a:ahLst/>
                <a:cxnLst/>
                <a:rect l="l" t="t" r="r" b="b"/>
                <a:pathLst>
                  <a:path w="7554" h="7628" extrusionOk="0">
                    <a:moveTo>
                      <a:pt x="0" y="0"/>
                    </a:moveTo>
                    <a:lnTo>
                      <a:pt x="0" y="7628"/>
                    </a:lnTo>
                    <a:lnTo>
                      <a:pt x="7554"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3" name="Google Shape;1460;p45">
              <a:extLst>
                <a:ext uri="{FF2B5EF4-FFF2-40B4-BE49-F238E27FC236}">
                  <a16:creationId xmlns="" xmlns:a16="http://schemas.microsoft.com/office/drawing/2014/main" id="{5A7F747A-5430-4C8C-4ECF-4A8EFA84696B}"/>
                </a:ext>
              </a:extLst>
            </p:cNvPr>
            <p:cNvGrpSpPr/>
            <p:nvPr/>
          </p:nvGrpSpPr>
          <p:grpSpPr>
            <a:xfrm>
              <a:off x="7558930" y="13"/>
              <a:ext cx="853453" cy="731513"/>
              <a:chOff x="6885785" y="719783"/>
              <a:chExt cx="831745" cy="712490"/>
            </a:xfrm>
          </p:grpSpPr>
          <p:sp>
            <p:nvSpPr>
              <p:cNvPr id="2057" name="Google Shape;1461;p45">
                <a:extLst>
                  <a:ext uri="{FF2B5EF4-FFF2-40B4-BE49-F238E27FC236}">
                    <a16:creationId xmlns="" xmlns:a16="http://schemas.microsoft.com/office/drawing/2014/main" id="{48C2A3FE-924B-B172-BEAC-2091B7D59226}"/>
                  </a:ext>
                </a:extLst>
              </p:cNvPr>
              <p:cNvSpPr/>
              <p:nvPr/>
            </p:nvSpPr>
            <p:spPr>
              <a:xfrm>
                <a:off x="7109978" y="719783"/>
                <a:ext cx="607552" cy="712490"/>
              </a:xfrm>
              <a:custGeom>
                <a:avLst/>
                <a:gdLst/>
                <a:ahLst/>
                <a:cxnLst/>
                <a:rect l="l" t="t" r="r" b="b"/>
                <a:pathLst>
                  <a:path w="12846" h="15064" extrusionOk="0">
                    <a:moveTo>
                      <a:pt x="12846" y="0"/>
                    </a:moveTo>
                    <a:lnTo>
                      <a:pt x="1" y="12845"/>
                    </a:lnTo>
                    <a:cubicBezTo>
                      <a:pt x="1534" y="14378"/>
                      <a:pt x="3419" y="15064"/>
                      <a:pt x="5268" y="15064"/>
                    </a:cubicBezTo>
                    <a:cubicBezTo>
                      <a:pt x="9136" y="15064"/>
                      <a:pt x="12846" y="12060"/>
                      <a:pt x="12846" y="7524"/>
                    </a:cubicBezTo>
                    <a:lnTo>
                      <a:pt x="128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1462;p45">
                <a:extLst>
                  <a:ext uri="{FF2B5EF4-FFF2-40B4-BE49-F238E27FC236}">
                    <a16:creationId xmlns="" xmlns:a16="http://schemas.microsoft.com/office/drawing/2014/main" id="{1AF1D9CB-2003-54F7-834B-4BF417E5634B}"/>
                  </a:ext>
                </a:extLst>
              </p:cNvPr>
              <p:cNvSpPr/>
              <p:nvPr/>
            </p:nvSpPr>
            <p:spPr>
              <a:xfrm>
                <a:off x="6885785" y="719783"/>
                <a:ext cx="831730" cy="607536"/>
              </a:xfrm>
              <a:custGeom>
                <a:avLst/>
                <a:gdLst/>
                <a:ahLst/>
                <a:cxnLst/>
                <a:rect l="l" t="t" r="r" b="b"/>
                <a:pathLst>
                  <a:path w="17586" h="12845" extrusionOk="0">
                    <a:moveTo>
                      <a:pt x="10061" y="0"/>
                    </a:moveTo>
                    <a:cubicBezTo>
                      <a:pt x="3358" y="0"/>
                      <a:pt x="1" y="8105"/>
                      <a:pt x="4741" y="12845"/>
                    </a:cubicBezTo>
                    <a:lnTo>
                      <a:pt x="175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4" name="Google Shape;1463;p45">
              <a:extLst>
                <a:ext uri="{FF2B5EF4-FFF2-40B4-BE49-F238E27FC236}">
                  <a16:creationId xmlns="" xmlns:a16="http://schemas.microsoft.com/office/drawing/2014/main" id="{0AC524C2-89AB-04ED-12D8-F9D7AB31DB5E}"/>
                </a:ext>
              </a:extLst>
            </p:cNvPr>
            <p:cNvGrpSpPr/>
            <p:nvPr/>
          </p:nvGrpSpPr>
          <p:grpSpPr>
            <a:xfrm>
              <a:off x="8412365" y="744900"/>
              <a:ext cx="731533" cy="740911"/>
              <a:chOff x="4866250" y="0"/>
              <a:chExt cx="712996" cy="719821"/>
            </a:xfrm>
          </p:grpSpPr>
          <p:sp>
            <p:nvSpPr>
              <p:cNvPr id="2055" name="Google Shape;1464;p45">
                <a:extLst>
                  <a:ext uri="{FF2B5EF4-FFF2-40B4-BE49-F238E27FC236}">
                    <a16:creationId xmlns="" xmlns:a16="http://schemas.microsoft.com/office/drawing/2014/main" id="{26F0C655-2438-C35D-C91D-6CF882A29EDB}"/>
                  </a:ext>
                </a:extLst>
              </p:cNvPr>
              <p:cNvSpPr/>
              <p:nvPr/>
            </p:nvSpPr>
            <p:spPr>
              <a:xfrm>
                <a:off x="4866250" y="0"/>
                <a:ext cx="712972" cy="719821"/>
              </a:xfrm>
              <a:custGeom>
                <a:avLst/>
                <a:gdLst/>
                <a:ahLst/>
                <a:cxnLst/>
                <a:rect l="l" t="t" r="r" b="b"/>
                <a:pathLst>
                  <a:path w="15075" h="15219" extrusionOk="0">
                    <a:moveTo>
                      <a:pt x="0" y="1"/>
                    </a:moveTo>
                    <a:lnTo>
                      <a:pt x="15075" y="15218"/>
                    </a:lnTo>
                    <a:lnTo>
                      <a:pt x="150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1465;p45">
                <a:extLst>
                  <a:ext uri="{FF2B5EF4-FFF2-40B4-BE49-F238E27FC236}">
                    <a16:creationId xmlns="" xmlns:a16="http://schemas.microsoft.com/office/drawing/2014/main" id="{260A3C47-96FC-98E2-D1B4-98356452CFDA}"/>
                  </a:ext>
                </a:extLst>
              </p:cNvPr>
              <p:cNvSpPr/>
              <p:nvPr/>
            </p:nvSpPr>
            <p:spPr>
              <a:xfrm>
                <a:off x="5221837" y="0"/>
                <a:ext cx="357408" cy="360833"/>
              </a:xfrm>
              <a:custGeom>
                <a:avLst/>
                <a:gdLst/>
                <a:ahLst/>
                <a:cxnLst/>
                <a:rect l="l" t="t" r="r" b="b"/>
                <a:pathLst>
                  <a:path w="7557" h="7629" extrusionOk="0">
                    <a:moveTo>
                      <a:pt x="0" y="1"/>
                    </a:moveTo>
                    <a:cubicBezTo>
                      <a:pt x="0" y="4213"/>
                      <a:pt x="3383" y="7628"/>
                      <a:pt x="7557" y="7628"/>
                    </a:cubicBezTo>
                    <a:lnTo>
                      <a:pt x="75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8" name="Group 1337">
            <a:extLst>
              <a:ext uri="{FF2B5EF4-FFF2-40B4-BE49-F238E27FC236}">
                <a16:creationId xmlns="" xmlns:a16="http://schemas.microsoft.com/office/drawing/2014/main" id="{1550273F-44F9-78D6-DE81-0F4DD3298DA1}"/>
              </a:ext>
            </a:extLst>
          </p:cNvPr>
          <p:cNvGrpSpPr/>
          <p:nvPr/>
        </p:nvGrpSpPr>
        <p:grpSpPr>
          <a:xfrm>
            <a:off x="-6705604" y="4064368"/>
            <a:ext cx="1066404" cy="1079132"/>
            <a:chOff x="-2846" y="3667425"/>
            <a:chExt cx="1458302" cy="1475707"/>
          </a:xfrm>
        </p:grpSpPr>
        <p:grpSp>
          <p:nvGrpSpPr>
            <p:cNvPr id="1339" name="Google Shape;631;p24">
              <a:extLst>
                <a:ext uri="{FF2B5EF4-FFF2-40B4-BE49-F238E27FC236}">
                  <a16:creationId xmlns="" xmlns:a16="http://schemas.microsoft.com/office/drawing/2014/main" id="{FBB3778F-3C89-1F04-45DE-E2B6C40A48D1}"/>
                </a:ext>
              </a:extLst>
            </p:cNvPr>
            <p:cNvGrpSpPr/>
            <p:nvPr/>
          </p:nvGrpSpPr>
          <p:grpSpPr>
            <a:xfrm>
              <a:off x="7" y="4408331"/>
              <a:ext cx="1455449" cy="734801"/>
              <a:chOff x="1698147" y="4286198"/>
              <a:chExt cx="1698108" cy="857311"/>
            </a:xfrm>
          </p:grpSpPr>
          <p:sp>
            <p:nvSpPr>
              <p:cNvPr id="1343" name="Google Shape;632;p24">
                <a:extLst>
                  <a:ext uri="{FF2B5EF4-FFF2-40B4-BE49-F238E27FC236}">
                    <a16:creationId xmlns="" xmlns:a16="http://schemas.microsoft.com/office/drawing/2014/main" id="{27CFC2C4-E046-2EED-8D38-5D327E2F79D9}"/>
                  </a:ext>
                </a:extLst>
              </p:cNvPr>
              <p:cNvSpPr/>
              <p:nvPr/>
            </p:nvSpPr>
            <p:spPr>
              <a:xfrm>
                <a:off x="1698147" y="4286198"/>
                <a:ext cx="849135" cy="857311"/>
              </a:xfrm>
              <a:custGeom>
                <a:avLst/>
                <a:gdLst/>
                <a:ahLst/>
                <a:cxnLst/>
                <a:rect l="l" t="t" r="r" b="b"/>
                <a:pathLst>
                  <a:path w="16201" h="16357" extrusionOk="0">
                    <a:moveTo>
                      <a:pt x="1" y="1"/>
                    </a:moveTo>
                    <a:lnTo>
                      <a:pt x="1" y="16356"/>
                    </a:lnTo>
                    <a:lnTo>
                      <a:pt x="16200" y="16356"/>
                    </a:lnTo>
                    <a:lnTo>
                      <a:pt x="16200"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633;p24">
                <a:extLst>
                  <a:ext uri="{FF2B5EF4-FFF2-40B4-BE49-F238E27FC236}">
                    <a16:creationId xmlns="" xmlns:a16="http://schemas.microsoft.com/office/drawing/2014/main" id="{974A59F8-F4F9-9235-329B-E1593E8AB6C9}"/>
                  </a:ext>
                </a:extLst>
              </p:cNvPr>
              <p:cNvSpPr/>
              <p:nvPr/>
            </p:nvSpPr>
            <p:spPr>
              <a:xfrm>
                <a:off x="2123837" y="4286198"/>
                <a:ext cx="1272418" cy="857311"/>
              </a:xfrm>
              <a:custGeom>
                <a:avLst/>
                <a:gdLst/>
                <a:ahLst/>
                <a:cxnLst/>
                <a:rect l="l" t="t" r="r" b="b"/>
                <a:pathLst>
                  <a:path w="24277" h="16357" extrusionOk="0">
                    <a:moveTo>
                      <a:pt x="0" y="1"/>
                    </a:moveTo>
                    <a:lnTo>
                      <a:pt x="8078" y="8158"/>
                    </a:lnTo>
                    <a:lnTo>
                      <a:pt x="16197" y="16356"/>
                    </a:lnTo>
                    <a:lnTo>
                      <a:pt x="24277" y="16356"/>
                    </a:lnTo>
                    <a:lnTo>
                      <a:pt x="807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634;p24">
                <a:extLst>
                  <a:ext uri="{FF2B5EF4-FFF2-40B4-BE49-F238E27FC236}">
                    <a16:creationId xmlns="" xmlns:a16="http://schemas.microsoft.com/office/drawing/2014/main" id="{6C94A334-AFEA-6CA3-10F6-4240646D5DF5}"/>
                  </a:ext>
                </a:extLst>
              </p:cNvPr>
              <p:cNvSpPr/>
              <p:nvPr/>
            </p:nvSpPr>
            <p:spPr>
              <a:xfrm>
                <a:off x="2121846" y="4713722"/>
                <a:ext cx="425432" cy="429782"/>
              </a:xfrm>
              <a:custGeom>
                <a:avLst/>
                <a:gdLst/>
                <a:ahLst/>
                <a:cxnLst/>
                <a:rect l="l" t="t" r="r" b="b"/>
                <a:pathLst>
                  <a:path w="8117" h="8200" extrusionOk="0">
                    <a:moveTo>
                      <a:pt x="8116" y="1"/>
                    </a:moveTo>
                    <a:lnTo>
                      <a:pt x="0" y="8199"/>
                    </a:lnTo>
                    <a:lnTo>
                      <a:pt x="8116" y="8199"/>
                    </a:lnTo>
                    <a:lnTo>
                      <a:pt x="81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0" name="Google Shape;635;p24">
              <a:extLst>
                <a:ext uri="{FF2B5EF4-FFF2-40B4-BE49-F238E27FC236}">
                  <a16:creationId xmlns="" xmlns:a16="http://schemas.microsoft.com/office/drawing/2014/main" id="{DE8A1614-94FE-4CB3-71CC-2F299528A6BF}"/>
                </a:ext>
              </a:extLst>
            </p:cNvPr>
            <p:cNvGrpSpPr/>
            <p:nvPr/>
          </p:nvGrpSpPr>
          <p:grpSpPr>
            <a:xfrm rot="10800000">
              <a:off x="-2846" y="3667425"/>
              <a:ext cx="731533" cy="740911"/>
              <a:chOff x="4866250" y="0"/>
              <a:chExt cx="712996" cy="719821"/>
            </a:xfrm>
          </p:grpSpPr>
          <p:sp>
            <p:nvSpPr>
              <p:cNvPr id="1341" name="Google Shape;636;p24">
                <a:extLst>
                  <a:ext uri="{FF2B5EF4-FFF2-40B4-BE49-F238E27FC236}">
                    <a16:creationId xmlns="" xmlns:a16="http://schemas.microsoft.com/office/drawing/2014/main" id="{0CDB3BEC-C4C6-470B-F6A1-607EB4F67A3D}"/>
                  </a:ext>
                </a:extLst>
              </p:cNvPr>
              <p:cNvSpPr/>
              <p:nvPr/>
            </p:nvSpPr>
            <p:spPr>
              <a:xfrm>
                <a:off x="4866250" y="0"/>
                <a:ext cx="712972" cy="719821"/>
              </a:xfrm>
              <a:custGeom>
                <a:avLst/>
                <a:gdLst/>
                <a:ahLst/>
                <a:cxnLst/>
                <a:rect l="l" t="t" r="r" b="b"/>
                <a:pathLst>
                  <a:path w="15075" h="15219" extrusionOk="0">
                    <a:moveTo>
                      <a:pt x="0" y="1"/>
                    </a:moveTo>
                    <a:lnTo>
                      <a:pt x="15075" y="15218"/>
                    </a:lnTo>
                    <a:lnTo>
                      <a:pt x="150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637;p24">
                <a:extLst>
                  <a:ext uri="{FF2B5EF4-FFF2-40B4-BE49-F238E27FC236}">
                    <a16:creationId xmlns="" xmlns:a16="http://schemas.microsoft.com/office/drawing/2014/main" id="{173E4E27-E07C-A74B-DD92-F454F6900E21}"/>
                  </a:ext>
                </a:extLst>
              </p:cNvPr>
              <p:cNvSpPr/>
              <p:nvPr/>
            </p:nvSpPr>
            <p:spPr>
              <a:xfrm>
                <a:off x="5221837" y="0"/>
                <a:ext cx="357408" cy="360833"/>
              </a:xfrm>
              <a:custGeom>
                <a:avLst/>
                <a:gdLst/>
                <a:ahLst/>
                <a:cxnLst/>
                <a:rect l="l" t="t" r="r" b="b"/>
                <a:pathLst>
                  <a:path w="7557" h="7629" extrusionOk="0">
                    <a:moveTo>
                      <a:pt x="0" y="1"/>
                    </a:moveTo>
                    <a:cubicBezTo>
                      <a:pt x="0" y="4213"/>
                      <a:pt x="3383" y="7628"/>
                      <a:pt x="7557" y="7628"/>
                    </a:cubicBezTo>
                    <a:lnTo>
                      <a:pt x="755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 name="Group 38">
            <a:extLst>
              <a:ext uri="{FF2B5EF4-FFF2-40B4-BE49-F238E27FC236}">
                <a16:creationId xmlns="" xmlns:a16="http://schemas.microsoft.com/office/drawing/2014/main" id="{93E07394-0D8C-9808-D1CA-8F00D1DC8AA0}"/>
              </a:ext>
            </a:extLst>
          </p:cNvPr>
          <p:cNvGrpSpPr/>
          <p:nvPr/>
        </p:nvGrpSpPr>
        <p:grpSpPr>
          <a:xfrm>
            <a:off x="7387730" y="1689950"/>
            <a:ext cx="1756270" cy="3453550"/>
            <a:chOff x="4775201" y="1107440"/>
            <a:chExt cx="1756270" cy="3453550"/>
          </a:xfrm>
        </p:grpSpPr>
        <p:sp>
          <p:nvSpPr>
            <p:cNvPr id="3" name="Google Shape;63;p3">
              <a:extLst>
                <a:ext uri="{FF2B5EF4-FFF2-40B4-BE49-F238E27FC236}">
                  <a16:creationId xmlns="" xmlns:a16="http://schemas.microsoft.com/office/drawing/2014/main" id="{54C353CE-C33F-E45A-9FE2-4915C25D868D}"/>
                </a:ext>
              </a:extLst>
            </p:cNvPr>
            <p:cNvSpPr/>
            <p:nvPr/>
          </p:nvSpPr>
          <p:spPr>
            <a:xfrm flipH="1">
              <a:off x="6244268" y="1107440"/>
              <a:ext cx="285503" cy="286808"/>
            </a:xfrm>
            <a:custGeom>
              <a:avLst/>
              <a:gdLst/>
              <a:ahLst/>
              <a:cxnLst/>
              <a:rect l="l" t="t" r="r" b="b"/>
              <a:pathLst>
                <a:path w="7506" h="7505" extrusionOk="0">
                  <a:moveTo>
                    <a:pt x="0" y="1"/>
                  </a:moveTo>
                  <a:lnTo>
                    <a:pt x="0" y="7505"/>
                  </a:lnTo>
                  <a:lnTo>
                    <a:pt x="7506" y="7505"/>
                  </a:lnTo>
                  <a:cubicBezTo>
                    <a:pt x="7506" y="3360"/>
                    <a:pt x="4145"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 3">
              <a:extLst>
                <a:ext uri="{FF2B5EF4-FFF2-40B4-BE49-F238E27FC236}">
                  <a16:creationId xmlns="" xmlns:a16="http://schemas.microsoft.com/office/drawing/2014/main" id="{FDFF57EE-6C97-E1F8-B7A1-1C13586A0B38}"/>
                </a:ext>
              </a:extLst>
            </p:cNvPr>
            <p:cNvGrpSpPr/>
            <p:nvPr/>
          </p:nvGrpSpPr>
          <p:grpSpPr>
            <a:xfrm flipH="1">
              <a:off x="4775201" y="2514811"/>
              <a:ext cx="1756270" cy="2046179"/>
              <a:chOff x="0" y="2565466"/>
              <a:chExt cx="2227301" cy="2594964"/>
            </a:xfrm>
          </p:grpSpPr>
          <p:grpSp>
            <p:nvGrpSpPr>
              <p:cNvPr id="5" name="Google Shape;993;p37">
                <a:extLst>
                  <a:ext uri="{FF2B5EF4-FFF2-40B4-BE49-F238E27FC236}">
                    <a16:creationId xmlns="" xmlns:a16="http://schemas.microsoft.com/office/drawing/2014/main" id="{104852DC-AD44-AB1F-44C7-238578E4BD21}"/>
                  </a:ext>
                </a:extLst>
              </p:cNvPr>
              <p:cNvGrpSpPr/>
              <p:nvPr/>
            </p:nvGrpSpPr>
            <p:grpSpPr>
              <a:xfrm>
                <a:off x="344860" y="4056710"/>
                <a:ext cx="731517" cy="731509"/>
                <a:chOff x="345132" y="4060974"/>
                <a:chExt cx="717032" cy="717165"/>
              </a:xfrm>
            </p:grpSpPr>
            <p:sp>
              <p:nvSpPr>
                <p:cNvPr id="29" name="Google Shape;994;p37">
                  <a:extLst>
                    <a:ext uri="{FF2B5EF4-FFF2-40B4-BE49-F238E27FC236}">
                      <a16:creationId xmlns="" xmlns:a16="http://schemas.microsoft.com/office/drawing/2014/main" id="{501A168F-776F-D140-8BDC-32597B8F20D6}"/>
                    </a:ext>
                  </a:extLst>
                </p:cNvPr>
                <p:cNvSpPr/>
                <p:nvPr/>
              </p:nvSpPr>
              <p:spPr>
                <a:xfrm>
                  <a:off x="345132" y="4060974"/>
                  <a:ext cx="717032" cy="717165"/>
                </a:xfrm>
                <a:custGeom>
                  <a:avLst/>
                  <a:gdLst/>
                  <a:ahLst/>
                  <a:cxnLst/>
                  <a:rect l="l" t="t" r="r" b="b"/>
                  <a:pathLst>
                    <a:path w="15074" h="15076" extrusionOk="0">
                      <a:moveTo>
                        <a:pt x="7537" y="1"/>
                      </a:moveTo>
                      <a:cubicBezTo>
                        <a:pt x="5538" y="1"/>
                        <a:pt x="3621" y="795"/>
                        <a:pt x="2208" y="2209"/>
                      </a:cubicBezTo>
                      <a:cubicBezTo>
                        <a:pt x="794" y="3622"/>
                        <a:pt x="0" y="5539"/>
                        <a:pt x="0" y="7538"/>
                      </a:cubicBezTo>
                      <a:cubicBezTo>
                        <a:pt x="0" y="9537"/>
                        <a:pt x="794" y="11454"/>
                        <a:pt x="2208" y="12867"/>
                      </a:cubicBezTo>
                      <a:cubicBezTo>
                        <a:pt x="3621" y="14280"/>
                        <a:pt x="5538" y="15075"/>
                        <a:pt x="7537" y="15075"/>
                      </a:cubicBezTo>
                      <a:cubicBezTo>
                        <a:pt x="9536" y="15075"/>
                        <a:pt x="11453" y="14280"/>
                        <a:pt x="12867" y="12867"/>
                      </a:cubicBezTo>
                      <a:cubicBezTo>
                        <a:pt x="14280" y="11454"/>
                        <a:pt x="15074" y="9537"/>
                        <a:pt x="15074" y="7538"/>
                      </a:cubicBezTo>
                      <a:cubicBezTo>
                        <a:pt x="15074" y="5539"/>
                        <a:pt x="14280" y="3622"/>
                        <a:pt x="12867" y="2209"/>
                      </a:cubicBezTo>
                      <a:cubicBezTo>
                        <a:pt x="11453" y="795"/>
                        <a:pt x="9536" y="1"/>
                        <a:pt x="7537"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95;p37">
                  <a:extLst>
                    <a:ext uri="{FF2B5EF4-FFF2-40B4-BE49-F238E27FC236}">
                      <a16:creationId xmlns="" xmlns:a16="http://schemas.microsoft.com/office/drawing/2014/main" id="{02678AD4-C4B9-05B8-F30D-EEA6D6B4E555}"/>
                    </a:ext>
                  </a:extLst>
                </p:cNvPr>
                <p:cNvSpPr/>
                <p:nvPr/>
              </p:nvSpPr>
              <p:spPr>
                <a:xfrm>
                  <a:off x="559109" y="4275695"/>
                  <a:ext cx="315801" cy="287703"/>
                </a:xfrm>
                <a:custGeom>
                  <a:avLst/>
                  <a:gdLst/>
                  <a:ahLst/>
                  <a:cxnLst/>
                  <a:rect l="l" t="t" r="r" b="b"/>
                  <a:pathLst>
                    <a:path w="6639" h="6048" extrusionOk="0">
                      <a:moveTo>
                        <a:pt x="3319" y="1"/>
                      </a:moveTo>
                      <a:cubicBezTo>
                        <a:pt x="2545" y="1"/>
                        <a:pt x="1772" y="296"/>
                        <a:pt x="1181" y="886"/>
                      </a:cubicBezTo>
                      <a:cubicBezTo>
                        <a:pt x="1" y="2067"/>
                        <a:pt x="1" y="3982"/>
                        <a:pt x="1181" y="5162"/>
                      </a:cubicBezTo>
                      <a:cubicBezTo>
                        <a:pt x="1772" y="5752"/>
                        <a:pt x="2545" y="6048"/>
                        <a:pt x="3319" y="6048"/>
                      </a:cubicBezTo>
                      <a:cubicBezTo>
                        <a:pt x="4093" y="6048"/>
                        <a:pt x="4867" y="5752"/>
                        <a:pt x="5457" y="5162"/>
                      </a:cubicBezTo>
                      <a:cubicBezTo>
                        <a:pt x="6638" y="3982"/>
                        <a:pt x="6638" y="2067"/>
                        <a:pt x="5457" y="886"/>
                      </a:cubicBezTo>
                      <a:cubicBezTo>
                        <a:pt x="4867" y="296"/>
                        <a:pt x="4093" y="1"/>
                        <a:pt x="3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996;p37">
                <a:extLst>
                  <a:ext uri="{FF2B5EF4-FFF2-40B4-BE49-F238E27FC236}">
                    <a16:creationId xmlns="" xmlns:a16="http://schemas.microsoft.com/office/drawing/2014/main" id="{258A63E1-8483-E70D-B41A-B5469540F41F}"/>
                  </a:ext>
                </a:extLst>
              </p:cNvPr>
              <p:cNvSpPr/>
              <p:nvPr/>
            </p:nvSpPr>
            <p:spPr>
              <a:xfrm>
                <a:off x="1089976" y="3777568"/>
                <a:ext cx="359468" cy="362912"/>
              </a:xfrm>
              <a:custGeom>
                <a:avLst/>
                <a:gdLst/>
                <a:ahLst/>
                <a:cxnLst/>
                <a:rect l="l" t="t" r="r" b="b"/>
                <a:pathLst>
                  <a:path w="7557" h="7629" extrusionOk="0">
                    <a:moveTo>
                      <a:pt x="1" y="0"/>
                    </a:moveTo>
                    <a:lnTo>
                      <a:pt x="1" y="7628"/>
                    </a:lnTo>
                    <a:lnTo>
                      <a:pt x="7556" y="7628"/>
                    </a:lnTo>
                    <a:cubicBezTo>
                      <a:pt x="7555" y="3416"/>
                      <a:pt x="4173"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55;p3">
                <a:extLst>
                  <a:ext uri="{FF2B5EF4-FFF2-40B4-BE49-F238E27FC236}">
                    <a16:creationId xmlns="" xmlns:a16="http://schemas.microsoft.com/office/drawing/2014/main" id="{2EB365EE-EA5C-542D-6297-D711A04D5005}"/>
                  </a:ext>
                </a:extLst>
              </p:cNvPr>
              <p:cNvGrpSpPr/>
              <p:nvPr/>
            </p:nvGrpSpPr>
            <p:grpSpPr>
              <a:xfrm>
                <a:off x="717031" y="4419538"/>
                <a:ext cx="731517" cy="740890"/>
                <a:chOff x="717034" y="4419587"/>
                <a:chExt cx="717033" cy="723950"/>
              </a:xfrm>
            </p:grpSpPr>
            <p:sp>
              <p:nvSpPr>
                <p:cNvPr id="27" name="Google Shape;56;p3">
                  <a:extLst>
                    <a:ext uri="{FF2B5EF4-FFF2-40B4-BE49-F238E27FC236}">
                      <a16:creationId xmlns="" xmlns:a16="http://schemas.microsoft.com/office/drawing/2014/main" id="{752A9A8C-9212-22D3-F5AF-10D11B2DCBED}"/>
                    </a:ext>
                  </a:extLst>
                </p:cNvPr>
                <p:cNvSpPr/>
                <p:nvPr/>
              </p:nvSpPr>
              <p:spPr>
                <a:xfrm>
                  <a:off x="717034" y="4419587"/>
                  <a:ext cx="358564" cy="362008"/>
                </a:xfrm>
                <a:custGeom>
                  <a:avLst/>
                  <a:gdLst/>
                  <a:ahLst/>
                  <a:cxnLst/>
                  <a:rect l="l" t="t" r="r" b="b"/>
                  <a:pathLst>
                    <a:path w="7538" h="7610" extrusionOk="0">
                      <a:moveTo>
                        <a:pt x="0" y="0"/>
                      </a:moveTo>
                      <a:lnTo>
                        <a:pt x="0" y="7609"/>
                      </a:lnTo>
                      <a:lnTo>
                        <a:pt x="7538" y="7609"/>
                      </a:lnTo>
                      <a:lnTo>
                        <a:pt x="7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7;p3">
                  <a:extLst>
                    <a:ext uri="{FF2B5EF4-FFF2-40B4-BE49-F238E27FC236}">
                      <a16:creationId xmlns="" xmlns:a16="http://schemas.microsoft.com/office/drawing/2014/main" id="{97B0A24B-976F-4034-701D-8632CEBAF07D}"/>
                    </a:ext>
                  </a:extLst>
                </p:cNvPr>
                <p:cNvSpPr/>
                <p:nvPr/>
              </p:nvSpPr>
              <p:spPr>
                <a:xfrm>
                  <a:off x="1075503" y="4781529"/>
                  <a:ext cx="358564" cy="362008"/>
                </a:xfrm>
                <a:custGeom>
                  <a:avLst/>
                  <a:gdLst/>
                  <a:ahLst/>
                  <a:cxnLst/>
                  <a:rect l="l" t="t" r="r" b="b"/>
                  <a:pathLst>
                    <a:path w="7538" h="7610" extrusionOk="0">
                      <a:moveTo>
                        <a:pt x="1" y="0"/>
                      </a:moveTo>
                      <a:lnTo>
                        <a:pt x="1" y="7610"/>
                      </a:lnTo>
                      <a:lnTo>
                        <a:pt x="7538" y="7610"/>
                      </a:lnTo>
                      <a:lnTo>
                        <a:pt x="7538"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58;p3">
                <a:extLst>
                  <a:ext uri="{FF2B5EF4-FFF2-40B4-BE49-F238E27FC236}">
                    <a16:creationId xmlns="" xmlns:a16="http://schemas.microsoft.com/office/drawing/2014/main" id="{B627E07C-48A2-7BBD-9D5F-783EB8B39D1B}"/>
                  </a:ext>
                </a:extLst>
              </p:cNvPr>
              <p:cNvGrpSpPr/>
              <p:nvPr/>
            </p:nvGrpSpPr>
            <p:grpSpPr>
              <a:xfrm>
                <a:off x="0" y="4049364"/>
                <a:ext cx="731493" cy="1111066"/>
                <a:chOff x="0" y="4059500"/>
                <a:chExt cx="717080" cy="1084073"/>
              </a:xfrm>
            </p:grpSpPr>
            <p:sp>
              <p:nvSpPr>
                <p:cNvPr id="25" name="Google Shape;59;p3">
                  <a:extLst>
                    <a:ext uri="{FF2B5EF4-FFF2-40B4-BE49-F238E27FC236}">
                      <a16:creationId xmlns="" xmlns:a16="http://schemas.microsoft.com/office/drawing/2014/main" id="{3F4707B5-D371-D2C9-ED08-5116009B6025}"/>
                    </a:ext>
                  </a:extLst>
                </p:cNvPr>
                <p:cNvSpPr/>
                <p:nvPr/>
              </p:nvSpPr>
              <p:spPr>
                <a:xfrm>
                  <a:off x="0" y="4059500"/>
                  <a:ext cx="717080" cy="1084073"/>
                </a:xfrm>
                <a:custGeom>
                  <a:avLst/>
                  <a:gdLst/>
                  <a:ahLst/>
                  <a:cxnLst/>
                  <a:rect l="l" t="t" r="r" b="b"/>
                  <a:pathLst>
                    <a:path w="15075" h="22789" extrusionOk="0">
                      <a:moveTo>
                        <a:pt x="0" y="0"/>
                      </a:moveTo>
                      <a:lnTo>
                        <a:pt x="0" y="22789"/>
                      </a:lnTo>
                      <a:lnTo>
                        <a:pt x="15074" y="22789"/>
                      </a:lnTo>
                      <a:lnTo>
                        <a:pt x="15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0;p3">
                  <a:extLst>
                    <a:ext uri="{FF2B5EF4-FFF2-40B4-BE49-F238E27FC236}">
                      <a16:creationId xmlns="" xmlns:a16="http://schemas.microsoft.com/office/drawing/2014/main" id="{EDCA1F9E-35DB-728D-1ABF-3AD88B5164C6}"/>
                    </a:ext>
                  </a:extLst>
                </p:cNvPr>
                <p:cNvSpPr/>
                <p:nvPr/>
              </p:nvSpPr>
              <p:spPr>
                <a:xfrm>
                  <a:off x="0" y="4419587"/>
                  <a:ext cx="717080" cy="723968"/>
                </a:xfrm>
                <a:custGeom>
                  <a:avLst/>
                  <a:gdLst/>
                  <a:ahLst/>
                  <a:cxnLst/>
                  <a:rect l="l" t="t" r="r" b="b"/>
                  <a:pathLst>
                    <a:path w="15075" h="15219" extrusionOk="0">
                      <a:moveTo>
                        <a:pt x="0" y="0"/>
                      </a:moveTo>
                      <a:lnTo>
                        <a:pt x="15074" y="15219"/>
                      </a:lnTo>
                      <a:lnTo>
                        <a:pt x="150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64;p3">
                <a:extLst>
                  <a:ext uri="{FF2B5EF4-FFF2-40B4-BE49-F238E27FC236}">
                    <a16:creationId xmlns="" xmlns:a16="http://schemas.microsoft.com/office/drawing/2014/main" id="{7BC78138-EDDA-ED0D-41DA-68CB6D5F6189}"/>
                  </a:ext>
                </a:extLst>
              </p:cNvPr>
              <p:cNvGrpSpPr/>
              <p:nvPr/>
            </p:nvGrpSpPr>
            <p:grpSpPr>
              <a:xfrm>
                <a:off x="0" y="3307440"/>
                <a:ext cx="731493" cy="741946"/>
                <a:chOff x="0" y="3337137"/>
                <a:chExt cx="717080" cy="723920"/>
              </a:xfrm>
            </p:grpSpPr>
            <p:sp>
              <p:nvSpPr>
                <p:cNvPr id="20" name="Google Shape;65;p3">
                  <a:extLst>
                    <a:ext uri="{FF2B5EF4-FFF2-40B4-BE49-F238E27FC236}">
                      <a16:creationId xmlns="" xmlns:a16="http://schemas.microsoft.com/office/drawing/2014/main" id="{975A5AA8-716C-1A2E-5076-50123D6EF190}"/>
                    </a:ext>
                  </a:extLst>
                </p:cNvPr>
                <p:cNvSpPr/>
                <p:nvPr/>
              </p:nvSpPr>
              <p:spPr>
                <a:xfrm>
                  <a:off x="0" y="3338660"/>
                  <a:ext cx="717080" cy="722398"/>
                </a:xfrm>
                <a:custGeom>
                  <a:avLst/>
                  <a:gdLst/>
                  <a:ahLst/>
                  <a:cxnLst/>
                  <a:rect l="l" t="t" r="r" b="b"/>
                  <a:pathLst>
                    <a:path w="15075" h="15186" extrusionOk="0">
                      <a:moveTo>
                        <a:pt x="0" y="0"/>
                      </a:moveTo>
                      <a:lnTo>
                        <a:pt x="0" y="15186"/>
                      </a:lnTo>
                      <a:lnTo>
                        <a:pt x="15074" y="15186"/>
                      </a:lnTo>
                      <a:lnTo>
                        <a:pt x="15074" y="0"/>
                      </a:lnTo>
                      <a:close/>
                    </a:path>
                  </a:pathLst>
                </a:custGeom>
                <a:solidFill>
                  <a:srgbClr val="09B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6;p3">
                  <a:extLst>
                    <a:ext uri="{FF2B5EF4-FFF2-40B4-BE49-F238E27FC236}">
                      <a16:creationId xmlns="" xmlns:a16="http://schemas.microsoft.com/office/drawing/2014/main" id="{BB9C5938-2107-FE12-547D-35DA7E9B02DF}"/>
                    </a:ext>
                  </a:extLst>
                </p:cNvPr>
                <p:cNvSpPr/>
                <p:nvPr/>
              </p:nvSpPr>
              <p:spPr>
                <a:xfrm>
                  <a:off x="0" y="3698223"/>
                  <a:ext cx="358707" cy="361294"/>
                </a:xfrm>
                <a:custGeom>
                  <a:avLst/>
                  <a:gdLst/>
                  <a:ahLst/>
                  <a:cxnLst/>
                  <a:rect l="l" t="t" r="r" b="b"/>
                  <a:pathLst>
                    <a:path w="7541" h="7595" extrusionOk="0">
                      <a:moveTo>
                        <a:pt x="0" y="0"/>
                      </a:moveTo>
                      <a:cubicBezTo>
                        <a:pt x="0" y="4195"/>
                        <a:pt x="3376" y="7595"/>
                        <a:pt x="7540" y="7595"/>
                      </a:cubicBezTo>
                      <a:cubicBezTo>
                        <a:pt x="7540" y="3400"/>
                        <a:pt x="4164"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7;p3">
                  <a:extLst>
                    <a:ext uri="{FF2B5EF4-FFF2-40B4-BE49-F238E27FC236}">
                      <a16:creationId xmlns="" xmlns:a16="http://schemas.microsoft.com/office/drawing/2014/main" id="{76015D20-68D2-8039-B11E-382EA749C130}"/>
                    </a:ext>
                  </a:extLst>
                </p:cNvPr>
                <p:cNvSpPr/>
                <p:nvPr/>
              </p:nvSpPr>
              <p:spPr>
                <a:xfrm>
                  <a:off x="358279" y="3698223"/>
                  <a:ext cx="358659" cy="361294"/>
                </a:xfrm>
                <a:custGeom>
                  <a:avLst/>
                  <a:gdLst/>
                  <a:ahLst/>
                  <a:cxnLst/>
                  <a:rect l="l" t="t" r="r" b="b"/>
                  <a:pathLst>
                    <a:path w="7540" h="7595" extrusionOk="0">
                      <a:moveTo>
                        <a:pt x="7539" y="0"/>
                      </a:moveTo>
                      <a:cubicBezTo>
                        <a:pt x="3374" y="0"/>
                        <a:pt x="0" y="3400"/>
                        <a:pt x="0" y="7595"/>
                      </a:cubicBezTo>
                      <a:cubicBezTo>
                        <a:pt x="4164" y="7595"/>
                        <a:pt x="7539" y="4195"/>
                        <a:pt x="75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8;p3">
                  <a:extLst>
                    <a:ext uri="{FF2B5EF4-FFF2-40B4-BE49-F238E27FC236}">
                      <a16:creationId xmlns="" xmlns:a16="http://schemas.microsoft.com/office/drawing/2014/main" id="{0D367113-7C27-DE28-46BF-BABA1700F3FC}"/>
                    </a:ext>
                  </a:extLst>
                </p:cNvPr>
                <p:cNvSpPr/>
                <p:nvPr/>
              </p:nvSpPr>
              <p:spPr>
                <a:xfrm>
                  <a:off x="0" y="3337137"/>
                  <a:ext cx="358707" cy="361342"/>
                </a:xfrm>
                <a:custGeom>
                  <a:avLst/>
                  <a:gdLst/>
                  <a:ahLst/>
                  <a:cxnLst/>
                  <a:rect l="l" t="t" r="r" b="b"/>
                  <a:pathLst>
                    <a:path w="7541" h="7596" extrusionOk="0">
                      <a:moveTo>
                        <a:pt x="0" y="0"/>
                      </a:moveTo>
                      <a:cubicBezTo>
                        <a:pt x="0" y="4195"/>
                        <a:pt x="3376" y="7595"/>
                        <a:pt x="7540" y="7595"/>
                      </a:cubicBezTo>
                      <a:cubicBezTo>
                        <a:pt x="7540" y="3400"/>
                        <a:pt x="4164"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9;p3">
                  <a:extLst>
                    <a:ext uri="{FF2B5EF4-FFF2-40B4-BE49-F238E27FC236}">
                      <a16:creationId xmlns="" xmlns:a16="http://schemas.microsoft.com/office/drawing/2014/main" id="{7CC97FBF-E8FC-F90F-36A4-8BAC6758DD74}"/>
                    </a:ext>
                  </a:extLst>
                </p:cNvPr>
                <p:cNvSpPr/>
                <p:nvPr/>
              </p:nvSpPr>
              <p:spPr>
                <a:xfrm>
                  <a:off x="358279" y="3337137"/>
                  <a:ext cx="358659" cy="361342"/>
                </a:xfrm>
                <a:custGeom>
                  <a:avLst/>
                  <a:gdLst/>
                  <a:ahLst/>
                  <a:cxnLst/>
                  <a:rect l="l" t="t" r="r" b="b"/>
                  <a:pathLst>
                    <a:path w="7540" h="7596" extrusionOk="0">
                      <a:moveTo>
                        <a:pt x="7539" y="0"/>
                      </a:moveTo>
                      <a:cubicBezTo>
                        <a:pt x="3374" y="0"/>
                        <a:pt x="0" y="3400"/>
                        <a:pt x="0" y="7595"/>
                      </a:cubicBezTo>
                      <a:cubicBezTo>
                        <a:pt x="4164" y="7595"/>
                        <a:pt x="7539" y="4195"/>
                        <a:pt x="75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70;p3">
                <a:extLst>
                  <a:ext uri="{FF2B5EF4-FFF2-40B4-BE49-F238E27FC236}">
                    <a16:creationId xmlns="" xmlns:a16="http://schemas.microsoft.com/office/drawing/2014/main" id="{A5A93EBD-CE0C-8354-C2C6-25477CDA9FF5}"/>
                  </a:ext>
                </a:extLst>
              </p:cNvPr>
              <p:cNvGrpSpPr/>
              <p:nvPr/>
            </p:nvGrpSpPr>
            <p:grpSpPr>
              <a:xfrm>
                <a:off x="0" y="2565466"/>
                <a:ext cx="731493" cy="741995"/>
                <a:chOff x="0" y="2614775"/>
                <a:chExt cx="717080" cy="723968"/>
              </a:xfrm>
            </p:grpSpPr>
            <p:sp>
              <p:nvSpPr>
                <p:cNvPr id="18" name="Google Shape;71;p3">
                  <a:extLst>
                    <a:ext uri="{FF2B5EF4-FFF2-40B4-BE49-F238E27FC236}">
                      <a16:creationId xmlns="" xmlns:a16="http://schemas.microsoft.com/office/drawing/2014/main" id="{0189721A-E6E9-4B9C-4F3C-0CEC114C4F80}"/>
                    </a:ext>
                  </a:extLst>
                </p:cNvPr>
                <p:cNvSpPr/>
                <p:nvPr/>
              </p:nvSpPr>
              <p:spPr>
                <a:xfrm>
                  <a:off x="0" y="2614775"/>
                  <a:ext cx="717080" cy="723968"/>
                </a:xfrm>
                <a:custGeom>
                  <a:avLst/>
                  <a:gdLst/>
                  <a:ahLst/>
                  <a:cxnLst/>
                  <a:rect l="l" t="t" r="r" b="b"/>
                  <a:pathLst>
                    <a:path w="15075" h="15219" extrusionOk="0">
                      <a:moveTo>
                        <a:pt x="0" y="1"/>
                      </a:moveTo>
                      <a:lnTo>
                        <a:pt x="0" y="15218"/>
                      </a:lnTo>
                      <a:lnTo>
                        <a:pt x="15074" y="15218"/>
                      </a:lnTo>
                      <a:lnTo>
                        <a:pt x="15074" y="7654"/>
                      </a:lnTo>
                      <a:lnTo>
                        <a:pt x="7492"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2;p3">
                  <a:extLst>
                    <a:ext uri="{FF2B5EF4-FFF2-40B4-BE49-F238E27FC236}">
                      <a16:creationId xmlns="" xmlns:a16="http://schemas.microsoft.com/office/drawing/2014/main" id="{CFDF08DE-B2BD-951B-7974-5F584582B0E6}"/>
                    </a:ext>
                  </a:extLst>
                </p:cNvPr>
                <p:cNvSpPr/>
                <p:nvPr/>
              </p:nvSpPr>
              <p:spPr>
                <a:xfrm>
                  <a:off x="210106" y="2992510"/>
                  <a:ext cx="278603" cy="281329"/>
                </a:xfrm>
                <a:custGeom>
                  <a:avLst/>
                  <a:gdLst/>
                  <a:ahLst/>
                  <a:cxnLst/>
                  <a:rect l="l" t="t" r="r" b="b"/>
                  <a:pathLst>
                    <a:path w="5857" h="5914" extrusionOk="0">
                      <a:moveTo>
                        <a:pt x="2929" y="0"/>
                      </a:moveTo>
                      <a:cubicBezTo>
                        <a:pt x="1311" y="0"/>
                        <a:pt x="0" y="1324"/>
                        <a:pt x="0" y="2957"/>
                      </a:cubicBezTo>
                      <a:cubicBezTo>
                        <a:pt x="0" y="4589"/>
                        <a:pt x="1311" y="5914"/>
                        <a:pt x="2929" y="5914"/>
                      </a:cubicBezTo>
                      <a:cubicBezTo>
                        <a:pt x="4546" y="5914"/>
                        <a:pt x="5857" y="4589"/>
                        <a:pt x="5857" y="2957"/>
                      </a:cubicBezTo>
                      <a:cubicBezTo>
                        <a:pt x="5857" y="1324"/>
                        <a:pt x="4546" y="0"/>
                        <a:pt x="2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73;p3">
                <a:extLst>
                  <a:ext uri="{FF2B5EF4-FFF2-40B4-BE49-F238E27FC236}">
                    <a16:creationId xmlns="" xmlns:a16="http://schemas.microsoft.com/office/drawing/2014/main" id="{B46CAC77-7411-F12D-D479-4540D6E2474D}"/>
                  </a:ext>
                </a:extLst>
              </p:cNvPr>
              <p:cNvGrpSpPr/>
              <p:nvPr/>
            </p:nvGrpSpPr>
            <p:grpSpPr>
              <a:xfrm>
                <a:off x="1750103" y="4666320"/>
                <a:ext cx="477198" cy="477211"/>
                <a:chOff x="1673903" y="4666320"/>
                <a:chExt cx="477198" cy="477211"/>
              </a:xfrm>
            </p:grpSpPr>
            <p:sp>
              <p:nvSpPr>
                <p:cNvPr id="16" name="Google Shape;74;p3">
                  <a:extLst>
                    <a:ext uri="{FF2B5EF4-FFF2-40B4-BE49-F238E27FC236}">
                      <a16:creationId xmlns="" xmlns:a16="http://schemas.microsoft.com/office/drawing/2014/main" id="{79BE3CF7-0BC7-B2B7-FC6F-55F15FEFAF43}"/>
                    </a:ext>
                  </a:extLst>
                </p:cNvPr>
                <p:cNvSpPr/>
                <p:nvPr/>
              </p:nvSpPr>
              <p:spPr>
                <a:xfrm>
                  <a:off x="1891905" y="4884418"/>
                  <a:ext cx="259195" cy="259114"/>
                </a:xfrm>
                <a:custGeom>
                  <a:avLst/>
                  <a:gdLst/>
                  <a:ahLst/>
                  <a:cxnLst/>
                  <a:rect l="l" t="t" r="r" b="b"/>
                  <a:pathLst>
                    <a:path w="5449" h="5447" extrusionOk="0">
                      <a:moveTo>
                        <a:pt x="5448" y="0"/>
                      </a:moveTo>
                      <a:cubicBezTo>
                        <a:pt x="2440" y="0"/>
                        <a:pt x="1" y="2438"/>
                        <a:pt x="1" y="5447"/>
                      </a:cubicBezTo>
                      <a:lnTo>
                        <a:pt x="5448" y="5447"/>
                      </a:lnTo>
                      <a:lnTo>
                        <a:pt x="54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5;p3">
                  <a:extLst>
                    <a:ext uri="{FF2B5EF4-FFF2-40B4-BE49-F238E27FC236}">
                      <a16:creationId xmlns="" xmlns:a16="http://schemas.microsoft.com/office/drawing/2014/main" id="{BA1147FA-3446-0652-2FDD-6755E5687E29}"/>
                    </a:ext>
                  </a:extLst>
                </p:cNvPr>
                <p:cNvSpPr/>
                <p:nvPr/>
              </p:nvSpPr>
              <p:spPr>
                <a:xfrm>
                  <a:off x="1673903" y="4666320"/>
                  <a:ext cx="237314" cy="237374"/>
                </a:xfrm>
                <a:custGeom>
                  <a:avLst/>
                  <a:gdLst/>
                  <a:ahLst/>
                  <a:cxnLst/>
                  <a:rect l="l" t="t" r="r" b="b"/>
                  <a:pathLst>
                    <a:path w="4989" h="4990" extrusionOk="0">
                      <a:moveTo>
                        <a:pt x="4989" y="0"/>
                      </a:moveTo>
                      <a:cubicBezTo>
                        <a:pt x="2233" y="0"/>
                        <a:pt x="0" y="2235"/>
                        <a:pt x="0" y="4989"/>
                      </a:cubicBezTo>
                      <a:lnTo>
                        <a:pt x="4989" y="4989"/>
                      </a:lnTo>
                      <a:lnTo>
                        <a:pt x="49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3" name="Google Shape;259;p35">
            <a:extLst>
              <a:ext uri="{FF2B5EF4-FFF2-40B4-BE49-F238E27FC236}">
                <a16:creationId xmlns="" xmlns:a16="http://schemas.microsoft.com/office/drawing/2014/main" id="{12C4D742-6BC1-B3EB-F639-2065046AF6E0}"/>
              </a:ext>
            </a:extLst>
          </p:cNvPr>
          <p:cNvSpPr txBox="1">
            <a:spLocks/>
          </p:cNvSpPr>
          <p:nvPr/>
        </p:nvSpPr>
        <p:spPr>
          <a:xfrm>
            <a:off x="53133" y="2917047"/>
            <a:ext cx="5512108" cy="714702"/>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ID" sz="3000" b="1" dirty="0">
                <a:solidFill>
                  <a:schemeClr val="accent2"/>
                </a:solidFill>
                <a:latin typeface="+mn-lt"/>
                <a:cs typeface="Figtree" panose="020B0604020202020204" charset="0"/>
              </a:rPr>
              <a:t>HASIL DAN PEMBAHASAN</a:t>
            </a:r>
          </a:p>
        </p:txBody>
      </p:sp>
      <p:sp>
        <p:nvSpPr>
          <p:cNvPr id="44" name="Rectangle: Rounded Corners 43">
            <a:extLst>
              <a:ext uri="{FF2B5EF4-FFF2-40B4-BE49-F238E27FC236}">
                <a16:creationId xmlns="" xmlns:a16="http://schemas.microsoft.com/office/drawing/2014/main" id="{BB38832B-C18D-2FF7-6EF1-47D385D4B7E8}"/>
              </a:ext>
            </a:extLst>
          </p:cNvPr>
          <p:cNvSpPr/>
          <p:nvPr/>
        </p:nvSpPr>
        <p:spPr>
          <a:xfrm rot="5400000">
            <a:off x="4108362" y="-818533"/>
            <a:ext cx="5516493" cy="2237788"/>
          </a:xfrm>
          <a:prstGeom prst="roundRect">
            <a:avLst>
              <a:gd name="adj" fmla="val 50000"/>
            </a:avLst>
          </a:prstGeom>
          <a:solidFill>
            <a:schemeClr val="accent2">
              <a:lumMod val="75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45" name="Picture 44">
            <a:extLst>
              <a:ext uri="{FF2B5EF4-FFF2-40B4-BE49-F238E27FC236}">
                <a16:creationId xmlns="" xmlns:a16="http://schemas.microsoft.com/office/drawing/2014/main" id="{9B626632-19A3-24EE-A795-7B60D5BFBA96}"/>
              </a:ext>
            </a:extLst>
          </p:cNvPr>
          <p:cNvPicPr>
            <a:picLocks noChangeAspect="1"/>
          </p:cNvPicPr>
          <p:nvPr/>
        </p:nvPicPr>
        <p:blipFill>
          <a:blip r:embed="rId3"/>
          <a:srcRect/>
          <a:stretch/>
        </p:blipFill>
        <p:spPr>
          <a:xfrm>
            <a:off x="6093511" y="765450"/>
            <a:ext cx="1559440" cy="1559440"/>
          </a:xfrm>
          <a:prstGeom prst="rect">
            <a:avLst/>
          </a:prstGeom>
        </p:spPr>
      </p:pic>
      <p:grpSp>
        <p:nvGrpSpPr>
          <p:cNvPr id="49" name="Group 48">
            <a:extLst>
              <a:ext uri="{FF2B5EF4-FFF2-40B4-BE49-F238E27FC236}">
                <a16:creationId xmlns="" xmlns:a16="http://schemas.microsoft.com/office/drawing/2014/main" id="{C97D9335-93BC-57A3-8A53-5CD6CE29A7C4}"/>
              </a:ext>
            </a:extLst>
          </p:cNvPr>
          <p:cNvGrpSpPr/>
          <p:nvPr/>
        </p:nvGrpSpPr>
        <p:grpSpPr>
          <a:xfrm>
            <a:off x="-3361" y="-8"/>
            <a:ext cx="1047914" cy="1102451"/>
            <a:chOff x="-3361" y="-8"/>
            <a:chExt cx="1047914" cy="1102451"/>
          </a:xfrm>
        </p:grpSpPr>
        <p:grpSp>
          <p:nvGrpSpPr>
            <p:cNvPr id="50" name="Google Shape;656;p25">
              <a:extLst>
                <a:ext uri="{FF2B5EF4-FFF2-40B4-BE49-F238E27FC236}">
                  <a16:creationId xmlns="" xmlns:a16="http://schemas.microsoft.com/office/drawing/2014/main" id="{8B567924-4493-F91F-5E52-71EC48C8DC91}"/>
                </a:ext>
              </a:extLst>
            </p:cNvPr>
            <p:cNvGrpSpPr/>
            <p:nvPr userDrawn="1"/>
          </p:nvGrpSpPr>
          <p:grpSpPr>
            <a:xfrm rot="10800000">
              <a:off x="-3358" y="-5"/>
              <a:ext cx="731533" cy="741973"/>
              <a:chOff x="7717995" y="2159490"/>
              <a:chExt cx="712996" cy="719873"/>
            </a:xfrm>
          </p:grpSpPr>
          <p:sp>
            <p:nvSpPr>
              <p:cNvPr id="53" name="Google Shape;657;p25">
                <a:extLst>
                  <a:ext uri="{FF2B5EF4-FFF2-40B4-BE49-F238E27FC236}">
                    <a16:creationId xmlns="" xmlns:a16="http://schemas.microsoft.com/office/drawing/2014/main" id="{B63BF9B6-288B-E45F-A2E4-92C8FC3F542D}"/>
                  </a:ext>
                </a:extLst>
              </p:cNvPr>
              <p:cNvSpPr/>
              <p:nvPr/>
            </p:nvSpPr>
            <p:spPr>
              <a:xfrm>
                <a:off x="7717995" y="2159490"/>
                <a:ext cx="712925" cy="719773"/>
              </a:xfrm>
              <a:custGeom>
                <a:avLst/>
                <a:gdLst/>
                <a:ahLst/>
                <a:cxnLst/>
                <a:rect l="l" t="t" r="r" b="b"/>
                <a:pathLst>
                  <a:path w="15074" h="15218" extrusionOk="0">
                    <a:moveTo>
                      <a:pt x="0" y="0"/>
                    </a:moveTo>
                    <a:lnTo>
                      <a:pt x="0" y="15217"/>
                    </a:lnTo>
                    <a:lnTo>
                      <a:pt x="15073" y="15217"/>
                    </a:lnTo>
                    <a:lnTo>
                      <a:pt x="150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58;p25">
                <a:extLst>
                  <a:ext uri="{FF2B5EF4-FFF2-40B4-BE49-F238E27FC236}">
                    <a16:creationId xmlns="" xmlns:a16="http://schemas.microsoft.com/office/drawing/2014/main" id="{EA4DF6E7-D57F-4712-2F52-F6EF2978E350}"/>
                  </a:ext>
                </a:extLst>
              </p:cNvPr>
              <p:cNvSpPr/>
              <p:nvPr/>
            </p:nvSpPr>
            <p:spPr>
              <a:xfrm>
                <a:off x="7718090" y="2567910"/>
                <a:ext cx="308363" cy="311454"/>
              </a:xfrm>
              <a:custGeom>
                <a:avLst/>
                <a:gdLst/>
                <a:ahLst/>
                <a:cxnLst/>
                <a:rect l="l" t="t" r="r" b="b"/>
                <a:pathLst>
                  <a:path w="6520" h="6585" extrusionOk="0">
                    <a:moveTo>
                      <a:pt x="0" y="1"/>
                    </a:moveTo>
                    <a:lnTo>
                      <a:pt x="0" y="6584"/>
                    </a:lnTo>
                    <a:lnTo>
                      <a:pt x="6519" y="6584"/>
                    </a:lnTo>
                    <a:cubicBezTo>
                      <a:pt x="6519" y="2949"/>
                      <a:pt x="359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59;p25">
                <a:extLst>
                  <a:ext uri="{FF2B5EF4-FFF2-40B4-BE49-F238E27FC236}">
                    <a16:creationId xmlns="" xmlns:a16="http://schemas.microsoft.com/office/drawing/2014/main" id="{977297C0-D72C-7613-12A1-CC07951E5030}"/>
                  </a:ext>
                </a:extLst>
              </p:cNvPr>
              <p:cNvSpPr/>
              <p:nvPr/>
            </p:nvSpPr>
            <p:spPr>
              <a:xfrm>
                <a:off x="8073961" y="2159490"/>
                <a:ext cx="357030" cy="349718"/>
              </a:xfrm>
              <a:custGeom>
                <a:avLst/>
                <a:gdLst/>
                <a:ahLst/>
                <a:cxnLst/>
                <a:rect l="l" t="t" r="r" b="b"/>
                <a:pathLst>
                  <a:path w="7549" h="7394" extrusionOk="0">
                    <a:moveTo>
                      <a:pt x="1" y="0"/>
                    </a:moveTo>
                    <a:lnTo>
                      <a:pt x="7548" y="7393"/>
                    </a:lnTo>
                    <a:lnTo>
                      <a:pt x="7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664;p25">
              <a:extLst>
                <a:ext uri="{FF2B5EF4-FFF2-40B4-BE49-F238E27FC236}">
                  <a16:creationId xmlns="" xmlns:a16="http://schemas.microsoft.com/office/drawing/2014/main" id="{52CF4B98-5047-6B15-9012-AFAE9FD8FA0D}"/>
                </a:ext>
              </a:extLst>
            </p:cNvPr>
            <p:cNvSpPr/>
            <p:nvPr/>
          </p:nvSpPr>
          <p:spPr>
            <a:xfrm flipH="1">
              <a:off x="-3361" y="741986"/>
              <a:ext cx="366315" cy="360457"/>
            </a:xfrm>
            <a:custGeom>
              <a:avLst/>
              <a:gdLst/>
              <a:ahLst/>
              <a:cxnLst/>
              <a:rect l="l" t="t" r="r" b="b"/>
              <a:pathLst>
                <a:path w="7549" h="7394" extrusionOk="0">
                  <a:moveTo>
                    <a:pt x="1" y="0"/>
                  </a:moveTo>
                  <a:lnTo>
                    <a:pt x="7548" y="7393"/>
                  </a:lnTo>
                  <a:lnTo>
                    <a:pt x="7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65;p25">
              <a:extLst>
                <a:ext uri="{FF2B5EF4-FFF2-40B4-BE49-F238E27FC236}">
                  <a16:creationId xmlns="" xmlns:a16="http://schemas.microsoft.com/office/drawing/2014/main" id="{F3180960-2AFC-EB04-2FE2-238243CB4540}"/>
                </a:ext>
              </a:extLst>
            </p:cNvPr>
            <p:cNvSpPr/>
            <p:nvPr/>
          </p:nvSpPr>
          <p:spPr>
            <a:xfrm rot="10800000" flipH="1">
              <a:off x="728170" y="-8"/>
              <a:ext cx="316383" cy="321019"/>
            </a:xfrm>
            <a:custGeom>
              <a:avLst/>
              <a:gdLst/>
              <a:ahLst/>
              <a:cxnLst/>
              <a:rect l="l" t="t" r="r" b="b"/>
              <a:pathLst>
                <a:path w="6520" h="6585" extrusionOk="0">
                  <a:moveTo>
                    <a:pt x="0" y="1"/>
                  </a:moveTo>
                  <a:lnTo>
                    <a:pt x="0" y="6584"/>
                  </a:lnTo>
                  <a:lnTo>
                    <a:pt x="6519" y="6584"/>
                  </a:lnTo>
                  <a:cubicBezTo>
                    <a:pt x="6519" y="2949"/>
                    <a:pt x="3599" y="1"/>
                    <a:pt x="0" y="1"/>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Freeform 45">
            <a:extLst>
              <a:ext uri="{FF2B5EF4-FFF2-40B4-BE49-F238E27FC236}">
                <a16:creationId xmlns="" xmlns:a16="http://schemas.microsoft.com/office/drawing/2014/main" id="{778B4210-3ACB-53A8-5D04-560EB837EF71}"/>
              </a:ext>
            </a:extLst>
          </p:cNvPr>
          <p:cNvSpPr>
            <a:spLocks noGrp="1" noRot="1" noMove="1" noResize="1" noEditPoints="1" noAdjustHandles="1" noChangeArrowheads="1" noChangeShapeType="1"/>
          </p:cNvSpPr>
          <p:nvPr/>
        </p:nvSpPr>
        <p:spPr>
          <a:xfrm>
            <a:off x="-20574000" y="-17865752"/>
            <a:ext cx="50292000" cy="41696640"/>
          </a:xfrm>
          <a:custGeom>
            <a:avLst/>
            <a:gdLst>
              <a:gd name="connsiteX0" fmla="*/ 20499572 w 50292000"/>
              <a:gd name="connsiteY0" fmla="*/ 17791324 h 41696640"/>
              <a:gd name="connsiteX1" fmla="*/ 20499572 w 50292000"/>
              <a:gd name="connsiteY1" fmla="*/ 23086338 h 41696640"/>
              <a:gd name="connsiteX2" fmla="*/ 29792428 w 50292000"/>
              <a:gd name="connsiteY2" fmla="*/ 23086338 h 41696640"/>
              <a:gd name="connsiteX3" fmla="*/ 29792428 w 50292000"/>
              <a:gd name="connsiteY3" fmla="*/ 17791324 h 41696640"/>
              <a:gd name="connsiteX4" fmla="*/ 0 w 50292000"/>
              <a:gd name="connsiteY4" fmla="*/ 0 h 41696640"/>
              <a:gd name="connsiteX5" fmla="*/ 50292000 w 50292000"/>
              <a:gd name="connsiteY5" fmla="*/ 0 h 41696640"/>
              <a:gd name="connsiteX6" fmla="*/ 50292000 w 50292000"/>
              <a:gd name="connsiteY6" fmla="*/ 41696640 h 41696640"/>
              <a:gd name="connsiteX7" fmla="*/ 0 w 50292000"/>
              <a:gd name="connsiteY7" fmla="*/ 41696640 h 4169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0" h="41696640">
                <a:moveTo>
                  <a:pt x="20499572" y="17791324"/>
                </a:moveTo>
                <a:lnTo>
                  <a:pt x="20499572" y="23086338"/>
                </a:lnTo>
                <a:lnTo>
                  <a:pt x="29792428" y="23086338"/>
                </a:lnTo>
                <a:lnTo>
                  <a:pt x="29792428" y="17791324"/>
                </a:lnTo>
                <a:close/>
                <a:moveTo>
                  <a:pt x="0" y="0"/>
                </a:moveTo>
                <a:lnTo>
                  <a:pt x="50292000" y="0"/>
                </a:lnTo>
                <a:lnTo>
                  <a:pt x="50292000" y="41696640"/>
                </a:lnTo>
                <a:lnTo>
                  <a:pt x="0" y="41696640"/>
                </a:lnTo>
                <a:close/>
              </a:path>
            </a:pathLst>
          </a:custGeom>
          <a:solidFill>
            <a:srgbClr val="ECECEC"/>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9611142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Google Shape;240;p33">
            <a:extLst>
              <a:ext uri="{FF2B5EF4-FFF2-40B4-BE49-F238E27FC236}">
                <a16:creationId xmlns="" xmlns:a16="http://schemas.microsoft.com/office/drawing/2014/main" id="{E0916188-9081-3686-FDA9-A5E84322E0C9}"/>
              </a:ext>
            </a:extLst>
          </p:cNvPr>
          <p:cNvSpPr/>
          <p:nvPr/>
        </p:nvSpPr>
        <p:spPr>
          <a:xfrm>
            <a:off x="3658453" y="-4548374"/>
            <a:ext cx="1777501" cy="262258"/>
          </a:xfrm>
          <a:prstGeom prst="roundRect">
            <a:avLst>
              <a:gd name="adj" fmla="val 50000"/>
            </a:avLst>
          </a:prstGeom>
          <a:solidFill>
            <a:schemeClr val="tx1">
              <a:lumMod val="20000"/>
              <a:lumOff val="80000"/>
            </a:schemeClr>
          </a:solidFill>
          <a:ln w="12700">
            <a:solidFill>
              <a:srgbClr val="FFFEFC"/>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err="1">
                <a:ln>
                  <a:noFill/>
                </a:ln>
                <a:solidFill>
                  <a:schemeClr val="tx1"/>
                </a:solidFill>
                <a:effectLst/>
                <a:uLnTx/>
                <a:uFillTx/>
                <a:latin typeface="+mn-lt"/>
                <a:cs typeface="Arial"/>
                <a:sym typeface="Arial"/>
              </a:rPr>
              <a:t>Kerangka</a:t>
            </a:r>
            <a:r>
              <a:rPr kumimoji="0" lang="en-US" sz="1100" b="1" i="0" u="none" strike="noStrike" kern="0" cap="none" spc="0" normalizeH="0" baseline="0" noProof="0" dirty="0">
                <a:ln>
                  <a:noFill/>
                </a:ln>
                <a:solidFill>
                  <a:schemeClr val="tx1"/>
                </a:solidFill>
                <a:effectLst/>
                <a:uLnTx/>
                <a:uFillTx/>
                <a:latin typeface="+mn-lt"/>
                <a:cs typeface="Arial"/>
                <a:sym typeface="Arial"/>
              </a:rPr>
              <a:t> </a:t>
            </a:r>
            <a:r>
              <a:rPr kumimoji="0" lang="en-US" sz="1100" b="1" i="0" u="none" strike="noStrike" kern="0" cap="none" spc="0" normalizeH="0" baseline="0" noProof="0" dirty="0" err="1">
                <a:ln>
                  <a:noFill/>
                </a:ln>
                <a:solidFill>
                  <a:schemeClr val="tx1"/>
                </a:solidFill>
                <a:effectLst/>
                <a:uLnTx/>
                <a:uFillTx/>
                <a:latin typeface="+mn-lt"/>
                <a:cs typeface="Arial"/>
                <a:sym typeface="Arial"/>
              </a:rPr>
              <a:t>Konsep</a:t>
            </a:r>
            <a:endParaRPr kumimoji="0" lang="id-ID" sz="1100" b="1" i="0" u="none" strike="noStrike" kern="0" cap="none" spc="0" normalizeH="0" baseline="0" noProof="0" dirty="0">
              <a:ln>
                <a:noFill/>
              </a:ln>
              <a:solidFill>
                <a:schemeClr val="tx1"/>
              </a:solidFill>
              <a:effectLst/>
              <a:uLnTx/>
              <a:uFillTx/>
              <a:latin typeface="+mn-lt"/>
              <a:cs typeface="Arial"/>
              <a:sym typeface="Arial"/>
            </a:endParaRPr>
          </a:p>
        </p:txBody>
      </p:sp>
      <p:grpSp>
        <p:nvGrpSpPr>
          <p:cNvPr id="211" name="Google Shape;1916;p37">
            <a:extLst>
              <a:ext uri="{FF2B5EF4-FFF2-40B4-BE49-F238E27FC236}">
                <a16:creationId xmlns="" xmlns:a16="http://schemas.microsoft.com/office/drawing/2014/main" id="{97EFD69E-3DB0-1914-CA30-882DD870DD8F}"/>
              </a:ext>
            </a:extLst>
          </p:cNvPr>
          <p:cNvGrpSpPr/>
          <p:nvPr/>
        </p:nvGrpSpPr>
        <p:grpSpPr>
          <a:xfrm rot="9511386">
            <a:off x="2467353" y="-6095104"/>
            <a:ext cx="4164362" cy="3389735"/>
            <a:chOff x="2489838" y="1158364"/>
            <a:chExt cx="4164362" cy="3389735"/>
          </a:xfrm>
        </p:grpSpPr>
        <p:sp>
          <p:nvSpPr>
            <p:cNvPr id="212" name="Google Shape;1917;p37">
              <a:extLst>
                <a:ext uri="{FF2B5EF4-FFF2-40B4-BE49-F238E27FC236}">
                  <a16:creationId xmlns="" xmlns:a16="http://schemas.microsoft.com/office/drawing/2014/main" id="{B3BDD558-B77C-F80A-3D02-17643233E2D4}"/>
                </a:ext>
              </a:extLst>
            </p:cNvPr>
            <p:cNvSpPr/>
            <p:nvPr/>
          </p:nvSpPr>
          <p:spPr>
            <a:xfrm>
              <a:off x="2931300" y="1192200"/>
              <a:ext cx="3281400" cy="3281400"/>
            </a:xfrm>
            <a:prstGeom prst="ellipse">
              <a:avLst/>
            </a:prstGeom>
            <a:noFill/>
            <a:ln w="381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1918;p37">
              <a:extLst>
                <a:ext uri="{FF2B5EF4-FFF2-40B4-BE49-F238E27FC236}">
                  <a16:creationId xmlns="" xmlns:a16="http://schemas.microsoft.com/office/drawing/2014/main" id="{E505E6CF-E094-0A52-8049-D15E2A450CD1}"/>
                </a:ext>
              </a:extLst>
            </p:cNvPr>
            <p:cNvSpPr/>
            <p:nvPr/>
          </p:nvSpPr>
          <p:spPr>
            <a:xfrm>
              <a:off x="3364554" y="1158364"/>
              <a:ext cx="845700" cy="845700"/>
            </a:xfrm>
            <a:prstGeom prst="ellipse">
              <a:avLst/>
            </a:prstGeom>
            <a:solidFill>
              <a:schemeClr val="tx1">
                <a:lumMod val="40000"/>
                <a:lumOff val="60000"/>
              </a:schemeClr>
            </a:solidFill>
            <a:ln w="38100">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endParaRPr>
            </a:p>
          </p:txBody>
        </p:sp>
        <p:sp>
          <p:nvSpPr>
            <p:cNvPr id="214" name="Google Shape;1919;p37">
              <a:extLst>
                <a:ext uri="{FF2B5EF4-FFF2-40B4-BE49-F238E27FC236}">
                  <a16:creationId xmlns="" xmlns:a16="http://schemas.microsoft.com/office/drawing/2014/main" id="{A7C8BD62-5BC6-BC77-7392-093C528FC844}"/>
                </a:ext>
              </a:extLst>
            </p:cNvPr>
            <p:cNvSpPr/>
            <p:nvPr/>
          </p:nvSpPr>
          <p:spPr>
            <a:xfrm>
              <a:off x="4933825" y="1158364"/>
              <a:ext cx="845700" cy="845700"/>
            </a:xfrm>
            <a:prstGeom prst="ellipse">
              <a:avLst/>
            </a:prstGeom>
            <a:solidFill>
              <a:schemeClr val="accent5">
                <a:lumMod val="50000"/>
              </a:schemeClr>
            </a:solidFill>
            <a:ln w="38100">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endParaRPr>
            </a:p>
          </p:txBody>
        </p:sp>
        <p:sp>
          <p:nvSpPr>
            <p:cNvPr id="215" name="Google Shape;1920;p37">
              <a:extLst>
                <a:ext uri="{FF2B5EF4-FFF2-40B4-BE49-F238E27FC236}">
                  <a16:creationId xmlns="" xmlns:a16="http://schemas.microsoft.com/office/drawing/2014/main" id="{80EEC44A-0648-6565-4AFF-11B18699E304}"/>
                </a:ext>
              </a:extLst>
            </p:cNvPr>
            <p:cNvSpPr/>
            <p:nvPr/>
          </p:nvSpPr>
          <p:spPr>
            <a:xfrm>
              <a:off x="2489838" y="2430364"/>
              <a:ext cx="845700" cy="845700"/>
            </a:xfrm>
            <a:prstGeom prst="ellipse">
              <a:avLst/>
            </a:prstGeom>
            <a:solidFill>
              <a:schemeClr val="bg2"/>
            </a:solidFill>
            <a:ln w="38100">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endParaRPr>
            </a:p>
          </p:txBody>
        </p:sp>
        <p:sp>
          <p:nvSpPr>
            <p:cNvPr id="216" name="Google Shape;1921;p37">
              <a:extLst>
                <a:ext uri="{FF2B5EF4-FFF2-40B4-BE49-F238E27FC236}">
                  <a16:creationId xmlns="" xmlns:a16="http://schemas.microsoft.com/office/drawing/2014/main" id="{2E36CFDF-F4C0-2EEE-4604-0D53D593638A}"/>
                </a:ext>
              </a:extLst>
            </p:cNvPr>
            <p:cNvSpPr/>
            <p:nvPr/>
          </p:nvSpPr>
          <p:spPr>
            <a:xfrm>
              <a:off x="5808500" y="2430364"/>
              <a:ext cx="845700" cy="845700"/>
            </a:xfrm>
            <a:prstGeom prst="ellipse">
              <a:avLst/>
            </a:prstGeom>
            <a:solidFill>
              <a:schemeClr val="accent4"/>
            </a:solidFill>
            <a:ln w="38100">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endParaRPr>
            </a:p>
          </p:txBody>
        </p:sp>
        <p:sp>
          <p:nvSpPr>
            <p:cNvPr id="217" name="Google Shape;1922;p37">
              <a:extLst>
                <a:ext uri="{FF2B5EF4-FFF2-40B4-BE49-F238E27FC236}">
                  <a16:creationId xmlns="" xmlns:a16="http://schemas.microsoft.com/office/drawing/2014/main" id="{F0EC18EA-B21F-DF7F-3CB8-075695B89EFE}"/>
                </a:ext>
              </a:extLst>
            </p:cNvPr>
            <p:cNvSpPr/>
            <p:nvPr/>
          </p:nvSpPr>
          <p:spPr>
            <a:xfrm>
              <a:off x="3364513" y="3702399"/>
              <a:ext cx="845700" cy="845700"/>
            </a:xfrm>
            <a:prstGeom prst="ellipse">
              <a:avLst/>
            </a:prstGeom>
            <a:solidFill>
              <a:schemeClr val="accent2"/>
            </a:solidFill>
            <a:ln w="38100">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218" name="Google Shape;1923;p37">
              <a:extLst>
                <a:ext uri="{FF2B5EF4-FFF2-40B4-BE49-F238E27FC236}">
                  <a16:creationId xmlns="" xmlns:a16="http://schemas.microsoft.com/office/drawing/2014/main" id="{157BD97B-9B6A-517F-74AA-07EE90284803}"/>
                </a:ext>
              </a:extLst>
            </p:cNvPr>
            <p:cNvSpPr/>
            <p:nvPr/>
          </p:nvSpPr>
          <p:spPr>
            <a:xfrm>
              <a:off x="4933825" y="3702399"/>
              <a:ext cx="845700" cy="845700"/>
            </a:xfrm>
            <a:prstGeom prst="ellipse">
              <a:avLst/>
            </a:prstGeom>
            <a:solidFill>
              <a:schemeClr val="accent6">
                <a:lumMod val="75000"/>
              </a:schemeClr>
            </a:solidFill>
            <a:ln w="38100">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endParaRPr>
            </a:p>
          </p:txBody>
        </p:sp>
      </p:grpSp>
      <p:grpSp>
        <p:nvGrpSpPr>
          <p:cNvPr id="200" name="Group 199">
            <a:extLst>
              <a:ext uri="{FF2B5EF4-FFF2-40B4-BE49-F238E27FC236}">
                <a16:creationId xmlns="" xmlns:a16="http://schemas.microsoft.com/office/drawing/2014/main" id="{BA8799A6-0591-2DAB-2A8B-9F53485F2262}"/>
              </a:ext>
            </a:extLst>
          </p:cNvPr>
          <p:cNvGrpSpPr/>
          <p:nvPr/>
        </p:nvGrpSpPr>
        <p:grpSpPr>
          <a:xfrm>
            <a:off x="10305372" y="1286478"/>
            <a:ext cx="3048540" cy="2994916"/>
            <a:chOff x="5664417" y="1346438"/>
            <a:chExt cx="3048540" cy="2994916"/>
          </a:xfrm>
        </p:grpSpPr>
        <p:grpSp>
          <p:nvGrpSpPr>
            <p:cNvPr id="201" name="Google Shape;1904;p37">
              <a:extLst>
                <a:ext uri="{FF2B5EF4-FFF2-40B4-BE49-F238E27FC236}">
                  <a16:creationId xmlns="" xmlns:a16="http://schemas.microsoft.com/office/drawing/2014/main" id="{E524C949-76D8-DE0F-0D6D-50A127B7771A}"/>
                </a:ext>
              </a:extLst>
            </p:cNvPr>
            <p:cNvGrpSpPr/>
            <p:nvPr/>
          </p:nvGrpSpPr>
          <p:grpSpPr>
            <a:xfrm>
              <a:off x="5855679" y="1346438"/>
              <a:ext cx="2827354" cy="682595"/>
              <a:chOff x="5855679" y="1346666"/>
              <a:chExt cx="2827354" cy="682595"/>
            </a:xfrm>
          </p:grpSpPr>
          <p:sp>
            <p:nvSpPr>
              <p:cNvPr id="208" name="Google Shape;1905;p37">
                <a:extLst>
                  <a:ext uri="{FF2B5EF4-FFF2-40B4-BE49-F238E27FC236}">
                    <a16:creationId xmlns="" xmlns:a16="http://schemas.microsoft.com/office/drawing/2014/main" id="{D815D8F4-1333-FAF1-6003-AE5792CCE4D7}"/>
                  </a:ext>
                </a:extLst>
              </p:cNvPr>
              <p:cNvSpPr txBox="1"/>
              <p:nvPr/>
            </p:nvSpPr>
            <p:spPr>
              <a:xfrm>
                <a:off x="5855679" y="1346666"/>
                <a:ext cx="2805838" cy="321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b="1" dirty="0" err="1">
                    <a:solidFill>
                      <a:schemeClr val="accent5">
                        <a:lumMod val="50000"/>
                      </a:schemeClr>
                    </a:solidFill>
                    <a:latin typeface="+mn-lt"/>
                    <a:ea typeface="Fira Sans Extra Condensed"/>
                    <a:cs typeface="Fira Sans Extra Condensed"/>
                    <a:sym typeface="Fira Sans Extra Condensed"/>
                  </a:rPr>
                  <a:t>Kriminalisasi</a:t>
                </a:r>
                <a:r>
                  <a:rPr lang="en-US" b="1" dirty="0">
                    <a:solidFill>
                      <a:schemeClr val="accent5">
                        <a:lumMod val="50000"/>
                      </a:schemeClr>
                    </a:solidFill>
                    <a:latin typeface="+mn-lt"/>
                    <a:ea typeface="Fira Sans Extra Condensed"/>
                    <a:cs typeface="Fira Sans Extra Condensed"/>
                    <a:sym typeface="Fira Sans Extra Condensed"/>
                  </a:rPr>
                  <a:t> </a:t>
                </a:r>
                <a:r>
                  <a:rPr lang="en-US" b="1" dirty="0" err="1">
                    <a:solidFill>
                      <a:schemeClr val="accent5">
                        <a:lumMod val="50000"/>
                      </a:schemeClr>
                    </a:solidFill>
                    <a:latin typeface="+mn-lt"/>
                    <a:ea typeface="Fira Sans Extra Condensed"/>
                    <a:cs typeface="Fira Sans Extra Condensed"/>
                    <a:sym typeface="Fira Sans Extra Condensed"/>
                  </a:rPr>
                  <a:t>Pelaku</a:t>
                </a:r>
                <a:r>
                  <a:rPr lang="en-US" b="1" dirty="0">
                    <a:solidFill>
                      <a:schemeClr val="accent5">
                        <a:lumMod val="50000"/>
                      </a:schemeClr>
                    </a:solidFill>
                    <a:latin typeface="+mn-lt"/>
                    <a:ea typeface="Fira Sans Extra Condensed"/>
                    <a:cs typeface="Fira Sans Extra Condensed"/>
                    <a:sym typeface="Fira Sans Extra Condensed"/>
                  </a:rPr>
                  <a:t> </a:t>
                </a:r>
                <a:r>
                  <a:rPr lang="en-US" b="1" dirty="0" err="1">
                    <a:solidFill>
                      <a:schemeClr val="accent5">
                        <a:lumMod val="50000"/>
                      </a:schemeClr>
                    </a:solidFill>
                    <a:latin typeface="+mn-lt"/>
                    <a:ea typeface="Fira Sans Extra Condensed"/>
                    <a:cs typeface="Fira Sans Extra Condensed"/>
                    <a:sym typeface="Fira Sans Extra Condensed"/>
                  </a:rPr>
                  <a:t>Pelacuran</a:t>
                </a:r>
                <a:endParaRPr lang="en-US" b="1" dirty="0">
                  <a:solidFill>
                    <a:schemeClr val="accent5">
                      <a:lumMod val="50000"/>
                    </a:schemeClr>
                  </a:solidFill>
                  <a:latin typeface="+mn-lt"/>
                  <a:ea typeface="Fira Sans Extra Condensed"/>
                  <a:cs typeface="Fira Sans Extra Condensed"/>
                  <a:sym typeface="Fira Sans Extra Condensed"/>
                </a:endParaRPr>
              </a:p>
            </p:txBody>
          </p:sp>
          <p:sp>
            <p:nvSpPr>
              <p:cNvPr id="209" name="Google Shape;1906;p37">
                <a:extLst>
                  <a:ext uri="{FF2B5EF4-FFF2-40B4-BE49-F238E27FC236}">
                    <a16:creationId xmlns="" xmlns:a16="http://schemas.microsoft.com/office/drawing/2014/main" id="{194E8AA4-3D55-3AA3-2040-6A2465204495}"/>
                  </a:ext>
                </a:extLst>
              </p:cNvPr>
              <p:cNvSpPr txBox="1"/>
              <p:nvPr/>
            </p:nvSpPr>
            <p:spPr>
              <a:xfrm>
                <a:off x="5970945" y="1561561"/>
                <a:ext cx="2712088" cy="46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nn-NO" sz="900" dirty="0">
                    <a:latin typeface="+mn-lt"/>
                    <a:ea typeface="Roboto"/>
                    <a:cs typeface="Roboto"/>
                    <a:sym typeface="Roboto"/>
                  </a:rPr>
                  <a:t>Membantu mengurangi eksploitasi perempuan dan anak-anak dalam industri seks komersial, melindungi dari penindasan, perdagangan manusia, dan penyakit menular.</a:t>
                </a:r>
                <a:endParaRPr lang="en-ID" sz="900" dirty="0">
                  <a:latin typeface="+mn-lt"/>
                  <a:ea typeface="Roboto"/>
                  <a:cs typeface="Roboto"/>
                  <a:sym typeface="Roboto"/>
                </a:endParaRPr>
              </a:p>
            </p:txBody>
          </p:sp>
        </p:grpSp>
        <p:grpSp>
          <p:nvGrpSpPr>
            <p:cNvPr id="202" name="Google Shape;1912;p37">
              <a:extLst>
                <a:ext uri="{FF2B5EF4-FFF2-40B4-BE49-F238E27FC236}">
                  <a16:creationId xmlns="" xmlns:a16="http://schemas.microsoft.com/office/drawing/2014/main" id="{A3099035-AB30-6CD6-DBBD-DBBD6706D5C8}"/>
                </a:ext>
              </a:extLst>
            </p:cNvPr>
            <p:cNvGrpSpPr/>
            <p:nvPr/>
          </p:nvGrpSpPr>
          <p:grpSpPr>
            <a:xfrm>
              <a:off x="6385160" y="2442149"/>
              <a:ext cx="2327797" cy="644022"/>
              <a:chOff x="6385160" y="2625257"/>
              <a:chExt cx="2327797" cy="644022"/>
            </a:xfrm>
          </p:grpSpPr>
          <p:sp>
            <p:nvSpPr>
              <p:cNvPr id="206" name="Google Shape;1913;p37">
                <a:extLst>
                  <a:ext uri="{FF2B5EF4-FFF2-40B4-BE49-F238E27FC236}">
                    <a16:creationId xmlns="" xmlns:a16="http://schemas.microsoft.com/office/drawing/2014/main" id="{C48EED81-A45A-4965-00B7-72424FE10B45}"/>
                  </a:ext>
                </a:extLst>
              </p:cNvPr>
              <p:cNvSpPr txBox="1"/>
              <p:nvPr/>
            </p:nvSpPr>
            <p:spPr>
              <a:xfrm>
                <a:off x="6385160" y="2625257"/>
                <a:ext cx="2301691" cy="318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200" b="1" dirty="0" err="1">
                    <a:solidFill>
                      <a:schemeClr val="accent4"/>
                    </a:solidFill>
                    <a:latin typeface="+mn-lt"/>
                    <a:ea typeface="Fira Sans Extra Condensed"/>
                    <a:cs typeface="Fira Sans Extra Condensed"/>
                    <a:sym typeface="Fira Sans Extra Condensed"/>
                  </a:rPr>
                  <a:t>Revisi</a:t>
                </a:r>
                <a:r>
                  <a:rPr lang="en-US" sz="1200" b="1" dirty="0">
                    <a:solidFill>
                      <a:schemeClr val="accent4"/>
                    </a:solidFill>
                    <a:latin typeface="+mn-lt"/>
                    <a:ea typeface="Fira Sans Extra Condensed"/>
                    <a:cs typeface="Fira Sans Extra Condensed"/>
                    <a:sym typeface="Fira Sans Extra Condensed"/>
                  </a:rPr>
                  <a:t> KUHP</a:t>
                </a:r>
              </a:p>
            </p:txBody>
          </p:sp>
          <p:sp>
            <p:nvSpPr>
              <p:cNvPr id="207" name="Google Shape;1914;p37">
                <a:extLst>
                  <a:ext uri="{FF2B5EF4-FFF2-40B4-BE49-F238E27FC236}">
                    <a16:creationId xmlns="" xmlns:a16="http://schemas.microsoft.com/office/drawing/2014/main" id="{4546BF85-FE64-5CC9-AA40-64393EC5E2BC}"/>
                  </a:ext>
                </a:extLst>
              </p:cNvPr>
              <p:cNvSpPr txBox="1"/>
              <p:nvPr/>
            </p:nvSpPr>
            <p:spPr>
              <a:xfrm>
                <a:off x="6519709" y="2805179"/>
                <a:ext cx="2193248" cy="464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900" dirty="0" err="1">
                    <a:latin typeface="+mn-lt"/>
                    <a:ea typeface="Roboto"/>
                    <a:cs typeface="Roboto"/>
                    <a:sym typeface="Roboto"/>
                  </a:rPr>
                  <a:t>Perlunya</a:t>
                </a:r>
                <a:r>
                  <a:rPr lang="en-US" sz="900" dirty="0">
                    <a:latin typeface="+mn-lt"/>
                    <a:ea typeface="Roboto"/>
                    <a:cs typeface="Roboto"/>
                    <a:sym typeface="Roboto"/>
                  </a:rPr>
                  <a:t> </a:t>
                </a:r>
                <a:r>
                  <a:rPr lang="en-US" sz="900" dirty="0" err="1">
                    <a:latin typeface="+mn-lt"/>
                    <a:ea typeface="Roboto"/>
                    <a:cs typeface="Roboto"/>
                    <a:sym typeface="Roboto"/>
                  </a:rPr>
                  <a:t>revisi</a:t>
                </a:r>
                <a:r>
                  <a:rPr lang="en-US" sz="900" dirty="0">
                    <a:latin typeface="+mn-lt"/>
                    <a:ea typeface="Roboto"/>
                    <a:cs typeface="Roboto"/>
                    <a:sym typeface="Roboto"/>
                  </a:rPr>
                  <a:t> </a:t>
                </a:r>
                <a:r>
                  <a:rPr lang="en-US" sz="900" dirty="0" err="1">
                    <a:latin typeface="+mn-lt"/>
                    <a:ea typeface="Roboto"/>
                    <a:cs typeface="Roboto"/>
                    <a:sym typeface="Roboto"/>
                  </a:rPr>
                  <a:t>ketentuan</a:t>
                </a:r>
                <a:r>
                  <a:rPr lang="en-US" sz="900" dirty="0">
                    <a:latin typeface="+mn-lt"/>
                    <a:ea typeface="Roboto"/>
                    <a:cs typeface="Roboto"/>
                    <a:sym typeface="Roboto"/>
                  </a:rPr>
                  <a:t> </a:t>
                </a:r>
                <a:r>
                  <a:rPr lang="en-US" sz="900" dirty="0" err="1">
                    <a:latin typeface="+mn-lt"/>
                    <a:ea typeface="Roboto"/>
                    <a:cs typeface="Roboto"/>
                    <a:sym typeface="Roboto"/>
                  </a:rPr>
                  <a:t>terkait</a:t>
                </a:r>
                <a:r>
                  <a:rPr lang="en-US" sz="900" dirty="0">
                    <a:latin typeface="+mn-lt"/>
                    <a:ea typeface="Roboto"/>
                    <a:cs typeface="Roboto"/>
                    <a:sym typeface="Roboto"/>
                  </a:rPr>
                  <a:t> </a:t>
                </a:r>
                <a:r>
                  <a:rPr lang="en-US" sz="900" dirty="0" err="1">
                    <a:latin typeface="+mn-lt"/>
                    <a:ea typeface="Roboto"/>
                    <a:cs typeface="Roboto"/>
                    <a:sym typeface="Roboto"/>
                  </a:rPr>
                  <a:t>prostitusi</a:t>
                </a:r>
                <a:r>
                  <a:rPr lang="en-US" sz="900" dirty="0">
                    <a:latin typeface="+mn-lt"/>
                    <a:ea typeface="Roboto"/>
                    <a:cs typeface="Roboto"/>
                    <a:sym typeface="Roboto"/>
                  </a:rPr>
                  <a:t> </a:t>
                </a:r>
                <a:r>
                  <a:rPr lang="en-US" sz="900" dirty="0" err="1">
                    <a:latin typeface="+mn-lt"/>
                    <a:ea typeface="Roboto"/>
                    <a:cs typeface="Roboto"/>
                    <a:sym typeface="Roboto"/>
                  </a:rPr>
                  <a:t>dalam</a:t>
                </a:r>
                <a:r>
                  <a:rPr lang="en-US" sz="900" dirty="0">
                    <a:latin typeface="+mn-lt"/>
                    <a:ea typeface="Roboto"/>
                    <a:cs typeface="Roboto"/>
                    <a:sym typeface="Roboto"/>
                  </a:rPr>
                  <a:t> KUHP </a:t>
                </a:r>
                <a:r>
                  <a:rPr lang="en-US" sz="900" dirty="0" err="1">
                    <a:latin typeface="+mn-lt"/>
                    <a:ea typeface="Roboto"/>
                    <a:cs typeface="Roboto"/>
                    <a:sym typeface="Roboto"/>
                  </a:rPr>
                  <a:t>untuk</a:t>
                </a:r>
                <a:r>
                  <a:rPr lang="en-US" sz="900" dirty="0">
                    <a:latin typeface="+mn-lt"/>
                    <a:ea typeface="Roboto"/>
                    <a:cs typeface="Roboto"/>
                    <a:sym typeface="Roboto"/>
                  </a:rPr>
                  <a:t> </a:t>
                </a:r>
                <a:r>
                  <a:rPr lang="en-US" sz="900" dirty="0" err="1">
                    <a:latin typeface="+mn-lt"/>
                    <a:ea typeface="Roboto"/>
                    <a:cs typeface="Roboto"/>
                    <a:sym typeface="Roboto"/>
                  </a:rPr>
                  <a:t>mengisi</a:t>
                </a:r>
                <a:r>
                  <a:rPr lang="en-US" sz="900" dirty="0">
                    <a:latin typeface="+mn-lt"/>
                    <a:ea typeface="Roboto"/>
                    <a:cs typeface="Roboto"/>
                    <a:sym typeface="Roboto"/>
                  </a:rPr>
                  <a:t> </a:t>
                </a:r>
                <a:r>
                  <a:rPr lang="en-US" sz="900" dirty="0" err="1">
                    <a:latin typeface="+mn-lt"/>
                    <a:ea typeface="Roboto"/>
                    <a:cs typeface="Roboto"/>
                    <a:sym typeface="Roboto"/>
                  </a:rPr>
                  <a:t>kekosongan</a:t>
                </a:r>
                <a:r>
                  <a:rPr lang="en-US" sz="900" dirty="0">
                    <a:latin typeface="+mn-lt"/>
                    <a:ea typeface="Roboto"/>
                    <a:cs typeface="Roboto"/>
                    <a:sym typeface="Roboto"/>
                  </a:rPr>
                  <a:t> norma, </a:t>
                </a:r>
                <a:r>
                  <a:rPr lang="en-US" sz="900" dirty="0" err="1">
                    <a:latin typeface="+mn-lt"/>
                    <a:ea typeface="Roboto"/>
                    <a:cs typeface="Roboto"/>
                    <a:sym typeface="Roboto"/>
                  </a:rPr>
                  <a:t>sehingga</a:t>
                </a:r>
                <a:r>
                  <a:rPr lang="en-US" sz="900" dirty="0">
                    <a:latin typeface="+mn-lt"/>
                    <a:ea typeface="Roboto"/>
                    <a:cs typeface="Roboto"/>
                    <a:sym typeface="Roboto"/>
                  </a:rPr>
                  <a:t> </a:t>
                </a:r>
                <a:r>
                  <a:rPr lang="en-US" sz="900" dirty="0" err="1">
                    <a:latin typeface="+mn-lt"/>
                    <a:ea typeface="Roboto"/>
                    <a:cs typeface="Roboto"/>
                    <a:sym typeface="Roboto"/>
                  </a:rPr>
                  <a:t>penegakan</a:t>
                </a:r>
                <a:r>
                  <a:rPr lang="en-US" sz="900" dirty="0">
                    <a:latin typeface="+mn-lt"/>
                    <a:ea typeface="Roboto"/>
                    <a:cs typeface="Roboto"/>
                    <a:sym typeface="Roboto"/>
                  </a:rPr>
                  <a:t> </a:t>
                </a:r>
                <a:r>
                  <a:rPr lang="en-US" sz="900" dirty="0" err="1">
                    <a:latin typeface="+mn-lt"/>
                    <a:ea typeface="Roboto"/>
                    <a:cs typeface="Roboto"/>
                    <a:sym typeface="Roboto"/>
                  </a:rPr>
                  <a:t>hukum</a:t>
                </a:r>
                <a:r>
                  <a:rPr lang="en-US" sz="900" dirty="0">
                    <a:latin typeface="+mn-lt"/>
                    <a:ea typeface="Roboto"/>
                    <a:cs typeface="Roboto"/>
                    <a:sym typeface="Roboto"/>
                  </a:rPr>
                  <a:t> </a:t>
                </a:r>
                <a:r>
                  <a:rPr lang="en-US" sz="900" dirty="0" err="1">
                    <a:latin typeface="+mn-lt"/>
                    <a:ea typeface="Roboto"/>
                    <a:cs typeface="Roboto"/>
                    <a:sym typeface="Roboto"/>
                  </a:rPr>
                  <a:t>lebih</a:t>
                </a:r>
                <a:r>
                  <a:rPr lang="en-US" sz="900" dirty="0">
                    <a:latin typeface="+mn-lt"/>
                    <a:ea typeface="Roboto"/>
                    <a:cs typeface="Roboto"/>
                    <a:sym typeface="Roboto"/>
                  </a:rPr>
                  <a:t> </a:t>
                </a:r>
                <a:r>
                  <a:rPr lang="en-US" sz="900" dirty="0" err="1">
                    <a:latin typeface="+mn-lt"/>
                    <a:ea typeface="Roboto"/>
                    <a:cs typeface="Roboto"/>
                    <a:sym typeface="Roboto"/>
                  </a:rPr>
                  <a:t>efektif</a:t>
                </a:r>
                <a:r>
                  <a:rPr lang="en-US" sz="900" dirty="0">
                    <a:latin typeface="+mn-lt"/>
                    <a:ea typeface="Roboto"/>
                    <a:cs typeface="Roboto"/>
                    <a:sym typeface="Roboto"/>
                  </a:rPr>
                  <a:t>.</a:t>
                </a:r>
                <a:endParaRPr lang="id-ID" sz="900" dirty="0">
                  <a:latin typeface="+mn-lt"/>
                  <a:ea typeface="Roboto"/>
                  <a:cs typeface="Roboto"/>
                  <a:sym typeface="Roboto"/>
                </a:endParaRPr>
              </a:p>
            </p:txBody>
          </p:sp>
        </p:grpSp>
        <p:grpSp>
          <p:nvGrpSpPr>
            <p:cNvPr id="203" name="Google Shape;1928;p37">
              <a:extLst>
                <a:ext uri="{FF2B5EF4-FFF2-40B4-BE49-F238E27FC236}">
                  <a16:creationId xmlns="" xmlns:a16="http://schemas.microsoft.com/office/drawing/2014/main" id="{AD74454E-9694-3FDF-EF8A-24BE8B5ECF8F}"/>
                </a:ext>
              </a:extLst>
            </p:cNvPr>
            <p:cNvGrpSpPr/>
            <p:nvPr/>
          </p:nvGrpSpPr>
          <p:grpSpPr>
            <a:xfrm>
              <a:off x="5664417" y="3660045"/>
              <a:ext cx="2996980" cy="681309"/>
              <a:chOff x="5734887" y="3897258"/>
              <a:chExt cx="2996980" cy="681309"/>
            </a:xfrm>
          </p:grpSpPr>
          <p:sp>
            <p:nvSpPr>
              <p:cNvPr id="204" name="Google Shape;1929;p37">
                <a:extLst>
                  <a:ext uri="{FF2B5EF4-FFF2-40B4-BE49-F238E27FC236}">
                    <a16:creationId xmlns="" xmlns:a16="http://schemas.microsoft.com/office/drawing/2014/main" id="{A851F04A-9B09-0B4F-02AA-2AB56337E00F}"/>
                  </a:ext>
                </a:extLst>
              </p:cNvPr>
              <p:cNvSpPr txBox="1"/>
              <p:nvPr/>
            </p:nvSpPr>
            <p:spPr>
              <a:xfrm>
                <a:off x="5734887" y="3897258"/>
                <a:ext cx="2951964" cy="318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b="1" dirty="0" err="1">
                    <a:solidFill>
                      <a:srgbClr val="CBB9A8"/>
                    </a:solidFill>
                    <a:latin typeface="+mn-lt"/>
                    <a:ea typeface="Fira Sans Extra Condensed"/>
                    <a:cs typeface="Fira Sans Extra Condensed"/>
                    <a:sym typeface="Fira Sans Extra Condensed"/>
                  </a:rPr>
                  <a:t>Tujuan</a:t>
                </a:r>
                <a:r>
                  <a:rPr lang="en-US" b="1" dirty="0">
                    <a:solidFill>
                      <a:srgbClr val="CBB9A8"/>
                    </a:solidFill>
                    <a:latin typeface="+mn-lt"/>
                    <a:ea typeface="Fira Sans Extra Condensed"/>
                    <a:cs typeface="Fira Sans Extra Condensed"/>
                    <a:sym typeface="Fira Sans Extra Condensed"/>
                  </a:rPr>
                  <a:t> </a:t>
                </a:r>
                <a:r>
                  <a:rPr lang="en-US" b="1" dirty="0" err="1">
                    <a:solidFill>
                      <a:srgbClr val="CBB9A8"/>
                    </a:solidFill>
                    <a:latin typeface="+mn-lt"/>
                    <a:ea typeface="Fira Sans Extra Condensed"/>
                    <a:cs typeface="Fira Sans Extra Condensed"/>
                    <a:sym typeface="Fira Sans Extra Condensed"/>
                  </a:rPr>
                  <a:t>Kebijakan</a:t>
                </a:r>
                <a:r>
                  <a:rPr lang="en-US" b="1" dirty="0">
                    <a:solidFill>
                      <a:srgbClr val="CBB9A8"/>
                    </a:solidFill>
                    <a:latin typeface="+mn-lt"/>
                    <a:ea typeface="Fira Sans Extra Condensed"/>
                    <a:cs typeface="Fira Sans Extra Condensed"/>
                    <a:sym typeface="Fira Sans Extra Condensed"/>
                  </a:rPr>
                  <a:t> Hukum</a:t>
                </a:r>
              </a:p>
            </p:txBody>
          </p:sp>
          <p:sp>
            <p:nvSpPr>
              <p:cNvPr id="205" name="Google Shape;1930;p37">
                <a:extLst>
                  <a:ext uri="{FF2B5EF4-FFF2-40B4-BE49-F238E27FC236}">
                    <a16:creationId xmlns="" xmlns:a16="http://schemas.microsoft.com/office/drawing/2014/main" id="{CB734D10-EA28-21A7-0D2E-D885CAA36E08}"/>
                  </a:ext>
                </a:extLst>
              </p:cNvPr>
              <p:cNvSpPr txBox="1"/>
              <p:nvPr/>
            </p:nvSpPr>
            <p:spPr>
              <a:xfrm>
                <a:off x="5836905" y="4114467"/>
                <a:ext cx="2894962" cy="464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900" dirty="0" err="1">
                    <a:latin typeface="Roboto"/>
                    <a:ea typeface="Roboto"/>
                    <a:cs typeface="Roboto"/>
                    <a:sym typeface="Roboto"/>
                  </a:rPr>
                  <a:t>Memberikan</a:t>
                </a:r>
                <a:r>
                  <a:rPr lang="en-US" sz="900" dirty="0">
                    <a:latin typeface="Roboto"/>
                    <a:ea typeface="Roboto"/>
                    <a:cs typeface="Roboto"/>
                    <a:sym typeface="Roboto"/>
                  </a:rPr>
                  <a:t> </a:t>
                </a:r>
                <a:r>
                  <a:rPr lang="en-US" sz="900" dirty="0" err="1">
                    <a:latin typeface="Roboto"/>
                    <a:ea typeface="Roboto"/>
                    <a:cs typeface="Roboto"/>
                    <a:sym typeface="Roboto"/>
                  </a:rPr>
                  <a:t>aturan</a:t>
                </a:r>
                <a:r>
                  <a:rPr lang="en-US" sz="900" dirty="0">
                    <a:latin typeface="Roboto"/>
                    <a:ea typeface="Roboto"/>
                    <a:cs typeface="Roboto"/>
                    <a:sym typeface="Roboto"/>
                  </a:rPr>
                  <a:t> yang </a:t>
                </a:r>
                <a:r>
                  <a:rPr lang="en-US" sz="900" dirty="0" err="1">
                    <a:latin typeface="Roboto"/>
                    <a:ea typeface="Roboto"/>
                    <a:cs typeface="Roboto"/>
                    <a:sym typeface="Roboto"/>
                  </a:rPr>
                  <a:t>mengikat</a:t>
                </a:r>
                <a:r>
                  <a:rPr lang="en-US" sz="900" dirty="0">
                    <a:latin typeface="Roboto"/>
                    <a:ea typeface="Roboto"/>
                    <a:cs typeface="Roboto"/>
                    <a:sym typeface="Roboto"/>
                  </a:rPr>
                  <a:t> dan </a:t>
                </a:r>
                <a:r>
                  <a:rPr lang="en-US" sz="900" dirty="0" err="1">
                    <a:latin typeface="Roboto"/>
                    <a:ea typeface="Roboto"/>
                    <a:cs typeface="Roboto"/>
                    <a:sym typeface="Roboto"/>
                  </a:rPr>
                  <a:t>batasan</a:t>
                </a:r>
                <a:r>
                  <a:rPr lang="en-US" sz="900" dirty="0">
                    <a:latin typeface="Roboto"/>
                    <a:ea typeface="Roboto"/>
                    <a:cs typeface="Roboto"/>
                    <a:sym typeface="Roboto"/>
                  </a:rPr>
                  <a:t> yang </a:t>
                </a:r>
                <a:r>
                  <a:rPr lang="en-US" sz="900" dirty="0" err="1">
                    <a:latin typeface="Roboto"/>
                    <a:ea typeface="Roboto"/>
                    <a:cs typeface="Roboto"/>
                    <a:sym typeface="Roboto"/>
                  </a:rPr>
                  <a:t>jelas</a:t>
                </a:r>
                <a:r>
                  <a:rPr lang="en-US" sz="900" dirty="0">
                    <a:latin typeface="Roboto"/>
                    <a:ea typeface="Roboto"/>
                    <a:cs typeface="Roboto"/>
                    <a:sym typeface="Roboto"/>
                  </a:rPr>
                  <a:t> </a:t>
                </a:r>
                <a:r>
                  <a:rPr lang="en-US" sz="900" dirty="0" err="1">
                    <a:latin typeface="Roboto"/>
                    <a:ea typeface="Roboto"/>
                    <a:cs typeface="Roboto"/>
                    <a:sym typeface="Roboto"/>
                  </a:rPr>
                  <a:t>mengenai</a:t>
                </a:r>
                <a:r>
                  <a:rPr lang="en-US" sz="900" dirty="0">
                    <a:latin typeface="Roboto"/>
                    <a:ea typeface="Roboto"/>
                    <a:cs typeface="Roboto"/>
                    <a:sym typeface="Roboto"/>
                  </a:rPr>
                  <a:t> </a:t>
                </a:r>
                <a:r>
                  <a:rPr lang="en-US" sz="900" dirty="0" err="1">
                    <a:latin typeface="Roboto"/>
                    <a:ea typeface="Roboto"/>
                    <a:cs typeface="Roboto"/>
                    <a:sym typeface="Roboto"/>
                  </a:rPr>
                  <a:t>tindak</a:t>
                </a:r>
                <a:r>
                  <a:rPr lang="en-US" sz="900" dirty="0">
                    <a:latin typeface="Roboto"/>
                    <a:ea typeface="Roboto"/>
                    <a:cs typeface="Roboto"/>
                    <a:sym typeface="Roboto"/>
                  </a:rPr>
                  <a:t> </a:t>
                </a:r>
                <a:r>
                  <a:rPr lang="en-US" sz="900" dirty="0" err="1">
                    <a:latin typeface="Roboto"/>
                    <a:ea typeface="Roboto"/>
                    <a:cs typeface="Roboto"/>
                    <a:sym typeface="Roboto"/>
                  </a:rPr>
                  <a:t>pidana</a:t>
                </a:r>
                <a:r>
                  <a:rPr lang="en-US" sz="900" dirty="0">
                    <a:latin typeface="Roboto"/>
                    <a:ea typeface="Roboto"/>
                    <a:cs typeface="Roboto"/>
                    <a:sym typeface="Roboto"/>
                  </a:rPr>
                  <a:t> </a:t>
                </a:r>
                <a:r>
                  <a:rPr lang="en-US" sz="900" dirty="0" err="1">
                    <a:latin typeface="Roboto"/>
                    <a:ea typeface="Roboto"/>
                    <a:cs typeface="Roboto"/>
                    <a:sym typeface="Roboto"/>
                  </a:rPr>
                  <a:t>pelacuran</a:t>
                </a:r>
                <a:r>
                  <a:rPr lang="en-US" sz="900" dirty="0">
                    <a:latin typeface="Roboto"/>
                    <a:ea typeface="Roboto"/>
                    <a:cs typeface="Roboto"/>
                    <a:sym typeface="Roboto"/>
                  </a:rPr>
                  <a:t>, </a:t>
                </a:r>
                <a:r>
                  <a:rPr lang="en-US" sz="900" dirty="0" err="1">
                    <a:latin typeface="Roboto"/>
                    <a:ea typeface="Roboto"/>
                    <a:cs typeface="Roboto"/>
                    <a:sym typeface="Roboto"/>
                  </a:rPr>
                  <a:t>mencegah</a:t>
                </a:r>
                <a:r>
                  <a:rPr lang="en-US" sz="900" dirty="0">
                    <a:latin typeface="Roboto"/>
                    <a:ea typeface="Roboto"/>
                    <a:cs typeface="Roboto"/>
                    <a:sym typeface="Roboto"/>
                  </a:rPr>
                  <a:t> </a:t>
                </a:r>
                <a:r>
                  <a:rPr lang="en-US" sz="900" dirty="0" err="1">
                    <a:latin typeface="Roboto"/>
                    <a:ea typeface="Roboto"/>
                    <a:cs typeface="Roboto"/>
                    <a:sym typeface="Roboto"/>
                  </a:rPr>
                  <a:t>perkembangan</a:t>
                </a:r>
                <a:r>
                  <a:rPr lang="en-US" sz="900" dirty="0">
                    <a:latin typeface="Roboto"/>
                    <a:ea typeface="Roboto"/>
                    <a:cs typeface="Roboto"/>
                    <a:sym typeface="Roboto"/>
                  </a:rPr>
                  <a:t> </a:t>
                </a:r>
                <a:r>
                  <a:rPr lang="en-US" sz="900" dirty="0" err="1">
                    <a:latin typeface="Roboto"/>
                    <a:ea typeface="Roboto"/>
                    <a:cs typeface="Roboto"/>
                    <a:sym typeface="Roboto"/>
                  </a:rPr>
                  <a:t>tindak</a:t>
                </a:r>
                <a:r>
                  <a:rPr lang="en-US" sz="900" dirty="0">
                    <a:latin typeface="Roboto"/>
                    <a:ea typeface="Roboto"/>
                    <a:cs typeface="Roboto"/>
                    <a:sym typeface="Roboto"/>
                  </a:rPr>
                  <a:t> </a:t>
                </a:r>
                <a:r>
                  <a:rPr lang="en-US" sz="900" dirty="0" err="1">
                    <a:latin typeface="Roboto"/>
                    <a:ea typeface="Roboto"/>
                    <a:cs typeface="Roboto"/>
                    <a:sym typeface="Roboto"/>
                  </a:rPr>
                  <a:t>pidana</a:t>
                </a:r>
                <a:r>
                  <a:rPr lang="en-US" sz="900" dirty="0">
                    <a:latin typeface="Roboto"/>
                    <a:ea typeface="Roboto"/>
                    <a:cs typeface="Roboto"/>
                    <a:sym typeface="Roboto"/>
                  </a:rPr>
                  <a:t> </a:t>
                </a:r>
                <a:r>
                  <a:rPr lang="en-US" sz="900" dirty="0" err="1">
                    <a:latin typeface="Roboto"/>
                    <a:ea typeface="Roboto"/>
                    <a:cs typeface="Roboto"/>
                    <a:sym typeface="Roboto"/>
                  </a:rPr>
                  <a:t>pelacuran</a:t>
                </a:r>
                <a:r>
                  <a:rPr lang="en-US" sz="900" dirty="0">
                    <a:latin typeface="Roboto"/>
                    <a:ea typeface="Roboto"/>
                    <a:cs typeface="Roboto"/>
                    <a:sym typeface="Roboto"/>
                  </a:rPr>
                  <a:t>, dan </a:t>
                </a:r>
                <a:r>
                  <a:rPr lang="en-US" sz="900" dirty="0" err="1">
                    <a:latin typeface="Roboto"/>
                    <a:ea typeface="Roboto"/>
                    <a:cs typeface="Roboto"/>
                    <a:sym typeface="Roboto"/>
                  </a:rPr>
                  <a:t>mengkategorikan</a:t>
                </a:r>
                <a:r>
                  <a:rPr lang="en-US" sz="900" dirty="0">
                    <a:latin typeface="Roboto"/>
                    <a:ea typeface="Roboto"/>
                    <a:cs typeface="Roboto"/>
                    <a:sym typeface="Roboto"/>
                  </a:rPr>
                  <a:t> </a:t>
                </a:r>
                <a:r>
                  <a:rPr lang="en-US" sz="900" dirty="0" err="1">
                    <a:latin typeface="Roboto"/>
                    <a:ea typeface="Roboto"/>
                    <a:cs typeface="Roboto"/>
                    <a:sym typeface="Roboto"/>
                  </a:rPr>
                  <a:t>sebagai</a:t>
                </a:r>
                <a:r>
                  <a:rPr lang="en-US" sz="900" dirty="0">
                    <a:latin typeface="Roboto"/>
                    <a:ea typeface="Roboto"/>
                    <a:cs typeface="Roboto"/>
                    <a:sym typeface="Roboto"/>
                  </a:rPr>
                  <a:t> </a:t>
                </a:r>
                <a:r>
                  <a:rPr lang="en-US" sz="900" dirty="0" err="1">
                    <a:latin typeface="Roboto"/>
                    <a:ea typeface="Roboto"/>
                    <a:cs typeface="Roboto"/>
                    <a:sym typeface="Roboto"/>
                  </a:rPr>
                  <a:t>perbuatan</a:t>
                </a:r>
                <a:r>
                  <a:rPr lang="en-US" sz="900" dirty="0">
                    <a:latin typeface="Roboto"/>
                    <a:ea typeface="Roboto"/>
                    <a:cs typeface="Roboto"/>
                    <a:sym typeface="Roboto"/>
                  </a:rPr>
                  <a:t> </a:t>
                </a:r>
                <a:r>
                  <a:rPr lang="en-US" sz="900" dirty="0" err="1">
                    <a:latin typeface="Roboto"/>
                    <a:ea typeface="Roboto"/>
                    <a:cs typeface="Roboto"/>
                    <a:sym typeface="Roboto"/>
                  </a:rPr>
                  <a:t>kriminal</a:t>
                </a:r>
                <a:r>
                  <a:rPr lang="en-US" sz="900" dirty="0">
                    <a:latin typeface="Roboto"/>
                    <a:ea typeface="Roboto"/>
                    <a:cs typeface="Roboto"/>
                    <a:sym typeface="Roboto"/>
                  </a:rPr>
                  <a:t> </a:t>
                </a:r>
                <a:r>
                  <a:rPr lang="en-US" sz="900" dirty="0" err="1">
                    <a:latin typeface="Roboto"/>
                    <a:ea typeface="Roboto"/>
                    <a:cs typeface="Roboto"/>
                    <a:sym typeface="Roboto"/>
                  </a:rPr>
                  <a:t>dengan</a:t>
                </a:r>
                <a:r>
                  <a:rPr lang="en-US" sz="900" dirty="0">
                    <a:latin typeface="Roboto"/>
                    <a:ea typeface="Roboto"/>
                    <a:cs typeface="Roboto"/>
                    <a:sym typeface="Roboto"/>
                  </a:rPr>
                  <a:t> </a:t>
                </a:r>
                <a:r>
                  <a:rPr lang="en-US" sz="900" dirty="0" err="1">
                    <a:latin typeface="Roboto"/>
                    <a:ea typeface="Roboto"/>
                    <a:cs typeface="Roboto"/>
                    <a:sym typeface="Roboto"/>
                  </a:rPr>
                  <a:t>sanksi</a:t>
                </a:r>
                <a:r>
                  <a:rPr lang="en-US" sz="900" dirty="0">
                    <a:latin typeface="Roboto"/>
                    <a:ea typeface="Roboto"/>
                    <a:cs typeface="Roboto"/>
                    <a:sym typeface="Roboto"/>
                  </a:rPr>
                  <a:t> yang </a:t>
                </a:r>
                <a:r>
                  <a:rPr lang="en-US" sz="900" dirty="0" err="1">
                    <a:latin typeface="Roboto"/>
                    <a:ea typeface="Roboto"/>
                    <a:cs typeface="Roboto"/>
                    <a:sym typeface="Roboto"/>
                  </a:rPr>
                  <a:t>berat</a:t>
                </a:r>
                <a:r>
                  <a:rPr lang="en-US" sz="900" dirty="0">
                    <a:latin typeface="Roboto"/>
                    <a:ea typeface="Roboto"/>
                    <a:cs typeface="Roboto"/>
                    <a:sym typeface="Roboto"/>
                  </a:rPr>
                  <a:t>.</a:t>
                </a:r>
              </a:p>
            </p:txBody>
          </p:sp>
        </p:grpSp>
      </p:grpSp>
      <p:grpSp>
        <p:nvGrpSpPr>
          <p:cNvPr id="190" name="Group 189">
            <a:extLst>
              <a:ext uri="{FF2B5EF4-FFF2-40B4-BE49-F238E27FC236}">
                <a16:creationId xmlns="" xmlns:a16="http://schemas.microsoft.com/office/drawing/2014/main" id="{896760FA-7C80-F7DF-0B4E-8CF97E4F63BC}"/>
              </a:ext>
            </a:extLst>
          </p:cNvPr>
          <p:cNvGrpSpPr/>
          <p:nvPr/>
        </p:nvGrpSpPr>
        <p:grpSpPr>
          <a:xfrm>
            <a:off x="-4076326" y="1301251"/>
            <a:ext cx="2842529" cy="3046765"/>
            <a:chOff x="457199" y="1361211"/>
            <a:chExt cx="2842529" cy="3046765"/>
          </a:xfrm>
        </p:grpSpPr>
        <p:grpSp>
          <p:nvGrpSpPr>
            <p:cNvPr id="191" name="Google Shape;1900;p37">
              <a:extLst>
                <a:ext uri="{FF2B5EF4-FFF2-40B4-BE49-F238E27FC236}">
                  <a16:creationId xmlns="" xmlns:a16="http://schemas.microsoft.com/office/drawing/2014/main" id="{198EC913-91CE-5EE8-480C-1491E83F3E2A}"/>
                </a:ext>
              </a:extLst>
            </p:cNvPr>
            <p:cNvGrpSpPr/>
            <p:nvPr/>
          </p:nvGrpSpPr>
          <p:grpSpPr>
            <a:xfrm>
              <a:off x="457199" y="1361211"/>
              <a:ext cx="2772142" cy="702161"/>
              <a:chOff x="457199" y="1361439"/>
              <a:chExt cx="2772142" cy="702161"/>
            </a:xfrm>
          </p:grpSpPr>
          <p:sp>
            <p:nvSpPr>
              <p:cNvPr id="198" name="Google Shape;1901;p37">
                <a:extLst>
                  <a:ext uri="{FF2B5EF4-FFF2-40B4-BE49-F238E27FC236}">
                    <a16:creationId xmlns="" xmlns:a16="http://schemas.microsoft.com/office/drawing/2014/main" id="{53B90C7D-C446-3485-A3CF-813F6D55DF7D}"/>
                  </a:ext>
                </a:extLst>
              </p:cNvPr>
              <p:cNvSpPr txBox="1"/>
              <p:nvPr/>
            </p:nvSpPr>
            <p:spPr>
              <a:xfrm>
                <a:off x="457199" y="1361439"/>
                <a:ext cx="2772142" cy="3072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err="1">
                    <a:solidFill>
                      <a:srgbClr val="9E9EC3"/>
                    </a:solidFill>
                    <a:latin typeface="+mn-lt"/>
                    <a:ea typeface="Fira Sans Extra Condensed"/>
                    <a:cs typeface="Fira Sans Extra Condensed"/>
                    <a:sym typeface="Fira Sans Extra Condensed"/>
                  </a:rPr>
                  <a:t>Pelacuran</a:t>
                </a:r>
                <a:endParaRPr lang="en-ID" b="1" dirty="0">
                  <a:solidFill>
                    <a:srgbClr val="9E9EC3"/>
                  </a:solidFill>
                  <a:latin typeface="+mn-lt"/>
                  <a:ea typeface="Fira Sans Extra Condensed"/>
                  <a:cs typeface="Fira Sans Extra Condensed"/>
                  <a:sym typeface="Fira Sans Extra Condensed"/>
                </a:endParaRPr>
              </a:p>
            </p:txBody>
          </p:sp>
          <p:sp>
            <p:nvSpPr>
              <p:cNvPr id="199" name="Google Shape;1902;p37">
                <a:extLst>
                  <a:ext uri="{FF2B5EF4-FFF2-40B4-BE49-F238E27FC236}">
                    <a16:creationId xmlns="" xmlns:a16="http://schemas.microsoft.com/office/drawing/2014/main" id="{175DED76-3650-F62E-0313-C582B10BC017}"/>
                  </a:ext>
                </a:extLst>
              </p:cNvPr>
              <p:cNvSpPr txBox="1"/>
              <p:nvPr/>
            </p:nvSpPr>
            <p:spPr>
              <a:xfrm>
                <a:off x="464593" y="1595900"/>
                <a:ext cx="2590118" cy="46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err="1">
                    <a:latin typeface="+mn-lt"/>
                    <a:ea typeface="Roboto"/>
                    <a:cs typeface="Roboto"/>
                    <a:sym typeface="Roboto"/>
                  </a:rPr>
                  <a:t>Praktek</a:t>
                </a:r>
                <a:r>
                  <a:rPr lang="en-US" sz="900" dirty="0">
                    <a:latin typeface="+mn-lt"/>
                    <a:ea typeface="Roboto"/>
                    <a:cs typeface="Roboto"/>
                    <a:sym typeface="Roboto"/>
                  </a:rPr>
                  <a:t> </a:t>
                </a:r>
                <a:r>
                  <a:rPr lang="en-US" sz="900" dirty="0" err="1">
                    <a:latin typeface="+mn-lt"/>
                    <a:ea typeface="Roboto"/>
                    <a:cs typeface="Roboto"/>
                    <a:sym typeface="Roboto"/>
                  </a:rPr>
                  <a:t>seksual</a:t>
                </a:r>
                <a:r>
                  <a:rPr lang="en-US" sz="900" dirty="0">
                    <a:latin typeface="+mn-lt"/>
                    <a:ea typeface="Roboto"/>
                    <a:cs typeface="Roboto"/>
                    <a:sym typeface="Roboto"/>
                  </a:rPr>
                  <a:t> yang </a:t>
                </a:r>
                <a:r>
                  <a:rPr lang="en-US" sz="900" dirty="0" err="1">
                    <a:latin typeface="+mn-lt"/>
                    <a:ea typeface="Roboto"/>
                    <a:cs typeface="Roboto"/>
                    <a:sym typeface="Roboto"/>
                  </a:rPr>
                  <a:t>dilakukan</a:t>
                </a:r>
                <a:r>
                  <a:rPr lang="en-US" sz="900" dirty="0">
                    <a:latin typeface="+mn-lt"/>
                    <a:ea typeface="Roboto"/>
                    <a:cs typeface="Roboto"/>
                    <a:sym typeface="Roboto"/>
                  </a:rPr>
                  <a:t> </a:t>
                </a:r>
                <a:r>
                  <a:rPr lang="en-US" sz="900" dirty="0" err="1">
                    <a:latin typeface="+mn-lt"/>
                    <a:ea typeface="Roboto"/>
                    <a:cs typeface="Roboto"/>
                    <a:sym typeface="Roboto"/>
                  </a:rPr>
                  <a:t>untuk</a:t>
                </a:r>
                <a:r>
                  <a:rPr lang="en-US" sz="900" dirty="0">
                    <a:latin typeface="+mn-lt"/>
                    <a:ea typeface="Roboto"/>
                    <a:cs typeface="Roboto"/>
                    <a:sym typeface="Roboto"/>
                  </a:rPr>
                  <a:t> </a:t>
                </a:r>
                <a:r>
                  <a:rPr lang="en-US" sz="900" dirty="0" err="1">
                    <a:latin typeface="+mn-lt"/>
                    <a:ea typeface="Roboto"/>
                    <a:cs typeface="Roboto"/>
                    <a:sym typeface="Roboto"/>
                  </a:rPr>
                  <a:t>imbalan</a:t>
                </a:r>
                <a:r>
                  <a:rPr lang="en-US" sz="900" dirty="0">
                    <a:latin typeface="+mn-lt"/>
                    <a:ea typeface="Roboto"/>
                    <a:cs typeface="Roboto"/>
                    <a:sym typeface="Roboto"/>
                  </a:rPr>
                  <a:t> </a:t>
                </a:r>
                <a:r>
                  <a:rPr lang="en-US" sz="900" dirty="0" err="1">
                    <a:latin typeface="+mn-lt"/>
                    <a:ea typeface="Roboto"/>
                    <a:cs typeface="Roboto"/>
                    <a:sym typeface="Roboto"/>
                  </a:rPr>
                  <a:t>berupa</a:t>
                </a:r>
                <a:r>
                  <a:rPr lang="en-US" sz="900" dirty="0">
                    <a:latin typeface="+mn-lt"/>
                    <a:ea typeface="Roboto"/>
                    <a:cs typeface="Roboto"/>
                    <a:sym typeface="Roboto"/>
                  </a:rPr>
                  <a:t> uang, </a:t>
                </a:r>
                <a:r>
                  <a:rPr lang="en-US" sz="900" dirty="0" err="1">
                    <a:latin typeface="+mn-lt"/>
                    <a:ea typeface="Roboto"/>
                    <a:cs typeface="Roboto"/>
                    <a:sym typeface="Roboto"/>
                  </a:rPr>
                  <a:t>tanpa</a:t>
                </a:r>
                <a:r>
                  <a:rPr lang="en-US" sz="900" dirty="0">
                    <a:latin typeface="+mn-lt"/>
                    <a:ea typeface="Roboto"/>
                    <a:cs typeface="Roboto"/>
                    <a:sym typeface="Roboto"/>
                  </a:rPr>
                  <a:t> </a:t>
                </a:r>
                <a:r>
                  <a:rPr lang="en-US" sz="900" dirty="0" err="1">
                    <a:latin typeface="+mn-lt"/>
                    <a:ea typeface="Roboto"/>
                    <a:cs typeface="Roboto"/>
                    <a:sym typeface="Roboto"/>
                  </a:rPr>
                  <a:t>perasaan</a:t>
                </a:r>
                <a:r>
                  <a:rPr lang="en-US" sz="900" dirty="0">
                    <a:latin typeface="+mn-lt"/>
                    <a:ea typeface="Roboto"/>
                    <a:cs typeface="Roboto"/>
                    <a:sym typeface="Roboto"/>
                  </a:rPr>
                  <a:t> </a:t>
                </a:r>
                <a:r>
                  <a:rPr lang="en-US" sz="900" dirty="0" err="1">
                    <a:latin typeface="+mn-lt"/>
                    <a:ea typeface="Roboto"/>
                    <a:cs typeface="Roboto"/>
                    <a:sym typeface="Roboto"/>
                  </a:rPr>
                  <a:t>cinta</a:t>
                </a:r>
                <a:r>
                  <a:rPr lang="en-US" sz="900" dirty="0">
                    <a:latin typeface="+mn-lt"/>
                    <a:ea typeface="Roboto"/>
                    <a:cs typeface="Roboto"/>
                    <a:sym typeface="Roboto"/>
                  </a:rPr>
                  <a:t> </a:t>
                </a:r>
                <a:r>
                  <a:rPr lang="en-US" sz="900" dirty="0" err="1">
                    <a:latin typeface="+mn-lt"/>
                    <a:ea typeface="Roboto"/>
                    <a:cs typeface="Roboto"/>
                    <a:sym typeface="Roboto"/>
                  </a:rPr>
                  <a:t>kasih</a:t>
                </a:r>
                <a:r>
                  <a:rPr lang="en-US" sz="900" dirty="0">
                    <a:latin typeface="+mn-lt"/>
                    <a:ea typeface="Roboto"/>
                    <a:cs typeface="Roboto"/>
                    <a:sym typeface="Roboto"/>
                  </a:rPr>
                  <a:t>, </a:t>
                </a:r>
                <a:r>
                  <a:rPr lang="en-US" sz="900" dirty="0" err="1">
                    <a:latin typeface="+mn-lt"/>
                    <a:ea typeface="Roboto"/>
                    <a:cs typeface="Roboto"/>
                    <a:sym typeface="Roboto"/>
                  </a:rPr>
                  <a:t>biasanya</a:t>
                </a:r>
                <a:r>
                  <a:rPr lang="en-US" sz="900" dirty="0">
                    <a:latin typeface="+mn-lt"/>
                    <a:ea typeface="Roboto"/>
                    <a:cs typeface="Roboto"/>
                    <a:sym typeface="Roboto"/>
                  </a:rPr>
                  <a:t> oleh </a:t>
                </a:r>
                <a:r>
                  <a:rPr lang="en-US" sz="900" dirty="0" err="1">
                    <a:latin typeface="+mn-lt"/>
                    <a:ea typeface="Roboto"/>
                    <a:cs typeface="Roboto"/>
                    <a:sym typeface="Roboto"/>
                  </a:rPr>
                  <a:t>pekerja</a:t>
                </a:r>
                <a:r>
                  <a:rPr lang="en-US" sz="900" dirty="0">
                    <a:latin typeface="+mn-lt"/>
                    <a:ea typeface="Roboto"/>
                    <a:cs typeface="Roboto"/>
                    <a:sym typeface="Roboto"/>
                  </a:rPr>
                  <a:t> </a:t>
                </a:r>
                <a:r>
                  <a:rPr lang="en-US" sz="900" dirty="0" err="1">
                    <a:latin typeface="+mn-lt"/>
                    <a:ea typeface="Roboto"/>
                    <a:cs typeface="Roboto"/>
                    <a:sym typeface="Roboto"/>
                  </a:rPr>
                  <a:t>seks</a:t>
                </a:r>
                <a:r>
                  <a:rPr lang="en-US" sz="900" dirty="0">
                    <a:latin typeface="+mn-lt"/>
                    <a:ea typeface="Roboto"/>
                    <a:cs typeface="Roboto"/>
                    <a:sym typeface="Roboto"/>
                  </a:rPr>
                  <a:t> </a:t>
                </a:r>
                <a:r>
                  <a:rPr lang="en-US" sz="900" dirty="0" err="1">
                    <a:latin typeface="+mn-lt"/>
                    <a:ea typeface="Roboto"/>
                    <a:cs typeface="Roboto"/>
                    <a:sym typeface="Roboto"/>
                  </a:rPr>
                  <a:t>komersil</a:t>
                </a:r>
                <a:r>
                  <a:rPr lang="en-US" sz="900" dirty="0">
                    <a:latin typeface="+mn-lt"/>
                    <a:ea typeface="Roboto"/>
                    <a:cs typeface="Roboto"/>
                    <a:sym typeface="Roboto"/>
                  </a:rPr>
                  <a:t> </a:t>
                </a:r>
                <a:r>
                  <a:rPr lang="en-US" sz="900" dirty="0" err="1">
                    <a:latin typeface="+mn-lt"/>
                    <a:ea typeface="Roboto"/>
                    <a:cs typeface="Roboto"/>
                    <a:sym typeface="Roboto"/>
                  </a:rPr>
                  <a:t>pria</a:t>
                </a:r>
                <a:r>
                  <a:rPr lang="en-US" sz="900" dirty="0">
                    <a:latin typeface="+mn-lt"/>
                    <a:ea typeface="Roboto"/>
                    <a:cs typeface="Roboto"/>
                    <a:sym typeface="Roboto"/>
                  </a:rPr>
                  <a:t>.</a:t>
                </a:r>
              </a:p>
            </p:txBody>
          </p:sp>
        </p:grpSp>
        <p:grpSp>
          <p:nvGrpSpPr>
            <p:cNvPr id="192" name="Google Shape;1908;p37">
              <a:extLst>
                <a:ext uri="{FF2B5EF4-FFF2-40B4-BE49-F238E27FC236}">
                  <a16:creationId xmlns="" xmlns:a16="http://schemas.microsoft.com/office/drawing/2014/main" id="{F7279446-CC7B-FE6C-FEEC-38466877C1D0}"/>
                </a:ext>
              </a:extLst>
            </p:cNvPr>
            <p:cNvGrpSpPr/>
            <p:nvPr/>
          </p:nvGrpSpPr>
          <p:grpSpPr>
            <a:xfrm>
              <a:off x="457199" y="2449769"/>
              <a:ext cx="2434980" cy="650807"/>
              <a:chOff x="457199" y="2625257"/>
              <a:chExt cx="2434980" cy="650807"/>
            </a:xfrm>
          </p:grpSpPr>
          <p:sp>
            <p:nvSpPr>
              <p:cNvPr id="196" name="Google Shape;1909;p37">
                <a:extLst>
                  <a:ext uri="{FF2B5EF4-FFF2-40B4-BE49-F238E27FC236}">
                    <a16:creationId xmlns="" xmlns:a16="http://schemas.microsoft.com/office/drawing/2014/main" id="{F2617485-5F59-B325-AD61-C43BF436BAD6}"/>
                  </a:ext>
                </a:extLst>
              </p:cNvPr>
              <p:cNvSpPr txBox="1"/>
              <p:nvPr/>
            </p:nvSpPr>
            <p:spPr>
              <a:xfrm>
                <a:off x="457199" y="2625257"/>
                <a:ext cx="2434980" cy="31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a:solidFill>
                      <a:srgbClr val="81B0C5"/>
                    </a:solidFill>
                    <a:latin typeface="+mn-lt"/>
                    <a:ea typeface="Fira Sans Extra Condensed"/>
                    <a:cs typeface="Fira Sans Extra Condensed"/>
                    <a:sym typeface="Fira Sans Extra Condensed"/>
                  </a:rPr>
                  <a:t>KUHP dan </a:t>
                </a:r>
                <a:r>
                  <a:rPr lang="en-US" sz="1200" b="1" dirty="0" err="1">
                    <a:solidFill>
                      <a:srgbClr val="81B0C5"/>
                    </a:solidFill>
                    <a:latin typeface="+mn-lt"/>
                    <a:ea typeface="Fira Sans Extra Condensed"/>
                    <a:cs typeface="Fira Sans Extra Condensed"/>
                    <a:sym typeface="Fira Sans Extra Condensed"/>
                  </a:rPr>
                  <a:t>Kriminalisasi</a:t>
                </a:r>
                <a:endParaRPr sz="1200" b="1" dirty="0">
                  <a:solidFill>
                    <a:srgbClr val="81B0C5"/>
                  </a:solidFill>
                  <a:latin typeface="+mn-lt"/>
                  <a:ea typeface="Fira Sans Extra Condensed"/>
                  <a:cs typeface="Fira Sans Extra Condensed"/>
                  <a:sym typeface="Fira Sans Extra Condensed"/>
                </a:endParaRPr>
              </a:p>
            </p:txBody>
          </p:sp>
          <p:sp>
            <p:nvSpPr>
              <p:cNvPr id="197" name="Google Shape;1910;p37">
                <a:extLst>
                  <a:ext uri="{FF2B5EF4-FFF2-40B4-BE49-F238E27FC236}">
                    <a16:creationId xmlns="" xmlns:a16="http://schemas.microsoft.com/office/drawing/2014/main" id="{20530C25-E54B-F3FF-67C9-74E2E33C54AF}"/>
                  </a:ext>
                </a:extLst>
              </p:cNvPr>
              <p:cNvSpPr txBox="1"/>
              <p:nvPr/>
            </p:nvSpPr>
            <p:spPr>
              <a:xfrm>
                <a:off x="470977" y="2811964"/>
                <a:ext cx="2124259" cy="4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latin typeface="+mn-lt"/>
                    <a:ea typeface="Roboto"/>
                    <a:cs typeface="Roboto"/>
                    <a:sym typeface="Roboto"/>
                  </a:rPr>
                  <a:t>KUHP </a:t>
                </a:r>
                <a:r>
                  <a:rPr lang="en-US" sz="900" dirty="0" err="1">
                    <a:latin typeface="+mn-lt"/>
                    <a:ea typeface="Roboto"/>
                    <a:cs typeface="Roboto"/>
                    <a:sym typeface="Roboto"/>
                  </a:rPr>
                  <a:t>hanya</a:t>
                </a:r>
                <a:r>
                  <a:rPr lang="en-US" sz="900" dirty="0">
                    <a:latin typeface="+mn-lt"/>
                    <a:ea typeface="Roboto"/>
                    <a:cs typeface="Roboto"/>
                    <a:sym typeface="Roboto"/>
                  </a:rPr>
                  <a:t> </a:t>
                </a:r>
                <a:r>
                  <a:rPr lang="en-US" sz="900" dirty="0" err="1">
                    <a:latin typeface="+mn-lt"/>
                    <a:ea typeface="Roboto"/>
                    <a:cs typeface="Roboto"/>
                    <a:sym typeface="Roboto"/>
                  </a:rPr>
                  <a:t>mengenai</a:t>
                </a:r>
                <a:r>
                  <a:rPr lang="en-US" sz="900" dirty="0">
                    <a:latin typeface="+mn-lt"/>
                    <a:ea typeface="Roboto"/>
                    <a:cs typeface="Roboto"/>
                    <a:sym typeface="Roboto"/>
                  </a:rPr>
                  <a:t> </a:t>
                </a:r>
                <a:r>
                  <a:rPr lang="en-US" sz="900" dirty="0" err="1">
                    <a:latin typeface="+mn-lt"/>
                    <a:ea typeface="Roboto"/>
                    <a:cs typeface="Roboto"/>
                    <a:sym typeface="Roboto"/>
                  </a:rPr>
                  <a:t>perantara</a:t>
                </a:r>
                <a:r>
                  <a:rPr lang="en-US" sz="900" dirty="0">
                    <a:latin typeface="+mn-lt"/>
                    <a:ea typeface="Roboto"/>
                    <a:cs typeface="Roboto"/>
                    <a:sym typeface="Roboto"/>
                  </a:rPr>
                  <a:t> </a:t>
                </a:r>
                <a:r>
                  <a:rPr lang="en-US" sz="900" dirty="0" err="1">
                    <a:latin typeface="+mn-lt"/>
                    <a:ea typeface="Roboto"/>
                    <a:cs typeface="Roboto"/>
                    <a:sym typeface="Roboto"/>
                  </a:rPr>
                  <a:t>prostitusi</a:t>
                </a:r>
                <a:r>
                  <a:rPr lang="en-US" sz="900" dirty="0">
                    <a:latin typeface="+mn-lt"/>
                    <a:ea typeface="Roboto"/>
                    <a:cs typeface="Roboto"/>
                    <a:sym typeface="Roboto"/>
                  </a:rPr>
                  <a:t> </a:t>
                </a:r>
                <a:r>
                  <a:rPr lang="en-US" sz="900" dirty="0" err="1">
                    <a:latin typeface="+mn-lt"/>
                    <a:ea typeface="Roboto"/>
                    <a:cs typeface="Roboto"/>
                    <a:sym typeface="Roboto"/>
                  </a:rPr>
                  <a:t>seperti</a:t>
                </a:r>
                <a:r>
                  <a:rPr lang="en-US" sz="900" dirty="0">
                    <a:latin typeface="+mn-lt"/>
                    <a:ea typeface="Roboto"/>
                    <a:cs typeface="Roboto"/>
                    <a:sym typeface="Roboto"/>
                  </a:rPr>
                  <a:t> </a:t>
                </a:r>
                <a:r>
                  <a:rPr lang="en-US" sz="900" dirty="0" err="1">
                    <a:latin typeface="+mn-lt"/>
                    <a:ea typeface="Roboto"/>
                    <a:cs typeface="Roboto"/>
                    <a:sym typeface="Roboto"/>
                  </a:rPr>
                  <a:t>germo</a:t>
                </a:r>
                <a:r>
                  <a:rPr lang="en-US" sz="900" dirty="0">
                    <a:latin typeface="+mn-lt"/>
                    <a:ea typeface="Roboto"/>
                    <a:cs typeface="Roboto"/>
                    <a:sym typeface="Roboto"/>
                  </a:rPr>
                  <a:t> dan </a:t>
                </a:r>
                <a:r>
                  <a:rPr lang="en-US" sz="900" dirty="0" err="1">
                    <a:latin typeface="+mn-lt"/>
                    <a:ea typeface="Roboto"/>
                    <a:cs typeface="Roboto"/>
                    <a:sym typeface="Roboto"/>
                  </a:rPr>
                  <a:t>mucikari</a:t>
                </a:r>
                <a:r>
                  <a:rPr lang="en-US" sz="900" dirty="0">
                    <a:latin typeface="+mn-lt"/>
                    <a:ea typeface="Roboto"/>
                    <a:cs typeface="Roboto"/>
                    <a:sym typeface="Roboto"/>
                  </a:rPr>
                  <a:t>. </a:t>
                </a:r>
                <a:r>
                  <a:rPr lang="en-US" sz="900" dirty="0" err="1">
                    <a:latin typeface="+mn-lt"/>
                    <a:ea typeface="Roboto"/>
                    <a:cs typeface="Roboto"/>
                    <a:sym typeface="Roboto"/>
                  </a:rPr>
                  <a:t>Tidak</a:t>
                </a:r>
                <a:r>
                  <a:rPr lang="en-US" sz="900" dirty="0">
                    <a:latin typeface="+mn-lt"/>
                    <a:ea typeface="Roboto"/>
                    <a:cs typeface="Roboto"/>
                    <a:sym typeface="Roboto"/>
                  </a:rPr>
                  <a:t> </a:t>
                </a:r>
                <a:r>
                  <a:rPr lang="en-US" sz="900" dirty="0" err="1">
                    <a:latin typeface="+mn-lt"/>
                    <a:ea typeface="Roboto"/>
                    <a:cs typeface="Roboto"/>
                    <a:sym typeface="Roboto"/>
                  </a:rPr>
                  <a:t>ada</a:t>
                </a:r>
                <a:r>
                  <a:rPr lang="en-US" sz="900" dirty="0">
                    <a:latin typeface="+mn-lt"/>
                    <a:ea typeface="Roboto"/>
                    <a:cs typeface="Roboto"/>
                    <a:sym typeface="Roboto"/>
                  </a:rPr>
                  <a:t> </a:t>
                </a:r>
                <a:r>
                  <a:rPr lang="en-US" sz="900" dirty="0" err="1">
                    <a:latin typeface="+mn-lt"/>
                    <a:ea typeface="Roboto"/>
                    <a:cs typeface="Roboto"/>
                    <a:sym typeface="Roboto"/>
                  </a:rPr>
                  <a:t>ketentuan</a:t>
                </a:r>
                <a:r>
                  <a:rPr lang="en-US" sz="900" dirty="0">
                    <a:latin typeface="+mn-lt"/>
                    <a:ea typeface="Roboto"/>
                    <a:cs typeface="Roboto"/>
                    <a:sym typeface="Roboto"/>
                  </a:rPr>
                  <a:t> </a:t>
                </a:r>
                <a:r>
                  <a:rPr lang="en-US" sz="900" dirty="0" err="1">
                    <a:latin typeface="+mn-lt"/>
                    <a:ea typeface="Roboto"/>
                    <a:cs typeface="Roboto"/>
                    <a:sym typeface="Roboto"/>
                  </a:rPr>
                  <a:t>khusus</a:t>
                </a:r>
                <a:r>
                  <a:rPr lang="en-US" sz="900" dirty="0">
                    <a:latin typeface="+mn-lt"/>
                    <a:ea typeface="Roboto"/>
                    <a:cs typeface="Roboto"/>
                    <a:sym typeface="Roboto"/>
                  </a:rPr>
                  <a:t> </a:t>
                </a:r>
                <a:r>
                  <a:rPr lang="en-US" sz="900" dirty="0" err="1">
                    <a:latin typeface="+mn-lt"/>
                    <a:ea typeface="Roboto"/>
                    <a:cs typeface="Roboto"/>
                    <a:sym typeface="Roboto"/>
                  </a:rPr>
                  <a:t>untuk</a:t>
                </a:r>
                <a:r>
                  <a:rPr lang="en-US" sz="900" dirty="0">
                    <a:latin typeface="+mn-lt"/>
                    <a:ea typeface="Roboto"/>
                    <a:cs typeface="Roboto"/>
                    <a:sym typeface="Roboto"/>
                  </a:rPr>
                  <a:t> </a:t>
                </a:r>
                <a:r>
                  <a:rPr lang="en-US" sz="900" dirty="0" err="1">
                    <a:latin typeface="+mn-lt"/>
                    <a:ea typeface="Roboto"/>
                    <a:cs typeface="Roboto"/>
                    <a:sym typeface="Roboto"/>
                  </a:rPr>
                  <a:t>pelaku</a:t>
                </a:r>
                <a:r>
                  <a:rPr lang="en-US" sz="900" dirty="0">
                    <a:latin typeface="+mn-lt"/>
                    <a:ea typeface="Roboto"/>
                    <a:cs typeface="Roboto"/>
                    <a:sym typeface="Roboto"/>
                  </a:rPr>
                  <a:t> </a:t>
                </a:r>
                <a:r>
                  <a:rPr lang="en-US" sz="900" dirty="0" err="1">
                    <a:latin typeface="+mn-lt"/>
                    <a:ea typeface="Roboto"/>
                    <a:cs typeface="Roboto"/>
                    <a:sym typeface="Roboto"/>
                  </a:rPr>
                  <a:t>pelacuran</a:t>
                </a:r>
                <a:r>
                  <a:rPr lang="en-US" sz="900" dirty="0">
                    <a:latin typeface="+mn-lt"/>
                    <a:ea typeface="Roboto"/>
                    <a:cs typeface="Roboto"/>
                    <a:sym typeface="Roboto"/>
                  </a:rPr>
                  <a:t> </a:t>
                </a:r>
                <a:r>
                  <a:rPr lang="en-US" sz="900" dirty="0" err="1">
                    <a:latin typeface="+mn-lt"/>
                    <a:ea typeface="Roboto"/>
                    <a:cs typeface="Roboto"/>
                    <a:sym typeface="Roboto"/>
                  </a:rPr>
                  <a:t>atau</a:t>
                </a:r>
                <a:r>
                  <a:rPr lang="en-US" sz="900" dirty="0">
                    <a:latin typeface="+mn-lt"/>
                    <a:ea typeface="Roboto"/>
                    <a:cs typeface="Roboto"/>
                    <a:sym typeface="Roboto"/>
                  </a:rPr>
                  <a:t> </a:t>
                </a:r>
                <a:r>
                  <a:rPr lang="en-US" sz="900" dirty="0" err="1">
                    <a:latin typeface="+mn-lt"/>
                    <a:ea typeface="Roboto"/>
                    <a:cs typeface="Roboto"/>
                    <a:sym typeface="Roboto"/>
                  </a:rPr>
                  <a:t>pengguna</a:t>
                </a:r>
                <a:r>
                  <a:rPr lang="en-US" sz="900" dirty="0">
                    <a:latin typeface="+mn-lt"/>
                    <a:ea typeface="Roboto"/>
                    <a:cs typeface="Roboto"/>
                    <a:sym typeface="Roboto"/>
                  </a:rPr>
                  <a:t> </a:t>
                </a:r>
                <a:r>
                  <a:rPr lang="en-US" sz="900" dirty="0" err="1">
                    <a:latin typeface="+mn-lt"/>
                    <a:ea typeface="Roboto"/>
                    <a:cs typeface="Roboto"/>
                    <a:sym typeface="Roboto"/>
                  </a:rPr>
                  <a:t>jasa</a:t>
                </a:r>
                <a:r>
                  <a:rPr lang="en-US" sz="900" dirty="0">
                    <a:latin typeface="+mn-lt"/>
                    <a:ea typeface="Roboto"/>
                    <a:cs typeface="Roboto"/>
                    <a:sym typeface="Roboto"/>
                  </a:rPr>
                  <a:t>. </a:t>
                </a:r>
                <a:endParaRPr sz="900" dirty="0">
                  <a:latin typeface="+mn-lt"/>
                  <a:ea typeface="Roboto"/>
                  <a:cs typeface="Roboto"/>
                  <a:sym typeface="Roboto"/>
                </a:endParaRPr>
              </a:p>
            </p:txBody>
          </p:sp>
        </p:grpSp>
        <p:grpSp>
          <p:nvGrpSpPr>
            <p:cNvPr id="193" name="Google Shape;1924;p37">
              <a:extLst>
                <a:ext uri="{FF2B5EF4-FFF2-40B4-BE49-F238E27FC236}">
                  <a16:creationId xmlns="" xmlns:a16="http://schemas.microsoft.com/office/drawing/2014/main" id="{2DBA8124-1A16-A06E-933B-D53947A3C4AB}"/>
                </a:ext>
              </a:extLst>
            </p:cNvPr>
            <p:cNvGrpSpPr/>
            <p:nvPr/>
          </p:nvGrpSpPr>
          <p:grpSpPr>
            <a:xfrm>
              <a:off x="457199" y="3707983"/>
              <a:ext cx="2842529" cy="699993"/>
              <a:chOff x="457200" y="3897258"/>
              <a:chExt cx="3522856" cy="699993"/>
            </a:xfrm>
          </p:grpSpPr>
          <p:sp>
            <p:nvSpPr>
              <p:cNvPr id="194" name="Google Shape;1925;p37">
                <a:extLst>
                  <a:ext uri="{FF2B5EF4-FFF2-40B4-BE49-F238E27FC236}">
                    <a16:creationId xmlns="" xmlns:a16="http://schemas.microsoft.com/office/drawing/2014/main" id="{C8A06C13-E8E1-5E06-F890-B83A98A29A03}"/>
                  </a:ext>
                </a:extLst>
              </p:cNvPr>
              <p:cNvSpPr txBox="1"/>
              <p:nvPr/>
            </p:nvSpPr>
            <p:spPr>
              <a:xfrm>
                <a:off x="457200" y="3897258"/>
                <a:ext cx="2722664" cy="31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err="1">
                    <a:solidFill>
                      <a:srgbClr val="FFCF7B"/>
                    </a:solidFill>
                    <a:latin typeface="+mn-lt"/>
                    <a:ea typeface="Fira Sans Extra Condensed"/>
                    <a:cs typeface="Fira Sans Extra Condensed"/>
                    <a:sym typeface="Fira Sans Extra Condensed"/>
                  </a:rPr>
                  <a:t>Ius</a:t>
                </a:r>
                <a:r>
                  <a:rPr lang="en-US" b="1" dirty="0">
                    <a:solidFill>
                      <a:srgbClr val="FFCF7B"/>
                    </a:solidFill>
                    <a:latin typeface="+mn-lt"/>
                    <a:ea typeface="Fira Sans Extra Condensed"/>
                    <a:cs typeface="Fira Sans Extra Condensed"/>
                    <a:sym typeface="Fira Sans Extra Condensed"/>
                  </a:rPr>
                  <a:t> </a:t>
                </a:r>
                <a:r>
                  <a:rPr lang="en-US" b="1" dirty="0" err="1">
                    <a:solidFill>
                      <a:srgbClr val="FFCF7B"/>
                    </a:solidFill>
                    <a:latin typeface="+mn-lt"/>
                    <a:ea typeface="Fira Sans Extra Condensed"/>
                    <a:cs typeface="Fira Sans Extra Condensed"/>
                    <a:sym typeface="Fira Sans Extra Condensed"/>
                  </a:rPr>
                  <a:t>Constituendeum</a:t>
                </a:r>
                <a:endParaRPr b="1" dirty="0">
                  <a:solidFill>
                    <a:srgbClr val="FFCF7B"/>
                  </a:solidFill>
                  <a:latin typeface="+mn-lt"/>
                  <a:ea typeface="Fira Sans Extra Condensed"/>
                  <a:cs typeface="Fira Sans Extra Condensed"/>
                  <a:sym typeface="Fira Sans Extra Condensed"/>
                </a:endParaRPr>
              </a:p>
            </p:txBody>
          </p:sp>
          <p:sp>
            <p:nvSpPr>
              <p:cNvPr id="195" name="Google Shape;1926;p37">
                <a:extLst>
                  <a:ext uri="{FF2B5EF4-FFF2-40B4-BE49-F238E27FC236}">
                    <a16:creationId xmlns="" xmlns:a16="http://schemas.microsoft.com/office/drawing/2014/main" id="{82B97AAD-0117-23C7-7E3E-AA99AF1F17E8}"/>
                  </a:ext>
                </a:extLst>
              </p:cNvPr>
              <p:cNvSpPr txBox="1"/>
              <p:nvPr/>
            </p:nvSpPr>
            <p:spPr>
              <a:xfrm>
                <a:off x="464828" y="4133151"/>
                <a:ext cx="3515228" cy="4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SE" sz="900" dirty="0">
                    <a:latin typeface="+mn-lt"/>
                    <a:ea typeface="Roboto"/>
                    <a:cs typeface="Roboto"/>
                    <a:sym typeface="Roboto"/>
                  </a:rPr>
                  <a:t>Konsep bahwa hukum harus mencerminkan cita-cita masyarakat. Diperlukan perhatian pada asas-asas pembentukan peraturan perundang-undangan dalam merumuskan tindak pidana prostitusi.</a:t>
                </a:r>
                <a:endParaRPr lang="en-US" sz="900" dirty="0">
                  <a:latin typeface="+mn-lt"/>
                  <a:ea typeface="Roboto"/>
                  <a:cs typeface="Roboto"/>
                  <a:sym typeface="Roboto"/>
                </a:endParaRPr>
              </a:p>
            </p:txBody>
          </p:sp>
        </p:grpSp>
      </p:grpSp>
      <p:grpSp>
        <p:nvGrpSpPr>
          <p:cNvPr id="149" name="Group 148">
            <a:extLst>
              <a:ext uri="{FF2B5EF4-FFF2-40B4-BE49-F238E27FC236}">
                <a16:creationId xmlns="" xmlns:a16="http://schemas.microsoft.com/office/drawing/2014/main" id="{B0B0AFDE-2C99-FE0F-A94E-6531428EE67E}"/>
              </a:ext>
            </a:extLst>
          </p:cNvPr>
          <p:cNvGrpSpPr/>
          <p:nvPr/>
        </p:nvGrpSpPr>
        <p:grpSpPr>
          <a:xfrm rot="16200000" flipH="1">
            <a:off x="10400574" y="3427442"/>
            <a:ext cx="1152424" cy="2276039"/>
            <a:chOff x="7074916" y="1034328"/>
            <a:chExt cx="2080587" cy="4109159"/>
          </a:xfrm>
        </p:grpSpPr>
        <p:grpSp>
          <p:nvGrpSpPr>
            <p:cNvPr id="150" name="Google Shape;250;p13">
              <a:extLst>
                <a:ext uri="{FF2B5EF4-FFF2-40B4-BE49-F238E27FC236}">
                  <a16:creationId xmlns="" xmlns:a16="http://schemas.microsoft.com/office/drawing/2014/main" id="{574C894F-A73D-9AD7-F63E-D97FBBA0E43B}"/>
                </a:ext>
              </a:extLst>
            </p:cNvPr>
            <p:cNvGrpSpPr/>
            <p:nvPr/>
          </p:nvGrpSpPr>
          <p:grpSpPr>
            <a:xfrm>
              <a:off x="7695395" y="4401533"/>
              <a:ext cx="731363" cy="741954"/>
              <a:chOff x="1698305" y="857250"/>
              <a:chExt cx="846877" cy="857254"/>
            </a:xfrm>
          </p:grpSpPr>
          <p:sp>
            <p:nvSpPr>
              <p:cNvPr id="171" name="Google Shape;251;p13">
                <a:extLst>
                  <a:ext uri="{FF2B5EF4-FFF2-40B4-BE49-F238E27FC236}">
                    <a16:creationId xmlns="" xmlns:a16="http://schemas.microsoft.com/office/drawing/2014/main" id="{98B01EF3-E6BB-083B-2A39-4C6265428824}"/>
                  </a:ext>
                </a:extLst>
              </p:cNvPr>
              <p:cNvSpPr/>
              <p:nvPr/>
            </p:nvSpPr>
            <p:spPr>
              <a:xfrm>
                <a:off x="2121584" y="857250"/>
                <a:ext cx="423598" cy="428787"/>
              </a:xfrm>
              <a:custGeom>
                <a:avLst/>
                <a:gdLst/>
                <a:ahLst/>
                <a:cxnLst/>
                <a:rect l="l" t="t" r="r" b="b"/>
                <a:pathLst>
                  <a:path w="8082" h="8181" extrusionOk="0">
                    <a:moveTo>
                      <a:pt x="0" y="0"/>
                    </a:moveTo>
                    <a:cubicBezTo>
                      <a:pt x="0" y="4518"/>
                      <a:pt x="3617" y="8180"/>
                      <a:pt x="8079" y="8180"/>
                    </a:cubicBezTo>
                    <a:cubicBezTo>
                      <a:pt x="8080" y="8180"/>
                      <a:pt x="8081" y="8180"/>
                      <a:pt x="8081" y="8180"/>
                    </a:cubicBezTo>
                    <a:cubicBezTo>
                      <a:pt x="8081" y="3662"/>
                      <a:pt x="4463" y="0"/>
                      <a:pt x="0"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52;p13">
                <a:extLst>
                  <a:ext uri="{FF2B5EF4-FFF2-40B4-BE49-F238E27FC236}">
                    <a16:creationId xmlns="" xmlns:a16="http://schemas.microsoft.com/office/drawing/2014/main" id="{A3E7AEE1-7490-188C-D459-0F1BA8C0F072}"/>
                  </a:ext>
                </a:extLst>
              </p:cNvPr>
              <p:cNvSpPr/>
              <p:nvPr/>
            </p:nvSpPr>
            <p:spPr>
              <a:xfrm>
                <a:off x="1698305" y="857250"/>
                <a:ext cx="423703" cy="428787"/>
              </a:xfrm>
              <a:custGeom>
                <a:avLst/>
                <a:gdLst/>
                <a:ahLst/>
                <a:cxnLst/>
                <a:rect l="l" t="t" r="r" b="b"/>
                <a:pathLst>
                  <a:path w="8084" h="8181" extrusionOk="0">
                    <a:moveTo>
                      <a:pt x="8083" y="0"/>
                    </a:moveTo>
                    <a:cubicBezTo>
                      <a:pt x="3620" y="0"/>
                      <a:pt x="1" y="3662"/>
                      <a:pt x="1" y="8180"/>
                    </a:cubicBezTo>
                    <a:cubicBezTo>
                      <a:pt x="2" y="8180"/>
                      <a:pt x="2" y="8180"/>
                      <a:pt x="3" y="8180"/>
                    </a:cubicBezTo>
                    <a:cubicBezTo>
                      <a:pt x="4465" y="8180"/>
                      <a:pt x="8083" y="4518"/>
                      <a:pt x="8083"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53;p13">
                <a:extLst>
                  <a:ext uri="{FF2B5EF4-FFF2-40B4-BE49-F238E27FC236}">
                    <a16:creationId xmlns="" xmlns:a16="http://schemas.microsoft.com/office/drawing/2014/main" id="{89F6682E-382C-F4D9-1E78-AFC4EC3589E7}"/>
                  </a:ext>
                </a:extLst>
              </p:cNvPr>
              <p:cNvSpPr/>
              <p:nvPr/>
            </p:nvSpPr>
            <p:spPr>
              <a:xfrm>
                <a:off x="2121584" y="1285770"/>
                <a:ext cx="423598" cy="428734"/>
              </a:xfrm>
              <a:custGeom>
                <a:avLst/>
                <a:gdLst/>
                <a:ahLst/>
                <a:cxnLst/>
                <a:rect l="l" t="t" r="r" b="b"/>
                <a:pathLst>
                  <a:path w="8082" h="8180" extrusionOk="0">
                    <a:moveTo>
                      <a:pt x="0" y="0"/>
                    </a:moveTo>
                    <a:cubicBezTo>
                      <a:pt x="0" y="4518"/>
                      <a:pt x="3618" y="8180"/>
                      <a:pt x="8081" y="8180"/>
                    </a:cubicBezTo>
                    <a:cubicBezTo>
                      <a:pt x="8081" y="3662"/>
                      <a:pt x="4463"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54;p13">
                <a:extLst>
                  <a:ext uri="{FF2B5EF4-FFF2-40B4-BE49-F238E27FC236}">
                    <a16:creationId xmlns="" xmlns:a16="http://schemas.microsoft.com/office/drawing/2014/main" id="{82260AA7-2265-3695-4744-B64111233253}"/>
                  </a:ext>
                </a:extLst>
              </p:cNvPr>
              <p:cNvSpPr/>
              <p:nvPr/>
            </p:nvSpPr>
            <p:spPr>
              <a:xfrm>
                <a:off x="1698305" y="1285770"/>
                <a:ext cx="423703" cy="428734"/>
              </a:xfrm>
              <a:custGeom>
                <a:avLst/>
                <a:gdLst/>
                <a:ahLst/>
                <a:cxnLst/>
                <a:rect l="l" t="t" r="r" b="b"/>
                <a:pathLst>
                  <a:path w="8084" h="8180" extrusionOk="0">
                    <a:moveTo>
                      <a:pt x="8083" y="0"/>
                    </a:moveTo>
                    <a:cubicBezTo>
                      <a:pt x="3620" y="0"/>
                      <a:pt x="1" y="3662"/>
                      <a:pt x="1" y="8180"/>
                    </a:cubicBezTo>
                    <a:cubicBezTo>
                      <a:pt x="4464" y="8180"/>
                      <a:pt x="8083" y="4518"/>
                      <a:pt x="8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255;p13">
              <a:extLst>
                <a:ext uri="{FF2B5EF4-FFF2-40B4-BE49-F238E27FC236}">
                  <a16:creationId xmlns="" xmlns:a16="http://schemas.microsoft.com/office/drawing/2014/main" id="{91D74153-AB97-E1AC-167E-8348894508CE}"/>
                </a:ext>
              </a:extLst>
            </p:cNvPr>
            <p:cNvGrpSpPr/>
            <p:nvPr/>
          </p:nvGrpSpPr>
          <p:grpSpPr>
            <a:xfrm>
              <a:off x="8424001" y="3659528"/>
              <a:ext cx="731502" cy="741998"/>
              <a:chOff x="1698147" y="1714552"/>
              <a:chExt cx="847038" cy="857206"/>
            </a:xfrm>
          </p:grpSpPr>
          <p:sp>
            <p:nvSpPr>
              <p:cNvPr id="168" name="Google Shape;256;p13">
                <a:extLst>
                  <a:ext uri="{FF2B5EF4-FFF2-40B4-BE49-F238E27FC236}">
                    <a16:creationId xmlns="" xmlns:a16="http://schemas.microsoft.com/office/drawing/2014/main" id="{1FFF3E4F-03A6-345E-6DAA-F8B8A96EABB7}"/>
                  </a:ext>
                </a:extLst>
              </p:cNvPr>
              <p:cNvSpPr/>
              <p:nvPr/>
            </p:nvSpPr>
            <p:spPr>
              <a:xfrm>
                <a:off x="1698147" y="1714552"/>
                <a:ext cx="847038" cy="857206"/>
              </a:xfrm>
              <a:custGeom>
                <a:avLst/>
                <a:gdLst/>
                <a:ahLst/>
                <a:cxnLst/>
                <a:rect l="l" t="t" r="r" b="b"/>
                <a:pathLst>
                  <a:path w="16161" h="16355" extrusionOk="0">
                    <a:moveTo>
                      <a:pt x="1" y="0"/>
                    </a:moveTo>
                    <a:lnTo>
                      <a:pt x="1" y="16355"/>
                    </a:lnTo>
                    <a:lnTo>
                      <a:pt x="16160" y="16355"/>
                    </a:lnTo>
                    <a:lnTo>
                      <a:pt x="16160"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57;p13">
                <a:extLst>
                  <a:ext uri="{FF2B5EF4-FFF2-40B4-BE49-F238E27FC236}">
                    <a16:creationId xmlns="" xmlns:a16="http://schemas.microsoft.com/office/drawing/2014/main" id="{B4342260-4AB1-2C35-6E64-95815C9EBE1E}"/>
                  </a:ext>
                </a:extLst>
              </p:cNvPr>
              <p:cNvSpPr/>
              <p:nvPr/>
            </p:nvSpPr>
            <p:spPr>
              <a:xfrm>
                <a:off x="1946266" y="1791336"/>
                <a:ext cx="329255" cy="333186"/>
              </a:xfrm>
              <a:custGeom>
                <a:avLst/>
                <a:gdLst/>
                <a:ahLst/>
                <a:cxnLst/>
                <a:rect l="l" t="t" r="r" b="b"/>
                <a:pathLst>
                  <a:path w="6282" h="6357" extrusionOk="0">
                    <a:moveTo>
                      <a:pt x="3141" y="0"/>
                    </a:moveTo>
                    <a:cubicBezTo>
                      <a:pt x="1407" y="0"/>
                      <a:pt x="1" y="1424"/>
                      <a:pt x="3" y="3178"/>
                    </a:cubicBezTo>
                    <a:cubicBezTo>
                      <a:pt x="3" y="4933"/>
                      <a:pt x="1407" y="6356"/>
                      <a:pt x="3141" y="6356"/>
                    </a:cubicBezTo>
                    <a:cubicBezTo>
                      <a:pt x="4874" y="6356"/>
                      <a:pt x="6281" y="4933"/>
                      <a:pt x="6281" y="3178"/>
                    </a:cubicBezTo>
                    <a:cubicBezTo>
                      <a:pt x="6281" y="1424"/>
                      <a:pt x="4875" y="0"/>
                      <a:pt x="31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58;p13">
                <a:extLst>
                  <a:ext uri="{FF2B5EF4-FFF2-40B4-BE49-F238E27FC236}">
                    <a16:creationId xmlns="" xmlns:a16="http://schemas.microsoft.com/office/drawing/2014/main" id="{AAB7A097-2606-E297-001F-8CA90ECDC2DD}"/>
                  </a:ext>
                </a:extLst>
              </p:cNvPr>
              <p:cNvSpPr/>
              <p:nvPr/>
            </p:nvSpPr>
            <p:spPr>
              <a:xfrm>
                <a:off x="2119120" y="2140557"/>
                <a:ext cx="426061" cy="431198"/>
              </a:xfrm>
              <a:custGeom>
                <a:avLst/>
                <a:gdLst/>
                <a:ahLst/>
                <a:cxnLst/>
                <a:rect l="l" t="t" r="r" b="b"/>
                <a:pathLst>
                  <a:path w="8129" h="8227" extrusionOk="0">
                    <a:moveTo>
                      <a:pt x="8128" y="1"/>
                    </a:moveTo>
                    <a:lnTo>
                      <a:pt x="1" y="8227"/>
                    </a:lnTo>
                    <a:lnTo>
                      <a:pt x="8128" y="8227"/>
                    </a:lnTo>
                    <a:lnTo>
                      <a:pt x="81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259;p13">
              <a:extLst>
                <a:ext uri="{FF2B5EF4-FFF2-40B4-BE49-F238E27FC236}">
                  <a16:creationId xmlns="" xmlns:a16="http://schemas.microsoft.com/office/drawing/2014/main" id="{12879840-3151-B1EC-1481-D641B843899C}"/>
                </a:ext>
              </a:extLst>
            </p:cNvPr>
            <p:cNvGrpSpPr/>
            <p:nvPr/>
          </p:nvGrpSpPr>
          <p:grpSpPr>
            <a:xfrm>
              <a:off x="8425842" y="2189984"/>
              <a:ext cx="727794" cy="734801"/>
              <a:chOff x="0" y="1714448"/>
              <a:chExt cx="849135" cy="857311"/>
            </a:xfrm>
          </p:grpSpPr>
          <p:sp>
            <p:nvSpPr>
              <p:cNvPr id="166" name="Google Shape;260;p13">
                <a:extLst>
                  <a:ext uri="{FF2B5EF4-FFF2-40B4-BE49-F238E27FC236}">
                    <a16:creationId xmlns="" xmlns:a16="http://schemas.microsoft.com/office/drawing/2014/main" id="{920277B4-03E6-F732-ED72-5C87F5431825}"/>
                  </a:ext>
                </a:extLst>
              </p:cNvPr>
              <p:cNvSpPr/>
              <p:nvPr/>
            </p:nvSpPr>
            <p:spPr>
              <a:xfrm>
                <a:off x="0" y="1714448"/>
                <a:ext cx="849135" cy="857311"/>
              </a:xfrm>
              <a:custGeom>
                <a:avLst/>
                <a:gdLst/>
                <a:ahLst/>
                <a:cxnLst/>
                <a:rect l="l" t="t" r="r" b="b"/>
                <a:pathLst>
                  <a:path w="16201" h="16357" extrusionOk="0">
                    <a:moveTo>
                      <a:pt x="1" y="1"/>
                    </a:moveTo>
                    <a:lnTo>
                      <a:pt x="1" y="16357"/>
                    </a:lnTo>
                    <a:lnTo>
                      <a:pt x="16200" y="16357"/>
                    </a:lnTo>
                    <a:lnTo>
                      <a:pt x="162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1;p13">
                <a:extLst>
                  <a:ext uri="{FF2B5EF4-FFF2-40B4-BE49-F238E27FC236}">
                    <a16:creationId xmlns="" xmlns:a16="http://schemas.microsoft.com/office/drawing/2014/main" id="{98FB0A2B-E4CE-48C0-4C60-FB1E85961763}"/>
                  </a:ext>
                </a:extLst>
              </p:cNvPr>
              <p:cNvSpPr/>
              <p:nvPr/>
            </p:nvSpPr>
            <p:spPr>
              <a:xfrm>
                <a:off x="52" y="1714448"/>
                <a:ext cx="849082" cy="857311"/>
              </a:xfrm>
              <a:custGeom>
                <a:avLst/>
                <a:gdLst/>
                <a:ahLst/>
                <a:cxnLst/>
                <a:rect l="l" t="t" r="r" b="b"/>
                <a:pathLst>
                  <a:path w="16200" h="16357" extrusionOk="0">
                    <a:moveTo>
                      <a:pt x="1" y="1"/>
                    </a:moveTo>
                    <a:lnTo>
                      <a:pt x="1" y="7099"/>
                    </a:lnTo>
                    <a:lnTo>
                      <a:pt x="9169" y="16357"/>
                    </a:lnTo>
                    <a:lnTo>
                      <a:pt x="16199" y="1635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262;p13">
              <a:extLst>
                <a:ext uri="{FF2B5EF4-FFF2-40B4-BE49-F238E27FC236}">
                  <a16:creationId xmlns="" xmlns:a16="http://schemas.microsoft.com/office/drawing/2014/main" id="{8FC1A8DC-7A6A-38B7-D4D8-458C2A4B1CD9}"/>
                </a:ext>
              </a:extLst>
            </p:cNvPr>
            <p:cNvGrpSpPr/>
            <p:nvPr/>
          </p:nvGrpSpPr>
          <p:grpSpPr>
            <a:xfrm>
              <a:off x="8425842" y="2924733"/>
              <a:ext cx="727838" cy="734801"/>
              <a:chOff x="0" y="2571698"/>
              <a:chExt cx="849187" cy="857311"/>
            </a:xfrm>
          </p:grpSpPr>
          <p:sp>
            <p:nvSpPr>
              <p:cNvPr id="164" name="Google Shape;263;p13">
                <a:extLst>
                  <a:ext uri="{FF2B5EF4-FFF2-40B4-BE49-F238E27FC236}">
                    <a16:creationId xmlns="" xmlns:a16="http://schemas.microsoft.com/office/drawing/2014/main" id="{87A5ED9D-1CFC-F02E-34E1-FEF8B1B66D52}"/>
                  </a:ext>
                </a:extLst>
              </p:cNvPr>
              <p:cNvSpPr/>
              <p:nvPr/>
            </p:nvSpPr>
            <p:spPr>
              <a:xfrm>
                <a:off x="0" y="2571698"/>
                <a:ext cx="849187" cy="857311"/>
              </a:xfrm>
              <a:custGeom>
                <a:avLst/>
                <a:gdLst/>
                <a:ahLst/>
                <a:cxnLst/>
                <a:rect l="l" t="t" r="r" b="b"/>
                <a:pathLst>
                  <a:path w="16202" h="16357" extrusionOk="0">
                    <a:moveTo>
                      <a:pt x="1" y="1"/>
                    </a:moveTo>
                    <a:lnTo>
                      <a:pt x="1" y="16357"/>
                    </a:lnTo>
                    <a:lnTo>
                      <a:pt x="16201" y="16357"/>
                    </a:lnTo>
                    <a:lnTo>
                      <a:pt x="162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4;p13">
                <a:extLst>
                  <a:ext uri="{FF2B5EF4-FFF2-40B4-BE49-F238E27FC236}">
                    <a16:creationId xmlns="" xmlns:a16="http://schemas.microsoft.com/office/drawing/2014/main" id="{7DCCD332-8EB9-23D1-0AB7-B7E4F3C6CA49}"/>
                  </a:ext>
                </a:extLst>
              </p:cNvPr>
              <p:cNvSpPr/>
              <p:nvPr/>
            </p:nvSpPr>
            <p:spPr>
              <a:xfrm>
                <a:off x="52" y="2571698"/>
                <a:ext cx="849082" cy="857259"/>
              </a:xfrm>
              <a:custGeom>
                <a:avLst/>
                <a:gdLst/>
                <a:ahLst/>
                <a:cxnLst/>
                <a:rect l="l" t="t" r="r" b="b"/>
                <a:pathLst>
                  <a:path w="16200" h="16356" extrusionOk="0">
                    <a:moveTo>
                      <a:pt x="9169" y="1"/>
                    </a:moveTo>
                    <a:lnTo>
                      <a:pt x="1" y="9259"/>
                    </a:lnTo>
                    <a:lnTo>
                      <a:pt x="1" y="16356"/>
                    </a:lnTo>
                    <a:lnTo>
                      <a:pt x="161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265;p13">
              <a:extLst>
                <a:ext uri="{FF2B5EF4-FFF2-40B4-BE49-F238E27FC236}">
                  <a16:creationId xmlns="" xmlns:a16="http://schemas.microsoft.com/office/drawing/2014/main" id="{305BFA66-63BE-4EA5-876C-3AE855DCE3D3}"/>
                </a:ext>
              </a:extLst>
            </p:cNvPr>
            <p:cNvSpPr/>
            <p:nvPr/>
          </p:nvSpPr>
          <p:spPr>
            <a:xfrm rot="10800000" flipH="1">
              <a:off x="8424058" y="1462797"/>
              <a:ext cx="731439" cy="741948"/>
            </a:xfrm>
            <a:custGeom>
              <a:avLst/>
              <a:gdLst/>
              <a:ahLst/>
              <a:cxnLst/>
              <a:rect l="l" t="t" r="r" b="b"/>
              <a:pathLst>
                <a:path w="15075" h="15221" extrusionOk="0">
                  <a:moveTo>
                    <a:pt x="1" y="1"/>
                  </a:moveTo>
                  <a:lnTo>
                    <a:pt x="7522" y="7592"/>
                  </a:lnTo>
                  <a:lnTo>
                    <a:pt x="15074" y="15220"/>
                  </a:lnTo>
                  <a:lnTo>
                    <a:pt x="150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266;p13">
              <a:extLst>
                <a:ext uri="{FF2B5EF4-FFF2-40B4-BE49-F238E27FC236}">
                  <a16:creationId xmlns="" xmlns:a16="http://schemas.microsoft.com/office/drawing/2014/main" id="{941EE847-DC2D-E89C-F2B9-EAEE04860568}"/>
                </a:ext>
              </a:extLst>
            </p:cNvPr>
            <p:cNvGrpSpPr/>
            <p:nvPr/>
          </p:nvGrpSpPr>
          <p:grpSpPr>
            <a:xfrm>
              <a:off x="8423978" y="4521685"/>
              <a:ext cx="731509" cy="501637"/>
              <a:chOff x="6292052" y="1556345"/>
              <a:chExt cx="712972" cy="486413"/>
            </a:xfrm>
          </p:grpSpPr>
          <p:sp>
            <p:nvSpPr>
              <p:cNvPr id="161" name="Google Shape;267;p13">
                <a:extLst>
                  <a:ext uri="{FF2B5EF4-FFF2-40B4-BE49-F238E27FC236}">
                    <a16:creationId xmlns="" xmlns:a16="http://schemas.microsoft.com/office/drawing/2014/main" id="{533D80FF-E8C7-26C7-E5BF-D9D13E35E128}"/>
                  </a:ext>
                </a:extLst>
              </p:cNvPr>
              <p:cNvSpPr/>
              <p:nvPr/>
            </p:nvSpPr>
            <p:spPr>
              <a:xfrm>
                <a:off x="6292052" y="1556345"/>
                <a:ext cx="712972" cy="86933"/>
              </a:xfrm>
              <a:custGeom>
                <a:avLst/>
                <a:gdLst/>
                <a:ahLst/>
                <a:cxnLst/>
                <a:rect l="l" t="t" r="r" b="b"/>
                <a:pathLst>
                  <a:path w="15075" h="1838" extrusionOk="0">
                    <a:moveTo>
                      <a:pt x="0" y="1"/>
                    </a:moveTo>
                    <a:lnTo>
                      <a:pt x="0" y="1838"/>
                    </a:lnTo>
                    <a:lnTo>
                      <a:pt x="15075" y="1838"/>
                    </a:lnTo>
                    <a:lnTo>
                      <a:pt x="150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8;p13">
                <a:extLst>
                  <a:ext uri="{FF2B5EF4-FFF2-40B4-BE49-F238E27FC236}">
                    <a16:creationId xmlns="" xmlns:a16="http://schemas.microsoft.com/office/drawing/2014/main" id="{ADD0EE42-A786-E39E-5374-A53D911A1891}"/>
                  </a:ext>
                </a:extLst>
              </p:cNvPr>
              <p:cNvSpPr/>
              <p:nvPr/>
            </p:nvSpPr>
            <p:spPr>
              <a:xfrm>
                <a:off x="6292052" y="1756132"/>
                <a:ext cx="712972" cy="86933"/>
              </a:xfrm>
              <a:custGeom>
                <a:avLst/>
                <a:gdLst/>
                <a:ahLst/>
                <a:cxnLst/>
                <a:rect l="l" t="t" r="r" b="b"/>
                <a:pathLst>
                  <a:path w="15075" h="1838" extrusionOk="0">
                    <a:moveTo>
                      <a:pt x="0" y="0"/>
                    </a:moveTo>
                    <a:lnTo>
                      <a:pt x="0" y="1837"/>
                    </a:lnTo>
                    <a:lnTo>
                      <a:pt x="15075" y="1837"/>
                    </a:lnTo>
                    <a:lnTo>
                      <a:pt x="15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69;p13">
                <a:extLst>
                  <a:ext uri="{FF2B5EF4-FFF2-40B4-BE49-F238E27FC236}">
                    <a16:creationId xmlns="" xmlns:a16="http://schemas.microsoft.com/office/drawing/2014/main" id="{51736025-BDE4-4D9C-189E-785011B35EAA}"/>
                  </a:ext>
                </a:extLst>
              </p:cNvPr>
              <p:cNvSpPr/>
              <p:nvPr/>
            </p:nvSpPr>
            <p:spPr>
              <a:xfrm>
                <a:off x="6292099" y="1955872"/>
                <a:ext cx="712925" cy="86886"/>
              </a:xfrm>
              <a:custGeom>
                <a:avLst/>
                <a:gdLst/>
                <a:ahLst/>
                <a:cxnLst/>
                <a:rect l="l" t="t" r="r" b="b"/>
                <a:pathLst>
                  <a:path w="15074" h="1837" extrusionOk="0">
                    <a:moveTo>
                      <a:pt x="0" y="0"/>
                    </a:moveTo>
                    <a:lnTo>
                      <a:pt x="0" y="1837"/>
                    </a:lnTo>
                    <a:lnTo>
                      <a:pt x="15074" y="1837"/>
                    </a:lnTo>
                    <a:lnTo>
                      <a:pt x="15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270;p13">
              <a:extLst>
                <a:ext uri="{FF2B5EF4-FFF2-40B4-BE49-F238E27FC236}">
                  <a16:creationId xmlns="" xmlns:a16="http://schemas.microsoft.com/office/drawing/2014/main" id="{9DC7F880-6E3D-1866-E5D2-50748F4C6627}"/>
                </a:ext>
              </a:extLst>
            </p:cNvPr>
            <p:cNvSpPr/>
            <p:nvPr/>
          </p:nvSpPr>
          <p:spPr>
            <a:xfrm>
              <a:off x="7074916" y="4746433"/>
              <a:ext cx="195221" cy="181552"/>
            </a:xfrm>
            <a:custGeom>
              <a:avLst/>
              <a:gdLst/>
              <a:ahLst/>
              <a:cxnLst/>
              <a:rect l="l" t="t" r="r" b="b"/>
              <a:pathLst>
                <a:path w="4345" h="4041" extrusionOk="0">
                  <a:moveTo>
                    <a:pt x="2172" y="1"/>
                  </a:moveTo>
                  <a:cubicBezTo>
                    <a:pt x="1198" y="1"/>
                    <a:pt x="340" y="706"/>
                    <a:pt x="180" y="1697"/>
                  </a:cubicBezTo>
                  <a:cubicBezTo>
                    <a:pt x="1" y="2798"/>
                    <a:pt x="749" y="3836"/>
                    <a:pt x="1849" y="4014"/>
                  </a:cubicBezTo>
                  <a:cubicBezTo>
                    <a:pt x="1959" y="4032"/>
                    <a:pt x="2068" y="4040"/>
                    <a:pt x="2175" y="4040"/>
                  </a:cubicBezTo>
                  <a:cubicBezTo>
                    <a:pt x="3149" y="4040"/>
                    <a:pt x="4006" y="3335"/>
                    <a:pt x="4166" y="2344"/>
                  </a:cubicBezTo>
                  <a:cubicBezTo>
                    <a:pt x="4345" y="1243"/>
                    <a:pt x="3597" y="206"/>
                    <a:pt x="2497" y="27"/>
                  </a:cubicBezTo>
                  <a:cubicBezTo>
                    <a:pt x="2388" y="9"/>
                    <a:pt x="2279" y="1"/>
                    <a:pt x="2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 name="Google Shape;271;p13">
              <a:extLst>
                <a:ext uri="{FF2B5EF4-FFF2-40B4-BE49-F238E27FC236}">
                  <a16:creationId xmlns="" xmlns:a16="http://schemas.microsoft.com/office/drawing/2014/main" id="{24A20089-E1AA-6F61-5008-DC580FFF51E8}"/>
                </a:ext>
              </a:extLst>
            </p:cNvPr>
            <p:cNvGrpSpPr/>
            <p:nvPr/>
          </p:nvGrpSpPr>
          <p:grpSpPr>
            <a:xfrm flipH="1">
              <a:off x="8424058" y="1034328"/>
              <a:ext cx="196038" cy="566203"/>
              <a:chOff x="7265731" y="3675915"/>
              <a:chExt cx="196038" cy="566203"/>
            </a:xfrm>
          </p:grpSpPr>
          <p:sp>
            <p:nvSpPr>
              <p:cNvPr id="158" name="Google Shape;272;p13">
                <a:extLst>
                  <a:ext uri="{FF2B5EF4-FFF2-40B4-BE49-F238E27FC236}">
                    <a16:creationId xmlns="" xmlns:a16="http://schemas.microsoft.com/office/drawing/2014/main" id="{FD851B87-0491-250C-265B-1A0B928FCACD}"/>
                  </a:ext>
                </a:extLst>
              </p:cNvPr>
              <p:cNvSpPr/>
              <p:nvPr/>
            </p:nvSpPr>
            <p:spPr>
              <a:xfrm>
                <a:off x="7274434" y="3675915"/>
                <a:ext cx="187335" cy="191649"/>
              </a:xfrm>
              <a:custGeom>
                <a:avLst/>
                <a:gdLst/>
                <a:ahLst/>
                <a:cxnLst/>
                <a:rect l="l" t="t" r="r" b="b"/>
                <a:pathLst>
                  <a:path w="3961" h="4052" extrusionOk="0">
                    <a:moveTo>
                      <a:pt x="1" y="1"/>
                    </a:moveTo>
                    <a:lnTo>
                      <a:pt x="3868" y="4052"/>
                    </a:lnTo>
                    <a:lnTo>
                      <a:pt x="3960" y="92"/>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73;p13">
                <a:extLst>
                  <a:ext uri="{FF2B5EF4-FFF2-40B4-BE49-F238E27FC236}">
                    <a16:creationId xmlns="" xmlns:a16="http://schemas.microsoft.com/office/drawing/2014/main" id="{05E71D6A-0142-E35C-151F-1A9DF4546E2D}"/>
                  </a:ext>
                </a:extLst>
              </p:cNvPr>
              <p:cNvSpPr/>
              <p:nvPr/>
            </p:nvSpPr>
            <p:spPr>
              <a:xfrm>
                <a:off x="7270082" y="3863216"/>
                <a:ext cx="187288" cy="191649"/>
              </a:xfrm>
              <a:custGeom>
                <a:avLst/>
                <a:gdLst/>
                <a:ahLst/>
                <a:cxnLst/>
                <a:rect l="l" t="t" r="r" b="b"/>
                <a:pathLst>
                  <a:path w="3960" h="4052" extrusionOk="0">
                    <a:moveTo>
                      <a:pt x="0" y="0"/>
                    </a:moveTo>
                    <a:lnTo>
                      <a:pt x="3868" y="4051"/>
                    </a:lnTo>
                    <a:lnTo>
                      <a:pt x="3960" y="9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74;p13">
                <a:extLst>
                  <a:ext uri="{FF2B5EF4-FFF2-40B4-BE49-F238E27FC236}">
                    <a16:creationId xmlns="" xmlns:a16="http://schemas.microsoft.com/office/drawing/2014/main" id="{7830C5FA-036B-7085-6A31-04AF6804CE45}"/>
                  </a:ext>
                </a:extLst>
              </p:cNvPr>
              <p:cNvSpPr/>
              <p:nvPr/>
            </p:nvSpPr>
            <p:spPr>
              <a:xfrm>
                <a:off x="7265731" y="4050469"/>
                <a:ext cx="187335" cy="191649"/>
              </a:xfrm>
              <a:custGeom>
                <a:avLst/>
                <a:gdLst/>
                <a:ahLst/>
                <a:cxnLst/>
                <a:rect l="l" t="t" r="r" b="b"/>
                <a:pathLst>
                  <a:path w="3961" h="4052" extrusionOk="0">
                    <a:moveTo>
                      <a:pt x="1" y="1"/>
                    </a:moveTo>
                    <a:lnTo>
                      <a:pt x="3869" y="4051"/>
                    </a:lnTo>
                    <a:lnTo>
                      <a:pt x="3960" y="9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8" name="Group 137">
            <a:extLst>
              <a:ext uri="{FF2B5EF4-FFF2-40B4-BE49-F238E27FC236}">
                <a16:creationId xmlns="" xmlns:a16="http://schemas.microsoft.com/office/drawing/2014/main" id="{A0B15B2F-FC36-EBB5-BB62-B3AC8B9431C5}"/>
              </a:ext>
            </a:extLst>
          </p:cNvPr>
          <p:cNvGrpSpPr/>
          <p:nvPr/>
        </p:nvGrpSpPr>
        <p:grpSpPr>
          <a:xfrm>
            <a:off x="-1082629" y="5572880"/>
            <a:ext cx="814509" cy="912109"/>
            <a:chOff x="-9187" y="3515878"/>
            <a:chExt cx="1453440" cy="1627602"/>
          </a:xfrm>
        </p:grpSpPr>
        <p:grpSp>
          <p:nvGrpSpPr>
            <p:cNvPr id="139" name="Google Shape;980;p36">
              <a:extLst>
                <a:ext uri="{FF2B5EF4-FFF2-40B4-BE49-F238E27FC236}">
                  <a16:creationId xmlns="" xmlns:a16="http://schemas.microsoft.com/office/drawing/2014/main" id="{CF75CF09-639B-A204-0CEF-E23A3689A069}"/>
                </a:ext>
              </a:extLst>
            </p:cNvPr>
            <p:cNvGrpSpPr/>
            <p:nvPr/>
          </p:nvGrpSpPr>
          <p:grpSpPr>
            <a:xfrm>
              <a:off x="349337" y="4023254"/>
              <a:ext cx="731517" cy="731509"/>
              <a:chOff x="358469" y="4060974"/>
              <a:chExt cx="717032" cy="717165"/>
            </a:xfrm>
          </p:grpSpPr>
          <p:sp>
            <p:nvSpPr>
              <p:cNvPr id="147" name="Google Shape;981;p36">
                <a:extLst>
                  <a:ext uri="{FF2B5EF4-FFF2-40B4-BE49-F238E27FC236}">
                    <a16:creationId xmlns="" xmlns:a16="http://schemas.microsoft.com/office/drawing/2014/main" id="{CB12247E-D2C7-6AD6-62BE-C5A9DDDCA418}"/>
                  </a:ext>
                </a:extLst>
              </p:cNvPr>
              <p:cNvSpPr/>
              <p:nvPr/>
            </p:nvSpPr>
            <p:spPr>
              <a:xfrm>
                <a:off x="358469" y="4060974"/>
                <a:ext cx="717032" cy="717165"/>
              </a:xfrm>
              <a:custGeom>
                <a:avLst/>
                <a:gdLst/>
                <a:ahLst/>
                <a:cxnLst/>
                <a:rect l="l" t="t" r="r" b="b"/>
                <a:pathLst>
                  <a:path w="15074" h="15076" extrusionOk="0">
                    <a:moveTo>
                      <a:pt x="7537" y="1"/>
                    </a:moveTo>
                    <a:cubicBezTo>
                      <a:pt x="5538" y="1"/>
                      <a:pt x="3621" y="795"/>
                      <a:pt x="2208" y="2209"/>
                    </a:cubicBezTo>
                    <a:cubicBezTo>
                      <a:pt x="794" y="3622"/>
                      <a:pt x="0" y="5539"/>
                      <a:pt x="0" y="7538"/>
                    </a:cubicBezTo>
                    <a:cubicBezTo>
                      <a:pt x="0" y="9537"/>
                      <a:pt x="794" y="11454"/>
                      <a:pt x="2208" y="12867"/>
                    </a:cubicBezTo>
                    <a:cubicBezTo>
                      <a:pt x="3621" y="14280"/>
                      <a:pt x="5538" y="15075"/>
                      <a:pt x="7537" y="15075"/>
                    </a:cubicBezTo>
                    <a:cubicBezTo>
                      <a:pt x="9536" y="15075"/>
                      <a:pt x="11453" y="14280"/>
                      <a:pt x="12867" y="12867"/>
                    </a:cubicBezTo>
                    <a:cubicBezTo>
                      <a:pt x="14280" y="11454"/>
                      <a:pt x="15074" y="9537"/>
                      <a:pt x="15074" y="7538"/>
                    </a:cubicBezTo>
                    <a:cubicBezTo>
                      <a:pt x="15074" y="5539"/>
                      <a:pt x="14280" y="3622"/>
                      <a:pt x="12867" y="2209"/>
                    </a:cubicBezTo>
                    <a:cubicBezTo>
                      <a:pt x="11453" y="795"/>
                      <a:pt x="9536" y="1"/>
                      <a:pt x="7537"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82;p36">
                <a:extLst>
                  <a:ext uri="{FF2B5EF4-FFF2-40B4-BE49-F238E27FC236}">
                    <a16:creationId xmlns="" xmlns:a16="http://schemas.microsoft.com/office/drawing/2014/main" id="{39D01346-1820-021B-5161-B32A3130CD3A}"/>
                  </a:ext>
                </a:extLst>
              </p:cNvPr>
              <p:cNvSpPr/>
              <p:nvPr/>
            </p:nvSpPr>
            <p:spPr>
              <a:xfrm>
                <a:off x="559108" y="4275694"/>
                <a:ext cx="315800" cy="287704"/>
              </a:xfrm>
              <a:custGeom>
                <a:avLst/>
                <a:gdLst/>
                <a:ahLst/>
                <a:cxnLst/>
                <a:rect l="l" t="t" r="r" b="b"/>
                <a:pathLst>
                  <a:path w="6639" h="6048" extrusionOk="0">
                    <a:moveTo>
                      <a:pt x="3319" y="1"/>
                    </a:moveTo>
                    <a:cubicBezTo>
                      <a:pt x="2545" y="1"/>
                      <a:pt x="1772" y="296"/>
                      <a:pt x="1181" y="886"/>
                    </a:cubicBezTo>
                    <a:cubicBezTo>
                      <a:pt x="1" y="2067"/>
                      <a:pt x="1" y="3982"/>
                      <a:pt x="1181" y="5162"/>
                    </a:cubicBezTo>
                    <a:cubicBezTo>
                      <a:pt x="1772" y="5752"/>
                      <a:pt x="2545" y="6048"/>
                      <a:pt x="3319" y="6048"/>
                    </a:cubicBezTo>
                    <a:cubicBezTo>
                      <a:pt x="4093" y="6048"/>
                      <a:pt x="4867" y="5752"/>
                      <a:pt x="5457" y="5162"/>
                    </a:cubicBezTo>
                    <a:cubicBezTo>
                      <a:pt x="6638" y="3982"/>
                      <a:pt x="6638" y="2067"/>
                      <a:pt x="5457" y="886"/>
                    </a:cubicBezTo>
                    <a:cubicBezTo>
                      <a:pt x="4867" y="296"/>
                      <a:pt x="4093" y="1"/>
                      <a:pt x="3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275;p13">
              <a:extLst>
                <a:ext uri="{FF2B5EF4-FFF2-40B4-BE49-F238E27FC236}">
                  <a16:creationId xmlns="" xmlns:a16="http://schemas.microsoft.com/office/drawing/2014/main" id="{5F856357-63A3-C625-780A-DACE0C62D7E0}"/>
                </a:ext>
              </a:extLst>
            </p:cNvPr>
            <p:cNvGrpSpPr/>
            <p:nvPr/>
          </p:nvGrpSpPr>
          <p:grpSpPr>
            <a:xfrm>
              <a:off x="712736" y="4401504"/>
              <a:ext cx="731517" cy="741976"/>
              <a:chOff x="717034" y="4419587"/>
              <a:chExt cx="717033" cy="723950"/>
            </a:xfrm>
          </p:grpSpPr>
          <p:sp>
            <p:nvSpPr>
              <p:cNvPr id="145" name="Google Shape;276;p13">
                <a:extLst>
                  <a:ext uri="{FF2B5EF4-FFF2-40B4-BE49-F238E27FC236}">
                    <a16:creationId xmlns="" xmlns:a16="http://schemas.microsoft.com/office/drawing/2014/main" id="{E938B700-C8E0-CA81-AD96-F00A2062293D}"/>
                  </a:ext>
                </a:extLst>
              </p:cNvPr>
              <p:cNvSpPr/>
              <p:nvPr/>
            </p:nvSpPr>
            <p:spPr>
              <a:xfrm>
                <a:off x="717034" y="4419587"/>
                <a:ext cx="358564" cy="362008"/>
              </a:xfrm>
              <a:custGeom>
                <a:avLst/>
                <a:gdLst/>
                <a:ahLst/>
                <a:cxnLst/>
                <a:rect l="l" t="t" r="r" b="b"/>
                <a:pathLst>
                  <a:path w="7538" h="7610" extrusionOk="0">
                    <a:moveTo>
                      <a:pt x="0" y="0"/>
                    </a:moveTo>
                    <a:lnTo>
                      <a:pt x="0" y="7609"/>
                    </a:lnTo>
                    <a:lnTo>
                      <a:pt x="7538" y="7609"/>
                    </a:lnTo>
                    <a:lnTo>
                      <a:pt x="7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77;p13">
                <a:extLst>
                  <a:ext uri="{FF2B5EF4-FFF2-40B4-BE49-F238E27FC236}">
                    <a16:creationId xmlns="" xmlns:a16="http://schemas.microsoft.com/office/drawing/2014/main" id="{663CB48C-AD45-D5BA-67A1-D78A6E211951}"/>
                  </a:ext>
                </a:extLst>
              </p:cNvPr>
              <p:cNvSpPr/>
              <p:nvPr/>
            </p:nvSpPr>
            <p:spPr>
              <a:xfrm>
                <a:off x="1075503" y="4781529"/>
                <a:ext cx="358564" cy="362008"/>
              </a:xfrm>
              <a:custGeom>
                <a:avLst/>
                <a:gdLst/>
                <a:ahLst/>
                <a:cxnLst/>
                <a:rect l="l" t="t" r="r" b="b"/>
                <a:pathLst>
                  <a:path w="7538" h="7610" extrusionOk="0">
                    <a:moveTo>
                      <a:pt x="1" y="0"/>
                    </a:moveTo>
                    <a:lnTo>
                      <a:pt x="1" y="7610"/>
                    </a:lnTo>
                    <a:lnTo>
                      <a:pt x="7538" y="7610"/>
                    </a:lnTo>
                    <a:lnTo>
                      <a:pt x="7538"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278;p13">
              <a:extLst>
                <a:ext uri="{FF2B5EF4-FFF2-40B4-BE49-F238E27FC236}">
                  <a16:creationId xmlns="" xmlns:a16="http://schemas.microsoft.com/office/drawing/2014/main" id="{70738267-DAF5-889E-C1DE-FF31288A3565}"/>
                </a:ext>
              </a:extLst>
            </p:cNvPr>
            <p:cNvGrpSpPr/>
            <p:nvPr/>
          </p:nvGrpSpPr>
          <p:grpSpPr>
            <a:xfrm>
              <a:off x="-9187" y="4022053"/>
              <a:ext cx="731493" cy="1118221"/>
              <a:chOff x="0" y="4059500"/>
              <a:chExt cx="717080" cy="1084073"/>
            </a:xfrm>
          </p:grpSpPr>
          <p:sp>
            <p:nvSpPr>
              <p:cNvPr id="143" name="Google Shape;279;p13">
                <a:extLst>
                  <a:ext uri="{FF2B5EF4-FFF2-40B4-BE49-F238E27FC236}">
                    <a16:creationId xmlns="" xmlns:a16="http://schemas.microsoft.com/office/drawing/2014/main" id="{1055EAD5-90F4-F313-7D14-C41BE0B5F0A0}"/>
                  </a:ext>
                </a:extLst>
              </p:cNvPr>
              <p:cNvSpPr/>
              <p:nvPr/>
            </p:nvSpPr>
            <p:spPr>
              <a:xfrm>
                <a:off x="0" y="4059500"/>
                <a:ext cx="717080" cy="1084073"/>
              </a:xfrm>
              <a:custGeom>
                <a:avLst/>
                <a:gdLst/>
                <a:ahLst/>
                <a:cxnLst/>
                <a:rect l="l" t="t" r="r" b="b"/>
                <a:pathLst>
                  <a:path w="15075" h="22789" extrusionOk="0">
                    <a:moveTo>
                      <a:pt x="0" y="0"/>
                    </a:moveTo>
                    <a:lnTo>
                      <a:pt x="0" y="22789"/>
                    </a:lnTo>
                    <a:lnTo>
                      <a:pt x="15074" y="22789"/>
                    </a:lnTo>
                    <a:lnTo>
                      <a:pt x="15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80;p13">
                <a:extLst>
                  <a:ext uri="{FF2B5EF4-FFF2-40B4-BE49-F238E27FC236}">
                    <a16:creationId xmlns="" xmlns:a16="http://schemas.microsoft.com/office/drawing/2014/main" id="{06E7FC1C-0BFE-0A44-ACFB-1DBC873D4DD9}"/>
                  </a:ext>
                </a:extLst>
              </p:cNvPr>
              <p:cNvSpPr/>
              <p:nvPr/>
            </p:nvSpPr>
            <p:spPr>
              <a:xfrm>
                <a:off x="0" y="4419587"/>
                <a:ext cx="717080" cy="723968"/>
              </a:xfrm>
              <a:custGeom>
                <a:avLst/>
                <a:gdLst/>
                <a:ahLst/>
                <a:cxnLst/>
                <a:rect l="l" t="t" r="r" b="b"/>
                <a:pathLst>
                  <a:path w="15075" h="15219" extrusionOk="0">
                    <a:moveTo>
                      <a:pt x="0" y="0"/>
                    </a:moveTo>
                    <a:lnTo>
                      <a:pt x="15074" y="15219"/>
                    </a:lnTo>
                    <a:lnTo>
                      <a:pt x="150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281;p13">
              <a:extLst>
                <a:ext uri="{FF2B5EF4-FFF2-40B4-BE49-F238E27FC236}">
                  <a16:creationId xmlns="" xmlns:a16="http://schemas.microsoft.com/office/drawing/2014/main" id="{3252E5CC-4FD4-7617-BE13-EE73EBBBE99C}"/>
                </a:ext>
              </a:extLst>
            </p:cNvPr>
            <p:cNvSpPr/>
            <p:nvPr/>
          </p:nvSpPr>
          <p:spPr>
            <a:xfrm>
              <a:off x="-13" y="3515878"/>
              <a:ext cx="365760" cy="377960"/>
            </a:xfrm>
            <a:custGeom>
              <a:avLst/>
              <a:gdLst/>
              <a:ahLst/>
              <a:cxnLst/>
              <a:rect l="l" t="t" r="r" b="b"/>
              <a:pathLst>
                <a:path w="7557" h="7629" extrusionOk="0">
                  <a:moveTo>
                    <a:pt x="1" y="0"/>
                  </a:moveTo>
                  <a:lnTo>
                    <a:pt x="1" y="7628"/>
                  </a:lnTo>
                  <a:lnTo>
                    <a:pt x="7556" y="7628"/>
                  </a:lnTo>
                  <a:cubicBezTo>
                    <a:pt x="7555" y="3416"/>
                    <a:pt x="4173" y="0"/>
                    <a:pt x="1"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roup 123">
            <a:extLst>
              <a:ext uri="{FF2B5EF4-FFF2-40B4-BE49-F238E27FC236}">
                <a16:creationId xmlns="" xmlns:a16="http://schemas.microsoft.com/office/drawing/2014/main" id="{15A8D03D-1018-3E88-9270-55C61DC141A9}"/>
              </a:ext>
            </a:extLst>
          </p:cNvPr>
          <p:cNvGrpSpPr/>
          <p:nvPr/>
        </p:nvGrpSpPr>
        <p:grpSpPr>
          <a:xfrm>
            <a:off x="1911894" y="-1770605"/>
            <a:ext cx="5313418" cy="814614"/>
            <a:chOff x="1776516" y="1323793"/>
            <a:chExt cx="5313418" cy="1064552"/>
          </a:xfrm>
        </p:grpSpPr>
        <p:sp>
          <p:nvSpPr>
            <p:cNvPr id="125" name="Google Shape;240;p33">
              <a:extLst>
                <a:ext uri="{FF2B5EF4-FFF2-40B4-BE49-F238E27FC236}">
                  <a16:creationId xmlns="" xmlns:a16="http://schemas.microsoft.com/office/drawing/2014/main" id="{71EBB310-2182-8EC1-8664-49F18EB1507B}"/>
                </a:ext>
              </a:extLst>
            </p:cNvPr>
            <p:cNvSpPr/>
            <p:nvPr/>
          </p:nvSpPr>
          <p:spPr>
            <a:xfrm>
              <a:off x="1776516" y="1454360"/>
              <a:ext cx="5313418" cy="933985"/>
            </a:xfrm>
            <a:prstGeom prst="roundRect">
              <a:avLst>
                <a:gd name="adj" fmla="val 19885"/>
              </a:avLst>
            </a:prstGeom>
            <a:solidFill>
              <a:schemeClr val="tx1">
                <a:lumMod val="60000"/>
                <a:lumOff val="40000"/>
              </a:schemeClr>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1" i="0" u="none" strike="noStrike" kern="0" cap="none" spc="0" normalizeH="0" baseline="0" noProof="0" dirty="0">
                <a:ln>
                  <a:noFill/>
                </a:ln>
                <a:solidFill>
                  <a:srgbClr val="DA8737"/>
                </a:solidFill>
                <a:effectLst/>
                <a:uLnTx/>
                <a:uFillTx/>
                <a:latin typeface="Oxygen" panose="02000503000000000000" pitchFamily="2" charset="0"/>
                <a:cs typeface="Arial"/>
                <a:sym typeface="Arial"/>
              </a:endParaRPr>
            </a:p>
          </p:txBody>
        </p:sp>
        <p:sp>
          <p:nvSpPr>
            <p:cNvPr id="126" name="TextBox 125">
              <a:extLst>
                <a:ext uri="{FF2B5EF4-FFF2-40B4-BE49-F238E27FC236}">
                  <a16:creationId xmlns="" xmlns:a16="http://schemas.microsoft.com/office/drawing/2014/main" id="{162DA4A0-9657-3957-8A56-DAE00DA44A71}"/>
                </a:ext>
              </a:extLst>
            </p:cNvPr>
            <p:cNvSpPr txBox="1"/>
            <p:nvPr/>
          </p:nvSpPr>
          <p:spPr>
            <a:xfrm>
              <a:off x="1899899" y="1670554"/>
              <a:ext cx="5066650" cy="563091"/>
            </a:xfrm>
            <a:prstGeom prst="rect">
              <a:avLst/>
            </a:prstGeom>
            <a:noFill/>
          </p:spPr>
          <p:txBody>
            <a:bodyPr wrap="square">
              <a:spAutoFit/>
            </a:bodyPr>
            <a:lstStyle/>
            <a:p>
              <a:pPr algn="ctr"/>
              <a:r>
                <a:rPr lang="en-US" sz="1100" dirty="0" err="1">
                  <a:solidFill>
                    <a:schemeClr val="bg1"/>
                  </a:solidFill>
                </a:rPr>
                <a:t>Mengapa</a:t>
              </a:r>
              <a:r>
                <a:rPr lang="en-US" sz="1100" dirty="0">
                  <a:solidFill>
                    <a:schemeClr val="bg1"/>
                  </a:solidFill>
                </a:rPr>
                <a:t> </a:t>
              </a:r>
              <a:r>
                <a:rPr lang="en-US" sz="1100" dirty="0" err="1">
                  <a:solidFill>
                    <a:schemeClr val="bg1"/>
                  </a:solidFill>
                </a:rPr>
                <a:t>Kriminalisasi</a:t>
              </a:r>
              <a:r>
                <a:rPr lang="en-US" sz="1100" dirty="0">
                  <a:solidFill>
                    <a:schemeClr val="bg1"/>
                  </a:solidFill>
                </a:rPr>
                <a:t> </a:t>
              </a:r>
              <a:r>
                <a:rPr lang="en-US" sz="1100" dirty="0" err="1">
                  <a:solidFill>
                    <a:schemeClr val="bg1"/>
                  </a:solidFill>
                </a:rPr>
                <a:t>Pelaku</a:t>
              </a:r>
              <a:r>
                <a:rPr lang="en-US" sz="1100" dirty="0">
                  <a:solidFill>
                    <a:schemeClr val="bg1"/>
                  </a:solidFill>
                </a:rPr>
                <a:t> </a:t>
              </a:r>
              <a:r>
                <a:rPr lang="en-US" sz="1100" dirty="0" err="1">
                  <a:solidFill>
                    <a:schemeClr val="bg1"/>
                  </a:solidFill>
                </a:rPr>
                <a:t>Pelacuran</a:t>
              </a:r>
              <a:r>
                <a:rPr lang="en-US" sz="1100" dirty="0">
                  <a:solidFill>
                    <a:schemeClr val="bg1"/>
                  </a:solidFill>
                </a:rPr>
                <a:t> </a:t>
              </a:r>
              <a:r>
                <a:rPr lang="en-US" sz="1100" dirty="0" err="1">
                  <a:solidFill>
                    <a:schemeClr val="bg1"/>
                  </a:solidFill>
                </a:rPr>
                <a:t>Tidak</a:t>
              </a:r>
              <a:r>
                <a:rPr lang="en-US" sz="1100" dirty="0">
                  <a:solidFill>
                    <a:schemeClr val="bg1"/>
                  </a:solidFill>
                </a:rPr>
                <a:t> </a:t>
              </a:r>
              <a:r>
                <a:rPr lang="en-US" sz="1100" dirty="0" err="1">
                  <a:solidFill>
                    <a:schemeClr val="bg1"/>
                  </a:solidFill>
                </a:rPr>
                <a:t>Diatur</a:t>
              </a:r>
              <a:r>
                <a:rPr lang="en-US" sz="1100" dirty="0">
                  <a:solidFill>
                    <a:schemeClr val="bg1"/>
                  </a:solidFill>
                </a:rPr>
                <a:t> </a:t>
              </a:r>
              <a:r>
                <a:rPr lang="en-US" sz="1100" dirty="0" err="1">
                  <a:solidFill>
                    <a:schemeClr val="bg1"/>
                  </a:solidFill>
                </a:rPr>
                <a:t>Secara</a:t>
              </a:r>
              <a:r>
                <a:rPr lang="en-US" sz="1100" dirty="0">
                  <a:solidFill>
                    <a:schemeClr val="bg1"/>
                  </a:solidFill>
                </a:rPr>
                <a:t> </a:t>
              </a:r>
              <a:r>
                <a:rPr lang="en-US" sz="1100" dirty="0" err="1">
                  <a:solidFill>
                    <a:schemeClr val="bg1"/>
                  </a:solidFill>
                </a:rPr>
                <a:t>Khusus</a:t>
              </a:r>
              <a:r>
                <a:rPr lang="en-US" sz="1100" dirty="0">
                  <a:solidFill>
                    <a:schemeClr val="bg1"/>
                  </a:solidFill>
                </a:rPr>
                <a:t> </a:t>
              </a:r>
              <a:r>
                <a:rPr lang="en-US" sz="1100" dirty="0" err="1">
                  <a:solidFill>
                    <a:schemeClr val="bg1"/>
                  </a:solidFill>
                </a:rPr>
                <a:t>Dalam</a:t>
              </a:r>
              <a:r>
                <a:rPr lang="en-US" sz="1100" dirty="0">
                  <a:solidFill>
                    <a:schemeClr val="bg1"/>
                  </a:solidFill>
                </a:rPr>
                <a:t> Hukum </a:t>
              </a:r>
              <a:r>
                <a:rPr lang="en-US" sz="1100" dirty="0" err="1">
                  <a:solidFill>
                    <a:schemeClr val="bg1"/>
                  </a:solidFill>
                </a:rPr>
                <a:t>Pidana</a:t>
              </a:r>
              <a:r>
                <a:rPr lang="en-US" sz="1100" dirty="0">
                  <a:solidFill>
                    <a:schemeClr val="bg1"/>
                  </a:solidFill>
                </a:rPr>
                <a:t> di Indonesia?</a:t>
              </a:r>
            </a:p>
          </p:txBody>
        </p:sp>
        <p:sp>
          <p:nvSpPr>
            <p:cNvPr id="127" name="Google Shape;240;p33">
              <a:extLst>
                <a:ext uri="{FF2B5EF4-FFF2-40B4-BE49-F238E27FC236}">
                  <a16:creationId xmlns="" xmlns:a16="http://schemas.microsoft.com/office/drawing/2014/main" id="{64A7FF65-5016-A79E-1187-463465719A96}"/>
                </a:ext>
              </a:extLst>
            </p:cNvPr>
            <p:cNvSpPr/>
            <p:nvPr/>
          </p:nvSpPr>
          <p:spPr>
            <a:xfrm>
              <a:off x="3417591" y="1323793"/>
              <a:ext cx="2075410" cy="261132"/>
            </a:xfrm>
            <a:prstGeom prst="roundRect">
              <a:avLst>
                <a:gd name="adj" fmla="val 50000"/>
              </a:avLst>
            </a:prstGeom>
            <a:solidFill>
              <a:schemeClr val="tx1">
                <a:lumMod val="20000"/>
                <a:lumOff val="80000"/>
              </a:schemeClr>
            </a:solidFill>
            <a:ln w="12700">
              <a:solidFill>
                <a:srgbClr val="FFFEFC"/>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err="1">
                  <a:ln>
                    <a:noFill/>
                  </a:ln>
                  <a:solidFill>
                    <a:schemeClr val="tx1"/>
                  </a:solidFill>
                  <a:effectLst/>
                  <a:uLnTx/>
                  <a:uFillTx/>
                  <a:latin typeface="+mn-lt"/>
                  <a:cs typeface="Arial"/>
                  <a:sym typeface="Arial"/>
                </a:rPr>
                <a:t>Rumusan</a:t>
              </a:r>
              <a:r>
                <a:rPr kumimoji="0" lang="en-US" sz="1100" b="1" i="0" u="none" strike="noStrike" kern="0" cap="none" spc="0" normalizeH="0" baseline="0" noProof="0" dirty="0">
                  <a:ln>
                    <a:noFill/>
                  </a:ln>
                  <a:solidFill>
                    <a:schemeClr val="tx1"/>
                  </a:solidFill>
                  <a:effectLst/>
                  <a:uLnTx/>
                  <a:uFillTx/>
                  <a:latin typeface="+mn-lt"/>
                  <a:cs typeface="Arial"/>
                  <a:sym typeface="Arial"/>
                </a:rPr>
                <a:t> </a:t>
              </a:r>
              <a:r>
                <a:rPr kumimoji="0" lang="en-US" sz="1100" b="1" i="0" u="none" strike="noStrike" kern="0" cap="none" spc="0" normalizeH="0" baseline="0" noProof="0" dirty="0" err="1">
                  <a:ln>
                    <a:noFill/>
                  </a:ln>
                  <a:solidFill>
                    <a:schemeClr val="tx1"/>
                  </a:solidFill>
                  <a:effectLst/>
                  <a:uLnTx/>
                  <a:uFillTx/>
                  <a:latin typeface="+mn-lt"/>
                  <a:cs typeface="Arial"/>
                  <a:sym typeface="Arial"/>
                </a:rPr>
                <a:t>Masalah</a:t>
              </a:r>
              <a:endParaRPr kumimoji="0" lang="id-ID" sz="1100" b="1" i="0" u="none" strike="noStrike" kern="0" cap="none" spc="0" normalizeH="0" baseline="0" noProof="0" dirty="0">
                <a:ln>
                  <a:noFill/>
                </a:ln>
                <a:solidFill>
                  <a:schemeClr val="tx1"/>
                </a:solidFill>
                <a:effectLst/>
                <a:uLnTx/>
                <a:uFillTx/>
                <a:latin typeface="+mn-lt"/>
                <a:cs typeface="Arial"/>
                <a:sym typeface="Arial"/>
              </a:endParaRPr>
            </a:p>
          </p:txBody>
        </p:sp>
      </p:grpSp>
      <p:grpSp>
        <p:nvGrpSpPr>
          <p:cNvPr id="2" name="Group 1">
            <a:extLst>
              <a:ext uri="{FF2B5EF4-FFF2-40B4-BE49-F238E27FC236}">
                <a16:creationId xmlns="" xmlns:a16="http://schemas.microsoft.com/office/drawing/2014/main" id="{3A55D6C9-0318-EF64-357E-88FE077BA341}"/>
              </a:ext>
            </a:extLst>
          </p:cNvPr>
          <p:cNvGrpSpPr/>
          <p:nvPr/>
        </p:nvGrpSpPr>
        <p:grpSpPr>
          <a:xfrm>
            <a:off x="9978530" y="4311230"/>
            <a:ext cx="1756270" cy="3453550"/>
            <a:chOff x="4775201" y="1107440"/>
            <a:chExt cx="1756270" cy="3453550"/>
          </a:xfrm>
        </p:grpSpPr>
        <p:sp>
          <p:nvSpPr>
            <p:cNvPr id="3" name="Google Shape;63;p3">
              <a:extLst>
                <a:ext uri="{FF2B5EF4-FFF2-40B4-BE49-F238E27FC236}">
                  <a16:creationId xmlns="" xmlns:a16="http://schemas.microsoft.com/office/drawing/2014/main" id="{1607B3AC-1081-348B-4320-7A1EEF6F09EF}"/>
                </a:ext>
              </a:extLst>
            </p:cNvPr>
            <p:cNvSpPr/>
            <p:nvPr/>
          </p:nvSpPr>
          <p:spPr>
            <a:xfrm flipH="1">
              <a:off x="6244268" y="1107440"/>
              <a:ext cx="285503" cy="286808"/>
            </a:xfrm>
            <a:custGeom>
              <a:avLst/>
              <a:gdLst/>
              <a:ahLst/>
              <a:cxnLst/>
              <a:rect l="l" t="t" r="r" b="b"/>
              <a:pathLst>
                <a:path w="7506" h="7505" extrusionOk="0">
                  <a:moveTo>
                    <a:pt x="0" y="1"/>
                  </a:moveTo>
                  <a:lnTo>
                    <a:pt x="0" y="7505"/>
                  </a:lnTo>
                  <a:lnTo>
                    <a:pt x="7506" y="7505"/>
                  </a:lnTo>
                  <a:cubicBezTo>
                    <a:pt x="7506" y="3360"/>
                    <a:pt x="4145"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 3">
              <a:extLst>
                <a:ext uri="{FF2B5EF4-FFF2-40B4-BE49-F238E27FC236}">
                  <a16:creationId xmlns="" xmlns:a16="http://schemas.microsoft.com/office/drawing/2014/main" id="{2EE24EE9-0BE8-4E1A-EB99-18BBBB627C04}"/>
                </a:ext>
              </a:extLst>
            </p:cNvPr>
            <p:cNvGrpSpPr/>
            <p:nvPr/>
          </p:nvGrpSpPr>
          <p:grpSpPr>
            <a:xfrm flipH="1">
              <a:off x="4775201" y="2514811"/>
              <a:ext cx="1756270" cy="2046179"/>
              <a:chOff x="0" y="2565466"/>
              <a:chExt cx="2227301" cy="2594964"/>
            </a:xfrm>
          </p:grpSpPr>
          <p:grpSp>
            <p:nvGrpSpPr>
              <p:cNvPr id="5" name="Google Shape;993;p37">
                <a:extLst>
                  <a:ext uri="{FF2B5EF4-FFF2-40B4-BE49-F238E27FC236}">
                    <a16:creationId xmlns="" xmlns:a16="http://schemas.microsoft.com/office/drawing/2014/main" id="{8C2E58A3-97D1-AAC6-666B-B842B384894D}"/>
                  </a:ext>
                </a:extLst>
              </p:cNvPr>
              <p:cNvGrpSpPr/>
              <p:nvPr/>
            </p:nvGrpSpPr>
            <p:grpSpPr>
              <a:xfrm>
                <a:off x="344860" y="4056710"/>
                <a:ext cx="731517" cy="731509"/>
                <a:chOff x="345132" y="4060974"/>
                <a:chExt cx="717032" cy="717165"/>
              </a:xfrm>
            </p:grpSpPr>
            <p:sp>
              <p:nvSpPr>
                <p:cNvPr id="25" name="Google Shape;994;p37">
                  <a:extLst>
                    <a:ext uri="{FF2B5EF4-FFF2-40B4-BE49-F238E27FC236}">
                      <a16:creationId xmlns="" xmlns:a16="http://schemas.microsoft.com/office/drawing/2014/main" id="{46887549-C527-7516-76A1-8E44C51FB3B7}"/>
                    </a:ext>
                  </a:extLst>
                </p:cNvPr>
                <p:cNvSpPr/>
                <p:nvPr/>
              </p:nvSpPr>
              <p:spPr>
                <a:xfrm>
                  <a:off x="345132" y="4060974"/>
                  <a:ext cx="717032" cy="717165"/>
                </a:xfrm>
                <a:custGeom>
                  <a:avLst/>
                  <a:gdLst/>
                  <a:ahLst/>
                  <a:cxnLst/>
                  <a:rect l="l" t="t" r="r" b="b"/>
                  <a:pathLst>
                    <a:path w="15074" h="15076" extrusionOk="0">
                      <a:moveTo>
                        <a:pt x="7537" y="1"/>
                      </a:moveTo>
                      <a:cubicBezTo>
                        <a:pt x="5538" y="1"/>
                        <a:pt x="3621" y="795"/>
                        <a:pt x="2208" y="2209"/>
                      </a:cubicBezTo>
                      <a:cubicBezTo>
                        <a:pt x="794" y="3622"/>
                        <a:pt x="0" y="5539"/>
                        <a:pt x="0" y="7538"/>
                      </a:cubicBezTo>
                      <a:cubicBezTo>
                        <a:pt x="0" y="9537"/>
                        <a:pt x="794" y="11454"/>
                        <a:pt x="2208" y="12867"/>
                      </a:cubicBezTo>
                      <a:cubicBezTo>
                        <a:pt x="3621" y="14280"/>
                        <a:pt x="5538" y="15075"/>
                        <a:pt x="7537" y="15075"/>
                      </a:cubicBezTo>
                      <a:cubicBezTo>
                        <a:pt x="9536" y="15075"/>
                        <a:pt x="11453" y="14280"/>
                        <a:pt x="12867" y="12867"/>
                      </a:cubicBezTo>
                      <a:cubicBezTo>
                        <a:pt x="14280" y="11454"/>
                        <a:pt x="15074" y="9537"/>
                        <a:pt x="15074" y="7538"/>
                      </a:cubicBezTo>
                      <a:cubicBezTo>
                        <a:pt x="15074" y="5539"/>
                        <a:pt x="14280" y="3622"/>
                        <a:pt x="12867" y="2209"/>
                      </a:cubicBezTo>
                      <a:cubicBezTo>
                        <a:pt x="11453" y="795"/>
                        <a:pt x="9536" y="1"/>
                        <a:pt x="7537"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95;p37">
                  <a:extLst>
                    <a:ext uri="{FF2B5EF4-FFF2-40B4-BE49-F238E27FC236}">
                      <a16:creationId xmlns="" xmlns:a16="http://schemas.microsoft.com/office/drawing/2014/main" id="{79F22CBD-D050-50CE-D566-6530D0C0763A}"/>
                    </a:ext>
                  </a:extLst>
                </p:cNvPr>
                <p:cNvSpPr/>
                <p:nvPr/>
              </p:nvSpPr>
              <p:spPr>
                <a:xfrm>
                  <a:off x="559109" y="4275695"/>
                  <a:ext cx="315801" cy="287703"/>
                </a:xfrm>
                <a:custGeom>
                  <a:avLst/>
                  <a:gdLst/>
                  <a:ahLst/>
                  <a:cxnLst/>
                  <a:rect l="l" t="t" r="r" b="b"/>
                  <a:pathLst>
                    <a:path w="6639" h="6048" extrusionOk="0">
                      <a:moveTo>
                        <a:pt x="3319" y="1"/>
                      </a:moveTo>
                      <a:cubicBezTo>
                        <a:pt x="2545" y="1"/>
                        <a:pt x="1772" y="296"/>
                        <a:pt x="1181" y="886"/>
                      </a:cubicBezTo>
                      <a:cubicBezTo>
                        <a:pt x="1" y="2067"/>
                        <a:pt x="1" y="3982"/>
                        <a:pt x="1181" y="5162"/>
                      </a:cubicBezTo>
                      <a:cubicBezTo>
                        <a:pt x="1772" y="5752"/>
                        <a:pt x="2545" y="6048"/>
                        <a:pt x="3319" y="6048"/>
                      </a:cubicBezTo>
                      <a:cubicBezTo>
                        <a:pt x="4093" y="6048"/>
                        <a:pt x="4867" y="5752"/>
                        <a:pt x="5457" y="5162"/>
                      </a:cubicBezTo>
                      <a:cubicBezTo>
                        <a:pt x="6638" y="3982"/>
                        <a:pt x="6638" y="2067"/>
                        <a:pt x="5457" y="886"/>
                      </a:cubicBezTo>
                      <a:cubicBezTo>
                        <a:pt x="4867" y="296"/>
                        <a:pt x="4093" y="1"/>
                        <a:pt x="3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996;p37">
                <a:extLst>
                  <a:ext uri="{FF2B5EF4-FFF2-40B4-BE49-F238E27FC236}">
                    <a16:creationId xmlns="" xmlns:a16="http://schemas.microsoft.com/office/drawing/2014/main" id="{6A82CE1E-6434-3B06-E74E-E0A2BA9D1A76}"/>
                  </a:ext>
                </a:extLst>
              </p:cNvPr>
              <p:cNvSpPr/>
              <p:nvPr/>
            </p:nvSpPr>
            <p:spPr>
              <a:xfrm>
                <a:off x="1089976" y="3777568"/>
                <a:ext cx="359468" cy="362912"/>
              </a:xfrm>
              <a:custGeom>
                <a:avLst/>
                <a:gdLst/>
                <a:ahLst/>
                <a:cxnLst/>
                <a:rect l="l" t="t" r="r" b="b"/>
                <a:pathLst>
                  <a:path w="7557" h="7629" extrusionOk="0">
                    <a:moveTo>
                      <a:pt x="1" y="0"/>
                    </a:moveTo>
                    <a:lnTo>
                      <a:pt x="1" y="7628"/>
                    </a:lnTo>
                    <a:lnTo>
                      <a:pt x="7556" y="7628"/>
                    </a:lnTo>
                    <a:cubicBezTo>
                      <a:pt x="7555" y="3416"/>
                      <a:pt x="4173"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55;p3">
                <a:extLst>
                  <a:ext uri="{FF2B5EF4-FFF2-40B4-BE49-F238E27FC236}">
                    <a16:creationId xmlns="" xmlns:a16="http://schemas.microsoft.com/office/drawing/2014/main" id="{0E22E7B2-5CD3-6E29-968F-9F064C345B41}"/>
                  </a:ext>
                </a:extLst>
              </p:cNvPr>
              <p:cNvGrpSpPr/>
              <p:nvPr/>
            </p:nvGrpSpPr>
            <p:grpSpPr>
              <a:xfrm>
                <a:off x="717031" y="4419538"/>
                <a:ext cx="731517" cy="740890"/>
                <a:chOff x="717034" y="4419587"/>
                <a:chExt cx="717033" cy="723950"/>
              </a:xfrm>
            </p:grpSpPr>
            <p:sp>
              <p:nvSpPr>
                <p:cNvPr id="23" name="Google Shape;56;p3">
                  <a:extLst>
                    <a:ext uri="{FF2B5EF4-FFF2-40B4-BE49-F238E27FC236}">
                      <a16:creationId xmlns="" xmlns:a16="http://schemas.microsoft.com/office/drawing/2014/main" id="{7AEA98F9-CBDE-0357-8B88-18484B0AA555}"/>
                    </a:ext>
                  </a:extLst>
                </p:cNvPr>
                <p:cNvSpPr/>
                <p:nvPr/>
              </p:nvSpPr>
              <p:spPr>
                <a:xfrm>
                  <a:off x="717034" y="4419587"/>
                  <a:ext cx="358564" cy="362008"/>
                </a:xfrm>
                <a:custGeom>
                  <a:avLst/>
                  <a:gdLst/>
                  <a:ahLst/>
                  <a:cxnLst/>
                  <a:rect l="l" t="t" r="r" b="b"/>
                  <a:pathLst>
                    <a:path w="7538" h="7610" extrusionOk="0">
                      <a:moveTo>
                        <a:pt x="0" y="0"/>
                      </a:moveTo>
                      <a:lnTo>
                        <a:pt x="0" y="7609"/>
                      </a:lnTo>
                      <a:lnTo>
                        <a:pt x="7538" y="7609"/>
                      </a:lnTo>
                      <a:lnTo>
                        <a:pt x="7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7;p3">
                  <a:extLst>
                    <a:ext uri="{FF2B5EF4-FFF2-40B4-BE49-F238E27FC236}">
                      <a16:creationId xmlns="" xmlns:a16="http://schemas.microsoft.com/office/drawing/2014/main" id="{28DFEAA0-7B44-E48D-01B4-4FA75880B358}"/>
                    </a:ext>
                  </a:extLst>
                </p:cNvPr>
                <p:cNvSpPr/>
                <p:nvPr/>
              </p:nvSpPr>
              <p:spPr>
                <a:xfrm>
                  <a:off x="1075503" y="4781529"/>
                  <a:ext cx="358564" cy="362008"/>
                </a:xfrm>
                <a:custGeom>
                  <a:avLst/>
                  <a:gdLst/>
                  <a:ahLst/>
                  <a:cxnLst/>
                  <a:rect l="l" t="t" r="r" b="b"/>
                  <a:pathLst>
                    <a:path w="7538" h="7610" extrusionOk="0">
                      <a:moveTo>
                        <a:pt x="1" y="0"/>
                      </a:moveTo>
                      <a:lnTo>
                        <a:pt x="1" y="7610"/>
                      </a:lnTo>
                      <a:lnTo>
                        <a:pt x="7538" y="7610"/>
                      </a:lnTo>
                      <a:lnTo>
                        <a:pt x="7538"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58;p3">
                <a:extLst>
                  <a:ext uri="{FF2B5EF4-FFF2-40B4-BE49-F238E27FC236}">
                    <a16:creationId xmlns="" xmlns:a16="http://schemas.microsoft.com/office/drawing/2014/main" id="{EDA244EF-7958-A5AE-B2CC-92A713A8946E}"/>
                  </a:ext>
                </a:extLst>
              </p:cNvPr>
              <p:cNvGrpSpPr/>
              <p:nvPr/>
            </p:nvGrpSpPr>
            <p:grpSpPr>
              <a:xfrm>
                <a:off x="0" y="4049364"/>
                <a:ext cx="731493" cy="1111066"/>
                <a:chOff x="0" y="4059500"/>
                <a:chExt cx="717080" cy="1084073"/>
              </a:xfrm>
            </p:grpSpPr>
            <p:sp>
              <p:nvSpPr>
                <p:cNvPr id="21" name="Google Shape;59;p3">
                  <a:extLst>
                    <a:ext uri="{FF2B5EF4-FFF2-40B4-BE49-F238E27FC236}">
                      <a16:creationId xmlns="" xmlns:a16="http://schemas.microsoft.com/office/drawing/2014/main" id="{5F435891-FFC9-D965-8E71-C4A0F09025B2}"/>
                    </a:ext>
                  </a:extLst>
                </p:cNvPr>
                <p:cNvSpPr/>
                <p:nvPr/>
              </p:nvSpPr>
              <p:spPr>
                <a:xfrm>
                  <a:off x="0" y="4059500"/>
                  <a:ext cx="717080" cy="1084073"/>
                </a:xfrm>
                <a:custGeom>
                  <a:avLst/>
                  <a:gdLst/>
                  <a:ahLst/>
                  <a:cxnLst/>
                  <a:rect l="l" t="t" r="r" b="b"/>
                  <a:pathLst>
                    <a:path w="15075" h="22789" extrusionOk="0">
                      <a:moveTo>
                        <a:pt x="0" y="0"/>
                      </a:moveTo>
                      <a:lnTo>
                        <a:pt x="0" y="22789"/>
                      </a:lnTo>
                      <a:lnTo>
                        <a:pt x="15074" y="22789"/>
                      </a:lnTo>
                      <a:lnTo>
                        <a:pt x="15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0;p3">
                  <a:extLst>
                    <a:ext uri="{FF2B5EF4-FFF2-40B4-BE49-F238E27FC236}">
                      <a16:creationId xmlns="" xmlns:a16="http://schemas.microsoft.com/office/drawing/2014/main" id="{15C537B0-0AAC-9DDC-FF5B-AB35079566D0}"/>
                    </a:ext>
                  </a:extLst>
                </p:cNvPr>
                <p:cNvSpPr/>
                <p:nvPr/>
              </p:nvSpPr>
              <p:spPr>
                <a:xfrm>
                  <a:off x="0" y="4419587"/>
                  <a:ext cx="717080" cy="723968"/>
                </a:xfrm>
                <a:custGeom>
                  <a:avLst/>
                  <a:gdLst/>
                  <a:ahLst/>
                  <a:cxnLst/>
                  <a:rect l="l" t="t" r="r" b="b"/>
                  <a:pathLst>
                    <a:path w="15075" h="15219" extrusionOk="0">
                      <a:moveTo>
                        <a:pt x="0" y="0"/>
                      </a:moveTo>
                      <a:lnTo>
                        <a:pt x="15074" y="15219"/>
                      </a:lnTo>
                      <a:lnTo>
                        <a:pt x="150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64;p3">
                <a:extLst>
                  <a:ext uri="{FF2B5EF4-FFF2-40B4-BE49-F238E27FC236}">
                    <a16:creationId xmlns="" xmlns:a16="http://schemas.microsoft.com/office/drawing/2014/main" id="{BD2886C1-E311-49E0-EAAE-E952504C9FFC}"/>
                  </a:ext>
                </a:extLst>
              </p:cNvPr>
              <p:cNvGrpSpPr/>
              <p:nvPr/>
            </p:nvGrpSpPr>
            <p:grpSpPr>
              <a:xfrm>
                <a:off x="0" y="3307440"/>
                <a:ext cx="731493" cy="741946"/>
                <a:chOff x="0" y="3337137"/>
                <a:chExt cx="717080" cy="723920"/>
              </a:xfrm>
            </p:grpSpPr>
            <p:sp>
              <p:nvSpPr>
                <p:cNvPr id="16" name="Google Shape;65;p3">
                  <a:extLst>
                    <a:ext uri="{FF2B5EF4-FFF2-40B4-BE49-F238E27FC236}">
                      <a16:creationId xmlns="" xmlns:a16="http://schemas.microsoft.com/office/drawing/2014/main" id="{9F70275C-9A20-EC53-23BC-78F2C45045E0}"/>
                    </a:ext>
                  </a:extLst>
                </p:cNvPr>
                <p:cNvSpPr/>
                <p:nvPr/>
              </p:nvSpPr>
              <p:spPr>
                <a:xfrm>
                  <a:off x="0" y="3338660"/>
                  <a:ext cx="717080" cy="722398"/>
                </a:xfrm>
                <a:custGeom>
                  <a:avLst/>
                  <a:gdLst/>
                  <a:ahLst/>
                  <a:cxnLst/>
                  <a:rect l="l" t="t" r="r" b="b"/>
                  <a:pathLst>
                    <a:path w="15075" h="15186" extrusionOk="0">
                      <a:moveTo>
                        <a:pt x="0" y="0"/>
                      </a:moveTo>
                      <a:lnTo>
                        <a:pt x="0" y="15186"/>
                      </a:lnTo>
                      <a:lnTo>
                        <a:pt x="15074" y="15186"/>
                      </a:lnTo>
                      <a:lnTo>
                        <a:pt x="15074" y="0"/>
                      </a:lnTo>
                      <a:close/>
                    </a:path>
                  </a:pathLst>
                </a:custGeom>
                <a:solidFill>
                  <a:srgbClr val="09B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p3">
                  <a:extLst>
                    <a:ext uri="{FF2B5EF4-FFF2-40B4-BE49-F238E27FC236}">
                      <a16:creationId xmlns="" xmlns:a16="http://schemas.microsoft.com/office/drawing/2014/main" id="{DB34982E-FA90-C097-E988-53394FB955EA}"/>
                    </a:ext>
                  </a:extLst>
                </p:cNvPr>
                <p:cNvSpPr/>
                <p:nvPr/>
              </p:nvSpPr>
              <p:spPr>
                <a:xfrm>
                  <a:off x="0" y="3698223"/>
                  <a:ext cx="358707" cy="361294"/>
                </a:xfrm>
                <a:custGeom>
                  <a:avLst/>
                  <a:gdLst/>
                  <a:ahLst/>
                  <a:cxnLst/>
                  <a:rect l="l" t="t" r="r" b="b"/>
                  <a:pathLst>
                    <a:path w="7541" h="7595" extrusionOk="0">
                      <a:moveTo>
                        <a:pt x="0" y="0"/>
                      </a:moveTo>
                      <a:cubicBezTo>
                        <a:pt x="0" y="4195"/>
                        <a:pt x="3376" y="7595"/>
                        <a:pt x="7540" y="7595"/>
                      </a:cubicBezTo>
                      <a:cubicBezTo>
                        <a:pt x="7540" y="3400"/>
                        <a:pt x="4164"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7;p3">
                  <a:extLst>
                    <a:ext uri="{FF2B5EF4-FFF2-40B4-BE49-F238E27FC236}">
                      <a16:creationId xmlns="" xmlns:a16="http://schemas.microsoft.com/office/drawing/2014/main" id="{94E59644-E290-4C0D-E87E-CAF4A91596FF}"/>
                    </a:ext>
                  </a:extLst>
                </p:cNvPr>
                <p:cNvSpPr/>
                <p:nvPr/>
              </p:nvSpPr>
              <p:spPr>
                <a:xfrm>
                  <a:off x="358279" y="3698223"/>
                  <a:ext cx="358659" cy="361294"/>
                </a:xfrm>
                <a:custGeom>
                  <a:avLst/>
                  <a:gdLst/>
                  <a:ahLst/>
                  <a:cxnLst/>
                  <a:rect l="l" t="t" r="r" b="b"/>
                  <a:pathLst>
                    <a:path w="7540" h="7595" extrusionOk="0">
                      <a:moveTo>
                        <a:pt x="7539" y="0"/>
                      </a:moveTo>
                      <a:cubicBezTo>
                        <a:pt x="3374" y="0"/>
                        <a:pt x="0" y="3400"/>
                        <a:pt x="0" y="7595"/>
                      </a:cubicBezTo>
                      <a:cubicBezTo>
                        <a:pt x="4164" y="7595"/>
                        <a:pt x="7539" y="4195"/>
                        <a:pt x="75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8;p3">
                  <a:extLst>
                    <a:ext uri="{FF2B5EF4-FFF2-40B4-BE49-F238E27FC236}">
                      <a16:creationId xmlns="" xmlns:a16="http://schemas.microsoft.com/office/drawing/2014/main" id="{E0B5706B-615A-AE92-E897-BDD278728C12}"/>
                    </a:ext>
                  </a:extLst>
                </p:cNvPr>
                <p:cNvSpPr/>
                <p:nvPr/>
              </p:nvSpPr>
              <p:spPr>
                <a:xfrm>
                  <a:off x="0" y="3337137"/>
                  <a:ext cx="358707" cy="361342"/>
                </a:xfrm>
                <a:custGeom>
                  <a:avLst/>
                  <a:gdLst/>
                  <a:ahLst/>
                  <a:cxnLst/>
                  <a:rect l="l" t="t" r="r" b="b"/>
                  <a:pathLst>
                    <a:path w="7541" h="7596" extrusionOk="0">
                      <a:moveTo>
                        <a:pt x="0" y="0"/>
                      </a:moveTo>
                      <a:cubicBezTo>
                        <a:pt x="0" y="4195"/>
                        <a:pt x="3376" y="7595"/>
                        <a:pt x="7540" y="7595"/>
                      </a:cubicBezTo>
                      <a:cubicBezTo>
                        <a:pt x="7540" y="3400"/>
                        <a:pt x="4164"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9;p3">
                  <a:extLst>
                    <a:ext uri="{FF2B5EF4-FFF2-40B4-BE49-F238E27FC236}">
                      <a16:creationId xmlns="" xmlns:a16="http://schemas.microsoft.com/office/drawing/2014/main" id="{859DB88E-0525-BCEF-DDF0-77A23E9055FA}"/>
                    </a:ext>
                  </a:extLst>
                </p:cNvPr>
                <p:cNvSpPr/>
                <p:nvPr/>
              </p:nvSpPr>
              <p:spPr>
                <a:xfrm>
                  <a:off x="358279" y="3337137"/>
                  <a:ext cx="358659" cy="361342"/>
                </a:xfrm>
                <a:custGeom>
                  <a:avLst/>
                  <a:gdLst/>
                  <a:ahLst/>
                  <a:cxnLst/>
                  <a:rect l="l" t="t" r="r" b="b"/>
                  <a:pathLst>
                    <a:path w="7540" h="7596" extrusionOk="0">
                      <a:moveTo>
                        <a:pt x="7539" y="0"/>
                      </a:moveTo>
                      <a:cubicBezTo>
                        <a:pt x="3374" y="0"/>
                        <a:pt x="0" y="3400"/>
                        <a:pt x="0" y="7595"/>
                      </a:cubicBezTo>
                      <a:cubicBezTo>
                        <a:pt x="4164" y="7595"/>
                        <a:pt x="7539" y="4195"/>
                        <a:pt x="75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70;p3">
                <a:extLst>
                  <a:ext uri="{FF2B5EF4-FFF2-40B4-BE49-F238E27FC236}">
                    <a16:creationId xmlns="" xmlns:a16="http://schemas.microsoft.com/office/drawing/2014/main" id="{13830686-0E6E-F289-1B6F-64A449A9FAD8}"/>
                  </a:ext>
                </a:extLst>
              </p:cNvPr>
              <p:cNvGrpSpPr/>
              <p:nvPr/>
            </p:nvGrpSpPr>
            <p:grpSpPr>
              <a:xfrm>
                <a:off x="0" y="2565466"/>
                <a:ext cx="731493" cy="741995"/>
                <a:chOff x="0" y="2614775"/>
                <a:chExt cx="717080" cy="723968"/>
              </a:xfrm>
            </p:grpSpPr>
            <p:sp>
              <p:nvSpPr>
                <p:cNvPr id="14" name="Google Shape;71;p3">
                  <a:extLst>
                    <a:ext uri="{FF2B5EF4-FFF2-40B4-BE49-F238E27FC236}">
                      <a16:creationId xmlns="" xmlns:a16="http://schemas.microsoft.com/office/drawing/2014/main" id="{C9396BF3-C6C4-ED46-65B6-8138105DA656}"/>
                    </a:ext>
                  </a:extLst>
                </p:cNvPr>
                <p:cNvSpPr/>
                <p:nvPr/>
              </p:nvSpPr>
              <p:spPr>
                <a:xfrm>
                  <a:off x="0" y="2614775"/>
                  <a:ext cx="717080" cy="723968"/>
                </a:xfrm>
                <a:custGeom>
                  <a:avLst/>
                  <a:gdLst/>
                  <a:ahLst/>
                  <a:cxnLst/>
                  <a:rect l="l" t="t" r="r" b="b"/>
                  <a:pathLst>
                    <a:path w="15075" h="15219" extrusionOk="0">
                      <a:moveTo>
                        <a:pt x="0" y="1"/>
                      </a:moveTo>
                      <a:lnTo>
                        <a:pt x="0" y="15218"/>
                      </a:lnTo>
                      <a:lnTo>
                        <a:pt x="15074" y="15218"/>
                      </a:lnTo>
                      <a:lnTo>
                        <a:pt x="15074" y="7654"/>
                      </a:lnTo>
                      <a:lnTo>
                        <a:pt x="7492"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2;p3">
                  <a:extLst>
                    <a:ext uri="{FF2B5EF4-FFF2-40B4-BE49-F238E27FC236}">
                      <a16:creationId xmlns="" xmlns:a16="http://schemas.microsoft.com/office/drawing/2014/main" id="{3C09CDF6-A3AA-1360-2B23-9686528B7243}"/>
                    </a:ext>
                  </a:extLst>
                </p:cNvPr>
                <p:cNvSpPr/>
                <p:nvPr/>
              </p:nvSpPr>
              <p:spPr>
                <a:xfrm>
                  <a:off x="210106" y="2992510"/>
                  <a:ext cx="278603" cy="281329"/>
                </a:xfrm>
                <a:custGeom>
                  <a:avLst/>
                  <a:gdLst/>
                  <a:ahLst/>
                  <a:cxnLst/>
                  <a:rect l="l" t="t" r="r" b="b"/>
                  <a:pathLst>
                    <a:path w="5857" h="5914" extrusionOk="0">
                      <a:moveTo>
                        <a:pt x="2929" y="0"/>
                      </a:moveTo>
                      <a:cubicBezTo>
                        <a:pt x="1311" y="0"/>
                        <a:pt x="0" y="1324"/>
                        <a:pt x="0" y="2957"/>
                      </a:cubicBezTo>
                      <a:cubicBezTo>
                        <a:pt x="0" y="4589"/>
                        <a:pt x="1311" y="5914"/>
                        <a:pt x="2929" y="5914"/>
                      </a:cubicBezTo>
                      <a:cubicBezTo>
                        <a:pt x="4546" y="5914"/>
                        <a:pt x="5857" y="4589"/>
                        <a:pt x="5857" y="2957"/>
                      </a:cubicBezTo>
                      <a:cubicBezTo>
                        <a:pt x="5857" y="1324"/>
                        <a:pt x="4546" y="0"/>
                        <a:pt x="2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73;p3">
                <a:extLst>
                  <a:ext uri="{FF2B5EF4-FFF2-40B4-BE49-F238E27FC236}">
                    <a16:creationId xmlns="" xmlns:a16="http://schemas.microsoft.com/office/drawing/2014/main" id="{1A74FB76-40B9-955C-917E-83A06D1AEBE0}"/>
                  </a:ext>
                </a:extLst>
              </p:cNvPr>
              <p:cNvGrpSpPr/>
              <p:nvPr/>
            </p:nvGrpSpPr>
            <p:grpSpPr>
              <a:xfrm>
                <a:off x="1750103" y="4666320"/>
                <a:ext cx="477198" cy="477211"/>
                <a:chOff x="1673903" y="4666320"/>
                <a:chExt cx="477198" cy="477211"/>
              </a:xfrm>
            </p:grpSpPr>
            <p:sp>
              <p:nvSpPr>
                <p:cNvPr id="12" name="Google Shape;74;p3">
                  <a:extLst>
                    <a:ext uri="{FF2B5EF4-FFF2-40B4-BE49-F238E27FC236}">
                      <a16:creationId xmlns="" xmlns:a16="http://schemas.microsoft.com/office/drawing/2014/main" id="{C31D6152-A0E4-7063-EE09-7B3FF59A80A8}"/>
                    </a:ext>
                  </a:extLst>
                </p:cNvPr>
                <p:cNvSpPr/>
                <p:nvPr/>
              </p:nvSpPr>
              <p:spPr>
                <a:xfrm>
                  <a:off x="1891905" y="4884418"/>
                  <a:ext cx="259195" cy="259114"/>
                </a:xfrm>
                <a:custGeom>
                  <a:avLst/>
                  <a:gdLst/>
                  <a:ahLst/>
                  <a:cxnLst/>
                  <a:rect l="l" t="t" r="r" b="b"/>
                  <a:pathLst>
                    <a:path w="5449" h="5447" extrusionOk="0">
                      <a:moveTo>
                        <a:pt x="5448" y="0"/>
                      </a:moveTo>
                      <a:cubicBezTo>
                        <a:pt x="2440" y="0"/>
                        <a:pt x="1" y="2438"/>
                        <a:pt x="1" y="5447"/>
                      </a:cubicBezTo>
                      <a:lnTo>
                        <a:pt x="5448" y="5447"/>
                      </a:lnTo>
                      <a:lnTo>
                        <a:pt x="54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5;p3">
                  <a:extLst>
                    <a:ext uri="{FF2B5EF4-FFF2-40B4-BE49-F238E27FC236}">
                      <a16:creationId xmlns="" xmlns:a16="http://schemas.microsoft.com/office/drawing/2014/main" id="{0D7DD27C-2FE3-83D4-3AAF-224B5FAC3B0E}"/>
                    </a:ext>
                  </a:extLst>
                </p:cNvPr>
                <p:cNvSpPr/>
                <p:nvPr/>
              </p:nvSpPr>
              <p:spPr>
                <a:xfrm>
                  <a:off x="1673903" y="4666320"/>
                  <a:ext cx="237314" cy="237374"/>
                </a:xfrm>
                <a:custGeom>
                  <a:avLst/>
                  <a:gdLst/>
                  <a:ahLst/>
                  <a:cxnLst/>
                  <a:rect l="l" t="t" r="r" b="b"/>
                  <a:pathLst>
                    <a:path w="4989" h="4990" extrusionOk="0">
                      <a:moveTo>
                        <a:pt x="4989" y="0"/>
                      </a:moveTo>
                      <a:cubicBezTo>
                        <a:pt x="2233" y="0"/>
                        <a:pt x="0" y="2235"/>
                        <a:pt x="0" y="4989"/>
                      </a:cubicBezTo>
                      <a:lnTo>
                        <a:pt x="4989" y="4989"/>
                      </a:lnTo>
                      <a:lnTo>
                        <a:pt x="49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 name="Group 26">
            <a:extLst>
              <a:ext uri="{FF2B5EF4-FFF2-40B4-BE49-F238E27FC236}">
                <a16:creationId xmlns="" xmlns:a16="http://schemas.microsoft.com/office/drawing/2014/main" id="{E26BDA8D-4C8F-6701-9123-33811396CE2B}"/>
              </a:ext>
            </a:extLst>
          </p:cNvPr>
          <p:cNvGrpSpPr/>
          <p:nvPr/>
        </p:nvGrpSpPr>
        <p:grpSpPr>
          <a:xfrm>
            <a:off x="-2533201" y="-1767848"/>
            <a:ext cx="1047914" cy="1102451"/>
            <a:chOff x="-3361" y="-8"/>
            <a:chExt cx="1047914" cy="1102451"/>
          </a:xfrm>
        </p:grpSpPr>
        <p:grpSp>
          <p:nvGrpSpPr>
            <p:cNvPr id="28" name="Google Shape;656;p25">
              <a:extLst>
                <a:ext uri="{FF2B5EF4-FFF2-40B4-BE49-F238E27FC236}">
                  <a16:creationId xmlns="" xmlns:a16="http://schemas.microsoft.com/office/drawing/2014/main" id="{83A2D385-96B6-ECDD-A2E5-707585069747}"/>
                </a:ext>
              </a:extLst>
            </p:cNvPr>
            <p:cNvGrpSpPr/>
            <p:nvPr userDrawn="1"/>
          </p:nvGrpSpPr>
          <p:grpSpPr>
            <a:xfrm rot="10800000">
              <a:off x="-3358" y="-5"/>
              <a:ext cx="731533" cy="741973"/>
              <a:chOff x="7717995" y="2159490"/>
              <a:chExt cx="712996" cy="719873"/>
            </a:xfrm>
          </p:grpSpPr>
          <p:sp>
            <p:nvSpPr>
              <p:cNvPr id="31" name="Google Shape;657;p25">
                <a:extLst>
                  <a:ext uri="{FF2B5EF4-FFF2-40B4-BE49-F238E27FC236}">
                    <a16:creationId xmlns="" xmlns:a16="http://schemas.microsoft.com/office/drawing/2014/main" id="{12B6D966-7265-6840-0BFA-37E07BD79B2B}"/>
                  </a:ext>
                </a:extLst>
              </p:cNvPr>
              <p:cNvSpPr/>
              <p:nvPr/>
            </p:nvSpPr>
            <p:spPr>
              <a:xfrm>
                <a:off x="7717995" y="2159490"/>
                <a:ext cx="712925" cy="719773"/>
              </a:xfrm>
              <a:custGeom>
                <a:avLst/>
                <a:gdLst/>
                <a:ahLst/>
                <a:cxnLst/>
                <a:rect l="l" t="t" r="r" b="b"/>
                <a:pathLst>
                  <a:path w="15074" h="15218" extrusionOk="0">
                    <a:moveTo>
                      <a:pt x="0" y="0"/>
                    </a:moveTo>
                    <a:lnTo>
                      <a:pt x="0" y="15217"/>
                    </a:lnTo>
                    <a:lnTo>
                      <a:pt x="15073" y="15217"/>
                    </a:lnTo>
                    <a:lnTo>
                      <a:pt x="150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58;p25">
                <a:extLst>
                  <a:ext uri="{FF2B5EF4-FFF2-40B4-BE49-F238E27FC236}">
                    <a16:creationId xmlns="" xmlns:a16="http://schemas.microsoft.com/office/drawing/2014/main" id="{332B71E2-E82B-ECC9-9B8E-B30A9991AE95}"/>
                  </a:ext>
                </a:extLst>
              </p:cNvPr>
              <p:cNvSpPr/>
              <p:nvPr/>
            </p:nvSpPr>
            <p:spPr>
              <a:xfrm>
                <a:off x="7718090" y="2567910"/>
                <a:ext cx="308363" cy="311454"/>
              </a:xfrm>
              <a:custGeom>
                <a:avLst/>
                <a:gdLst/>
                <a:ahLst/>
                <a:cxnLst/>
                <a:rect l="l" t="t" r="r" b="b"/>
                <a:pathLst>
                  <a:path w="6520" h="6585" extrusionOk="0">
                    <a:moveTo>
                      <a:pt x="0" y="1"/>
                    </a:moveTo>
                    <a:lnTo>
                      <a:pt x="0" y="6584"/>
                    </a:lnTo>
                    <a:lnTo>
                      <a:pt x="6519" y="6584"/>
                    </a:lnTo>
                    <a:cubicBezTo>
                      <a:pt x="6519" y="2949"/>
                      <a:pt x="359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59;p25">
                <a:extLst>
                  <a:ext uri="{FF2B5EF4-FFF2-40B4-BE49-F238E27FC236}">
                    <a16:creationId xmlns="" xmlns:a16="http://schemas.microsoft.com/office/drawing/2014/main" id="{B41A7A75-3A9B-CA92-CB96-07598EB479C3}"/>
                  </a:ext>
                </a:extLst>
              </p:cNvPr>
              <p:cNvSpPr/>
              <p:nvPr/>
            </p:nvSpPr>
            <p:spPr>
              <a:xfrm>
                <a:off x="8073961" y="2159490"/>
                <a:ext cx="357030" cy="349718"/>
              </a:xfrm>
              <a:custGeom>
                <a:avLst/>
                <a:gdLst/>
                <a:ahLst/>
                <a:cxnLst/>
                <a:rect l="l" t="t" r="r" b="b"/>
                <a:pathLst>
                  <a:path w="7549" h="7394" extrusionOk="0">
                    <a:moveTo>
                      <a:pt x="1" y="0"/>
                    </a:moveTo>
                    <a:lnTo>
                      <a:pt x="7548" y="7393"/>
                    </a:lnTo>
                    <a:lnTo>
                      <a:pt x="7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664;p25">
              <a:extLst>
                <a:ext uri="{FF2B5EF4-FFF2-40B4-BE49-F238E27FC236}">
                  <a16:creationId xmlns="" xmlns:a16="http://schemas.microsoft.com/office/drawing/2014/main" id="{2A952F07-DD60-C36B-0749-C3689C61812C}"/>
                </a:ext>
              </a:extLst>
            </p:cNvPr>
            <p:cNvSpPr/>
            <p:nvPr/>
          </p:nvSpPr>
          <p:spPr>
            <a:xfrm flipH="1">
              <a:off x="-3361" y="741986"/>
              <a:ext cx="366315" cy="360457"/>
            </a:xfrm>
            <a:custGeom>
              <a:avLst/>
              <a:gdLst/>
              <a:ahLst/>
              <a:cxnLst/>
              <a:rect l="l" t="t" r="r" b="b"/>
              <a:pathLst>
                <a:path w="7549" h="7394" extrusionOk="0">
                  <a:moveTo>
                    <a:pt x="1" y="0"/>
                  </a:moveTo>
                  <a:lnTo>
                    <a:pt x="7548" y="7393"/>
                  </a:lnTo>
                  <a:lnTo>
                    <a:pt x="7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65;p25">
              <a:extLst>
                <a:ext uri="{FF2B5EF4-FFF2-40B4-BE49-F238E27FC236}">
                  <a16:creationId xmlns="" xmlns:a16="http://schemas.microsoft.com/office/drawing/2014/main" id="{90AF3DC2-D7D7-BBC9-F417-2DD23378DE07}"/>
                </a:ext>
              </a:extLst>
            </p:cNvPr>
            <p:cNvSpPr/>
            <p:nvPr/>
          </p:nvSpPr>
          <p:spPr>
            <a:xfrm rot="10800000" flipH="1">
              <a:off x="728170" y="-8"/>
              <a:ext cx="316383" cy="321019"/>
            </a:xfrm>
            <a:custGeom>
              <a:avLst/>
              <a:gdLst/>
              <a:ahLst/>
              <a:cxnLst/>
              <a:rect l="l" t="t" r="r" b="b"/>
              <a:pathLst>
                <a:path w="6520" h="6585" extrusionOk="0">
                  <a:moveTo>
                    <a:pt x="0" y="1"/>
                  </a:moveTo>
                  <a:lnTo>
                    <a:pt x="0" y="6584"/>
                  </a:lnTo>
                  <a:lnTo>
                    <a:pt x="6519" y="6584"/>
                  </a:lnTo>
                  <a:cubicBezTo>
                    <a:pt x="6519" y="2949"/>
                    <a:pt x="3599" y="1"/>
                    <a:pt x="0" y="1"/>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roup 33">
            <a:extLst>
              <a:ext uri="{FF2B5EF4-FFF2-40B4-BE49-F238E27FC236}">
                <a16:creationId xmlns="" xmlns:a16="http://schemas.microsoft.com/office/drawing/2014/main" id="{17331A87-CFFE-CF3D-EA3B-FAF5220BC1DE}"/>
              </a:ext>
            </a:extLst>
          </p:cNvPr>
          <p:cNvGrpSpPr/>
          <p:nvPr/>
        </p:nvGrpSpPr>
        <p:grpSpPr>
          <a:xfrm>
            <a:off x="-7207451" y="2928104"/>
            <a:ext cx="5835851" cy="914897"/>
            <a:chOff x="-1020011" y="2745224"/>
            <a:chExt cx="5835851" cy="914897"/>
          </a:xfrm>
        </p:grpSpPr>
        <p:sp>
          <p:nvSpPr>
            <p:cNvPr id="35" name="Rectangle: Rounded Corners 34">
              <a:extLst>
                <a:ext uri="{FF2B5EF4-FFF2-40B4-BE49-F238E27FC236}">
                  <a16:creationId xmlns="" xmlns:a16="http://schemas.microsoft.com/office/drawing/2014/main" id="{89BDA4D4-CBC8-B243-F115-28609CFA9777}"/>
                </a:ext>
              </a:extLst>
            </p:cNvPr>
            <p:cNvSpPr/>
            <p:nvPr/>
          </p:nvSpPr>
          <p:spPr>
            <a:xfrm rot="10800000">
              <a:off x="-1020011" y="2874419"/>
              <a:ext cx="5729064" cy="785702"/>
            </a:xfrm>
            <a:prstGeom prst="roundRect">
              <a:avLst>
                <a:gd name="adj" fmla="val 50000"/>
              </a:avLst>
            </a:prstGeom>
            <a:solidFill>
              <a:schemeClr val="bg2"/>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 name="Rectangle: Rounded Corners 35">
              <a:extLst>
                <a:ext uri="{FF2B5EF4-FFF2-40B4-BE49-F238E27FC236}">
                  <a16:creationId xmlns="" xmlns:a16="http://schemas.microsoft.com/office/drawing/2014/main" id="{5CB83F1E-2E38-A0F5-230C-C3E010E5F395}"/>
                </a:ext>
              </a:extLst>
            </p:cNvPr>
            <p:cNvSpPr/>
            <p:nvPr/>
          </p:nvSpPr>
          <p:spPr>
            <a:xfrm rot="10800000">
              <a:off x="-913224" y="2745224"/>
              <a:ext cx="5729064" cy="785702"/>
            </a:xfrm>
            <a:prstGeom prst="roundRect">
              <a:avLst>
                <a:gd name="adj" fmla="val 50000"/>
              </a:avLst>
            </a:prstGeom>
            <a:solidFill>
              <a:schemeClr val="tx1"/>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40" name="Rectangle: Rounded Corners 39">
            <a:extLst>
              <a:ext uri="{FF2B5EF4-FFF2-40B4-BE49-F238E27FC236}">
                <a16:creationId xmlns="" xmlns:a16="http://schemas.microsoft.com/office/drawing/2014/main" id="{96C2C02D-950F-EC7E-E1C4-9A40783A2E4B}"/>
              </a:ext>
            </a:extLst>
          </p:cNvPr>
          <p:cNvSpPr/>
          <p:nvPr/>
        </p:nvSpPr>
        <p:spPr>
          <a:xfrm rot="5400000">
            <a:off x="7148621" y="-1195390"/>
            <a:ext cx="3059928" cy="1241272"/>
          </a:xfrm>
          <a:prstGeom prst="roundRect">
            <a:avLst>
              <a:gd name="adj" fmla="val 50000"/>
            </a:avLst>
          </a:prstGeom>
          <a:solidFill>
            <a:schemeClr val="accent2">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4" name="Group 43">
            <a:extLst>
              <a:ext uri="{FF2B5EF4-FFF2-40B4-BE49-F238E27FC236}">
                <a16:creationId xmlns="" xmlns:a16="http://schemas.microsoft.com/office/drawing/2014/main" id="{C88D7862-EACC-443F-7BF8-8732E5F4C531}"/>
              </a:ext>
            </a:extLst>
          </p:cNvPr>
          <p:cNvGrpSpPr/>
          <p:nvPr/>
        </p:nvGrpSpPr>
        <p:grpSpPr>
          <a:xfrm>
            <a:off x="-2198605" y="-621453"/>
            <a:ext cx="4573094" cy="1615935"/>
            <a:chOff x="-2198605" y="-441959"/>
            <a:chExt cx="4573094" cy="1615935"/>
          </a:xfrm>
        </p:grpSpPr>
        <p:sp>
          <p:nvSpPr>
            <p:cNvPr id="45" name="Google Shape;43;p6">
              <a:extLst>
                <a:ext uri="{FF2B5EF4-FFF2-40B4-BE49-F238E27FC236}">
                  <a16:creationId xmlns="" xmlns:a16="http://schemas.microsoft.com/office/drawing/2014/main" id="{7A1D752B-342F-5CE0-23A2-134802C98B05}"/>
                </a:ext>
              </a:extLst>
            </p:cNvPr>
            <p:cNvSpPr/>
            <p:nvPr/>
          </p:nvSpPr>
          <p:spPr>
            <a:xfrm>
              <a:off x="-373762" y="867070"/>
              <a:ext cx="1136777" cy="306906"/>
            </a:xfrm>
            <a:custGeom>
              <a:avLst/>
              <a:gdLst/>
              <a:ahLst/>
              <a:cxnLst/>
              <a:rect l="l" t="t" r="r" b="b"/>
              <a:pathLst>
                <a:path w="22361" h="6037" extrusionOk="0">
                  <a:moveTo>
                    <a:pt x="19337" y="6037"/>
                  </a:moveTo>
                  <a:lnTo>
                    <a:pt x="3025" y="6037"/>
                  </a:lnTo>
                  <a:cubicBezTo>
                    <a:pt x="1358" y="6037"/>
                    <a:pt x="1" y="4679"/>
                    <a:pt x="1" y="3013"/>
                  </a:cubicBezTo>
                  <a:lnTo>
                    <a:pt x="1" y="3013"/>
                  </a:lnTo>
                  <a:cubicBezTo>
                    <a:pt x="1" y="1346"/>
                    <a:pt x="1358" y="0"/>
                    <a:pt x="3025" y="0"/>
                  </a:cubicBezTo>
                  <a:lnTo>
                    <a:pt x="19337" y="0"/>
                  </a:lnTo>
                  <a:cubicBezTo>
                    <a:pt x="21004" y="0"/>
                    <a:pt x="22361" y="1346"/>
                    <a:pt x="22361" y="3013"/>
                  </a:cubicBezTo>
                  <a:lnTo>
                    <a:pt x="22361" y="3013"/>
                  </a:lnTo>
                  <a:cubicBezTo>
                    <a:pt x="22361" y="4679"/>
                    <a:pt x="21004" y="6037"/>
                    <a:pt x="19337" y="6037"/>
                  </a:cubicBezTo>
                  <a:close/>
                </a:path>
              </a:pathLst>
            </a:custGeom>
            <a:solidFill>
              <a:srgbClr val="FBD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1;p6">
              <a:extLst>
                <a:ext uri="{FF2B5EF4-FFF2-40B4-BE49-F238E27FC236}">
                  <a16:creationId xmlns="" xmlns:a16="http://schemas.microsoft.com/office/drawing/2014/main" id="{1EE5766C-FD0B-4BC3-3A0E-A16893C2708D}"/>
                </a:ext>
              </a:extLst>
            </p:cNvPr>
            <p:cNvSpPr/>
            <p:nvPr/>
          </p:nvSpPr>
          <p:spPr>
            <a:xfrm flipH="1">
              <a:off x="-5881" y="-441959"/>
              <a:ext cx="2380370" cy="1499204"/>
            </a:xfrm>
            <a:custGeom>
              <a:avLst/>
              <a:gdLst/>
              <a:ahLst/>
              <a:cxnLst/>
              <a:rect l="l" t="t" r="r" b="b"/>
              <a:pathLst>
                <a:path w="25100" h="16087" extrusionOk="0">
                  <a:moveTo>
                    <a:pt x="1013" y="4144"/>
                  </a:moveTo>
                  <a:lnTo>
                    <a:pt x="6740" y="14824"/>
                  </a:lnTo>
                  <a:cubicBezTo>
                    <a:pt x="7156" y="15610"/>
                    <a:pt x="7966" y="16086"/>
                    <a:pt x="8859" y="16086"/>
                  </a:cubicBezTo>
                  <a:lnTo>
                    <a:pt x="25099" y="16086"/>
                  </a:lnTo>
                  <a:lnTo>
                    <a:pt x="25099" y="1"/>
                  </a:lnTo>
                  <a:lnTo>
                    <a:pt x="3513" y="1"/>
                  </a:lnTo>
                  <a:cubicBezTo>
                    <a:pt x="1370" y="1"/>
                    <a:pt x="1" y="2263"/>
                    <a:pt x="1013" y="4144"/>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240;p33">
              <a:extLst>
                <a:ext uri="{FF2B5EF4-FFF2-40B4-BE49-F238E27FC236}">
                  <a16:creationId xmlns="" xmlns:a16="http://schemas.microsoft.com/office/drawing/2014/main" id="{8F3C6140-B11A-E3AC-0957-D2BAE24BF6F2}"/>
                </a:ext>
              </a:extLst>
            </p:cNvPr>
            <p:cNvSpPr/>
            <p:nvPr/>
          </p:nvSpPr>
          <p:spPr>
            <a:xfrm>
              <a:off x="-2198605" y="798428"/>
              <a:ext cx="4349694" cy="261132"/>
            </a:xfrm>
            <a:prstGeom prst="roundRect">
              <a:avLst>
                <a:gd name="adj" fmla="val 50000"/>
              </a:avLst>
            </a:prstGeom>
            <a:solidFill>
              <a:schemeClr val="accent4"/>
            </a:solidFill>
            <a:ln w="12700">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1" i="0" u="none" strike="noStrike" kern="0" cap="none" spc="0" normalizeH="0" baseline="0" noProof="0" dirty="0">
                <a:ln>
                  <a:noFill/>
                </a:ln>
                <a:solidFill>
                  <a:srgbClr val="DA8737"/>
                </a:solidFill>
                <a:effectLst/>
                <a:uLnTx/>
                <a:uFillTx/>
                <a:latin typeface="Oxygen" panose="02000503000000000000" pitchFamily="2" charset="0"/>
                <a:cs typeface="Arial"/>
                <a:sym typeface="Arial"/>
              </a:endParaRPr>
            </a:p>
          </p:txBody>
        </p:sp>
      </p:grpSp>
      <p:sp>
        <p:nvSpPr>
          <p:cNvPr id="48" name="Google Shape;259;p35">
            <a:extLst>
              <a:ext uri="{FF2B5EF4-FFF2-40B4-BE49-F238E27FC236}">
                <a16:creationId xmlns="" xmlns:a16="http://schemas.microsoft.com/office/drawing/2014/main" id="{6AD9CBE8-80EA-9B52-5EE3-6C77C784B2ED}"/>
              </a:ext>
            </a:extLst>
          </p:cNvPr>
          <p:cNvSpPr txBox="1">
            <a:spLocks/>
          </p:cNvSpPr>
          <p:nvPr/>
        </p:nvSpPr>
        <p:spPr>
          <a:xfrm>
            <a:off x="22300" y="75735"/>
            <a:ext cx="2565558" cy="87947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D" b="1" i="0" u="none" strike="noStrike" kern="0" cap="none" spc="0" normalizeH="0" baseline="0" noProof="0" dirty="0">
                <a:ln>
                  <a:noFill/>
                </a:ln>
                <a:solidFill>
                  <a:srgbClr val="FF9025"/>
                </a:solidFill>
                <a:effectLst/>
                <a:uLnTx/>
                <a:uFillTx/>
                <a:latin typeface="Arial"/>
                <a:cs typeface="Arial"/>
                <a:sym typeface="Arial"/>
              </a:rPr>
              <a:t/>
            </a:r>
            <a:br>
              <a:rPr kumimoji="0" lang="en-ID" b="1" i="0" u="none" strike="noStrike" kern="0" cap="none" spc="0" normalizeH="0" baseline="0" noProof="0" dirty="0">
                <a:ln>
                  <a:noFill/>
                </a:ln>
                <a:solidFill>
                  <a:srgbClr val="FF9025"/>
                </a:solidFill>
                <a:effectLst/>
                <a:uLnTx/>
                <a:uFillTx/>
                <a:latin typeface="Arial"/>
                <a:cs typeface="Arial"/>
                <a:sym typeface="Arial"/>
              </a:rPr>
            </a:br>
            <a:r>
              <a:rPr lang="en-ID" b="1" dirty="0">
                <a:solidFill>
                  <a:schemeClr val="bg1"/>
                </a:solidFill>
              </a:rPr>
              <a:t>Hasil </a:t>
            </a:r>
            <a:r>
              <a:rPr lang="en-ID" b="1" dirty="0" err="1">
                <a:solidFill>
                  <a:schemeClr val="bg1"/>
                </a:solidFill>
              </a:rPr>
              <a:t>Penelitian</a:t>
            </a:r>
            <a:r>
              <a:rPr lang="en-ID" b="1" dirty="0">
                <a:solidFill>
                  <a:schemeClr val="bg1"/>
                </a:solidFill>
              </a:rPr>
              <a:t> &amp; </a:t>
            </a:r>
            <a:r>
              <a:rPr lang="en-ID" b="1" dirty="0" err="1">
                <a:solidFill>
                  <a:schemeClr val="bg1"/>
                </a:solidFill>
              </a:rPr>
              <a:t>Pembahasan</a:t>
            </a:r>
            <a:endParaRPr kumimoji="0" lang="en-ID" b="1" i="0" u="none" strike="noStrike" kern="0" cap="none" spc="0" normalizeH="0" baseline="0" noProof="0" dirty="0">
              <a:ln>
                <a:noFill/>
              </a:ln>
              <a:solidFill>
                <a:schemeClr val="bg1"/>
              </a:solidFill>
              <a:effectLst/>
              <a:uLnTx/>
              <a:uFillTx/>
              <a:latin typeface="Arial"/>
              <a:cs typeface="Arial"/>
              <a:sym typeface="Arial"/>
            </a:endParaRPr>
          </a:p>
        </p:txBody>
      </p:sp>
      <p:grpSp>
        <p:nvGrpSpPr>
          <p:cNvPr id="101" name="Group 100">
            <a:extLst>
              <a:ext uri="{FF2B5EF4-FFF2-40B4-BE49-F238E27FC236}">
                <a16:creationId xmlns="" xmlns:a16="http://schemas.microsoft.com/office/drawing/2014/main" id="{53C2D348-76F7-5033-9B02-3180898636B1}"/>
              </a:ext>
            </a:extLst>
          </p:cNvPr>
          <p:cNvGrpSpPr/>
          <p:nvPr/>
        </p:nvGrpSpPr>
        <p:grpSpPr>
          <a:xfrm>
            <a:off x="0" y="4064368"/>
            <a:ext cx="1066404" cy="1079132"/>
            <a:chOff x="-2846" y="3667425"/>
            <a:chExt cx="1458302" cy="1475707"/>
          </a:xfrm>
        </p:grpSpPr>
        <p:grpSp>
          <p:nvGrpSpPr>
            <p:cNvPr id="102" name="Google Shape;631;p24">
              <a:extLst>
                <a:ext uri="{FF2B5EF4-FFF2-40B4-BE49-F238E27FC236}">
                  <a16:creationId xmlns="" xmlns:a16="http://schemas.microsoft.com/office/drawing/2014/main" id="{7C308BDE-BBAF-2C24-4D90-685361DEF5C2}"/>
                </a:ext>
              </a:extLst>
            </p:cNvPr>
            <p:cNvGrpSpPr/>
            <p:nvPr/>
          </p:nvGrpSpPr>
          <p:grpSpPr>
            <a:xfrm>
              <a:off x="7" y="4408331"/>
              <a:ext cx="1455449" cy="734801"/>
              <a:chOff x="1698147" y="4286198"/>
              <a:chExt cx="1698108" cy="857311"/>
            </a:xfrm>
          </p:grpSpPr>
          <p:sp>
            <p:nvSpPr>
              <p:cNvPr id="106" name="Google Shape;632;p24">
                <a:extLst>
                  <a:ext uri="{FF2B5EF4-FFF2-40B4-BE49-F238E27FC236}">
                    <a16:creationId xmlns="" xmlns:a16="http://schemas.microsoft.com/office/drawing/2014/main" id="{38D49DEE-2FB2-6AED-4B78-884B21697BB5}"/>
                  </a:ext>
                </a:extLst>
              </p:cNvPr>
              <p:cNvSpPr/>
              <p:nvPr/>
            </p:nvSpPr>
            <p:spPr>
              <a:xfrm>
                <a:off x="1698147" y="4286198"/>
                <a:ext cx="849135" cy="857311"/>
              </a:xfrm>
              <a:custGeom>
                <a:avLst/>
                <a:gdLst/>
                <a:ahLst/>
                <a:cxnLst/>
                <a:rect l="l" t="t" r="r" b="b"/>
                <a:pathLst>
                  <a:path w="16201" h="16357" extrusionOk="0">
                    <a:moveTo>
                      <a:pt x="1" y="1"/>
                    </a:moveTo>
                    <a:lnTo>
                      <a:pt x="1" y="16356"/>
                    </a:lnTo>
                    <a:lnTo>
                      <a:pt x="16200" y="16356"/>
                    </a:lnTo>
                    <a:lnTo>
                      <a:pt x="16200"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633;p24">
                <a:extLst>
                  <a:ext uri="{FF2B5EF4-FFF2-40B4-BE49-F238E27FC236}">
                    <a16:creationId xmlns="" xmlns:a16="http://schemas.microsoft.com/office/drawing/2014/main" id="{DCB04CE2-9C6A-1D75-4C79-77D696DC6777}"/>
                  </a:ext>
                </a:extLst>
              </p:cNvPr>
              <p:cNvSpPr/>
              <p:nvPr/>
            </p:nvSpPr>
            <p:spPr>
              <a:xfrm>
                <a:off x="2123837" y="4286198"/>
                <a:ext cx="1272418" cy="857311"/>
              </a:xfrm>
              <a:custGeom>
                <a:avLst/>
                <a:gdLst/>
                <a:ahLst/>
                <a:cxnLst/>
                <a:rect l="l" t="t" r="r" b="b"/>
                <a:pathLst>
                  <a:path w="24277" h="16357" extrusionOk="0">
                    <a:moveTo>
                      <a:pt x="0" y="1"/>
                    </a:moveTo>
                    <a:lnTo>
                      <a:pt x="8078" y="8158"/>
                    </a:lnTo>
                    <a:lnTo>
                      <a:pt x="16197" y="16356"/>
                    </a:lnTo>
                    <a:lnTo>
                      <a:pt x="24277" y="16356"/>
                    </a:lnTo>
                    <a:lnTo>
                      <a:pt x="807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634;p24">
                <a:extLst>
                  <a:ext uri="{FF2B5EF4-FFF2-40B4-BE49-F238E27FC236}">
                    <a16:creationId xmlns="" xmlns:a16="http://schemas.microsoft.com/office/drawing/2014/main" id="{8BAF8ECB-956F-7BA3-BED1-E96442E83752}"/>
                  </a:ext>
                </a:extLst>
              </p:cNvPr>
              <p:cNvSpPr/>
              <p:nvPr/>
            </p:nvSpPr>
            <p:spPr>
              <a:xfrm>
                <a:off x="2121846" y="4713722"/>
                <a:ext cx="425432" cy="429782"/>
              </a:xfrm>
              <a:custGeom>
                <a:avLst/>
                <a:gdLst/>
                <a:ahLst/>
                <a:cxnLst/>
                <a:rect l="l" t="t" r="r" b="b"/>
                <a:pathLst>
                  <a:path w="8117" h="8200" extrusionOk="0">
                    <a:moveTo>
                      <a:pt x="8116" y="1"/>
                    </a:moveTo>
                    <a:lnTo>
                      <a:pt x="0" y="8199"/>
                    </a:lnTo>
                    <a:lnTo>
                      <a:pt x="8116" y="8199"/>
                    </a:lnTo>
                    <a:lnTo>
                      <a:pt x="81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635;p24">
              <a:extLst>
                <a:ext uri="{FF2B5EF4-FFF2-40B4-BE49-F238E27FC236}">
                  <a16:creationId xmlns="" xmlns:a16="http://schemas.microsoft.com/office/drawing/2014/main" id="{56DBA18B-0C7F-108F-AFF7-8DB7B0D162E8}"/>
                </a:ext>
              </a:extLst>
            </p:cNvPr>
            <p:cNvGrpSpPr/>
            <p:nvPr/>
          </p:nvGrpSpPr>
          <p:grpSpPr>
            <a:xfrm rot="10800000">
              <a:off x="-2846" y="3667425"/>
              <a:ext cx="731533" cy="740911"/>
              <a:chOff x="4866250" y="0"/>
              <a:chExt cx="712996" cy="719821"/>
            </a:xfrm>
          </p:grpSpPr>
          <p:sp>
            <p:nvSpPr>
              <p:cNvPr id="104" name="Google Shape;636;p24">
                <a:extLst>
                  <a:ext uri="{FF2B5EF4-FFF2-40B4-BE49-F238E27FC236}">
                    <a16:creationId xmlns="" xmlns:a16="http://schemas.microsoft.com/office/drawing/2014/main" id="{07F45FB8-3FF0-36DE-E457-F5B22113F18F}"/>
                  </a:ext>
                </a:extLst>
              </p:cNvPr>
              <p:cNvSpPr/>
              <p:nvPr/>
            </p:nvSpPr>
            <p:spPr>
              <a:xfrm>
                <a:off x="4866250" y="0"/>
                <a:ext cx="712972" cy="719821"/>
              </a:xfrm>
              <a:custGeom>
                <a:avLst/>
                <a:gdLst/>
                <a:ahLst/>
                <a:cxnLst/>
                <a:rect l="l" t="t" r="r" b="b"/>
                <a:pathLst>
                  <a:path w="15075" h="15219" extrusionOk="0">
                    <a:moveTo>
                      <a:pt x="0" y="1"/>
                    </a:moveTo>
                    <a:lnTo>
                      <a:pt x="15075" y="15218"/>
                    </a:lnTo>
                    <a:lnTo>
                      <a:pt x="150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37;p24">
                <a:extLst>
                  <a:ext uri="{FF2B5EF4-FFF2-40B4-BE49-F238E27FC236}">
                    <a16:creationId xmlns="" xmlns:a16="http://schemas.microsoft.com/office/drawing/2014/main" id="{3B81BCB0-CB04-C345-BA33-371A8328F18C}"/>
                  </a:ext>
                </a:extLst>
              </p:cNvPr>
              <p:cNvSpPr/>
              <p:nvPr/>
            </p:nvSpPr>
            <p:spPr>
              <a:xfrm>
                <a:off x="5221837" y="0"/>
                <a:ext cx="357408" cy="360833"/>
              </a:xfrm>
              <a:custGeom>
                <a:avLst/>
                <a:gdLst/>
                <a:ahLst/>
                <a:cxnLst/>
                <a:rect l="l" t="t" r="r" b="b"/>
                <a:pathLst>
                  <a:path w="7557" h="7629" extrusionOk="0">
                    <a:moveTo>
                      <a:pt x="0" y="1"/>
                    </a:moveTo>
                    <a:cubicBezTo>
                      <a:pt x="0" y="4213"/>
                      <a:pt x="3383" y="7628"/>
                      <a:pt x="7557" y="7628"/>
                    </a:cubicBezTo>
                    <a:lnTo>
                      <a:pt x="755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9" name="Group 108">
            <a:extLst>
              <a:ext uri="{FF2B5EF4-FFF2-40B4-BE49-F238E27FC236}">
                <a16:creationId xmlns="" xmlns:a16="http://schemas.microsoft.com/office/drawing/2014/main" id="{789ED4CC-259B-D8BC-FD95-B47BE105BC37}"/>
              </a:ext>
            </a:extLst>
          </p:cNvPr>
          <p:cNvGrpSpPr/>
          <p:nvPr/>
        </p:nvGrpSpPr>
        <p:grpSpPr>
          <a:xfrm rot="10800000" flipH="1">
            <a:off x="7290951" y="4203690"/>
            <a:ext cx="1850964" cy="941085"/>
            <a:chOff x="6221543" y="-4"/>
            <a:chExt cx="2922360" cy="1485815"/>
          </a:xfrm>
        </p:grpSpPr>
        <p:grpSp>
          <p:nvGrpSpPr>
            <p:cNvPr id="110" name="Google Shape;1452;p45">
              <a:extLst>
                <a:ext uri="{FF2B5EF4-FFF2-40B4-BE49-F238E27FC236}">
                  <a16:creationId xmlns="" xmlns:a16="http://schemas.microsoft.com/office/drawing/2014/main" id="{E42BF83D-01EB-CC47-694C-968A447CFD98}"/>
                </a:ext>
              </a:extLst>
            </p:cNvPr>
            <p:cNvGrpSpPr/>
            <p:nvPr/>
          </p:nvGrpSpPr>
          <p:grpSpPr>
            <a:xfrm>
              <a:off x="8412369" y="1608"/>
              <a:ext cx="731534" cy="740893"/>
              <a:chOff x="7717522" y="719783"/>
              <a:chExt cx="712996" cy="719873"/>
            </a:xfrm>
          </p:grpSpPr>
          <p:sp>
            <p:nvSpPr>
              <p:cNvPr id="122" name="Google Shape;1453;p45">
                <a:extLst>
                  <a:ext uri="{FF2B5EF4-FFF2-40B4-BE49-F238E27FC236}">
                    <a16:creationId xmlns="" xmlns:a16="http://schemas.microsoft.com/office/drawing/2014/main" id="{7359AE06-E769-D31B-3C0A-108AE4448EBA}"/>
                  </a:ext>
                </a:extLst>
              </p:cNvPr>
              <p:cNvSpPr/>
              <p:nvPr/>
            </p:nvSpPr>
            <p:spPr>
              <a:xfrm>
                <a:off x="7717522" y="719783"/>
                <a:ext cx="712972" cy="719868"/>
              </a:xfrm>
              <a:custGeom>
                <a:avLst/>
                <a:gdLst/>
                <a:ahLst/>
                <a:cxnLst/>
                <a:rect l="l" t="t" r="r" b="b"/>
                <a:pathLst>
                  <a:path w="15075" h="15220" extrusionOk="0">
                    <a:moveTo>
                      <a:pt x="987" y="0"/>
                    </a:moveTo>
                    <a:cubicBezTo>
                      <a:pt x="443" y="0"/>
                      <a:pt x="1" y="442"/>
                      <a:pt x="1" y="987"/>
                    </a:cubicBezTo>
                    <a:lnTo>
                      <a:pt x="1" y="15220"/>
                    </a:lnTo>
                    <a:lnTo>
                      <a:pt x="15074" y="15220"/>
                    </a:lnTo>
                    <a:lnTo>
                      <a:pt x="15074"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54;p45">
                <a:extLst>
                  <a:ext uri="{FF2B5EF4-FFF2-40B4-BE49-F238E27FC236}">
                    <a16:creationId xmlns="" xmlns:a16="http://schemas.microsoft.com/office/drawing/2014/main" id="{E4BF5011-4DF8-BB5E-4793-16F20841D9F6}"/>
                  </a:ext>
                </a:extLst>
              </p:cNvPr>
              <p:cNvSpPr/>
              <p:nvPr/>
            </p:nvSpPr>
            <p:spPr>
              <a:xfrm>
                <a:off x="8074056" y="1079721"/>
                <a:ext cx="356462" cy="359934"/>
              </a:xfrm>
              <a:custGeom>
                <a:avLst/>
                <a:gdLst/>
                <a:ahLst/>
                <a:cxnLst/>
                <a:rect l="l" t="t" r="r" b="b"/>
                <a:pathLst>
                  <a:path w="7537" h="7610" extrusionOk="0">
                    <a:moveTo>
                      <a:pt x="7536" y="0"/>
                    </a:moveTo>
                    <a:cubicBezTo>
                      <a:pt x="3375" y="0"/>
                      <a:pt x="1" y="3408"/>
                      <a:pt x="1" y="7610"/>
                    </a:cubicBezTo>
                    <a:lnTo>
                      <a:pt x="7536" y="7610"/>
                    </a:lnTo>
                    <a:lnTo>
                      <a:pt x="75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455;p45">
              <a:extLst>
                <a:ext uri="{FF2B5EF4-FFF2-40B4-BE49-F238E27FC236}">
                  <a16:creationId xmlns="" xmlns:a16="http://schemas.microsoft.com/office/drawing/2014/main" id="{A63AFCE6-0D04-55B1-3463-BE6128DD27D0}"/>
                </a:ext>
              </a:extLst>
            </p:cNvPr>
            <p:cNvGrpSpPr/>
            <p:nvPr/>
          </p:nvGrpSpPr>
          <p:grpSpPr>
            <a:xfrm>
              <a:off x="6221543" y="-4"/>
              <a:ext cx="1462851" cy="740647"/>
              <a:chOff x="5579127" y="719877"/>
              <a:chExt cx="1425920" cy="719773"/>
            </a:xfrm>
          </p:grpSpPr>
          <p:sp>
            <p:nvSpPr>
              <p:cNvPr id="118" name="Google Shape;1456;p45">
                <a:extLst>
                  <a:ext uri="{FF2B5EF4-FFF2-40B4-BE49-F238E27FC236}">
                    <a16:creationId xmlns="" xmlns:a16="http://schemas.microsoft.com/office/drawing/2014/main" id="{05D8EDF6-F2E8-C961-AC75-A1693DDBC9D5}"/>
                  </a:ext>
                </a:extLst>
              </p:cNvPr>
              <p:cNvSpPr/>
              <p:nvPr/>
            </p:nvSpPr>
            <p:spPr>
              <a:xfrm>
                <a:off x="6292099" y="719877"/>
                <a:ext cx="712925" cy="719773"/>
              </a:xfrm>
              <a:custGeom>
                <a:avLst/>
                <a:gdLst/>
                <a:ahLst/>
                <a:cxnLst/>
                <a:rect l="l" t="t" r="r" b="b"/>
                <a:pathLst>
                  <a:path w="15074" h="15218" extrusionOk="0">
                    <a:moveTo>
                      <a:pt x="0" y="0"/>
                    </a:moveTo>
                    <a:lnTo>
                      <a:pt x="0" y="15218"/>
                    </a:lnTo>
                    <a:lnTo>
                      <a:pt x="15074" y="15218"/>
                    </a:lnTo>
                    <a:lnTo>
                      <a:pt x="150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57;p45">
                <a:extLst>
                  <a:ext uri="{FF2B5EF4-FFF2-40B4-BE49-F238E27FC236}">
                    <a16:creationId xmlns="" xmlns:a16="http://schemas.microsoft.com/office/drawing/2014/main" id="{F26D7E1B-9056-7886-02E1-8D0553966ACD}"/>
                  </a:ext>
                </a:extLst>
              </p:cNvPr>
              <p:cNvSpPr/>
              <p:nvPr/>
            </p:nvSpPr>
            <p:spPr>
              <a:xfrm>
                <a:off x="6647686" y="719877"/>
                <a:ext cx="357361" cy="360785"/>
              </a:xfrm>
              <a:custGeom>
                <a:avLst/>
                <a:gdLst/>
                <a:ahLst/>
                <a:cxnLst/>
                <a:rect l="l" t="t" r="r" b="b"/>
                <a:pathLst>
                  <a:path w="7556" h="7628" extrusionOk="0">
                    <a:moveTo>
                      <a:pt x="1" y="0"/>
                    </a:moveTo>
                    <a:cubicBezTo>
                      <a:pt x="1" y="4213"/>
                      <a:pt x="3383" y="7628"/>
                      <a:pt x="7556" y="7628"/>
                    </a:cubicBezTo>
                    <a:lnTo>
                      <a:pt x="75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58;p45">
                <a:extLst>
                  <a:ext uri="{FF2B5EF4-FFF2-40B4-BE49-F238E27FC236}">
                    <a16:creationId xmlns="" xmlns:a16="http://schemas.microsoft.com/office/drawing/2014/main" id="{8EBC53CA-9C21-178A-6ECB-1AE905F11A11}"/>
                  </a:ext>
                </a:extLst>
              </p:cNvPr>
              <p:cNvSpPr/>
              <p:nvPr/>
            </p:nvSpPr>
            <p:spPr>
              <a:xfrm>
                <a:off x="5579127" y="719877"/>
                <a:ext cx="1068489" cy="719773"/>
              </a:xfrm>
              <a:custGeom>
                <a:avLst/>
                <a:gdLst/>
                <a:ahLst/>
                <a:cxnLst/>
                <a:rect l="l" t="t" r="r" b="b"/>
                <a:pathLst>
                  <a:path w="22592" h="15218" extrusionOk="0">
                    <a:moveTo>
                      <a:pt x="1" y="0"/>
                    </a:moveTo>
                    <a:lnTo>
                      <a:pt x="15074" y="15218"/>
                    </a:lnTo>
                    <a:lnTo>
                      <a:pt x="22592" y="15218"/>
                    </a:lnTo>
                    <a:lnTo>
                      <a:pt x="15074" y="7628"/>
                    </a:lnTo>
                    <a:lnTo>
                      <a:pt x="7522"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59;p45">
                <a:extLst>
                  <a:ext uri="{FF2B5EF4-FFF2-40B4-BE49-F238E27FC236}">
                    <a16:creationId xmlns="" xmlns:a16="http://schemas.microsoft.com/office/drawing/2014/main" id="{52C478A9-1458-D125-BA18-02C98E171E61}"/>
                  </a:ext>
                </a:extLst>
              </p:cNvPr>
              <p:cNvSpPr/>
              <p:nvPr/>
            </p:nvSpPr>
            <p:spPr>
              <a:xfrm>
                <a:off x="6292099" y="719877"/>
                <a:ext cx="357266" cy="360785"/>
              </a:xfrm>
              <a:custGeom>
                <a:avLst/>
                <a:gdLst/>
                <a:ahLst/>
                <a:cxnLst/>
                <a:rect l="l" t="t" r="r" b="b"/>
                <a:pathLst>
                  <a:path w="7554" h="7628" extrusionOk="0">
                    <a:moveTo>
                      <a:pt x="0" y="0"/>
                    </a:moveTo>
                    <a:lnTo>
                      <a:pt x="0" y="7628"/>
                    </a:lnTo>
                    <a:lnTo>
                      <a:pt x="7554"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460;p45">
              <a:extLst>
                <a:ext uri="{FF2B5EF4-FFF2-40B4-BE49-F238E27FC236}">
                  <a16:creationId xmlns="" xmlns:a16="http://schemas.microsoft.com/office/drawing/2014/main" id="{9A71F5AF-17B7-A504-984F-CBC4771D065E}"/>
                </a:ext>
              </a:extLst>
            </p:cNvPr>
            <p:cNvGrpSpPr/>
            <p:nvPr/>
          </p:nvGrpSpPr>
          <p:grpSpPr>
            <a:xfrm>
              <a:off x="7558930" y="13"/>
              <a:ext cx="853453" cy="731513"/>
              <a:chOff x="6885785" y="719783"/>
              <a:chExt cx="831745" cy="712490"/>
            </a:xfrm>
          </p:grpSpPr>
          <p:sp>
            <p:nvSpPr>
              <p:cNvPr id="116" name="Google Shape;1461;p45">
                <a:extLst>
                  <a:ext uri="{FF2B5EF4-FFF2-40B4-BE49-F238E27FC236}">
                    <a16:creationId xmlns="" xmlns:a16="http://schemas.microsoft.com/office/drawing/2014/main" id="{C86A50EC-5CDB-DB3E-BF77-1EB9279DCFA2}"/>
                  </a:ext>
                </a:extLst>
              </p:cNvPr>
              <p:cNvSpPr/>
              <p:nvPr/>
            </p:nvSpPr>
            <p:spPr>
              <a:xfrm>
                <a:off x="7109978" y="719783"/>
                <a:ext cx="607552" cy="712490"/>
              </a:xfrm>
              <a:custGeom>
                <a:avLst/>
                <a:gdLst/>
                <a:ahLst/>
                <a:cxnLst/>
                <a:rect l="l" t="t" r="r" b="b"/>
                <a:pathLst>
                  <a:path w="12846" h="15064" extrusionOk="0">
                    <a:moveTo>
                      <a:pt x="12846" y="0"/>
                    </a:moveTo>
                    <a:lnTo>
                      <a:pt x="1" y="12845"/>
                    </a:lnTo>
                    <a:cubicBezTo>
                      <a:pt x="1534" y="14378"/>
                      <a:pt x="3419" y="15064"/>
                      <a:pt x="5268" y="15064"/>
                    </a:cubicBezTo>
                    <a:cubicBezTo>
                      <a:pt x="9136" y="15064"/>
                      <a:pt x="12846" y="12060"/>
                      <a:pt x="12846" y="7524"/>
                    </a:cubicBezTo>
                    <a:lnTo>
                      <a:pt x="128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462;p45">
                <a:extLst>
                  <a:ext uri="{FF2B5EF4-FFF2-40B4-BE49-F238E27FC236}">
                    <a16:creationId xmlns="" xmlns:a16="http://schemas.microsoft.com/office/drawing/2014/main" id="{E4CD9B1E-0618-D971-3224-A6556DFD6832}"/>
                  </a:ext>
                </a:extLst>
              </p:cNvPr>
              <p:cNvSpPr/>
              <p:nvPr/>
            </p:nvSpPr>
            <p:spPr>
              <a:xfrm>
                <a:off x="6885785" y="719783"/>
                <a:ext cx="831730" cy="607536"/>
              </a:xfrm>
              <a:custGeom>
                <a:avLst/>
                <a:gdLst/>
                <a:ahLst/>
                <a:cxnLst/>
                <a:rect l="l" t="t" r="r" b="b"/>
                <a:pathLst>
                  <a:path w="17586" h="12845" extrusionOk="0">
                    <a:moveTo>
                      <a:pt x="10061" y="0"/>
                    </a:moveTo>
                    <a:cubicBezTo>
                      <a:pt x="3358" y="0"/>
                      <a:pt x="1" y="8105"/>
                      <a:pt x="4741" y="12845"/>
                    </a:cubicBezTo>
                    <a:lnTo>
                      <a:pt x="175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 name="Google Shape;1463;p45">
              <a:extLst>
                <a:ext uri="{FF2B5EF4-FFF2-40B4-BE49-F238E27FC236}">
                  <a16:creationId xmlns="" xmlns:a16="http://schemas.microsoft.com/office/drawing/2014/main" id="{EE386968-FE40-4146-2D59-FBF5F723C2A5}"/>
                </a:ext>
              </a:extLst>
            </p:cNvPr>
            <p:cNvGrpSpPr/>
            <p:nvPr/>
          </p:nvGrpSpPr>
          <p:grpSpPr>
            <a:xfrm>
              <a:off x="8412365" y="744900"/>
              <a:ext cx="731533" cy="740911"/>
              <a:chOff x="4866250" y="0"/>
              <a:chExt cx="712996" cy="719821"/>
            </a:xfrm>
          </p:grpSpPr>
          <p:sp>
            <p:nvSpPr>
              <p:cNvPr id="114" name="Google Shape;1464;p45">
                <a:extLst>
                  <a:ext uri="{FF2B5EF4-FFF2-40B4-BE49-F238E27FC236}">
                    <a16:creationId xmlns="" xmlns:a16="http://schemas.microsoft.com/office/drawing/2014/main" id="{B48895E0-EBE0-914C-4305-09E515C850E4}"/>
                  </a:ext>
                </a:extLst>
              </p:cNvPr>
              <p:cNvSpPr/>
              <p:nvPr/>
            </p:nvSpPr>
            <p:spPr>
              <a:xfrm>
                <a:off x="4866250" y="0"/>
                <a:ext cx="712972" cy="719821"/>
              </a:xfrm>
              <a:custGeom>
                <a:avLst/>
                <a:gdLst/>
                <a:ahLst/>
                <a:cxnLst/>
                <a:rect l="l" t="t" r="r" b="b"/>
                <a:pathLst>
                  <a:path w="15075" h="15219" extrusionOk="0">
                    <a:moveTo>
                      <a:pt x="0" y="1"/>
                    </a:moveTo>
                    <a:lnTo>
                      <a:pt x="15075" y="15218"/>
                    </a:lnTo>
                    <a:lnTo>
                      <a:pt x="150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65;p45">
                <a:extLst>
                  <a:ext uri="{FF2B5EF4-FFF2-40B4-BE49-F238E27FC236}">
                    <a16:creationId xmlns="" xmlns:a16="http://schemas.microsoft.com/office/drawing/2014/main" id="{C90517E4-EAE4-2B61-6FE3-46A273F2E18D}"/>
                  </a:ext>
                </a:extLst>
              </p:cNvPr>
              <p:cNvSpPr/>
              <p:nvPr/>
            </p:nvSpPr>
            <p:spPr>
              <a:xfrm>
                <a:off x="5221837" y="0"/>
                <a:ext cx="357408" cy="360833"/>
              </a:xfrm>
              <a:custGeom>
                <a:avLst/>
                <a:gdLst/>
                <a:ahLst/>
                <a:cxnLst/>
                <a:rect l="l" t="t" r="r" b="b"/>
                <a:pathLst>
                  <a:path w="7557" h="7629" extrusionOk="0">
                    <a:moveTo>
                      <a:pt x="0" y="1"/>
                    </a:moveTo>
                    <a:cubicBezTo>
                      <a:pt x="0" y="4213"/>
                      <a:pt x="3383" y="7628"/>
                      <a:pt x="7557" y="7628"/>
                    </a:cubicBezTo>
                    <a:lnTo>
                      <a:pt x="75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 name="Group 48">
            <a:extLst>
              <a:ext uri="{FF2B5EF4-FFF2-40B4-BE49-F238E27FC236}">
                <a16:creationId xmlns="" xmlns:a16="http://schemas.microsoft.com/office/drawing/2014/main" id="{327C7C65-004D-7166-265F-8E5072DE1C7D}"/>
              </a:ext>
            </a:extLst>
          </p:cNvPr>
          <p:cNvGrpSpPr/>
          <p:nvPr/>
        </p:nvGrpSpPr>
        <p:grpSpPr>
          <a:xfrm>
            <a:off x="-6958913" y="4100508"/>
            <a:ext cx="4408164" cy="307777"/>
            <a:chOff x="2421319" y="3868322"/>
            <a:chExt cx="4408164" cy="307777"/>
          </a:xfrm>
        </p:grpSpPr>
        <p:sp>
          <p:nvSpPr>
            <p:cNvPr id="50" name="Google Shape;240;p33">
              <a:extLst>
                <a:ext uri="{FF2B5EF4-FFF2-40B4-BE49-F238E27FC236}">
                  <a16:creationId xmlns="" xmlns:a16="http://schemas.microsoft.com/office/drawing/2014/main" id="{A4079F4B-00EB-22BF-0FEA-8E4A9E1CCDC7}"/>
                </a:ext>
              </a:extLst>
            </p:cNvPr>
            <p:cNvSpPr/>
            <p:nvPr/>
          </p:nvSpPr>
          <p:spPr>
            <a:xfrm>
              <a:off x="2425213" y="3881068"/>
              <a:ext cx="4381600" cy="291666"/>
            </a:xfrm>
            <a:prstGeom prst="roundRect">
              <a:avLst>
                <a:gd name="adj" fmla="val 50000"/>
              </a:avLst>
            </a:prstGeom>
            <a:solidFill>
              <a:schemeClr val="accent4"/>
            </a:solidFill>
            <a:ln w="19050">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lang="id-ID" b="1">
                <a:solidFill>
                  <a:schemeClr val="accent6"/>
                </a:solidFill>
                <a:latin typeface="Oxygen" panose="02000503000000000000" pitchFamily="2" charset="0"/>
              </a:endParaRPr>
            </a:p>
          </p:txBody>
        </p:sp>
        <p:sp>
          <p:nvSpPr>
            <p:cNvPr id="51" name="TextBox 50">
              <a:extLst>
                <a:ext uri="{FF2B5EF4-FFF2-40B4-BE49-F238E27FC236}">
                  <a16:creationId xmlns="" xmlns:a16="http://schemas.microsoft.com/office/drawing/2014/main" id="{A9154348-40AE-2C59-51D2-DCDE4E28CC28}"/>
                </a:ext>
              </a:extLst>
            </p:cNvPr>
            <p:cNvSpPr txBox="1"/>
            <p:nvPr/>
          </p:nvSpPr>
          <p:spPr>
            <a:xfrm>
              <a:off x="2421319" y="3868322"/>
              <a:ext cx="4408164" cy="307777"/>
            </a:xfrm>
            <a:prstGeom prst="rect">
              <a:avLst/>
            </a:prstGeom>
            <a:noFill/>
          </p:spPr>
          <p:txBody>
            <a:bodyPr wrap="square">
              <a:spAutoFit/>
            </a:bodyPr>
            <a:lstStyle/>
            <a:p>
              <a:pPr marL="0" lvl="0" indent="0" algn="ctr" rtl="0">
                <a:spcBef>
                  <a:spcPts val="0"/>
                </a:spcBef>
                <a:spcAft>
                  <a:spcPts val="1600"/>
                </a:spcAft>
                <a:buNone/>
              </a:pPr>
              <a:r>
                <a:rPr lang="en-US" dirty="0">
                  <a:solidFill>
                    <a:schemeClr val="bg1"/>
                  </a:solidFill>
                  <a:latin typeface="Figtree" panose="020B0604020202020204" charset="0"/>
                  <a:ea typeface="Roboto" pitchFamily="2" charset="0"/>
                  <a:cs typeface="Open Sans" panose="020B0606030504020204" pitchFamily="34" charset="0"/>
                </a:rPr>
                <a:t>@Kanfast | 085161700384 | Jasa Bikin Power Point</a:t>
              </a:r>
            </a:p>
          </p:txBody>
        </p:sp>
      </p:grpSp>
      <p:sp>
        <p:nvSpPr>
          <p:cNvPr id="37" name="Freeform 36">
            <a:extLst>
              <a:ext uri="{FF2B5EF4-FFF2-40B4-BE49-F238E27FC236}">
                <a16:creationId xmlns="" xmlns:a16="http://schemas.microsoft.com/office/drawing/2014/main" id="{C4334D93-315B-F6B9-EA13-0F87F70F8DD6}"/>
              </a:ext>
            </a:extLst>
          </p:cNvPr>
          <p:cNvSpPr>
            <a:spLocks noGrp="1" noRot="1" noMove="1" noResize="1" noEditPoints="1" noAdjustHandles="1" noChangeArrowheads="1" noChangeShapeType="1"/>
          </p:cNvSpPr>
          <p:nvPr/>
        </p:nvSpPr>
        <p:spPr>
          <a:xfrm>
            <a:off x="-20574000" y="-17865752"/>
            <a:ext cx="50292000" cy="41696640"/>
          </a:xfrm>
          <a:custGeom>
            <a:avLst/>
            <a:gdLst>
              <a:gd name="connsiteX0" fmla="*/ 20499572 w 50292000"/>
              <a:gd name="connsiteY0" fmla="*/ 17791324 h 41696640"/>
              <a:gd name="connsiteX1" fmla="*/ 20499572 w 50292000"/>
              <a:gd name="connsiteY1" fmla="*/ 23086338 h 41696640"/>
              <a:gd name="connsiteX2" fmla="*/ 29792428 w 50292000"/>
              <a:gd name="connsiteY2" fmla="*/ 23086338 h 41696640"/>
              <a:gd name="connsiteX3" fmla="*/ 29792428 w 50292000"/>
              <a:gd name="connsiteY3" fmla="*/ 17791324 h 41696640"/>
              <a:gd name="connsiteX4" fmla="*/ 0 w 50292000"/>
              <a:gd name="connsiteY4" fmla="*/ 0 h 41696640"/>
              <a:gd name="connsiteX5" fmla="*/ 50292000 w 50292000"/>
              <a:gd name="connsiteY5" fmla="*/ 0 h 41696640"/>
              <a:gd name="connsiteX6" fmla="*/ 50292000 w 50292000"/>
              <a:gd name="connsiteY6" fmla="*/ 41696640 h 41696640"/>
              <a:gd name="connsiteX7" fmla="*/ 0 w 50292000"/>
              <a:gd name="connsiteY7" fmla="*/ 41696640 h 4169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0" h="41696640">
                <a:moveTo>
                  <a:pt x="20499572" y="17791324"/>
                </a:moveTo>
                <a:lnTo>
                  <a:pt x="20499572" y="23086338"/>
                </a:lnTo>
                <a:lnTo>
                  <a:pt x="29792428" y="23086338"/>
                </a:lnTo>
                <a:lnTo>
                  <a:pt x="29792428" y="17791324"/>
                </a:lnTo>
                <a:close/>
                <a:moveTo>
                  <a:pt x="0" y="0"/>
                </a:moveTo>
                <a:lnTo>
                  <a:pt x="50292000" y="0"/>
                </a:lnTo>
                <a:lnTo>
                  <a:pt x="50292000" y="41696640"/>
                </a:lnTo>
                <a:lnTo>
                  <a:pt x="0" y="41696640"/>
                </a:lnTo>
                <a:close/>
              </a:path>
            </a:pathLst>
          </a:custGeom>
          <a:solidFill>
            <a:srgbClr val="ECECEC"/>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8" name="Picture 37">
            <a:extLst>
              <a:ext uri="{FF2B5EF4-FFF2-40B4-BE49-F238E27FC236}">
                <a16:creationId xmlns="" xmlns:a16="http://schemas.microsoft.com/office/drawing/2014/main" id="{B009D27F-8C71-F081-4F78-636F362B5FB2}"/>
              </a:ext>
            </a:extLst>
          </p:cNvPr>
          <p:cNvPicPr>
            <a:picLocks noChangeAspect="1"/>
          </p:cNvPicPr>
          <p:nvPr/>
        </p:nvPicPr>
        <p:blipFill>
          <a:blip r:embed="rId2"/>
          <a:srcRect/>
          <a:stretch/>
        </p:blipFill>
        <p:spPr>
          <a:xfrm>
            <a:off x="8138024" y="-174435"/>
            <a:ext cx="1084622" cy="1084622"/>
          </a:xfrm>
          <a:prstGeom prst="rect">
            <a:avLst/>
          </a:prstGeom>
        </p:spPr>
      </p:pic>
      <p:graphicFrame>
        <p:nvGraphicFramePr>
          <p:cNvPr id="39" name="Table 38">
            <a:extLst>
              <a:ext uri="{FF2B5EF4-FFF2-40B4-BE49-F238E27FC236}">
                <a16:creationId xmlns="" xmlns:a16="http://schemas.microsoft.com/office/drawing/2014/main" id="{03FA74D4-61EB-EC54-B4B4-37CB3196E0F0}"/>
              </a:ext>
            </a:extLst>
          </p:cNvPr>
          <p:cNvGraphicFramePr>
            <a:graphicFrameLocks noGrp="1"/>
          </p:cNvGraphicFramePr>
          <p:nvPr>
            <p:extLst>
              <p:ext uri="{D42A27DB-BD31-4B8C-83A1-F6EECF244321}">
                <p14:modId xmlns:p14="http://schemas.microsoft.com/office/powerpoint/2010/main" val="887145498"/>
              </p:ext>
            </p:extLst>
          </p:nvPr>
        </p:nvGraphicFramePr>
        <p:xfrm>
          <a:off x="22300" y="1048634"/>
          <a:ext cx="4338342" cy="2348484"/>
        </p:xfrm>
        <a:graphic>
          <a:graphicData uri="http://schemas.openxmlformats.org/drawingml/2006/table">
            <a:tbl>
              <a:tblPr firstRow="1" firstCol="1" bandRow="1">
                <a:tableStyleId>{84CCC30B-F265-41EE-A461-49F57CED73D8}</a:tableStyleId>
              </a:tblPr>
              <a:tblGrid>
                <a:gridCol w="1446114">
                  <a:extLst>
                    <a:ext uri="{9D8B030D-6E8A-4147-A177-3AD203B41FA5}">
                      <a16:colId xmlns="" xmlns:a16="http://schemas.microsoft.com/office/drawing/2014/main" val="3950431483"/>
                    </a:ext>
                  </a:extLst>
                </a:gridCol>
                <a:gridCol w="1446114">
                  <a:extLst>
                    <a:ext uri="{9D8B030D-6E8A-4147-A177-3AD203B41FA5}">
                      <a16:colId xmlns="" xmlns:a16="http://schemas.microsoft.com/office/drawing/2014/main" val="1584063124"/>
                    </a:ext>
                  </a:extLst>
                </a:gridCol>
                <a:gridCol w="1446114">
                  <a:extLst>
                    <a:ext uri="{9D8B030D-6E8A-4147-A177-3AD203B41FA5}">
                      <a16:colId xmlns="" xmlns:a16="http://schemas.microsoft.com/office/drawing/2014/main" val="540227023"/>
                    </a:ext>
                  </a:extLst>
                </a:gridCol>
              </a:tblGrid>
              <a:tr h="157702">
                <a:tc>
                  <a:txBody>
                    <a:bodyPr/>
                    <a:lstStyle/>
                    <a:p>
                      <a:pPr algn="ctr">
                        <a:lnSpc>
                          <a:spcPct val="107000"/>
                        </a:lnSpc>
                        <a:spcAft>
                          <a:spcPts val="800"/>
                        </a:spcAft>
                      </a:pPr>
                      <a:r>
                        <a:rPr lang="en-ID" sz="1200" dirty="0" err="1">
                          <a:effectLst/>
                        </a:rPr>
                        <a:t>Karakteristik</a:t>
                      </a:r>
                      <a:endParaRPr lang="en-ID"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ID" sz="1200">
                          <a:effectLst/>
                        </a:rPr>
                        <a:t>Frekuensi</a:t>
                      </a:r>
                      <a:endParaRPr lang="en-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ID" sz="1200">
                          <a:effectLst/>
                        </a:rPr>
                        <a:t>Persentase (%)</a:t>
                      </a:r>
                      <a:endParaRPr lang="en-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3591524135"/>
                  </a:ext>
                </a:extLst>
              </a:tr>
              <a:tr h="157702">
                <a:tc>
                  <a:txBody>
                    <a:bodyPr/>
                    <a:lstStyle/>
                    <a:p>
                      <a:pPr algn="ctr">
                        <a:lnSpc>
                          <a:spcPct val="107000"/>
                        </a:lnSpc>
                        <a:spcAft>
                          <a:spcPts val="800"/>
                        </a:spcAft>
                      </a:pPr>
                      <a:r>
                        <a:rPr lang="en-ID" sz="1200">
                          <a:effectLst/>
                        </a:rPr>
                        <a:t>Usia</a:t>
                      </a:r>
                      <a:endParaRPr lang="en-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ID" sz="1100" dirty="0">
                        <a:effectLst/>
                        <a:latin typeface="Calibri" panose="020F0502020204030204" pitchFamily="34" charset="0"/>
                        <a:cs typeface="Arial" panose="020B0604020202020204" pitchFamily="34" charset="0"/>
                      </a:endParaRPr>
                    </a:p>
                  </a:txBody>
                  <a:tcPr marL="68580" marR="68580" marT="0" marB="0"/>
                </a:tc>
                <a:tc>
                  <a:txBody>
                    <a:bodyPr/>
                    <a:lstStyle/>
                    <a:p>
                      <a:endParaRPr lang="en-ID" sz="1100">
                        <a:effectLst/>
                        <a:latin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101340472"/>
                  </a:ext>
                </a:extLst>
              </a:tr>
              <a:tr h="157702">
                <a:tc>
                  <a:txBody>
                    <a:bodyPr/>
                    <a:lstStyle/>
                    <a:p>
                      <a:pPr algn="just">
                        <a:lnSpc>
                          <a:spcPct val="107000"/>
                        </a:lnSpc>
                        <a:spcAft>
                          <a:spcPts val="800"/>
                        </a:spcAft>
                      </a:pPr>
                      <a:r>
                        <a:rPr lang="en-ID" sz="1200">
                          <a:effectLst/>
                        </a:rPr>
                        <a:t>&lt; 25 tahun</a:t>
                      </a:r>
                      <a:endParaRPr lang="en-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ID" sz="1200">
                          <a:effectLst/>
                        </a:rPr>
                        <a:t>35</a:t>
                      </a:r>
                      <a:endParaRPr lang="en-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ID" sz="1200">
                          <a:effectLst/>
                        </a:rPr>
                        <a:t>53.8</a:t>
                      </a:r>
                      <a:endParaRPr lang="en-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688946386"/>
                  </a:ext>
                </a:extLst>
              </a:tr>
              <a:tr h="157702">
                <a:tc>
                  <a:txBody>
                    <a:bodyPr/>
                    <a:lstStyle/>
                    <a:p>
                      <a:pPr algn="just">
                        <a:lnSpc>
                          <a:spcPct val="107000"/>
                        </a:lnSpc>
                        <a:spcAft>
                          <a:spcPts val="800"/>
                        </a:spcAft>
                      </a:pPr>
                      <a:r>
                        <a:rPr lang="en-ID" sz="1200">
                          <a:effectLst/>
                        </a:rPr>
                        <a:t>25-35 tahun</a:t>
                      </a:r>
                      <a:endParaRPr lang="en-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ID" sz="1200">
                          <a:effectLst/>
                        </a:rPr>
                        <a:t>15</a:t>
                      </a:r>
                      <a:endParaRPr lang="en-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ID" sz="1200">
                          <a:effectLst/>
                        </a:rPr>
                        <a:t>23.1</a:t>
                      </a:r>
                      <a:endParaRPr lang="en-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728830104"/>
                  </a:ext>
                </a:extLst>
              </a:tr>
              <a:tr h="157702">
                <a:tc>
                  <a:txBody>
                    <a:bodyPr/>
                    <a:lstStyle/>
                    <a:p>
                      <a:pPr algn="just">
                        <a:lnSpc>
                          <a:spcPct val="107000"/>
                        </a:lnSpc>
                        <a:spcAft>
                          <a:spcPts val="800"/>
                        </a:spcAft>
                      </a:pPr>
                      <a:r>
                        <a:rPr lang="en-ID" sz="1200" dirty="0">
                          <a:effectLst/>
                        </a:rPr>
                        <a:t>&gt; 35 </a:t>
                      </a:r>
                      <a:r>
                        <a:rPr lang="en-ID" sz="1200" dirty="0" err="1">
                          <a:effectLst/>
                        </a:rPr>
                        <a:t>tahun</a:t>
                      </a:r>
                      <a:endParaRPr lang="en-ID"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ID" sz="1200">
                          <a:effectLst/>
                        </a:rPr>
                        <a:t>15</a:t>
                      </a:r>
                      <a:endParaRPr lang="en-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ID" sz="1200">
                          <a:effectLst/>
                        </a:rPr>
                        <a:t>23.1</a:t>
                      </a:r>
                      <a:endParaRPr lang="en-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3418774924"/>
                  </a:ext>
                </a:extLst>
              </a:tr>
              <a:tr h="157702">
                <a:tc>
                  <a:txBody>
                    <a:bodyPr/>
                    <a:lstStyle/>
                    <a:p>
                      <a:pPr algn="ctr">
                        <a:lnSpc>
                          <a:spcPct val="107000"/>
                        </a:lnSpc>
                        <a:spcAft>
                          <a:spcPts val="800"/>
                        </a:spcAft>
                      </a:pPr>
                      <a:r>
                        <a:rPr lang="en-ID" sz="1200">
                          <a:effectLst/>
                        </a:rPr>
                        <a:t>Jenis kelamin</a:t>
                      </a:r>
                      <a:endParaRPr lang="en-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ID" sz="1100" dirty="0">
                        <a:effectLst/>
                        <a:latin typeface="Calibri" panose="020F0502020204030204" pitchFamily="34" charset="0"/>
                        <a:cs typeface="Arial" panose="020B0604020202020204" pitchFamily="34" charset="0"/>
                      </a:endParaRPr>
                    </a:p>
                  </a:txBody>
                  <a:tcPr marL="68580" marR="68580" marT="0" marB="0"/>
                </a:tc>
                <a:tc>
                  <a:txBody>
                    <a:bodyPr/>
                    <a:lstStyle/>
                    <a:p>
                      <a:endParaRPr lang="en-ID" sz="1100">
                        <a:effectLst/>
                        <a:latin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785326172"/>
                  </a:ext>
                </a:extLst>
              </a:tr>
              <a:tr h="157702">
                <a:tc>
                  <a:txBody>
                    <a:bodyPr/>
                    <a:lstStyle/>
                    <a:p>
                      <a:pPr algn="just">
                        <a:lnSpc>
                          <a:spcPct val="107000"/>
                        </a:lnSpc>
                        <a:spcAft>
                          <a:spcPts val="800"/>
                        </a:spcAft>
                      </a:pPr>
                      <a:r>
                        <a:rPr lang="en-ID" sz="1200">
                          <a:effectLst/>
                        </a:rPr>
                        <a:t>Pria</a:t>
                      </a:r>
                      <a:endParaRPr lang="en-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ID" sz="1200">
                          <a:effectLst/>
                        </a:rPr>
                        <a:t>25</a:t>
                      </a:r>
                      <a:endParaRPr lang="en-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ID" sz="1200">
                          <a:effectLst/>
                        </a:rPr>
                        <a:t>38.5</a:t>
                      </a:r>
                      <a:endParaRPr lang="en-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3162122924"/>
                  </a:ext>
                </a:extLst>
              </a:tr>
              <a:tr h="157702">
                <a:tc>
                  <a:txBody>
                    <a:bodyPr/>
                    <a:lstStyle/>
                    <a:p>
                      <a:pPr algn="just">
                        <a:lnSpc>
                          <a:spcPct val="107000"/>
                        </a:lnSpc>
                        <a:spcAft>
                          <a:spcPts val="800"/>
                        </a:spcAft>
                      </a:pPr>
                      <a:r>
                        <a:rPr lang="en-ID" sz="1200">
                          <a:effectLst/>
                        </a:rPr>
                        <a:t>Perempuan</a:t>
                      </a:r>
                      <a:endParaRPr lang="en-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ID" sz="1200">
                          <a:effectLst/>
                        </a:rPr>
                        <a:t>40</a:t>
                      </a:r>
                      <a:endParaRPr lang="en-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ID" sz="1200">
                          <a:effectLst/>
                        </a:rPr>
                        <a:t>61.5</a:t>
                      </a:r>
                      <a:endParaRPr lang="en-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516106497"/>
                  </a:ext>
                </a:extLst>
              </a:tr>
              <a:tr h="157702">
                <a:tc>
                  <a:txBody>
                    <a:bodyPr/>
                    <a:lstStyle/>
                    <a:p>
                      <a:pPr algn="ctr">
                        <a:lnSpc>
                          <a:spcPct val="107000"/>
                        </a:lnSpc>
                        <a:spcAft>
                          <a:spcPts val="800"/>
                        </a:spcAft>
                      </a:pPr>
                      <a:r>
                        <a:rPr lang="en-ID" sz="1200">
                          <a:effectLst/>
                        </a:rPr>
                        <a:t>Tingkat Pendidikan</a:t>
                      </a:r>
                      <a:endParaRPr lang="en-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ID" sz="1100">
                        <a:effectLst/>
                        <a:latin typeface="Calibri" panose="020F0502020204030204" pitchFamily="34" charset="0"/>
                        <a:cs typeface="Arial" panose="020B0604020202020204" pitchFamily="34" charset="0"/>
                      </a:endParaRPr>
                    </a:p>
                  </a:txBody>
                  <a:tcPr marL="68580" marR="68580" marT="0" marB="0"/>
                </a:tc>
                <a:tc>
                  <a:txBody>
                    <a:bodyPr/>
                    <a:lstStyle/>
                    <a:p>
                      <a:endParaRPr lang="en-ID" sz="1100" dirty="0">
                        <a:effectLst/>
                        <a:latin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3263689095"/>
                  </a:ext>
                </a:extLst>
              </a:tr>
              <a:tr h="157702">
                <a:tc>
                  <a:txBody>
                    <a:bodyPr/>
                    <a:lstStyle/>
                    <a:p>
                      <a:pPr algn="just">
                        <a:lnSpc>
                          <a:spcPct val="107000"/>
                        </a:lnSpc>
                        <a:spcAft>
                          <a:spcPts val="800"/>
                        </a:spcAft>
                      </a:pPr>
                      <a:r>
                        <a:rPr lang="en-ID" sz="1200">
                          <a:effectLst/>
                        </a:rPr>
                        <a:t>SMA/Sederajat</a:t>
                      </a:r>
                      <a:endParaRPr lang="en-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ID" sz="1200">
                          <a:effectLst/>
                        </a:rPr>
                        <a:t>40</a:t>
                      </a:r>
                      <a:endParaRPr lang="en-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ID" sz="1200">
                          <a:effectLst/>
                        </a:rPr>
                        <a:t>61.5</a:t>
                      </a:r>
                      <a:endParaRPr lang="en-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900421728"/>
                  </a:ext>
                </a:extLst>
              </a:tr>
              <a:tr h="157702">
                <a:tc>
                  <a:txBody>
                    <a:bodyPr/>
                    <a:lstStyle/>
                    <a:p>
                      <a:pPr algn="just">
                        <a:lnSpc>
                          <a:spcPct val="107000"/>
                        </a:lnSpc>
                        <a:spcAft>
                          <a:spcPts val="800"/>
                        </a:spcAft>
                      </a:pPr>
                      <a:r>
                        <a:rPr lang="en-ID" sz="1200">
                          <a:effectLst/>
                        </a:rPr>
                        <a:t>Diploma</a:t>
                      </a:r>
                      <a:endParaRPr lang="en-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ID" sz="1200">
                          <a:effectLst/>
                        </a:rPr>
                        <a:t>10</a:t>
                      </a:r>
                      <a:endParaRPr lang="en-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ID" sz="1200">
                          <a:effectLst/>
                        </a:rPr>
                        <a:t>15.4</a:t>
                      </a:r>
                      <a:endParaRPr lang="en-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93546516"/>
                  </a:ext>
                </a:extLst>
              </a:tr>
              <a:tr h="157702">
                <a:tc>
                  <a:txBody>
                    <a:bodyPr/>
                    <a:lstStyle/>
                    <a:p>
                      <a:pPr algn="just">
                        <a:lnSpc>
                          <a:spcPct val="107000"/>
                        </a:lnSpc>
                        <a:spcAft>
                          <a:spcPts val="800"/>
                        </a:spcAft>
                      </a:pPr>
                      <a:r>
                        <a:rPr lang="en-ID" sz="1200">
                          <a:effectLst/>
                        </a:rPr>
                        <a:t>Gelar Sarjana</a:t>
                      </a:r>
                      <a:endParaRPr lang="en-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ID" sz="1200">
                          <a:effectLst/>
                        </a:rPr>
                        <a:t>15</a:t>
                      </a:r>
                      <a:endParaRPr lang="en-ID"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ID" sz="1200" dirty="0">
                          <a:effectLst/>
                        </a:rPr>
                        <a:t>23.1</a:t>
                      </a:r>
                      <a:endParaRPr lang="en-ID"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56616357"/>
                  </a:ext>
                </a:extLst>
              </a:tr>
            </a:tbl>
          </a:graphicData>
        </a:graphic>
      </p:graphicFrame>
      <p:pic>
        <p:nvPicPr>
          <p:cNvPr id="55" name="Picture 54">
            <a:extLst>
              <a:ext uri="{FF2B5EF4-FFF2-40B4-BE49-F238E27FC236}">
                <a16:creationId xmlns="" xmlns:a16="http://schemas.microsoft.com/office/drawing/2014/main" id="{98C08833-8C30-DE86-3A53-B956E7E06977}"/>
              </a:ext>
            </a:extLst>
          </p:cNvPr>
          <p:cNvPicPr>
            <a:picLocks noChangeAspect="1"/>
          </p:cNvPicPr>
          <p:nvPr/>
        </p:nvPicPr>
        <p:blipFill>
          <a:blip r:embed="rId3"/>
          <a:stretch>
            <a:fillRect/>
          </a:stretch>
        </p:blipFill>
        <p:spPr>
          <a:xfrm>
            <a:off x="4833385" y="768539"/>
            <a:ext cx="3372968" cy="2637145"/>
          </a:xfrm>
          <a:prstGeom prst="rect">
            <a:avLst/>
          </a:prstGeom>
        </p:spPr>
      </p:pic>
      <p:pic>
        <p:nvPicPr>
          <p:cNvPr id="57" name="Picture 56">
            <a:extLst>
              <a:ext uri="{FF2B5EF4-FFF2-40B4-BE49-F238E27FC236}">
                <a16:creationId xmlns="" xmlns:a16="http://schemas.microsoft.com/office/drawing/2014/main" id="{992A3704-A016-6D3B-0BE4-F73BDF69EE9F}"/>
              </a:ext>
            </a:extLst>
          </p:cNvPr>
          <p:cNvPicPr>
            <a:picLocks noChangeAspect="1"/>
          </p:cNvPicPr>
          <p:nvPr/>
        </p:nvPicPr>
        <p:blipFill>
          <a:blip r:embed="rId4"/>
          <a:stretch>
            <a:fillRect/>
          </a:stretch>
        </p:blipFill>
        <p:spPr>
          <a:xfrm>
            <a:off x="2068768" y="3498177"/>
            <a:ext cx="5035592" cy="1693790"/>
          </a:xfrm>
          <a:prstGeom prst="rect">
            <a:avLst/>
          </a:prstGeom>
        </p:spPr>
      </p:pic>
    </p:spTree>
    <p:extLst>
      <p:ext uri="{BB962C8B-B14F-4D97-AF65-F5344CB8AC3E}">
        <p14:creationId xmlns:p14="http://schemas.microsoft.com/office/powerpoint/2010/main" val="2316711372"/>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eam Building Workshop by Slidesgo ">
  <a:themeElements>
    <a:clrScheme name="Simple Light">
      <a:dk1>
        <a:srgbClr val="2D2D48"/>
      </a:dk1>
      <a:lt1>
        <a:srgbClr val="FFFFFF"/>
      </a:lt1>
      <a:dk2>
        <a:srgbClr val="81B0C5"/>
      </a:dk2>
      <a:lt2>
        <a:srgbClr val="AFE2EF"/>
      </a:lt2>
      <a:accent1>
        <a:srgbClr val="D1EDEC"/>
      </a:accent1>
      <a:accent2>
        <a:srgbClr val="FFCF7B"/>
      </a:accent2>
      <a:accent3>
        <a:srgbClr val="FFD58F"/>
      </a:accent3>
      <a:accent4>
        <a:srgbClr val="FF555E"/>
      </a:accent4>
      <a:accent5>
        <a:srgbClr val="FFE6D6"/>
      </a:accent5>
      <a:accent6>
        <a:srgbClr val="F9F7F5"/>
      </a:accent6>
      <a:hlink>
        <a:srgbClr val="2D2D4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2000</TotalTime>
  <Words>3419</Words>
  <Application>Microsoft Office PowerPoint</Application>
  <PresentationFormat>On-screen Show (16:9)</PresentationFormat>
  <Paragraphs>254</Paragraphs>
  <Slides>17</Slides>
  <Notes>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17</vt:i4>
      </vt:variant>
    </vt:vector>
  </HeadingPairs>
  <TitlesOfParts>
    <vt:vector size="32" baseType="lpstr">
      <vt:lpstr>Arial</vt:lpstr>
      <vt:lpstr>Fira Sans Extra Condensed</vt:lpstr>
      <vt:lpstr>Fredoka One</vt:lpstr>
      <vt:lpstr>Figtree</vt:lpstr>
      <vt:lpstr>Playfair Display</vt:lpstr>
      <vt:lpstr>Arial Black</vt:lpstr>
      <vt:lpstr>Calibri</vt:lpstr>
      <vt:lpstr>Bebas Neue Bold</vt:lpstr>
      <vt:lpstr>Open Sans</vt:lpstr>
      <vt:lpstr>Roboto</vt:lpstr>
      <vt:lpstr>Montserrat Bold</vt:lpstr>
      <vt:lpstr>Oxygen</vt:lpstr>
      <vt:lpstr>Times New Roman</vt:lpstr>
      <vt:lpstr>Nourd</vt:lpstr>
      <vt:lpstr>Team Building Workshop by Slidesgo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Abyantara Putra</dc:creator>
  <cp:lastModifiedBy>AVITA</cp:lastModifiedBy>
  <cp:revision>26</cp:revision>
  <dcterms:modified xsi:type="dcterms:W3CDTF">2025-01-29T14:53:26Z</dcterms:modified>
</cp:coreProperties>
</file>