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8" r:id="rId6"/>
    <p:sldId id="279" r:id="rId7"/>
    <p:sldId id="261" r:id="rId8"/>
    <p:sldId id="272" r:id="rId9"/>
    <p:sldId id="273" r:id="rId10"/>
    <p:sldId id="274" r:id="rId11"/>
    <p:sldId id="275" r:id="rId12"/>
    <p:sldId id="269" r:id="rId13"/>
    <p:sldId id="264" r:id="rId14"/>
    <p:sldId id="265" r:id="rId15"/>
    <p:sldId id="276" r:id="rId16"/>
    <p:sldId id="277" r:id="rId17"/>
    <p:sldId id="260" r:id="rId18"/>
    <p:sldId id="271" r:id="rId19"/>
  </p:sldIdLst>
  <p:sldSz cx="18288000" cy="10287000"/>
  <p:notesSz cx="6858000" cy="9144000"/>
  <p:embeddedFontLst>
    <p:embeddedFont>
      <p:font typeface="Canva Sans Bold" panose="020B0604020202020204" charset="0"/>
      <p:regular r:id="rId20"/>
    </p:embeddedFon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Heavy" panose="020B0604020202020204" charset="0"/>
      <p:regular r:id="rId25"/>
    </p:embeddedFont>
    <p:embeddedFont>
      <p:font typeface="Montserrat Semi-Bold" panose="020B0604020202020204" charset="0"/>
      <p:regular r:id="rId26"/>
    </p:embeddedFont>
    <p:embeddedFont>
      <p:font typeface="Now" panose="020B0604020202020204" charset="0"/>
      <p:regular r:id="rId27"/>
    </p:embeddedFont>
    <p:embeddedFont>
      <p:font typeface="Tahoma" panose="020B0604030504040204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4622" autoAdjust="0"/>
  </p:normalViewPr>
  <p:slideViewPr>
    <p:cSldViewPr>
      <p:cViewPr varScale="1">
        <p:scale>
          <a:sx n="51" d="100"/>
          <a:sy n="51" d="100"/>
        </p:scale>
        <p:origin x="955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va%20Shinta%20Aisyah\Documents\Book1(AutoRecovered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Eva%20Shinta%20Aisyah\Documents\Journal%20Umam2.xlsb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Development (AI) In Percentage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Swedia</c:v>
                </c:pt>
                <c:pt idx="1">
                  <c:v>Amerika Serikat</c:v>
                </c:pt>
                <c:pt idx="2">
                  <c:v>Jepang</c:v>
                </c:pt>
                <c:pt idx="3">
                  <c:v>Austria</c:v>
                </c:pt>
                <c:pt idx="4">
                  <c:v>Jerman</c:v>
                </c:pt>
                <c:pt idx="5">
                  <c:v>Inggris</c:v>
                </c:pt>
                <c:pt idx="6">
                  <c:v>Perancis</c:v>
                </c:pt>
                <c:pt idx="7">
                  <c:v>Spanyol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37</c:v>
                </c:pt>
                <c:pt idx="1">
                  <c:v>35</c:v>
                </c:pt>
                <c:pt idx="2">
                  <c:v>34</c:v>
                </c:pt>
                <c:pt idx="3">
                  <c:v>30</c:v>
                </c:pt>
                <c:pt idx="4">
                  <c:v>29</c:v>
                </c:pt>
                <c:pt idx="5">
                  <c:v>25</c:v>
                </c:pt>
                <c:pt idx="6">
                  <c:v>20</c:v>
                </c:pt>
                <c:pt idx="7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84-4E95-987B-7CF012C68BB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71838048"/>
        <c:axId val="171833728"/>
      </c:barChart>
      <c:catAx>
        <c:axId val="171838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833728"/>
        <c:crosses val="autoZero"/>
        <c:auto val="1"/>
        <c:lblAlgn val="ctr"/>
        <c:lblOffset val="100"/>
        <c:noMultiLvlLbl val="0"/>
      </c:catAx>
      <c:valAx>
        <c:axId val="17183372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83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Sheet1!$E$2</c:f>
              <c:strCache>
                <c:ptCount val="1"/>
                <c:pt idx="0">
                  <c:v>Jumlah Penelitian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Sheet1!$D$3:$D$7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Sheet1!$E$3:$E$7</c:f>
              <c:numCache>
                <c:formatCode>General</c:formatCode>
                <c:ptCount val="5"/>
                <c:pt idx="0">
                  <c:v>6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FA-41E9-92CD-B40D9A0DBF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76475615"/>
        <c:axId val="1976475135"/>
      </c:areaChart>
      <c:catAx>
        <c:axId val="197647561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6475135"/>
        <c:crosses val="autoZero"/>
        <c:auto val="1"/>
        <c:lblAlgn val="ctr"/>
        <c:lblOffset val="100"/>
        <c:noMultiLvlLbl val="0"/>
      </c:catAx>
      <c:valAx>
        <c:axId val="19764751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647561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Sheet1!$H$2:$H$31</cx:f>
        <cx:lvl ptCount="30">
          <cx:pt idx="0">Afrika Selatan</cx:pt>
          <cx:pt idx="1">Australia</cx:pt>
          <cx:pt idx="2">Canada</cx:pt>
          <cx:pt idx="3">Cameroon</cx:pt>
          <cx:pt idx="4">China</cx:pt>
          <cx:pt idx="5">Ethiopia</cx:pt>
          <cx:pt idx="6">Germany</cx:pt>
          <cx:pt idx="7">Ghana</cx:pt>
          <cx:pt idx="8">Jordania</cx:pt>
          <cx:pt idx="9">India</cx:pt>
          <cx:pt idx="10">Indonesia</cx:pt>
          <cx:pt idx="11">Iran</cx:pt>
          <cx:pt idx="12">Italy</cx:pt>
          <cx:pt idx="13">Inggris</cx:pt>
          <cx:pt idx="14">Malaysia</cx:pt>
          <cx:pt idx="15">Mesir</cx:pt>
          <cx:pt idx="16">Nigeria</cx:pt>
          <cx:pt idx="17">Oman</cx:pt>
          <cx:pt idx="18">Peru</cx:pt>
          <cx:pt idx="19">Portugal</cx:pt>
          <cx:pt idx="20">Romania</cx:pt>
          <cx:pt idx="21">Saudi Arabia</cx:pt>
          <cx:pt idx="22">Singapore</cx:pt>
          <cx:pt idx="23">Spain</cx:pt>
          <cx:pt idx="24">Turkey</cx:pt>
          <cx:pt idx="25">United Emirates Arab</cx:pt>
          <cx:pt idx="26">Uruguay</cx:pt>
          <cx:pt idx="27">USA</cx:pt>
          <cx:pt idx="28">Vietnam</cx:pt>
          <cx:pt idx="29">Yunani</cx:pt>
        </cx:lvl>
      </cx:strDim>
      <cx:numDim type="val">
        <cx:f>Sheet1!$I$2:$I$31</cx:f>
        <cx:lvl ptCount="30" formatCode="General">
          <cx:pt idx="0">3</cx:pt>
          <cx:pt idx="1">7</cx:pt>
          <cx:pt idx="2">4</cx:pt>
          <cx:pt idx="3">2</cx:pt>
          <cx:pt idx="4">4</cx:pt>
          <cx:pt idx="5">1</cx:pt>
          <cx:pt idx="6">18</cx:pt>
          <cx:pt idx="7">2</cx:pt>
          <cx:pt idx="8">1</cx:pt>
          <cx:pt idx="9">4</cx:pt>
          <cx:pt idx="10">4</cx:pt>
          <cx:pt idx="11">3</cx:pt>
          <cx:pt idx="12">3</cx:pt>
          <cx:pt idx="13">17</cx:pt>
          <cx:pt idx="14">1</cx:pt>
          <cx:pt idx="15">1</cx:pt>
          <cx:pt idx="16">6</cx:pt>
          <cx:pt idx="17">1</cx:pt>
          <cx:pt idx="18">2</cx:pt>
          <cx:pt idx="19">2</cx:pt>
          <cx:pt idx="20">2</cx:pt>
          <cx:pt idx="21">2</cx:pt>
          <cx:pt idx="22">2</cx:pt>
          <cx:pt idx="23">2</cx:pt>
          <cx:pt idx="24">2</cx:pt>
          <cx:pt idx="25">1</cx:pt>
          <cx:pt idx="26">4</cx:pt>
          <cx:pt idx="27">25</cx:pt>
          <cx:pt idx="28">1</cx:pt>
          <cx:pt idx="29">6</cx:pt>
        </cx:lvl>
      </cx:numDim>
    </cx:data>
  </cx:chartData>
  <cx:chart>
    <cx:plotArea>
      <cx:plotAreaRegion>
        <cx:series layoutId="clusteredColumn" uniqueId="{DDD8BDF8-D748-4E15-A623-C0F7925D295D}">
          <cx:tx>
            <cx:txData>
              <cx:f>Sheet1!$I$1</cx:f>
              <cx:v>Jumlah</cx:v>
            </cx:txData>
          </cx:tx>
          <cx:dataId val="0"/>
          <cx:layoutPr>
            <cx:aggregation/>
          </cx:layoutPr>
          <cx:axisId val="1"/>
        </cx:series>
        <cx:series layoutId="paretoLine" ownerIdx="0" uniqueId="{ED863639-0E88-4245-9944-4296B118A71D}">
          <cx:axisId val="2"/>
        </cx:series>
      </cx:plotAreaRegion>
      <cx:axis id="0">
        <cx:catScaling gapWidth="0"/>
        <cx:tickLabels/>
      </cx:axis>
      <cx:axis id="1">
        <cx:valScaling/>
        <cx:majorGridlines/>
        <cx:tickLabels/>
      </cx:axis>
      <cx:axis id="2">
        <cx:valScaling max="1" min="0"/>
        <cx:units unit="percentage"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4.sv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10" Type="http://schemas.openxmlformats.org/officeDocument/2006/relationships/image" Target="../media/image41.jpeg"/><Relationship Id="rId4" Type="http://schemas.openxmlformats.org/officeDocument/2006/relationships/image" Target="../media/image10.pn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4.sv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4.svg"/><Relationship Id="rId7" Type="http://schemas.openxmlformats.org/officeDocument/2006/relationships/image" Target="../media/image10.png"/><Relationship Id="rId12" Type="http://schemas.openxmlformats.org/officeDocument/2006/relationships/image" Target="../media/image4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45.png"/><Relationship Id="rId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3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9.png"/><Relationship Id="rId5" Type="http://schemas.openxmlformats.org/officeDocument/2006/relationships/image" Target="../media/image6.svg"/><Relationship Id="rId10" Type="http://schemas.openxmlformats.org/officeDocument/2006/relationships/image" Target="../media/image48.svg"/><Relationship Id="rId4" Type="http://schemas.openxmlformats.org/officeDocument/2006/relationships/image" Target="../media/image5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3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8.jpeg"/><Relationship Id="rId5" Type="http://schemas.openxmlformats.org/officeDocument/2006/relationships/image" Target="../media/image6.svg"/><Relationship Id="rId10" Type="http://schemas.openxmlformats.org/officeDocument/2006/relationships/image" Target="../media/image48.svg"/><Relationship Id="rId4" Type="http://schemas.openxmlformats.org/officeDocument/2006/relationships/image" Target="../media/image5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31.svg"/><Relationship Id="rId7" Type="http://schemas.microsoft.com/office/2014/relationships/chartEx" Target="../charts/chartEx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chart" Target="../charts/chart2.xml"/><Relationship Id="rId5" Type="http://schemas.openxmlformats.org/officeDocument/2006/relationships/image" Target="../media/image47.png"/><Relationship Id="rId10" Type="http://schemas.openxmlformats.org/officeDocument/2006/relationships/image" Target="../media/image51.svg"/><Relationship Id="rId4" Type="http://schemas.openxmlformats.org/officeDocument/2006/relationships/image" Target="../media/image7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4.svg"/><Relationship Id="rId7" Type="http://schemas.openxmlformats.org/officeDocument/2006/relationships/image" Target="../media/image10.png"/><Relationship Id="rId12" Type="http://schemas.openxmlformats.org/officeDocument/2006/relationships/image" Target="../media/image4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45.png"/><Relationship Id="rId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4.sv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10" Type="http://schemas.openxmlformats.org/officeDocument/2006/relationships/image" Target="../media/image41.jpeg"/><Relationship Id="rId4" Type="http://schemas.openxmlformats.org/officeDocument/2006/relationships/image" Target="../media/image10.png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4.svg"/><Relationship Id="rId7" Type="http://schemas.openxmlformats.org/officeDocument/2006/relationships/image" Target="../media/image10.png"/><Relationship Id="rId12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7.jpeg"/><Relationship Id="rId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0.svg"/><Relationship Id="rId7" Type="http://schemas.openxmlformats.org/officeDocument/2006/relationships/image" Target="../media/image21.png"/><Relationship Id="rId12" Type="http://schemas.openxmlformats.org/officeDocument/2006/relationships/image" Target="../media/image1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4.svg"/><Relationship Id="rId5" Type="http://schemas.openxmlformats.org/officeDocument/2006/relationships/image" Target="../media/image6.sv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3.png"/><Relationship Id="rId7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chart" Target="../charts/chart1.xml"/><Relationship Id="rId3" Type="http://schemas.openxmlformats.org/officeDocument/2006/relationships/image" Target="../media/image4.svg"/><Relationship Id="rId7" Type="http://schemas.openxmlformats.org/officeDocument/2006/relationships/image" Target="../media/image31.svg"/><Relationship Id="rId12" Type="http://schemas.openxmlformats.org/officeDocument/2006/relationships/image" Target="../media/image35.svg"/><Relationship Id="rId2" Type="http://schemas.openxmlformats.org/officeDocument/2006/relationships/image" Target="../media/image3.png"/><Relationship Id="rId16" Type="http://schemas.openxmlformats.org/officeDocument/2006/relationships/hyperlink" Target="https://katadata.co.id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6.svg"/><Relationship Id="rId15" Type="http://schemas.openxmlformats.org/officeDocument/2006/relationships/hyperlink" Target="https://www.tempo.co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33.sv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4.sv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37.jpeg"/><Relationship Id="rId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svg"/><Relationship Id="rId7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100350" y="4100361"/>
            <a:ext cx="2671359" cy="2086278"/>
            <a:chOff x="0" y="0"/>
            <a:chExt cx="3561812" cy="2781704"/>
          </a:xfrm>
        </p:grpSpPr>
        <p:sp>
          <p:nvSpPr>
            <p:cNvPr id="4" name="TextBox 4"/>
            <p:cNvSpPr txBox="1"/>
            <p:nvPr/>
          </p:nvSpPr>
          <p:spPr>
            <a:xfrm>
              <a:off x="871114" y="104202"/>
              <a:ext cx="5036" cy="6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"/>
                </a:lnSpc>
              </a:pPr>
              <a:r>
                <a:rPr lang="en-US" sz="10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0" y="0"/>
              <a:ext cx="3561812" cy="2781704"/>
              <a:chOff x="0" y="0"/>
              <a:chExt cx="2111986" cy="164941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11986" cy="1649419"/>
              </a:xfrm>
              <a:custGeom>
                <a:avLst/>
                <a:gdLst/>
                <a:ahLst/>
                <a:cxnLst/>
                <a:rect l="l" t="t" r="r" b="b"/>
                <a:pathLst>
                  <a:path w="2111986" h="1649419">
                    <a:moveTo>
                      <a:pt x="57927" y="0"/>
                    </a:moveTo>
                    <a:lnTo>
                      <a:pt x="2054058" y="0"/>
                    </a:lnTo>
                    <a:cubicBezTo>
                      <a:pt x="2086051" y="0"/>
                      <a:pt x="2111986" y="25935"/>
                      <a:pt x="2111986" y="57927"/>
                    </a:cubicBezTo>
                    <a:lnTo>
                      <a:pt x="2111986" y="1591492"/>
                    </a:lnTo>
                    <a:cubicBezTo>
                      <a:pt x="2111986" y="1623484"/>
                      <a:pt x="2086051" y="1649419"/>
                      <a:pt x="2054058" y="1649419"/>
                    </a:cubicBezTo>
                    <a:lnTo>
                      <a:pt x="57927" y="1649419"/>
                    </a:lnTo>
                    <a:cubicBezTo>
                      <a:pt x="25935" y="1649419"/>
                      <a:pt x="0" y="1623484"/>
                      <a:pt x="0" y="1591492"/>
                    </a:cubicBezTo>
                    <a:lnTo>
                      <a:pt x="0" y="57927"/>
                    </a:lnTo>
                    <a:cubicBezTo>
                      <a:pt x="0" y="25935"/>
                      <a:pt x="25935" y="0"/>
                      <a:pt x="57927" y="0"/>
                    </a:cubicBezTo>
                    <a:close/>
                  </a:path>
                </a:pathLst>
              </a:custGeom>
              <a:solidFill>
                <a:srgbClr val="FAC90E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2111986" cy="1687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8" name="Group 8"/>
          <p:cNvGrpSpPr/>
          <p:nvPr/>
        </p:nvGrpSpPr>
        <p:grpSpPr>
          <a:xfrm>
            <a:off x="8875265" y="4100361"/>
            <a:ext cx="1121528" cy="2134297"/>
            <a:chOff x="0" y="0"/>
            <a:chExt cx="1495371" cy="2845730"/>
          </a:xfrm>
        </p:grpSpPr>
        <p:sp>
          <p:nvSpPr>
            <p:cNvPr id="9" name="TextBox 9"/>
            <p:cNvSpPr txBox="1"/>
            <p:nvPr/>
          </p:nvSpPr>
          <p:spPr>
            <a:xfrm>
              <a:off x="744775" y="1404337"/>
              <a:ext cx="5867" cy="42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"/>
                </a:lnSpc>
              </a:pPr>
              <a:r>
                <a:rPr lang="en-US" sz="10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sc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65724" y="105926"/>
              <a:ext cx="2114" cy="6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"/>
                </a:lnSpc>
              </a:pPr>
              <a:r>
                <a:rPr lang="en-US" sz="10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1495371" cy="2845730"/>
              <a:chOff x="0" y="0"/>
              <a:chExt cx="872252" cy="165991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72252" cy="1659918"/>
              </a:xfrm>
              <a:custGeom>
                <a:avLst/>
                <a:gdLst/>
                <a:ahLst/>
                <a:cxnLst/>
                <a:rect l="l" t="t" r="r" b="b"/>
                <a:pathLst>
                  <a:path w="872252" h="1659918">
                    <a:moveTo>
                      <a:pt x="140259" y="0"/>
                    </a:moveTo>
                    <a:lnTo>
                      <a:pt x="731993" y="0"/>
                    </a:lnTo>
                    <a:cubicBezTo>
                      <a:pt x="809456" y="0"/>
                      <a:pt x="872252" y="62796"/>
                      <a:pt x="872252" y="140259"/>
                    </a:cubicBezTo>
                    <a:lnTo>
                      <a:pt x="872252" y="1519659"/>
                    </a:lnTo>
                    <a:cubicBezTo>
                      <a:pt x="872252" y="1556858"/>
                      <a:pt x="857475" y="1592534"/>
                      <a:pt x="831171" y="1618837"/>
                    </a:cubicBezTo>
                    <a:cubicBezTo>
                      <a:pt x="804867" y="1645141"/>
                      <a:pt x="769192" y="1659918"/>
                      <a:pt x="731993" y="1659918"/>
                    </a:cubicBezTo>
                    <a:lnTo>
                      <a:pt x="140259" y="1659918"/>
                    </a:lnTo>
                    <a:cubicBezTo>
                      <a:pt x="103060" y="1659918"/>
                      <a:pt x="67385" y="1645141"/>
                      <a:pt x="41081" y="1618837"/>
                    </a:cubicBezTo>
                    <a:cubicBezTo>
                      <a:pt x="14777" y="1592534"/>
                      <a:pt x="0" y="1556858"/>
                      <a:pt x="0" y="1519659"/>
                    </a:cubicBezTo>
                    <a:lnTo>
                      <a:pt x="0" y="140259"/>
                    </a:lnTo>
                    <a:cubicBezTo>
                      <a:pt x="0" y="103060"/>
                      <a:pt x="14777" y="67385"/>
                      <a:pt x="41081" y="41081"/>
                    </a:cubicBezTo>
                    <a:cubicBezTo>
                      <a:pt x="67385" y="14777"/>
                      <a:pt x="103060" y="0"/>
                      <a:pt x="140259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72252" cy="1698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6886682" y="2594153"/>
            <a:ext cx="5098695" cy="5098695"/>
            <a:chOff x="0" y="0"/>
            <a:chExt cx="6798259" cy="6798259"/>
          </a:xfrm>
        </p:grpSpPr>
        <p:sp>
          <p:nvSpPr>
            <p:cNvPr id="15" name="TextBox 15"/>
            <p:cNvSpPr txBox="1"/>
            <p:nvPr/>
          </p:nvSpPr>
          <p:spPr>
            <a:xfrm>
              <a:off x="4550296" y="3208026"/>
              <a:ext cx="4452" cy="80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"/>
                </a:lnSpc>
              </a:pPr>
              <a:r>
                <a:rPr lang="en-US" sz="1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4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0"/>
              <a:ext cx="6798259" cy="6798259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C90E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9" name="Freeform 19"/>
          <p:cNvSpPr/>
          <p:nvPr/>
        </p:nvSpPr>
        <p:spPr>
          <a:xfrm>
            <a:off x="8168667" y="3832694"/>
            <a:ext cx="2603041" cy="2621611"/>
          </a:xfrm>
          <a:custGeom>
            <a:avLst/>
            <a:gdLst/>
            <a:ahLst/>
            <a:cxnLst/>
            <a:rect l="l" t="t" r="r" b="b"/>
            <a:pathLst>
              <a:path w="2603041" h="2621611">
                <a:moveTo>
                  <a:pt x="0" y="0"/>
                </a:moveTo>
                <a:lnTo>
                  <a:pt x="2603042" y="0"/>
                </a:lnTo>
                <a:lnTo>
                  <a:pt x="2603042" y="2621612"/>
                </a:lnTo>
                <a:lnTo>
                  <a:pt x="0" y="2621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6398605" y="2106076"/>
            <a:ext cx="6074849" cy="6074849"/>
            <a:chOff x="0" y="0"/>
            <a:chExt cx="8099798" cy="8099798"/>
          </a:xfrm>
        </p:grpSpPr>
        <p:sp>
          <p:nvSpPr>
            <p:cNvPr id="21" name="TextBox 21"/>
            <p:cNvSpPr txBox="1"/>
            <p:nvPr/>
          </p:nvSpPr>
          <p:spPr>
            <a:xfrm>
              <a:off x="5549049" y="7563155"/>
              <a:ext cx="15629" cy="44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5"/>
                </a:lnSpc>
              </a:pPr>
              <a:r>
                <a:rPr lang="en-US" sz="182" b="1">
                  <a:solidFill>
                    <a:srgbClr val="F5B308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7</a:t>
              </a:r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8099798" cy="8099798"/>
            </a:xfrm>
            <a:custGeom>
              <a:avLst/>
              <a:gdLst/>
              <a:ahLst/>
              <a:cxnLst/>
              <a:rect l="l" t="t" r="r" b="b"/>
              <a:pathLst>
                <a:path w="8099798" h="8099798">
                  <a:moveTo>
                    <a:pt x="0" y="0"/>
                  </a:moveTo>
                  <a:lnTo>
                    <a:pt x="8099798" y="0"/>
                  </a:lnTo>
                  <a:lnTo>
                    <a:pt x="8099798" y="8099798"/>
                  </a:lnTo>
                  <a:lnTo>
                    <a:pt x="0" y="80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7436579" y="3144050"/>
            <a:ext cx="3998900" cy="39989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7206800" y="2827367"/>
            <a:ext cx="4477508" cy="4477508"/>
          </a:xfrm>
          <a:custGeom>
            <a:avLst/>
            <a:gdLst/>
            <a:ahLst/>
            <a:cxnLst/>
            <a:rect l="l" t="t" r="r" b="b"/>
            <a:pathLst>
              <a:path w="4477508" h="4477508">
                <a:moveTo>
                  <a:pt x="0" y="0"/>
                </a:moveTo>
                <a:lnTo>
                  <a:pt x="4477509" y="0"/>
                </a:lnTo>
                <a:lnTo>
                  <a:pt x="4477509" y="4477508"/>
                </a:lnTo>
                <a:lnTo>
                  <a:pt x="0" y="44775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7" name="Group 25">
            <a:extLst>
              <a:ext uri="{FF2B5EF4-FFF2-40B4-BE49-F238E27FC236}">
                <a16:creationId xmlns:a16="http://schemas.microsoft.com/office/drawing/2014/main" id="{C0A39E65-839B-D1EA-6601-2A702D37DDDD}"/>
              </a:ext>
            </a:extLst>
          </p:cNvPr>
          <p:cNvGrpSpPr/>
          <p:nvPr/>
        </p:nvGrpSpPr>
        <p:grpSpPr>
          <a:xfrm flipH="1" flipV="1">
            <a:off x="20352714" y="11269566"/>
            <a:ext cx="2221412" cy="2734046"/>
            <a:chOff x="0" y="0"/>
            <a:chExt cx="7491750" cy="9220616"/>
          </a:xfrm>
        </p:grpSpPr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B4C479F2-FC96-C127-70DD-8C31FFBD32DB}"/>
                </a:ext>
              </a:extLst>
            </p:cNvPr>
            <p:cNvSpPr txBox="1"/>
            <p:nvPr/>
          </p:nvSpPr>
          <p:spPr>
            <a:xfrm>
              <a:off x="1870606" y="5170606"/>
              <a:ext cx="1637314" cy="28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9"/>
                </a:lnSpc>
              </a:pPr>
              <a:r>
                <a:rPr lang="en-US" sz="100">
                  <a:solidFill>
                    <a:srgbClr val="595959"/>
                  </a:solidFill>
                  <a:latin typeface="Now"/>
                  <a:ea typeface="Now"/>
                  <a:cs typeface="Now"/>
                  <a:sym typeface="Now"/>
                </a:rPr>
                <a:t>uj</a:t>
              </a:r>
            </a:p>
          </p:txBody>
        </p:sp>
        <p:grpSp>
          <p:nvGrpSpPr>
            <p:cNvPr id="29" name="Group 27">
              <a:extLst>
                <a:ext uri="{FF2B5EF4-FFF2-40B4-BE49-F238E27FC236}">
                  <a16:creationId xmlns:a16="http://schemas.microsoft.com/office/drawing/2014/main" id="{E6371A3B-7451-FD3D-3D8F-179300C8F452}"/>
                </a:ext>
              </a:extLst>
            </p:cNvPr>
            <p:cNvGrpSpPr/>
            <p:nvPr/>
          </p:nvGrpSpPr>
          <p:grpSpPr>
            <a:xfrm>
              <a:off x="0" y="0"/>
              <a:ext cx="7491750" cy="9220616"/>
              <a:chOff x="0" y="0"/>
              <a:chExt cx="660400" cy="812800"/>
            </a:xfrm>
          </p:grpSpPr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F9FDF503-0FA5-C997-2B70-D73C0414452A}"/>
                  </a:ext>
                </a:extLst>
              </p:cNvPr>
              <p:cNvSpPr/>
              <p:nvPr/>
            </p:nvSpPr>
            <p:spPr>
              <a:xfrm>
                <a:off x="0" y="0"/>
                <a:ext cx="6604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8128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42365" r="-42365"/>
                </a:stretch>
              </a:blipFill>
              <a:ln w="85725" cap="sq">
                <a:solidFill>
                  <a:srgbClr val="0B0B6D"/>
                </a:solidFill>
                <a:prstDash val="solid"/>
                <a:miter/>
              </a:ln>
            </p:spPr>
          </p:sp>
        </p:grpSp>
      </p:grpSp>
      <p:sp>
        <p:nvSpPr>
          <p:cNvPr id="31" name="TextBox 34">
            <a:extLst>
              <a:ext uri="{FF2B5EF4-FFF2-40B4-BE49-F238E27FC236}">
                <a16:creationId xmlns:a16="http://schemas.microsoft.com/office/drawing/2014/main" id="{16D3A7AE-266F-093D-9DA8-46614AA8088C}"/>
              </a:ext>
            </a:extLst>
          </p:cNvPr>
          <p:cNvSpPr txBox="1"/>
          <p:nvPr/>
        </p:nvSpPr>
        <p:spPr>
          <a:xfrm>
            <a:off x="5713310" y="-4062150"/>
            <a:ext cx="6425745" cy="2659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00"/>
              </a:lnSpc>
            </a:pPr>
            <a:r>
              <a:rPr lang="en-US" sz="10200" b="1">
                <a:solidFill>
                  <a:srgbClr val="0B0B6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JUDUL SKRIPSI</a:t>
            </a:r>
          </a:p>
        </p:txBody>
      </p:sp>
      <p:sp>
        <p:nvSpPr>
          <p:cNvPr id="32" name="TextBox 35">
            <a:extLst>
              <a:ext uri="{FF2B5EF4-FFF2-40B4-BE49-F238E27FC236}">
                <a16:creationId xmlns:a16="http://schemas.microsoft.com/office/drawing/2014/main" id="{D32DD41E-14FD-DAAF-9DC0-5479192C48E5}"/>
              </a:ext>
            </a:extLst>
          </p:cNvPr>
          <p:cNvSpPr txBox="1"/>
          <p:nvPr/>
        </p:nvSpPr>
        <p:spPr>
          <a:xfrm>
            <a:off x="5713310" y="12536762"/>
            <a:ext cx="6425745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CA8304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PILLOW CREATIVE STUDENT</a:t>
            </a:r>
          </a:p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CA8304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NIM. 123456789</a:t>
            </a:r>
          </a:p>
        </p:txBody>
      </p:sp>
      <p:sp>
        <p:nvSpPr>
          <p:cNvPr id="33" name="TextBox 36">
            <a:extLst>
              <a:ext uri="{FF2B5EF4-FFF2-40B4-BE49-F238E27FC236}">
                <a16:creationId xmlns:a16="http://schemas.microsoft.com/office/drawing/2014/main" id="{E64F160A-3C13-5C4B-8AFE-5BC7B9F745BC}"/>
              </a:ext>
            </a:extLst>
          </p:cNvPr>
          <p:cNvSpPr txBox="1"/>
          <p:nvPr/>
        </p:nvSpPr>
        <p:spPr>
          <a:xfrm>
            <a:off x="5713310" y="14003612"/>
            <a:ext cx="5710956" cy="824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595959"/>
                </a:solidFill>
                <a:latin typeface="Now"/>
                <a:ea typeface="Now"/>
                <a:cs typeface="Now"/>
                <a:sym typeface="Now"/>
              </a:rPr>
              <a:t>Pembimbing I  :</a:t>
            </a: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595959"/>
                </a:solidFill>
                <a:latin typeface="Now"/>
                <a:ea typeface="Now"/>
                <a:cs typeface="Now"/>
                <a:sym typeface="Now"/>
              </a:rPr>
              <a:t>Pembimbing II :</a:t>
            </a:r>
          </a:p>
        </p:txBody>
      </p:sp>
      <p:grpSp>
        <p:nvGrpSpPr>
          <p:cNvPr id="34" name="Group 29">
            <a:extLst>
              <a:ext uri="{FF2B5EF4-FFF2-40B4-BE49-F238E27FC236}">
                <a16:creationId xmlns:a16="http://schemas.microsoft.com/office/drawing/2014/main" id="{352E75C1-AE80-34F9-F78B-4491DF0EFE76}"/>
              </a:ext>
            </a:extLst>
          </p:cNvPr>
          <p:cNvGrpSpPr/>
          <p:nvPr/>
        </p:nvGrpSpPr>
        <p:grpSpPr>
          <a:xfrm>
            <a:off x="18669000" y="511010"/>
            <a:ext cx="6273687" cy="1035380"/>
            <a:chOff x="0" y="0"/>
            <a:chExt cx="8364916" cy="1380507"/>
          </a:xfrm>
        </p:grpSpPr>
        <p:grpSp>
          <p:nvGrpSpPr>
            <p:cNvPr id="35" name="Group 30">
              <a:extLst>
                <a:ext uri="{FF2B5EF4-FFF2-40B4-BE49-F238E27FC236}">
                  <a16:creationId xmlns:a16="http://schemas.microsoft.com/office/drawing/2014/main" id="{4738DA82-3781-E01D-F54B-A7D4BE306E2D}"/>
                </a:ext>
              </a:extLst>
            </p:cNvPr>
            <p:cNvGrpSpPr/>
            <p:nvPr/>
          </p:nvGrpSpPr>
          <p:grpSpPr>
            <a:xfrm>
              <a:off x="0" y="0"/>
              <a:ext cx="8364916" cy="1380507"/>
              <a:chOff x="0" y="0"/>
              <a:chExt cx="2012012" cy="332053"/>
            </a:xfrm>
          </p:grpSpPr>
          <p:sp>
            <p:nvSpPr>
              <p:cNvPr id="37" name="Freeform 31">
                <a:extLst>
                  <a:ext uri="{FF2B5EF4-FFF2-40B4-BE49-F238E27FC236}">
                    <a16:creationId xmlns:a16="http://schemas.microsoft.com/office/drawing/2014/main" id="{06B64FD1-72FB-F784-6F67-5AE945AE4548}"/>
                  </a:ext>
                </a:extLst>
              </p:cNvPr>
              <p:cNvSpPr/>
              <p:nvPr/>
            </p:nvSpPr>
            <p:spPr>
              <a:xfrm>
                <a:off x="0" y="0"/>
                <a:ext cx="2012012" cy="332053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32053">
                    <a:moveTo>
                      <a:pt x="1808812" y="0"/>
                    </a:moveTo>
                    <a:cubicBezTo>
                      <a:pt x="1921036" y="0"/>
                      <a:pt x="2012012" y="74333"/>
                      <a:pt x="2012012" y="166027"/>
                    </a:cubicBezTo>
                    <a:cubicBezTo>
                      <a:pt x="2012012" y="257720"/>
                      <a:pt x="1921036" y="332053"/>
                      <a:pt x="1808812" y="332053"/>
                    </a:cubicBezTo>
                    <a:lnTo>
                      <a:pt x="203200" y="332053"/>
                    </a:lnTo>
                    <a:cubicBezTo>
                      <a:pt x="90976" y="332053"/>
                      <a:pt x="0" y="257720"/>
                      <a:pt x="0" y="166027"/>
                    </a:cubicBezTo>
                    <a:cubicBezTo>
                      <a:pt x="0" y="74333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38" name="TextBox 32">
                <a:extLst>
                  <a:ext uri="{FF2B5EF4-FFF2-40B4-BE49-F238E27FC236}">
                    <a16:creationId xmlns:a16="http://schemas.microsoft.com/office/drawing/2014/main" id="{4EC094BB-62BD-2FCA-D401-D7645BB6121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012012" cy="379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541AFC2D-F20D-1887-FD27-E0D4FA176B9C}"/>
                </a:ext>
              </a:extLst>
            </p:cNvPr>
            <p:cNvSpPr txBox="1"/>
            <p:nvPr/>
          </p:nvSpPr>
          <p:spPr>
            <a:xfrm>
              <a:off x="342900" y="493615"/>
              <a:ext cx="4482449" cy="364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80"/>
                </a:lnSpc>
              </a:pPr>
              <a:r>
                <a:rPr lang="en-US" sz="17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PILLOW CREATIVE ID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8207EE8-E3AE-9467-BEBC-2E329E5262A9}"/>
              </a:ext>
            </a:extLst>
          </p:cNvPr>
          <p:cNvGrpSpPr/>
          <p:nvPr/>
        </p:nvGrpSpPr>
        <p:grpSpPr>
          <a:xfrm>
            <a:off x="-8229600" y="511010"/>
            <a:ext cx="6273687" cy="1107599"/>
            <a:chOff x="0" y="0"/>
            <a:chExt cx="8364916" cy="147679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431523B-01E8-4F91-781C-B3CAC344AB07}"/>
                </a:ext>
              </a:extLst>
            </p:cNvPr>
            <p:cNvGrpSpPr/>
            <p:nvPr/>
          </p:nvGrpSpPr>
          <p:grpSpPr>
            <a:xfrm>
              <a:off x="0" y="0"/>
              <a:ext cx="8364916" cy="1476799"/>
              <a:chOff x="0" y="0"/>
              <a:chExt cx="2012012" cy="355214"/>
            </a:xfrm>
          </p:grpSpPr>
          <p:sp>
            <p:nvSpPr>
              <p:cNvPr id="46" name="Freeform 40">
                <a:extLst>
                  <a:ext uri="{FF2B5EF4-FFF2-40B4-BE49-F238E27FC236}">
                    <a16:creationId xmlns:a16="http://schemas.microsoft.com/office/drawing/2014/main" id="{B5AD6E2E-334F-5B08-A59A-838B8E7822D9}"/>
                  </a:ext>
                </a:extLst>
              </p:cNvPr>
              <p:cNvSpPr/>
              <p:nvPr/>
            </p:nvSpPr>
            <p:spPr>
              <a:xfrm>
                <a:off x="0" y="0"/>
                <a:ext cx="2012012" cy="355214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55214">
                    <a:moveTo>
                      <a:pt x="1808812" y="0"/>
                    </a:moveTo>
                    <a:cubicBezTo>
                      <a:pt x="1921036" y="0"/>
                      <a:pt x="2012012" y="79517"/>
                      <a:pt x="2012012" y="177607"/>
                    </a:cubicBezTo>
                    <a:cubicBezTo>
                      <a:pt x="2012012" y="275697"/>
                      <a:pt x="1921036" y="355214"/>
                      <a:pt x="1808812" y="355214"/>
                    </a:cubicBezTo>
                    <a:lnTo>
                      <a:pt x="203200" y="355214"/>
                    </a:lnTo>
                    <a:cubicBezTo>
                      <a:pt x="90976" y="355214"/>
                      <a:pt x="0" y="275697"/>
                      <a:pt x="0" y="177607"/>
                    </a:cubicBezTo>
                    <a:cubicBezTo>
                      <a:pt x="0" y="7951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47" name="TextBox 41">
                <a:extLst>
                  <a:ext uri="{FF2B5EF4-FFF2-40B4-BE49-F238E27FC236}">
                    <a16:creationId xmlns:a16="http://schemas.microsoft.com/office/drawing/2014/main" id="{89238231-5006-CFF3-08D9-A040609EA29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012012" cy="4028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41" name="TextBox 42">
              <a:extLst>
                <a:ext uri="{FF2B5EF4-FFF2-40B4-BE49-F238E27FC236}">
                  <a16:creationId xmlns:a16="http://schemas.microsoft.com/office/drawing/2014/main" id="{99ECB2DD-862E-6653-9E86-73365F29489F}"/>
                </a:ext>
              </a:extLst>
            </p:cNvPr>
            <p:cNvSpPr txBox="1"/>
            <p:nvPr/>
          </p:nvSpPr>
          <p:spPr>
            <a:xfrm>
              <a:off x="2713401" y="370100"/>
              <a:ext cx="448244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UNIVERSITAS </a:t>
              </a:r>
            </a:p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MUHAMMADIYAH JEMBER</a:t>
              </a:r>
            </a:p>
          </p:txBody>
        </p:sp>
        <p:grpSp>
          <p:nvGrpSpPr>
            <p:cNvPr id="42" name="Group 43">
              <a:extLst>
                <a:ext uri="{FF2B5EF4-FFF2-40B4-BE49-F238E27FC236}">
                  <a16:creationId xmlns:a16="http://schemas.microsoft.com/office/drawing/2014/main" id="{B33DD1CC-1B7F-58F8-6ACB-C22BE3C8BC58}"/>
                </a:ext>
              </a:extLst>
            </p:cNvPr>
            <p:cNvGrpSpPr/>
            <p:nvPr/>
          </p:nvGrpSpPr>
          <p:grpSpPr>
            <a:xfrm>
              <a:off x="6950541" y="310919"/>
              <a:ext cx="854962" cy="854962"/>
              <a:chOff x="0" y="0"/>
              <a:chExt cx="812800" cy="812800"/>
            </a:xfrm>
          </p:grpSpPr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4343923F-3E8B-647E-9F0C-9AA99B43DC4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5" name="TextBox 45">
                <a:extLst>
                  <a:ext uri="{FF2B5EF4-FFF2-40B4-BE49-F238E27FC236}">
                    <a16:creationId xmlns:a16="http://schemas.microsoft.com/office/drawing/2014/main" id="{F107B53C-6BEF-7D2C-2ADA-01444327EB1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8146" tIns="8146" rIns="8146" bIns="8146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43" name="Freeform 46">
              <a:extLst>
                <a:ext uri="{FF2B5EF4-FFF2-40B4-BE49-F238E27FC236}">
                  <a16:creationId xmlns:a16="http://schemas.microsoft.com/office/drawing/2014/main" id="{EBDF6855-3121-439C-D81D-1EBADC5A9017}"/>
                </a:ext>
              </a:extLst>
            </p:cNvPr>
            <p:cNvSpPr/>
            <p:nvPr/>
          </p:nvSpPr>
          <p:spPr>
            <a:xfrm>
              <a:off x="6923122" y="256080"/>
              <a:ext cx="909800" cy="909800"/>
            </a:xfrm>
            <a:custGeom>
              <a:avLst/>
              <a:gdLst/>
              <a:ahLst/>
              <a:cxnLst/>
              <a:rect l="l" t="t" r="r" b="b"/>
              <a:pathLst>
                <a:path w="909800" h="909800">
                  <a:moveTo>
                    <a:pt x="0" y="0"/>
                  </a:moveTo>
                  <a:lnTo>
                    <a:pt x="909801" y="0"/>
                  </a:lnTo>
                  <a:lnTo>
                    <a:pt x="909801" y="909800"/>
                  </a:lnTo>
                  <a:lnTo>
                    <a:pt x="0" y="909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BDEC2-C12D-384A-0F43-62EB32BE4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4752441-AE82-8EEF-2C10-46C003FE01A3}"/>
              </a:ext>
            </a:extLst>
          </p:cNvPr>
          <p:cNvGrpSpPr/>
          <p:nvPr/>
        </p:nvGrpSpPr>
        <p:grpSpPr>
          <a:xfrm>
            <a:off x="10894060" y="2020683"/>
            <a:ext cx="8204198" cy="6407316"/>
            <a:chOff x="0" y="0"/>
            <a:chExt cx="10938930" cy="8543088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21088854-9280-820B-C84E-48F34673D0A8}"/>
                </a:ext>
              </a:extLst>
            </p:cNvPr>
            <p:cNvSpPr txBox="1"/>
            <p:nvPr/>
          </p:nvSpPr>
          <p:spPr>
            <a:xfrm>
              <a:off x="2675339" y="320022"/>
              <a:ext cx="15465" cy="19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"/>
                </a:lnSpc>
              </a:pPr>
              <a:r>
                <a:rPr lang="en-US" sz="102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65508155-E66C-C627-92A0-563449367AFA}"/>
                </a:ext>
              </a:extLst>
            </p:cNvPr>
            <p:cNvGrpSpPr/>
            <p:nvPr/>
          </p:nvGrpSpPr>
          <p:grpSpPr>
            <a:xfrm>
              <a:off x="0" y="0"/>
              <a:ext cx="10938930" cy="8543088"/>
              <a:chOff x="0" y="0"/>
              <a:chExt cx="2111986" cy="16494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DAF09289-7300-8F51-1377-18423108D864}"/>
                  </a:ext>
                </a:extLst>
              </p:cNvPr>
              <p:cNvSpPr/>
              <p:nvPr/>
            </p:nvSpPr>
            <p:spPr>
              <a:xfrm>
                <a:off x="0" y="0"/>
                <a:ext cx="2111986" cy="1649419"/>
              </a:xfrm>
              <a:custGeom>
                <a:avLst/>
                <a:gdLst/>
                <a:ahLst/>
                <a:cxnLst/>
                <a:rect l="l" t="t" r="r" b="b"/>
                <a:pathLst>
                  <a:path w="2111986" h="1649419">
                    <a:moveTo>
                      <a:pt x="57927" y="0"/>
                    </a:moveTo>
                    <a:lnTo>
                      <a:pt x="2054058" y="0"/>
                    </a:lnTo>
                    <a:cubicBezTo>
                      <a:pt x="2086051" y="0"/>
                      <a:pt x="2111986" y="25935"/>
                      <a:pt x="2111986" y="57927"/>
                    </a:cubicBezTo>
                    <a:lnTo>
                      <a:pt x="2111986" y="1591492"/>
                    </a:lnTo>
                    <a:cubicBezTo>
                      <a:pt x="2111986" y="1623484"/>
                      <a:pt x="2086051" y="1649419"/>
                      <a:pt x="2054058" y="1649419"/>
                    </a:cubicBezTo>
                    <a:lnTo>
                      <a:pt x="57927" y="1649419"/>
                    </a:lnTo>
                    <a:cubicBezTo>
                      <a:pt x="25935" y="1649419"/>
                      <a:pt x="0" y="1623484"/>
                      <a:pt x="0" y="1591492"/>
                    </a:cubicBezTo>
                    <a:lnTo>
                      <a:pt x="0" y="57927"/>
                    </a:lnTo>
                    <a:cubicBezTo>
                      <a:pt x="0" y="25935"/>
                      <a:pt x="25935" y="0"/>
                      <a:pt x="57927" y="0"/>
                    </a:cubicBezTo>
                    <a:close/>
                  </a:path>
                </a:pathLst>
              </a:custGeom>
              <a:solidFill>
                <a:srgbClr val="FAC90E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1432AE93-A242-42B9-289B-72B9BCBA88D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111986" cy="1687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3ED2EA3A-726B-08E0-F1E3-552B758E2735}"/>
              </a:ext>
            </a:extLst>
          </p:cNvPr>
          <p:cNvGrpSpPr/>
          <p:nvPr/>
        </p:nvGrpSpPr>
        <p:grpSpPr>
          <a:xfrm>
            <a:off x="3421130" y="5473669"/>
            <a:ext cx="5587472" cy="10633105"/>
            <a:chOff x="0" y="0"/>
            <a:chExt cx="7449963" cy="14177474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AB2129A-9157-B0C8-BB72-4D18E71C2A14}"/>
                </a:ext>
              </a:extLst>
            </p:cNvPr>
            <p:cNvSpPr txBox="1"/>
            <p:nvPr/>
          </p:nvSpPr>
          <p:spPr>
            <a:xfrm>
              <a:off x="3710481" y="7043882"/>
              <a:ext cx="29230" cy="165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6"/>
                </a:lnSpc>
              </a:pPr>
              <a:r>
                <a:rPr lang="en-US" sz="397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sc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7AC61B4-5BBC-4C95-D1DE-E433598CE3A6}"/>
                </a:ext>
              </a:extLst>
            </p:cNvPr>
            <p:cNvSpPr txBox="1"/>
            <p:nvPr/>
          </p:nvSpPr>
          <p:spPr>
            <a:xfrm>
              <a:off x="1822041" y="518201"/>
              <a:ext cx="10533" cy="41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"/>
                </a:lnSpc>
              </a:pPr>
              <a:r>
                <a:rPr lang="en-US" sz="168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BFAC7F61-BA47-FB28-B319-C0946352A210}"/>
                </a:ext>
              </a:extLst>
            </p:cNvPr>
            <p:cNvGrpSpPr/>
            <p:nvPr/>
          </p:nvGrpSpPr>
          <p:grpSpPr>
            <a:xfrm>
              <a:off x="0" y="0"/>
              <a:ext cx="7449963" cy="14177474"/>
              <a:chOff x="0" y="0"/>
              <a:chExt cx="872252" cy="1659918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0C3A34F3-10EE-662D-3FAF-180A74B44B46}"/>
                  </a:ext>
                </a:extLst>
              </p:cNvPr>
              <p:cNvSpPr/>
              <p:nvPr/>
            </p:nvSpPr>
            <p:spPr>
              <a:xfrm>
                <a:off x="0" y="0"/>
                <a:ext cx="872252" cy="1659918"/>
              </a:xfrm>
              <a:custGeom>
                <a:avLst/>
                <a:gdLst/>
                <a:ahLst/>
                <a:cxnLst/>
                <a:rect l="l" t="t" r="r" b="b"/>
                <a:pathLst>
                  <a:path w="872252" h="1659918">
                    <a:moveTo>
                      <a:pt x="140259" y="0"/>
                    </a:moveTo>
                    <a:lnTo>
                      <a:pt x="731993" y="0"/>
                    </a:lnTo>
                    <a:cubicBezTo>
                      <a:pt x="809456" y="0"/>
                      <a:pt x="872252" y="62796"/>
                      <a:pt x="872252" y="140259"/>
                    </a:cubicBezTo>
                    <a:lnTo>
                      <a:pt x="872252" y="1519659"/>
                    </a:lnTo>
                    <a:cubicBezTo>
                      <a:pt x="872252" y="1556858"/>
                      <a:pt x="857475" y="1592534"/>
                      <a:pt x="831171" y="1618837"/>
                    </a:cubicBezTo>
                    <a:cubicBezTo>
                      <a:pt x="804867" y="1645141"/>
                      <a:pt x="769192" y="1659918"/>
                      <a:pt x="731993" y="1659918"/>
                    </a:cubicBezTo>
                    <a:lnTo>
                      <a:pt x="140259" y="1659918"/>
                    </a:lnTo>
                    <a:cubicBezTo>
                      <a:pt x="103060" y="1659918"/>
                      <a:pt x="67385" y="1645141"/>
                      <a:pt x="41081" y="1618837"/>
                    </a:cubicBezTo>
                    <a:cubicBezTo>
                      <a:pt x="14777" y="1592534"/>
                      <a:pt x="0" y="1556858"/>
                      <a:pt x="0" y="1519659"/>
                    </a:cubicBezTo>
                    <a:lnTo>
                      <a:pt x="0" y="140259"/>
                    </a:lnTo>
                    <a:cubicBezTo>
                      <a:pt x="0" y="103060"/>
                      <a:pt x="14777" y="67385"/>
                      <a:pt x="41081" y="41081"/>
                    </a:cubicBezTo>
                    <a:cubicBezTo>
                      <a:pt x="67385" y="14777"/>
                      <a:pt x="103060" y="0"/>
                      <a:pt x="140259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C99170B7-36E4-DEB9-1177-8243FB2095D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72252" cy="1698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C025771E-F5F5-12A9-B5C8-89AB192740E3}"/>
              </a:ext>
            </a:extLst>
          </p:cNvPr>
          <p:cNvGrpSpPr/>
          <p:nvPr/>
        </p:nvGrpSpPr>
        <p:grpSpPr>
          <a:xfrm>
            <a:off x="-1479302" y="2909418"/>
            <a:ext cx="2958604" cy="2958604"/>
            <a:chOff x="0" y="0"/>
            <a:chExt cx="3944806" cy="3944806"/>
          </a:xfrm>
        </p:grpSpPr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A37B1576-AC90-4DC6-C670-849C75B7E430}"/>
                </a:ext>
              </a:extLst>
            </p:cNvPr>
            <p:cNvSpPr txBox="1"/>
            <p:nvPr/>
          </p:nvSpPr>
          <p:spPr>
            <a:xfrm>
              <a:off x="2640387" y="1861512"/>
              <a:ext cx="2584" cy="4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"/>
                </a:lnSpc>
              </a:pPr>
              <a:r>
                <a:rPr lang="en-US" sz="1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4</a:t>
              </a:r>
            </a:p>
          </p:txBody>
        </p: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61FE4BC5-481D-3ECB-1107-65729B1641FA}"/>
                </a:ext>
              </a:extLst>
            </p:cNvPr>
            <p:cNvGrpSpPr/>
            <p:nvPr/>
          </p:nvGrpSpPr>
          <p:grpSpPr>
            <a:xfrm>
              <a:off x="0" y="0"/>
              <a:ext cx="3944806" cy="3944806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33F3A56A-9A6A-A8CA-1357-19FF86259AE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C90E"/>
              </a:solidFill>
            </p:spPr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EBAA9EF5-6100-D7BF-4A9F-7158EAAFC50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66CFC5B0-A1F4-034F-6BCB-17A9D56F35B3}"/>
              </a:ext>
            </a:extLst>
          </p:cNvPr>
          <p:cNvSpPr/>
          <p:nvPr/>
        </p:nvSpPr>
        <p:spPr>
          <a:xfrm>
            <a:off x="7609992" y="235584"/>
            <a:ext cx="2603041" cy="2621611"/>
          </a:xfrm>
          <a:custGeom>
            <a:avLst/>
            <a:gdLst/>
            <a:ahLst/>
            <a:cxnLst/>
            <a:rect l="l" t="t" r="r" b="b"/>
            <a:pathLst>
              <a:path w="2603041" h="2621611">
                <a:moveTo>
                  <a:pt x="0" y="0"/>
                </a:moveTo>
                <a:lnTo>
                  <a:pt x="2603042" y="0"/>
                </a:lnTo>
                <a:lnTo>
                  <a:pt x="2603042" y="2621612"/>
                </a:lnTo>
                <a:lnTo>
                  <a:pt x="0" y="2621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7E07AE31-415B-3812-88CD-FC10E2C88F16}"/>
              </a:ext>
            </a:extLst>
          </p:cNvPr>
          <p:cNvGrpSpPr/>
          <p:nvPr/>
        </p:nvGrpSpPr>
        <p:grpSpPr>
          <a:xfrm>
            <a:off x="7175741" y="8992536"/>
            <a:ext cx="3595370" cy="3595370"/>
            <a:chOff x="0" y="0"/>
            <a:chExt cx="4793826" cy="4793826"/>
          </a:xfrm>
        </p:grpSpPr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17F62FAA-2C77-A3A7-0F61-88416674ADC9}"/>
                </a:ext>
              </a:extLst>
            </p:cNvPr>
            <p:cNvSpPr txBox="1"/>
            <p:nvPr/>
          </p:nvSpPr>
          <p:spPr>
            <a:xfrm>
              <a:off x="3284177" y="4481854"/>
              <a:ext cx="9250" cy="20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1"/>
                </a:lnSpc>
              </a:pPr>
              <a:r>
                <a:rPr lang="en-US" sz="107" b="1">
                  <a:solidFill>
                    <a:srgbClr val="F5B308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7</a:t>
              </a: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969D93F5-798D-230B-C14E-07A1040AAE8C}"/>
                </a:ext>
              </a:extLst>
            </p:cNvPr>
            <p:cNvSpPr/>
            <p:nvPr/>
          </p:nvSpPr>
          <p:spPr>
            <a:xfrm>
              <a:off x="0" y="0"/>
              <a:ext cx="4793826" cy="4793826"/>
            </a:xfrm>
            <a:custGeom>
              <a:avLst/>
              <a:gdLst/>
              <a:ahLst/>
              <a:cxnLst/>
              <a:rect l="l" t="t" r="r" b="b"/>
              <a:pathLst>
                <a:path w="4793826" h="4793826">
                  <a:moveTo>
                    <a:pt x="0" y="0"/>
                  </a:moveTo>
                  <a:lnTo>
                    <a:pt x="4793826" y="0"/>
                  </a:lnTo>
                  <a:lnTo>
                    <a:pt x="4793826" y="4793826"/>
                  </a:lnTo>
                  <a:lnTo>
                    <a:pt x="0" y="4793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CFCEE978-5C60-F6DD-D6A3-B8B2C399FD90}"/>
              </a:ext>
            </a:extLst>
          </p:cNvPr>
          <p:cNvGrpSpPr/>
          <p:nvPr/>
        </p:nvGrpSpPr>
        <p:grpSpPr>
          <a:xfrm>
            <a:off x="13542010" y="511010"/>
            <a:ext cx="6273687" cy="1035380"/>
            <a:chOff x="0" y="0"/>
            <a:chExt cx="8364916" cy="1380507"/>
          </a:xfrm>
        </p:grpSpPr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B9E075FB-1CFE-BADC-A055-2429B72F0A53}"/>
                </a:ext>
              </a:extLst>
            </p:cNvPr>
            <p:cNvGrpSpPr/>
            <p:nvPr/>
          </p:nvGrpSpPr>
          <p:grpSpPr>
            <a:xfrm>
              <a:off x="0" y="0"/>
              <a:ext cx="8364916" cy="1380507"/>
              <a:chOff x="0" y="0"/>
              <a:chExt cx="2012012" cy="332053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DB03E85D-FD52-C608-8B9D-89A5F0B91199}"/>
                  </a:ext>
                </a:extLst>
              </p:cNvPr>
              <p:cNvSpPr/>
              <p:nvPr/>
            </p:nvSpPr>
            <p:spPr>
              <a:xfrm>
                <a:off x="0" y="0"/>
                <a:ext cx="2012012" cy="332053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32053">
                    <a:moveTo>
                      <a:pt x="1808812" y="0"/>
                    </a:moveTo>
                    <a:cubicBezTo>
                      <a:pt x="1921036" y="0"/>
                      <a:pt x="2012012" y="74333"/>
                      <a:pt x="2012012" y="166027"/>
                    </a:cubicBezTo>
                    <a:cubicBezTo>
                      <a:pt x="2012012" y="257720"/>
                      <a:pt x="1921036" y="332053"/>
                      <a:pt x="1808812" y="332053"/>
                    </a:cubicBezTo>
                    <a:lnTo>
                      <a:pt x="203200" y="332053"/>
                    </a:lnTo>
                    <a:cubicBezTo>
                      <a:pt x="90976" y="332053"/>
                      <a:pt x="0" y="257720"/>
                      <a:pt x="0" y="166027"/>
                    </a:cubicBezTo>
                    <a:cubicBezTo>
                      <a:pt x="0" y="74333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77B74BF5-BCA0-3A3F-D7F8-30CC6DD9069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012012" cy="379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EB6AE3F3-D866-6CBF-E047-100C46C2E527}"/>
                </a:ext>
              </a:extLst>
            </p:cNvPr>
            <p:cNvSpPr txBox="1"/>
            <p:nvPr/>
          </p:nvSpPr>
          <p:spPr>
            <a:xfrm>
              <a:off x="342900" y="493615"/>
              <a:ext cx="4482449" cy="364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80"/>
                </a:lnSpc>
              </a:pPr>
              <a:r>
                <a:rPr lang="en-US" sz="17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PILLOW CREATIVE ID</a:t>
              </a:r>
            </a:p>
          </p:txBody>
        </p:sp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16C49059-DEC6-592C-4094-B7A5456D3569}"/>
              </a:ext>
            </a:extLst>
          </p:cNvPr>
          <p:cNvGrpSpPr/>
          <p:nvPr/>
        </p:nvGrpSpPr>
        <p:grpSpPr>
          <a:xfrm>
            <a:off x="6176149" y="-3089276"/>
            <a:ext cx="5935702" cy="4635666"/>
            <a:chOff x="0" y="0"/>
            <a:chExt cx="7914270" cy="6180888"/>
          </a:xfrm>
        </p:grpSpPr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E8261FB3-239F-CD35-3954-9879588183F5}"/>
                </a:ext>
              </a:extLst>
            </p:cNvPr>
            <p:cNvSpPr txBox="1"/>
            <p:nvPr/>
          </p:nvSpPr>
          <p:spPr>
            <a:xfrm>
              <a:off x="1935597" y="222010"/>
              <a:ext cx="11189" cy="23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"/>
                </a:lnSpc>
              </a:pPr>
              <a:r>
                <a:rPr lang="en-US" sz="10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6D71E01B-5FCC-50AC-6E6A-E2AFAFC6E5B6}"/>
                </a:ext>
              </a:extLst>
            </p:cNvPr>
            <p:cNvGrpSpPr/>
            <p:nvPr/>
          </p:nvGrpSpPr>
          <p:grpSpPr>
            <a:xfrm>
              <a:off x="0" y="0"/>
              <a:ext cx="7914270" cy="6180888"/>
              <a:chOff x="0" y="0"/>
              <a:chExt cx="2111986" cy="1649419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1936E2F2-EA9C-6D76-C380-74C99190B32D}"/>
                  </a:ext>
                </a:extLst>
              </p:cNvPr>
              <p:cNvSpPr/>
              <p:nvPr/>
            </p:nvSpPr>
            <p:spPr>
              <a:xfrm>
                <a:off x="0" y="0"/>
                <a:ext cx="2111986" cy="1649419"/>
              </a:xfrm>
              <a:custGeom>
                <a:avLst/>
                <a:gdLst/>
                <a:ahLst/>
                <a:cxnLst/>
                <a:rect l="l" t="t" r="r" b="b"/>
                <a:pathLst>
                  <a:path w="2111986" h="1649419">
                    <a:moveTo>
                      <a:pt x="57927" y="0"/>
                    </a:moveTo>
                    <a:lnTo>
                      <a:pt x="2054058" y="0"/>
                    </a:lnTo>
                    <a:cubicBezTo>
                      <a:pt x="2086051" y="0"/>
                      <a:pt x="2111986" y="25935"/>
                      <a:pt x="2111986" y="57927"/>
                    </a:cubicBezTo>
                    <a:lnTo>
                      <a:pt x="2111986" y="1591492"/>
                    </a:lnTo>
                    <a:cubicBezTo>
                      <a:pt x="2111986" y="1623484"/>
                      <a:pt x="2086051" y="1649419"/>
                      <a:pt x="2054058" y="1649419"/>
                    </a:cubicBezTo>
                    <a:lnTo>
                      <a:pt x="57927" y="1649419"/>
                    </a:lnTo>
                    <a:cubicBezTo>
                      <a:pt x="25935" y="1649419"/>
                      <a:pt x="0" y="1623484"/>
                      <a:pt x="0" y="1591492"/>
                    </a:cubicBezTo>
                    <a:lnTo>
                      <a:pt x="0" y="57927"/>
                    </a:lnTo>
                    <a:cubicBezTo>
                      <a:pt x="0" y="25935"/>
                      <a:pt x="25935" y="0"/>
                      <a:pt x="57927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E48115B5-C652-7F0D-AE22-7CEFFFA19DF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111986" cy="1687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66D7E3D4-0794-541A-C8AD-B8A15F49A9FF}"/>
              </a:ext>
            </a:extLst>
          </p:cNvPr>
          <p:cNvGrpSpPr/>
          <p:nvPr/>
        </p:nvGrpSpPr>
        <p:grpSpPr>
          <a:xfrm>
            <a:off x="8384140" y="4191669"/>
            <a:ext cx="1248925" cy="1023204"/>
            <a:chOff x="0" y="0"/>
            <a:chExt cx="1665233" cy="1364272"/>
          </a:xfrm>
        </p:grpSpPr>
        <p:grpSp>
          <p:nvGrpSpPr>
            <p:cNvPr id="33" name="Group 33">
              <a:extLst>
                <a:ext uri="{FF2B5EF4-FFF2-40B4-BE49-F238E27FC236}">
                  <a16:creationId xmlns:a16="http://schemas.microsoft.com/office/drawing/2014/main" id="{31945592-5E81-D9AA-0F58-64382E2D4E72}"/>
                </a:ext>
              </a:extLst>
            </p:cNvPr>
            <p:cNvGrpSpPr/>
            <p:nvPr/>
          </p:nvGrpSpPr>
          <p:grpSpPr>
            <a:xfrm>
              <a:off x="0" y="0"/>
              <a:ext cx="1665233" cy="1364272"/>
              <a:chOff x="0" y="0"/>
              <a:chExt cx="328935" cy="269486"/>
            </a:xfrm>
          </p:grpSpPr>
          <p:sp>
            <p:nvSpPr>
              <p:cNvPr id="34" name="Freeform 34">
                <a:extLst>
                  <a:ext uri="{FF2B5EF4-FFF2-40B4-BE49-F238E27FC236}">
                    <a16:creationId xmlns:a16="http://schemas.microsoft.com/office/drawing/2014/main" id="{BEAE27E2-BBBC-BD1F-9084-1EB9FB711E6A}"/>
                  </a:ext>
                </a:extLst>
              </p:cNvPr>
              <p:cNvSpPr/>
              <p:nvPr/>
            </p:nvSpPr>
            <p:spPr>
              <a:xfrm>
                <a:off x="0" y="0"/>
                <a:ext cx="328935" cy="269486"/>
              </a:xfrm>
              <a:custGeom>
                <a:avLst/>
                <a:gdLst/>
                <a:ahLst/>
                <a:cxnLst/>
                <a:rect l="l" t="t" r="r" b="b"/>
                <a:pathLst>
                  <a:path w="328935" h="269486">
                    <a:moveTo>
                      <a:pt x="134743" y="0"/>
                    </a:moveTo>
                    <a:lnTo>
                      <a:pt x="194192" y="0"/>
                    </a:lnTo>
                    <a:cubicBezTo>
                      <a:pt x="229928" y="0"/>
                      <a:pt x="264200" y="14196"/>
                      <a:pt x="289470" y="39465"/>
                    </a:cubicBezTo>
                    <a:cubicBezTo>
                      <a:pt x="314739" y="64734"/>
                      <a:pt x="328935" y="99007"/>
                      <a:pt x="328935" y="134743"/>
                    </a:cubicBezTo>
                    <a:lnTo>
                      <a:pt x="328935" y="134743"/>
                    </a:lnTo>
                    <a:cubicBezTo>
                      <a:pt x="328935" y="170479"/>
                      <a:pt x="314739" y="204751"/>
                      <a:pt x="289470" y="230021"/>
                    </a:cubicBezTo>
                    <a:cubicBezTo>
                      <a:pt x="264200" y="255290"/>
                      <a:pt x="229928" y="269486"/>
                      <a:pt x="194192" y="269486"/>
                    </a:cubicBezTo>
                    <a:lnTo>
                      <a:pt x="134743" y="269486"/>
                    </a:lnTo>
                    <a:cubicBezTo>
                      <a:pt x="99007" y="269486"/>
                      <a:pt x="64734" y="255290"/>
                      <a:pt x="39465" y="230021"/>
                    </a:cubicBezTo>
                    <a:cubicBezTo>
                      <a:pt x="14196" y="204751"/>
                      <a:pt x="0" y="170479"/>
                      <a:pt x="0" y="134743"/>
                    </a:cubicBezTo>
                    <a:lnTo>
                      <a:pt x="0" y="134743"/>
                    </a:lnTo>
                    <a:cubicBezTo>
                      <a:pt x="0" y="99007"/>
                      <a:pt x="14196" y="64734"/>
                      <a:pt x="39465" y="39465"/>
                    </a:cubicBezTo>
                    <a:cubicBezTo>
                      <a:pt x="64734" y="14196"/>
                      <a:pt x="99007" y="0"/>
                      <a:pt x="134743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35" name="TextBox 35">
                <a:extLst>
                  <a:ext uri="{FF2B5EF4-FFF2-40B4-BE49-F238E27FC236}">
                    <a16:creationId xmlns:a16="http://schemas.microsoft.com/office/drawing/2014/main" id="{5545CCB4-1F83-D5D9-8EFA-400D32493CD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28935" cy="3171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915F32D9-C2E7-1B91-1986-8B83C5F7955B}"/>
                </a:ext>
              </a:extLst>
            </p:cNvPr>
            <p:cNvSpPr txBox="1"/>
            <p:nvPr/>
          </p:nvSpPr>
          <p:spPr>
            <a:xfrm>
              <a:off x="124182" y="363578"/>
              <a:ext cx="1416868" cy="722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3999" b="1" dirty="0">
                  <a:solidFill>
                    <a:srgbClr val="FFFFFF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01</a:t>
              </a:r>
            </a:p>
          </p:txBody>
        </p:sp>
      </p:grpSp>
      <p:grpSp>
        <p:nvGrpSpPr>
          <p:cNvPr id="37" name="Group 37">
            <a:extLst>
              <a:ext uri="{FF2B5EF4-FFF2-40B4-BE49-F238E27FC236}">
                <a16:creationId xmlns:a16="http://schemas.microsoft.com/office/drawing/2014/main" id="{4CC7FC5A-74F6-2AEC-2101-8BEF10B66290}"/>
              </a:ext>
            </a:extLst>
          </p:cNvPr>
          <p:cNvGrpSpPr/>
          <p:nvPr/>
        </p:nvGrpSpPr>
        <p:grpSpPr>
          <a:xfrm>
            <a:off x="8384140" y="6784256"/>
            <a:ext cx="1248925" cy="1023204"/>
            <a:chOff x="0" y="0"/>
            <a:chExt cx="1665233" cy="1364272"/>
          </a:xfrm>
        </p:grpSpPr>
        <p:grpSp>
          <p:nvGrpSpPr>
            <p:cNvPr id="38" name="Group 38">
              <a:extLst>
                <a:ext uri="{FF2B5EF4-FFF2-40B4-BE49-F238E27FC236}">
                  <a16:creationId xmlns:a16="http://schemas.microsoft.com/office/drawing/2014/main" id="{816BADAA-F404-076F-56D8-22D8BA6AEC29}"/>
                </a:ext>
              </a:extLst>
            </p:cNvPr>
            <p:cNvGrpSpPr/>
            <p:nvPr/>
          </p:nvGrpSpPr>
          <p:grpSpPr>
            <a:xfrm>
              <a:off x="0" y="0"/>
              <a:ext cx="1665233" cy="1364272"/>
              <a:chOff x="0" y="0"/>
              <a:chExt cx="328935" cy="269486"/>
            </a:xfrm>
          </p:grpSpPr>
          <p:sp>
            <p:nvSpPr>
              <p:cNvPr id="39" name="Freeform 39">
                <a:extLst>
                  <a:ext uri="{FF2B5EF4-FFF2-40B4-BE49-F238E27FC236}">
                    <a16:creationId xmlns:a16="http://schemas.microsoft.com/office/drawing/2014/main" id="{A9EC5F7C-3CCA-1438-FEF3-792C5CB51DFF}"/>
                  </a:ext>
                </a:extLst>
              </p:cNvPr>
              <p:cNvSpPr/>
              <p:nvPr/>
            </p:nvSpPr>
            <p:spPr>
              <a:xfrm>
                <a:off x="0" y="0"/>
                <a:ext cx="328935" cy="269486"/>
              </a:xfrm>
              <a:custGeom>
                <a:avLst/>
                <a:gdLst/>
                <a:ahLst/>
                <a:cxnLst/>
                <a:rect l="l" t="t" r="r" b="b"/>
                <a:pathLst>
                  <a:path w="328935" h="269486">
                    <a:moveTo>
                      <a:pt x="134743" y="0"/>
                    </a:moveTo>
                    <a:lnTo>
                      <a:pt x="194192" y="0"/>
                    </a:lnTo>
                    <a:cubicBezTo>
                      <a:pt x="229928" y="0"/>
                      <a:pt x="264200" y="14196"/>
                      <a:pt x="289470" y="39465"/>
                    </a:cubicBezTo>
                    <a:cubicBezTo>
                      <a:pt x="314739" y="64734"/>
                      <a:pt x="328935" y="99007"/>
                      <a:pt x="328935" y="134743"/>
                    </a:cubicBezTo>
                    <a:lnTo>
                      <a:pt x="328935" y="134743"/>
                    </a:lnTo>
                    <a:cubicBezTo>
                      <a:pt x="328935" y="170479"/>
                      <a:pt x="314739" y="204751"/>
                      <a:pt x="289470" y="230021"/>
                    </a:cubicBezTo>
                    <a:cubicBezTo>
                      <a:pt x="264200" y="255290"/>
                      <a:pt x="229928" y="269486"/>
                      <a:pt x="194192" y="269486"/>
                    </a:cubicBezTo>
                    <a:lnTo>
                      <a:pt x="134743" y="269486"/>
                    </a:lnTo>
                    <a:cubicBezTo>
                      <a:pt x="99007" y="269486"/>
                      <a:pt x="64734" y="255290"/>
                      <a:pt x="39465" y="230021"/>
                    </a:cubicBezTo>
                    <a:cubicBezTo>
                      <a:pt x="14196" y="204751"/>
                      <a:pt x="0" y="170479"/>
                      <a:pt x="0" y="134743"/>
                    </a:cubicBezTo>
                    <a:lnTo>
                      <a:pt x="0" y="134743"/>
                    </a:lnTo>
                    <a:cubicBezTo>
                      <a:pt x="0" y="99007"/>
                      <a:pt x="14196" y="64734"/>
                      <a:pt x="39465" y="39465"/>
                    </a:cubicBezTo>
                    <a:cubicBezTo>
                      <a:pt x="64734" y="14196"/>
                      <a:pt x="99007" y="0"/>
                      <a:pt x="13474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0" name="TextBox 40">
                <a:extLst>
                  <a:ext uri="{FF2B5EF4-FFF2-40B4-BE49-F238E27FC236}">
                    <a16:creationId xmlns:a16="http://schemas.microsoft.com/office/drawing/2014/main" id="{68FA82A8-4826-4A2A-C1D6-F035A89FAE5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28935" cy="3171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421C6C17-4459-35BF-C1D3-9493ED3E2EDD}"/>
                </a:ext>
              </a:extLst>
            </p:cNvPr>
            <p:cNvSpPr txBox="1"/>
            <p:nvPr/>
          </p:nvSpPr>
          <p:spPr>
            <a:xfrm>
              <a:off x="124182" y="363578"/>
              <a:ext cx="1416868" cy="722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3999" b="1">
                  <a:solidFill>
                    <a:srgbClr val="0B0B6D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02</a:t>
              </a:r>
            </a:p>
          </p:txBody>
        </p: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C1FEAEA2-08E6-2460-8B08-AADD5BC2D5BA}"/>
              </a:ext>
            </a:extLst>
          </p:cNvPr>
          <p:cNvGrpSpPr/>
          <p:nvPr/>
        </p:nvGrpSpPr>
        <p:grpSpPr>
          <a:xfrm>
            <a:off x="10054384" y="3648439"/>
            <a:ext cx="7204916" cy="2479894"/>
            <a:chOff x="0" y="0"/>
            <a:chExt cx="9606555" cy="3306527"/>
          </a:xfrm>
        </p:grpSpPr>
        <p:grpSp>
          <p:nvGrpSpPr>
            <p:cNvPr id="43" name="Group 43">
              <a:extLst>
                <a:ext uri="{FF2B5EF4-FFF2-40B4-BE49-F238E27FC236}">
                  <a16:creationId xmlns:a16="http://schemas.microsoft.com/office/drawing/2014/main" id="{096BECDC-59D2-8279-B920-1DC1741E083E}"/>
                </a:ext>
              </a:extLst>
            </p:cNvPr>
            <p:cNvGrpSpPr/>
            <p:nvPr/>
          </p:nvGrpSpPr>
          <p:grpSpPr>
            <a:xfrm>
              <a:off x="0" y="0"/>
              <a:ext cx="9606555" cy="3306527"/>
              <a:chOff x="0" y="0"/>
              <a:chExt cx="1897591" cy="653141"/>
            </a:xfrm>
          </p:grpSpPr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F15FD06B-9C4A-B87B-F0DC-2CDB6E53A002}"/>
                  </a:ext>
                </a:extLst>
              </p:cNvPr>
              <p:cNvSpPr/>
              <p:nvPr/>
            </p:nvSpPr>
            <p:spPr>
              <a:xfrm>
                <a:off x="0" y="0"/>
                <a:ext cx="1897591" cy="653141"/>
              </a:xfrm>
              <a:custGeom>
                <a:avLst/>
                <a:gdLst/>
                <a:ahLst/>
                <a:cxnLst/>
                <a:rect l="l" t="t" r="r" b="b"/>
                <a:pathLst>
                  <a:path w="1897591" h="653141">
                    <a:moveTo>
                      <a:pt x="54801" y="0"/>
                    </a:moveTo>
                    <a:lnTo>
                      <a:pt x="1842790" y="0"/>
                    </a:lnTo>
                    <a:cubicBezTo>
                      <a:pt x="1857324" y="0"/>
                      <a:pt x="1871263" y="5774"/>
                      <a:pt x="1881540" y="16051"/>
                    </a:cubicBezTo>
                    <a:cubicBezTo>
                      <a:pt x="1891817" y="26328"/>
                      <a:pt x="1897591" y="40267"/>
                      <a:pt x="1897591" y="54801"/>
                    </a:cubicBezTo>
                    <a:lnTo>
                      <a:pt x="1897591" y="598340"/>
                    </a:lnTo>
                    <a:cubicBezTo>
                      <a:pt x="1897591" y="612874"/>
                      <a:pt x="1891817" y="626813"/>
                      <a:pt x="1881540" y="637090"/>
                    </a:cubicBezTo>
                    <a:cubicBezTo>
                      <a:pt x="1871263" y="647368"/>
                      <a:pt x="1857324" y="653141"/>
                      <a:pt x="1842790" y="653141"/>
                    </a:cubicBezTo>
                    <a:lnTo>
                      <a:pt x="54801" y="653141"/>
                    </a:lnTo>
                    <a:cubicBezTo>
                      <a:pt x="40267" y="653141"/>
                      <a:pt x="26328" y="647368"/>
                      <a:pt x="16051" y="637090"/>
                    </a:cubicBezTo>
                    <a:cubicBezTo>
                      <a:pt x="5774" y="626813"/>
                      <a:pt x="0" y="612874"/>
                      <a:pt x="0" y="598340"/>
                    </a:cubicBezTo>
                    <a:lnTo>
                      <a:pt x="0" y="54801"/>
                    </a:lnTo>
                    <a:cubicBezTo>
                      <a:pt x="0" y="40267"/>
                      <a:pt x="5774" y="26328"/>
                      <a:pt x="16051" y="16051"/>
                    </a:cubicBezTo>
                    <a:cubicBezTo>
                      <a:pt x="26328" y="5774"/>
                      <a:pt x="40267" y="0"/>
                      <a:pt x="548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solidFill>
                  <a:srgbClr val="F4F4F4"/>
                </a:solidFill>
                <a:prstDash val="solid"/>
                <a:round/>
              </a:ln>
            </p:spPr>
          </p:sp>
          <p:sp>
            <p:nvSpPr>
              <p:cNvPr id="45" name="TextBox 45">
                <a:extLst>
                  <a:ext uri="{FF2B5EF4-FFF2-40B4-BE49-F238E27FC236}">
                    <a16:creationId xmlns:a16="http://schemas.microsoft.com/office/drawing/2014/main" id="{61DDB3D1-6E1E-DE21-2293-DC83B43378A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897591" cy="7007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46" name="TextBox 46">
              <a:extLst>
                <a:ext uri="{FF2B5EF4-FFF2-40B4-BE49-F238E27FC236}">
                  <a16:creationId xmlns:a16="http://schemas.microsoft.com/office/drawing/2014/main" id="{CA473EDC-0089-C592-345D-EF7553B70450}"/>
                </a:ext>
              </a:extLst>
            </p:cNvPr>
            <p:cNvSpPr txBox="1"/>
            <p:nvPr/>
          </p:nvSpPr>
          <p:spPr>
            <a:xfrm>
              <a:off x="452097" y="501544"/>
              <a:ext cx="8397331" cy="2031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ID" sz="9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NVivo</a:t>
              </a:r>
            </a:p>
          </p:txBody>
        </p:sp>
      </p:grpSp>
      <p:grpSp>
        <p:nvGrpSpPr>
          <p:cNvPr id="47" name="Group 47">
            <a:extLst>
              <a:ext uri="{FF2B5EF4-FFF2-40B4-BE49-F238E27FC236}">
                <a16:creationId xmlns:a16="http://schemas.microsoft.com/office/drawing/2014/main" id="{BC2FFCAE-A7AD-949A-83A5-410569FDAAD6}"/>
              </a:ext>
            </a:extLst>
          </p:cNvPr>
          <p:cNvGrpSpPr/>
          <p:nvPr/>
        </p:nvGrpSpPr>
        <p:grpSpPr>
          <a:xfrm>
            <a:off x="10054384" y="6331815"/>
            <a:ext cx="7204916" cy="2660722"/>
            <a:chOff x="0" y="-241102"/>
            <a:chExt cx="9606555" cy="3547629"/>
          </a:xfrm>
        </p:grpSpPr>
        <p:grpSp>
          <p:nvGrpSpPr>
            <p:cNvPr id="48" name="Group 48">
              <a:extLst>
                <a:ext uri="{FF2B5EF4-FFF2-40B4-BE49-F238E27FC236}">
                  <a16:creationId xmlns:a16="http://schemas.microsoft.com/office/drawing/2014/main" id="{82E34237-7DCA-F6F7-679B-A14A1751D16D}"/>
                </a:ext>
              </a:extLst>
            </p:cNvPr>
            <p:cNvGrpSpPr/>
            <p:nvPr/>
          </p:nvGrpSpPr>
          <p:grpSpPr>
            <a:xfrm>
              <a:off x="0" y="-241102"/>
              <a:ext cx="9606555" cy="3547629"/>
              <a:chOff x="0" y="-47625"/>
              <a:chExt cx="1897591" cy="700766"/>
            </a:xfrm>
          </p:grpSpPr>
          <p:sp>
            <p:nvSpPr>
              <p:cNvPr id="49" name="Freeform 49">
                <a:extLst>
                  <a:ext uri="{FF2B5EF4-FFF2-40B4-BE49-F238E27FC236}">
                    <a16:creationId xmlns:a16="http://schemas.microsoft.com/office/drawing/2014/main" id="{66AC0695-F486-7449-AF6F-4DCC83A9C366}"/>
                  </a:ext>
                </a:extLst>
              </p:cNvPr>
              <p:cNvSpPr/>
              <p:nvPr/>
            </p:nvSpPr>
            <p:spPr>
              <a:xfrm>
                <a:off x="0" y="0"/>
                <a:ext cx="1897591" cy="653141"/>
              </a:xfrm>
              <a:custGeom>
                <a:avLst/>
                <a:gdLst/>
                <a:ahLst/>
                <a:cxnLst/>
                <a:rect l="l" t="t" r="r" b="b"/>
                <a:pathLst>
                  <a:path w="1897591" h="653141">
                    <a:moveTo>
                      <a:pt x="54801" y="0"/>
                    </a:moveTo>
                    <a:lnTo>
                      <a:pt x="1842790" y="0"/>
                    </a:lnTo>
                    <a:cubicBezTo>
                      <a:pt x="1857324" y="0"/>
                      <a:pt x="1871263" y="5774"/>
                      <a:pt x="1881540" y="16051"/>
                    </a:cubicBezTo>
                    <a:cubicBezTo>
                      <a:pt x="1891817" y="26328"/>
                      <a:pt x="1897591" y="40267"/>
                      <a:pt x="1897591" y="54801"/>
                    </a:cubicBezTo>
                    <a:lnTo>
                      <a:pt x="1897591" y="598340"/>
                    </a:lnTo>
                    <a:cubicBezTo>
                      <a:pt x="1897591" y="612874"/>
                      <a:pt x="1891817" y="626813"/>
                      <a:pt x="1881540" y="637090"/>
                    </a:cubicBezTo>
                    <a:cubicBezTo>
                      <a:pt x="1871263" y="647368"/>
                      <a:pt x="1857324" y="653141"/>
                      <a:pt x="1842790" y="653141"/>
                    </a:cubicBezTo>
                    <a:lnTo>
                      <a:pt x="54801" y="653141"/>
                    </a:lnTo>
                    <a:cubicBezTo>
                      <a:pt x="40267" y="653141"/>
                      <a:pt x="26328" y="647368"/>
                      <a:pt x="16051" y="637090"/>
                    </a:cubicBezTo>
                    <a:cubicBezTo>
                      <a:pt x="5774" y="626813"/>
                      <a:pt x="0" y="612874"/>
                      <a:pt x="0" y="598340"/>
                    </a:cubicBezTo>
                    <a:lnTo>
                      <a:pt x="0" y="54801"/>
                    </a:lnTo>
                    <a:cubicBezTo>
                      <a:pt x="0" y="40267"/>
                      <a:pt x="5774" y="26328"/>
                      <a:pt x="16051" y="16051"/>
                    </a:cubicBezTo>
                    <a:cubicBezTo>
                      <a:pt x="26328" y="5774"/>
                      <a:pt x="40267" y="0"/>
                      <a:pt x="548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solidFill>
                  <a:srgbClr val="F4F4F4"/>
                </a:solidFill>
                <a:prstDash val="solid"/>
                <a:round/>
              </a:ln>
            </p:spPr>
          </p:sp>
          <p:sp>
            <p:nvSpPr>
              <p:cNvPr id="50" name="TextBox 50">
                <a:extLst>
                  <a:ext uri="{FF2B5EF4-FFF2-40B4-BE49-F238E27FC236}">
                    <a16:creationId xmlns:a16="http://schemas.microsoft.com/office/drawing/2014/main" id="{B2D63C22-A5A1-C41C-A4A5-645E75D4A49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897591" cy="7007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51" name="TextBox 51">
              <a:extLst>
                <a:ext uri="{FF2B5EF4-FFF2-40B4-BE49-F238E27FC236}">
                  <a16:creationId xmlns:a16="http://schemas.microsoft.com/office/drawing/2014/main" id="{5FCC79CE-67CC-441F-4BB8-DF2AE16A3B04}"/>
                </a:ext>
              </a:extLst>
            </p:cNvPr>
            <p:cNvSpPr txBox="1"/>
            <p:nvPr/>
          </p:nvSpPr>
          <p:spPr>
            <a:xfrm>
              <a:off x="722913" y="1729360"/>
              <a:ext cx="8397331" cy="873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ID" sz="9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VOSviewer</a:t>
              </a:r>
              <a:endParaRPr lang="en-US" sz="9900" dirty="0">
                <a:solidFill>
                  <a:srgbClr val="595959"/>
                </a:solidFill>
                <a:latin typeface="Now"/>
                <a:ea typeface="Now"/>
                <a:cs typeface="Now"/>
                <a:sym typeface="Now"/>
              </a:endParaRPr>
            </a:p>
          </p:txBody>
        </p:sp>
      </p:grpSp>
      <p:grpSp>
        <p:nvGrpSpPr>
          <p:cNvPr id="52" name="Group 52">
            <a:extLst>
              <a:ext uri="{FF2B5EF4-FFF2-40B4-BE49-F238E27FC236}">
                <a16:creationId xmlns:a16="http://schemas.microsoft.com/office/drawing/2014/main" id="{59E618C1-C9FB-9A8E-4D58-25EDB2AFF1D2}"/>
              </a:ext>
            </a:extLst>
          </p:cNvPr>
          <p:cNvGrpSpPr/>
          <p:nvPr/>
        </p:nvGrpSpPr>
        <p:grpSpPr>
          <a:xfrm>
            <a:off x="-1387369" y="511010"/>
            <a:ext cx="6273687" cy="1107599"/>
            <a:chOff x="0" y="0"/>
            <a:chExt cx="8364916" cy="1476799"/>
          </a:xfrm>
        </p:grpSpPr>
        <p:grpSp>
          <p:nvGrpSpPr>
            <p:cNvPr id="53" name="Group 53">
              <a:extLst>
                <a:ext uri="{FF2B5EF4-FFF2-40B4-BE49-F238E27FC236}">
                  <a16:creationId xmlns:a16="http://schemas.microsoft.com/office/drawing/2014/main" id="{5CCB7E00-13E8-AF62-8B38-652F4B0982EB}"/>
                </a:ext>
              </a:extLst>
            </p:cNvPr>
            <p:cNvGrpSpPr/>
            <p:nvPr/>
          </p:nvGrpSpPr>
          <p:grpSpPr>
            <a:xfrm>
              <a:off x="0" y="0"/>
              <a:ext cx="8364916" cy="1476799"/>
              <a:chOff x="0" y="0"/>
              <a:chExt cx="2012012" cy="355214"/>
            </a:xfrm>
          </p:grpSpPr>
          <p:sp>
            <p:nvSpPr>
              <p:cNvPr id="54" name="Freeform 54">
                <a:extLst>
                  <a:ext uri="{FF2B5EF4-FFF2-40B4-BE49-F238E27FC236}">
                    <a16:creationId xmlns:a16="http://schemas.microsoft.com/office/drawing/2014/main" id="{E80C1F62-BC4B-2551-F5DA-9706EBC4DC9A}"/>
                  </a:ext>
                </a:extLst>
              </p:cNvPr>
              <p:cNvSpPr/>
              <p:nvPr/>
            </p:nvSpPr>
            <p:spPr>
              <a:xfrm>
                <a:off x="0" y="0"/>
                <a:ext cx="2012012" cy="355214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55214">
                    <a:moveTo>
                      <a:pt x="1808812" y="0"/>
                    </a:moveTo>
                    <a:cubicBezTo>
                      <a:pt x="1921036" y="0"/>
                      <a:pt x="2012012" y="79517"/>
                      <a:pt x="2012012" y="177607"/>
                    </a:cubicBezTo>
                    <a:cubicBezTo>
                      <a:pt x="2012012" y="275697"/>
                      <a:pt x="1921036" y="355214"/>
                      <a:pt x="1808812" y="355214"/>
                    </a:cubicBezTo>
                    <a:lnTo>
                      <a:pt x="203200" y="355214"/>
                    </a:lnTo>
                    <a:cubicBezTo>
                      <a:pt x="90976" y="355214"/>
                      <a:pt x="0" y="275697"/>
                      <a:pt x="0" y="177607"/>
                    </a:cubicBezTo>
                    <a:cubicBezTo>
                      <a:pt x="0" y="7951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55" name="TextBox 55">
                <a:extLst>
                  <a:ext uri="{FF2B5EF4-FFF2-40B4-BE49-F238E27FC236}">
                    <a16:creationId xmlns:a16="http://schemas.microsoft.com/office/drawing/2014/main" id="{1D427DE6-40E7-E608-4B14-8FD445F40EF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012012" cy="4028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56" name="TextBox 56">
              <a:extLst>
                <a:ext uri="{FF2B5EF4-FFF2-40B4-BE49-F238E27FC236}">
                  <a16:creationId xmlns:a16="http://schemas.microsoft.com/office/drawing/2014/main" id="{7E45614B-097A-2B5F-6231-E6BA14CDEF6E}"/>
                </a:ext>
              </a:extLst>
            </p:cNvPr>
            <p:cNvSpPr txBox="1"/>
            <p:nvPr/>
          </p:nvSpPr>
          <p:spPr>
            <a:xfrm>
              <a:off x="2713401" y="370100"/>
              <a:ext cx="448244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UNIVERSITAS </a:t>
              </a:r>
            </a:p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MUHAMMADIYAH JEMBER</a:t>
              </a:r>
            </a:p>
          </p:txBody>
        </p:sp>
        <p:grpSp>
          <p:nvGrpSpPr>
            <p:cNvPr id="57" name="Group 57">
              <a:extLst>
                <a:ext uri="{FF2B5EF4-FFF2-40B4-BE49-F238E27FC236}">
                  <a16:creationId xmlns:a16="http://schemas.microsoft.com/office/drawing/2014/main" id="{6A284E34-6238-5848-3860-03A7D971B0F7}"/>
                </a:ext>
              </a:extLst>
            </p:cNvPr>
            <p:cNvGrpSpPr/>
            <p:nvPr/>
          </p:nvGrpSpPr>
          <p:grpSpPr>
            <a:xfrm>
              <a:off x="6950541" y="310919"/>
              <a:ext cx="854962" cy="854962"/>
              <a:chOff x="0" y="0"/>
              <a:chExt cx="812800" cy="812800"/>
            </a:xfrm>
          </p:grpSpPr>
          <p:sp>
            <p:nvSpPr>
              <p:cNvPr id="58" name="Freeform 58">
                <a:extLst>
                  <a:ext uri="{FF2B5EF4-FFF2-40B4-BE49-F238E27FC236}">
                    <a16:creationId xmlns:a16="http://schemas.microsoft.com/office/drawing/2014/main" id="{C620D520-3CF9-DBA8-9912-8636DE8A104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9" name="TextBox 59">
                <a:extLst>
                  <a:ext uri="{FF2B5EF4-FFF2-40B4-BE49-F238E27FC236}">
                    <a16:creationId xmlns:a16="http://schemas.microsoft.com/office/drawing/2014/main" id="{91F271FC-9FB3-A6BF-3F5E-7997A4E4C4A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8146" tIns="8146" rIns="8146" bIns="8146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94A22314-A3E1-48BF-B29C-DE566F8F7E18}"/>
                </a:ext>
              </a:extLst>
            </p:cNvPr>
            <p:cNvSpPr/>
            <p:nvPr/>
          </p:nvSpPr>
          <p:spPr>
            <a:xfrm>
              <a:off x="6923122" y="256080"/>
              <a:ext cx="909800" cy="909800"/>
            </a:xfrm>
            <a:custGeom>
              <a:avLst/>
              <a:gdLst/>
              <a:ahLst/>
              <a:cxnLst/>
              <a:rect l="l" t="t" r="r" b="b"/>
              <a:pathLst>
                <a:path w="909800" h="909800">
                  <a:moveTo>
                    <a:pt x="0" y="0"/>
                  </a:moveTo>
                  <a:lnTo>
                    <a:pt x="909801" y="0"/>
                  </a:lnTo>
                  <a:lnTo>
                    <a:pt x="909801" y="909800"/>
                  </a:lnTo>
                  <a:lnTo>
                    <a:pt x="0" y="909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62" name="TextBox 62">
            <a:extLst>
              <a:ext uri="{FF2B5EF4-FFF2-40B4-BE49-F238E27FC236}">
                <a16:creationId xmlns:a16="http://schemas.microsoft.com/office/drawing/2014/main" id="{CCCE23F0-131F-B520-EC02-3E9E63ECF5D5}"/>
              </a:ext>
            </a:extLst>
          </p:cNvPr>
          <p:cNvSpPr txBox="1"/>
          <p:nvPr/>
        </p:nvSpPr>
        <p:spPr>
          <a:xfrm>
            <a:off x="7464580" y="693543"/>
            <a:ext cx="3361837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B0B6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SEMINAR HASIL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B0B6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BAB I PENDAHULUAN</a:t>
            </a:r>
          </a:p>
        </p:txBody>
      </p:sp>
      <p:sp>
        <p:nvSpPr>
          <p:cNvPr id="61" name="Freeform 61">
            <a:extLst>
              <a:ext uri="{FF2B5EF4-FFF2-40B4-BE49-F238E27FC236}">
                <a16:creationId xmlns:a16="http://schemas.microsoft.com/office/drawing/2014/main" id="{53E5249B-85CE-2211-14A5-B863F58C38B9}"/>
              </a:ext>
            </a:extLst>
          </p:cNvPr>
          <p:cNvSpPr/>
          <p:nvPr/>
        </p:nvSpPr>
        <p:spPr>
          <a:xfrm>
            <a:off x="-251599" y="3446648"/>
            <a:ext cx="8216639" cy="6840352"/>
          </a:xfrm>
          <a:custGeom>
            <a:avLst/>
            <a:gdLst/>
            <a:ahLst/>
            <a:cxnLst/>
            <a:rect l="l" t="t" r="r" b="b"/>
            <a:pathLst>
              <a:path w="8216639" h="6840352">
                <a:moveTo>
                  <a:pt x="0" y="0"/>
                </a:moveTo>
                <a:lnTo>
                  <a:pt x="8216639" y="0"/>
                </a:lnTo>
                <a:lnTo>
                  <a:pt x="8216639" y="6840352"/>
                </a:lnTo>
                <a:lnTo>
                  <a:pt x="0" y="68403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248B5AE-4545-B680-CADD-44F92F1C723C}"/>
              </a:ext>
            </a:extLst>
          </p:cNvPr>
          <p:cNvGrpSpPr/>
          <p:nvPr/>
        </p:nvGrpSpPr>
        <p:grpSpPr>
          <a:xfrm>
            <a:off x="1869813" y="-4914173"/>
            <a:ext cx="10777623" cy="3920312"/>
            <a:chOff x="1869813" y="2094615"/>
            <a:chExt cx="10777623" cy="3920312"/>
          </a:xfrm>
        </p:grpSpPr>
        <p:grpSp>
          <p:nvGrpSpPr>
            <p:cNvPr id="65" name="Group 26">
              <a:extLst>
                <a:ext uri="{FF2B5EF4-FFF2-40B4-BE49-F238E27FC236}">
                  <a16:creationId xmlns:a16="http://schemas.microsoft.com/office/drawing/2014/main" id="{6585BE67-228B-1220-9DB6-6D23767A39AC}"/>
                </a:ext>
              </a:extLst>
            </p:cNvPr>
            <p:cNvGrpSpPr/>
            <p:nvPr/>
          </p:nvGrpSpPr>
          <p:grpSpPr>
            <a:xfrm>
              <a:off x="1869813" y="3196340"/>
              <a:ext cx="6962151" cy="2818587"/>
              <a:chOff x="0" y="0"/>
              <a:chExt cx="9282867" cy="3758116"/>
            </a:xfrm>
          </p:grpSpPr>
          <p:sp>
            <p:nvSpPr>
              <p:cNvPr id="67" name="TextBox 27">
                <a:extLst>
                  <a:ext uri="{FF2B5EF4-FFF2-40B4-BE49-F238E27FC236}">
                    <a16:creationId xmlns:a16="http://schemas.microsoft.com/office/drawing/2014/main" id="{34E99647-FD67-004B-E1AD-DC60567069A4}"/>
                  </a:ext>
                </a:extLst>
              </p:cNvPr>
              <p:cNvSpPr txBox="1"/>
              <p:nvPr/>
            </p:nvSpPr>
            <p:spPr>
              <a:xfrm>
                <a:off x="4379183" y="538953"/>
                <a:ext cx="1862533" cy="28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139"/>
                  </a:lnSpc>
                </a:pPr>
                <a:r>
                  <a:rPr lang="en-US" sz="100">
                    <a:solidFill>
                      <a:srgbClr val="595959"/>
                    </a:solidFill>
                    <a:latin typeface="Now"/>
                    <a:ea typeface="Now"/>
                    <a:cs typeface="Now"/>
                    <a:sym typeface="Now"/>
                  </a:rPr>
                  <a:t>xd</a:t>
                </a:r>
              </a:p>
            </p:txBody>
          </p:sp>
          <p:grpSp>
            <p:nvGrpSpPr>
              <p:cNvPr id="68" name="Group 28">
                <a:extLst>
                  <a:ext uri="{FF2B5EF4-FFF2-40B4-BE49-F238E27FC236}">
                    <a16:creationId xmlns:a16="http://schemas.microsoft.com/office/drawing/2014/main" id="{EE8C7324-628D-41C8-1FC9-8644B8185B46}"/>
                  </a:ext>
                </a:extLst>
              </p:cNvPr>
              <p:cNvGrpSpPr/>
              <p:nvPr/>
            </p:nvGrpSpPr>
            <p:grpSpPr>
              <a:xfrm>
                <a:off x="0" y="0"/>
                <a:ext cx="9282867" cy="3758116"/>
                <a:chOff x="0" y="0"/>
                <a:chExt cx="1078619" cy="436673"/>
              </a:xfrm>
            </p:grpSpPr>
            <p:sp>
              <p:nvSpPr>
                <p:cNvPr id="69" name="Freeform 29">
                  <a:extLst>
                    <a:ext uri="{FF2B5EF4-FFF2-40B4-BE49-F238E27FC236}">
                      <a16:creationId xmlns:a16="http://schemas.microsoft.com/office/drawing/2014/main" id="{4FEF54FF-08C6-B67B-AB97-DAF71C8F933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78619" cy="436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619" h="436673">
                      <a:moveTo>
                        <a:pt x="56712" y="0"/>
                      </a:moveTo>
                      <a:lnTo>
                        <a:pt x="1021907" y="0"/>
                      </a:lnTo>
                      <a:cubicBezTo>
                        <a:pt x="1053228" y="0"/>
                        <a:pt x="1078619" y="25391"/>
                        <a:pt x="1078619" y="56712"/>
                      </a:cubicBezTo>
                      <a:lnTo>
                        <a:pt x="1078619" y="379961"/>
                      </a:lnTo>
                      <a:cubicBezTo>
                        <a:pt x="1078619" y="395002"/>
                        <a:pt x="1072644" y="409427"/>
                        <a:pt x="1062009" y="420062"/>
                      </a:cubicBezTo>
                      <a:cubicBezTo>
                        <a:pt x="1051373" y="430698"/>
                        <a:pt x="1036948" y="436673"/>
                        <a:pt x="1021907" y="436673"/>
                      </a:cubicBezTo>
                      <a:lnTo>
                        <a:pt x="56712" y="436673"/>
                      </a:lnTo>
                      <a:cubicBezTo>
                        <a:pt x="25391" y="436673"/>
                        <a:pt x="0" y="411282"/>
                        <a:pt x="0" y="379961"/>
                      </a:cubicBezTo>
                      <a:lnTo>
                        <a:pt x="0" y="56712"/>
                      </a:lnTo>
                      <a:cubicBezTo>
                        <a:pt x="0" y="25391"/>
                        <a:pt x="25391" y="0"/>
                        <a:pt x="56712" y="0"/>
                      </a:cubicBezTo>
                      <a:close/>
                    </a:path>
                  </a:pathLst>
                </a:custGeom>
                <a:blipFill>
                  <a:blip r:embed="rId9"/>
                  <a:stretch>
                    <a:fillRect t="-32284" b="-32284"/>
                  </a:stretch>
                </a:blipFill>
              </p:spPr>
            </p:sp>
          </p:grpSp>
        </p:grpSp>
        <p:sp>
          <p:nvSpPr>
            <p:cNvPr id="66" name="TextBox 60">
              <a:extLst>
                <a:ext uri="{FF2B5EF4-FFF2-40B4-BE49-F238E27FC236}">
                  <a16:creationId xmlns:a16="http://schemas.microsoft.com/office/drawing/2014/main" id="{C1CD2EF3-CDF6-51A8-6FF2-93C09EBBB398}"/>
                </a:ext>
              </a:extLst>
            </p:cNvPr>
            <p:cNvSpPr txBox="1"/>
            <p:nvPr/>
          </p:nvSpPr>
          <p:spPr>
            <a:xfrm>
              <a:off x="6221691" y="2094615"/>
              <a:ext cx="6425745" cy="520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3999" b="1">
                  <a:solidFill>
                    <a:srgbClr val="0B0B6D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TUJUAN PENELITIAN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36F6FF1-2962-5CB6-80A4-218A72E5DAFE}"/>
              </a:ext>
            </a:extLst>
          </p:cNvPr>
          <p:cNvGrpSpPr/>
          <p:nvPr/>
        </p:nvGrpSpPr>
        <p:grpSpPr>
          <a:xfrm>
            <a:off x="9481084" y="13143057"/>
            <a:ext cx="15275138" cy="3222512"/>
            <a:chOff x="9481084" y="3196340"/>
            <a:chExt cx="15275138" cy="3222512"/>
          </a:xfrm>
        </p:grpSpPr>
        <p:grpSp>
          <p:nvGrpSpPr>
            <p:cNvPr id="71" name="Group 22">
              <a:extLst>
                <a:ext uri="{FF2B5EF4-FFF2-40B4-BE49-F238E27FC236}">
                  <a16:creationId xmlns:a16="http://schemas.microsoft.com/office/drawing/2014/main" id="{A50ED53F-DCE5-4470-3E6C-5E5BBFE199F7}"/>
                </a:ext>
              </a:extLst>
            </p:cNvPr>
            <p:cNvGrpSpPr/>
            <p:nvPr/>
          </p:nvGrpSpPr>
          <p:grpSpPr>
            <a:xfrm>
              <a:off x="9481084" y="3196340"/>
              <a:ext cx="6962151" cy="2818587"/>
              <a:chOff x="0" y="0"/>
              <a:chExt cx="9282867" cy="3758116"/>
            </a:xfrm>
          </p:grpSpPr>
          <p:sp>
            <p:nvSpPr>
              <p:cNvPr id="77" name="TextBox 23">
                <a:extLst>
                  <a:ext uri="{FF2B5EF4-FFF2-40B4-BE49-F238E27FC236}">
                    <a16:creationId xmlns:a16="http://schemas.microsoft.com/office/drawing/2014/main" id="{7C14C813-8633-0E6E-2332-900D8E1316A6}"/>
                  </a:ext>
                </a:extLst>
              </p:cNvPr>
              <p:cNvSpPr txBox="1"/>
              <p:nvPr/>
            </p:nvSpPr>
            <p:spPr>
              <a:xfrm>
                <a:off x="5010557" y="1031333"/>
                <a:ext cx="1862533" cy="28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139"/>
                  </a:lnSpc>
                </a:pPr>
                <a:r>
                  <a:rPr lang="en-US" sz="100">
                    <a:solidFill>
                      <a:srgbClr val="595959"/>
                    </a:solidFill>
                    <a:latin typeface="Now"/>
                    <a:ea typeface="Now"/>
                    <a:cs typeface="Now"/>
                    <a:sym typeface="Now"/>
                  </a:rPr>
                  <a:t>jh</a:t>
                </a:r>
              </a:p>
            </p:txBody>
          </p:sp>
          <p:grpSp>
            <p:nvGrpSpPr>
              <p:cNvPr id="78" name="Group 24">
                <a:extLst>
                  <a:ext uri="{FF2B5EF4-FFF2-40B4-BE49-F238E27FC236}">
                    <a16:creationId xmlns:a16="http://schemas.microsoft.com/office/drawing/2014/main" id="{8BA0E65F-DA6F-AA3E-9EFE-6B0AFF4C11E8}"/>
                  </a:ext>
                </a:extLst>
              </p:cNvPr>
              <p:cNvGrpSpPr/>
              <p:nvPr/>
            </p:nvGrpSpPr>
            <p:grpSpPr>
              <a:xfrm>
                <a:off x="0" y="0"/>
                <a:ext cx="9282867" cy="3758116"/>
                <a:chOff x="0" y="0"/>
                <a:chExt cx="1078619" cy="436673"/>
              </a:xfrm>
            </p:grpSpPr>
            <p:sp>
              <p:nvSpPr>
                <p:cNvPr id="79" name="Freeform 25">
                  <a:extLst>
                    <a:ext uri="{FF2B5EF4-FFF2-40B4-BE49-F238E27FC236}">
                      <a16:creationId xmlns:a16="http://schemas.microsoft.com/office/drawing/2014/main" id="{EF2C01C2-2CAC-CFB4-38F7-37F72EE3E5A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78619" cy="436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619" h="436673">
                      <a:moveTo>
                        <a:pt x="56712" y="0"/>
                      </a:moveTo>
                      <a:lnTo>
                        <a:pt x="1021907" y="0"/>
                      </a:lnTo>
                      <a:cubicBezTo>
                        <a:pt x="1053228" y="0"/>
                        <a:pt x="1078619" y="25391"/>
                        <a:pt x="1078619" y="56712"/>
                      </a:cubicBezTo>
                      <a:lnTo>
                        <a:pt x="1078619" y="379961"/>
                      </a:lnTo>
                      <a:cubicBezTo>
                        <a:pt x="1078619" y="395002"/>
                        <a:pt x="1072644" y="409427"/>
                        <a:pt x="1062009" y="420062"/>
                      </a:cubicBezTo>
                      <a:cubicBezTo>
                        <a:pt x="1051373" y="430698"/>
                        <a:pt x="1036948" y="436673"/>
                        <a:pt x="1021907" y="436673"/>
                      </a:cubicBezTo>
                      <a:lnTo>
                        <a:pt x="56712" y="436673"/>
                      </a:lnTo>
                      <a:cubicBezTo>
                        <a:pt x="25391" y="436673"/>
                        <a:pt x="0" y="411282"/>
                        <a:pt x="0" y="379961"/>
                      </a:cubicBezTo>
                      <a:lnTo>
                        <a:pt x="0" y="56712"/>
                      </a:lnTo>
                      <a:cubicBezTo>
                        <a:pt x="0" y="25391"/>
                        <a:pt x="25391" y="0"/>
                        <a:pt x="56712" y="0"/>
                      </a:cubicBezTo>
                      <a:close/>
                    </a:path>
                  </a:pathLst>
                </a:custGeom>
                <a:blipFill>
                  <a:blip r:embed="rId10"/>
                  <a:stretch>
                    <a:fillRect t="-25646" b="-25646"/>
                  </a:stretch>
                </a:blipFill>
              </p:spPr>
            </p:sp>
          </p:grpSp>
        </p:grpSp>
        <p:grpSp>
          <p:nvGrpSpPr>
            <p:cNvPr id="72" name="Group 50">
              <a:extLst>
                <a:ext uri="{FF2B5EF4-FFF2-40B4-BE49-F238E27FC236}">
                  <a16:creationId xmlns:a16="http://schemas.microsoft.com/office/drawing/2014/main" id="{A0E4D65D-033F-FAB5-D6A4-BE1810B0F1AA}"/>
                </a:ext>
              </a:extLst>
            </p:cNvPr>
            <p:cNvGrpSpPr/>
            <p:nvPr/>
          </p:nvGrpSpPr>
          <p:grpSpPr>
            <a:xfrm>
              <a:off x="18482535" y="5383472"/>
              <a:ext cx="6273687" cy="1035380"/>
              <a:chOff x="0" y="0"/>
              <a:chExt cx="8364916" cy="1380507"/>
            </a:xfrm>
          </p:grpSpPr>
          <p:grpSp>
            <p:nvGrpSpPr>
              <p:cNvPr id="73" name="Group 51">
                <a:extLst>
                  <a:ext uri="{FF2B5EF4-FFF2-40B4-BE49-F238E27FC236}">
                    <a16:creationId xmlns:a16="http://schemas.microsoft.com/office/drawing/2014/main" id="{87F34522-59C6-32A9-2933-ADA421C2328D}"/>
                  </a:ext>
                </a:extLst>
              </p:cNvPr>
              <p:cNvGrpSpPr/>
              <p:nvPr/>
            </p:nvGrpSpPr>
            <p:grpSpPr>
              <a:xfrm>
                <a:off x="0" y="0"/>
                <a:ext cx="8364916" cy="1380507"/>
                <a:chOff x="0" y="0"/>
                <a:chExt cx="2012012" cy="332053"/>
              </a:xfrm>
            </p:grpSpPr>
            <p:sp>
              <p:nvSpPr>
                <p:cNvPr id="75" name="Freeform 52">
                  <a:extLst>
                    <a:ext uri="{FF2B5EF4-FFF2-40B4-BE49-F238E27FC236}">
                      <a16:creationId xmlns:a16="http://schemas.microsoft.com/office/drawing/2014/main" id="{AF5BE1C3-9221-9CAA-AB14-99B7ADA50AB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012012" cy="332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012" h="332053">
                      <a:moveTo>
                        <a:pt x="1808812" y="0"/>
                      </a:moveTo>
                      <a:cubicBezTo>
                        <a:pt x="1921036" y="0"/>
                        <a:pt x="2012012" y="74333"/>
                        <a:pt x="2012012" y="166027"/>
                      </a:cubicBezTo>
                      <a:cubicBezTo>
                        <a:pt x="2012012" y="257720"/>
                        <a:pt x="1921036" y="332053"/>
                        <a:pt x="1808812" y="332053"/>
                      </a:cubicBezTo>
                      <a:lnTo>
                        <a:pt x="203200" y="332053"/>
                      </a:lnTo>
                      <a:cubicBezTo>
                        <a:pt x="90976" y="332053"/>
                        <a:pt x="0" y="257720"/>
                        <a:pt x="0" y="166027"/>
                      </a:cubicBezTo>
                      <a:cubicBezTo>
                        <a:pt x="0" y="74333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79AFFF"/>
                </a:solidFill>
              </p:spPr>
            </p:sp>
            <p:sp>
              <p:nvSpPr>
                <p:cNvPr id="76" name="TextBox 53">
                  <a:extLst>
                    <a:ext uri="{FF2B5EF4-FFF2-40B4-BE49-F238E27FC236}">
                      <a16:creationId xmlns:a16="http://schemas.microsoft.com/office/drawing/2014/main" id="{1F91115B-F58A-FA51-03D9-7153F5399306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2012012" cy="37967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80"/>
                    </a:lnSpc>
                  </a:pPr>
                  <a:endParaRPr/>
                </a:p>
              </p:txBody>
            </p:sp>
          </p:grpSp>
          <p:sp>
            <p:nvSpPr>
              <p:cNvPr id="74" name="TextBox 54">
                <a:extLst>
                  <a:ext uri="{FF2B5EF4-FFF2-40B4-BE49-F238E27FC236}">
                    <a16:creationId xmlns:a16="http://schemas.microsoft.com/office/drawing/2014/main" id="{8C4E8C73-1E32-0717-56F3-2DD4E80741B4}"/>
                  </a:ext>
                </a:extLst>
              </p:cNvPr>
              <p:cNvSpPr txBox="1"/>
              <p:nvPr/>
            </p:nvSpPr>
            <p:spPr>
              <a:xfrm>
                <a:off x="342900" y="493615"/>
                <a:ext cx="4482449" cy="36470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2380"/>
                  </a:lnSpc>
                </a:pPr>
                <a:r>
                  <a:rPr lang="en-US" sz="1700" b="1">
                    <a:solidFill>
                      <a:srgbClr val="FFFFFF"/>
                    </a:solidFill>
                    <a:latin typeface="Montserrat Semi-Bold"/>
                    <a:ea typeface="Montserrat Semi-Bold"/>
                    <a:cs typeface="Montserrat Semi-Bold"/>
                    <a:sym typeface="Montserrat Semi-Bold"/>
                  </a:rPr>
                  <a:t>PILLOW CREATIVE ID</a:t>
                </a:r>
              </a:p>
            </p:txBody>
          </p:sp>
        </p:grpSp>
      </p:grpSp>
      <p:sp>
        <p:nvSpPr>
          <p:cNvPr id="63" name="TextBox 44">
            <a:extLst>
              <a:ext uri="{FF2B5EF4-FFF2-40B4-BE49-F238E27FC236}">
                <a16:creationId xmlns:a16="http://schemas.microsoft.com/office/drawing/2014/main" id="{664BAEFE-4F90-C346-AB6B-06190CDBD7EC}"/>
              </a:ext>
            </a:extLst>
          </p:cNvPr>
          <p:cNvSpPr txBox="1"/>
          <p:nvPr/>
        </p:nvSpPr>
        <p:spPr>
          <a:xfrm>
            <a:off x="11174978" y="2197610"/>
            <a:ext cx="7113022" cy="52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99"/>
              </a:lnSpc>
            </a:pPr>
            <a:r>
              <a:rPr lang="en-US" sz="3999" b="1" dirty="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ALAT ANALISIS</a:t>
            </a:r>
          </a:p>
        </p:txBody>
      </p:sp>
    </p:spTree>
    <p:extLst>
      <p:ext uri="{BB962C8B-B14F-4D97-AF65-F5344CB8AC3E}">
        <p14:creationId xmlns:p14="http://schemas.microsoft.com/office/powerpoint/2010/main" val="2848495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CEA9B-C2DF-4E98-0E3C-BF6633236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3FF23F1-4028-8A8B-6182-386D130D5710}"/>
              </a:ext>
            </a:extLst>
          </p:cNvPr>
          <p:cNvGrpSpPr/>
          <p:nvPr/>
        </p:nvGrpSpPr>
        <p:grpSpPr>
          <a:xfrm>
            <a:off x="-1327146" y="-1544283"/>
            <a:ext cx="6589113" cy="5145966"/>
            <a:chOff x="0" y="0"/>
            <a:chExt cx="8785483" cy="6861289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E2662E2D-D1D7-302B-7D1C-ACAA2771CB64}"/>
                </a:ext>
              </a:extLst>
            </p:cNvPr>
            <p:cNvSpPr txBox="1"/>
            <p:nvPr/>
          </p:nvSpPr>
          <p:spPr>
            <a:xfrm>
              <a:off x="2148670" y="247497"/>
              <a:ext cx="12421" cy="253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"/>
                </a:lnSpc>
              </a:pPr>
              <a:r>
                <a:rPr lang="en-US" sz="10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2653F400-BF0D-2247-4D38-12EB0C7D1D30}"/>
                </a:ext>
              </a:extLst>
            </p:cNvPr>
            <p:cNvGrpSpPr/>
            <p:nvPr/>
          </p:nvGrpSpPr>
          <p:grpSpPr>
            <a:xfrm>
              <a:off x="0" y="0"/>
              <a:ext cx="8785483" cy="6861289"/>
              <a:chOff x="0" y="0"/>
              <a:chExt cx="2111986" cy="16494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166CF517-9C2B-4794-A856-02EEA146FEBF}"/>
                  </a:ext>
                </a:extLst>
              </p:cNvPr>
              <p:cNvSpPr/>
              <p:nvPr/>
            </p:nvSpPr>
            <p:spPr>
              <a:xfrm>
                <a:off x="0" y="0"/>
                <a:ext cx="2111986" cy="1649419"/>
              </a:xfrm>
              <a:custGeom>
                <a:avLst/>
                <a:gdLst/>
                <a:ahLst/>
                <a:cxnLst/>
                <a:rect l="l" t="t" r="r" b="b"/>
                <a:pathLst>
                  <a:path w="2111986" h="1649419">
                    <a:moveTo>
                      <a:pt x="57927" y="0"/>
                    </a:moveTo>
                    <a:lnTo>
                      <a:pt x="2054058" y="0"/>
                    </a:lnTo>
                    <a:cubicBezTo>
                      <a:pt x="2086051" y="0"/>
                      <a:pt x="2111986" y="25935"/>
                      <a:pt x="2111986" y="57927"/>
                    </a:cubicBezTo>
                    <a:lnTo>
                      <a:pt x="2111986" y="1591492"/>
                    </a:lnTo>
                    <a:cubicBezTo>
                      <a:pt x="2111986" y="1623484"/>
                      <a:pt x="2086051" y="1649419"/>
                      <a:pt x="2054058" y="1649419"/>
                    </a:cubicBezTo>
                    <a:lnTo>
                      <a:pt x="57927" y="1649419"/>
                    </a:lnTo>
                    <a:cubicBezTo>
                      <a:pt x="25935" y="1649419"/>
                      <a:pt x="0" y="1623484"/>
                      <a:pt x="0" y="1591492"/>
                    </a:cubicBezTo>
                    <a:lnTo>
                      <a:pt x="0" y="57927"/>
                    </a:lnTo>
                    <a:cubicBezTo>
                      <a:pt x="0" y="25935"/>
                      <a:pt x="25935" y="0"/>
                      <a:pt x="57927" y="0"/>
                    </a:cubicBezTo>
                    <a:close/>
                  </a:path>
                </a:pathLst>
              </a:custGeom>
              <a:solidFill>
                <a:srgbClr val="FAC90E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0F30A9D9-F4B9-2FAE-1C2A-DEBC84DB38A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111986" cy="1687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35DC99AC-9023-2379-AA61-157377307F1C}"/>
              </a:ext>
            </a:extLst>
          </p:cNvPr>
          <p:cNvGrpSpPr/>
          <p:nvPr/>
        </p:nvGrpSpPr>
        <p:grpSpPr>
          <a:xfrm rot="5400000">
            <a:off x="-1533746" y="-1686878"/>
            <a:ext cx="8249239" cy="15698517"/>
            <a:chOff x="0" y="0"/>
            <a:chExt cx="10998986" cy="20931356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B3D95FE-CF8C-E867-6AD5-DAAD1CC9D5B0}"/>
                </a:ext>
              </a:extLst>
            </p:cNvPr>
            <p:cNvSpPr txBox="1"/>
            <p:nvPr/>
          </p:nvSpPr>
          <p:spPr>
            <a:xfrm>
              <a:off x="5478084" y="10389930"/>
              <a:ext cx="43154" cy="254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1"/>
                </a:lnSpc>
              </a:pPr>
              <a:r>
                <a:rPr lang="en-US" sz="586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sc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DDC0D2A9-6B90-CE6E-C957-7700A437D6CF}"/>
                </a:ext>
              </a:extLst>
            </p:cNvPr>
            <p:cNvSpPr txBox="1"/>
            <p:nvPr/>
          </p:nvSpPr>
          <p:spPr>
            <a:xfrm>
              <a:off x="2690027" y="769600"/>
              <a:ext cx="15550" cy="57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"/>
                </a:lnSpc>
              </a:pPr>
              <a:r>
                <a:rPr lang="en-US" sz="249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6877D79A-D71C-3331-68A8-2A7CF05B8608}"/>
                </a:ext>
              </a:extLst>
            </p:cNvPr>
            <p:cNvGrpSpPr/>
            <p:nvPr/>
          </p:nvGrpSpPr>
          <p:grpSpPr>
            <a:xfrm>
              <a:off x="0" y="0"/>
              <a:ext cx="10998986" cy="20931356"/>
              <a:chOff x="0" y="0"/>
              <a:chExt cx="872252" cy="1659918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34CC9DA4-463D-F9D1-65B6-5FF1CCD36365}"/>
                  </a:ext>
                </a:extLst>
              </p:cNvPr>
              <p:cNvSpPr/>
              <p:nvPr/>
            </p:nvSpPr>
            <p:spPr>
              <a:xfrm>
                <a:off x="0" y="0"/>
                <a:ext cx="872252" cy="1659918"/>
              </a:xfrm>
              <a:custGeom>
                <a:avLst/>
                <a:gdLst/>
                <a:ahLst/>
                <a:cxnLst/>
                <a:rect l="l" t="t" r="r" b="b"/>
                <a:pathLst>
                  <a:path w="872252" h="1659918">
                    <a:moveTo>
                      <a:pt x="140259" y="0"/>
                    </a:moveTo>
                    <a:lnTo>
                      <a:pt x="731993" y="0"/>
                    </a:lnTo>
                    <a:cubicBezTo>
                      <a:pt x="809456" y="0"/>
                      <a:pt x="872252" y="62796"/>
                      <a:pt x="872252" y="140259"/>
                    </a:cubicBezTo>
                    <a:lnTo>
                      <a:pt x="872252" y="1519659"/>
                    </a:lnTo>
                    <a:cubicBezTo>
                      <a:pt x="872252" y="1556858"/>
                      <a:pt x="857475" y="1592534"/>
                      <a:pt x="831171" y="1618837"/>
                    </a:cubicBezTo>
                    <a:cubicBezTo>
                      <a:pt x="804867" y="1645141"/>
                      <a:pt x="769192" y="1659918"/>
                      <a:pt x="731993" y="1659918"/>
                    </a:cubicBezTo>
                    <a:lnTo>
                      <a:pt x="140259" y="1659918"/>
                    </a:lnTo>
                    <a:cubicBezTo>
                      <a:pt x="103060" y="1659918"/>
                      <a:pt x="67385" y="1645141"/>
                      <a:pt x="41081" y="1618837"/>
                    </a:cubicBezTo>
                    <a:cubicBezTo>
                      <a:pt x="14777" y="1592534"/>
                      <a:pt x="0" y="1556858"/>
                      <a:pt x="0" y="1519659"/>
                    </a:cubicBezTo>
                    <a:lnTo>
                      <a:pt x="0" y="140259"/>
                    </a:lnTo>
                    <a:cubicBezTo>
                      <a:pt x="0" y="103060"/>
                      <a:pt x="14777" y="67385"/>
                      <a:pt x="41081" y="41081"/>
                    </a:cubicBezTo>
                    <a:cubicBezTo>
                      <a:pt x="67385" y="14777"/>
                      <a:pt x="103060" y="0"/>
                      <a:pt x="140259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97FFE799-4841-78D6-36D4-A4A13E5A0DB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72252" cy="1698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CA661F63-66FF-9C78-83C7-8CE972179385}"/>
              </a:ext>
            </a:extLst>
          </p:cNvPr>
          <p:cNvGrpSpPr/>
          <p:nvPr/>
        </p:nvGrpSpPr>
        <p:grpSpPr>
          <a:xfrm>
            <a:off x="13066299" y="7765111"/>
            <a:ext cx="5221701" cy="5221701"/>
            <a:chOff x="0" y="0"/>
            <a:chExt cx="6962268" cy="6962268"/>
          </a:xfrm>
        </p:grpSpPr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5E6D847E-4782-2CDE-6F85-A13A539C17A9}"/>
                </a:ext>
              </a:extLst>
            </p:cNvPr>
            <p:cNvSpPr txBox="1"/>
            <p:nvPr/>
          </p:nvSpPr>
          <p:spPr>
            <a:xfrm>
              <a:off x="4660073" y="3285420"/>
              <a:ext cx="4560" cy="8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"/>
                </a:lnSpc>
              </a:pPr>
              <a:r>
                <a:rPr lang="en-US" sz="1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4</a:t>
              </a:r>
            </a:p>
          </p:txBody>
        </p: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329B7CEA-9898-4517-A966-B560B3480AB6}"/>
                </a:ext>
              </a:extLst>
            </p:cNvPr>
            <p:cNvGrpSpPr/>
            <p:nvPr/>
          </p:nvGrpSpPr>
          <p:grpSpPr>
            <a:xfrm>
              <a:off x="0" y="0"/>
              <a:ext cx="6962268" cy="6962268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A476FB48-B84A-5A00-874B-2AD25A13502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C90E"/>
              </a:solidFill>
            </p:spPr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7059DF66-BFCD-060C-41FF-539A3785A52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7DC8E528-FC9E-2C96-3242-AF9127AC5F95}"/>
              </a:ext>
            </a:extLst>
          </p:cNvPr>
          <p:cNvSpPr/>
          <p:nvPr/>
        </p:nvSpPr>
        <p:spPr>
          <a:xfrm>
            <a:off x="-1327146" y="5143500"/>
            <a:ext cx="2603041" cy="2621611"/>
          </a:xfrm>
          <a:custGeom>
            <a:avLst/>
            <a:gdLst/>
            <a:ahLst/>
            <a:cxnLst/>
            <a:rect l="l" t="t" r="r" b="b"/>
            <a:pathLst>
              <a:path w="2603041" h="2621611">
                <a:moveTo>
                  <a:pt x="0" y="0"/>
                </a:moveTo>
                <a:lnTo>
                  <a:pt x="2603041" y="0"/>
                </a:lnTo>
                <a:lnTo>
                  <a:pt x="2603041" y="2621611"/>
                </a:lnTo>
                <a:lnTo>
                  <a:pt x="0" y="26216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18795ED4-3F8C-DC8C-AD15-47ED0E21C465}"/>
              </a:ext>
            </a:extLst>
          </p:cNvPr>
          <p:cNvGrpSpPr/>
          <p:nvPr/>
        </p:nvGrpSpPr>
        <p:grpSpPr>
          <a:xfrm>
            <a:off x="12521302" y="1803998"/>
            <a:ext cx="3595370" cy="3595370"/>
            <a:chOff x="0" y="0"/>
            <a:chExt cx="4793826" cy="4793826"/>
          </a:xfrm>
        </p:grpSpPr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6C071285-AE60-9DA5-992D-D389DD8BBADE}"/>
                </a:ext>
              </a:extLst>
            </p:cNvPr>
            <p:cNvSpPr txBox="1"/>
            <p:nvPr/>
          </p:nvSpPr>
          <p:spPr>
            <a:xfrm>
              <a:off x="3284177" y="4481854"/>
              <a:ext cx="9250" cy="20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1"/>
                </a:lnSpc>
              </a:pPr>
              <a:r>
                <a:rPr lang="en-US" sz="107" b="1">
                  <a:solidFill>
                    <a:srgbClr val="F5B308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7</a:t>
              </a: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37537138-9BD5-FE1A-3BE6-A0111C18C1C2}"/>
                </a:ext>
              </a:extLst>
            </p:cNvPr>
            <p:cNvSpPr/>
            <p:nvPr/>
          </p:nvSpPr>
          <p:spPr>
            <a:xfrm>
              <a:off x="0" y="0"/>
              <a:ext cx="4793826" cy="4793826"/>
            </a:xfrm>
            <a:custGeom>
              <a:avLst/>
              <a:gdLst/>
              <a:ahLst/>
              <a:cxnLst/>
              <a:rect l="l" t="t" r="r" b="b"/>
              <a:pathLst>
                <a:path w="4793826" h="4793826">
                  <a:moveTo>
                    <a:pt x="0" y="0"/>
                  </a:moveTo>
                  <a:lnTo>
                    <a:pt x="4793826" y="0"/>
                  </a:lnTo>
                  <a:lnTo>
                    <a:pt x="4793826" y="4793826"/>
                  </a:lnTo>
                  <a:lnTo>
                    <a:pt x="0" y="4793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37DF286F-1956-0622-C160-57350EFF956E}"/>
              </a:ext>
            </a:extLst>
          </p:cNvPr>
          <p:cNvGrpSpPr/>
          <p:nvPr/>
        </p:nvGrpSpPr>
        <p:grpSpPr>
          <a:xfrm>
            <a:off x="13542010" y="511010"/>
            <a:ext cx="6273687" cy="1035380"/>
            <a:chOff x="0" y="0"/>
            <a:chExt cx="8364916" cy="1380507"/>
          </a:xfrm>
        </p:grpSpPr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8619F68B-56D9-5F1F-61EF-69AC32B7B510}"/>
                </a:ext>
              </a:extLst>
            </p:cNvPr>
            <p:cNvGrpSpPr/>
            <p:nvPr/>
          </p:nvGrpSpPr>
          <p:grpSpPr>
            <a:xfrm>
              <a:off x="0" y="0"/>
              <a:ext cx="8364916" cy="1380507"/>
              <a:chOff x="0" y="0"/>
              <a:chExt cx="2012012" cy="332053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C213C725-52FA-19C1-85F7-D3B18214ECEC}"/>
                  </a:ext>
                </a:extLst>
              </p:cNvPr>
              <p:cNvSpPr/>
              <p:nvPr/>
            </p:nvSpPr>
            <p:spPr>
              <a:xfrm>
                <a:off x="0" y="0"/>
                <a:ext cx="2012012" cy="332053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32053">
                    <a:moveTo>
                      <a:pt x="1808812" y="0"/>
                    </a:moveTo>
                    <a:cubicBezTo>
                      <a:pt x="1921036" y="0"/>
                      <a:pt x="2012012" y="74333"/>
                      <a:pt x="2012012" y="166027"/>
                    </a:cubicBezTo>
                    <a:cubicBezTo>
                      <a:pt x="2012012" y="257720"/>
                      <a:pt x="1921036" y="332053"/>
                      <a:pt x="1808812" y="332053"/>
                    </a:cubicBezTo>
                    <a:lnTo>
                      <a:pt x="203200" y="332053"/>
                    </a:lnTo>
                    <a:cubicBezTo>
                      <a:pt x="90976" y="332053"/>
                      <a:pt x="0" y="257720"/>
                      <a:pt x="0" y="166027"/>
                    </a:cubicBezTo>
                    <a:cubicBezTo>
                      <a:pt x="0" y="74333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BA8B0B67-2886-C537-D069-E13900C76B9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012012" cy="379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A5B545EA-FFBD-DD6E-92EB-EEF83CB2C136}"/>
                </a:ext>
              </a:extLst>
            </p:cNvPr>
            <p:cNvSpPr txBox="1"/>
            <p:nvPr/>
          </p:nvSpPr>
          <p:spPr>
            <a:xfrm>
              <a:off x="342900" y="493615"/>
              <a:ext cx="4482449" cy="364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80"/>
                </a:lnSpc>
              </a:pPr>
              <a:r>
                <a:rPr lang="en-US" sz="17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PILLOW CREATIVE ID</a:t>
              </a:r>
            </a:p>
          </p:txBody>
        </p:sp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97928578-A9A1-4937-0C96-CECE9805DCD0}"/>
              </a:ext>
            </a:extLst>
          </p:cNvPr>
          <p:cNvGrpSpPr/>
          <p:nvPr/>
        </p:nvGrpSpPr>
        <p:grpSpPr>
          <a:xfrm>
            <a:off x="6176149" y="-3089276"/>
            <a:ext cx="5935702" cy="4635666"/>
            <a:chOff x="0" y="0"/>
            <a:chExt cx="7914270" cy="6180888"/>
          </a:xfrm>
        </p:grpSpPr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80F54793-29C7-DA47-656A-5BDBEDB65E15}"/>
                </a:ext>
              </a:extLst>
            </p:cNvPr>
            <p:cNvSpPr txBox="1"/>
            <p:nvPr/>
          </p:nvSpPr>
          <p:spPr>
            <a:xfrm>
              <a:off x="1935597" y="222010"/>
              <a:ext cx="11189" cy="23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"/>
                </a:lnSpc>
              </a:pPr>
              <a:r>
                <a:rPr lang="en-US" sz="10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B6E10D1E-7706-5E5A-A688-3D08CCE06E48}"/>
                </a:ext>
              </a:extLst>
            </p:cNvPr>
            <p:cNvGrpSpPr/>
            <p:nvPr/>
          </p:nvGrpSpPr>
          <p:grpSpPr>
            <a:xfrm>
              <a:off x="0" y="0"/>
              <a:ext cx="7914270" cy="6180888"/>
              <a:chOff x="0" y="0"/>
              <a:chExt cx="2111986" cy="1649419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67ACCBA6-CE65-617B-B33C-50253FBCAAD0}"/>
                  </a:ext>
                </a:extLst>
              </p:cNvPr>
              <p:cNvSpPr/>
              <p:nvPr/>
            </p:nvSpPr>
            <p:spPr>
              <a:xfrm>
                <a:off x="0" y="0"/>
                <a:ext cx="2111986" cy="1649419"/>
              </a:xfrm>
              <a:custGeom>
                <a:avLst/>
                <a:gdLst/>
                <a:ahLst/>
                <a:cxnLst/>
                <a:rect l="l" t="t" r="r" b="b"/>
                <a:pathLst>
                  <a:path w="2111986" h="1649419">
                    <a:moveTo>
                      <a:pt x="57927" y="0"/>
                    </a:moveTo>
                    <a:lnTo>
                      <a:pt x="2054058" y="0"/>
                    </a:lnTo>
                    <a:cubicBezTo>
                      <a:pt x="2086051" y="0"/>
                      <a:pt x="2111986" y="25935"/>
                      <a:pt x="2111986" y="57927"/>
                    </a:cubicBezTo>
                    <a:lnTo>
                      <a:pt x="2111986" y="1591492"/>
                    </a:lnTo>
                    <a:cubicBezTo>
                      <a:pt x="2111986" y="1623484"/>
                      <a:pt x="2086051" y="1649419"/>
                      <a:pt x="2054058" y="1649419"/>
                    </a:cubicBezTo>
                    <a:lnTo>
                      <a:pt x="57927" y="1649419"/>
                    </a:lnTo>
                    <a:cubicBezTo>
                      <a:pt x="25935" y="1649419"/>
                      <a:pt x="0" y="1623484"/>
                      <a:pt x="0" y="1591492"/>
                    </a:cubicBezTo>
                    <a:lnTo>
                      <a:pt x="0" y="57927"/>
                    </a:lnTo>
                    <a:cubicBezTo>
                      <a:pt x="0" y="25935"/>
                      <a:pt x="25935" y="0"/>
                      <a:pt x="57927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EEF27639-2068-3EC3-6784-18E25B83C4D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111986" cy="1687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33" name="Group 33">
            <a:extLst>
              <a:ext uri="{FF2B5EF4-FFF2-40B4-BE49-F238E27FC236}">
                <a16:creationId xmlns:a16="http://schemas.microsoft.com/office/drawing/2014/main" id="{F6966F0B-F261-8A78-FB76-4A4D87D69B36}"/>
              </a:ext>
            </a:extLst>
          </p:cNvPr>
          <p:cNvGrpSpPr/>
          <p:nvPr/>
        </p:nvGrpSpPr>
        <p:grpSpPr>
          <a:xfrm>
            <a:off x="-1387369" y="511010"/>
            <a:ext cx="6273687" cy="1107599"/>
            <a:chOff x="0" y="0"/>
            <a:chExt cx="8364916" cy="1476799"/>
          </a:xfrm>
        </p:grpSpPr>
        <p:grpSp>
          <p:nvGrpSpPr>
            <p:cNvPr id="34" name="Group 34">
              <a:extLst>
                <a:ext uri="{FF2B5EF4-FFF2-40B4-BE49-F238E27FC236}">
                  <a16:creationId xmlns:a16="http://schemas.microsoft.com/office/drawing/2014/main" id="{0944FFE7-88D9-AF50-F1CB-2B064639BCED}"/>
                </a:ext>
              </a:extLst>
            </p:cNvPr>
            <p:cNvGrpSpPr/>
            <p:nvPr/>
          </p:nvGrpSpPr>
          <p:grpSpPr>
            <a:xfrm>
              <a:off x="0" y="0"/>
              <a:ext cx="8364916" cy="1476799"/>
              <a:chOff x="0" y="0"/>
              <a:chExt cx="2012012" cy="355214"/>
            </a:xfrm>
          </p:grpSpPr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357D5FAE-0AA7-3ECE-6E40-98F3F49A1B92}"/>
                  </a:ext>
                </a:extLst>
              </p:cNvPr>
              <p:cNvSpPr/>
              <p:nvPr/>
            </p:nvSpPr>
            <p:spPr>
              <a:xfrm>
                <a:off x="0" y="0"/>
                <a:ext cx="2012012" cy="355214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55214">
                    <a:moveTo>
                      <a:pt x="1808812" y="0"/>
                    </a:moveTo>
                    <a:cubicBezTo>
                      <a:pt x="1921036" y="0"/>
                      <a:pt x="2012012" y="79517"/>
                      <a:pt x="2012012" y="177607"/>
                    </a:cubicBezTo>
                    <a:cubicBezTo>
                      <a:pt x="2012012" y="275697"/>
                      <a:pt x="1921036" y="355214"/>
                      <a:pt x="1808812" y="355214"/>
                    </a:cubicBezTo>
                    <a:lnTo>
                      <a:pt x="203200" y="355214"/>
                    </a:lnTo>
                    <a:cubicBezTo>
                      <a:pt x="90976" y="355214"/>
                      <a:pt x="0" y="275697"/>
                      <a:pt x="0" y="177607"/>
                    </a:cubicBezTo>
                    <a:cubicBezTo>
                      <a:pt x="0" y="7951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36" name="TextBox 36">
                <a:extLst>
                  <a:ext uri="{FF2B5EF4-FFF2-40B4-BE49-F238E27FC236}">
                    <a16:creationId xmlns:a16="http://schemas.microsoft.com/office/drawing/2014/main" id="{94912DDD-2661-6F72-BE7E-37EEDC01F59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012012" cy="4028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29C279F7-D668-9066-770A-16360AF89A5D}"/>
                </a:ext>
              </a:extLst>
            </p:cNvPr>
            <p:cNvSpPr txBox="1"/>
            <p:nvPr/>
          </p:nvSpPr>
          <p:spPr>
            <a:xfrm>
              <a:off x="2713401" y="370100"/>
              <a:ext cx="448244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UNIVERSITAS </a:t>
              </a:r>
            </a:p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MUHAMMADIYAH JEMBER</a:t>
              </a:r>
            </a:p>
          </p:txBody>
        </p:sp>
        <p:grpSp>
          <p:nvGrpSpPr>
            <p:cNvPr id="38" name="Group 38">
              <a:extLst>
                <a:ext uri="{FF2B5EF4-FFF2-40B4-BE49-F238E27FC236}">
                  <a16:creationId xmlns:a16="http://schemas.microsoft.com/office/drawing/2014/main" id="{0E57D172-090C-A6AC-4670-95B5391C0001}"/>
                </a:ext>
              </a:extLst>
            </p:cNvPr>
            <p:cNvGrpSpPr/>
            <p:nvPr/>
          </p:nvGrpSpPr>
          <p:grpSpPr>
            <a:xfrm>
              <a:off x="6950541" y="310919"/>
              <a:ext cx="854962" cy="854962"/>
              <a:chOff x="0" y="0"/>
              <a:chExt cx="812800" cy="812800"/>
            </a:xfrm>
          </p:grpSpPr>
          <p:sp>
            <p:nvSpPr>
              <p:cNvPr id="39" name="Freeform 39">
                <a:extLst>
                  <a:ext uri="{FF2B5EF4-FFF2-40B4-BE49-F238E27FC236}">
                    <a16:creationId xmlns:a16="http://schemas.microsoft.com/office/drawing/2014/main" id="{F3FA4B57-1BCF-8846-99A3-769F545F057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0" name="TextBox 40">
                <a:extLst>
                  <a:ext uri="{FF2B5EF4-FFF2-40B4-BE49-F238E27FC236}">
                    <a16:creationId xmlns:a16="http://schemas.microsoft.com/office/drawing/2014/main" id="{A2383427-8C52-EC45-4279-56AC4DC6FC9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8146" tIns="8146" rIns="8146" bIns="8146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5F19AD93-7C98-F3BF-BF25-B99A8D7691D6}"/>
                </a:ext>
              </a:extLst>
            </p:cNvPr>
            <p:cNvSpPr/>
            <p:nvPr/>
          </p:nvSpPr>
          <p:spPr>
            <a:xfrm>
              <a:off x="6923122" y="256080"/>
              <a:ext cx="909800" cy="909800"/>
            </a:xfrm>
            <a:custGeom>
              <a:avLst/>
              <a:gdLst/>
              <a:ahLst/>
              <a:cxnLst/>
              <a:rect l="l" t="t" r="r" b="b"/>
              <a:pathLst>
                <a:path w="909800" h="909800">
                  <a:moveTo>
                    <a:pt x="0" y="0"/>
                  </a:moveTo>
                  <a:lnTo>
                    <a:pt x="909801" y="0"/>
                  </a:lnTo>
                  <a:lnTo>
                    <a:pt x="909801" y="909800"/>
                  </a:lnTo>
                  <a:lnTo>
                    <a:pt x="0" y="909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43" name="TextBox 43">
            <a:extLst>
              <a:ext uri="{FF2B5EF4-FFF2-40B4-BE49-F238E27FC236}">
                <a16:creationId xmlns:a16="http://schemas.microsoft.com/office/drawing/2014/main" id="{17FDCDEF-5649-DF4F-8066-1995A718267D}"/>
              </a:ext>
            </a:extLst>
          </p:cNvPr>
          <p:cNvSpPr txBox="1"/>
          <p:nvPr/>
        </p:nvSpPr>
        <p:spPr>
          <a:xfrm>
            <a:off x="7502680" y="693543"/>
            <a:ext cx="3361837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B0B6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SEMINAR HASIL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B0B6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BAB II TINJAUAN PUSTAKA</a:t>
            </a:r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0B73E6B9-A192-B740-9CF4-49916066A7C5}"/>
              </a:ext>
            </a:extLst>
          </p:cNvPr>
          <p:cNvSpPr/>
          <p:nvPr/>
        </p:nvSpPr>
        <p:spPr>
          <a:xfrm>
            <a:off x="10440132" y="4114800"/>
            <a:ext cx="7326053" cy="6172200"/>
          </a:xfrm>
          <a:custGeom>
            <a:avLst/>
            <a:gdLst/>
            <a:ahLst/>
            <a:cxnLst/>
            <a:rect l="l" t="t" r="r" b="b"/>
            <a:pathLst>
              <a:path w="7326053" h="6172200">
                <a:moveTo>
                  <a:pt x="0" y="0"/>
                </a:moveTo>
                <a:lnTo>
                  <a:pt x="7326054" y="0"/>
                </a:lnTo>
                <a:lnTo>
                  <a:pt x="7326054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C289AA2-7416-7189-723B-F7CDF24967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427" y="3248584"/>
            <a:ext cx="6589112" cy="6157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0885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-251757"/>
            <a:ext cx="5873246" cy="9255410"/>
            <a:chOff x="0" y="0"/>
            <a:chExt cx="660400" cy="10406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0400" cy="1040698"/>
            </a:xfrm>
            <a:custGeom>
              <a:avLst/>
              <a:gdLst/>
              <a:ahLst/>
              <a:cxnLst/>
              <a:rect l="l" t="t" r="r" b="b"/>
              <a:pathLst>
                <a:path w="660400" h="1040698">
                  <a:moveTo>
                    <a:pt x="220252" y="1021629"/>
                  </a:moveTo>
                  <a:cubicBezTo>
                    <a:pt x="254109" y="1033142"/>
                    <a:pt x="292600" y="1040698"/>
                    <a:pt x="330378" y="1040698"/>
                  </a:cubicBezTo>
                  <a:cubicBezTo>
                    <a:pt x="368157" y="1040698"/>
                    <a:pt x="404509" y="1034221"/>
                    <a:pt x="438009" y="1022707"/>
                  </a:cubicBezTo>
                  <a:cubicBezTo>
                    <a:pt x="438723" y="1022347"/>
                    <a:pt x="439435" y="1022347"/>
                    <a:pt x="440148" y="1021988"/>
                  </a:cubicBezTo>
                  <a:cubicBezTo>
                    <a:pt x="565955" y="975933"/>
                    <a:pt x="658618" y="854319"/>
                    <a:pt x="660400" y="707133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609"/>
                  </a:lnTo>
                  <a:cubicBezTo>
                    <a:pt x="1782" y="855038"/>
                    <a:pt x="93019" y="976653"/>
                    <a:pt x="220252" y="1021629"/>
                  </a:cubicBezTo>
                  <a:close/>
                </a:path>
              </a:pathLst>
            </a:custGeom>
            <a:blipFill>
              <a:blip r:embed="rId4"/>
              <a:stretch>
                <a:fillRect l="-125071" r="-129053"/>
              </a:stretch>
            </a:blipFill>
            <a:ln w="857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7584683" y="3412366"/>
            <a:ext cx="8399944" cy="4111288"/>
            <a:chOff x="0" y="0"/>
            <a:chExt cx="11199925" cy="5481717"/>
          </a:xfrm>
        </p:grpSpPr>
        <p:sp>
          <p:nvSpPr>
            <p:cNvPr id="6" name="TextBox 6"/>
            <p:cNvSpPr txBox="1"/>
            <p:nvPr/>
          </p:nvSpPr>
          <p:spPr>
            <a:xfrm>
              <a:off x="2739171" y="205344"/>
              <a:ext cx="15834" cy="12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"/>
                </a:lnSpc>
              </a:pPr>
              <a:r>
                <a:rPr lang="en-US" sz="10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11199925" cy="5481717"/>
              <a:chOff x="0" y="0"/>
              <a:chExt cx="3369993" cy="164941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369993" cy="1649417"/>
              </a:xfrm>
              <a:custGeom>
                <a:avLst/>
                <a:gdLst/>
                <a:ahLst/>
                <a:cxnLst/>
                <a:rect l="l" t="t" r="r" b="b"/>
                <a:pathLst>
                  <a:path w="3369993" h="1649417">
                    <a:moveTo>
                      <a:pt x="36303" y="0"/>
                    </a:moveTo>
                    <a:lnTo>
                      <a:pt x="3333690" y="0"/>
                    </a:lnTo>
                    <a:cubicBezTo>
                      <a:pt x="3343318" y="0"/>
                      <a:pt x="3352552" y="3825"/>
                      <a:pt x="3359360" y="10633"/>
                    </a:cubicBezTo>
                    <a:cubicBezTo>
                      <a:pt x="3366168" y="17441"/>
                      <a:pt x="3369993" y="26675"/>
                      <a:pt x="3369993" y="36303"/>
                    </a:cubicBezTo>
                    <a:lnTo>
                      <a:pt x="3369993" y="1613114"/>
                    </a:lnTo>
                    <a:cubicBezTo>
                      <a:pt x="3369993" y="1633163"/>
                      <a:pt x="3353739" y="1649417"/>
                      <a:pt x="3333690" y="1649417"/>
                    </a:cubicBezTo>
                    <a:lnTo>
                      <a:pt x="36303" y="1649417"/>
                    </a:lnTo>
                    <a:cubicBezTo>
                      <a:pt x="26675" y="1649417"/>
                      <a:pt x="17441" y="1645592"/>
                      <a:pt x="10633" y="1638784"/>
                    </a:cubicBezTo>
                    <a:cubicBezTo>
                      <a:pt x="3825" y="1631976"/>
                      <a:pt x="0" y="1622742"/>
                      <a:pt x="0" y="1613114"/>
                    </a:cubicBezTo>
                    <a:lnTo>
                      <a:pt x="0" y="36303"/>
                    </a:lnTo>
                    <a:cubicBezTo>
                      <a:pt x="0" y="16253"/>
                      <a:pt x="16253" y="0"/>
                      <a:pt x="36303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3369993" cy="16875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 rot="-10800000">
            <a:off x="-1267816" y="-5591790"/>
            <a:ext cx="4281521" cy="8147847"/>
            <a:chOff x="0" y="0"/>
            <a:chExt cx="5708695" cy="10863796"/>
          </a:xfrm>
        </p:grpSpPr>
        <p:sp>
          <p:nvSpPr>
            <p:cNvPr id="11" name="TextBox 11"/>
            <p:cNvSpPr txBox="1"/>
            <p:nvPr/>
          </p:nvSpPr>
          <p:spPr>
            <a:xfrm>
              <a:off x="2843236" y="5388002"/>
              <a:ext cx="22398" cy="136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6"/>
                </a:lnSpc>
              </a:pPr>
              <a:r>
                <a:rPr lang="en-US" sz="304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sc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96178" y="404381"/>
              <a:ext cx="8071" cy="24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"/>
                </a:lnSpc>
              </a:pPr>
              <a:r>
                <a:rPr lang="en-US" sz="129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0" y="0"/>
              <a:ext cx="5708695" cy="10863796"/>
              <a:chOff x="0" y="0"/>
              <a:chExt cx="872252" cy="165991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72252" cy="1659918"/>
              </a:xfrm>
              <a:custGeom>
                <a:avLst/>
                <a:gdLst/>
                <a:ahLst/>
                <a:cxnLst/>
                <a:rect l="l" t="t" r="r" b="b"/>
                <a:pathLst>
                  <a:path w="872252" h="1659918">
                    <a:moveTo>
                      <a:pt x="140259" y="0"/>
                    </a:moveTo>
                    <a:lnTo>
                      <a:pt x="731993" y="0"/>
                    </a:lnTo>
                    <a:cubicBezTo>
                      <a:pt x="809456" y="0"/>
                      <a:pt x="872252" y="62796"/>
                      <a:pt x="872252" y="140259"/>
                    </a:cubicBezTo>
                    <a:lnTo>
                      <a:pt x="872252" y="1519659"/>
                    </a:lnTo>
                    <a:cubicBezTo>
                      <a:pt x="872252" y="1556858"/>
                      <a:pt x="857475" y="1592534"/>
                      <a:pt x="831171" y="1618837"/>
                    </a:cubicBezTo>
                    <a:cubicBezTo>
                      <a:pt x="804867" y="1645141"/>
                      <a:pt x="769192" y="1659918"/>
                      <a:pt x="731993" y="1659918"/>
                    </a:cubicBezTo>
                    <a:lnTo>
                      <a:pt x="140259" y="1659918"/>
                    </a:lnTo>
                    <a:cubicBezTo>
                      <a:pt x="103060" y="1659918"/>
                      <a:pt x="67385" y="1645141"/>
                      <a:pt x="41081" y="1618837"/>
                    </a:cubicBezTo>
                    <a:cubicBezTo>
                      <a:pt x="14777" y="1592534"/>
                      <a:pt x="0" y="1556858"/>
                      <a:pt x="0" y="1519659"/>
                    </a:cubicBezTo>
                    <a:lnTo>
                      <a:pt x="0" y="140259"/>
                    </a:lnTo>
                    <a:cubicBezTo>
                      <a:pt x="0" y="103060"/>
                      <a:pt x="14777" y="67385"/>
                      <a:pt x="41081" y="41081"/>
                    </a:cubicBezTo>
                    <a:cubicBezTo>
                      <a:pt x="67385" y="14777"/>
                      <a:pt x="103060" y="0"/>
                      <a:pt x="140259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872252" cy="1698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4709953" y="4113247"/>
            <a:ext cx="2549347" cy="2549347"/>
            <a:chOff x="0" y="0"/>
            <a:chExt cx="3399130" cy="3399130"/>
          </a:xfrm>
        </p:grpSpPr>
        <p:sp>
          <p:nvSpPr>
            <p:cNvPr id="17" name="TextBox 17"/>
            <p:cNvSpPr txBox="1"/>
            <p:nvPr/>
          </p:nvSpPr>
          <p:spPr>
            <a:xfrm>
              <a:off x="2275148" y="1604013"/>
              <a:ext cx="2226" cy="4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"/>
                </a:lnSpc>
              </a:pPr>
              <a:r>
                <a:rPr lang="en-US" sz="1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4</a:t>
              </a: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0" y="0"/>
              <a:ext cx="3399130" cy="3399130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21" name="Freeform 21"/>
          <p:cNvSpPr/>
          <p:nvPr/>
        </p:nvSpPr>
        <p:spPr>
          <a:xfrm>
            <a:off x="5888148" y="8976194"/>
            <a:ext cx="2603041" cy="2621611"/>
          </a:xfrm>
          <a:custGeom>
            <a:avLst/>
            <a:gdLst/>
            <a:ahLst/>
            <a:cxnLst/>
            <a:rect l="l" t="t" r="r" b="b"/>
            <a:pathLst>
              <a:path w="2603041" h="2621611">
                <a:moveTo>
                  <a:pt x="0" y="0"/>
                </a:moveTo>
                <a:lnTo>
                  <a:pt x="2603041" y="0"/>
                </a:lnTo>
                <a:lnTo>
                  <a:pt x="2603041" y="2621612"/>
                </a:lnTo>
                <a:lnTo>
                  <a:pt x="0" y="2621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4819959" y="4223253"/>
            <a:ext cx="2329335" cy="2329335"/>
            <a:chOff x="0" y="0"/>
            <a:chExt cx="3105780" cy="3105780"/>
          </a:xfrm>
        </p:grpSpPr>
        <p:sp>
          <p:nvSpPr>
            <p:cNvPr id="23" name="TextBox 23"/>
            <p:cNvSpPr txBox="1"/>
            <p:nvPr/>
          </p:nvSpPr>
          <p:spPr>
            <a:xfrm>
              <a:off x="2127722" y="2903662"/>
              <a:ext cx="5993" cy="134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"/>
                </a:lnSpc>
              </a:pPr>
              <a:r>
                <a:rPr lang="en-US" sz="100" b="1">
                  <a:solidFill>
                    <a:srgbClr val="F5B308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7</a:t>
              </a: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3105780" cy="3105780"/>
            </a:xfrm>
            <a:custGeom>
              <a:avLst/>
              <a:gdLst/>
              <a:ahLst/>
              <a:cxnLst/>
              <a:rect l="l" t="t" r="r" b="b"/>
              <a:pathLst>
                <a:path w="3105780" h="3105780">
                  <a:moveTo>
                    <a:pt x="0" y="0"/>
                  </a:moveTo>
                  <a:lnTo>
                    <a:pt x="3105780" y="0"/>
                  </a:lnTo>
                  <a:lnTo>
                    <a:pt x="3105780" y="3105780"/>
                  </a:lnTo>
                  <a:lnTo>
                    <a:pt x="0" y="3105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15178954" y="4686946"/>
            <a:ext cx="1611346" cy="1442826"/>
          </a:xfrm>
          <a:custGeom>
            <a:avLst/>
            <a:gdLst/>
            <a:ahLst/>
            <a:cxnLst/>
            <a:rect l="l" t="t" r="r" b="b"/>
            <a:pathLst>
              <a:path w="1611346" h="1442826">
                <a:moveTo>
                  <a:pt x="0" y="0"/>
                </a:moveTo>
                <a:lnTo>
                  <a:pt x="1611345" y="0"/>
                </a:lnTo>
                <a:lnTo>
                  <a:pt x="1611345" y="1442826"/>
                </a:lnTo>
                <a:lnTo>
                  <a:pt x="0" y="14428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3542010" y="511010"/>
            <a:ext cx="6273687" cy="1035380"/>
            <a:chOff x="0" y="0"/>
            <a:chExt cx="8364916" cy="1380507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8364916" cy="1380507"/>
              <a:chOff x="0" y="0"/>
              <a:chExt cx="2012012" cy="33205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012012" cy="332053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32053">
                    <a:moveTo>
                      <a:pt x="1808812" y="0"/>
                    </a:moveTo>
                    <a:cubicBezTo>
                      <a:pt x="1921036" y="0"/>
                      <a:pt x="2012012" y="74333"/>
                      <a:pt x="2012012" y="166027"/>
                    </a:cubicBezTo>
                    <a:cubicBezTo>
                      <a:pt x="2012012" y="257720"/>
                      <a:pt x="1921036" y="332053"/>
                      <a:pt x="1808812" y="332053"/>
                    </a:cubicBezTo>
                    <a:lnTo>
                      <a:pt x="203200" y="332053"/>
                    </a:lnTo>
                    <a:cubicBezTo>
                      <a:pt x="90976" y="332053"/>
                      <a:pt x="0" y="257720"/>
                      <a:pt x="0" y="166027"/>
                    </a:cubicBezTo>
                    <a:cubicBezTo>
                      <a:pt x="0" y="74333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47625"/>
                <a:ext cx="2012012" cy="379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342900" y="493615"/>
              <a:ext cx="4482449" cy="364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80"/>
                </a:lnSpc>
              </a:pPr>
              <a:r>
                <a:rPr lang="en-US" sz="1700" b="1">
                  <a:solidFill>
                    <a:srgbClr val="0B0B6D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PILLOW CREATIVE ID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8728312" y="4127424"/>
            <a:ext cx="562058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5000" b="1" dirty="0">
                <a:solidFill>
                  <a:srgbClr val="FAC90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HASIL DAN PEMBAHASAN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-1387369" y="511010"/>
            <a:ext cx="6273687" cy="1107599"/>
            <a:chOff x="0" y="0"/>
            <a:chExt cx="8364916" cy="1476799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8364916" cy="1476799"/>
              <a:chOff x="0" y="0"/>
              <a:chExt cx="2012012" cy="355214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012012" cy="355214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55214">
                    <a:moveTo>
                      <a:pt x="1808812" y="0"/>
                    </a:moveTo>
                    <a:cubicBezTo>
                      <a:pt x="1921036" y="0"/>
                      <a:pt x="2012012" y="79517"/>
                      <a:pt x="2012012" y="177607"/>
                    </a:cubicBezTo>
                    <a:cubicBezTo>
                      <a:pt x="2012012" y="275697"/>
                      <a:pt x="1921036" y="355214"/>
                      <a:pt x="1808812" y="355214"/>
                    </a:cubicBezTo>
                    <a:lnTo>
                      <a:pt x="203200" y="355214"/>
                    </a:lnTo>
                    <a:cubicBezTo>
                      <a:pt x="90976" y="355214"/>
                      <a:pt x="0" y="275697"/>
                      <a:pt x="0" y="177607"/>
                    </a:cubicBezTo>
                    <a:cubicBezTo>
                      <a:pt x="0" y="7951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2012012" cy="4028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2713401" y="370100"/>
              <a:ext cx="448244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UNIVERSITAS </a:t>
              </a:r>
            </a:p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MUHAMMADIYAH JEMBER</a:t>
              </a:r>
            </a:p>
          </p:txBody>
        </p:sp>
        <p:grpSp>
          <p:nvGrpSpPr>
            <p:cNvPr id="38" name="Group 38"/>
            <p:cNvGrpSpPr/>
            <p:nvPr/>
          </p:nvGrpSpPr>
          <p:grpSpPr>
            <a:xfrm>
              <a:off x="6950541" y="310919"/>
              <a:ext cx="854962" cy="854962"/>
              <a:chOff x="0" y="0"/>
              <a:chExt cx="812800" cy="8128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8146" tIns="8146" rIns="8146" bIns="8146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41" name="Freeform 41"/>
            <p:cNvSpPr/>
            <p:nvPr/>
          </p:nvSpPr>
          <p:spPr>
            <a:xfrm>
              <a:off x="6923122" y="256080"/>
              <a:ext cx="909800" cy="909800"/>
            </a:xfrm>
            <a:custGeom>
              <a:avLst/>
              <a:gdLst/>
              <a:ahLst/>
              <a:cxnLst/>
              <a:rect l="l" t="t" r="r" b="b"/>
              <a:pathLst>
                <a:path w="909800" h="909800">
                  <a:moveTo>
                    <a:pt x="0" y="0"/>
                  </a:moveTo>
                  <a:lnTo>
                    <a:pt x="909801" y="0"/>
                  </a:lnTo>
                  <a:lnTo>
                    <a:pt x="909801" y="909800"/>
                  </a:lnTo>
                  <a:lnTo>
                    <a:pt x="0" y="909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28293-879B-2C25-4383-C6689C56616B}"/>
              </a:ext>
            </a:extLst>
          </p:cNvPr>
          <p:cNvGrpSpPr/>
          <p:nvPr/>
        </p:nvGrpSpPr>
        <p:grpSpPr>
          <a:xfrm>
            <a:off x="1673445" y="12082919"/>
            <a:ext cx="9775020" cy="6159300"/>
            <a:chOff x="1673445" y="2963953"/>
            <a:chExt cx="9775020" cy="6159300"/>
          </a:xfrm>
        </p:grpSpPr>
        <p:sp>
          <p:nvSpPr>
            <p:cNvPr id="43" name="Freeform 54">
              <a:extLst>
                <a:ext uri="{FF2B5EF4-FFF2-40B4-BE49-F238E27FC236}">
                  <a16:creationId xmlns:a16="http://schemas.microsoft.com/office/drawing/2014/main" id="{5AF4C760-A225-3B88-8FC5-845F4F1B149C}"/>
                </a:ext>
              </a:extLst>
            </p:cNvPr>
            <p:cNvSpPr/>
            <p:nvPr/>
          </p:nvSpPr>
          <p:spPr>
            <a:xfrm>
              <a:off x="6851364" y="4173480"/>
              <a:ext cx="4597101" cy="4949773"/>
            </a:xfrm>
            <a:custGeom>
              <a:avLst/>
              <a:gdLst/>
              <a:ahLst/>
              <a:cxnLst/>
              <a:rect l="l" t="t" r="r" b="b"/>
              <a:pathLst>
                <a:path w="4597101" h="4949773">
                  <a:moveTo>
                    <a:pt x="0" y="0"/>
                  </a:moveTo>
                  <a:lnTo>
                    <a:pt x="4597101" y="0"/>
                  </a:lnTo>
                  <a:lnTo>
                    <a:pt x="4597101" y="4949773"/>
                  </a:lnTo>
                  <a:lnTo>
                    <a:pt x="0" y="4949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TextBox 56">
              <a:extLst>
                <a:ext uri="{FF2B5EF4-FFF2-40B4-BE49-F238E27FC236}">
                  <a16:creationId xmlns:a16="http://schemas.microsoft.com/office/drawing/2014/main" id="{2C0E101B-EF6A-9D68-9794-27202A81F209}"/>
                </a:ext>
              </a:extLst>
            </p:cNvPr>
            <p:cNvSpPr txBox="1"/>
            <p:nvPr/>
          </p:nvSpPr>
          <p:spPr>
            <a:xfrm>
              <a:off x="1673445" y="2963953"/>
              <a:ext cx="7113022" cy="520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3999" b="1">
                  <a:solidFill>
                    <a:srgbClr val="FFFFFF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METODE PENELITIAN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48291" y="1811053"/>
            <a:ext cx="10448240" cy="8159869"/>
            <a:chOff x="0" y="0"/>
            <a:chExt cx="13930987" cy="10879825"/>
          </a:xfrm>
        </p:grpSpPr>
        <p:sp>
          <p:nvSpPr>
            <p:cNvPr id="3" name="TextBox 3"/>
            <p:cNvSpPr txBox="1"/>
            <p:nvPr/>
          </p:nvSpPr>
          <p:spPr>
            <a:xfrm>
              <a:off x="3407108" y="407556"/>
              <a:ext cx="19696" cy="25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"/>
                </a:lnSpc>
              </a:pPr>
              <a:r>
                <a:rPr lang="en-US" sz="13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0" y="0"/>
              <a:ext cx="13930987" cy="10879825"/>
              <a:chOff x="0" y="0"/>
              <a:chExt cx="2111986" cy="164941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111986" cy="1649419"/>
              </a:xfrm>
              <a:custGeom>
                <a:avLst/>
                <a:gdLst/>
                <a:ahLst/>
                <a:cxnLst/>
                <a:rect l="l" t="t" r="r" b="b"/>
                <a:pathLst>
                  <a:path w="2111986" h="1649419">
                    <a:moveTo>
                      <a:pt x="57927" y="0"/>
                    </a:moveTo>
                    <a:lnTo>
                      <a:pt x="2054058" y="0"/>
                    </a:lnTo>
                    <a:cubicBezTo>
                      <a:pt x="2086051" y="0"/>
                      <a:pt x="2111986" y="25935"/>
                      <a:pt x="2111986" y="57927"/>
                    </a:cubicBezTo>
                    <a:lnTo>
                      <a:pt x="2111986" y="1591492"/>
                    </a:lnTo>
                    <a:cubicBezTo>
                      <a:pt x="2111986" y="1623484"/>
                      <a:pt x="2086051" y="1649419"/>
                      <a:pt x="2054058" y="1649419"/>
                    </a:cubicBezTo>
                    <a:lnTo>
                      <a:pt x="57927" y="1649419"/>
                    </a:lnTo>
                    <a:cubicBezTo>
                      <a:pt x="25935" y="1649419"/>
                      <a:pt x="0" y="1623484"/>
                      <a:pt x="0" y="1591492"/>
                    </a:cubicBezTo>
                    <a:lnTo>
                      <a:pt x="0" y="57927"/>
                    </a:lnTo>
                    <a:cubicBezTo>
                      <a:pt x="0" y="25935"/>
                      <a:pt x="25935" y="0"/>
                      <a:pt x="57927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111986" cy="1687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14302474" y="-5532532"/>
            <a:ext cx="4281521" cy="8147847"/>
            <a:chOff x="0" y="0"/>
            <a:chExt cx="5708695" cy="10863796"/>
          </a:xfrm>
        </p:grpSpPr>
        <p:sp>
          <p:nvSpPr>
            <p:cNvPr id="8" name="TextBox 8"/>
            <p:cNvSpPr txBox="1"/>
            <p:nvPr/>
          </p:nvSpPr>
          <p:spPr>
            <a:xfrm>
              <a:off x="2843236" y="5388002"/>
              <a:ext cx="22398" cy="136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6"/>
                </a:lnSpc>
              </a:pPr>
              <a:r>
                <a:rPr lang="en-US" sz="304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sc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96178" y="404381"/>
              <a:ext cx="8071" cy="24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"/>
                </a:lnSpc>
              </a:pPr>
              <a:r>
                <a:rPr lang="en-US" sz="129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0" y="0"/>
              <a:ext cx="5708695" cy="10863796"/>
              <a:chOff x="0" y="0"/>
              <a:chExt cx="872252" cy="165991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72252" cy="1659918"/>
              </a:xfrm>
              <a:custGeom>
                <a:avLst/>
                <a:gdLst/>
                <a:ahLst/>
                <a:cxnLst/>
                <a:rect l="l" t="t" r="r" b="b"/>
                <a:pathLst>
                  <a:path w="872252" h="1659918">
                    <a:moveTo>
                      <a:pt x="140259" y="0"/>
                    </a:moveTo>
                    <a:lnTo>
                      <a:pt x="731993" y="0"/>
                    </a:lnTo>
                    <a:cubicBezTo>
                      <a:pt x="809456" y="0"/>
                      <a:pt x="872252" y="62796"/>
                      <a:pt x="872252" y="140259"/>
                    </a:cubicBezTo>
                    <a:lnTo>
                      <a:pt x="872252" y="1519659"/>
                    </a:lnTo>
                    <a:cubicBezTo>
                      <a:pt x="872252" y="1556858"/>
                      <a:pt x="857475" y="1592534"/>
                      <a:pt x="831171" y="1618837"/>
                    </a:cubicBezTo>
                    <a:cubicBezTo>
                      <a:pt x="804867" y="1645141"/>
                      <a:pt x="769192" y="1659918"/>
                      <a:pt x="731993" y="1659918"/>
                    </a:cubicBezTo>
                    <a:lnTo>
                      <a:pt x="140259" y="1659918"/>
                    </a:lnTo>
                    <a:cubicBezTo>
                      <a:pt x="103060" y="1659918"/>
                      <a:pt x="67385" y="1645141"/>
                      <a:pt x="41081" y="1618837"/>
                    </a:cubicBezTo>
                    <a:cubicBezTo>
                      <a:pt x="14777" y="1592534"/>
                      <a:pt x="0" y="1556858"/>
                      <a:pt x="0" y="1519659"/>
                    </a:cubicBezTo>
                    <a:lnTo>
                      <a:pt x="0" y="140259"/>
                    </a:lnTo>
                    <a:cubicBezTo>
                      <a:pt x="0" y="103060"/>
                      <a:pt x="14777" y="67385"/>
                      <a:pt x="41081" y="41081"/>
                    </a:cubicBezTo>
                    <a:cubicBezTo>
                      <a:pt x="67385" y="14777"/>
                      <a:pt x="103060" y="0"/>
                      <a:pt x="140259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72252" cy="1698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3" name="Group 13"/>
          <p:cNvGrpSpPr/>
          <p:nvPr/>
        </p:nvGrpSpPr>
        <p:grpSpPr>
          <a:xfrm>
            <a:off x="465511" y="4145758"/>
            <a:ext cx="3591153" cy="3591153"/>
            <a:chOff x="0" y="0"/>
            <a:chExt cx="4788204" cy="4788204"/>
          </a:xfrm>
        </p:grpSpPr>
        <p:sp>
          <p:nvSpPr>
            <p:cNvPr id="14" name="TextBox 14"/>
            <p:cNvSpPr txBox="1"/>
            <p:nvPr/>
          </p:nvSpPr>
          <p:spPr>
            <a:xfrm>
              <a:off x="3204901" y="2259502"/>
              <a:ext cx="3136" cy="5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"/>
                </a:lnSpc>
              </a:pPr>
              <a:r>
                <a:rPr lang="en-US" sz="1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4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0"/>
              <a:ext cx="4788204" cy="4788204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C90E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8" name="Freeform 18"/>
          <p:cNvSpPr/>
          <p:nvPr/>
        </p:nvSpPr>
        <p:spPr>
          <a:xfrm>
            <a:off x="17656265" y="5091194"/>
            <a:ext cx="2603041" cy="2621611"/>
          </a:xfrm>
          <a:custGeom>
            <a:avLst/>
            <a:gdLst/>
            <a:ahLst/>
            <a:cxnLst/>
            <a:rect l="l" t="t" r="r" b="b"/>
            <a:pathLst>
              <a:path w="2603041" h="2621611">
                <a:moveTo>
                  <a:pt x="0" y="0"/>
                </a:moveTo>
                <a:lnTo>
                  <a:pt x="2603042" y="0"/>
                </a:lnTo>
                <a:lnTo>
                  <a:pt x="2603042" y="2621611"/>
                </a:lnTo>
                <a:lnTo>
                  <a:pt x="0" y="26216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7259300" y="4559973"/>
            <a:ext cx="3595370" cy="3595370"/>
            <a:chOff x="0" y="0"/>
            <a:chExt cx="4793826" cy="4793826"/>
          </a:xfrm>
        </p:grpSpPr>
        <p:sp>
          <p:nvSpPr>
            <p:cNvPr id="20" name="TextBox 20"/>
            <p:cNvSpPr txBox="1"/>
            <p:nvPr/>
          </p:nvSpPr>
          <p:spPr>
            <a:xfrm>
              <a:off x="3284177" y="4481854"/>
              <a:ext cx="9250" cy="20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1"/>
                </a:lnSpc>
              </a:pPr>
              <a:r>
                <a:rPr lang="en-US" sz="107" b="1">
                  <a:solidFill>
                    <a:srgbClr val="F5B308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7</a:t>
              </a:r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4793826" cy="4793826"/>
            </a:xfrm>
            <a:custGeom>
              <a:avLst/>
              <a:gdLst/>
              <a:ahLst/>
              <a:cxnLst/>
              <a:rect l="l" t="t" r="r" b="b"/>
              <a:pathLst>
                <a:path w="4793826" h="4793826">
                  <a:moveTo>
                    <a:pt x="0" y="0"/>
                  </a:moveTo>
                  <a:lnTo>
                    <a:pt x="4793826" y="0"/>
                  </a:lnTo>
                  <a:lnTo>
                    <a:pt x="4793826" y="4793826"/>
                  </a:lnTo>
                  <a:lnTo>
                    <a:pt x="0" y="4793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372472" y="1312460"/>
            <a:ext cx="6410972" cy="8830968"/>
            <a:chOff x="0" y="-241101"/>
            <a:chExt cx="10119731" cy="4298139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0119731" cy="4057038"/>
              <a:chOff x="0" y="0"/>
              <a:chExt cx="1998959" cy="80139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998959" cy="801390"/>
              </a:xfrm>
              <a:custGeom>
                <a:avLst/>
                <a:gdLst/>
                <a:ahLst/>
                <a:cxnLst/>
                <a:rect l="l" t="t" r="r" b="b"/>
                <a:pathLst>
                  <a:path w="1998959" h="801390">
                    <a:moveTo>
                      <a:pt x="52022" y="0"/>
                    </a:moveTo>
                    <a:lnTo>
                      <a:pt x="1946937" y="0"/>
                    </a:lnTo>
                    <a:cubicBezTo>
                      <a:pt x="1975668" y="0"/>
                      <a:pt x="1998959" y="23291"/>
                      <a:pt x="1998959" y="52022"/>
                    </a:cubicBezTo>
                    <a:lnTo>
                      <a:pt x="1998959" y="749368"/>
                    </a:lnTo>
                    <a:cubicBezTo>
                      <a:pt x="1998959" y="763165"/>
                      <a:pt x="1993479" y="776397"/>
                      <a:pt x="1983723" y="786153"/>
                    </a:cubicBezTo>
                    <a:cubicBezTo>
                      <a:pt x="1973966" y="795909"/>
                      <a:pt x="1960734" y="801390"/>
                      <a:pt x="1946937" y="801390"/>
                    </a:cubicBezTo>
                    <a:lnTo>
                      <a:pt x="52022" y="801390"/>
                    </a:lnTo>
                    <a:cubicBezTo>
                      <a:pt x="38225" y="801390"/>
                      <a:pt x="24993" y="795909"/>
                      <a:pt x="15237" y="786153"/>
                    </a:cubicBezTo>
                    <a:cubicBezTo>
                      <a:pt x="5481" y="776397"/>
                      <a:pt x="0" y="763165"/>
                      <a:pt x="0" y="749368"/>
                    </a:cubicBezTo>
                    <a:lnTo>
                      <a:pt x="0" y="52022"/>
                    </a:lnTo>
                    <a:cubicBezTo>
                      <a:pt x="0" y="38225"/>
                      <a:pt x="5481" y="24993"/>
                      <a:pt x="15237" y="15237"/>
                    </a:cubicBezTo>
                    <a:cubicBezTo>
                      <a:pt x="24993" y="5481"/>
                      <a:pt x="38225" y="0"/>
                      <a:pt x="520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solidFill>
                  <a:srgbClr val="F4F4F4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47625"/>
                <a:ext cx="1998959" cy="8490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0" y="-241101"/>
              <a:ext cx="2194283" cy="28275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  <p:sp>
          <p:nvSpPr>
            <p:cNvPr id="33" name="Freeform 33"/>
            <p:cNvSpPr/>
            <p:nvPr/>
          </p:nvSpPr>
          <p:spPr>
            <a:xfrm>
              <a:off x="515521" y="662265"/>
              <a:ext cx="1163241" cy="1261899"/>
            </a:xfrm>
            <a:custGeom>
              <a:avLst/>
              <a:gdLst/>
              <a:ahLst/>
              <a:cxnLst/>
              <a:rect l="l" t="t" r="r" b="b"/>
              <a:pathLst>
                <a:path w="1163241" h="1261899">
                  <a:moveTo>
                    <a:pt x="0" y="0"/>
                  </a:moveTo>
                  <a:lnTo>
                    <a:pt x="1163241" y="0"/>
                  </a:lnTo>
                  <a:lnTo>
                    <a:pt x="1163241" y="1261899"/>
                  </a:lnTo>
                  <a:lnTo>
                    <a:pt x="0" y="1261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276662" y="148892"/>
              <a:ext cx="9750396" cy="23368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Berdasarkan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analisis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penelitian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dengan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VOSviewer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AI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menjadi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pusat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utama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yang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terhubung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dengan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istilah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seperti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digital marketing dan machine learning,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menegaskan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perannya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dalam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transformasi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pemasaran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digital.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Klaster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menunjukkan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AI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berkontribusi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pada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personalisasi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pelanggan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dan chatbot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untuk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meningkatkan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pengalaman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pengguna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Negara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maju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fokus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pada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implementasi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teknologi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canggih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seperti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big data,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sementara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negara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berkembang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menghadapi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tantangan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adopsi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dan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akses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teknologi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meskipun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memiliki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potensi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besar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untuk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mendukung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pertumbuhan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ekonomi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digital.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542010" y="511010"/>
            <a:ext cx="6273687" cy="1035380"/>
            <a:chOff x="0" y="0"/>
            <a:chExt cx="8364916" cy="1380507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8364916" cy="1380507"/>
              <a:chOff x="0" y="0"/>
              <a:chExt cx="2012012" cy="332053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2012012" cy="332053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32053">
                    <a:moveTo>
                      <a:pt x="1808812" y="0"/>
                    </a:moveTo>
                    <a:cubicBezTo>
                      <a:pt x="1921036" y="0"/>
                      <a:pt x="2012012" y="74333"/>
                      <a:pt x="2012012" y="166027"/>
                    </a:cubicBezTo>
                    <a:cubicBezTo>
                      <a:pt x="2012012" y="257720"/>
                      <a:pt x="1921036" y="332053"/>
                      <a:pt x="1808812" y="332053"/>
                    </a:cubicBezTo>
                    <a:lnTo>
                      <a:pt x="203200" y="332053"/>
                    </a:lnTo>
                    <a:cubicBezTo>
                      <a:pt x="90976" y="332053"/>
                      <a:pt x="0" y="257720"/>
                      <a:pt x="0" y="166027"/>
                    </a:cubicBezTo>
                    <a:cubicBezTo>
                      <a:pt x="0" y="74333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47625"/>
                <a:ext cx="2012012" cy="379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342900" y="493615"/>
              <a:ext cx="4482449" cy="364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80"/>
                </a:lnSpc>
              </a:pPr>
              <a:r>
                <a:rPr lang="en-US" sz="17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PILLOW CREATIVE ID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6176149" y="-3089276"/>
            <a:ext cx="5935702" cy="4635666"/>
            <a:chOff x="0" y="0"/>
            <a:chExt cx="7914270" cy="6180888"/>
          </a:xfrm>
        </p:grpSpPr>
        <p:sp>
          <p:nvSpPr>
            <p:cNvPr id="43" name="TextBox 43"/>
            <p:cNvSpPr txBox="1"/>
            <p:nvPr/>
          </p:nvSpPr>
          <p:spPr>
            <a:xfrm>
              <a:off x="1935597" y="222010"/>
              <a:ext cx="11189" cy="23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"/>
                </a:lnSpc>
              </a:pPr>
              <a:r>
                <a:rPr lang="en-US" sz="10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44" name="Group 44"/>
            <p:cNvGrpSpPr/>
            <p:nvPr/>
          </p:nvGrpSpPr>
          <p:grpSpPr>
            <a:xfrm>
              <a:off x="0" y="0"/>
              <a:ext cx="7914270" cy="6180888"/>
              <a:chOff x="0" y="0"/>
              <a:chExt cx="2111986" cy="1649419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2111986" cy="1649419"/>
              </a:xfrm>
              <a:custGeom>
                <a:avLst/>
                <a:gdLst/>
                <a:ahLst/>
                <a:cxnLst/>
                <a:rect l="l" t="t" r="r" b="b"/>
                <a:pathLst>
                  <a:path w="2111986" h="1649419">
                    <a:moveTo>
                      <a:pt x="57927" y="0"/>
                    </a:moveTo>
                    <a:lnTo>
                      <a:pt x="2054058" y="0"/>
                    </a:lnTo>
                    <a:cubicBezTo>
                      <a:pt x="2086051" y="0"/>
                      <a:pt x="2111986" y="25935"/>
                      <a:pt x="2111986" y="57927"/>
                    </a:cubicBezTo>
                    <a:lnTo>
                      <a:pt x="2111986" y="1591492"/>
                    </a:lnTo>
                    <a:cubicBezTo>
                      <a:pt x="2111986" y="1623484"/>
                      <a:pt x="2086051" y="1649419"/>
                      <a:pt x="2054058" y="1649419"/>
                    </a:cubicBezTo>
                    <a:lnTo>
                      <a:pt x="57927" y="1649419"/>
                    </a:lnTo>
                    <a:cubicBezTo>
                      <a:pt x="25935" y="1649419"/>
                      <a:pt x="0" y="1623484"/>
                      <a:pt x="0" y="1591492"/>
                    </a:cubicBezTo>
                    <a:lnTo>
                      <a:pt x="0" y="57927"/>
                    </a:lnTo>
                    <a:cubicBezTo>
                      <a:pt x="0" y="25935"/>
                      <a:pt x="25935" y="0"/>
                      <a:pt x="57927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38100"/>
                <a:ext cx="2111986" cy="1687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47" name="TextBox 47"/>
          <p:cNvSpPr txBox="1"/>
          <p:nvPr/>
        </p:nvSpPr>
        <p:spPr>
          <a:xfrm>
            <a:off x="7502680" y="693543"/>
            <a:ext cx="3361837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B0B6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SEMINAR HASIL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B0B6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BAB II TINJAUAN PUSTAKA</a:t>
            </a:r>
          </a:p>
        </p:txBody>
      </p:sp>
      <p:grpSp>
        <p:nvGrpSpPr>
          <p:cNvPr id="68" name="Group 68"/>
          <p:cNvGrpSpPr/>
          <p:nvPr/>
        </p:nvGrpSpPr>
        <p:grpSpPr>
          <a:xfrm>
            <a:off x="-1387369" y="511010"/>
            <a:ext cx="6273687" cy="1107599"/>
            <a:chOff x="0" y="0"/>
            <a:chExt cx="8364916" cy="1476799"/>
          </a:xfrm>
        </p:grpSpPr>
        <p:grpSp>
          <p:nvGrpSpPr>
            <p:cNvPr id="69" name="Group 69"/>
            <p:cNvGrpSpPr/>
            <p:nvPr/>
          </p:nvGrpSpPr>
          <p:grpSpPr>
            <a:xfrm>
              <a:off x="0" y="0"/>
              <a:ext cx="8364916" cy="1476799"/>
              <a:chOff x="0" y="0"/>
              <a:chExt cx="2012012" cy="355214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2012012" cy="355214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55214">
                    <a:moveTo>
                      <a:pt x="1808812" y="0"/>
                    </a:moveTo>
                    <a:cubicBezTo>
                      <a:pt x="1921036" y="0"/>
                      <a:pt x="2012012" y="79517"/>
                      <a:pt x="2012012" y="177607"/>
                    </a:cubicBezTo>
                    <a:cubicBezTo>
                      <a:pt x="2012012" y="275697"/>
                      <a:pt x="1921036" y="355214"/>
                      <a:pt x="1808812" y="355214"/>
                    </a:cubicBezTo>
                    <a:lnTo>
                      <a:pt x="203200" y="355214"/>
                    </a:lnTo>
                    <a:cubicBezTo>
                      <a:pt x="90976" y="355214"/>
                      <a:pt x="0" y="275697"/>
                      <a:pt x="0" y="177607"/>
                    </a:cubicBezTo>
                    <a:cubicBezTo>
                      <a:pt x="0" y="7951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0" y="-47625"/>
                <a:ext cx="2012012" cy="4028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72" name="TextBox 72"/>
            <p:cNvSpPr txBox="1"/>
            <p:nvPr/>
          </p:nvSpPr>
          <p:spPr>
            <a:xfrm>
              <a:off x="2713401" y="370100"/>
              <a:ext cx="448244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UNIVERSITAS </a:t>
              </a:r>
            </a:p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MUHAMMADIYAH JEMBER</a:t>
              </a:r>
            </a:p>
          </p:txBody>
        </p:sp>
        <p:grpSp>
          <p:nvGrpSpPr>
            <p:cNvPr id="73" name="Group 73"/>
            <p:cNvGrpSpPr/>
            <p:nvPr/>
          </p:nvGrpSpPr>
          <p:grpSpPr>
            <a:xfrm>
              <a:off x="6950541" y="310919"/>
              <a:ext cx="854962" cy="854962"/>
              <a:chOff x="0" y="0"/>
              <a:chExt cx="812800" cy="812800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5" name="TextBox 7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8146" tIns="8146" rIns="8146" bIns="8146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76" name="Freeform 76"/>
            <p:cNvSpPr/>
            <p:nvPr/>
          </p:nvSpPr>
          <p:spPr>
            <a:xfrm>
              <a:off x="6923122" y="256080"/>
              <a:ext cx="909800" cy="909800"/>
            </a:xfrm>
            <a:custGeom>
              <a:avLst/>
              <a:gdLst/>
              <a:ahLst/>
              <a:cxnLst/>
              <a:rect l="l" t="t" r="r" b="b"/>
              <a:pathLst>
                <a:path w="909800" h="909800">
                  <a:moveTo>
                    <a:pt x="0" y="0"/>
                  </a:moveTo>
                  <a:lnTo>
                    <a:pt x="909801" y="0"/>
                  </a:lnTo>
                  <a:lnTo>
                    <a:pt x="909801" y="909800"/>
                  </a:lnTo>
                  <a:lnTo>
                    <a:pt x="0" y="909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3F98157-547B-6D13-713C-0884F10A860E}"/>
              </a:ext>
            </a:extLst>
          </p:cNvPr>
          <p:cNvGrpSpPr/>
          <p:nvPr/>
        </p:nvGrpSpPr>
        <p:grpSpPr>
          <a:xfrm>
            <a:off x="3214419" y="-4270364"/>
            <a:ext cx="11950942" cy="3920252"/>
            <a:chOff x="3214419" y="2041782"/>
            <a:chExt cx="11950942" cy="3920252"/>
          </a:xfrm>
        </p:grpSpPr>
        <p:sp>
          <p:nvSpPr>
            <p:cNvPr id="78" name="Freeform 71">
              <a:extLst>
                <a:ext uri="{FF2B5EF4-FFF2-40B4-BE49-F238E27FC236}">
                  <a16:creationId xmlns:a16="http://schemas.microsoft.com/office/drawing/2014/main" id="{8C98117F-13A9-0770-863C-167BD75094EE}"/>
                </a:ext>
              </a:extLst>
            </p:cNvPr>
            <p:cNvSpPr/>
            <p:nvPr/>
          </p:nvSpPr>
          <p:spPr>
            <a:xfrm>
              <a:off x="11763440" y="2560113"/>
              <a:ext cx="3401921" cy="3401921"/>
            </a:xfrm>
            <a:custGeom>
              <a:avLst/>
              <a:gdLst/>
              <a:ahLst/>
              <a:cxnLst/>
              <a:rect l="l" t="t" r="r" b="b"/>
              <a:pathLst>
                <a:path w="3401921" h="3401921">
                  <a:moveTo>
                    <a:pt x="0" y="0"/>
                  </a:moveTo>
                  <a:lnTo>
                    <a:pt x="3401921" y="0"/>
                  </a:lnTo>
                  <a:lnTo>
                    <a:pt x="3401921" y="3401921"/>
                  </a:lnTo>
                  <a:lnTo>
                    <a:pt x="0" y="3401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9" name="TextBox 72">
              <a:extLst>
                <a:ext uri="{FF2B5EF4-FFF2-40B4-BE49-F238E27FC236}">
                  <a16:creationId xmlns:a16="http://schemas.microsoft.com/office/drawing/2014/main" id="{49A57508-C86C-6066-8940-FC330A4D8F47}"/>
                </a:ext>
              </a:extLst>
            </p:cNvPr>
            <p:cNvSpPr txBox="1"/>
            <p:nvPr/>
          </p:nvSpPr>
          <p:spPr>
            <a:xfrm>
              <a:off x="3214419" y="2041782"/>
              <a:ext cx="6425745" cy="520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3999" b="1">
                  <a:solidFill>
                    <a:srgbClr val="0B0B6D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LANDASAN TEORI</a:t>
              </a: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481EF1BA-5FFE-82B1-720B-BF53B5A2C7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630" y="2083427"/>
            <a:ext cx="10087499" cy="7513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92002" y="-1657268"/>
            <a:ext cx="8204198" cy="6407316"/>
            <a:chOff x="0" y="0"/>
            <a:chExt cx="10938930" cy="8543088"/>
          </a:xfrm>
        </p:grpSpPr>
        <p:sp>
          <p:nvSpPr>
            <p:cNvPr id="3" name="TextBox 3"/>
            <p:cNvSpPr txBox="1"/>
            <p:nvPr/>
          </p:nvSpPr>
          <p:spPr>
            <a:xfrm>
              <a:off x="2675339" y="320022"/>
              <a:ext cx="15465" cy="19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"/>
                </a:lnSpc>
              </a:pPr>
              <a:r>
                <a:rPr lang="en-US" sz="102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0" y="0"/>
              <a:ext cx="10938930" cy="8543088"/>
              <a:chOff x="0" y="0"/>
              <a:chExt cx="2111986" cy="164941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111986" cy="1649419"/>
              </a:xfrm>
              <a:custGeom>
                <a:avLst/>
                <a:gdLst/>
                <a:ahLst/>
                <a:cxnLst/>
                <a:rect l="l" t="t" r="r" b="b"/>
                <a:pathLst>
                  <a:path w="2111986" h="1649419">
                    <a:moveTo>
                      <a:pt x="57927" y="0"/>
                    </a:moveTo>
                    <a:lnTo>
                      <a:pt x="2054058" y="0"/>
                    </a:lnTo>
                    <a:cubicBezTo>
                      <a:pt x="2086051" y="0"/>
                      <a:pt x="2111986" y="25935"/>
                      <a:pt x="2111986" y="57927"/>
                    </a:cubicBezTo>
                    <a:lnTo>
                      <a:pt x="2111986" y="1591492"/>
                    </a:lnTo>
                    <a:cubicBezTo>
                      <a:pt x="2111986" y="1623484"/>
                      <a:pt x="2086051" y="1649419"/>
                      <a:pt x="2054058" y="1649419"/>
                    </a:cubicBezTo>
                    <a:lnTo>
                      <a:pt x="57927" y="1649419"/>
                    </a:lnTo>
                    <a:cubicBezTo>
                      <a:pt x="25935" y="1649419"/>
                      <a:pt x="0" y="1623484"/>
                      <a:pt x="0" y="1591492"/>
                    </a:cubicBezTo>
                    <a:lnTo>
                      <a:pt x="0" y="57927"/>
                    </a:lnTo>
                    <a:cubicBezTo>
                      <a:pt x="0" y="25935"/>
                      <a:pt x="25935" y="0"/>
                      <a:pt x="57927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111986" cy="1687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4940945" y="4261073"/>
            <a:ext cx="4281521" cy="8147847"/>
            <a:chOff x="0" y="0"/>
            <a:chExt cx="5708695" cy="10863796"/>
          </a:xfrm>
        </p:grpSpPr>
        <p:sp>
          <p:nvSpPr>
            <p:cNvPr id="8" name="TextBox 8"/>
            <p:cNvSpPr txBox="1"/>
            <p:nvPr/>
          </p:nvSpPr>
          <p:spPr>
            <a:xfrm>
              <a:off x="2843236" y="5388002"/>
              <a:ext cx="22398" cy="136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6"/>
                </a:lnSpc>
              </a:pPr>
              <a:r>
                <a:rPr lang="en-US" sz="304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sc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96178" y="404381"/>
              <a:ext cx="8071" cy="24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"/>
                </a:lnSpc>
              </a:pPr>
              <a:r>
                <a:rPr lang="en-US" sz="129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0" y="0"/>
              <a:ext cx="5708695" cy="10863796"/>
              <a:chOff x="0" y="0"/>
              <a:chExt cx="872252" cy="165991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72252" cy="1659918"/>
              </a:xfrm>
              <a:custGeom>
                <a:avLst/>
                <a:gdLst/>
                <a:ahLst/>
                <a:cxnLst/>
                <a:rect l="l" t="t" r="r" b="b"/>
                <a:pathLst>
                  <a:path w="872252" h="1659918">
                    <a:moveTo>
                      <a:pt x="140259" y="0"/>
                    </a:moveTo>
                    <a:lnTo>
                      <a:pt x="731993" y="0"/>
                    </a:lnTo>
                    <a:cubicBezTo>
                      <a:pt x="809456" y="0"/>
                      <a:pt x="872252" y="62796"/>
                      <a:pt x="872252" y="140259"/>
                    </a:cubicBezTo>
                    <a:lnTo>
                      <a:pt x="872252" y="1519659"/>
                    </a:lnTo>
                    <a:cubicBezTo>
                      <a:pt x="872252" y="1556858"/>
                      <a:pt x="857475" y="1592534"/>
                      <a:pt x="831171" y="1618837"/>
                    </a:cubicBezTo>
                    <a:cubicBezTo>
                      <a:pt x="804867" y="1645141"/>
                      <a:pt x="769192" y="1659918"/>
                      <a:pt x="731993" y="1659918"/>
                    </a:cubicBezTo>
                    <a:lnTo>
                      <a:pt x="140259" y="1659918"/>
                    </a:lnTo>
                    <a:cubicBezTo>
                      <a:pt x="103060" y="1659918"/>
                      <a:pt x="67385" y="1645141"/>
                      <a:pt x="41081" y="1618837"/>
                    </a:cubicBezTo>
                    <a:cubicBezTo>
                      <a:pt x="14777" y="1592534"/>
                      <a:pt x="0" y="1556858"/>
                      <a:pt x="0" y="1519659"/>
                    </a:cubicBezTo>
                    <a:lnTo>
                      <a:pt x="0" y="140259"/>
                    </a:lnTo>
                    <a:cubicBezTo>
                      <a:pt x="0" y="103060"/>
                      <a:pt x="14777" y="67385"/>
                      <a:pt x="41081" y="41081"/>
                    </a:cubicBezTo>
                    <a:cubicBezTo>
                      <a:pt x="67385" y="14777"/>
                      <a:pt x="103060" y="0"/>
                      <a:pt x="140259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72252" cy="1698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3" name="Group 13"/>
          <p:cNvGrpSpPr/>
          <p:nvPr/>
        </p:nvGrpSpPr>
        <p:grpSpPr>
          <a:xfrm>
            <a:off x="10070670" y="1956057"/>
            <a:ext cx="6787462" cy="6787462"/>
            <a:chOff x="0" y="0"/>
            <a:chExt cx="9049949" cy="9049949"/>
          </a:xfrm>
        </p:grpSpPr>
        <p:sp>
          <p:nvSpPr>
            <p:cNvPr id="14" name="TextBox 14"/>
            <p:cNvSpPr txBox="1"/>
            <p:nvPr/>
          </p:nvSpPr>
          <p:spPr>
            <a:xfrm>
              <a:off x="6057425" y="4270574"/>
              <a:ext cx="5927" cy="10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"/>
                </a:lnSpc>
              </a:pPr>
              <a:r>
                <a:rPr lang="en-US" sz="1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4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0"/>
              <a:ext cx="9049949" cy="9049949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C90E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8" name="Freeform 18"/>
          <p:cNvSpPr/>
          <p:nvPr/>
        </p:nvSpPr>
        <p:spPr>
          <a:xfrm>
            <a:off x="16858131" y="1028700"/>
            <a:ext cx="1691973" cy="1704044"/>
          </a:xfrm>
          <a:custGeom>
            <a:avLst/>
            <a:gdLst/>
            <a:ahLst/>
            <a:cxnLst/>
            <a:rect l="l" t="t" r="r" b="b"/>
            <a:pathLst>
              <a:path w="1691973" h="1704044">
                <a:moveTo>
                  <a:pt x="0" y="0"/>
                </a:moveTo>
                <a:lnTo>
                  <a:pt x="1691974" y="0"/>
                </a:lnTo>
                <a:lnTo>
                  <a:pt x="1691974" y="1704044"/>
                </a:lnTo>
                <a:lnTo>
                  <a:pt x="0" y="17040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9517862" y="5304846"/>
            <a:ext cx="1821350" cy="1821350"/>
            <a:chOff x="0" y="0"/>
            <a:chExt cx="2428467" cy="2428467"/>
          </a:xfrm>
        </p:grpSpPr>
        <p:sp>
          <p:nvSpPr>
            <p:cNvPr id="20" name="TextBox 20"/>
            <p:cNvSpPr txBox="1"/>
            <p:nvPr/>
          </p:nvSpPr>
          <p:spPr>
            <a:xfrm>
              <a:off x="1663706" y="2270427"/>
              <a:ext cx="4686" cy="104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"/>
                </a:lnSpc>
              </a:pPr>
              <a:r>
                <a:rPr lang="en-US" sz="100" b="1">
                  <a:solidFill>
                    <a:srgbClr val="F5B308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7</a:t>
              </a:r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2428467" cy="2428467"/>
            </a:xfrm>
            <a:custGeom>
              <a:avLst/>
              <a:gdLst/>
              <a:ahLst/>
              <a:cxnLst/>
              <a:rect l="l" t="t" r="r" b="b"/>
              <a:pathLst>
                <a:path w="2428467" h="2428467">
                  <a:moveTo>
                    <a:pt x="0" y="0"/>
                  </a:moveTo>
                  <a:lnTo>
                    <a:pt x="2428467" y="0"/>
                  </a:lnTo>
                  <a:lnTo>
                    <a:pt x="2428467" y="2428467"/>
                  </a:lnTo>
                  <a:lnTo>
                    <a:pt x="0" y="24284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3542010" y="511010"/>
            <a:ext cx="6273687" cy="1035380"/>
            <a:chOff x="0" y="0"/>
            <a:chExt cx="8364916" cy="138050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8364916" cy="1380507"/>
              <a:chOff x="0" y="0"/>
              <a:chExt cx="2012012" cy="33205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012012" cy="332053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32053">
                    <a:moveTo>
                      <a:pt x="1808812" y="0"/>
                    </a:moveTo>
                    <a:cubicBezTo>
                      <a:pt x="1921036" y="0"/>
                      <a:pt x="2012012" y="74333"/>
                      <a:pt x="2012012" y="166027"/>
                    </a:cubicBezTo>
                    <a:cubicBezTo>
                      <a:pt x="2012012" y="257720"/>
                      <a:pt x="1921036" y="332053"/>
                      <a:pt x="1808812" y="332053"/>
                    </a:cubicBezTo>
                    <a:lnTo>
                      <a:pt x="203200" y="332053"/>
                    </a:lnTo>
                    <a:cubicBezTo>
                      <a:pt x="90976" y="332053"/>
                      <a:pt x="0" y="257720"/>
                      <a:pt x="0" y="166027"/>
                    </a:cubicBezTo>
                    <a:cubicBezTo>
                      <a:pt x="0" y="74333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2012012" cy="379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342900" y="493615"/>
              <a:ext cx="4482449" cy="364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80"/>
                </a:lnSpc>
              </a:pPr>
              <a:r>
                <a:rPr lang="en-US" sz="17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PILLOW CREATIVE ID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176149" y="-3089276"/>
            <a:ext cx="5935702" cy="4635666"/>
            <a:chOff x="0" y="0"/>
            <a:chExt cx="7914270" cy="6180888"/>
          </a:xfrm>
        </p:grpSpPr>
        <p:sp>
          <p:nvSpPr>
            <p:cNvPr id="28" name="TextBox 28"/>
            <p:cNvSpPr txBox="1"/>
            <p:nvPr/>
          </p:nvSpPr>
          <p:spPr>
            <a:xfrm>
              <a:off x="1935597" y="222010"/>
              <a:ext cx="11189" cy="23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"/>
                </a:lnSpc>
              </a:pPr>
              <a:r>
                <a:rPr lang="en-US" sz="10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0" y="0"/>
              <a:ext cx="7914270" cy="6180888"/>
              <a:chOff x="0" y="0"/>
              <a:chExt cx="2111986" cy="164941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111986" cy="1649419"/>
              </a:xfrm>
              <a:custGeom>
                <a:avLst/>
                <a:gdLst/>
                <a:ahLst/>
                <a:cxnLst/>
                <a:rect l="l" t="t" r="r" b="b"/>
                <a:pathLst>
                  <a:path w="2111986" h="1649419">
                    <a:moveTo>
                      <a:pt x="57927" y="0"/>
                    </a:moveTo>
                    <a:lnTo>
                      <a:pt x="2054058" y="0"/>
                    </a:lnTo>
                    <a:cubicBezTo>
                      <a:pt x="2086051" y="0"/>
                      <a:pt x="2111986" y="25935"/>
                      <a:pt x="2111986" y="57927"/>
                    </a:cubicBezTo>
                    <a:lnTo>
                      <a:pt x="2111986" y="1591492"/>
                    </a:lnTo>
                    <a:cubicBezTo>
                      <a:pt x="2111986" y="1623484"/>
                      <a:pt x="2086051" y="1649419"/>
                      <a:pt x="2054058" y="1649419"/>
                    </a:cubicBezTo>
                    <a:lnTo>
                      <a:pt x="57927" y="1649419"/>
                    </a:lnTo>
                    <a:cubicBezTo>
                      <a:pt x="25935" y="1649419"/>
                      <a:pt x="0" y="1623484"/>
                      <a:pt x="0" y="1591492"/>
                    </a:cubicBezTo>
                    <a:lnTo>
                      <a:pt x="0" y="57927"/>
                    </a:lnTo>
                    <a:cubicBezTo>
                      <a:pt x="0" y="25935"/>
                      <a:pt x="25935" y="0"/>
                      <a:pt x="57927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2111986" cy="1687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1091419" y="2972148"/>
            <a:ext cx="7589799" cy="3042779"/>
            <a:chOff x="0" y="0"/>
            <a:chExt cx="10119731" cy="4057038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10119731" cy="4057038"/>
              <a:chOff x="0" y="0"/>
              <a:chExt cx="1998959" cy="80139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998959" cy="801390"/>
              </a:xfrm>
              <a:custGeom>
                <a:avLst/>
                <a:gdLst/>
                <a:ahLst/>
                <a:cxnLst/>
                <a:rect l="l" t="t" r="r" b="b"/>
                <a:pathLst>
                  <a:path w="1998959" h="801390">
                    <a:moveTo>
                      <a:pt x="52022" y="0"/>
                    </a:moveTo>
                    <a:lnTo>
                      <a:pt x="1946937" y="0"/>
                    </a:lnTo>
                    <a:cubicBezTo>
                      <a:pt x="1975668" y="0"/>
                      <a:pt x="1998959" y="23291"/>
                      <a:pt x="1998959" y="52022"/>
                    </a:cubicBezTo>
                    <a:lnTo>
                      <a:pt x="1998959" y="749368"/>
                    </a:lnTo>
                    <a:cubicBezTo>
                      <a:pt x="1998959" y="763165"/>
                      <a:pt x="1993479" y="776397"/>
                      <a:pt x="1983723" y="786153"/>
                    </a:cubicBezTo>
                    <a:cubicBezTo>
                      <a:pt x="1973966" y="795909"/>
                      <a:pt x="1960734" y="801390"/>
                      <a:pt x="1946937" y="801390"/>
                    </a:cubicBezTo>
                    <a:lnTo>
                      <a:pt x="52022" y="801390"/>
                    </a:lnTo>
                    <a:cubicBezTo>
                      <a:pt x="38225" y="801390"/>
                      <a:pt x="24993" y="795909"/>
                      <a:pt x="15237" y="786153"/>
                    </a:cubicBezTo>
                    <a:cubicBezTo>
                      <a:pt x="5481" y="776397"/>
                      <a:pt x="0" y="763165"/>
                      <a:pt x="0" y="749368"/>
                    </a:cubicBezTo>
                    <a:lnTo>
                      <a:pt x="0" y="52022"/>
                    </a:lnTo>
                    <a:cubicBezTo>
                      <a:pt x="0" y="38225"/>
                      <a:pt x="5481" y="24993"/>
                      <a:pt x="15237" y="15237"/>
                    </a:cubicBezTo>
                    <a:cubicBezTo>
                      <a:pt x="24993" y="5481"/>
                      <a:pt x="38225" y="0"/>
                      <a:pt x="520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solidFill>
                  <a:srgbClr val="F4F4F4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1998959" cy="8490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2194283" cy="2586429"/>
              <a:chOff x="0" y="0"/>
              <a:chExt cx="433439" cy="5109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433439" cy="510900"/>
              </a:xfrm>
              <a:custGeom>
                <a:avLst/>
                <a:gdLst/>
                <a:ahLst/>
                <a:cxnLst/>
                <a:rect l="l" t="t" r="r" b="b"/>
                <a:pathLst>
                  <a:path w="433439" h="510900">
                    <a:moveTo>
                      <a:pt x="216719" y="0"/>
                    </a:moveTo>
                    <a:lnTo>
                      <a:pt x="216719" y="0"/>
                    </a:lnTo>
                    <a:cubicBezTo>
                      <a:pt x="336410" y="0"/>
                      <a:pt x="433439" y="97029"/>
                      <a:pt x="433439" y="216719"/>
                    </a:cubicBezTo>
                    <a:lnTo>
                      <a:pt x="433439" y="294180"/>
                    </a:lnTo>
                    <a:cubicBezTo>
                      <a:pt x="433439" y="351658"/>
                      <a:pt x="410606" y="406781"/>
                      <a:pt x="369963" y="447424"/>
                    </a:cubicBezTo>
                    <a:cubicBezTo>
                      <a:pt x="329320" y="488067"/>
                      <a:pt x="274197" y="510900"/>
                      <a:pt x="216719" y="510900"/>
                    </a:cubicBezTo>
                    <a:lnTo>
                      <a:pt x="216719" y="510900"/>
                    </a:lnTo>
                    <a:cubicBezTo>
                      <a:pt x="97029" y="510900"/>
                      <a:pt x="0" y="413871"/>
                      <a:pt x="0" y="294180"/>
                    </a:cubicBezTo>
                    <a:lnTo>
                      <a:pt x="0" y="216719"/>
                    </a:lnTo>
                    <a:cubicBezTo>
                      <a:pt x="0" y="159242"/>
                      <a:pt x="22833" y="104118"/>
                      <a:pt x="63476" y="63476"/>
                    </a:cubicBezTo>
                    <a:cubicBezTo>
                      <a:pt x="104118" y="22833"/>
                      <a:pt x="159242" y="0"/>
                      <a:pt x="216719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433439" cy="55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515521" y="662265"/>
              <a:ext cx="1163241" cy="1261899"/>
            </a:xfrm>
            <a:custGeom>
              <a:avLst/>
              <a:gdLst/>
              <a:ahLst/>
              <a:cxnLst/>
              <a:rect l="l" t="t" r="r" b="b"/>
              <a:pathLst>
                <a:path w="1163241" h="1261899">
                  <a:moveTo>
                    <a:pt x="0" y="0"/>
                  </a:moveTo>
                  <a:lnTo>
                    <a:pt x="1163241" y="0"/>
                  </a:lnTo>
                  <a:lnTo>
                    <a:pt x="1163241" y="1261899"/>
                  </a:lnTo>
                  <a:lnTo>
                    <a:pt x="0" y="1261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TextBox 41"/>
            <p:cNvSpPr txBox="1"/>
            <p:nvPr/>
          </p:nvSpPr>
          <p:spPr>
            <a:xfrm>
              <a:off x="2483044" y="305320"/>
              <a:ext cx="7023273" cy="3323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/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Penelitian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ini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menunjukkan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bahwa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Artificial Intelligence (AI)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memiliki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potensi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besar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untuk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meningkatkan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efektivitas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strategi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pemasaran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digital,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baik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 negara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maju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maupun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berkembang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Di negara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maju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AI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digunakan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untuk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personalisasi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konten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analitik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prediktif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dan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optimasi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iklan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digital,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sementara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 negara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berkembang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adopsinya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masih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terhambat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oleh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keterbatasan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infrastruktur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akses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teknologi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dan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sumber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daya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manusia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dirty="0">
                <a:solidFill>
                  <a:srgbClr val="595959"/>
                </a:solidFill>
                <a:latin typeface="Times New Roman" panose="02020603050405020304" pitchFamily="18" charset="0"/>
                <a:ea typeface="Now"/>
                <a:cs typeface="Times New Roman" panose="02020603050405020304" pitchFamily="18" charset="0"/>
                <a:sym typeface="Now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091419" y="6215521"/>
            <a:ext cx="7589799" cy="3042779"/>
            <a:chOff x="0" y="0"/>
            <a:chExt cx="10119731" cy="4057038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10119731" cy="4057038"/>
              <a:chOff x="0" y="0"/>
              <a:chExt cx="1998959" cy="80139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998959" cy="801390"/>
              </a:xfrm>
              <a:custGeom>
                <a:avLst/>
                <a:gdLst/>
                <a:ahLst/>
                <a:cxnLst/>
                <a:rect l="l" t="t" r="r" b="b"/>
                <a:pathLst>
                  <a:path w="1998959" h="801390">
                    <a:moveTo>
                      <a:pt x="52022" y="0"/>
                    </a:moveTo>
                    <a:lnTo>
                      <a:pt x="1946937" y="0"/>
                    </a:lnTo>
                    <a:cubicBezTo>
                      <a:pt x="1975668" y="0"/>
                      <a:pt x="1998959" y="23291"/>
                      <a:pt x="1998959" y="52022"/>
                    </a:cubicBezTo>
                    <a:lnTo>
                      <a:pt x="1998959" y="749368"/>
                    </a:lnTo>
                    <a:cubicBezTo>
                      <a:pt x="1998959" y="763165"/>
                      <a:pt x="1993479" y="776397"/>
                      <a:pt x="1983723" y="786153"/>
                    </a:cubicBezTo>
                    <a:cubicBezTo>
                      <a:pt x="1973966" y="795909"/>
                      <a:pt x="1960734" y="801390"/>
                      <a:pt x="1946937" y="801390"/>
                    </a:cubicBezTo>
                    <a:lnTo>
                      <a:pt x="52022" y="801390"/>
                    </a:lnTo>
                    <a:cubicBezTo>
                      <a:pt x="38225" y="801390"/>
                      <a:pt x="24993" y="795909"/>
                      <a:pt x="15237" y="786153"/>
                    </a:cubicBezTo>
                    <a:cubicBezTo>
                      <a:pt x="5481" y="776397"/>
                      <a:pt x="0" y="763165"/>
                      <a:pt x="0" y="749368"/>
                    </a:cubicBezTo>
                    <a:lnTo>
                      <a:pt x="0" y="52022"/>
                    </a:lnTo>
                    <a:cubicBezTo>
                      <a:pt x="0" y="38225"/>
                      <a:pt x="5481" y="24993"/>
                      <a:pt x="15237" y="15237"/>
                    </a:cubicBezTo>
                    <a:cubicBezTo>
                      <a:pt x="24993" y="5481"/>
                      <a:pt x="38225" y="0"/>
                      <a:pt x="520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solidFill>
                  <a:srgbClr val="F4F4F4"/>
                </a:solidFill>
                <a:prstDash val="solid"/>
                <a:round/>
              </a:ln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47625"/>
                <a:ext cx="1998959" cy="8490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0" y="0"/>
              <a:ext cx="2194283" cy="2586429"/>
              <a:chOff x="0" y="0"/>
              <a:chExt cx="433439" cy="5109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433439" cy="510900"/>
              </a:xfrm>
              <a:custGeom>
                <a:avLst/>
                <a:gdLst/>
                <a:ahLst/>
                <a:cxnLst/>
                <a:rect l="l" t="t" r="r" b="b"/>
                <a:pathLst>
                  <a:path w="433439" h="510900">
                    <a:moveTo>
                      <a:pt x="216719" y="0"/>
                    </a:moveTo>
                    <a:lnTo>
                      <a:pt x="216719" y="0"/>
                    </a:lnTo>
                    <a:cubicBezTo>
                      <a:pt x="336410" y="0"/>
                      <a:pt x="433439" y="97029"/>
                      <a:pt x="433439" y="216719"/>
                    </a:cubicBezTo>
                    <a:lnTo>
                      <a:pt x="433439" y="294180"/>
                    </a:lnTo>
                    <a:cubicBezTo>
                      <a:pt x="433439" y="351658"/>
                      <a:pt x="410606" y="406781"/>
                      <a:pt x="369963" y="447424"/>
                    </a:cubicBezTo>
                    <a:cubicBezTo>
                      <a:pt x="329320" y="488067"/>
                      <a:pt x="274197" y="510900"/>
                      <a:pt x="216719" y="510900"/>
                    </a:cubicBezTo>
                    <a:lnTo>
                      <a:pt x="216719" y="510900"/>
                    </a:lnTo>
                    <a:cubicBezTo>
                      <a:pt x="97029" y="510900"/>
                      <a:pt x="0" y="413871"/>
                      <a:pt x="0" y="294180"/>
                    </a:cubicBezTo>
                    <a:lnTo>
                      <a:pt x="0" y="216719"/>
                    </a:lnTo>
                    <a:cubicBezTo>
                      <a:pt x="0" y="159242"/>
                      <a:pt x="22833" y="104118"/>
                      <a:pt x="63476" y="63476"/>
                    </a:cubicBezTo>
                    <a:cubicBezTo>
                      <a:pt x="104118" y="22833"/>
                      <a:pt x="159242" y="0"/>
                      <a:pt x="216719" y="0"/>
                    </a:cubicBezTo>
                    <a:close/>
                  </a:path>
                </a:pathLst>
              </a:custGeom>
              <a:solidFill>
                <a:srgbClr val="B02921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47625"/>
                <a:ext cx="433439" cy="55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49" name="Freeform 49"/>
            <p:cNvSpPr/>
            <p:nvPr/>
          </p:nvSpPr>
          <p:spPr>
            <a:xfrm>
              <a:off x="515521" y="662265"/>
              <a:ext cx="1163241" cy="1261899"/>
            </a:xfrm>
            <a:custGeom>
              <a:avLst/>
              <a:gdLst/>
              <a:ahLst/>
              <a:cxnLst/>
              <a:rect l="l" t="t" r="r" b="b"/>
              <a:pathLst>
                <a:path w="1163241" h="1261899">
                  <a:moveTo>
                    <a:pt x="0" y="0"/>
                  </a:moveTo>
                  <a:lnTo>
                    <a:pt x="1163241" y="0"/>
                  </a:lnTo>
                  <a:lnTo>
                    <a:pt x="1163241" y="1261899"/>
                  </a:lnTo>
                  <a:lnTo>
                    <a:pt x="0" y="1261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TextBox 51"/>
            <p:cNvSpPr txBox="1"/>
            <p:nvPr/>
          </p:nvSpPr>
          <p:spPr>
            <a:xfrm>
              <a:off x="2620140" y="364763"/>
              <a:ext cx="7023273" cy="3118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/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Hal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ini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sejalan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dengan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Teori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Technology Acceptance Model (TAM) yang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menekankan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pentingnya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perceived usefulness dan perceived ease of use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dalam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mendorong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adopsi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teknologi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(Davis, 1989),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serta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teori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Diffusion of Innovation (DOI) yang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menyoroti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bahwa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keunggulan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relatif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kompatibilitas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dan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kompleksitas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memengaruhi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penyebaran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inovasi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dalam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masyarakat</a:t>
              </a:r>
              <a:r>
                <a:rPr lang="en-ID" sz="1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(Rogers, 2003). </a:t>
              </a:r>
              <a:endParaRPr lang="en-US" sz="1900" dirty="0">
                <a:solidFill>
                  <a:srgbClr val="595959"/>
                </a:solidFill>
                <a:latin typeface="Times New Roman" panose="02020603050405020304" pitchFamily="18" charset="0"/>
                <a:ea typeface="Now"/>
                <a:cs typeface="Times New Roman" panose="02020603050405020304" pitchFamily="18" charset="0"/>
                <a:sym typeface="Now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9669501" y="6215521"/>
            <a:ext cx="7589799" cy="3042779"/>
            <a:chOff x="0" y="0"/>
            <a:chExt cx="10119731" cy="4057038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10119731" cy="4057038"/>
              <a:chOff x="0" y="0"/>
              <a:chExt cx="1998959" cy="80139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1998959" cy="801390"/>
              </a:xfrm>
              <a:custGeom>
                <a:avLst/>
                <a:gdLst/>
                <a:ahLst/>
                <a:cxnLst/>
                <a:rect l="l" t="t" r="r" b="b"/>
                <a:pathLst>
                  <a:path w="1998959" h="801390">
                    <a:moveTo>
                      <a:pt x="52022" y="0"/>
                    </a:moveTo>
                    <a:lnTo>
                      <a:pt x="1946937" y="0"/>
                    </a:lnTo>
                    <a:cubicBezTo>
                      <a:pt x="1975668" y="0"/>
                      <a:pt x="1998959" y="23291"/>
                      <a:pt x="1998959" y="52022"/>
                    </a:cubicBezTo>
                    <a:lnTo>
                      <a:pt x="1998959" y="749368"/>
                    </a:lnTo>
                    <a:cubicBezTo>
                      <a:pt x="1998959" y="763165"/>
                      <a:pt x="1993479" y="776397"/>
                      <a:pt x="1983723" y="786153"/>
                    </a:cubicBezTo>
                    <a:cubicBezTo>
                      <a:pt x="1973966" y="795909"/>
                      <a:pt x="1960734" y="801390"/>
                      <a:pt x="1946937" y="801390"/>
                    </a:cubicBezTo>
                    <a:lnTo>
                      <a:pt x="52022" y="801390"/>
                    </a:lnTo>
                    <a:cubicBezTo>
                      <a:pt x="38225" y="801390"/>
                      <a:pt x="24993" y="795909"/>
                      <a:pt x="15237" y="786153"/>
                    </a:cubicBezTo>
                    <a:cubicBezTo>
                      <a:pt x="5481" y="776397"/>
                      <a:pt x="0" y="763165"/>
                      <a:pt x="0" y="749368"/>
                    </a:cubicBezTo>
                    <a:lnTo>
                      <a:pt x="0" y="52022"/>
                    </a:lnTo>
                    <a:cubicBezTo>
                      <a:pt x="0" y="38225"/>
                      <a:pt x="5481" y="24993"/>
                      <a:pt x="15237" y="15237"/>
                    </a:cubicBezTo>
                    <a:cubicBezTo>
                      <a:pt x="24993" y="5481"/>
                      <a:pt x="38225" y="0"/>
                      <a:pt x="520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solidFill>
                  <a:srgbClr val="F4F4F4"/>
                </a:solidFill>
                <a:prstDash val="solid"/>
                <a:round/>
              </a:ln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0" y="-47625"/>
                <a:ext cx="1998959" cy="8490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0" y="0"/>
              <a:ext cx="2194283" cy="2586429"/>
              <a:chOff x="0" y="0"/>
              <a:chExt cx="433439" cy="5109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433439" cy="510900"/>
              </a:xfrm>
              <a:custGeom>
                <a:avLst/>
                <a:gdLst/>
                <a:ahLst/>
                <a:cxnLst/>
                <a:rect l="l" t="t" r="r" b="b"/>
                <a:pathLst>
                  <a:path w="433439" h="510900">
                    <a:moveTo>
                      <a:pt x="216719" y="0"/>
                    </a:moveTo>
                    <a:lnTo>
                      <a:pt x="216719" y="0"/>
                    </a:lnTo>
                    <a:cubicBezTo>
                      <a:pt x="336410" y="0"/>
                      <a:pt x="433439" y="97029"/>
                      <a:pt x="433439" y="216719"/>
                    </a:cubicBezTo>
                    <a:lnTo>
                      <a:pt x="433439" y="294180"/>
                    </a:lnTo>
                    <a:cubicBezTo>
                      <a:pt x="433439" y="351658"/>
                      <a:pt x="410606" y="406781"/>
                      <a:pt x="369963" y="447424"/>
                    </a:cubicBezTo>
                    <a:cubicBezTo>
                      <a:pt x="329320" y="488067"/>
                      <a:pt x="274197" y="510900"/>
                      <a:pt x="216719" y="510900"/>
                    </a:cubicBezTo>
                    <a:lnTo>
                      <a:pt x="216719" y="510900"/>
                    </a:lnTo>
                    <a:cubicBezTo>
                      <a:pt x="97029" y="510900"/>
                      <a:pt x="0" y="413871"/>
                      <a:pt x="0" y="294180"/>
                    </a:cubicBezTo>
                    <a:lnTo>
                      <a:pt x="0" y="216719"/>
                    </a:lnTo>
                    <a:cubicBezTo>
                      <a:pt x="0" y="159242"/>
                      <a:pt x="22833" y="104118"/>
                      <a:pt x="63476" y="63476"/>
                    </a:cubicBezTo>
                    <a:cubicBezTo>
                      <a:pt x="104118" y="22833"/>
                      <a:pt x="159242" y="0"/>
                      <a:pt x="216719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0" y="-47625"/>
                <a:ext cx="433439" cy="55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59" name="Freeform 59"/>
            <p:cNvSpPr/>
            <p:nvPr/>
          </p:nvSpPr>
          <p:spPr>
            <a:xfrm>
              <a:off x="515521" y="662265"/>
              <a:ext cx="1163241" cy="1261899"/>
            </a:xfrm>
            <a:custGeom>
              <a:avLst/>
              <a:gdLst/>
              <a:ahLst/>
              <a:cxnLst/>
              <a:rect l="l" t="t" r="r" b="b"/>
              <a:pathLst>
                <a:path w="1163241" h="1261899">
                  <a:moveTo>
                    <a:pt x="0" y="0"/>
                  </a:moveTo>
                  <a:lnTo>
                    <a:pt x="1163241" y="0"/>
                  </a:lnTo>
                  <a:lnTo>
                    <a:pt x="1163241" y="1261899"/>
                  </a:lnTo>
                  <a:lnTo>
                    <a:pt x="0" y="1261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TextBox 61"/>
            <p:cNvSpPr txBox="1"/>
            <p:nvPr/>
          </p:nvSpPr>
          <p:spPr>
            <a:xfrm>
              <a:off x="2561566" y="549687"/>
              <a:ext cx="7023273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/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 negara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maju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infrastruktur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yang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mendukung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mempercepat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adopsi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AI,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sedangkan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 negara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berkembang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diperlukan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strategi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untuk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mengatasi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hambatan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agar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dapat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memanfaatkan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potensi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AI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dalam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meningkatkan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daya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saing</a:t>
              </a:r>
              <a:r>
                <a:rPr lang="en-ID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dirty="0">
                <a:solidFill>
                  <a:srgbClr val="595959"/>
                </a:solidFill>
                <a:latin typeface="Times New Roman" panose="02020603050405020304" pitchFamily="18" charset="0"/>
                <a:ea typeface="Now"/>
                <a:cs typeface="Times New Roman" panose="02020603050405020304" pitchFamily="18" charset="0"/>
                <a:sym typeface="Now"/>
              </a:endParaRP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-1387369" y="511010"/>
            <a:ext cx="6273687" cy="1107599"/>
            <a:chOff x="0" y="0"/>
            <a:chExt cx="8364916" cy="1476799"/>
          </a:xfrm>
        </p:grpSpPr>
        <p:grpSp>
          <p:nvGrpSpPr>
            <p:cNvPr id="63" name="Group 63"/>
            <p:cNvGrpSpPr/>
            <p:nvPr/>
          </p:nvGrpSpPr>
          <p:grpSpPr>
            <a:xfrm>
              <a:off x="0" y="0"/>
              <a:ext cx="8364916" cy="1476799"/>
              <a:chOff x="0" y="0"/>
              <a:chExt cx="2012012" cy="355214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2012012" cy="355214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55214">
                    <a:moveTo>
                      <a:pt x="1808812" y="0"/>
                    </a:moveTo>
                    <a:cubicBezTo>
                      <a:pt x="1921036" y="0"/>
                      <a:pt x="2012012" y="79517"/>
                      <a:pt x="2012012" y="177607"/>
                    </a:cubicBezTo>
                    <a:cubicBezTo>
                      <a:pt x="2012012" y="275697"/>
                      <a:pt x="1921036" y="355214"/>
                      <a:pt x="1808812" y="355214"/>
                    </a:cubicBezTo>
                    <a:lnTo>
                      <a:pt x="203200" y="355214"/>
                    </a:lnTo>
                    <a:cubicBezTo>
                      <a:pt x="90976" y="355214"/>
                      <a:pt x="0" y="275697"/>
                      <a:pt x="0" y="177607"/>
                    </a:cubicBezTo>
                    <a:cubicBezTo>
                      <a:pt x="0" y="7951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47625"/>
                <a:ext cx="2012012" cy="4028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66" name="TextBox 66"/>
            <p:cNvSpPr txBox="1"/>
            <p:nvPr/>
          </p:nvSpPr>
          <p:spPr>
            <a:xfrm>
              <a:off x="2713401" y="370100"/>
              <a:ext cx="448244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UNIVERSITAS </a:t>
              </a:r>
            </a:p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MUHAMMADIYAH JEMBER</a:t>
              </a:r>
            </a:p>
          </p:txBody>
        </p:sp>
        <p:grpSp>
          <p:nvGrpSpPr>
            <p:cNvPr id="67" name="Group 67"/>
            <p:cNvGrpSpPr/>
            <p:nvPr/>
          </p:nvGrpSpPr>
          <p:grpSpPr>
            <a:xfrm>
              <a:off x="6950541" y="310919"/>
              <a:ext cx="854962" cy="854962"/>
              <a:chOff x="0" y="0"/>
              <a:chExt cx="812800" cy="812800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9" name="TextBox 6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8146" tIns="8146" rIns="8146" bIns="8146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70" name="Freeform 70"/>
            <p:cNvSpPr/>
            <p:nvPr/>
          </p:nvSpPr>
          <p:spPr>
            <a:xfrm>
              <a:off x="6923122" y="256080"/>
              <a:ext cx="909800" cy="909800"/>
            </a:xfrm>
            <a:custGeom>
              <a:avLst/>
              <a:gdLst/>
              <a:ahLst/>
              <a:cxnLst/>
              <a:rect l="l" t="t" r="r" b="b"/>
              <a:pathLst>
                <a:path w="909800" h="909800">
                  <a:moveTo>
                    <a:pt x="0" y="0"/>
                  </a:moveTo>
                  <a:lnTo>
                    <a:pt x="909801" y="0"/>
                  </a:lnTo>
                  <a:lnTo>
                    <a:pt x="909801" y="909800"/>
                  </a:lnTo>
                  <a:lnTo>
                    <a:pt x="0" y="909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71" name="Freeform 71"/>
          <p:cNvSpPr/>
          <p:nvPr/>
        </p:nvSpPr>
        <p:spPr>
          <a:xfrm>
            <a:off x="11763440" y="2560113"/>
            <a:ext cx="3401921" cy="3401921"/>
          </a:xfrm>
          <a:custGeom>
            <a:avLst/>
            <a:gdLst/>
            <a:ahLst/>
            <a:cxnLst/>
            <a:rect l="l" t="t" r="r" b="b"/>
            <a:pathLst>
              <a:path w="3401921" h="3401921">
                <a:moveTo>
                  <a:pt x="0" y="0"/>
                </a:moveTo>
                <a:lnTo>
                  <a:pt x="3401921" y="0"/>
                </a:lnTo>
                <a:lnTo>
                  <a:pt x="3401921" y="3401921"/>
                </a:lnTo>
                <a:lnTo>
                  <a:pt x="0" y="34019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3" name="TextBox 73"/>
          <p:cNvSpPr txBox="1"/>
          <p:nvPr/>
        </p:nvSpPr>
        <p:spPr>
          <a:xfrm>
            <a:off x="7502680" y="693543"/>
            <a:ext cx="3361837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B0B6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SEMINAR HASIL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B0B6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BAB II TINJAUAN PUSTAKA</a:t>
            </a:r>
          </a:p>
        </p:txBody>
      </p:sp>
      <p:grpSp>
        <p:nvGrpSpPr>
          <p:cNvPr id="74" name="Group 22">
            <a:extLst>
              <a:ext uri="{FF2B5EF4-FFF2-40B4-BE49-F238E27FC236}">
                <a16:creationId xmlns:a16="http://schemas.microsoft.com/office/drawing/2014/main" id="{3B7601F4-543C-2A43-77BD-C7B6196669C3}"/>
              </a:ext>
            </a:extLst>
          </p:cNvPr>
          <p:cNvGrpSpPr/>
          <p:nvPr/>
        </p:nvGrpSpPr>
        <p:grpSpPr>
          <a:xfrm>
            <a:off x="1028701" y="11418407"/>
            <a:ext cx="3857618" cy="4248960"/>
            <a:chOff x="0" y="0"/>
            <a:chExt cx="8196054" cy="9027516"/>
          </a:xfrm>
        </p:grpSpPr>
        <p:sp>
          <p:nvSpPr>
            <p:cNvPr id="75" name="TextBox 23">
              <a:extLst>
                <a:ext uri="{FF2B5EF4-FFF2-40B4-BE49-F238E27FC236}">
                  <a16:creationId xmlns:a16="http://schemas.microsoft.com/office/drawing/2014/main" id="{27ED7845-C09B-9851-AA4B-616BD86DE515}"/>
                </a:ext>
              </a:extLst>
            </p:cNvPr>
            <p:cNvSpPr txBox="1"/>
            <p:nvPr/>
          </p:nvSpPr>
          <p:spPr>
            <a:xfrm>
              <a:off x="3607452" y="4839849"/>
              <a:ext cx="1862533" cy="28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9"/>
                </a:lnSpc>
              </a:pPr>
              <a:r>
                <a:rPr lang="en-US" sz="100">
                  <a:solidFill>
                    <a:srgbClr val="595959"/>
                  </a:solidFill>
                  <a:latin typeface="Now"/>
                  <a:ea typeface="Now"/>
                  <a:cs typeface="Now"/>
                  <a:sym typeface="Now"/>
                </a:rPr>
                <a:t>5q</a:t>
              </a:r>
            </a:p>
          </p:txBody>
        </p:sp>
        <p:grpSp>
          <p:nvGrpSpPr>
            <p:cNvPr id="76" name="Group 24">
              <a:extLst>
                <a:ext uri="{FF2B5EF4-FFF2-40B4-BE49-F238E27FC236}">
                  <a16:creationId xmlns:a16="http://schemas.microsoft.com/office/drawing/2014/main" id="{A5024AE5-7B0C-99F8-CB99-0913AC3F1D78}"/>
                </a:ext>
              </a:extLst>
            </p:cNvPr>
            <p:cNvGrpSpPr/>
            <p:nvPr/>
          </p:nvGrpSpPr>
          <p:grpSpPr>
            <a:xfrm>
              <a:off x="0" y="0"/>
              <a:ext cx="8196054" cy="9027516"/>
              <a:chOff x="0" y="0"/>
              <a:chExt cx="952337" cy="1048949"/>
            </a:xfrm>
          </p:grpSpPr>
          <p:sp>
            <p:nvSpPr>
              <p:cNvPr id="77" name="Freeform 25">
                <a:extLst>
                  <a:ext uri="{FF2B5EF4-FFF2-40B4-BE49-F238E27FC236}">
                    <a16:creationId xmlns:a16="http://schemas.microsoft.com/office/drawing/2014/main" id="{D1C7061B-E1F6-2F76-7BDA-22AACEBDF838}"/>
                  </a:ext>
                </a:extLst>
              </p:cNvPr>
              <p:cNvSpPr/>
              <p:nvPr/>
            </p:nvSpPr>
            <p:spPr>
              <a:xfrm>
                <a:off x="0" y="0"/>
                <a:ext cx="952337" cy="1048949"/>
              </a:xfrm>
              <a:custGeom>
                <a:avLst/>
                <a:gdLst/>
                <a:ahLst/>
                <a:cxnLst/>
                <a:rect l="l" t="t" r="r" b="b"/>
                <a:pathLst>
                  <a:path w="952337" h="1048949">
                    <a:moveTo>
                      <a:pt x="64232" y="0"/>
                    </a:moveTo>
                    <a:lnTo>
                      <a:pt x="888105" y="0"/>
                    </a:lnTo>
                    <a:cubicBezTo>
                      <a:pt x="905141" y="0"/>
                      <a:pt x="921478" y="6767"/>
                      <a:pt x="933524" y="18813"/>
                    </a:cubicBezTo>
                    <a:cubicBezTo>
                      <a:pt x="945570" y="30859"/>
                      <a:pt x="952337" y="47197"/>
                      <a:pt x="952337" y="64232"/>
                    </a:cubicBezTo>
                    <a:lnTo>
                      <a:pt x="952337" y="984717"/>
                    </a:lnTo>
                    <a:cubicBezTo>
                      <a:pt x="952337" y="1001752"/>
                      <a:pt x="945570" y="1018090"/>
                      <a:pt x="933524" y="1030136"/>
                    </a:cubicBezTo>
                    <a:cubicBezTo>
                      <a:pt x="921478" y="1042182"/>
                      <a:pt x="905141" y="1048949"/>
                      <a:pt x="888105" y="1048949"/>
                    </a:cubicBezTo>
                    <a:lnTo>
                      <a:pt x="64232" y="1048949"/>
                    </a:lnTo>
                    <a:cubicBezTo>
                      <a:pt x="47197" y="1048949"/>
                      <a:pt x="30859" y="1042182"/>
                      <a:pt x="18813" y="1030136"/>
                    </a:cubicBezTo>
                    <a:cubicBezTo>
                      <a:pt x="6767" y="1018090"/>
                      <a:pt x="0" y="1001752"/>
                      <a:pt x="0" y="984717"/>
                    </a:cubicBezTo>
                    <a:lnTo>
                      <a:pt x="0" y="64232"/>
                    </a:lnTo>
                    <a:cubicBezTo>
                      <a:pt x="0" y="47197"/>
                      <a:pt x="6767" y="30859"/>
                      <a:pt x="18813" y="18813"/>
                    </a:cubicBezTo>
                    <a:cubicBezTo>
                      <a:pt x="30859" y="6767"/>
                      <a:pt x="47197" y="0"/>
                      <a:pt x="64232" y="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44748" r="-44748"/>
                </a:stretch>
              </a:blipFill>
            </p:spPr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DAAE6-7075-B772-1DCE-15A399BAD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>
            <a:extLst>
              <a:ext uri="{FF2B5EF4-FFF2-40B4-BE49-F238E27FC236}">
                <a16:creationId xmlns:a16="http://schemas.microsoft.com/office/drawing/2014/main" id="{D9542CB0-F0F5-8DC8-3261-7F4102703E25}"/>
              </a:ext>
            </a:extLst>
          </p:cNvPr>
          <p:cNvGrpSpPr/>
          <p:nvPr/>
        </p:nvGrpSpPr>
        <p:grpSpPr>
          <a:xfrm>
            <a:off x="14302474" y="-5532532"/>
            <a:ext cx="4281521" cy="8147847"/>
            <a:chOff x="0" y="0"/>
            <a:chExt cx="5708695" cy="10863796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C09DA64-7115-5B3C-C059-83470CB13C0B}"/>
                </a:ext>
              </a:extLst>
            </p:cNvPr>
            <p:cNvSpPr txBox="1"/>
            <p:nvPr/>
          </p:nvSpPr>
          <p:spPr>
            <a:xfrm>
              <a:off x="2843236" y="5388002"/>
              <a:ext cx="22398" cy="136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6"/>
                </a:lnSpc>
              </a:pPr>
              <a:r>
                <a:rPr lang="en-US" sz="304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sc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FD7F48EA-CB7E-4049-10FC-696CCAFD4FAA}"/>
                </a:ext>
              </a:extLst>
            </p:cNvPr>
            <p:cNvSpPr txBox="1"/>
            <p:nvPr/>
          </p:nvSpPr>
          <p:spPr>
            <a:xfrm>
              <a:off x="1396178" y="404381"/>
              <a:ext cx="8071" cy="24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"/>
                </a:lnSpc>
              </a:pPr>
              <a:r>
                <a:rPr lang="en-US" sz="129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D153B8D8-66EE-5CDB-ACCC-1AE3031BDDFF}"/>
                </a:ext>
              </a:extLst>
            </p:cNvPr>
            <p:cNvGrpSpPr/>
            <p:nvPr/>
          </p:nvGrpSpPr>
          <p:grpSpPr>
            <a:xfrm>
              <a:off x="0" y="0"/>
              <a:ext cx="5708695" cy="10863796"/>
              <a:chOff x="0" y="0"/>
              <a:chExt cx="872252" cy="1659918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05193B76-82AE-42FC-18D6-CD8DD522CD29}"/>
                  </a:ext>
                </a:extLst>
              </p:cNvPr>
              <p:cNvSpPr/>
              <p:nvPr/>
            </p:nvSpPr>
            <p:spPr>
              <a:xfrm>
                <a:off x="0" y="0"/>
                <a:ext cx="872252" cy="1659918"/>
              </a:xfrm>
              <a:custGeom>
                <a:avLst/>
                <a:gdLst/>
                <a:ahLst/>
                <a:cxnLst/>
                <a:rect l="l" t="t" r="r" b="b"/>
                <a:pathLst>
                  <a:path w="872252" h="1659918">
                    <a:moveTo>
                      <a:pt x="140259" y="0"/>
                    </a:moveTo>
                    <a:lnTo>
                      <a:pt x="731993" y="0"/>
                    </a:lnTo>
                    <a:cubicBezTo>
                      <a:pt x="809456" y="0"/>
                      <a:pt x="872252" y="62796"/>
                      <a:pt x="872252" y="140259"/>
                    </a:cubicBezTo>
                    <a:lnTo>
                      <a:pt x="872252" y="1519659"/>
                    </a:lnTo>
                    <a:cubicBezTo>
                      <a:pt x="872252" y="1556858"/>
                      <a:pt x="857475" y="1592534"/>
                      <a:pt x="831171" y="1618837"/>
                    </a:cubicBezTo>
                    <a:cubicBezTo>
                      <a:pt x="804867" y="1645141"/>
                      <a:pt x="769192" y="1659918"/>
                      <a:pt x="731993" y="1659918"/>
                    </a:cubicBezTo>
                    <a:lnTo>
                      <a:pt x="140259" y="1659918"/>
                    </a:lnTo>
                    <a:cubicBezTo>
                      <a:pt x="103060" y="1659918"/>
                      <a:pt x="67385" y="1645141"/>
                      <a:pt x="41081" y="1618837"/>
                    </a:cubicBezTo>
                    <a:cubicBezTo>
                      <a:pt x="14777" y="1592534"/>
                      <a:pt x="0" y="1556858"/>
                      <a:pt x="0" y="1519659"/>
                    </a:cubicBezTo>
                    <a:lnTo>
                      <a:pt x="0" y="140259"/>
                    </a:lnTo>
                    <a:cubicBezTo>
                      <a:pt x="0" y="103060"/>
                      <a:pt x="14777" y="67385"/>
                      <a:pt x="41081" y="41081"/>
                    </a:cubicBezTo>
                    <a:cubicBezTo>
                      <a:pt x="67385" y="14777"/>
                      <a:pt x="103060" y="0"/>
                      <a:pt x="140259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ED7462D7-A939-0DF9-08CC-9A76D050F85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72252" cy="1698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EF4D94C7-DEA1-AD20-0CB6-72E7F0DF9775}"/>
              </a:ext>
            </a:extLst>
          </p:cNvPr>
          <p:cNvGrpSpPr/>
          <p:nvPr/>
        </p:nvGrpSpPr>
        <p:grpSpPr>
          <a:xfrm>
            <a:off x="228599" y="2476500"/>
            <a:ext cx="9485631" cy="1570916"/>
            <a:chOff x="0" y="-241101"/>
            <a:chExt cx="10119731" cy="4298139"/>
          </a:xfrm>
        </p:grpSpPr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391A74F3-4D15-EAB8-1EBC-A148363F594A}"/>
                </a:ext>
              </a:extLst>
            </p:cNvPr>
            <p:cNvGrpSpPr/>
            <p:nvPr/>
          </p:nvGrpSpPr>
          <p:grpSpPr>
            <a:xfrm>
              <a:off x="0" y="0"/>
              <a:ext cx="10119731" cy="4057038"/>
              <a:chOff x="0" y="0"/>
              <a:chExt cx="1998959" cy="801390"/>
            </a:xfrm>
          </p:grpSpPr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id="{C745A544-3817-C0C1-53BE-C2C865A4CBD2}"/>
                  </a:ext>
                </a:extLst>
              </p:cNvPr>
              <p:cNvSpPr/>
              <p:nvPr/>
            </p:nvSpPr>
            <p:spPr>
              <a:xfrm>
                <a:off x="0" y="0"/>
                <a:ext cx="1998959" cy="801390"/>
              </a:xfrm>
              <a:custGeom>
                <a:avLst/>
                <a:gdLst/>
                <a:ahLst/>
                <a:cxnLst/>
                <a:rect l="l" t="t" r="r" b="b"/>
                <a:pathLst>
                  <a:path w="1998959" h="801390">
                    <a:moveTo>
                      <a:pt x="52022" y="0"/>
                    </a:moveTo>
                    <a:lnTo>
                      <a:pt x="1946937" y="0"/>
                    </a:lnTo>
                    <a:cubicBezTo>
                      <a:pt x="1975668" y="0"/>
                      <a:pt x="1998959" y="23291"/>
                      <a:pt x="1998959" y="52022"/>
                    </a:cubicBezTo>
                    <a:lnTo>
                      <a:pt x="1998959" y="749368"/>
                    </a:lnTo>
                    <a:cubicBezTo>
                      <a:pt x="1998959" y="763165"/>
                      <a:pt x="1993479" y="776397"/>
                      <a:pt x="1983723" y="786153"/>
                    </a:cubicBezTo>
                    <a:cubicBezTo>
                      <a:pt x="1973966" y="795909"/>
                      <a:pt x="1960734" y="801390"/>
                      <a:pt x="1946937" y="801390"/>
                    </a:cubicBezTo>
                    <a:lnTo>
                      <a:pt x="52022" y="801390"/>
                    </a:lnTo>
                    <a:cubicBezTo>
                      <a:pt x="38225" y="801390"/>
                      <a:pt x="24993" y="795909"/>
                      <a:pt x="15237" y="786153"/>
                    </a:cubicBezTo>
                    <a:cubicBezTo>
                      <a:pt x="5481" y="776397"/>
                      <a:pt x="0" y="763165"/>
                      <a:pt x="0" y="749368"/>
                    </a:cubicBezTo>
                    <a:lnTo>
                      <a:pt x="0" y="52022"/>
                    </a:lnTo>
                    <a:cubicBezTo>
                      <a:pt x="0" y="38225"/>
                      <a:pt x="5481" y="24993"/>
                      <a:pt x="15237" y="15237"/>
                    </a:cubicBezTo>
                    <a:cubicBezTo>
                      <a:pt x="24993" y="5481"/>
                      <a:pt x="38225" y="0"/>
                      <a:pt x="520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solidFill>
                  <a:srgbClr val="F4F4F4"/>
                </a:solidFill>
                <a:prstDash val="solid"/>
                <a:round/>
              </a:ln>
            </p:spPr>
          </p:sp>
          <p:sp>
            <p:nvSpPr>
              <p:cNvPr id="29" name="TextBox 29">
                <a:extLst>
                  <a:ext uri="{FF2B5EF4-FFF2-40B4-BE49-F238E27FC236}">
                    <a16:creationId xmlns:a16="http://schemas.microsoft.com/office/drawing/2014/main" id="{B2475F9B-E356-D78A-6550-9C7D069D0FE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98959" cy="8490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4B62314B-693C-3BB7-AC81-8CAC67CE4AC1}"/>
                </a:ext>
              </a:extLst>
            </p:cNvPr>
            <p:cNvSpPr txBox="1"/>
            <p:nvPr/>
          </p:nvSpPr>
          <p:spPr>
            <a:xfrm>
              <a:off x="0" y="-241101"/>
              <a:ext cx="2194283" cy="28275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1AB8A520-7AF4-1A0C-6DC4-8C7653999A21}"/>
                </a:ext>
              </a:extLst>
            </p:cNvPr>
            <p:cNvSpPr/>
            <p:nvPr/>
          </p:nvSpPr>
          <p:spPr>
            <a:xfrm>
              <a:off x="515521" y="662265"/>
              <a:ext cx="1163241" cy="1261899"/>
            </a:xfrm>
            <a:custGeom>
              <a:avLst/>
              <a:gdLst/>
              <a:ahLst/>
              <a:cxnLst/>
              <a:rect l="l" t="t" r="r" b="b"/>
              <a:pathLst>
                <a:path w="1163241" h="1261899">
                  <a:moveTo>
                    <a:pt x="0" y="0"/>
                  </a:moveTo>
                  <a:lnTo>
                    <a:pt x="1163241" y="0"/>
                  </a:lnTo>
                  <a:lnTo>
                    <a:pt x="1163241" y="1261899"/>
                  </a:lnTo>
                  <a:lnTo>
                    <a:pt x="0" y="1261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3B3ED5BB-AEEE-5EEF-96A9-A5F3221A8667}"/>
                </a:ext>
              </a:extLst>
            </p:cNvPr>
            <p:cNvSpPr txBox="1"/>
            <p:nvPr/>
          </p:nvSpPr>
          <p:spPr>
            <a:xfrm>
              <a:off x="276662" y="148892"/>
              <a:ext cx="9750397" cy="3595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Artikel yang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digunakan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dalam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penelitian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dipetakan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berdasarkan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lokasi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geografisnya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seperti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yang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ditunjukkan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pada Gambar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berikut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37" name="Group 37">
            <a:extLst>
              <a:ext uri="{FF2B5EF4-FFF2-40B4-BE49-F238E27FC236}">
                <a16:creationId xmlns:a16="http://schemas.microsoft.com/office/drawing/2014/main" id="{99DB92EB-2313-23CE-3CC9-AEB773C1EC5F}"/>
              </a:ext>
            </a:extLst>
          </p:cNvPr>
          <p:cNvGrpSpPr/>
          <p:nvPr/>
        </p:nvGrpSpPr>
        <p:grpSpPr>
          <a:xfrm>
            <a:off x="13542010" y="511010"/>
            <a:ext cx="6273687" cy="1035380"/>
            <a:chOff x="0" y="0"/>
            <a:chExt cx="8364916" cy="1380507"/>
          </a:xfrm>
        </p:grpSpPr>
        <p:grpSp>
          <p:nvGrpSpPr>
            <p:cNvPr id="38" name="Group 38">
              <a:extLst>
                <a:ext uri="{FF2B5EF4-FFF2-40B4-BE49-F238E27FC236}">
                  <a16:creationId xmlns:a16="http://schemas.microsoft.com/office/drawing/2014/main" id="{0410A861-7B89-9D9B-B60C-4AD7BFD1B24A}"/>
                </a:ext>
              </a:extLst>
            </p:cNvPr>
            <p:cNvGrpSpPr/>
            <p:nvPr/>
          </p:nvGrpSpPr>
          <p:grpSpPr>
            <a:xfrm>
              <a:off x="0" y="0"/>
              <a:ext cx="8364916" cy="1380507"/>
              <a:chOff x="0" y="0"/>
              <a:chExt cx="2012012" cy="332053"/>
            </a:xfrm>
          </p:grpSpPr>
          <p:sp>
            <p:nvSpPr>
              <p:cNvPr id="39" name="Freeform 39">
                <a:extLst>
                  <a:ext uri="{FF2B5EF4-FFF2-40B4-BE49-F238E27FC236}">
                    <a16:creationId xmlns:a16="http://schemas.microsoft.com/office/drawing/2014/main" id="{F23157F8-522D-A118-1384-A71C0A77171C}"/>
                  </a:ext>
                </a:extLst>
              </p:cNvPr>
              <p:cNvSpPr/>
              <p:nvPr/>
            </p:nvSpPr>
            <p:spPr>
              <a:xfrm>
                <a:off x="0" y="0"/>
                <a:ext cx="2012012" cy="332053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32053">
                    <a:moveTo>
                      <a:pt x="1808812" y="0"/>
                    </a:moveTo>
                    <a:cubicBezTo>
                      <a:pt x="1921036" y="0"/>
                      <a:pt x="2012012" y="74333"/>
                      <a:pt x="2012012" y="166027"/>
                    </a:cubicBezTo>
                    <a:cubicBezTo>
                      <a:pt x="2012012" y="257720"/>
                      <a:pt x="1921036" y="332053"/>
                      <a:pt x="1808812" y="332053"/>
                    </a:cubicBezTo>
                    <a:lnTo>
                      <a:pt x="203200" y="332053"/>
                    </a:lnTo>
                    <a:cubicBezTo>
                      <a:pt x="90976" y="332053"/>
                      <a:pt x="0" y="257720"/>
                      <a:pt x="0" y="166027"/>
                    </a:cubicBezTo>
                    <a:cubicBezTo>
                      <a:pt x="0" y="74333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40" name="TextBox 40">
                <a:extLst>
                  <a:ext uri="{FF2B5EF4-FFF2-40B4-BE49-F238E27FC236}">
                    <a16:creationId xmlns:a16="http://schemas.microsoft.com/office/drawing/2014/main" id="{D412EB98-6E4C-1032-9A57-098446D3229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012012" cy="379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49CEF6A1-C609-01DC-AA89-2193656CEDD0}"/>
                </a:ext>
              </a:extLst>
            </p:cNvPr>
            <p:cNvSpPr txBox="1"/>
            <p:nvPr/>
          </p:nvSpPr>
          <p:spPr>
            <a:xfrm>
              <a:off x="342900" y="493615"/>
              <a:ext cx="4482449" cy="364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80"/>
                </a:lnSpc>
              </a:pPr>
              <a:r>
                <a:rPr lang="en-US" sz="17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PILLOW CREATIVE ID</a:t>
              </a:r>
            </a:p>
          </p:txBody>
        </p: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5718788D-1366-13B5-2611-155F33F639D0}"/>
              </a:ext>
            </a:extLst>
          </p:cNvPr>
          <p:cNvGrpSpPr/>
          <p:nvPr/>
        </p:nvGrpSpPr>
        <p:grpSpPr>
          <a:xfrm>
            <a:off x="6176149" y="-3089276"/>
            <a:ext cx="5935702" cy="4635666"/>
            <a:chOff x="0" y="0"/>
            <a:chExt cx="7914270" cy="6180888"/>
          </a:xfrm>
        </p:grpSpPr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7C8ECF69-25DF-A311-E718-F59FB8548308}"/>
                </a:ext>
              </a:extLst>
            </p:cNvPr>
            <p:cNvSpPr txBox="1"/>
            <p:nvPr/>
          </p:nvSpPr>
          <p:spPr>
            <a:xfrm>
              <a:off x="1935597" y="222010"/>
              <a:ext cx="11189" cy="23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"/>
                </a:lnSpc>
              </a:pPr>
              <a:r>
                <a:rPr lang="en-US" sz="10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44" name="Group 44">
              <a:extLst>
                <a:ext uri="{FF2B5EF4-FFF2-40B4-BE49-F238E27FC236}">
                  <a16:creationId xmlns:a16="http://schemas.microsoft.com/office/drawing/2014/main" id="{5A0FF070-DD46-96CE-902F-C248EBED03AC}"/>
                </a:ext>
              </a:extLst>
            </p:cNvPr>
            <p:cNvGrpSpPr/>
            <p:nvPr/>
          </p:nvGrpSpPr>
          <p:grpSpPr>
            <a:xfrm>
              <a:off x="0" y="0"/>
              <a:ext cx="7914270" cy="6180888"/>
              <a:chOff x="0" y="0"/>
              <a:chExt cx="2111986" cy="1649419"/>
            </a:xfrm>
          </p:grpSpPr>
          <p:sp>
            <p:nvSpPr>
              <p:cNvPr id="45" name="Freeform 45">
                <a:extLst>
                  <a:ext uri="{FF2B5EF4-FFF2-40B4-BE49-F238E27FC236}">
                    <a16:creationId xmlns:a16="http://schemas.microsoft.com/office/drawing/2014/main" id="{85E50DA9-2B5E-E563-6909-7C29CFF9822E}"/>
                  </a:ext>
                </a:extLst>
              </p:cNvPr>
              <p:cNvSpPr/>
              <p:nvPr/>
            </p:nvSpPr>
            <p:spPr>
              <a:xfrm>
                <a:off x="0" y="0"/>
                <a:ext cx="2111986" cy="1649419"/>
              </a:xfrm>
              <a:custGeom>
                <a:avLst/>
                <a:gdLst/>
                <a:ahLst/>
                <a:cxnLst/>
                <a:rect l="l" t="t" r="r" b="b"/>
                <a:pathLst>
                  <a:path w="2111986" h="1649419">
                    <a:moveTo>
                      <a:pt x="57927" y="0"/>
                    </a:moveTo>
                    <a:lnTo>
                      <a:pt x="2054058" y="0"/>
                    </a:lnTo>
                    <a:cubicBezTo>
                      <a:pt x="2086051" y="0"/>
                      <a:pt x="2111986" y="25935"/>
                      <a:pt x="2111986" y="57927"/>
                    </a:cubicBezTo>
                    <a:lnTo>
                      <a:pt x="2111986" y="1591492"/>
                    </a:lnTo>
                    <a:cubicBezTo>
                      <a:pt x="2111986" y="1623484"/>
                      <a:pt x="2086051" y="1649419"/>
                      <a:pt x="2054058" y="1649419"/>
                    </a:cubicBezTo>
                    <a:lnTo>
                      <a:pt x="57927" y="1649419"/>
                    </a:lnTo>
                    <a:cubicBezTo>
                      <a:pt x="25935" y="1649419"/>
                      <a:pt x="0" y="1623484"/>
                      <a:pt x="0" y="1591492"/>
                    </a:cubicBezTo>
                    <a:lnTo>
                      <a:pt x="0" y="57927"/>
                    </a:lnTo>
                    <a:cubicBezTo>
                      <a:pt x="0" y="25935"/>
                      <a:pt x="25935" y="0"/>
                      <a:pt x="57927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46" name="TextBox 46">
                <a:extLst>
                  <a:ext uri="{FF2B5EF4-FFF2-40B4-BE49-F238E27FC236}">
                    <a16:creationId xmlns:a16="http://schemas.microsoft.com/office/drawing/2014/main" id="{4EA5B785-B7D8-4BDD-747E-6EBD719141E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111986" cy="1687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47" name="TextBox 47">
            <a:extLst>
              <a:ext uri="{FF2B5EF4-FFF2-40B4-BE49-F238E27FC236}">
                <a16:creationId xmlns:a16="http://schemas.microsoft.com/office/drawing/2014/main" id="{78B90EC5-A22F-4360-D0A6-7CAB0375CA0D}"/>
              </a:ext>
            </a:extLst>
          </p:cNvPr>
          <p:cNvSpPr txBox="1"/>
          <p:nvPr/>
        </p:nvSpPr>
        <p:spPr>
          <a:xfrm>
            <a:off x="7502680" y="693543"/>
            <a:ext cx="3361837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B0B6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SEMINAR HASIL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B0B6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BAB II TINJAUAN PUSTAKA</a:t>
            </a:r>
          </a:p>
        </p:txBody>
      </p:sp>
      <p:grpSp>
        <p:nvGrpSpPr>
          <p:cNvPr id="68" name="Group 68">
            <a:extLst>
              <a:ext uri="{FF2B5EF4-FFF2-40B4-BE49-F238E27FC236}">
                <a16:creationId xmlns:a16="http://schemas.microsoft.com/office/drawing/2014/main" id="{04875247-8020-DB08-ED97-663BD2377D65}"/>
              </a:ext>
            </a:extLst>
          </p:cNvPr>
          <p:cNvGrpSpPr/>
          <p:nvPr/>
        </p:nvGrpSpPr>
        <p:grpSpPr>
          <a:xfrm>
            <a:off x="-1387369" y="511010"/>
            <a:ext cx="6273687" cy="1107599"/>
            <a:chOff x="0" y="0"/>
            <a:chExt cx="8364916" cy="1476799"/>
          </a:xfrm>
        </p:grpSpPr>
        <p:grpSp>
          <p:nvGrpSpPr>
            <p:cNvPr id="69" name="Group 69">
              <a:extLst>
                <a:ext uri="{FF2B5EF4-FFF2-40B4-BE49-F238E27FC236}">
                  <a16:creationId xmlns:a16="http://schemas.microsoft.com/office/drawing/2014/main" id="{43A8A9BD-7363-D030-0983-890FDB2164AF}"/>
                </a:ext>
              </a:extLst>
            </p:cNvPr>
            <p:cNvGrpSpPr/>
            <p:nvPr/>
          </p:nvGrpSpPr>
          <p:grpSpPr>
            <a:xfrm>
              <a:off x="0" y="0"/>
              <a:ext cx="8364916" cy="1476799"/>
              <a:chOff x="0" y="0"/>
              <a:chExt cx="2012012" cy="355214"/>
            </a:xfrm>
          </p:grpSpPr>
          <p:sp>
            <p:nvSpPr>
              <p:cNvPr id="70" name="Freeform 70">
                <a:extLst>
                  <a:ext uri="{FF2B5EF4-FFF2-40B4-BE49-F238E27FC236}">
                    <a16:creationId xmlns:a16="http://schemas.microsoft.com/office/drawing/2014/main" id="{6BBD7E12-1912-4234-1507-C18804FE79E6}"/>
                  </a:ext>
                </a:extLst>
              </p:cNvPr>
              <p:cNvSpPr/>
              <p:nvPr/>
            </p:nvSpPr>
            <p:spPr>
              <a:xfrm>
                <a:off x="0" y="0"/>
                <a:ext cx="2012012" cy="355214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55214">
                    <a:moveTo>
                      <a:pt x="1808812" y="0"/>
                    </a:moveTo>
                    <a:cubicBezTo>
                      <a:pt x="1921036" y="0"/>
                      <a:pt x="2012012" y="79517"/>
                      <a:pt x="2012012" y="177607"/>
                    </a:cubicBezTo>
                    <a:cubicBezTo>
                      <a:pt x="2012012" y="275697"/>
                      <a:pt x="1921036" y="355214"/>
                      <a:pt x="1808812" y="355214"/>
                    </a:cubicBezTo>
                    <a:lnTo>
                      <a:pt x="203200" y="355214"/>
                    </a:lnTo>
                    <a:cubicBezTo>
                      <a:pt x="90976" y="355214"/>
                      <a:pt x="0" y="275697"/>
                      <a:pt x="0" y="177607"/>
                    </a:cubicBezTo>
                    <a:cubicBezTo>
                      <a:pt x="0" y="7951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71" name="TextBox 71">
                <a:extLst>
                  <a:ext uri="{FF2B5EF4-FFF2-40B4-BE49-F238E27FC236}">
                    <a16:creationId xmlns:a16="http://schemas.microsoft.com/office/drawing/2014/main" id="{1CFF70A9-CAA5-02C6-DB31-9838061F3A8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012012" cy="4028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72" name="TextBox 72">
              <a:extLst>
                <a:ext uri="{FF2B5EF4-FFF2-40B4-BE49-F238E27FC236}">
                  <a16:creationId xmlns:a16="http://schemas.microsoft.com/office/drawing/2014/main" id="{E1215106-F228-6734-76E1-9C57531D9045}"/>
                </a:ext>
              </a:extLst>
            </p:cNvPr>
            <p:cNvSpPr txBox="1"/>
            <p:nvPr/>
          </p:nvSpPr>
          <p:spPr>
            <a:xfrm>
              <a:off x="2713401" y="370100"/>
              <a:ext cx="448244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UNIVERSITAS </a:t>
              </a:r>
            </a:p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MUHAMMADIYAH JEMBER</a:t>
              </a:r>
            </a:p>
          </p:txBody>
        </p:sp>
        <p:grpSp>
          <p:nvGrpSpPr>
            <p:cNvPr id="73" name="Group 73">
              <a:extLst>
                <a:ext uri="{FF2B5EF4-FFF2-40B4-BE49-F238E27FC236}">
                  <a16:creationId xmlns:a16="http://schemas.microsoft.com/office/drawing/2014/main" id="{FFE23DBB-6E69-9F9A-EC3F-5203F884F540}"/>
                </a:ext>
              </a:extLst>
            </p:cNvPr>
            <p:cNvGrpSpPr/>
            <p:nvPr/>
          </p:nvGrpSpPr>
          <p:grpSpPr>
            <a:xfrm>
              <a:off x="6950541" y="310919"/>
              <a:ext cx="854962" cy="854962"/>
              <a:chOff x="0" y="0"/>
              <a:chExt cx="812800" cy="812800"/>
            </a:xfrm>
          </p:grpSpPr>
          <p:sp>
            <p:nvSpPr>
              <p:cNvPr id="74" name="Freeform 74">
                <a:extLst>
                  <a:ext uri="{FF2B5EF4-FFF2-40B4-BE49-F238E27FC236}">
                    <a16:creationId xmlns:a16="http://schemas.microsoft.com/office/drawing/2014/main" id="{7EC450D9-DC90-AF02-19CA-94CE1B63FBC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5" name="TextBox 75">
                <a:extLst>
                  <a:ext uri="{FF2B5EF4-FFF2-40B4-BE49-F238E27FC236}">
                    <a16:creationId xmlns:a16="http://schemas.microsoft.com/office/drawing/2014/main" id="{B7AB3159-AF91-8403-2F91-1359CB550F2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8146" tIns="8146" rIns="8146" bIns="8146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id="{446932C0-4E37-41BA-31A1-9D4A5E14AA43}"/>
                </a:ext>
              </a:extLst>
            </p:cNvPr>
            <p:cNvSpPr/>
            <p:nvPr/>
          </p:nvSpPr>
          <p:spPr>
            <a:xfrm>
              <a:off x="6923122" y="256080"/>
              <a:ext cx="909800" cy="909800"/>
            </a:xfrm>
            <a:custGeom>
              <a:avLst/>
              <a:gdLst/>
              <a:ahLst/>
              <a:cxnLst/>
              <a:rect l="l" t="t" r="r" b="b"/>
              <a:pathLst>
                <a:path w="909800" h="909800">
                  <a:moveTo>
                    <a:pt x="0" y="0"/>
                  </a:moveTo>
                  <a:lnTo>
                    <a:pt x="909801" y="0"/>
                  </a:lnTo>
                  <a:lnTo>
                    <a:pt x="909801" y="909800"/>
                  </a:lnTo>
                  <a:lnTo>
                    <a:pt x="0" y="909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6EAB2DB-918F-8AB3-4B37-A9CCCD838C21}"/>
              </a:ext>
            </a:extLst>
          </p:cNvPr>
          <p:cNvGrpSpPr/>
          <p:nvPr/>
        </p:nvGrpSpPr>
        <p:grpSpPr>
          <a:xfrm>
            <a:off x="3214419" y="-4270364"/>
            <a:ext cx="11950942" cy="3920252"/>
            <a:chOff x="3214419" y="2041782"/>
            <a:chExt cx="11950942" cy="3920252"/>
          </a:xfrm>
        </p:grpSpPr>
        <p:sp>
          <p:nvSpPr>
            <p:cNvPr id="78" name="Freeform 71">
              <a:extLst>
                <a:ext uri="{FF2B5EF4-FFF2-40B4-BE49-F238E27FC236}">
                  <a16:creationId xmlns:a16="http://schemas.microsoft.com/office/drawing/2014/main" id="{9A98BAD7-72C2-52D0-5F0E-CAB0DEDE284F}"/>
                </a:ext>
              </a:extLst>
            </p:cNvPr>
            <p:cNvSpPr/>
            <p:nvPr/>
          </p:nvSpPr>
          <p:spPr>
            <a:xfrm>
              <a:off x="11763440" y="2560113"/>
              <a:ext cx="3401921" cy="3401921"/>
            </a:xfrm>
            <a:custGeom>
              <a:avLst/>
              <a:gdLst/>
              <a:ahLst/>
              <a:cxnLst/>
              <a:rect l="l" t="t" r="r" b="b"/>
              <a:pathLst>
                <a:path w="3401921" h="3401921">
                  <a:moveTo>
                    <a:pt x="0" y="0"/>
                  </a:moveTo>
                  <a:lnTo>
                    <a:pt x="3401921" y="0"/>
                  </a:lnTo>
                  <a:lnTo>
                    <a:pt x="3401921" y="3401921"/>
                  </a:lnTo>
                  <a:lnTo>
                    <a:pt x="0" y="3401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9" name="TextBox 72">
              <a:extLst>
                <a:ext uri="{FF2B5EF4-FFF2-40B4-BE49-F238E27FC236}">
                  <a16:creationId xmlns:a16="http://schemas.microsoft.com/office/drawing/2014/main" id="{2027DC2E-5153-3CE4-3E7B-3267D552329C}"/>
                </a:ext>
              </a:extLst>
            </p:cNvPr>
            <p:cNvSpPr txBox="1"/>
            <p:nvPr/>
          </p:nvSpPr>
          <p:spPr>
            <a:xfrm>
              <a:off x="3214419" y="2041782"/>
              <a:ext cx="6425745" cy="520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3999" b="1">
                  <a:solidFill>
                    <a:srgbClr val="0B0B6D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LANDASAN TEORI</a:t>
              </a:r>
            </a:p>
          </p:txBody>
        </p:sp>
      </p:grp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2" name="Chart 21">
                <a:extLst>
                  <a:ext uri="{FF2B5EF4-FFF2-40B4-BE49-F238E27FC236}">
                    <a16:creationId xmlns:a16="http://schemas.microsoft.com/office/drawing/2014/main" id="{73261675-89BB-60D7-B504-84A59BB2958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20934250"/>
                  </p:ext>
                </p:extLst>
              </p:nvPr>
            </p:nvGraphicFramePr>
            <p:xfrm>
              <a:off x="487925" y="5524730"/>
              <a:ext cx="9485631" cy="417370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7"/>
              </a:graphicData>
            </a:graphic>
          </p:graphicFrame>
        </mc:Choice>
        <mc:Fallback xmlns="">
          <p:pic>
            <p:nvPicPr>
              <p:cNvPr id="22" name="Chart 21">
                <a:extLst>
                  <a:ext uri="{FF2B5EF4-FFF2-40B4-BE49-F238E27FC236}">
                    <a16:creationId xmlns:a16="http://schemas.microsoft.com/office/drawing/2014/main" id="{73261675-89BB-60D7-B504-84A59BB295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7925" y="5524730"/>
                <a:ext cx="9485631" cy="4173706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Graphic 1">
            <a:extLst>
              <a:ext uri="{FF2B5EF4-FFF2-40B4-BE49-F238E27FC236}">
                <a16:creationId xmlns:a16="http://schemas.microsoft.com/office/drawing/2014/main" id="{653048E5-5BE7-098F-B655-7EB69256A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701545" y="1900624"/>
            <a:ext cx="6451586" cy="3876317"/>
          </a:xfrm>
          <a:prstGeom prst="rect">
            <a:avLst/>
          </a:prstGeom>
        </p:spPr>
      </p:pic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71300731-2E88-D3F7-DE9F-E35F40B33B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8333413"/>
              </p:ext>
            </p:extLst>
          </p:nvPr>
        </p:nvGraphicFramePr>
        <p:xfrm>
          <a:off x="11386672" y="5587391"/>
          <a:ext cx="7081332" cy="4385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67759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52CF1E-86A1-6EF8-B697-F27D8F417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A78B773E-5E2B-0712-ABC2-2B7B68B3701B}"/>
              </a:ext>
            </a:extLst>
          </p:cNvPr>
          <p:cNvGrpSpPr/>
          <p:nvPr/>
        </p:nvGrpSpPr>
        <p:grpSpPr>
          <a:xfrm>
            <a:off x="1028700" y="-251757"/>
            <a:ext cx="5873246" cy="9255410"/>
            <a:chOff x="0" y="0"/>
            <a:chExt cx="660400" cy="104069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93CF49A-55EC-45DF-EFE3-C095C1DC32EF}"/>
                </a:ext>
              </a:extLst>
            </p:cNvPr>
            <p:cNvSpPr/>
            <p:nvPr/>
          </p:nvSpPr>
          <p:spPr>
            <a:xfrm>
              <a:off x="0" y="0"/>
              <a:ext cx="660400" cy="1040698"/>
            </a:xfrm>
            <a:custGeom>
              <a:avLst/>
              <a:gdLst/>
              <a:ahLst/>
              <a:cxnLst/>
              <a:rect l="l" t="t" r="r" b="b"/>
              <a:pathLst>
                <a:path w="660400" h="1040698">
                  <a:moveTo>
                    <a:pt x="220252" y="1021629"/>
                  </a:moveTo>
                  <a:cubicBezTo>
                    <a:pt x="254109" y="1033142"/>
                    <a:pt x="292600" y="1040698"/>
                    <a:pt x="330378" y="1040698"/>
                  </a:cubicBezTo>
                  <a:cubicBezTo>
                    <a:pt x="368157" y="1040698"/>
                    <a:pt x="404509" y="1034221"/>
                    <a:pt x="438009" y="1022707"/>
                  </a:cubicBezTo>
                  <a:cubicBezTo>
                    <a:pt x="438723" y="1022347"/>
                    <a:pt x="439435" y="1022347"/>
                    <a:pt x="440148" y="1021988"/>
                  </a:cubicBezTo>
                  <a:cubicBezTo>
                    <a:pt x="565955" y="975933"/>
                    <a:pt x="658618" y="854319"/>
                    <a:pt x="660400" y="707133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609"/>
                  </a:lnTo>
                  <a:cubicBezTo>
                    <a:pt x="1782" y="855038"/>
                    <a:pt x="93019" y="976653"/>
                    <a:pt x="220252" y="1021629"/>
                  </a:cubicBezTo>
                  <a:close/>
                </a:path>
              </a:pathLst>
            </a:custGeom>
            <a:blipFill>
              <a:blip r:embed="rId4"/>
              <a:stretch>
                <a:fillRect l="-125071" r="-129053"/>
              </a:stretch>
            </a:blipFill>
            <a:ln w="857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9AA2C63E-58B8-6B74-538F-A169E4675762}"/>
              </a:ext>
            </a:extLst>
          </p:cNvPr>
          <p:cNvGrpSpPr/>
          <p:nvPr/>
        </p:nvGrpSpPr>
        <p:grpSpPr>
          <a:xfrm>
            <a:off x="7584683" y="3412366"/>
            <a:ext cx="8399944" cy="4111288"/>
            <a:chOff x="0" y="0"/>
            <a:chExt cx="11199925" cy="5481717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2DF61C6A-4392-B594-14CF-54C0DAA82A8F}"/>
                </a:ext>
              </a:extLst>
            </p:cNvPr>
            <p:cNvSpPr txBox="1"/>
            <p:nvPr/>
          </p:nvSpPr>
          <p:spPr>
            <a:xfrm>
              <a:off x="2739171" y="205344"/>
              <a:ext cx="15834" cy="12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"/>
                </a:lnSpc>
              </a:pPr>
              <a:r>
                <a:rPr lang="en-US" sz="10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CAB1172B-2A94-F277-6D15-670B2FE8821B}"/>
                </a:ext>
              </a:extLst>
            </p:cNvPr>
            <p:cNvGrpSpPr/>
            <p:nvPr/>
          </p:nvGrpSpPr>
          <p:grpSpPr>
            <a:xfrm>
              <a:off x="0" y="0"/>
              <a:ext cx="11199925" cy="5481717"/>
              <a:chOff x="0" y="0"/>
              <a:chExt cx="3369993" cy="1649417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EA090553-12F3-9564-0D3D-00C1DC82F65B}"/>
                  </a:ext>
                </a:extLst>
              </p:cNvPr>
              <p:cNvSpPr/>
              <p:nvPr/>
            </p:nvSpPr>
            <p:spPr>
              <a:xfrm>
                <a:off x="0" y="0"/>
                <a:ext cx="3369993" cy="1649417"/>
              </a:xfrm>
              <a:custGeom>
                <a:avLst/>
                <a:gdLst/>
                <a:ahLst/>
                <a:cxnLst/>
                <a:rect l="l" t="t" r="r" b="b"/>
                <a:pathLst>
                  <a:path w="3369993" h="1649417">
                    <a:moveTo>
                      <a:pt x="36303" y="0"/>
                    </a:moveTo>
                    <a:lnTo>
                      <a:pt x="3333690" y="0"/>
                    </a:lnTo>
                    <a:cubicBezTo>
                      <a:pt x="3343318" y="0"/>
                      <a:pt x="3352552" y="3825"/>
                      <a:pt x="3359360" y="10633"/>
                    </a:cubicBezTo>
                    <a:cubicBezTo>
                      <a:pt x="3366168" y="17441"/>
                      <a:pt x="3369993" y="26675"/>
                      <a:pt x="3369993" y="36303"/>
                    </a:cubicBezTo>
                    <a:lnTo>
                      <a:pt x="3369993" y="1613114"/>
                    </a:lnTo>
                    <a:cubicBezTo>
                      <a:pt x="3369993" y="1633163"/>
                      <a:pt x="3353739" y="1649417"/>
                      <a:pt x="3333690" y="1649417"/>
                    </a:cubicBezTo>
                    <a:lnTo>
                      <a:pt x="36303" y="1649417"/>
                    </a:lnTo>
                    <a:cubicBezTo>
                      <a:pt x="26675" y="1649417"/>
                      <a:pt x="17441" y="1645592"/>
                      <a:pt x="10633" y="1638784"/>
                    </a:cubicBezTo>
                    <a:cubicBezTo>
                      <a:pt x="3825" y="1631976"/>
                      <a:pt x="0" y="1622742"/>
                      <a:pt x="0" y="1613114"/>
                    </a:cubicBezTo>
                    <a:lnTo>
                      <a:pt x="0" y="36303"/>
                    </a:lnTo>
                    <a:cubicBezTo>
                      <a:pt x="0" y="16253"/>
                      <a:pt x="16253" y="0"/>
                      <a:pt x="36303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335309FE-7372-0A7D-BBEC-6C1D7FBEE2B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69993" cy="16875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50E03B44-0AAC-A35E-F159-85ADF3D4FD77}"/>
              </a:ext>
            </a:extLst>
          </p:cNvPr>
          <p:cNvGrpSpPr/>
          <p:nvPr/>
        </p:nvGrpSpPr>
        <p:grpSpPr>
          <a:xfrm rot="-10800000">
            <a:off x="-1267816" y="-5591790"/>
            <a:ext cx="4281521" cy="8147847"/>
            <a:chOff x="0" y="0"/>
            <a:chExt cx="5708695" cy="10863796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B07F97F-908F-348B-21AC-C6D0BF87B6EE}"/>
                </a:ext>
              </a:extLst>
            </p:cNvPr>
            <p:cNvSpPr txBox="1"/>
            <p:nvPr/>
          </p:nvSpPr>
          <p:spPr>
            <a:xfrm>
              <a:off x="2843236" y="5388002"/>
              <a:ext cx="22398" cy="136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6"/>
                </a:lnSpc>
              </a:pPr>
              <a:r>
                <a:rPr lang="en-US" sz="304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sc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01FF806E-6A1E-F7EC-3EC3-CA141C788095}"/>
                </a:ext>
              </a:extLst>
            </p:cNvPr>
            <p:cNvSpPr txBox="1"/>
            <p:nvPr/>
          </p:nvSpPr>
          <p:spPr>
            <a:xfrm>
              <a:off x="1396178" y="404381"/>
              <a:ext cx="8071" cy="24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"/>
                </a:lnSpc>
              </a:pPr>
              <a:r>
                <a:rPr lang="en-US" sz="129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976AA42A-D1D2-166D-E369-3C33E91E563C}"/>
                </a:ext>
              </a:extLst>
            </p:cNvPr>
            <p:cNvGrpSpPr/>
            <p:nvPr/>
          </p:nvGrpSpPr>
          <p:grpSpPr>
            <a:xfrm>
              <a:off x="0" y="0"/>
              <a:ext cx="5708695" cy="10863796"/>
              <a:chOff x="0" y="0"/>
              <a:chExt cx="872252" cy="1659918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803D7ADB-43A0-3EED-E1E7-5865A968660F}"/>
                  </a:ext>
                </a:extLst>
              </p:cNvPr>
              <p:cNvSpPr/>
              <p:nvPr/>
            </p:nvSpPr>
            <p:spPr>
              <a:xfrm>
                <a:off x="0" y="0"/>
                <a:ext cx="872252" cy="1659918"/>
              </a:xfrm>
              <a:custGeom>
                <a:avLst/>
                <a:gdLst/>
                <a:ahLst/>
                <a:cxnLst/>
                <a:rect l="l" t="t" r="r" b="b"/>
                <a:pathLst>
                  <a:path w="872252" h="1659918">
                    <a:moveTo>
                      <a:pt x="140259" y="0"/>
                    </a:moveTo>
                    <a:lnTo>
                      <a:pt x="731993" y="0"/>
                    </a:lnTo>
                    <a:cubicBezTo>
                      <a:pt x="809456" y="0"/>
                      <a:pt x="872252" y="62796"/>
                      <a:pt x="872252" y="140259"/>
                    </a:cubicBezTo>
                    <a:lnTo>
                      <a:pt x="872252" y="1519659"/>
                    </a:lnTo>
                    <a:cubicBezTo>
                      <a:pt x="872252" y="1556858"/>
                      <a:pt x="857475" y="1592534"/>
                      <a:pt x="831171" y="1618837"/>
                    </a:cubicBezTo>
                    <a:cubicBezTo>
                      <a:pt x="804867" y="1645141"/>
                      <a:pt x="769192" y="1659918"/>
                      <a:pt x="731993" y="1659918"/>
                    </a:cubicBezTo>
                    <a:lnTo>
                      <a:pt x="140259" y="1659918"/>
                    </a:lnTo>
                    <a:cubicBezTo>
                      <a:pt x="103060" y="1659918"/>
                      <a:pt x="67385" y="1645141"/>
                      <a:pt x="41081" y="1618837"/>
                    </a:cubicBezTo>
                    <a:cubicBezTo>
                      <a:pt x="14777" y="1592534"/>
                      <a:pt x="0" y="1556858"/>
                      <a:pt x="0" y="1519659"/>
                    </a:cubicBezTo>
                    <a:lnTo>
                      <a:pt x="0" y="140259"/>
                    </a:lnTo>
                    <a:cubicBezTo>
                      <a:pt x="0" y="103060"/>
                      <a:pt x="14777" y="67385"/>
                      <a:pt x="41081" y="41081"/>
                    </a:cubicBezTo>
                    <a:cubicBezTo>
                      <a:pt x="67385" y="14777"/>
                      <a:pt x="103060" y="0"/>
                      <a:pt x="140259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0071D398-028C-0C0E-43CA-476D4A739BD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72252" cy="1698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4B374ABF-A941-DA23-06D8-554776C94FC1}"/>
              </a:ext>
            </a:extLst>
          </p:cNvPr>
          <p:cNvGrpSpPr/>
          <p:nvPr/>
        </p:nvGrpSpPr>
        <p:grpSpPr>
          <a:xfrm>
            <a:off x="14709953" y="4113247"/>
            <a:ext cx="2549347" cy="2549347"/>
            <a:chOff x="0" y="0"/>
            <a:chExt cx="3399130" cy="3399130"/>
          </a:xfrm>
        </p:grpSpPr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32690B98-70D2-F047-1D98-E92B73D58F58}"/>
                </a:ext>
              </a:extLst>
            </p:cNvPr>
            <p:cNvSpPr txBox="1"/>
            <p:nvPr/>
          </p:nvSpPr>
          <p:spPr>
            <a:xfrm>
              <a:off x="2275148" y="1604013"/>
              <a:ext cx="2226" cy="4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"/>
                </a:lnSpc>
              </a:pPr>
              <a:r>
                <a:rPr lang="en-US" sz="1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4</a:t>
              </a:r>
            </a:p>
          </p:txBody>
        </p: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30604BF6-3361-3B49-93A7-46E6D634E2E6}"/>
                </a:ext>
              </a:extLst>
            </p:cNvPr>
            <p:cNvGrpSpPr/>
            <p:nvPr/>
          </p:nvGrpSpPr>
          <p:grpSpPr>
            <a:xfrm>
              <a:off x="0" y="0"/>
              <a:ext cx="3399130" cy="3399130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708BA25F-9564-BE1A-2E01-ED7DD0BBE5F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F3456E6B-A2F9-C963-F093-A33E03766584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21" name="Freeform 21">
            <a:extLst>
              <a:ext uri="{FF2B5EF4-FFF2-40B4-BE49-F238E27FC236}">
                <a16:creationId xmlns:a16="http://schemas.microsoft.com/office/drawing/2014/main" id="{89721999-D2AB-0B6F-B654-6BAF81938437}"/>
              </a:ext>
            </a:extLst>
          </p:cNvPr>
          <p:cNvSpPr/>
          <p:nvPr/>
        </p:nvSpPr>
        <p:spPr>
          <a:xfrm>
            <a:off x="5888148" y="8976194"/>
            <a:ext cx="2603041" cy="2621611"/>
          </a:xfrm>
          <a:custGeom>
            <a:avLst/>
            <a:gdLst/>
            <a:ahLst/>
            <a:cxnLst/>
            <a:rect l="l" t="t" r="r" b="b"/>
            <a:pathLst>
              <a:path w="2603041" h="2621611">
                <a:moveTo>
                  <a:pt x="0" y="0"/>
                </a:moveTo>
                <a:lnTo>
                  <a:pt x="2603041" y="0"/>
                </a:lnTo>
                <a:lnTo>
                  <a:pt x="2603041" y="2621612"/>
                </a:lnTo>
                <a:lnTo>
                  <a:pt x="0" y="2621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4D42CF66-3A26-B012-FF97-895D3AF685AF}"/>
              </a:ext>
            </a:extLst>
          </p:cNvPr>
          <p:cNvGrpSpPr/>
          <p:nvPr/>
        </p:nvGrpSpPr>
        <p:grpSpPr>
          <a:xfrm>
            <a:off x="14819959" y="4223253"/>
            <a:ext cx="2329335" cy="2329335"/>
            <a:chOff x="0" y="0"/>
            <a:chExt cx="3105780" cy="3105780"/>
          </a:xfrm>
        </p:grpSpPr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28BAE4C7-840F-6BCD-853E-E0476A6B37EF}"/>
                </a:ext>
              </a:extLst>
            </p:cNvPr>
            <p:cNvSpPr txBox="1"/>
            <p:nvPr/>
          </p:nvSpPr>
          <p:spPr>
            <a:xfrm>
              <a:off x="2127722" y="2903662"/>
              <a:ext cx="5993" cy="134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"/>
                </a:lnSpc>
              </a:pPr>
              <a:r>
                <a:rPr lang="en-US" sz="100" b="1">
                  <a:solidFill>
                    <a:srgbClr val="F5B308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7</a:t>
              </a: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5D497E1E-FB3B-E685-14E4-6DE454DDAF25}"/>
                </a:ext>
              </a:extLst>
            </p:cNvPr>
            <p:cNvSpPr/>
            <p:nvPr/>
          </p:nvSpPr>
          <p:spPr>
            <a:xfrm>
              <a:off x="0" y="0"/>
              <a:ext cx="3105780" cy="3105780"/>
            </a:xfrm>
            <a:custGeom>
              <a:avLst/>
              <a:gdLst/>
              <a:ahLst/>
              <a:cxnLst/>
              <a:rect l="l" t="t" r="r" b="b"/>
              <a:pathLst>
                <a:path w="3105780" h="3105780">
                  <a:moveTo>
                    <a:pt x="0" y="0"/>
                  </a:moveTo>
                  <a:lnTo>
                    <a:pt x="3105780" y="0"/>
                  </a:lnTo>
                  <a:lnTo>
                    <a:pt x="3105780" y="3105780"/>
                  </a:lnTo>
                  <a:lnTo>
                    <a:pt x="0" y="3105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88E9918E-665C-671A-33F8-816639E26A21}"/>
              </a:ext>
            </a:extLst>
          </p:cNvPr>
          <p:cNvSpPr/>
          <p:nvPr/>
        </p:nvSpPr>
        <p:spPr>
          <a:xfrm>
            <a:off x="15178954" y="4686946"/>
            <a:ext cx="1611346" cy="1442826"/>
          </a:xfrm>
          <a:custGeom>
            <a:avLst/>
            <a:gdLst/>
            <a:ahLst/>
            <a:cxnLst/>
            <a:rect l="l" t="t" r="r" b="b"/>
            <a:pathLst>
              <a:path w="1611346" h="1442826">
                <a:moveTo>
                  <a:pt x="0" y="0"/>
                </a:moveTo>
                <a:lnTo>
                  <a:pt x="1611345" y="0"/>
                </a:lnTo>
                <a:lnTo>
                  <a:pt x="1611345" y="1442826"/>
                </a:lnTo>
                <a:lnTo>
                  <a:pt x="0" y="14428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7020AC60-D98A-4BA0-F4C5-78C0A52B8AF7}"/>
              </a:ext>
            </a:extLst>
          </p:cNvPr>
          <p:cNvGrpSpPr/>
          <p:nvPr/>
        </p:nvGrpSpPr>
        <p:grpSpPr>
          <a:xfrm>
            <a:off x="13542010" y="511010"/>
            <a:ext cx="6273687" cy="1035380"/>
            <a:chOff x="0" y="0"/>
            <a:chExt cx="8364916" cy="1380507"/>
          </a:xfrm>
        </p:grpSpPr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AF6A9809-25E3-75E9-CE29-4029E5CDB553}"/>
                </a:ext>
              </a:extLst>
            </p:cNvPr>
            <p:cNvGrpSpPr/>
            <p:nvPr/>
          </p:nvGrpSpPr>
          <p:grpSpPr>
            <a:xfrm>
              <a:off x="0" y="0"/>
              <a:ext cx="8364916" cy="1380507"/>
              <a:chOff x="0" y="0"/>
              <a:chExt cx="2012012" cy="332053"/>
            </a:xfrm>
          </p:grpSpPr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id="{ADB377D3-CABF-2EAB-157F-B6BCD103D4E8}"/>
                  </a:ext>
                </a:extLst>
              </p:cNvPr>
              <p:cNvSpPr/>
              <p:nvPr/>
            </p:nvSpPr>
            <p:spPr>
              <a:xfrm>
                <a:off x="0" y="0"/>
                <a:ext cx="2012012" cy="332053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32053">
                    <a:moveTo>
                      <a:pt x="1808812" y="0"/>
                    </a:moveTo>
                    <a:cubicBezTo>
                      <a:pt x="1921036" y="0"/>
                      <a:pt x="2012012" y="74333"/>
                      <a:pt x="2012012" y="166027"/>
                    </a:cubicBezTo>
                    <a:cubicBezTo>
                      <a:pt x="2012012" y="257720"/>
                      <a:pt x="1921036" y="332053"/>
                      <a:pt x="1808812" y="332053"/>
                    </a:cubicBezTo>
                    <a:lnTo>
                      <a:pt x="203200" y="332053"/>
                    </a:lnTo>
                    <a:cubicBezTo>
                      <a:pt x="90976" y="332053"/>
                      <a:pt x="0" y="257720"/>
                      <a:pt x="0" y="166027"/>
                    </a:cubicBezTo>
                    <a:cubicBezTo>
                      <a:pt x="0" y="74333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9" name="TextBox 29">
                <a:extLst>
                  <a:ext uri="{FF2B5EF4-FFF2-40B4-BE49-F238E27FC236}">
                    <a16:creationId xmlns:a16="http://schemas.microsoft.com/office/drawing/2014/main" id="{94E9F6B8-F664-FD2B-347D-FBED66DDA80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012012" cy="379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3FCA5B63-F24C-9ED6-8CE8-CDCBD44A6CF3}"/>
                </a:ext>
              </a:extLst>
            </p:cNvPr>
            <p:cNvSpPr txBox="1"/>
            <p:nvPr/>
          </p:nvSpPr>
          <p:spPr>
            <a:xfrm>
              <a:off x="342900" y="493615"/>
              <a:ext cx="4482449" cy="364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80"/>
                </a:lnSpc>
              </a:pPr>
              <a:r>
                <a:rPr lang="en-US" sz="1700" b="1">
                  <a:solidFill>
                    <a:srgbClr val="0B0B6D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PILLOW CREATIVE ID</a:t>
              </a:r>
            </a:p>
          </p:txBody>
        </p:sp>
      </p:grpSp>
      <p:sp>
        <p:nvSpPr>
          <p:cNvPr id="31" name="TextBox 31">
            <a:extLst>
              <a:ext uri="{FF2B5EF4-FFF2-40B4-BE49-F238E27FC236}">
                <a16:creationId xmlns:a16="http://schemas.microsoft.com/office/drawing/2014/main" id="{F19C4FC1-86CE-2990-1F1F-E9BCEC0F3C68}"/>
              </a:ext>
            </a:extLst>
          </p:cNvPr>
          <p:cNvSpPr txBox="1"/>
          <p:nvPr/>
        </p:nvSpPr>
        <p:spPr>
          <a:xfrm>
            <a:off x="8728312" y="4127424"/>
            <a:ext cx="5620589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5000" b="1" dirty="0">
                <a:solidFill>
                  <a:srgbClr val="FAC90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KESIMPULAN</a:t>
            </a: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B609088A-3A42-DD2F-72C8-67624ECCD7AF}"/>
              </a:ext>
            </a:extLst>
          </p:cNvPr>
          <p:cNvGrpSpPr/>
          <p:nvPr/>
        </p:nvGrpSpPr>
        <p:grpSpPr>
          <a:xfrm>
            <a:off x="-1387369" y="511010"/>
            <a:ext cx="6273687" cy="1107599"/>
            <a:chOff x="0" y="0"/>
            <a:chExt cx="8364916" cy="1476799"/>
          </a:xfrm>
        </p:grpSpPr>
        <p:grpSp>
          <p:nvGrpSpPr>
            <p:cNvPr id="34" name="Group 34">
              <a:extLst>
                <a:ext uri="{FF2B5EF4-FFF2-40B4-BE49-F238E27FC236}">
                  <a16:creationId xmlns:a16="http://schemas.microsoft.com/office/drawing/2014/main" id="{050925F7-2C52-A164-A7F0-A4E72ADF4195}"/>
                </a:ext>
              </a:extLst>
            </p:cNvPr>
            <p:cNvGrpSpPr/>
            <p:nvPr/>
          </p:nvGrpSpPr>
          <p:grpSpPr>
            <a:xfrm>
              <a:off x="0" y="0"/>
              <a:ext cx="8364916" cy="1476799"/>
              <a:chOff x="0" y="0"/>
              <a:chExt cx="2012012" cy="355214"/>
            </a:xfrm>
          </p:grpSpPr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AD4E7D55-9419-0CDC-4E87-8B15ED5E5180}"/>
                  </a:ext>
                </a:extLst>
              </p:cNvPr>
              <p:cNvSpPr/>
              <p:nvPr/>
            </p:nvSpPr>
            <p:spPr>
              <a:xfrm>
                <a:off x="0" y="0"/>
                <a:ext cx="2012012" cy="355214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55214">
                    <a:moveTo>
                      <a:pt x="1808812" y="0"/>
                    </a:moveTo>
                    <a:cubicBezTo>
                      <a:pt x="1921036" y="0"/>
                      <a:pt x="2012012" y="79517"/>
                      <a:pt x="2012012" y="177607"/>
                    </a:cubicBezTo>
                    <a:cubicBezTo>
                      <a:pt x="2012012" y="275697"/>
                      <a:pt x="1921036" y="355214"/>
                      <a:pt x="1808812" y="355214"/>
                    </a:cubicBezTo>
                    <a:lnTo>
                      <a:pt x="203200" y="355214"/>
                    </a:lnTo>
                    <a:cubicBezTo>
                      <a:pt x="90976" y="355214"/>
                      <a:pt x="0" y="275697"/>
                      <a:pt x="0" y="177607"/>
                    </a:cubicBezTo>
                    <a:cubicBezTo>
                      <a:pt x="0" y="7951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6" name="TextBox 36">
                <a:extLst>
                  <a:ext uri="{FF2B5EF4-FFF2-40B4-BE49-F238E27FC236}">
                    <a16:creationId xmlns:a16="http://schemas.microsoft.com/office/drawing/2014/main" id="{10E13128-8BAB-19DA-D361-EDF0FDFA0B5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012012" cy="4028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C945AF14-84ED-B3EE-C71D-400B52742E9A}"/>
                </a:ext>
              </a:extLst>
            </p:cNvPr>
            <p:cNvSpPr txBox="1"/>
            <p:nvPr/>
          </p:nvSpPr>
          <p:spPr>
            <a:xfrm>
              <a:off x="2713401" y="370100"/>
              <a:ext cx="448244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UNIVERSITAS </a:t>
              </a:r>
            </a:p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MUHAMMADIYAH JEMBER</a:t>
              </a:r>
            </a:p>
          </p:txBody>
        </p:sp>
        <p:grpSp>
          <p:nvGrpSpPr>
            <p:cNvPr id="38" name="Group 38">
              <a:extLst>
                <a:ext uri="{FF2B5EF4-FFF2-40B4-BE49-F238E27FC236}">
                  <a16:creationId xmlns:a16="http://schemas.microsoft.com/office/drawing/2014/main" id="{50E74A88-D89A-B633-9E74-E6C259268611}"/>
                </a:ext>
              </a:extLst>
            </p:cNvPr>
            <p:cNvGrpSpPr/>
            <p:nvPr/>
          </p:nvGrpSpPr>
          <p:grpSpPr>
            <a:xfrm>
              <a:off x="6950541" y="310919"/>
              <a:ext cx="854962" cy="854962"/>
              <a:chOff x="0" y="0"/>
              <a:chExt cx="812800" cy="812800"/>
            </a:xfrm>
          </p:grpSpPr>
          <p:sp>
            <p:nvSpPr>
              <p:cNvPr id="39" name="Freeform 39">
                <a:extLst>
                  <a:ext uri="{FF2B5EF4-FFF2-40B4-BE49-F238E27FC236}">
                    <a16:creationId xmlns:a16="http://schemas.microsoft.com/office/drawing/2014/main" id="{AB27E3DE-FC3A-97E3-BFD0-71F13FFDAB6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0" name="TextBox 40">
                <a:extLst>
                  <a:ext uri="{FF2B5EF4-FFF2-40B4-BE49-F238E27FC236}">
                    <a16:creationId xmlns:a16="http://schemas.microsoft.com/office/drawing/2014/main" id="{6054FA36-20B5-97E8-1066-71F2E072F5A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8146" tIns="8146" rIns="8146" bIns="8146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6E018C93-4AFA-2BD0-460D-941074118733}"/>
                </a:ext>
              </a:extLst>
            </p:cNvPr>
            <p:cNvSpPr/>
            <p:nvPr/>
          </p:nvSpPr>
          <p:spPr>
            <a:xfrm>
              <a:off x="6923122" y="256080"/>
              <a:ext cx="909800" cy="909800"/>
            </a:xfrm>
            <a:custGeom>
              <a:avLst/>
              <a:gdLst/>
              <a:ahLst/>
              <a:cxnLst/>
              <a:rect l="l" t="t" r="r" b="b"/>
              <a:pathLst>
                <a:path w="909800" h="909800">
                  <a:moveTo>
                    <a:pt x="0" y="0"/>
                  </a:moveTo>
                  <a:lnTo>
                    <a:pt x="909801" y="0"/>
                  </a:lnTo>
                  <a:lnTo>
                    <a:pt x="909801" y="909800"/>
                  </a:lnTo>
                  <a:lnTo>
                    <a:pt x="0" y="909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EC0BA78-3FDB-34A1-AE7A-DB74C5B40EDD}"/>
              </a:ext>
            </a:extLst>
          </p:cNvPr>
          <p:cNvGrpSpPr/>
          <p:nvPr/>
        </p:nvGrpSpPr>
        <p:grpSpPr>
          <a:xfrm>
            <a:off x="1673445" y="12082919"/>
            <a:ext cx="9775020" cy="6159300"/>
            <a:chOff x="1673445" y="2963953"/>
            <a:chExt cx="9775020" cy="6159300"/>
          </a:xfrm>
        </p:grpSpPr>
        <p:sp>
          <p:nvSpPr>
            <p:cNvPr id="43" name="Freeform 54">
              <a:extLst>
                <a:ext uri="{FF2B5EF4-FFF2-40B4-BE49-F238E27FC236}">
                  <a16:creationId xmlns:a16="http://schemas.microsoft.com/office/drawing/2014/main" id="{AAAC38DF-DE45-F170-08D2-5439818764D7}"/>
                </a:ext>
              </a:extLst>
            </p:cNvPr>
            <p:cNvSpPr/>
            <p:nvPr/>
          </p:nvSpPr>
          <p:spPr>
            <a:xfrm>
              <a:off x="6851364" y="4173480"/>
              <a:ext cx="4597101" cy="4949773"/>
            </a:xfrm>
            <a:custGeom>
              <a:avLst/>
              <a:gdLst/>
              <a:ahLst/>
              <a:cxnLst/>
              <a:rect l="l" t="t" r="r" b="b"/>
              <a:pathLst>
                <a:path w="4597101" h="4949773">
                  <a:moveTo>
                    <a:pt x="0" y="0"/>
                  </a:moveTo>
                  <a:lnTo>
                    <a:pt x="4597101" y="0"/>
                  </a:lnTo>
                  <a:lnTo>
                    <a:pt x="4597101" y="4949773"/>
                  </a:lnTo>
                  <a:lnTo>
                    <a:pt x="0" y="4949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TextBox 56">
              <a:extLst>
                <a:ext uri="{FF2B5EF4-FFF2-40B4-BE49-F238E27FC236}">
                  <a16:creationId xmlns:a16="http://schemas.microsoft.com/office/drawing/2014/main" id="{2D8BC622-A331-1119-8EB7-244D49AB7970}"/>
                </a:ext>
              </a:extLst>
            </p:cNvPr>
            <p:cNvSpPr txBox="1"/>
            <p:nvPr/>
          </p:nvSpPr>
          <p:spPr>
            <a:xfrm>
              <a:off x="1673445" y="2963953"/>
              <a:ext cx="7113022" cy="520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3999" b="1">
                  <a:solidFill>
                    <a:srgbClr val="FFFFFF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METODE PENELITIAN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6902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94060" y="2020683"/>
            <a:ext cx="8204198" cy="6407316"/>
            <a:chOff x="0" y="0"/>
            <a:chExt cx="10938930" cy="8543088"/>
          </a:xfrm>
        </p:grpSpPr>
        <p:sp>
          <p:nvSpPr>
            <p:cNvPr id="3" name="TextBox 3"/>
            <p:cNvSpPr txBox="1"/>
            <p:nvPr/>
          </p:nvSpPr>
          <p:spPr>
            <a:xfrm>
              <a:off x="2675339" y="320022"/>
              <a:ext cx="15465" cy="19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"/>
                </a:lnSpc>
              </a:pPr>
              <a:r>
                <a:rPr lang="en-US" sz="102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0" y="0"/>
              <a:ext cx="10938930" cy="8543088"/>
              <a:chOff x="0" y="0"/>
              <a:chExt cx="2111986" cy="164941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111986" cy="1649419"/>
              </a:xfrm>
              <a:custGeom>
                <a:avLst/>
                <a:gdLst/>
                <a:ahLst/>
                <a:cxnLst/>
                <a:rect l="l" t="t" r="r" b="b"/>
                <a:pathLst>
                  <a:path w="2111986" h="1649419">
                    <a:moveTo>
                      <a:pt x="57927" y="0"/>
                    </a:moveTo>
                    <a:lnTo>
                      <a:pt x="2054058" y="0"/>
                    </a:lnTo>
                    <a:cubicBezTo>
                      <a:pt x="2086051" y="0"/>
                      <a:pt x="2111986" y="25935"/>
                      <a:pt x="2111986" y="57927"/>
                    </a:cubicBezTo>
                    <a:lnTo>
                      <a:pt x="2111986" y="1591492"/>
                    </a:lnTo>
                    <a:cubicBezTo>
                      <a:pt x="2111986" y="1623484"/>
                      <a:pt x="2086051" y="1649419"/>
                      <a:pt x="2054058" y="1649419"/>
                    </a:cubicBezTo>
                    <a:lnTo>
                      <a:pt x="57927" y="1649419"/>
                    </a:lnTo>
                    <a:cubicBezTo>
                      <a:pt x="25935" y="1649419"/>
                      <a:pt x="0" y="1623484"/>
                      <a:pt x="0" y="1591492"/>
                    </a:cubicBezTo>
                    <a:lnTo>
                      <a:pt x="0" y="57927"/>
                    </a:lnTo>
                    <a:cubicBezTo>
                      <a:pt x="0" y="25935"/>
                      <a:pt x="25935" y="0"/>
                      <a:pt x="57927" y="0"/>
                    </a:cubicBezTo>
                    <a:close/>
                  </a:path>
                </a:pathLst>
              </a:custGeom>
              <a:solidFill>
                <a:srgbClr val="FAC90E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111986" cy="1687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3421130" y="5473669"/>
            <a:ext cx="5587472" cy="10633105"/>
            <a:chOff x="0" y="0"/>
            <a:chExt cx="7449963" cy="14177474"/>
          </a:xfrm>
        </p:grpSpPr>
        <p:sp>
          <p:nvSpPr>
            <p:cNvPr id="8" name="TextBox 8"/>
            <p:cNvSpPr txBox="1"/>
            <p:nvPr/>
          </p:nvSpPr>
          <p:spPr>
            <a:xfrm>
              <a:off x="3710481" y="7043882"/>
              <a:ext cx="29230" cy="165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6"/>
                </a:lnSpc>
              </a:pPr>
              <a:r>
                <a:rPr lang="en-US" sz="397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sc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822041" y="518201"/>
              <a:ext cx="10533" cy="41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"/>
                </a:lnSpc>
              </a:pPr>
              <a:r>
                <a:rPr lang="en-US" sz="168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0" y="0"/>
              <a:ext cx="7449963" cy="14177474"/>
              <a:chOff x="0" y="0"/>
              <a:chExt cx="872252" cy="165991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72252" cy="1659918"/>
              </a:xfrm>
              <a:custGeom>
                <a:avLst/>
                <a:gdLst/>
                <a:ahLst/>
                <a:cxnLst/>
                <a:rect l="l" t="t" r="r" b="b"/>
                <a:pathLst>
                  <a:path w="872252" h="1659918">
                    <a:moveTo>
                      <a:pt x="140259" y="0"/>
                    </a:moveTo>
                    <a:lnTo>
                      <a:pt x="731993" y="0"/>
                    </a:lnTo>
                    <a:cubicBezTo>
                      <a:pt x="809456" y="0"/>
                      <a:pt x="872252" y="62796"/>
                      <a:pt x="872252" y="140259"/>
                    </a:cubicBezTo>
                    <a:lnTo>
                      <a:pt x="872252" y="1519659"/>
                    </a:lnTo>
                    <a:cubicBezTo>
                      <a:pt x="872252" y="1556858"/>
                      <a:pt x="857475" y="1592534"/>
                      <a:pt x="831171" y="1618837"/>
                    </a:cubicBezTo>
                    <a:cubicBezTo>
                      <a:pt x="804867" y="1645141"/>
                      <a:pt x="769192" y="1659918"/>
                      <a:pt x="731993" y="1659918"/>
                    </a:cubicBezTo>
                    <a:lnTo>
                      <a:pt x="140259" y="1659918"/>
                    </a:lnTo>
                    <a:cubicBezTo>
                      <a:pt x="103060" y="1659918"/>
                      <a:pt x="67385" y="1645141"/>
                      <a:pt x="41081" y="1618837"/>
                    </a:cubicBezTo>
                    <a:cubicBezTo>
                      <a:pt x="14777" y="1592534"/>
                      <a:pt x="0" y="1556858"/>
                      <a:pt x="0" y="1519659"/>
                    </a:cubicBezTo>
                    <a:lnTo>
                      <a:pt x="0" y="140259"/>
                    </a:lnTo>
                    <a:cubicBezTo>
                      <a:pt x="0" y="103060"/>
                      <a:pt x="14777" y="67385"/>
                      <a:pt x="41081" y="41081"/>
                    </a:cubicBezTo>
                    <a:cubicBezTo>
                      <a:pt x="67385" y="14777"/>
                      <a:pt x="103060" y="0"/>
                      <a:pt x="140259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72252" cy="1698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3" name="Group 13"/>
          <p:cNvGrpSpPr/>
          <p:nvPr/>
        </p:nvGrpSpPr>
        <p:grpSpPr>
          <a:xfrm>
            <a:off x="-1479302" y="2909418"/>
            <a:ext cx="2958604" cy="2958604"/>
            <a:chOff x="0" y="0"/>
            <a:chExt cx="3944806" cy="3944806"/>
          </a:xfrm>
        </p:grpSpPr>
        <p:sp>
          <p:nvSpPr>
            <p:cNvPr id="14" name="TextBox 14"/>
            <p:cNvSpPr txBox="1"/>
            <p:nvPr/>
          </p:nvSpPr>
          <p:spPr>
            <a:xfrm>
              <a:off x="2640387" y="1861512"/>
              <a:ext cx="2584" cy="4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"/>
                </a:lnSpc>
              </a:pPr>
              <a:r>
                <a:rPr lang="en-US" sz="1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4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0"/>
              <a:ext cx="3944806" cy="3944806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C90E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8" name="Freeform 18"/>
          <p:cNvSpPr/>
          <p:nvPr/>
        </p:nvSpPr>
        <p:spPr>
          <a:xfrm>
            <a:off x="7609992" y="235584"/>
            <a:ext cx="2603041" cy="2621611"/>
          </a:xfrm>
          <a:custGeom>
            <a:avLst/>
            <a:gdLst/>
            <a:ahLst/>
            <a:cxnLst/>
            <a:rect l="l" t="t" r="r" b="b"/>
            <a:pathLst>
              <a:path w="2603041" h="2621611">
                <a:moveTo>
                  <a:pt x="0" y="0"/>
                </a:moveTo>
                <a:lnTo>
                  <a:pt x="2603042" y="0"/>
                </a:lnTo>
                <a:lnTo>
                  <a:pt x="2603042" y="2621612"/>
                </a:lnTo>
                <a:lnTo>
                  <a:pt x="0" y="2621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7175741" y="8992536"/>
            <a:ext cx="3595370" cy="3595370"/>
            <a:chOff x="0" y="0"/>
            <a:chExt cx="4793826" cy="4793826"/>
          </a:xfrm>
        </p:grpSpPr>
        <p:sp>
          <p:nvSpPr>
            <p:cNvPr id="20" name="TextBox 20"/>
            <p:cNvSpPr txBox="1"/>
            <p:nvPr/>
          </p:nvSpPr>
          <p:spPr>
            <a:xfrm>
              <a:off x="3284177" y="4481854"/>
              <a:ext cx="9250" cy="20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1"/>
                </a:lnSpc>
              </a:pPr>
              <a:r>
                <a:rPr lang="en-US" sz="107" b="1">
                  <a:solidFill>
                    <a:srgbClr val="F5B308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7</a:t>
              </a:r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4793826" cy="4793826"/>
            </a:xfrm>
            <a:custGeom>
              <a:avLst/>
              <a:gdLst/>
              <a:ahLst/>
              <a:cxnLst/>
              <a:rect l="l" t="t" r="r" b="b"/>
              <a:pathLst>
                <a:path w="4793826" h="4793826">
                  <a:moveTo>
                    <a:pt x="0" y="0"/>
                  </a:moveTo>
                  <a:lnTo>
                    <a:pt x="4793826" y="0"/>
                  </a:lnTo>
                  <a:lnTo>
                    <a:pt x="4793826" y="4793826"/>
                  </a:lnTo>
                  <a:lnTo>
                    <a:pt x="0" y="4793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3542010" y="511010"/>
            <a:ext cx="6273687" cy="1035380"/>
            <a:chOff x="0" y="0"/>
            <a:chExt cx="8364916" cy="138050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8364916" cy="1380507"/>
              <a:chOff x="0" y="0"/>
              <a:chExt cx="2012012" cy="33205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012012" cy="332053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32053">
                    <a:moveTo>
                      <a:pt x="1808812" y="0"/>
                    </a:moveTo>
                    <a:cubicBezTo>
                      <a:pt x="1921036" y="0"/>
                      <a:pt x="2012012" y="74333"/>
                      <a:pt x="2012012" y="166027"/>
                    </a:cubicBezTo>
                    <a:cubicBezTo>
                      <a:pt x="2012012" y="257720"/>
                      <a:pt x="1921036" y="332053"/>
                      <a:pt x="1808812" y="332053"/>
                    </a:cubicBezTo>
                    <a:lnTo>
                      <a:pt x="203200" y="332053"/>
                    </a:lnTo>
                    <a:cubicBezTo>
                      <a:pt x="90976" y="332053"/>
                      <a:pt x="0" y="257720"/>
                      <a:pt x="0" y="166027"/>
                    </a:cubicBezTo>
                    <a:cubicBezTo>
                      <a:pt x="0" y="74333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2012012" cy="379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342900" y="493615"/>
              <a:ext cx="4482449" cy="364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80"/>
                </a:lnSpc>
              </a:pPr>
              <a:r>
                <a:rPr lang="en-US" sz="17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PILLOW CREATIVE ID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176149" y="-3089276"/>
            <a:ext cx="5935702" cy="4635666"/>
            <a:chOff x="0" y="0"/>
            <a:chExt cx="7914270" cy="6180888"/>
          </a:xfrm>
        </p:grpSpPr>
        <p:sp>
          <p:nvSpPr>
            <p:cNvPr id="28" name="TextBox 28"/>
            <p:cNvSpPr txBox="1"/>
            <p:nvPr/>
          </p:nvSpPr>
          <p:spPr>
            <a:xfrm>
              <a:off x="1935597" y="222010"/>
              <a:ext cx="11189" cy="23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"/>
                </a:lnSpc>
              </a:pPr>
              <a:r>
                <a:rPr lang="en-US" sz="10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0" y="0"/>
              <a:ext cx="7914270" cy="6180888"/>
              <a:chOff x="0" y="0"/>
              <a:chExt cx="2111986" cy="164941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111986" cy="1649419"/>
              </a:xfrm>
              <a:custGeom>
                <a:avLst/>
                <a:gdLst/>
                <a:ahLst/>
                <a:cxnLst/>
                <a:rect l="l" t="t" r="r" b="b"/>
                <a:pathLst>
                  <a:path w="2111986" h="1649419">
                    <a:moveTo>
                      <a:pt x="57927" y="0"/>
                    </a:moveTo>
                    <a:lnTo>
                      <a:pt x="2054058" y="0"/>
                    </a:lnTo>
                    <a:cubicBezTo>
                      <a:pt x="2086051" y="0"/>
                      <a:pt x="2111986" y="25935"/>
                      <a:pt x="2111986" y="57927"/>
                    </a:cubicBezTo>
                    <a:lnTo>
                      <a:pt x="2111986" y="1591492"/>
                    </a:lnTo>
                    <a:cubicBezTo>
                      <a:pt x="2111986" y="1623484"/>
                      <a:pt x="2086051" y="1649419"/>
                      <a:pt x="2054058" y="1649419"/>
                    </a:cubicBezTo>
                    <a:lnTo>
                      <a:pt x="57927" y="1649419"/>
                    </a:lnTo>
                    <a:cubicBezTo>
                      <a:pt x="25935" y="1649419"/>
                      <a:pt x="0" y="1623484"/>
                      <a:pt x="0" y="1591492"/>
                    </a:cubicBezTo>
                    <a:lnTo>
                      <a:pt x="0" y="57927"/>
                    </a:lnTo>
                    <a:cubicBezTo>
                      <a:pt x="0" y="25935"/>
                      <a:pt x="25935" y="0"/>
                      <a:pt x="57927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2111986" cy="1687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8384140" y="4191669"/>
            <a:ext cx="1248925" cy="1023204"/>
            <a:chOff x="0" y="0"/>
            <a:chExt cx="1665233" cy="1364272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1665233" cy="1364272"/>
              <a:chOff x="0" y="0"/>
              <a:chExt cx="328935" cy="26948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328935" cy="269486"/>
              </a:xfrm>
              <a:custGeom>
                <a:avLst/>
                <a:gdLst/>
                <a:ahLst/>
                <a:cxnLst/>
                <a:rect l="l" t="t" r="r" b="b"/>
                <a:pathLst>
                  <a:path w="328935" h="269486">
                    <a:moveTo>
                      <a:pt x="134743" y="0"/>
                    </a:moveTo>
                    <a:lnTo>
                      <a:pt x="194192" y="0"/>
                    </a:lnTo>
                    <a:cubicBezTo>
                      <a:pt x="229928" y="0"/>
                      <a:pt x="264200" y="14196"/>
                      <a:pt x="289470" y="39465"/>
                    </a:cubicBezTo>
                    <a:cubicBezTo>
                      <a:pt x="314739" y="64734"/>
                      <a:pt x="328935" y="99007"/>
                      <a:pt x="328935" y="134743"/>
                    </a:cubicBezTo>
                    <a:lnTo>
                      <a:pt x="328935" y="134743"/>
                    </a:lnTo>
                    <a:cubicBezTo>
                      <a:pt x="328935" y="170479"/>
                      <a:pt x="314739" y="204751"/>
                      <a:pt x="289470" y="230021"/>
                    </a:cubicBezTo>
                    <a:cubicBezTo>
                      <a:pt x="264200" y="255290"/>
                      <a:pt x="229928" y="269486"/>
                      <a:pt x="194192" y="269486"/>
                    </a:cubicBezTo>
                    <a:lnTo>
                      <a:pt x="134743" y="269486"/>
                    </a:lnTo>
                    <a:cubicBezTo>
                      <a:pt x="99007" y="269486"/>
                      <a:pt x="64734" y="255290"/>
                      <a:pt x="39465" y="230021"/>
                    </a:cubicBezTo>
                    <a:cubicBezTo>
                      <a:pt x="14196" y="204751"/>
                      <a:pt x="0" y="170479"/>
                      <a:pt x="0" y="134743"/>
                    </a:cubicBezTo>
                    <a:lnTo>
                      <a:pt x="0" y="134743"/>
                    </a:lnTo>
                    <a:cubicBezTo>
                      <a:pt x="0" y="99007"/>
                      <a:pt x="14196" y="64734"/>
                      <a:pt x="39465" y="39465"/>
                    </a:cubicBezTo>
                    <a:cubicBezTo>
                      <a:pt x="64734" y="14196"/>
                      <a:pt x="99007" y="0"/>
                      <a:pt x="134743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328935" cy="3171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124182" y="363578"/>
              <a:ext cx="1416868" cy="722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3999" b="1" dirty="0">
                  <a:solidFill>
                    <a:srgbClr val="FFFFFF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01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384140" y="6784256"/>
            <a:ext cx="1248925" cy="1023204"/>
            <a:chOff x="0" y="0"/>
            <a:chExt cx="1665233" cy="1364272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1665233" cy="1364272"/>
              <a:chOff x="0" y="0"/>
              <a:chExt cx="328935" cy="269486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328935" cy="269486"/>
              </a:xfrm>
              <a:custGeom>
                <a:avLst/>
                <a:gdLst/>
                <a:ahLst/>
                <a:cxnLst/>
                <a:rect l="l" t="t" r="r" b="b"/>
                <a:pathLst>
                  <a:path w="328935" h="269486">
                    <a:moveTo>
                      <a:pt x="134743" y="0"/>
                    </a:moveTo>
                    <a:lnTo>
                      <a:pt x="194192" y="0"/>
                    </a:lnTo>
                    <a:cubicBezTo>
                      <a:pt x="229928" y="0"/>
                      <a:pt x="264200" y="14196"/>
                      <a:pt x="289470" y="39465"/>
                    </a:cubicBezTo>
                    <a:cubicBezTo>
                      <a:pt x="314739" y="64734"/>
                      <a:pt x="328935" y="99007"/>
                      <a:pt x="328935" y="134743"/>
                    </a:cubicBezTo>
                    <a:lnTo>
                      <a:pt x="328935" y="134743"/>
                    </a:lnTo>
                    <a:cubicBezTo>
                      <a:pt x="328935" y="170479"/>
                      <a:pt x="314739" y="204751"/>
                      <a:pt x="289470" y="230021"/>
                    </a:cubicBezTo>
                    <a:cubicBezTo>
                      <a:pt x="264200" y="255290"/>
                      <a:pt x="229928" y="269486"/>
                      <a:pt x="194192" y="269486"/>
                    </a:cubicBezTo>
                    <a:lnTo>
                      <a:pt x="134743" y="269486"/>
                    </a:lnTo>
                    <a:cubicBezTo>
                      <a:pt x="99007" y="269486"/>
                      <a:pt x="64734" y="255290"/>
                      <a:pt x="39465" y="230021"/>
                    </a:cubicBezTo>
                    <a:cubicBezTo>
                      <a:pt x="14196" y="204751"/>
                      <a:pt x="0" y="170479"/>
                      <a:pt x="0" y="134743"/>
                    </a:cubicBezTo>
                    <a:lnTo>
                      <a:pt x="0" y="134743"/>
                    </a:lnTo>
                    <a:cubicBezTo>
                      <a:pt x="0" y="99007"/>
                      <a:pt x="14196" y="64734"/>
                      <a:pt x="39465" y="39465"/>
                    </a:cubicBezTo>
                    <a:cubicBezTo>
                      <a:pt x="64734" y="14196"/>
                      <a:pt x="99007" y="0"/>
                      <a:pt x="13474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47625"/>
                <a:ext cx="328935" cy="3171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124182" y="363578"/>
              <a:ext cx="1416868" cy="722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3999" b="1">
                  <a:solidFill>
                    <a:srgbClr val="0B0B6D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02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0054384" y="3648439"/>
            <a:ext cx="8322580" cy="2843912"/>
            <a:chOff x="0" y="0"/>
            <a:chExt cx="9606555" cy="3791885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9606555" cy="3306527"/>
              <a:chOff x="0" y="0"/>
              <a:chExt cx="1897591" cy="653141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897591" cy="653141"/>
              </a:xfrm>
              <a:custGeom>
                <a:avLst/>
                <a:gdLst/>
                <a:ahLst/>
                <a:cxnLst/>
                <a:rect l="l" t="t" r="r" b="b"/>
                <a:pathLst>
                  <a:path w="1897591" h="653141">
                    <a:moveTo>
                      <a:pt x="54801" y="0"/>
                    </a:moveTo>
                    <a:lnTo>
                      <a:pt x="1842790" y="0"/>
                    </a:lnTo>
                    <a:cubicBezTo>
                      <a:pt x="1857324" y="0"/>
                      <a:pt x="1871263" y="5774"/>
                      <a:pt x="1881540" y="16051"/>
                    </a:cubicBezTo>
                    <a:cubicBezTo>
                      <a:pt x="1891817" y="26328"/>
                      <a:pt x="1897591" y="40267"/>
                      <a:pt x="1897591" y="54801"/>
                    </a:cubicBezTo>
                    <a:lnTo>
                      <a:pt x="1897591" y="598340"/>
                    </a:lnTo>
                    <a:cubicBezTo>
                      <a:pt x="1897591" y="612874"/>
                      <a:pt x="1891817" y="626813"/>
                      <a:pt x="1881540" y="637090"/>
                    </a:cubicBezTo>
                    <a:cubicBezTo>
                      <a:pt x="1871263" y="647368"/>
                      <a:pt x="1857324" y="653141"/>
                      <a:pt x="1842790" y="653141"/>
                    </a:cubicBezTo>
                    <a:lnTo>
                      <a:pt x="54801" y="653141"/>
                    </a:lnTo>
                    <a:cubicBezTo>
                      <a:pt x="40267" y="653141"/>
                      <a:pt x="26328" y="647368"/>
                      <a:pt x="16051" y="637090"/>
                    </a:cubicBezTo>
                    <a:cubicBezTo>
                      <a:pt x="5774" y="626813"/>
                      <a:pt x="0" y="612874"/>
                      <a:pt x="0" y="598340"/>
                    </a:cubicBezTo>
                    <a:lnTo>
                      <a:pt x="0" y="54801"/>
                    </a:lnTo>
                    <a:cubicBezTo>
                      <a:pt x="0" y="40267"/>
                      <a:pt x="5774" y="26328"/>
                      <a:pt x="16051" y="16051"/>
                    </a:cubicBezTo>
                    <a:cubicBezTo>
                      <a:pt x="26328" y="5774"/>
                      <a:pt x="40267" y="0"/>
                      <a:pt x="548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solidFill>
                  <a:srgbClr val="F4F4F4"/>
                </a:solidFill>
                <a:prstDash val="solid"/>
                <a:round/>
              </a:ln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47625"/>
                <a:ext cx="1897591" cy="7007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619341" y="98565"/>
              <a:ext cx="8856176" cy="36933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Penelitian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menyimpulkan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bahwa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pemanfaatan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Artificial Intelligence (AI)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dalam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strategi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pemasaran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digital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secara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signifikan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meningkatkan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efisiensi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dan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efektivitas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pemasaran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terutama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 negara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maju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yang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didukung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oleh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infrastruktur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teknologi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canggih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dan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kebijakan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yang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mendukung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Sebaliknya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negara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berkembang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menghadapi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tantangan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seperti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infrastruktur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terbatas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literasi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digital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rendah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dan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biaya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implementasi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tinggi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namun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memiliki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potensi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besar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untuk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meningkatkan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daya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saing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dan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keterlibatan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pelanggan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jika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hambatan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dapat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diatasi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0054385" y="6512641"/>
            <a:ext cx="8322580" cy="2479896"/>
            <a:chOff x="0" y="0"/>
            <a:chExt cx="9606555" cy="3306527"/>
          </a:xfrm>
        </p:grpSpPr>
        <p:grpSp>
          <p:nvGrpSpPr>
            <p:cNvPr id="48" name="Group 48"/>
            <p:cNvGrpSpPr/>
            <p:nvPr/>
          </p:nvGrpSpPr>
          <p:grpSpPr>
            <a:xfrm>
              <a:off x="0" y="0"/>
              <a:ext cx="9606555" cy="3306527"/>
              <a:chOff x="0" y="0"/>
              <a:chExt cx="1897591" cy="653141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1897591" cy="653141"/>
              </a:xfrm>
              <a:custGeom>
                <a:avLst/>
                <a:gdLst/>
                <a:ahLst/>
                <a:cxnLst/>
                <a:rect l="l" t="t" r="r" b="b"/>
                <a:pathLst>
                  <a:path w="1897591" h="653141">
                    <a:moveTo>
                      <a:pt x="54801" y="0"/>
                    </a:moveTo>
                    <a:lnTo>
                      <a:pt x="1842790" y="0"/>
                    </a:lnTo>
                    <a:cubicBezTo>
                      <a:pt x="1857324" y="0"/>
                      <a:pt x="1871263" y="5774"/>
                      <a:pt x="1881540" y="16051"/>
                    </a:cubicBezTo>
                    <a:cubicBezTo>
                      <a:pt x="1891817" y="26328"/>
                      <a:pt x="1897591" y="40267"/>
                      <a:pt x="1897591" y="54801"/>
                    </a:cubicBezTo>
                    <a:lnTo>
                      <a:pt x="1897591" y="598340"/>
                    </a:lnTo>
                    <a:cubicBezTo>
                      <a:pt x="1897591" y="612874"/>
                      <a:pt x="1891817" y="626813"/>
                      <a:pt x="1881540" y="637090"/>
                    </a:cubicBezTo>
                    <a:cubicBezTo>
                      <a:pt x="1871263" y="647368"/>
                      <a:pt x="1857324" y="653141"/>
                      <a:pt x="1842790" y="653141"/>
                    </a:cubicBezTo>
                    <a:lnTo>
                      <a:pt x="54801" y="653141"/>
                    </a:lnTo>
                    <a:cubicBezTo>
                      <a:pt x="40267" y="653141"/>
                      <a:pt x="26328" y="647368"/>
                      <a:pt x="16051" y="637090"/>
                    </a:cubicBezTo>
                    <a:cubicBezTo>
                      <a:pt x="5774" y="626813"/>
                      <a:pt x="0" y="612874"/>
                      <a:pt x="0" y="598340"/>
                    </a:cubicBezTo>
                    <a:lnTo>
                      <a:pt x="0" y="54801"/>
                    </a:lnTo>
                    <a:cubicBezTo>
                      <a:pt x="0" y="40267"/>
                      <a:pt x="5774" y="26328"/>
                      <a:pt x="16051" y="16051"/>
                    </a:cubicBezTo>
                    <a:cubicBezTo>
                      <a:pt x="26328" y="5774"/>
                      <a:pt x="40267" y="0"/>
                      <a:pt x="548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solidFill>
                  <a:srgbClr val="F4F4F4"/>
                </a:solidFill>
                <a:prstDash val="solid"/>
                <a:round/>
              </a:ln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47625"/>
                <a:ext cx="1897591" cy="7007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51" name="TextBox 51"/>
            <p:cNvSpPr txBox="1"/>
            <p:nvPr/>
          </p:nvSpPr>
          <p:spPr>
            <a:xfrm>
              <a:off x="492335" y="283181"/>
              <a:ext cx="9011826" cy="20518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ID" sz="2000" dirty="0" err="1"/>
                <a:t>Penelitian</a:t>
              </a:r>
              <a:r>
                <a:rPr lang="en-ID" sz="2000" dirty="0"/>
                <a:t> </a:t>
              </a:r>
              <a:r>
                <a:rPr lang="en-ID" sz="2000" dirty="0" err="1"/>
                <a:t>ini</a:t>
              </a:r>
              <a:r>
                <a:rPr lang="en-ID" sz="2000" dirty="0"/>
                <a:t> </a:t>
              </a:r>
              <a:r>
                <a:rPr lang="en-ID" sz="2000" dirty="0" err="1"/>
                <a:t>menyoroti</a:t>
              </a:r>
              <a:r>
                <a:rPr lang="en-ID" sz="2000" dirty="0"/>
                <a:t> </a:t>
              </a:r>
              <a:r>
                <a:rPr lang="en-ID" sz="2000" dirty="0" err="1"/>
                <a:t>pentingnya</a:t>
              </a:r>
              <a:r>
                <a:rPr lang="en-ID" sz="2000" dirty="0"/>
                <a:t> strategi </a:t>
              </a:r>
              <a:r>
                <a:rPr lang="en-ID" sz="2000" dirty="0" err="1"/>
                <a:t>khusus</a:t>
              </a:r>
              <a:r>
                <a:rPr lang="en-ID" sz="2000" dirty="0"/>
                <a:t> </a:t>
              </a:r>
              <a:r>
                <a:rPr lang="en-ID" sz="2000" dirty="0" err="1"/>
                <a:t>untuk</a:t>
              </a:r>
              <a:r>
                <a:rPr lang="en-ID" sz="2000" dirty="0"/>
                <a:t> </a:t>
              </a:r>
              <a:r>
                <a:rPr lang="en-ID" sz="2000" dirty="0" err="1"/>
                <a:t>mempercepat</a:t>
              </a:r>
              <a:r>
                <a:rPr lang="en-ID" sz="2000" dirty="0"/>
                <a:t> </a:t>
              </a:r>
              <a:r>
                <a:rPr lang="en-ID" sz="2000" dirty="0" err="1"/>
                <a:t>adopsi</a:t>
              </a:r>
              <a:r>
                <a:rPr lang="en-ID" sz="2000" dirty="0"/>
                <a:t> AI di negara </a:t>
              </a:r>
              <a:r>
                <a:rPr lang="en-ID" sz="2000" dirty="0" err="1"/>
                <a:t>berkembang</a:t>
              </a:r>
              <a:r>
                <a:rPr lang="en-ID" sz="2000" dirty="0"/>
                <a:t>, </a:t>
              </a:r>
              <a:r>
                <a:rPr lang="en-ID" sz="2000" dirty="0" err="1"/>
                <a:t>serta</a:t>
              </a:r>
              <a:r>
                <a:rPr lang="en-ID" sz="2000" dirty="0"/>
                <a:t> </a:t>
              </a:r>
              <a:r>
                <a:rPr lang="en-ID" sz="2000" dirty="0" err="1"/>
                <a:t>perlunya</a:t>
              </a:r>
              <a:r>
                <a:rPr lang="en-ID" sz="2000" dirty="0"/>
                <a:t> </a:t>
              </a:r>
              <a:r>
                <a:rPr lang="en-ID" sz="2000" dirty="0" err="1"/>
                <a:t>inovasi</a:t>
              </a:r>
              <a:r>
                <a:rPr lang="en-ID" sz="2000" dirty="0"/>
                <a:t> </a:t>
              </a:r>
              <a:r>
                <a:rPr lang="en-ID" sz="2000" dirty="0" err="1"/>
                <a:t>berkelanjutan</a:t>
              </a:r>
              <a:r>
                <a:rPr lang="en-ID" sz="2000" dirty="0"/>
                <a:t> di negara </a:t>
              </a:r>
              <a:r>
                <a:rPr lang="en-ID" sz="2000" dirty="0" err="1"/>
                <a:t>maju</a:t>
              </a:r>
              <a:r>
                <a:rPr lang="en-ID" sz="2000" dirty="0"/>
                <a:t>. </a:t>
              </a:r>
              <a:r>
                <a:rPr lang="en-ID" sz="2000" dirty="0" err="1"/>
                <a:t>Keterbatasan</a:t>
              </a:r>
              <a:r>
                <a:rPr lang="en-ID" sz="2000" dirty="0"/>
                <a:t> </a:t>
              </a:r>
              <a:r>
                <a:rPr lang="en-ID" sz="2000" dirty="0" err="1"/>
                <a:t>penelitian</a:t>
              </a:r>
              <a:r>
                <a:rPr lang="en-ID" sz="2000" dirty="0"/>
                <a:t> </a:t>
              </a:r>
              <a:r>
                <a:rPr lang="en-ID" sz="2000" dirty="0" err="1"/>
                <a:t>ini</a:t>
              </a:r>
              <a:r>
                <a:rPr lang="en-ID" sz="2000" dirty="0"/>
                <a:t> </a:t>
              </a:r>
              <a:r>
                <a:rPr lang="en-ID" sz="2000" dirty="0" err="1"/>
                <a:t>mencakup</a:t>
              </a:r>
              <a:r>
                <a:rPr lang="en-ID" sz="2000" dirty="0"/>
                <a:t> </a:t>
              </a:r>
              <a:r>
                <a:rPr lang="en-ID" sz="2000" dirty="0" err="1"/>
                <a:t>ketergantungan</a:t>
              </a:r>
              <a:r>
                <a:rPr lang="en-ID" sz="2000" dirty="0"/>
                <a:t> pada data </a:t>
              </a:r>
              <a:r>
                <a:rPr lang="en-ID" sz="2000" dirty="0" err="1"/>
                <a:t>sekunder</a:t>
              </a:r>
              <a:r>
                <a:rPr lang="en-ID" sz="2000" dirty="0"/>
                <a:t> dan </a:t>
              </a:r>
              <a:r>
                <a:rPr lang="en-ID" sz="2000" dirty="0" err="1"/>
                <a:t>cakupan</a:t>
              </a:r>
              <a:r>
                <a:rPr lang="en-ID" sz="2000" dirty="0"/>
                <a:t> </a:t>
              </a:r>
              <a:r>
                <a:rPr lang="en-ID" sz="2000" dirty="0" err="1"/>
                <a:t>literatur</a:t>
              </a:r>
              <a:r>
                <a:rPr lang="en-ID" sz="2000" dirty="0"/>
                <a:t> yang </a:t>
              </a:r>
              <a:r>
                <a:rPr lang="en-ID" sz="2000" dirty="0" err="1"/>
                <a:t>terbatas</a:t>
              </a:r>
              <a:r>
                <a:rPr lang="en-ID" sz="2000" dirty="0"/>
                <a:t>, </a:t>
              </a:r>
              <a:r>
                <a:rPr lang="en-ID" sz="2000" dirty="0" err="1"/>
                <a:t>sehingga</a:t>
              </a:r>
              <a:r>
                <a:rPr lang="en-ID" sz="2000" dirty="0"/>
                <a:t> </a:t>
              </a:r>
              <a:r>
                <a:rPr lang="en-ID" sz="2000" dirty="0" err="1"/>
                <a:t>penelitian</a:t>
              </a:r>
              <a:r>
                <a:rPr lang="en-ID" sz="2000" dirty="0"/>
                <a:t> di masa </a:t>
              </a:r>
              <a:r>
                <a:rPr lang="en-ID" sz="2000" dirty="0" err="1"/>
                <a:t>depan</a:t>
              </a:r>
              <a:r>
                <a:rPr lang="en-ID" sz="2000" dirty="0"/>
                <a:t> </a:t>
              </a:r>
              <a:r>
                <a:rPr lang="en-ID" sz="2000" dirty="0" err="1"/>
                <a:t>disarankan</a:t>
              </a:r>
              <a:r>
                <a:rPr lang="en-ID" sz="2000" dirty="0"/>
                <a:t> </a:t>
              </a:r>
              <a:r>
                <a:rPr lang="en-ID" sz="2000" dirty="0" err="1"/>
                <a:t>untuk</a:t>
              </a:r>
              <a:r>
                <a:rPr lang="en-ID" sz="2000" dirty="0"/>
                <a:t> </a:t>
              </a:r>
              <a:r>
                <a:rPr lang="en-ID" sz="2000" dirty="0" err="1"/>
                <a:t>menggunakan</a:t>
              </a:r>
              <a:r>
                <a:rPr lang="en-ID" sz="2000" dirty="0"/>
                <a:t> data primer dan </a:t>
              </a:r>
              <a:r>
                <a:rPr lang="en-ID" sz="2000" dirty="0" err="1"/>
                <a:t>memperluas</a:t>
              </a:r>
              <a:r>
                <a:rPr lang="en-ID" sz="2000" dirty="0"/>
                <a:t> </a:t>
              </a:r>
              <a:r>
                <a:rPr lang="en-ID" sz="2000" dirty="0" err="1"/>
                <a:t>sumber</a:t>
              </a:r>
              <a:r>
                <a:rPr lang="en-ID" sz="2000" dirty="0"/>
                <a:t> </a:t>
              </a:r>
              <a:r>
                <a:rPr lang="en-ID" sz="2000" dirty="0" err="1"/>
                <a:t>penelitian</a:t>
              </a:r>
              <a:r>
                <a:rPr lang="en-ID" sz="2000" dirty="0"/>
                <a:t>.</a:t>
              </a:r>
              <a:endParaRPr lang="en-US" sz="2000" dirty="0">
                <a:solidFill>
                  <a:srgbClr val="595959"/>
                </a:solidFill>
                <a:latin typeface="Now"/>
                <a:ea typeface="Now"/>
                <a:cs typeface="Now"/>
                <a:sym typeface="Now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-1387369" y="511010"/>
            <a:ext cx="6273687" cy="1107599"/>
            <a:chOff x="0" y="0"/>
            <a:chExt cx="8364916" cy="1476799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8364916" cy="1476799"/>
              <a:chOff x="0" y="0"/>
              <a:chExt cx="2012012" cy="355214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2012012" cy="355214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55214">
                    <a:moveTo>
                      <a:pt x="1808812" y="0"/>
                    </a:moveTo>
                    <a:cubicBezTo>
                      <a:pt x="1921036" y="0"/>
                      <a:pt x="2012012" y="79517"/>
                      <a:pt x="2012012" y="177607"/>
                    </a:cubicBezTo>
                    <a:cubicBezTo>
                      <a:pt x="2012012" y="275697"/>
                      <a:pt x="1921036" y="355214"/>
                      <a:pt x="1808812" y="355214"/>
                    </a:cubicBezTo>
                    <a:lnTo>
                      <a:pt x="203200" y="355214"/>
                    </a:lnTo>
                    <a:cubicBezTo>
                      <a:pt x="90976" y="355214"/>
                      <a:pt x="0" y="275697"/>
                      <a:pt x="0" y="177607"/>
                    </a:cubicBezTo>
                    <a:cubicBezTo>
                      <a:pt x="0" y="7951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0" y="-47625"/>
                <a:ext cx="2012012" cy="4028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56" name="TextBox 56"/>
            <p:cNvSpPr txBox="1"/>
            <p:nvPr/>
          </p:nvSpPr>
          <p:spPr>
            <a:xfrm>
              <a:off x="2713401" y="370100"/>
              <a:ext cx="448244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UNIVERSITAS </a:t>
              </a:r>
            </a:p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MUHAMMADIYAH JEMBER</a:t>
              </a:r>
            </a:p>
          </p:txBody>
        </p:sp>
        <p:grpSp>
          <p:nvGrpSpPr>
            <p:cNvPr id="57" name="Group 57"/>
            <p:cNvGrpSpPr/>
            <p:nvPr/>
          </p:nvGrpSpPr>
          <p:grpSpPr>
            <a:xfrm>
              <a:off x="6950541" y="310919"/>
              <a:ext cx="854962" cy="854962"/>
              <a:chOff x="0" y="0"/>
              <a:chExt cx="812800" cy="8128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8146" tIns="8146" rIns="8146" bIns="8146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60" name="Freeform 60"/>
            <p:cNvSpPr/>
            <p:nvPr/>
          </p:nvSpPr>
          <p:spPr>
            <a:xfrm>
              <a:off x="6923122" y="256080"/>
              <a:ext cx="909800" cy="909800"/>
            </a:xfrm>
            <a:custGeom>
              <a:avLst/>
              <a:gdLst/>
              <a:ahLst/>
              <a:cxnLst/>
              <a:rect l="l" t="t" r="r" b="b"/>
              <a:pathLst>
                <a:path w="909800" h="909800">
                  <a:moveTo>
                    <a:pt x="0" y="0"/>
                  </a:moveTo>
                  <a:lnTo>
                    <a:pt x="909801" y="0"/>
                  </a:lnTo>
                  <a:lnTo>
                    <a:pt x="909801" y="909800"/>
                  </a:lnTo>
                  <a:lnTo>
                    <a:pt x="0" y="909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62" name="TextBox 62"/>
          <p:cNvSpPr txBox="1"/>
          <p:nvPr/>
        </p:nvSpPr>
        <p:spPr>
          <a:xfrm>
            <a:off x="7464580" y="693543"/>
            <a:ext cx="3361837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 dirty="0">
                <a:solidFill>
                  <a:srgbClr val="0B0B6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Uji </a:t>
            </a:r>
            <a:r>
              <a:rPr lang="en-US" sz="1700" b="1" dirty="0" err="1">
                <a:solidFill>
                  <a:srgbClr val="0B0B6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Komprehensive</a:t>
            </a:r>
            <a:endParaRPr lang="en-US" sz="1700" b="1" dirty="0">
              <a:solidFill>
                <a:srgbClr val="0B0B6D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61" name="Freeform 61"/>
          <p:cNvSpPr/>
          <p:nvPr/>
        </p:nvSpPr>
        <p:spPr>
          <a:xfrm>
            <a:off x="-251599" y="3446648"/>
            <a:ext cx="8216639" cy="6840352"/>
          </a:xfrm>
          <a:custGeom>
            <a:avLst/>
            <a:gdLst/>
            <a:ahLst/>
            <a:cxnLst/>
            <a:rect l="l" t="t" r="r" b="b"/>
            <a:pathLst>
              <a:path w="8216639" h="6840352">
                <a:moveTo>
                  <a:pt x="0" y="0"/>
                </a:moveTo>
                <a:lnTo>
                  <a:pt x="8216639" y="0"/>
                </a:lnTo>
                <a:lnTo>
                  <a:pt x="8216639" y="6840352"/>
                </a:lnTo>
                <a:lnTo>
                  <a:pt x="0" y="68403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D0ABEBD-374A-1B86-486A-E148EF9E719E}"/>
              </a:ext>
            </a:extLst>
          </p:cNvPr>
          <p:cNvGrpSpPr/>
          <p:nvPr/>
        </p:nvGrpSpPr>
        <p:grpSpPr>
          <a:xfrm>
            <a:off x="1869813" y="-4914173"/>
            <a:ext cx="10777623" cy="3920312"/>
            <a:chOff x="1869813" y="2094615"/>
            <a:chExt cx="10777623" cy="3920312"/>
          </a:xfrm>
        </p:grpSpPr>
        <p:grpSp>
          <p:nvGrpSpPr>
            <p:cNvPr id="65" name="Group 26">
              <a:extLst>
                <a:ext uri="{FF2B5EF4-FFF2-40B4-BE49-F238E27FC236}">
                  <a16:creationId xmlns:a16="http://schemas.microsoft.com/office/drawing/2014/main" id="{F1E9150D-B833-AB53-0DE9-75CF7DD6CF15}"/>
                </a:ext>
              </a:extLst>
            </p:cNvPr>
            <p:cNvGrpSpPr/>
            <p:nvPr/>
          </p:nvGrpSpPr>
          <p:grpSpPr>
            <a:xfrm>
              <a:off x="1869813" y="3196340"/>
              <a:ext cx="6962151" cy="2818587"/>
              <a:chOff x="0" y="0"/>
              <a:chExt cx="9282867" cy="3758116"/>
            </a:xfrm>
          </p:grpSpPr>
          <p:sp>
            <p:nvSpPr>
              <p:cNvPr id="67" name="TextBox 27">
                <a:extLst>
                  <a:ext uri="{FF2B5EF4-FFF2-40B4-BE49-F238E27FC236}">
                    <a16:creationId xmlns:a16="http://schemas.microsoft.com/office/drawing/2014/main" id="{D72FEB19-5A9B-A554-D507-87A60725FC59}"/>
                  </a:ext>
                </a:extLst>
              </p:cNvPr>
              <p:cNvSpPr txBox="1"/>
              <p:nvPr/>
            </p:nvSpPr>
            <p:spPr>
              <a:xfrm>
                <a:off x="4379183" y="538953"/>
                <a:ext cx="1862533" cy="28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139"/>
                  </a:lnSpc>
                </a:pPr>
                <a:r>
                  <a:rPr lang="en-US" sz="100">
                    <a:solidFill>
                      <a:srgbClr val="595959"/>
                    </a:solidFill>
                    <a:latin typeface="Now"/>
                    <a:ea typeface="Now"/>
                    <a:cs typeface="Now"/>
                    <a:sym typeface="Now"/>
                  </a:rPr>
                  <a:t>xd</a:t>
                </a:r>
              </a:p>
            </p:txBody>
          </p:sp>
          <p:grpSp>
            <p:nvGrpSpPr>
              <p:cNvPr id="68" name="Group 28">
                <a:extLst>
                  <a:ext uri="{FF2B5EF4-FFF2-40B4-BE49-F238E27FC236}">
                    <a16:creationId xmlns:a16="http://schemas.microsoft.com/office/drawing/2014/main" id="{86CD5272-4E12-2425-BB16-04519D2A7C94}"/>
                  </a:ext>
                </a:extLst>
              </p:cNvPr>
              <p:cNvGrpSpPr/>
              <p:nvPr/>
            </p:nvGrpSpPr>
            <p:grpSpPr>
              <a:xfrm>
                <a:off x="0" y="0"/>
                <a:ext cx="9282867" cy="3758116"/>
                <a:chOff x="0" y="0"/>
                <a:chExt cx="1078619" cy="436673"/>
              </a:xfrm>
            </p:grpSpPr>
            <p:sp>
              <p:nvSpPr>
                <p:cNvPr id="69" name="Freeform 29">
                  <a:extLst>
                    <a:ext uri="{FF2B5EF4-FFF2-40B4-BE49-F238E27FC236}">
                      <a16:creationId xmlns:a16="http://schemas.microsoft.com/office/drawing/2014/main" id="{C54D92B7-93AE-8946-EFCE-94EE6DF7B87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78619" cy="436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619" h="436673">
                      <a:moveTo>
                        <a:pt x="56712" y="0"/>
                      </a:moveTo>
                      <a:lnTo>
                        <a:pt x="1021907" y="0"/>
                      </a:lnTo>
                      <a:cubicBezTo>
                        <a:pt x="1053228" y="0"/>
                        <a:pt x="1078619" y="25391"/>
                        <a:pt x="1078619" y="56712"/>
                      </a:cubicBezTo>
                      <a:lnTo>
                        <a:pt x="1078619" y="379961"/>
                      </a:lnTo>
                      <a:cubicBezTo>
                        <a:pt x="1078619" y="395002"/>
                        <a:pt x="1072644" y="409427"/>
                        <a:pt x="1062009" y="420062"/>
                      </a:cubicBezTo>
                      <a:cubicBezTo>
                        <a:pt x="1051373" y="430698"/>
                        <a:pt x="1036948" y="436673"/>
                        <a:pt x="1021907" y="436673"/>
                      </a:cubicBezTo>
                      <a:lnTo>
                        <a:pt x="56712" y="436673"/>
                      </a:lnTo>
                      <a:cubicBezTo>
                        <a:pt x="25391" y="436673"/>
                        <a:pt x="0" y="411282"/>
                        <a:pt x="0" y="379961"/>
                      </a:cubicBezTo>
                      <a:lnTo>
                        <a:pt x="0" y="56712"/>
                      </a:lnTo>
                      <a:cubicBezTo>
                        <a:pt x="0" y="25391"/>
                        <a:pt x="25391" y="0"/>
                        <a:pt x="56712" y="0"/>
                      </a:cubicBezTo>
                      <a:close/>
                    </a:path>
                  </a:pathLst>
                </a:custGeom>
                <a:blipFill>
                  <a:blip r:embed="rId9"/>
                  <a:stretch>
                    <a:fillRect t="-32284" b="-32284"/>
                  </a:stretch>
                </a:blipFill>
              </p:spPr>
            </p:sp>
          </p:grpSp>
        </p:grpSp>
        <p:sp>
          <p:nvSpPr>
            <p:cNvPr id="66" name="TextBox 60">
              <a:extLst>
                <a:ext uri="{FF2B5EF4-FFF2-40B4-BE49-F238E27FC236}">
                  <a16:creationId xmlns:a16="http://schemas.microsoft.com/office/drawing/2014/main" id="{C79E388D-4A10-C47A-B192-2BBE117AF0FF}"/>
                </a:ext>
              </a:extLst>
            </p:cNvPr>
            <p:cNvSpPr txBox="1"/>
            <p:nvPr/>
          </p:nvSpPr>
          <p:spPr>
            <a:xfrm>
              <a:off x="6221691" y="2094615"/>
              <a:ext cx="6425745" cy="520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3999" b="1">
                  <a:solidFill>
                    <a:srgbClr val="0B0B6D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TUJUAN PENELITIAN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99FA9C7-709B-E568-9C64-CE584D4E17D1}"/>
              </a:ext>
            </a:extLst>
          </p:cNvPr>
          <p:cNvGrpSpPr/>
          <p:nvPr/>
        </p:nvGrpSpPr>
        <p:grpSpPr>
          <a:xfrm>
            <a:off x="9481084" y="13143057"/>
            <a:ext cx="15275138" cy="3222512"/>
            <a:chOff x="9481084" y="3196340"/>
            <a:chExt cx="15275138" cy="3222512"/>
          </a:xfrm>
        </p:grpSpPr>
        <p:grpSp>
          <p:nvGrpSpPr>
            <p:cNvPr id="71" name="Group 22">
              <a:extLst>
                <a:ext uri="{FF2B5EF4-FFF2-40B4-BE49-F238E27FC236}">
                  <a16:creationId xmlns:a16="http://schemas.microsoft.com/office/drawing/2014/main" id="{DD8C3C57-77F9-044A-8FF2-95A9F8498815}"/>
                </a:ext>
              </a:extLst>
            </p:cNvPr>
            <p:cNvGrpSpPr/>
            <p:nvPr/>
          </p:nvGrpSpPr>
          <p:grpSpPr>
            <a:xfrm>
              <a:off x="9481084" y="3196340"/>
              <a:ext cx="6962151" cy="2818587"/>
              <a:chOff x="0" y="0"/>
              <a:chExt cx="9282867" cy="3758116"/>
            </a:xfrm>
          </p:grpSpPr>
          <p:sp>
            <p:nvSpPr>
              <p:cNvPr id="77" name="TextBox 23">
                <a:extLst>
                  <a:ext uri="{FF2B5EF4-FFF2-40B4-BE49-F238E27FC236}">
                    <a16:creationId xmlns:a16="http://schemas.microsoft.com/office/drawing/2014/main" id="{4921AB91-5799-6E8A-BD46-A1AFB08062E7}"/>
                  </a:ext>
                </a:extLst>
              </p:cNvPr>
              <p:cNvSpPr txBox="1"/>
              <p:nvPr/>
            </p:nvSpPr>
            <p:spPr>
              <a:xfrm>
                <a:off x="5010557" y="1031333"/>
                <a:ext cx="1862533" cy="28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139"/>
                  </a:lnSpc>
                </a:pPr>
                <a:r>
                  <a:rPr lang="en-US" sz="100">
                    <a:solidFill>
                      <a:srgbClr val="595959"/>
                    </a:solidFill>
                    <a:latin typeface="Now"/>
                    <a:ea typeface="Now"/>
                    <a:cs typeface="Now"/>
                    <a:sym typeface="Now"/>
                  </a:rPr>
                  <a:t>jh</a:t>
                </a:r>
              </a:p>
            </p:txBody>
          </p:sp>
          <p:grpSp>
            <p:nvGrpSpPr>
              <p:cNvPr id="78" name="Group 24">
                <a:extLst>
                  <a:ext uri="{FF2B5EF4-FFF2-40B4-BE49-F238E27FC236}">
                    <a16:creationId xmlns:a16="http://schemas.microsoft.com/office/drawing/2014/main" id="{F85AF77A-C36C-510D-7A11-A3F540766B1E}"/>
                  </a:ext>
                </a:extLst>
              </p:cNvPr>
              <p:cNvGrpSpPr/>
              <p:nvPr/>
            </p:nvGrpSpPr>
            <p:grpSpPr>
              <a:xfrm>
                <a:off x="0" y="0"/>
                <a:ext cx="9282867" cy="3758116"/>
                <a:chOff x="0" y="0"/>
                <a:chExt cx="1078619" cy="436673"/>
              </a:xfrm>
            </p:grpSpPr>
            <p:sp>
              <p:nvSpPr>
                <p:cNvPr id="79" name="Freeform 25">
                  <a:extLst>
                    <a:ext uri="{FF2B5EF4-FFF2-40B4-BE49-F238E27FC236}">
                      <a16:creationId xmlns:a16="http://schemas.microsoft.com/office/drawing/2014/main" id="{20D3793B-B653-9D19-FBF2-0E78E8777D6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78619" cy="436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619" h="436673">
                      <a:moveTo>
                        <a:pt x="56712" y="0"/>
                      </a:moveTo>
                      <a:lnTo>
                        <a:pt x="1021907" y="0"/>
                      </a:lnTo>
                      <a:cubicBezTo>
                        <a:pt x="1053228" y="0"/>
                        <a:pt x="1078619" y="25391"/>
                        <a:pt x="1078619" y="56712"/>
                      </a:cubicBezTo>
                      <a:lnTo>
                        <a:pt x="1078619" y="379961"/>
                      </a:lnTo>
                      <a:cubicBezTo>
                        <a:pt x="1078619" y="395002"/>
                        <a:pt x="1072644" y="409427"/>
                        <a:pt x="1062009" y="420062"/>
                      </a:cubicBezTo>
                      <a:cubicBezTo>
                        <a:pt x="1051373" y="430698"/>
                        <a:pt x="1036948" y="436673"/>
                        <a:pt x="1021907" y="436673"/>
                      </a:cubicBezTo>
                      <a:lnTo>
                        <a:pt x="56712" y="436673"/>
                      </a:lnTo>
                      <a:cubicBezTo>
                        <a:pt x="25391" y="436673"/>
                        <a:pt x="0" y="411282"/>
                        <a:pt x="0" y="379961"/>
                      </a:cubicBezTo>
                      <a:lnTo>
                        <a:pt x="0" y="56712"/>
                      </a:lnTo>
                      <a:cubicBezTo>
                        <a:pt x="0" y="25391"/>
                        <a:pt x="25391" y="0"/>
                        <a:pt x="56712" y="0"/>
                      </a:cubicBezTo>
                      <a:close/>
                    </a:path>
                  </a:pathLst>
                </a:custGeom>
                <a:blipFill>
                  <a:blip r:embed="rId10"/>
                  <a:stretch>
                    <a:fillRect t="-25646" b="-25646"/>
                  </a:stretch>
                </a:blipFill>
              </p:spPr>
            </p:sp>
          </p:grpSp>
        </p:grpSp>
        <p:grpSp>
          <p:nvGrpSpPr>
            <p:cNvPr id="72" name="Group 50">
              <a:extLst>
                <a:ext uri="{FF2B5EF4-FFF2-40B4-BE49-F238E27FC236}">
                  <a16:creationId xmlns:a16="http://schemas.microsoft.com/office/drawing/2014/main" id="{A9617C33-EE97-9260-BD3E-E251054AA9E7}"/>
                </a:ext>
              </a:extLst>
            </p:cNvPr>
            <p:cNvGrpSpPr/>
            <p:nvPr/>
          </p:nvGrpSpPr>
          <p:grpSpPr>
            <a:xfrm>
              <a:off x="18482535" y="5383472"/>
              <a:ext cx="6273687" cy="1035380"/>
              <a:chOff x="0" y="0"/>
              <a:chExt cx="8364916" cy="1380507"/>
            </a:xfrm>
          </p:grpSpPr>
          <p:grpSp>
            <p:nvGrpSpPr>
              <p:cNvPr id="73" name="Group 51">
                <a:extLst>
                  <a:ext uri="{FF2B5EF4-FFF2-40B4-BE49-F238E27FC236}">
                    <a16:creationId xmlns:a16="http://schemas.microsoft.com/office/drawing/2014/main" id="{498D7F43-2AF8-A078-4FBB-2B1D6EEF56ED}"/>
                  </a:ext>
                </a:extLst>
              </p:cNvPr>
              <p:cNvGrpSpPr/>
              <p:nvPr/>
            </p:nvGrpSpPr>
            <p:grpSpPr>
              <a:xfrm>
                <a:off x="0" y="0"/>
                <a:ext cx="8364916" cy="1380507"/>
                <a:chOff x="0" y="0"/>
                <a:chExt cx="2012012" cy="332053"/>
              </a:xfrm>
            </p:grpSpPr>
            <p:sp>
              <p:nvSpPr>
                <p:cNvPr id="75" name="Freeform 52">
                  <a:extLst>
                    <a:ext uri="{FF2B5EF4-FFF2-40B4-BE49-F238E27FC236}">
                      <a16:creationId xmlns:a16="http://schemas.microsoft.com/office/drawing/2014/main" id="{757A4B45-CD38-FC65-6217-A59FF592FA1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012012" cy="332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012" h="332053">
                      <a:moveTo>
                        <a:pt x="1808812" y="0"/>
                      </a:moveTo>
                      <a:cubicBezTo>
                        <a:pt x="1921036" y="0"/>
                        <a:pt x="2012012" y="74333"/>
                        <a:pt x="2012012" y="166027"/>
                      </a:cubicBezTo>
                      <a:cubicBezTo>
                        <a:pt x="2012012" y="257720"/>
                        <a:pt x="1921036" y="332053"/>
                        <a:pt x="1808812" y="332053"/>
                      </a:cubicBezTo>
                      <a:lnTo>
                        <a:pt x="203200" y="332053"/>
                      </a:lnTo>
                      <a:cubicBezTo>
                        <a:pt x="90976" y="332053"/>
                        <a:pt x="0" y="257720"/>
                        <a:pt x="0" y="166027"/>
                      </a:cubicBezTo>
                      <a:cubicBezTo>
                        <a:pt x="0" y="74333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79AFFF"/>
                </a:solidFill>
              </p:spPr>
            </p:sp>
            <p:sp>
              <p:nvSpPr>
                <p:cNvPr id="76" name="TextBox 53">
                  <a:extLst>
                    <a:ext uri="{FF2B5EF4-FFF2-40B4-BE49-F238E27FC236}">
                      <a16:creationId xmlns:a16="http://schemas.microsoft.com/office/drawing/2014/main" id="{6026BDCB-078E-20C9-DE0B-92BC62B1BF36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2012012" cy="37967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80"/>
                    </a:lnSpc>
                  </a:pPr>
                  <a:endParaRPr/>
                </a:p>
              </p:txBody>
            </p:sp>
          </p:grpSp>
          <p:sp>
            <p:nvSpPr>
              <p:cNvPr id="74" name="TextBox 54">
                <a:extLst>
                  <a:ext uri="{FF2B5EF4-FFF2-40B4-BE49-F238E27FC236}">
                    <a16:creationId xmlns:a16="http://schemas.microsoft.com/office/drawing/2014/main" id="{508C8F90-E701-5ABF-A457-0D2188D498D6}"/>
                  </a:ext>
                </a:extLst>
              </p:cNvPr>
              <p:cNvSpPr txBox="1"/>
              <p:nvPr/>
            </p:nvSpPr>
            <p:spPr>
              <a:xfrm>
                <a:off x="342900" y="493615"/>
                <a:ext cx="4482449" cy="36470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2380"/>
                  </a:lnSpc>
                </a:pPr>
                <a:r>
                  <a:rPr lang="en-US" sz="1700" b="1">
                    <a:solidFill>
                      <a:srgbClr val="FFFFFF"/>
                    </a:solidFill>
                    <a:latin typeface="Montserrat Semi-Bold"/>
                    <a:ea typeface="Montserrat Semi-Bold"/>
                    <a:cs typeface="Montserrat Semi-Bold"/>
                    <a:sym typeface="Montserrat Semi-Bold"/>
                  </a:rPr>
                  <a:t>PILLOW CREATIVE ID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94060" y="8055391"/>
            <a:ext cx="8204198" cy="6407316"/>
            <a:chOff x="0" y="0"/>
            <a:chExt cx="10938930" cy="8543088"/>
          </a:xfrm>
        </p:grpSpPr>
        <p:sp>
          <p:nvSpPr>
            <p:cNvPr id="3" name="TextBox 3"/>
            <p:cNvSpPr txBox="1"/>
            <p:nvPr/>
          </p:nvSpPr>
          <p:spPr>
            <a:xfrm>
              <a:off x="2675339" y="320022"/>
              <a:ext cx="15465" cy="19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"/>
                </a:lnSpc>
              </a:pPr>
              <a:r>
                <a:rPr lang="en-US" sz="102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0" y="0"/>
              <a:ext cx="10938930" cy="8543088"/>
              <a:chOff x="0" y="0"/>
              <a:chExt cx="2111986" cy="164941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111986" cy="1649419"/>
              </a:xfrm>
              <a:custGeom>
                <a:avLst/>
                <a:gdLst/>
                <a:ahLst/>
                <a:cxnLst/>
                <a:rect l="l" t="t" r="r" b="b"/>
                <a:pathLst>
                  <a:path w="2111986" h="1649419">
                    <a:moveTo>
                      <a:pt x="57927" y="0"/>
                    </a:moveTo>
                    <a:lnTo>
                      <a:pt x="2054058" y="0"/>
                    </a:lnTo>
                    <a:cubicBezTo>
                      <a:pt x="2086051" y="0"/>
                      <a:pt x="2111986" y="25935"/>
                      <a:pt x="2111986" y="57927"/>
                    </a:cubicBezTo>
                    <a:lnTo>
                      <a:pt x="2111986" y="1591492"/>
                    </a:lnTo>
                    <a:cubicBezTo>
                      <a:pt x="2111986" y="1623484"/>
                      <a:pt x="2086051" y="1649419"/>
                      <a:pt x="2054058" y="1649419"/>
                    </a:cubicBezTo>
                    <a:lnTo>
                      <a:pt x="57927" y="1649419"/>
                    </a:lnTo>
                    <a:cubicBezTo>
                      <a:pt x="25935" y="1649419"/>
                      <a:pt x="0" y="1623484"/>
                      <a:pt x="0" y="1591492"/>
                    </a:cubicBezTo>
                    <a:lnTo>
                      <a:pt x="0" y="57927"/>
                    </a:lnTo>
                    <a:cubicBezTo>
                      <a:pt x="0" y="25935"/>
                      <a:pt x="25935" y="0"/>
                      <a:pt x="57927" y="0"/>
                    </a:cubicBezTo>
                    <a:close/>
                  </a:path>
                </a:pathLst>
              </a:custGeom>
              <a:solidFill>
                <a:srgbClr val="FAC90E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111986" cy="1687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-581035" y="1753983"/>
            <a:ext cx="4281521" cy="8147847"/>
            <a:chOff x="0" y="0"/>
            <a:chExt cx="5708695" cy="10863796"/>
          </a:xfrm>
        </p:grpSpPr>
        <p:sp>
          <p:nvSpPr>
            <p:cNvPr id="8" name="TextBox 8"/>
            <p:cNvSpPr txBox="1"/>
            <p:nvPr/>
          </p:nvSpPr>
          <p:spPr>
            <a:xfrm>
              <a:off x="2843236" y="5388002"/>
              <a:ext cx="22398" cy="136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6"/>
                </a:lnSpc>
              </a:pPr>
              <a:r>
                <a:rPr lang="en-US" sz="304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sc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96178" y="404381"/>
              <a:ext cx="8071" cy="24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"/>
                </a:lnSpc>
              </a:pPr>
              <a:r>
                <a:rPr lang="en-US" sz="129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0" y="0"/>
              <a:ext cx="5708695" cy="10863796"/>
              <a:chOff x="0" y="0"/>
              <a:chExt cx="872252" cy="165991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72252" cy="1659918"/>
              </a:xfrm>
              <a:custGeom>
                <a:avLst/>
                <a:gdLst/>
                <a:ahLst/>
                <a:cxnLst/>
                <a:rect l="l" t="t" r="r" b="b"/>
                <a:pathLst>
                  <a:path w="872252" h="1659918">
                    <a:moveTo>
                      <a:pt x="140259" y="0"/>
                    </a:moveTo>
                    <a:lnTo>
                      <a:pt x="731993" y="0"/>
                    </a:lnTo>
                    <a:cubicBezTo>
                      <a:pt x="809456" y="0"/>
                      <a:pt x="872252" y="62796"/>
                      <a:pt x="872252" y="140259"/>
                    </a:cubicBezTo>
                    <a:lnTo>
                      <a:pt x="872252" y="1519659"/>
                    </a:lnTo>
                    <a:cubicBezTo>
                      <a:pt x="872252" y="1556858"/>
                      <a:pt x="857475" y="1592534"/>
                      <a:pt x="831171" y="1618837"/>
                    </a:cubicBezTo>
                    <a:cubicBezTo>
                      <a:pt x="804867" y="1645141"/>
                      <a:pt x="769192" y="1659918"/>
                      <a:pt x="731993" y="1659918"/>
                    </a:cubicBezTo>
                    <a:lnTo>
                      <a:pt x="140259" y="1659918"/>
                    </a:lnTo>
                    <a:cubicBezTo>
                      <a:pt x="103060" y="1659918"/>
                      <a:pt x="67385" y="1645141"/>
                      <a:pt x="41081" y="1618837"/>
                    </a:cubicBezTo>
                    <a:cubicBezTo>
                      <a:pt x="14777" y="1592534"/>
                      <a:pt x="0" y="1556858"/>
                      <a:pt x="0" y="1519659"/>
                    </a:cubicBezTo>
                    <a:lnTo>
                      <a:pt x="0" y="140259"/>
                    </a:lnTo>
                    <a:cubicBezTo>
                      <a:pt x="0" y="103060"/>
                      <a:pt x="14777" y="67385"/>
                      <a:pt x="41081" y="41081"/>
                    </a:cubicBezTo>
                    <a:cubicBezTo>
                      <a:pt x="67385" y="14777"/>
                      <a:pt x="103060" y="0"/>
                      <a:pt x="140259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72252" cy="1698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3" name="Group 13"/>
          <p:cNvGrpSpPr/>
          <p:nvPr/>
        </p:nvGrpSpPr>
        <p:grpSpPr>
          <a:xfrm>
            <a:off x="8604428" y="-391494"/>
            <a:ext cx="983895" cy="983895"/>
            <a:chOff x="0" y="0"/>
            <a:chExt cx="1311859" cy="1311859"/>
          </a:xfrm>
        </p:grpSpPr>
        <p:sp>
          <p:nvSpPr>
            <p:cNvPr id="14" name="TextBox 14"/>
            <p:cNvSpPr txBox="1"/>
            <p:nvPr/>
          </p:nvSpPr>
          <p:spPr>
            <a:xfrm>
              <a:off x="878070" y="619052"/>
              <a:ext cx="859" cy="1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"/>
                </a:lnSpc>
              </a:pPr>
              <a:r>
                <a:rPr lang="en-US" sz="1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4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0"/>
              <a:ext cx="1311859" cy="1311859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C90E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8" name="Freeform 18"/>
          <p:cNvSpPr/>
          <p:nvPr/>
        </p:nvSpPr>
        <p:spPr>
          <a:xfrm>
            <a:off x="7794854" y="-1210353"/>
            <a:ext cx="2603041" cy="2621611"/>
          </a:xfrm>
          <a:custGeom>
            <a:avLst/>
            <a:gdLst/>
            <a:ahLst/>
            <a:cxnLst/>
            <a:rect l="l" t="t" r="r" b="b"/>
            <a:pathLst>
              <a:path w="2603041" h="2621611">
                <a:moveTo>
                  <a:pt x="0" y="0"/>
                </a:moveTo>
                <a:lnTo>
                  <a:pt x="2603042" y="0"/>
                </a:lnTo>
                <a:lnTo>
                  <a:pt x="2603042" y="2621612"/>
                </a:lnTo>
                <a:lnTo>
                  <a:pt x="0" y="2621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7298690" y="-1697232"/>
            <a:ext cx="3595370" cy="3595370"/>
            <a:chOff x="0" y="0"/>
            <a:chExt cx="4793826" cy="4793826"/>
          </a:xfrm>
        </p:grpSpPr>
        <p:sp>
          <p:nvSpPr>
            <p:cNvPr id="20" name="TextBox 20"/>
            <p:cNvSpPr txBox="1"/>
            <p:nvPr/>
          </p:nvSpPr>
          <p:spPr>
            <a:xfrm>
              <a:off x="3284177" y="4481854"/>
              <a:ext cx="9250" cy="20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1"/>
                </a:lnSpc>
              </a:pPr>
              <a:r>
                <a:rPr lang="en-US" sz="107" b="1">
                  <a:solidFill>
                    <a:srgbClr val="F5B308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7</a:t>
              </a:r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4793826" cy="4793826"/>
            </a:xfrm>
            <a:custGeom>
              <a:avLst/>
              <a:gdLst/>
              <a:ahLst/>
              <a:cxnLst/>
              <a:rect l="l" t="t" r="r" b="b"/>
              <a:pathLst>
                <a:path w="4793826" h="4793826">
                  <a:moveTo>
                    <a:pt x="0" y="0"/>
                  </a:moveTo>
                  <a:lnTo>
                    <a:pt x="4793826" y="0"/>
                  </a:lnTo>
                  <a:lnTo>
                    <a:pt x="4793826" y="4793826"/>
                  </a:lnTo>
                  <a:lnTo>
                    <a:pt x="0" y="4793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12139056" y="2342838"/>
            <a:ext cx="5618813" cy="6915462"/>
            <a:chOff x="0" y="0"/>
            <a:chExt cx="7491750" cy="9220616"/>
          </a:xfrm>
        </p:grpSpPr>
        <p:sp>
          <p:nvSpPr>
            <p:cNvPr id="26" name="TextBox 26"/>
            <p:cNvSpPr txBox="1"/>
            <p:nvPr/>
          </p:nvSpPr>
          <p:spPr>
            <a:xfrm>
              <a:off x="2878204" y="3523823"/>
              <a:ext cx="1862533" cy="28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9"/>
                </a:lnSpc>
              </a:pPr>
              <a:r>
                <a:rPr lang="en-US" sz="100">
                  <a:solidFill>
                    <a:srgbClr val="595959"/>
                  </a:solidFill>
                  <a:latin typeface="Now"/>
                  <a:ea typeface="Now"/>
                  <a:cs typeface="Now"/>
                  <a:sym typeface="Now"/>
                </a:rPr>
                <a:t>bibi</a:t>
              </a: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0" y="0"/>
              <a:ext cx="7491750" cy="9220616"/>
              <a:chOff x="0" y="0"/>
              <a:chExt cx="6604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604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8128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59401" r="-59401"/>
                </a:stretch>
              </a:blipFill>
              <a:ln w="85725" cap="sq">
                <a:solidFill>
                  <a:srgbClr val="0B0B6D"/>
                </a:solidFill>
                <a:prstDash val="solid"/>
                <a:miter/>
              </a:ln>
            </p:spPr>
          </p:sp>
        </p:grpSp>
      </p:grpSp>
      <p:grpSp>
        <p:nvGrpSpPr>
          <p:cNvPr id="29" name="Group 29"/>
          <p:cNvGrpSpPr/>
          <p:nvPr/>
        </p:nvGrpSpPr>
        <p:grpSpPr>
          <a:xfrm>
            <a:off x="13542010" y="511010"/>
            <a:ext cx="6273687" cy="1035380"/>
            <a:chOff x="0" y="0"/>
            <a:chExt cx="8364916" cy="1380507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8364916" cy="1380507"/>
              <a:chOff x="0" y="0"/>
              <a:chExt cx="2012012" cy="33205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012012" cy="332053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32053">
                    <a:moveTo>
                      <a:pt x="1808812" y="0"/>
                    </a:moveTo>
                    <a:cubicBezTo>
                      <a:pt x="1921036" y="0"/>
                      <a:pt x="2012012" y="74333"/>
                      <a:pt x="2012012" y="166027"/>
                    </a:cubicBezTo>
                    <a:cubicBezTo>
                      <a:pt x="2012012" y="257720"/>
                      <a:pt x="1921036" y="332053"/>
                      <a:pt x="1808812" y="332053"/>
                    </a:cubicBezTo>
                    <a:lnTo>
                      <a:pt x="203200" y="332053"/>
                    </a:lnTo>
                    <a:cubicBezTo>
                      <a:pt x="90976" y="332053"/>
                      <a:pt x="0" y="257720"/>
                      <a:pt x="0" y="166027"/>
                    </a:cubicBezTo>
                    <a:cubicBezTo>
                      <a:pt x="0" y="74333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47625"/>
                <a:ext cx="2012012" cy="379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342900" y="493615"/>
              <a:ext cx="4482449" cy="364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80"/>
                </a:lnSpc>
              </a:pPr>
              <a:r>
                <a:rPr lang="en-US" sz="17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PILLOW CREATIVE ID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4009519" y="697818"/>
            <a:ext cx="641221" cy="641221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146" tIns="8146" rIns="8146" bIns="8146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5713310" y="3383811"/>
            <a:ext cx="6425745" cy="2659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00"/>
              </a:lnSpc>
            </a:pPr>
            <a:r>
              <a:rPr lang="en-US" sz="10200" b="1">
                <a:solidFill>
                  <a:srgbClr val="0B0B6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TERIMA KASIH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713310" y="6170786"/>
            <a:ext cx="6425745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CA8304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PILLOW CREATIVE STUDENT</a:t>
            </a:r>
          </a:p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CA8304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NIM. 123456789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713310" y="7637636"/>
            <a:ext cx="5710956" cy="824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595959"/>
                </a:solidFill>
                <a:latin typeface="Now"/>
                <a:ea typeface="Now"/>
                <a:cs typeface="Now"/>
                <a:sym typeface="Now"/>
              </a:rPr>
              <a:t>Pembimbing I  :</a:t>
            </a: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595959"/>
                </a:solidFill>
                <a:latin typeface="Now"/>
                <a:ea typeface="Now"/>
                <a:cs typeface="Now"/>
                <a:sym typeface="Now"/>
              </a:rPr>
              <a:t>Pembimbing II :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-1387369" y="511010"/>
            <a:ext cx="6273687" cy="1107599"/>
            <a:chOff x="0" y="0"/>
            <a:chExt cx="8364916" cy="147679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364916" cy="1476799"/>
              <a:chOff x="0" y="0"/>
              <a:chExt cx="2012012" cy="355214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2012012" cy="355214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55214">
                    <a:moveTo>
                      <a:pt x="1808812" y="0"/>
                    </a:moveTo>
                    <a:cubicBezTo>
                      <a:pt x="1921036" y="0"/>
                      <a:pt x="2012012" y="79517"/>
                      <a:pt x="2012012" y="177607"/>
                    </a:cubicBezTo>
                    <a:cubicBezTo>
                      <a:pt x="2012012" y="275697"/>
                      <a:pt x="1921036" y="355214"/>
                      <a:pt x="1808812" y="355214"/>
                    </a:cubicBezTo>
                    <a:lnTo>
                      <a:pt x="203200" y="355214"/>
                    </a:lnTo>
                    <a:cubicBezTo>
                      <a:pt x="90976" y="355214"/>
                      <a:pt x="0" y="275697"/>
                      <a:pt x="0" y="177607"/>
                    </a:cubicBezTo>
                    <a:cubicBezTo>
                      <a:pt x="0" y="7951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47625"/>
                <a:ext cx="2012012" cy="4028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2713401" y="370100"/>
              <a:ext cx="448244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UNIVERSITAS </a:t>
              </a:r>
            </a:p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MUHAMMADIYAH JEMBER</a:t>
              </a:r>
            </a:p>
          </p:txBody>
        </p:sp>
        <p:grpSp>
          <p:nvGrpSpPr>
            <p:cNvPr id="45" name="Group 45"/>
            <p:cNvGrpSpPr/>
            <p:nvPr/>
          </p:nvGrpSpPr>
          <p:grpSpPr>
            <a:xfrm>
              <a:off x="6950541" y="310919"/>
              <a:ext cx="854962" cy="854962"/>
              <a:chOff x="0" y="0"/>
              <a:chExt cx="812800" cy="8128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8146" tIns="8146" rIns="8146" bIns="8146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48" name="Freeform 48"/>
            <p:cNvSpPr/>
            <p:nvPr/>
          </p:nvSpPr>
          <p:spPr>
            <a:xfrm>
              <a:off x="6923122" y="256080"/>
              <a:ext cx="909800" cy="909800"/>
            </a:xfrm>
            <a:custGeom>
              <a:avLst/>
              <a:gdLst/>
              <a:ahLst/>
              <a:cxnLst/>
              <a:rect l="l" t="t" r="r" b="b"/>
              <a:pathLst>
                <a:path w="909800" h="909800">
                  <a:moveTo>
                    <a:pt x="0" y="0"/>
                  </a:moveTo>
                  <a:lnTo>
                    <a:pt x="909801" y="0"/>
                  </a:lnTo>
                  <a:lnTo>
                    <a:pt x="909801" y="909800"/>
                  </a:lnTo>
                  <a:lnTo>
                    <a:pt x="0" y="909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BCDFBCB-AC6C-3B39-7051-7568ECC7B08D}"/>
              </a:ext>
            </a:extLst>
          </p:cNvPr>
          <p:cNvGrpSpPr/>
          <p:nvPr/>
        </p:nvGrpSpPr>
        <p:grpSpPr>
          <a:xfrm>
            <a:off x="1509357" y="3219636"/>
            <a:ext cx="4049269" cy="3998900"/>
            <a:chOff x="1509357" y="3219636"/>
            <a:chExt cx="4049269" cy="3998900"/>
          </a:xfrm>
        </p:grpSpPr>
        <p:grpSp>
          <p:nvGrpSpPr>
            <p:cNvPr id="22" name="Group 22"/>
            <p:cNvGrpSpPr/>
            <p:nvPr/>
          </p:nvGrpSpPr>
          <p:grpSpPr>
            <a:xfrm>
              <a:off x="1559726" y="3219636"/>
              <a:ext cx="3998900" cy="399890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49" name="Freeform 49"/>
            <p:cNvSpPr/>
            <p:nvPr/>
          </p:nvSpPr>
          <p:spPr>
            <a:xfrm>
              <a:off x="1509357" y="3219636"/>
              <a:ext cx="3887233" cy="3887233"/>
            </a:xfrm>
            <a:custGeom>
              <a:avLst/>
              <a:gdLst/>
              <a:ahLst/>
              <a:cxnLst/>
              <a:rect l="l" t="t" r="r" b="b"/>
              <a:pathLst>
                <a:path w="3887233" h="3887233">
                  <a:moveTo>
                    <a:pt x="0" y="0"/>
                  </a:moveTo>
                  <a:lnTo>
                    <a:pt x="3887233" y="0"/>
                  </a:lnTo>
                  <a:lnTo>
                    <a:pt x="3887233" y="3887233"/>
                  </a:lnTo>
                  <a:lnTo>
                    <a:pt x="0" y="3887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3">
            <a:extLst>
              <a:ext uri="{FF2B5EF4-FFF2-40B4-BE49-F238E27FC236}">
                <a16:creationId xmlns:a16="http://schemas.microsoft.com/office/drawing/2014/main" id="{4BF30C23-0AE4-64A6-FB4A-F9D548F8A7FF}"/>
              </a:ext>
            </a:extLst>
          </p:cNvPr>
          <p:cNvGrpSpPr/>
          <p:nvPr/>
        </p:nvGrpSpPr>
        <p:grpSpPr>
          <a:xfrm flipH="1" flipV="1">
            <a:off x="-7924800" y="-11315700"/>
            <a:ext cx="5678244" cy="8948114"/>
            <a:chOff x="0" y="0"/>
            <a:chExt cx="7830994" cy="12340547"/>
          </a:xfrm>
        </p:grpSpPr>
        <p:sp>
          <p:nvSpPr>
            <p:cNvPr id="48" name="TextBox 4">
              <a:extLst>
                <a:ext uri="{FF2B5EF4-FFF2-40B4-BE49-F238E27FC236}">
                  <a16:creationId xmlns:a16="http://schemas.microsoft.com/office/drawing/2014/main" id="{F5950D5B-17AA-B82C-6C91-E99BDF940B81}"/>
                </a:ext>
              </a:extLst>
            </p:cNvPr>
            <p:cNvSpPr txBox="1"/>
            <p:nvPr/>
          </p:nvSpPr>
          <p:spPr>
            <a:xfrm>
              <a:off x="1828017" y="6909016"/>
              <a:ext cx="1637314" cy="28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9"/>
                </a:lnSpc>
              </a:pPr>
              <a:r>
                <a:rPr lang="en-US" sz="100">
                  <a:solidFill>
                    <a:srgbClr val="595959"/>
                  </a:solidFill>
                  <a:latin typeface="Now"/>
                  <a:ea typeface="Now"/>
                  <a:cs typeface="Now"/>
                  <a:sym typeface="Now"/>
                </a:rPr>
                <a:t>tg</a:t>
              </a:r>
            </a:p>
          </p:txBody>
        </p:sp>
        <p:grpSp>
          <p:nvGrpSpPr>
            <p:cNvPr id="49" name="Group 5">
              <a:extLst>
                <a:ext uri="{FF2B5EF4-FFF2-40B4-BE49-F238E27FC236}">
                  <a16:creationId xmlns:a16="http://schemas.microsoft.com/office/drawing/2014/main" id="{4E970CE0-3B18-9321-756A-986D6F4A2A1B}"/>
                </a:ext>
              </a:extLst>
            </p:cNvPr>
            <p:cNvGrpSpPr/>
            <p:nvPr/>
          </p:nvGrpSpPr>
          <p:grpSpPr>
            <a:xfrm>
              <a:off x="0" y="0"/>
              <a:ext cx="7830994" cy="12340547"/>
              <a:chOff x="0" y="0"/>
              <a:chExt cx="660400" cy="1040698"/>
            </a:xfrm>
          </p:grpSpPr>
          <p:sp>
            <p:nvSpPr>
              <p:cNvPr id="50" name="Freeform 6">
                <a:extLst>
                  <a:ext uri="{FF2B5EF4-FFF2-40B4-BE49-F238E27FC236}">
                    <a16:creationId xmlns:a16="http://schemas.microsoft.com/office/drawing/2014/main" id="{28042B48-9DEC-EF27-7798-CC0430ECADBD}"/>
                  </a:ext>
                </a:extLst>
              </p:cNvPr>
              <p:cNvSpPr/>
              <p:nvPr/>
            </p:nvSpPr>
            <p:spPr>
              <a:xfrm>
                <a:off x="0" y="0"/>
                <a:ext cx="660400" cy="1040698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1040698">
                    <a:moveTo>
                      <a:pt x="220252" y="1021629"/>
                    </a:moveTo>
                    <a:cubicBezTo>
                      <a:pt x="254109" y="1033142"/>
                      <a:pt x="292600" y="1040698"/>
                      <a:pt x="330378" y="1040698"/>
                    </a:cubicBezTo>
                    <a:cubicBezTo>
                      <a:pt x="368157" y="1040698"/>
                      <a:pt x="404509" y="1034221"/>
                      <a:pt x="438009" y="1022707"/>
                    </a:cubicBezTo>
                    <a:cubicBezTo>
                      <a:pt x="438723" y="1022347"/>
                      <a:pt x="439435" y="1022347"/>
                      <a:pt x="440148" y="1021988"/>
                    </a:cubicBezTo>
                    <a:cubicBezTo>
                      <a:pt x="565955" y="975933"/>
                      <a:pt x="658618" y="854319"/>
                      <a:pt x="660400" y="707133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706609"/>
                    </a:lnTo>
                    <a:cubicBezTo>
                      <a:pt x="1782" y="855038"/>
                      <a:pt x="93019" y="976653"/>
                      <a:pt x="220252" y="1021629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125071" r="-129053"/>
                </a:stretch>
              </a:blipFill>
              <a:ln w="85725" cap="sq">
                <a:solidFill>
                  <a:srgbClr val="FFFFFF"/>
                </a:solidFill>
                <a:prstDash val="solid"/>
                <a:miter/>
              </a:ln>
            </p:spPr>
          </p:sp>
        </p:grpSp>
      </p:grpSp>
      <p:grpSp>
        <p:nvGrpSpPr>
          <p:cNvPr id="2" name="Group 2"/>
          <p:cNvGrpSpPr/>
          <p:nvPr/>
        </p:nvGrpSpPr>
        <p:grpSpPr>
          <a:xfrm>
            <a:off x="10894060" y="8055391"/>
            <a:ext cx="8204198" cy="6407316"/>
            <a:chOff x="0" y="0"/>
            <a:chExt cx="10938930" cy="8543088"/>
          </a:xfrm>
        </p:grpSpPr>
        <p:sp>
          <p:nvSpPr>
            <p:cNvPr id="3" name="TextBox 3"/>
            <p:cNvSpPr txBox="1"/>
            <p:nvPr/>
          </p:nvSpPr>
          <p:spPr>
            <a:xfrm>
              <a:off x="2675339" y="320022"/>
              <a:ext cx="15465" cy="19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"/>
                </a:lnSpc>
              </a:pPr>
              <a:r>
                <a:rPr lang="en-US" sz="102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0" y="0"/>
              <a:ext cx="10938930" cy="8543088"/>
              <a:chOff x="0" y="0"/>
              <a:chExt cx="2111986" cy="164941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111986" cy="1649419"/>
              </a:xfrm>
              <a:custGeom>
                <a:avLst/>
                <a:gdLst/>
                <a:ahLst/>
                <a:cxnLst/>
                <a:rect l="l" t="t" r="r" b="b"/>
                <a:pathLst>
                  <a:path w="2111986" h="1649419">
                    <a:moveTo>
                      <a:pt x="57927" y="0"/>
                    </a:moveTo>
                    <a:lnTo>
                      <a:pt x="2054058" y="0"/>
                    </a:lnTo>
                    <a:cubicBezTo>
                      <a:pt x="2086051" y="0"/>
                      <a:pt x="2111986" y="25935"/>
                      <a:pt x="2111986" y="57927"/>
                    </a:cubicBezTo>
                    <a:lnTo>
                      <a:pt x="2111986" y="1591492"/>
                    </a:lnTo>
                    <a:cubicBezTo>
                      <a:pt x="2111986" y="1623484"/>
                      <a:pt x="2086051" y="1649419"/>
                      <a:pt x="2054058" y="1649419"/>
                    </a:cubicBezTo>
                    <a:lnTo>
                      <a:pt x="57927" y="1649419"/>
                    </a:lnTo>
                    <a:cubicBezTo>
                      <a:pt x="25935" y="1649419"/>
                      <a:pt x="0" y="1623484"/>
                      <a:pt x="0" y="1591492"/>
                    </a:cubicBezTo>
                    <a:lnTo>
                      <a:pt x="0" y="57927"/>
                    </a:lnTo>
                    <a:cubicBezTo>
                      <a:pt x="0" y="25935"/>
                      <a:pt x="25935" y="0"/>
                      <a:pt x="57927" y="0"/>
                    </a:cubicBezTo>
                    <a:close/>
                  </a:path>
                </a:pathLst>
              </a:custGeom>
              <a:solidFill>
                <a:srgbClr val="FAC90E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111986" cy="1687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-581035" y="1753983"/>
            <a:ext cx="4281521" cy="8147847"/>
            <a:chOff x="0" y="0"/>
            <a:chExt cx="5708695" cy="10863796"/>
          </a:xfrm>
        </p:grpSpPr>
        <p:sp>
          <p:nvSpPr>
            <p:cNvPr id="8" name="TextBox 8"/>
            <p:cNvSpPr txBox="1"/>
            <p:nvPr/>
          </p:nvSpPr>
          <p:spPr>
            <a:xfrm>
              <a:off x="2843236" y="5388002"/>
              <a:ext cx="22398" cy="136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6"/>
                </a:lnSpc>
              </a:pPr>
              <a:r>
                <a:rPr lang="en-US" sz="304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sc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96178" y="404381"/>
              <a:ext cx="8071" cy="24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"/>
                </a:lnSpc>
              </a:pPr>
              <a:r>
                <a:rPr lang="en-US" sz="129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0" y="0"/>
              <a:ext cx="5708695" cy="10863796"/>
              <a:chOff x="0" y="0"/>
              <a:chExt cx="872252" cy="165991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72252" cy="1659918"/>
              </a:xfrm>
              <a:custGeom>
                <a:avLst/>
                <a:gdLst/>
                <a:ahLst/>
                <a:cxnLst/>
                <a:rect l="l" t="t" r="r" b="b"/>
                <a:pathLst>
                  <a:path w="872252" h="1659918">
                    <a:moveTo>
                      <a:pt x="140259" y="0"/>
                    </a:moveTo>
                    <a:lnTo>
                      <a:pt x="731993" y="0"/>
                    </a:lnTo>
                    <a:cubicBezTo>
                      <a:pt x="809456" y="0"/>
                      <a:pt x="872252" y="62796"/>
                      <a:pt x="872252" y="140259"/>
                    </a:cubicBezTo>
                    <a:lnTo>
                      <a:pt x="872252" y="1519659"/>
                    </a:lnTo>
                    <a:cubicBezTo>
                      <a:pt x="872252" y="1556858"/>
                      <a:pt x="857475" y="1592534"/>
                      <a:pt x="831171" y="1618837"/>
                    </a:cubicBezTo>
                    <a:cubicBezTo>
                      <a:pt x="804867" y="1645141"/>
                      <a:pt x="769192" y="1659918"/>
                      <a:pt x="731993" y="1659918"/>
                    </a:cubicBezTo>
                    <a:lnTo>
                      <a:pt x="140259" y="1659918"/>
                    </a:lnTo>
                    <a:cubicBezTo>
                      <a:pt x="103060" y="1659918"/>
                      <a:pt x="67385" y="1645141"/>
                      <a:pt x="41081" y="1618837"/>
                    </a:cubicBezTo>
                    <a:cubicBezTo>
                      <a:pt x="14777" y="1592534"/>
                      <a:pt x="0" y="1556858"/>
                      <a:pt x="0" y="1519659"/>
                    </a:cubicBezTo>
                    <a:lnTo>
                      <a:pt x="0" y="140259"/>
                    </a:lnTo>
                    <a:cubicBezTo>
                      <a:pt x="0" y="103060"/>
                      <a:pt x="14777" y="67385"/>
                      <a:pt x="41081" y="41081"/>
                    </a:cubicBezTo>
                    <a:cubicBezTo>
                      <a:pt x="67385" y="14777"/>
                      <a:pt x="103060" y="0"/>
                      <a:pt x="140259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72252" cy="1698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3" name="Group 13"/>
          <p:cNvGrpSpPr/>
          <p:nvPr/>
        </p:nvGrpSpPr>
        <p:grpSpPr>
          <a:xfrm>
            <a:off x="8604428" y="-391494"/>
            <a:ext cx="983895" cy="983895"/>
            <a:chOff x="0" y="0"/>
            <a:chExt cx="1311859" cy="1311859"/>
          </a:xfrm>
        </p:grpSpPr>
        <p:sp>
          <p:nvSpPr>
            <p:cNvPr id="14" name="TextBox 14"/>
            <p:cNvSpPr txBox="1"/>
            <p:nvPr/>
          </p:nvSpPr>
          <p:spPr>
            <a:xfrm>
              <a:off x="878070" y="619052"/>
              <a:ext cx="859" cy="1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"/>
                </a:lnSpc>
              </a:pPr>
              <a:r>
                <a:rPr lang="en-US" sz="1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4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0"/>
              <a:ext cx="1311859" cy="1311859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C90E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8" name="Freeform 18"/>
          <p:cNvSpPr/>
          <p:nvPr/>
        </p:nvSpPr>
        <p:spPr>
          <a:xfrm>
            <a:off x="7794854" y="-1210353"/>
            <a:ext cx="2603041" cy="2621611"/>
          </a:xfrm>
          <a:custGeom>
            <a:avLst/>
            <a:gdLst/>
            <a:ahLst/>
            <a:cxnLst/>
            <a:rect l="l" t="t" r="r" b="b"/>
            <a:pathLst>
              <a:path w="2603041" h="2621611">
                <a:moveTo>
                  <a:pt x="0" y="0"/>
                </a:moveTo>
                <a:lnTo>
                  <a:pt x="2603042" y="0"/>
                </a:lnTo>
                <a:lnTo>
                  <a:pt x="2603042" y="2621612"/>
                </a:lnTo>
                <a:lnTo>
                  <a:pt x="0" y="26216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7298690" y="-1697232"/>
            <a:ext cx="3595370" cy="3595370"/>
            <a:chOff x="0" y="0"/>
            <a:chExt cx="4793826" cy="4793826"/>
          </a:xfrm>
        </p:grpSpPr>
        <p:sp>
          <p:nvSpPr>
            <p:cNvPr id="20" name="TextBox 20"/>
            <p:cNvSpPr txBox="1"/>
            <p:nvPr/>
          </p:nvSpPr>
          <p:spPr>
            <a:xfrm>
              <a:off x="3284177" y="4481854"/>
              <a:ext cx="9250" cy="20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1"/>
                </a:lnSpc>
              </a:pPr>
              <a:r>
                <a:rPr lang="en-US" sz="107" b="1">
                  <a:solidFill>
                    <a:srgbClr val="F5B308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7</a:t>
              </a:r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4793826" cy="4793826"/>
            </a:xfrm>
            <a:custGeom>
              <a:avLst/>
              <a:gdLst/>
              <a:ahLst/>
              <a:cxnLst/>
              <a:rect l="l" t="t" r="r" b="b"/>
              <a:pathLst>
                <a:path w="4793826" h="4793826">
                  <a:moveTo>
                    <a:pt x="0" y="0"/>
                  </a:moveTo>
                  <a:lnTo>
                    <a:pt x="4793826" y="0"/>
                  </a:lnTo>
                  <a:lnTo>
                    <a:pt x="4793826" y="4793826"/>
                  </a:lnTo>
                  <a:lnTo>
                    <a:pt x="0" y="4793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559726" y="3219636"/>
            <a:ext cx="3998900" cy="399890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139056" y="2342838"/>
            <a:ext cx="5618813" cy="6915462"/>
            <a:chOff x="0" y="0"/>
            <a:chExt cx="7491750" cy="9220616"/>
          </a:xfrm>
        </p:grpSpPr>
        <p:sp>
          <p:nvSpPr>
            <p:cNvPr id="26" name="TextBox 26"/>
            <p:cNvSpPr txBox="1"/>
            <p:nvPr/>
          </p:nvSpPr>
          <p:spPr>
            <a:xfrm>
              <a:off x="1870606" y="5170606"/>
              <a:ext cx="1637314" cy="28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9"/>
                </a:lnSpc>
              </a:pPr>
              <a:r>
                <a:rPr lang="en-US" sz="100">
                  <a:solidFill>
                    <a:srgbClr val="595959"/>
                  </a:solidFill>
                  <a:latin typeface="Now"/>
                  <a:ea typeface="Now"/>
                  <a:cs typeface="Now"/>
                  <a:sym typeface="Now"/>
                </a:rPr>
                <a:t>uj</a:t>
              </a: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0" y="0"/>
              <a:ext cx="7491750" cy="9220616"/>
              <a:chOff x="0" y="0"/>
              <a:chExt cx="6604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604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8128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42365" r="-42365"/>
                </a:stretch>
              </a:blipFill>
              <a:ln w="85725" cap="sq">
                <a:solidFill>
                  <a:srgbClr val="0B0B6D"/>
                </a:solidFill>
                <a:prstDash val="solid"/>
                <a:miter/>
              </a:ln>
            </p:spPr>
          </p:sp>
        </p:grpSp>
      </p:grpSp>
      <p:grpSp>
        <p:nvGrpSpPr>
          <p:cNvPr id="29" name="Group 29"/>
          <p:cNvGrpSpPr/>
          <p:nvPr/>
        </p:nvGrpSpPr>
        <p:grpSpPr>
          <a:xfrm>
            <a:off x="13542010" y="511010"/>
            <a:ext cx="6273687" cy="1035380"/>
            <a:chOff x="0" y="0"/>
            <a:chExt cx="8364916" cy="1380507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8364916" cy="1380507"/>
              <a:chOff x="0" y="0"/>
              <a:chExt cx="2012012" cy="33205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012012" cy="332053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32053">
                    <a:moveTo>
                      <a:pt x="1808812" y="0"/>
                    </a:moveTo>
                    <a:cubicBezTo>
                      <a:pt x="1921036" y="0"/>
                      <a:pt x="2012012" y="74333"/>
                      <a:pt x="2012012" y="166027"/>
                    </a:cubicBezTo>
                    <a:cubicBezTo>
                      <a:pt x="2012012" y="257720"/>
                      <a:pt x="1921036" y="332053"/>
                      <a:pt x="1808812" y="332053"/>
                    </a:cubicBezTo>
                    <a:lnTo>
                      <a:pt x="203200" y="332053"/>
                    </a:lnTo>
                    <a:cubicBezTo>
                      <a:pt x="90976" y="332053"/>
                      <a:pt x="0" y="257720"/>
                      <a:pt x="0" y="166027"/>
                    </a:cubicBezTo>
                    <a:cubicBezTo>
                      <a:pt x="0" y="74333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47625"/>
                <a:ext cx="2012012" cy="379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342900" y="493615"/>
              <a:ext cx="4482449" cy="364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80"/>
                </a:lnSpc>
              </a:pPr>
              <a:r>
                <a:rPr lang="en-US" sz="17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PILLOW CREATIVE ID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5549561" y="3397946"/>
            <a:ext cx="6425745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3000" b="1" dirty="0">
                <a:solidFill>
                  <a:srgbClr val="0B0B6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Comparative Study of Artificial Intelligence (AI) Utilization in Digital Marketing Strategies Between Developed and Developing Countries : A Systematic Literature Review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566071" y="6342331"/>
            <a:ext cx="6425745" cy="1037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CA8304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Muhammad Umam Mubarok</a:t>
            </a:r>
          </a:p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CA8304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2110411031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577704" y="7636045"/>
            <a:ext cx="6561491" cy="838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000" dirty="0" err="1">
                <a:solidFill>
                  <a:srgbClr val="595959"/>
                </a:solidFill>
                <a:latin typeface="Now"/>
                <a:ea typeface="Now"/>
                <a:cs typeface="Now"/>
                <a:sym typeface="Now"/>
              </a:rPr>
              <a:t>Pembimbing</a:t>
            </a:r>
            <a:r>
              <a:rPr lang="en-US" sz="2000" dirty="0">
                <a:solidFill>
                  <a:srgbClr val="595959"/>
                </a:solidFill>
                <a:latin typeface="Now"/>
                <a:ea typeface="Now"/>
                <a:cs typeface="Now"/>
                <a:sym typeface="Now"/>
              </a:rPr>
              <a:t> I  : </a:t>
            </a:r>
            <a:r>
              <a:rPr lang="en-US" sz="2000" dirty="0" err="1">
                <a:solidFill>
                  <a:srgbClr val="595959"/>
                </a:solidFill>
                <a:latin typeface="Now"/>
                <a:ea typeface="Now"/>
                <a:cs typeface="Now"/>
                <a:sym typeface="Now"/>
              </a:rPr>
              <a:t>Maheni</a:t>
            </a:r>
            <a:r>
              <a:rPr lang="en-US" sz="2000" dirty="0">
                <a:solidFill>
                  <a:srgbClr val="595959"/>
                </a:solidFill>
                <a:latin typeface="Now"/>
                <a:ea typeface="Now"/>
                <a:cs typeface="Now"/>
                <a:sym typeface="Now"/>
              </a:rPr>
              <a:t> Ika Sari, S.E.,MM</a:t>
            </a:r>
          </a:p>
          <a:p>
            <a:pPr algn="l">
              <a:lnSpc>
                <a:spcPts val="3360"/>
              </a:lnSpc>
            </a:pPr>
            <a:r>
              <a:rPr lang="en-US" sz="2000" dirty="0" err="1">
                <a:solidFill>
                  <a:srgbClr val="595959"/>
                </a:solidFill>
                <a:latin typeface="Now"/>
                <a:ea typeface="Now"/>
                <a:cs typeface="Now"/>
                <a:sym typeface="Now"/>
              </a:rPr>
              <a:t>Pembimbing</a:t>
            </a:r>
            <a:r>
              <a:rPr lang="en-US" sz="2000" dirty="0">
                <a:solidFill>
                  <a:srgbClr val="595959"/>
                </a:solidFill>
                <a:latin typeface="Now"/>
                <a:ea typeface="Now"/>
                <a:cs typeface="Now"/>
                <a:sym typeface="Now"/>
              </a:rPr>
              <a:t> II : </a:t>
            </a:r>
            <a:r>
              <a:rPr lang="en-US" sz="2000" dirty="0" err="1">
                <a:solidFill>
                  <a:srgbClr val="595959"/>
                </a:solidFill>
                <a:latin typeface="Now"/>
                <a:ea typeface="Now"/>
                <a:cs typeface="Now"/>
                <a:sym typeface="Now"/>
              </a:rPr>
              <a:t>Yohanes</a:t>
            </a:r>
            <a:r>
              <a:rPr lang="en-US" sz="2000" dirty="0">
                <a:solidFill>
                  <a:srgbClr val="595959"/>
                </a:solidFill>
                <a:latin typeface="Now"/>
                <a:ea typeface="Now"/>
                <a:cs typeface="Now"/>
                <a:sym typeface="Now"/>
              </a:rPr>
              <a:t> Gunawan Wibowo, S.E.,MM</a:t>
            </a:r>
          </a:p>
        </p:txBody>
      </p:sp>
      <p:sp>
        <p:nvSpPr>
          <p:cNvPr id="37" name="Freeform 37"/>
          <p:cNvSpPr/>
          <p:nvPr/>
        </p:nvSpPr>
        <p:spPr>
          <a:xfrm>
            <a:off x="1499832" y="3199884"/>
            <a:ext cx="3887233" cy="3887233"/>
          </a:xfrm>
          <a:custGeom>
            <a:avLst/>
            <a:gdLst/>
            <a:ahLst/>
            <a:cxnLst/>
            <a:rect l="l" t="t" r="r" b="b"/>
            <a:pathLst>
              <a:path w="3887233" h="3887233">
                <a:moveTo>
                  <a:pt x="0" y="0"/>
                </a:moveTo>
                <a:lnTo>
                  <a:pt x="3887233" y="0"/>
                </a:lnTo>
                <a:lnTo>
                  <a:pt x="3887233" y="3887232"/>
                </a:lnTo>
                <a:lnTo>
                  <a:pt x="0" y="38872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38" name="Group 38"/>
          <p:cNvGrpSpPr/>
          <p:nvPr/>
        </p:nvGrpSpPr>
        <p:grpSpPr>
          <a:xfrm>
            <a:off x="-1387369" y="511010"/>
            <a:ext cx="6273687" cy="1107599"/>
            <a:chOff x="0" y="0"/>
            <a:chExt cx="8364916" cy="1476799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8364916" cy="1476799"/>
              <a:chOff x="0" y="0"/>
              <a:chExt cx="2012012" cy="35521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012012" cy="355214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55214">
                    <a:moveTo>
                      <a:pt x="1808812" y="0"/>
                    </a:moveTo>
                    <a:cubicBezTo>
                      <a:pt x="1921036" y="0"/>
                      <a:pt x="2012012" y="79517"/>
                      <a:pt x="2012012" y="177607"/>
                    </a:cubicBezTo>
                    <a:cubicBezTo>
                      <a:pt x="2012012" y="275697"/>
                      <a:pt x="1921036" y="355214"/>
                      <a:pt x="1808812" y="355214"/>
                    </a:cubicBezTo>
                    <a:lnTo>
                      <a:pt x="203200" y="355214"/>
                    </a:lnTo>
                    <a:cubicBezTo>
                      <a:pt x="90976" y="355214"/>
                      <a:pt x="0" y="275697"/>
                      <a:pt x="0" y="177607"/>
                    </a:cubicBezTo>
                    <a:cubicBezTo>
                      <a:pt x="0" y="7951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47625"/>
                <a:ext cx="2012012" cy="4028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2713401" y="370100"/>
              <a:ext cx="448244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UNIVERSITAS </a:t>
              </a:r>
            </a:p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MUHAMMADIYAH JEMBER</a:t>
              </a:r>
            </a:p>
          </p:txBody>
        </p:sp>
        <p:grpSp>
          <p:nvGrpSpPr>
            <p:cNvPr id="43" name="Group 43"/>
            <p:cNvGrpSpPr/>
            <p:nvPr/>
          </p:nvGrpSpPr>
          <p:grpSpPr>
            <a:xfrm>
              <a:off x="6950541" y="310919"/>
              <a:ext cx="854962" cy="854962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8146" tIns="8146" rIns="8146" bIns="8146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6923122" y="256080"/>
              <a:ext cx="909800" cy="909800"/>
            </a:xfrm>
            <a:custGeom>
              <a:avLst/>
              <a:gdLst/>
              <a:ahLst/>
              <a:cxnLst/>
              <a:rect l="l" t="t" r="r" b="b"/>
              <a:pathLst>
                <a:path w="909800" h="909800">
                  <a:moveTo>
                    <a:pt x="0" y="0"/>
                  </a:moveTo>
                  <a:lnTo>
                    <a:pt x="909801" y="0"/>
                  </a:lnTo>
                  <a:lnTo>
                    <a:pt x="909801" y="909800"/>
                  </a:lnTo>
                  <a:lnTo>
                    <a:pt x="0" y="909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8CBD768-9E97-E537-F434-0146D5738E2A}"/>
              </a:ext>
            </a:extLst>
          </p:cNvPr>
          <p:cNvGrpSpPr/>
          <p:nvPr/>
        </p:nvGrpSpPr>
        <p:grpSpPr>
          <a:xfrm>
            <a:off x="21491264" y="3927399"/>
            <a:ext cx="8530987" cy="2735195"/>
            <a:chOff x="8728313" y="3927399"/>
            <a:chExt cx="8530987" cy="2735195"/>
          </a:xfrm>
        </p:grpSpPr>
        <p:grpSp>
          <p:nvGrpSpPr>
            <p:cNvPr id="52" name="Group 18">
              <a:extLst>
                <a:ext uri="{FF2B5EF4-FFF2-40B4-BE49-F238E27FC236}">
                  <a16:creationId xmlns:a16="http://schemas.microsoft.com/office/drawing/2014/main" id="{ECA702A8-B6E4-FE69-31A9-03A288926D51}"/>
                </a:ext>
              </a:extLst>
            </p:cNvPr>
            <p:cNvGrpSpPr/>
            <p:nvPr/>
          </p:nvGrpSpPr>
          <p:grpSpPr>
            <a:xfrm>
              <a:off x="14709953" y="4113247"/>
              <a:ext cx="2549347" cy="2549347"/>
              <a:chOff x="0" y="0"/>
              <a:chExt cx="3399130" cy="3399130"/>
            </a:xfrm>
          </p:grpSpPr>
          <p:sp>
            <p:nvSpPr>
              <p:cNvPr id="60" name="TextBox 19">
                <a:extLst>
                  <a:ext uri="{FF2B5EF4-FFF2-40B4-BE49-F238E27FC236}">
                    <a16:creationId xmlns:a16="http://schemas.microsoft.com/office/drawing/2014/main" id="{9371E6FD-D897-E0A0-554F-88D1D7F03393}"/>
                  </a:ext>
                </a:extLst>
              </p:cNvPr>
              <p:cNvSpPr txBox="1"/>
              <p:nvPr/>
            </p:nvSpPr>
            <p:spPr>
              <a:xfrm>
                <a:off x="2275148" y="1604013"/>
                <a:ext cx="2226" cy="404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9"/>
                  </a:lnSpc>
                </a:pPr>
                <a:r>
                  <a:rPr lang="en-US" sz="100" b="1">
                    <a:solidFill>
                      <a:srgbClr val="000000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4</a:t>
                </a:r>
              </a:p>
            </p:txBody>
          </p:sp>
          <p:grpSp>
            <p:nvGrpSpPr>
              <p:cNvPr id="61" name="Group 20">
                <a:extLst>
                  <a:ext uri="{FF2B5EF4-FFF2-40B4-BE49-F238E27FC236}">
                    <a16:creationId xmlns:a16="http://schemas.microsoft.com/office/drawing/2014/main" id="{37550CED-61F3-7A1F-F1A6-147127303DD8}"/>
                  </a:ext>
                </a:extLst>
              </p:cNvPr>
              <p:cNvGrpSpPr/>
              <p:nvPr/>
            </p:nvGrpSpPr>
            <p:grpSpPr>
              <a:xfrm>
                <a:off x="0" y="0"/>
                <a:ext cx="3399130" cy="3399130"/>
                <a:chOff x="0" y="0"/>
                <a:chExt cx="812800" cy="812800"/>
              </a:xfrm>
            </p:grpSpPr>
            <p:sp>
              <p:nvSpPr>
                <p:cNvPr id="62" name="Freeform 21">
                  <a:extLst>
                    <a:ext uri="{FF2B5EF4-FFF2-40B4-BE49-F238E27FC236}">
                      <a16:creationId xmlns:a16="http://schemas.microsoft.com/office/drawing/2014/main" id="{79884886-66BC-A886-20AC-67F8F0D9534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63" name="TextBox 22">
                  <a:extLst>
                    <a:ext uri="{FF2B5EF4-FFF2-40B4-BE49-F238E27FC236}">
                      <a16:creationId xmlns:a16="http://schemas.microsoft.com/office/drawing/2014/main" id="{65C26578-55C1-A1C7-73A9-3C05CC1F8796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</p:grpSp>
        <p:grpSp>
          <p:nvGrpSpPr>
            <p:cNvPr id="53" name="Group 24">
              <a:extLst>
                <a:ext uri="{FF2B5EF4-FFF2-40B4-BE49-F238E27FC236}">
                  <a16:creationId xmlns:a16="http://schemas.microsoft.com/office/drawing/2014/main" id="{2E17B091-D04D-2AF2-D0BC-9F9D3C46567D}"/>
                </a:ext>
              </a:extLst>
            </p:cNvPr>
            <p:cNvGrpSpPr/>
            <p:nvPr/>
          </p:nvGrpSpPr>
          <p:grpSpPr>
            <a:xfrm>
              <a:off x="14819959" y="4223253"/>
              <a:ext cx="2329335" cy="2329335"/>
              <a:chOff x="0" y="0"/>
              <a:chExt cx="3105780" cy="3105780"/>
            </a:xfrm>
          </p:grpSpPr>
          <p:sp>
            <p:nvSpPr>
              <p:cNvPr id="58" name="TextBox 25">
                <a:extLst>
                  <a:ext uri="{FF2B5EF4-FFF2-40B4-BE49-F238E27FC236}">
                    <a16:creationId xmlns:a16="http://schemas.microsoft.com/office/drawing/2014/main" id="{1D1E172B-56B8-5DEE-DF75-C77C3F334A1F}"/>
                  </a:ext>
                </a:extLst>
              </p:cNvPr>
              <p:cNvSpPr txBox="1"/>
              <p:nvPr/>
            </p:nvSpPr>
            <p:spPr>
              <a:xfrm>
                <a:off x="2127722" y="2903662"/>
                <a:ext cx="5993" cy="1341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97"/>
                  </a:lnSpc>
                </a:pPr>
                <a:r>
                  <a:rPr lang="en-US" sz="100" b="1">
                    <a:solidFill>
                      <a:srgbClr val="F5B308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7</a:t>
                </a:r>
              </a:p>
            </p:txBody>
          </p:sp>
          <p:sp>
            <p:nvSpPr>
              <p:cNvPr id="59" name="Freeform 26">
                <a:extLst>
                  <a:ext uri="{FF2B5EF4-FFF2-40B4-BE49-F238E27FC236}">
                    <a16:creationId xmlns:a16="http://schemas.microsoft.com/office/drawing/2014/main" id="{D2157CF5-F6EE-C6D0-E2E0-6553F8343563}"/>
                  </a:ext>
                </a:extLst>
              </p:cNvPr>
              <p:cNvSpPr/>
              <p:nvPr/>
            </p:nvSpPr>
            <p:spPr>
              <a:xfrm>
                <a:off x="0" y="0"/>
                <a:ext cx="3105780" cy="3105780"/>
              </a:xfrm>
              <a:custGeom>
                <a:avLst/>
                <a:gdLst/>
                <a:ahLst/>
                <a:cxnLst/>
                <a:rect l="l" t="t" r="r" b="b"/>
                <a:pathLst>
                  <a:path w="3105780" h="3105780">
                    <a:moveTo>
                      <a:pt x="0" y="0"/>
                    </a:moveTo>
                    <a:lnTo>
                      <a:pt x="3105780" y="0"/>
                    </a:lnTo>
                    <a:lnTo>
                      <a:pt x="3105780" y="3105780"/>
                    </a:lnTo>
                    <a:lnTo>
                      <a:pt x="0" y="31057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54" name="Group 32">
              <a:extLst>
                <a:ext uri="{FF2B5EF4-FFF2-40B4-BE49-F238E27FC236}">
                  <a16:creationId xmlns:a16="http://schemas.microsoft.com/office/drawing/2014/main" id="{F10B1E88-EB88-B3BE-C794-870FE49983E1}"/>
                </a:ext>
              </a:extLst>
            </p:cNvPr>
            <p:cNvGrpSpPr/>
            <p:nvPr/>
          </p:nvGrpSpPr>
          <p:grpSpPr>
            <a:xfrm>
              <a:off x="8728313" y="3927399"/>
              <a:ext cx="8061986" cy="2274744"/>
              <a:chOff x="0" y="0"/>
              <a:chExt cx="10749314" cy="3032992"/>
            </a:xfrm>
          </p:grpSpPr>
          <p:sp>
            <p:nvSpPr>
              <p:cNvPr id="55" name="Freeform 33">
                <a:extLst>
                  <a:ext uri="{FF2B5EF4-FFF2-40B4-BE49-F238E27FC236}">
                    <a16:creationId xmlns:a16="http://schemas.microsoft.com/office/drawing/2014/main" id="{43439B96-5108-6A75-4C84-A37593E2C679}"/>
                  </a:ext>
                </a:extLst>
              </p:cNvPr>
              <p:cNvSpPr/>
              <p:nvPr/>
            </p:nvSpPr>
            <p:spPr>
              <a:xfrm>
                <a:off x="8600854" y="1012729"/>
                <a:ext cx="2148461" cy="1923768"/>
              </a:xfrm>
              <a:custGeom>
                <a:avLst/>
                <a:gdLst/>
                <a:ahLst/>
                <a:cxnLst/>
                <a:rect l="l" t="t" r="r" b="b"/>
                <a:pathLst>
                  <a:path w="2148461" h="1923768">
                    <a:moveTo>
                      <a:pt x="0" y="0"/>
                    </a:moveTo>
                    <a:lnTo>
                      <a:pt x="2148460" y="0"/>
                    </a:lnTo>
                    <a:lnTo>
                      <a:pt x="2148460" y="1923768"/>
                    </a:lnTo>
                    <a:lnTo>
                      <a:pt x="0" y="19237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</p:sp>
          <p:sp>
            <p:nvSpPr>
              <p:cNvPr id="56" name="TextBox 34">
                <a:extLst>
                  <a:ext uri="{FF2B5EF4-FFF2-40B4-BE49-F238E27FC236}">
                    <a16:creationId xmlns:a16="http://schemas.microsoft.com/office/drawing/2014/main" id="{189EAE52-6040-5965-AD15-6A9BF8734D6E}"/>
                  </a:ext>
                </a:extLst>
              </p:cNvPr>
              <p:cNvSpPr txBox="1"/>
              <p:nvPr/>
            </p:nvSpPr>
            <p:spPr>
              <a:xfrm>
                <a:off x="0" y="200025"/>
                <a:ext cx="6418262" cy="182543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9967"/>
                  </a:lnSpc>
                </a:pPr>
                <a:r>
                  <a:rPr lang="en-US" sz="9967" b="1" dirty="0">
                    <a:solidFill>
                      <a:srgbClr val="FAC90E"/>
                    </a:solidFill>
                    <a:latin typeface="Montserrat Heavy"/>
                    <a:ea typeface="Montserrat Heavy"/>
                    <a:cs typeface="Montserrat Heavy"/>
                    <a:sym typeface="Montserrat Heavy"/>
                  </a:rPr>
                  <a:t>BAB I</a:t>
                </a:r>
              </a:p>
            </p:txBody>
          </p:sp>
          <p:sp>
            <p:nvSpPr>
              <p:cNvPr id="57" name="TextBox 35">
                <a:extLst>
                  <a:ext uri="{FF2B5EF4-FFF2-40B4-BE49-F238E27FC236}">
                    <a16:creationId xmlns:a16="http://schemas.microsoft.com/office/drawing/2014/main" id="{77AC3ECB-C2FA-70F2-969B-96CA89D308CB}"/>
                  </a:ext>
                </a:extLst>
              </p:cNvPr>
              <p:cNvSpPr txBox="1"/>
              <p:nvPr/>
            </p:nvSpPr>
            <p:spPr>
              <a:xfrm>
                <a:off x="0" y="2120709"/>
                <a:ext cx="7329384" cy="91228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5000"/>
                  </a:lnSpc>
                </a:pPr>
                <a:r>
                  <a:rPr lang="en-US" sz="500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PENDAHULUAN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-251757"/>
            <a:ext cx="5873246" cy="9255410"/>
            <a:chOff x="0" y="0"/>
            <a:chExt cx="7830994" cy="12340547"/>
          </a:xfrm>
        </p:grpSpPr>
        <p:sp>
          <p:nvSpPr>
            <p:cNvPr id="4" name="TextBox 4"/>
            <p:cNvSpPr txBox="1"/>
            <p:nvPr/>
          </p:nvSpPr>
          <p:spPr>
            <a:xfrm>
              <a:off x="1828017" y="6909016"/>
              <a:ext cx="1637314" cy="28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9"/>
                </a:lnSpc>
              </a:pPr>
              <a:r>
                <a:rPr lang="en-US" sz="100">
                  <a:solidFill>
                    <a:srgbClr val="595959"/>
                  </a:solidFill>
                  <a:latin typeface="Now"/>
                  <a:ea typeface="Now"/>
                  <a:cs typeface="Now"/>
                  <a:sym typeface="Now"/>
                </a:rPr>
                <a:t>tg</a:t>
              </a:r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0" y="0"/>
              <a:ext cx="7830994" cy="12340547"/>
              <a:chOff x="0" y="0"/>
              <a:chExt cx="660400" cy="104069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60400" cy="1040698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1040698">
                    <a:moveTo>
                      <a:pt x="220252" y="1021629"/>
                    </a:moveTo>
                    <a:cubicBezTo>
                      <a:pt x="254109" y="1033142"/>
                      <a:pt x="292600" y="1040698"/>
                      <a:pt x="330378" y="1040698"/>
                    </a:cubicBezTo>
                    <a:cubicBezTo>
                      <a:pt x="368157" y="1040698"/>
                      <a:pt x="404509" y="1034221"/>
                      <a:pt x="438009" y="1022707"/>
                    </a:cubicBezTo>
                    <a:cubicBezTo>
                      <a:pt x="438723" y="1022347"/>
                      <a:pt x="439435" y="1022347"/>
                      <a:pt x="440148" y="1021988"/>
                    </a:cubicBezTo>
                    <a:cubicBezTo>
                      <a:pt x="565955" y="975933"/>
                      <a:pt x="658618" y="854319"/>
                      <a:pt x="660400" y="707133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706609"/>
                    </a:lnTo>
                    <a:cubicBezTo>
                      <a:pt x="1782" y="855038"/>
                      <a:pt x="93019" y="976653"/>
                      <a:pt x="220252" y="1021629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25071" r="-129053"/>
                </a:stretch>
              </a:blipFill>
              <a:ln w="85725" cap="sq">
                <a:solidFill>
                  <a:srgbClr val="FFFFFF"/>
                </a:solidFill>
                <a:prstDash val="solid"/>
                <a:miter/>
              </a:ln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7584683" y="3412366"/>
            <a:ext cx="8399944" cy="4111288"/>
            <a:chOff x="0" y="0"/>
            <a:chExt cx="11199925" cy="5481717"/>
          </a:xfrm>
        </p:grpSpPr>
        <p:sp>
          <p:nvSpPr>
            <p:cNvPr id="8" name="TextBox 8"/>
            <p:cNvSpPr txBox="1"/>
            <p:nvPr/>
          </p:nvSpPr>
          <p:spPr>
            <a:xfrm>
              <a:off x="2739171" y="205344"/>
              <a:ext cx="15834" cy="12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"/>
                </a:lnSpc>
              </a:pPr>
              <a:r>
                <a:rPr lang="en-US" sz="10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0" y="0"/>
              <a:ext cx="11199925" cy="5481717"/>
              <a:chOff x="0" y="0"/>
              <a:chExt cx="3369993" cy="164941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369993" cy="1649417"/>
              </a:xfrm>
              <a:custGeom>
                <a:avLst/>
                <a:gdLst/>
                <a:ahLst/>
                <a:cxnLst/>
                <a:rect l="l" t="t" r="r" b="b"/>
                <a:pathLst>
                  <a:path w="3369993" h="1649417">
                    <a:moveTo>
                      <a:pt x="36303" y="0"/>
                    </a:moveTo>
                    <a:lnTo>
                      <a:pt x="3333690" y="0"/>
                    </a:lnTo>
                    <a:cubicBezTo>
                      <a:pt x="3343318" y="0"/>
                      <a:pt x="3352552" y="3825"/>
                      <a:pt x="3359360" y="10633"/>
                    </a:cubicBezTo>
                    <a:cubicBezTo>
                      <a:pt x="3366168" y="17441"/>
                      <a:pt x="3369993" y="26675"/>
                      <a:pt x="3369993" y="36303"/>
                    </a:cubicBezTo>
                    <a:lnTo>
                      <a:pt x="3369993" y="1613114"/>
                    </a:lnTo>
                    <a:cubicBezTo>
                      <a:pt x="3369993" y="1633163"/>
                      <a:pt x="3353739" y="1649417"/>
                      <a:pt x="3333690" y="1649417"/>
                    </a:cubicBezTo>
                    <a:lnTo>
                      <a:pt x="36303" y="1649417"/>
                    </a:lnTo>
                    <a:cubicBezTo>
                      <a:pt x="26675" y="1649417"/>
                      <a:pt x="17441" y="1645592"/>
                      <a:pt x="10633" y="1638784"/>
                    </a:cubicBezTo>
                    <a:cubicBezTo>
                      <a:pt x="3825" y="1631976"/>
                      <a:pt x="0" y="1622742"/>
                      <a:pt x="0" y="1613114"/>
                    </a:cubicBezTo>
                    <a:lnTo>
                      <a:pt x="0" y="36303"/>
                    </a:lnTo>
                    <a:cubicBezTo>
                      <a:pt x="0" y="16253"/>
                      <a:pt x="16253" y="0"/>
                      <a:pt x="36303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3369993" cy="16875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 rot="-10800000">
            <a:off x="-1267816" y="-5591790"/>
            <a:ext cx="4281521" cy="8147847"/>
            <a:chOff x="0" y="0"/>
            <a:chExt cx="5708695" cy="10863796"/>
          </a:xfrm>
        </p:grpSpPr>
        <p:sp>
          <p:nvSpPr>
            <p:cNvPr id="13" name="TextBox 13"/>
            <p:cNvSpPr txBox="1"/>
            <p:nvPr/>
          </p:nvSpPr>
          <p:spPr>
            <a:xfrm>
              <a:off x="2843236" y="5388002"/>
              <a:ext cx="22398" cy="136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6"/>
                </a:lnSpc>
              </a:pPr>
              <a:r>
                <a:rPr lang="en-US" sz="304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sc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96178" y="404381"/>
              <a:ext cx="8071" cy="24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"/>
                </a:lnSpc>
              </a:pPr>
              <a:r>
                <a:rPr lang="en-US" sz="129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0"/>
              <a:ext cx="5708695" cy="10863796"/>
              <a:chOff x="0" y="0"/>
              <a:chExt cx="872252" cy="165991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72252" cy="1659918"/>
              </a:xfrm>
              <a:custGeom>
                <a:avLst/>
                <a:gdLst/>
                <a:ahLst/>
                <a:cxnLst/>
                <a:rect l="l" t="t" r="r" b="b"/>
                <a:pathLst>
                  <a:path w="872252" h="1659918">
                    <a:moveTo>
                      <a:pt x="140259" y="0"/>
                    </a:moveTo>
                    <a:lnTo>
                      <a:pt x="731993" y="0"/>
                    </a:lnTo>
                    <a:cubicBezTo>
                      <a:pt x="809456" y="0"/>
                      <a:pt x="872252" y="62796"/>
                      <a:pt x="872252" y="140259"/>
                    </a:cubicBezTo>
                    <a:lnTo>
                      <a:pt x="872252" y="1519659"/>
                    </a:lnTo>
                    <a:cubicBezTo>
                      <a:pt x="872252" y="1556858"/>
                      <a:pt x="857475" y="1592534"/>
                      <a:pt x="831171" y="1618837"/>
                    </a:cubicBezTo>
                    <a:cubicBezTo>
                      <a:pt x="804867" y="1645141"/>
                      <a:pt x="769192" y="1659918"/>
                      <a:pt x="731993" y="1659918"/>
                    </a:cubicBezTo>
                    <a:lnTo>
                      <a:pt x="140259" y="1659918"/>
                    </a:lnTo>
                    <a:cubicBezTo>
                      <a:pt x="103060" y="1659918"/>
                      <a:pt x="67385" y="1645141"/>
                      <a:pt x="41081" y="1618837"/>
                    </a:cubicBezTo>
                    <a:cubicBezTo>
                      <a:pt x="14777" y="1592534"/>
                      <a:pt x="0" y="1556858"/>
                      <a:pt x="0" y="1519659"/>
                    </a:cubicBezTo>
                    <a:lnTo>
                      <a:pt x="0" y="140259"/>
                    </a:lnTo>
                    <a:cubicBezTo>
                      <a:pt x="0" y="103060"/>
                      <a:pt x="14777" y="67385"/>
                      <a:pt x="41081" y="41081"/>
                    </a:cubicBezTo>
                    <a:cubicBezTo>
                      <a:pt x="67385" y="14777"/>
                      <a:pt x="103060" y="0"/>
                      <a:pt x="140259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872252" cy="1698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23" name="Freeform 23"/>
          <p:cNvSpPr/>
          <p:nvPr/>
        </p:nvSpPr>
        <p:spPr>
          <a:xfrm>
            <a:off x="5888148" y="8976194"/>
            <a:ext cx="2603041" cy="2621611"/>
          </a:xfrm>
          <a:custGeom>
            <a:avLst/>
            <a:gdLst/>
            <a:ahLst/>
            <a:cxnLst/>
            <a:rect l="l" t="t" r="r" b="b"/>
            <a:pathLst>
              <a:path w="2603041" h="2621611">
                <a:moveTo>
                  <a:pt x="0" y="0"/>
                </a:moveTo>
                <a:lnTo>
                  <a:pt x="2603041" y="0"/>
                </a:lnTo>
                <a:lnTo>
                  <a:pt x="2603041" y="2621612"/>
                </a:lnTo>
                <a:lnTo>
                  <a:pt x="0" y="2621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3542010" y="362510"/>
            <a:ext cx="6273687" cy="1183880"/>
            <a:chOff x="0" y="-198000"/>
            <a:chExt cx="8364916" cy="1578507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-198000"/>
              <a:ext cx="8364916" cy="1578507"/>
              <a:chOff x="0" y="-47625"/>
              <a:chExt cx="2012012" cy="37967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012012" cy="332053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32053">
                    <a:moveTo>
                      <a:pt x="1808812" y="0"/>
                    </a:moveTo>
                    <a:cubicBezTo>
                      <a:pt x="1921036" y="0"/>
                      <a:pt x="2012012" y="74333"/>
                      <a:pt x="2012012" y="166027"/>
                    </a:cubicBezTo>
                    <a:cubicBezTo>
                      <a:pt x="2012012" y="257720"/>
                      <a:pt x="1921036" y="332053"/>
                      <a:pt x="1808812" y="332053"/>
                    </a:cubicBezTo>
                    <a:lnTo>
                      <a:pt x="203200" y="332053"/>
                    </a:lnTo>
                    <a:cubicBezTo>
                      <a:pt x="90976" y="332053"/>
                      <a:pt x="0" y="257720"/>
                      <a:pt x="0" y="166027"/>
                    </a:cubicBezTo>
                    <a:cubicBezTo>
                      <a:pt x="0" y="74333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2012012" cy="379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1876327" y="390212"/>
              <a:ext cx="4482449" cy="379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80"/>
                </a:lnSpc>
              </a:pPr>
              <a:r>
                <a:rPr lang="en-US" sz="1700" b="1" dirty="0">
                  <a:solidFill>
                    <a:srgbClr val="0B0B6D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Muhammad Umam Mubarok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4348D8F-8736-B09D-663F-128EA602B389}"/>
              </a:ext>
            </a:extLst>
          </p:cNvPr>
          <p:cNvGrpSpPr/>
          <p:nvPr/>
        </p:nvGrpSpPr>
        <p:grpSpPr>
          <a:xfrm>
            <a:off x="8467818" y="4113247"/>
            <a:ext cx="8791482" cy="2549347"/>
            <a:chOff x="8467818" y="4113247"/>
            <a:chExt cx="8791482" cy="2549347"/>
          </a:xfrm>
        </p:grpSpPr>
        <p:grpSp>
          <p:nvGrpSpPr>
            <p:cNvPr id="18" name="Group 18"/>
            <p:cNvGrpSpPr/>
            <p:nvPr/>
          </p:nvGrpSpPr>
          <p:grpSpPr>
            <a:xfrm>
              <a:off x="14709953" y="4113247"/>
              <a:ext cx="2549347" cy="2549347"/>
              <a:chOff x="0" y="0"/>
              <a:chExt cx="3399130" cy="3399130"/>
            </a:xfrm>
          </p:grpSpPr>
          <p:sp>
            <p:nvSpPr>
              <p:cNvPr id="19" name="TextBox 19"/>
              <p:cNvSpPr txBox="1"/>
              <p:nvPr/>
            </p:nvSpPr>
            <p:spPr>
              <a:xfrm>
                <a:off x="2275148" y="1604013"/>
                <a:ext cx="2226" cy="404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9"/>
                  </a:lnSpc>
                </a:pPr>
                <a:r>
                  <a:rPr lang="en-US" sz="100" b="1">
                    <a:solidFill>
                      <a:srgbClr val="000000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4</a:t>
                </a:r>
              </a:p>
            </p:txBody>
          </p:sp>
          <p:grpSp>
            <p:nvGrpSpPr>
              <p:cNvPr id="20" name="Group 20"/>
              <p:cNvGrpSpPr/>
              <p:nvPr/>
            </p:nvGrpSpPr>
            <p:grpSpPr>
              <a:xfrm>
                <a:off x="0" y="0"/>
                <a:ext cx="3399130" cy="3399130"/>
                <a:chOff x="0" y="0"/>
                <a:chExt cx="812800" cy="812800"/>
              </a:xfrm>
            </p:grpSpPr>
            <p:sp>
              <p:nvSpPr>
                <p:cNvPr id="21" name="Freeform 21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22" name="TextBox 22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</p:grpSp>
        <p:grpSp>
          <p:nvGrpSpPr>
            <p:cNvPr id="24" name="Group 24"/>
            <p:cNvGrpSpPr/>
            <p:nvPr/>
          </p:nvGrpSpPr>
          <p:grpSpPr>
            <a:xfrm>
              <a:off x="14819959" y="4223253"/>
              <a:ext cx="2329335" cy="2329335"/>
              <a:chOff x="0" y="0"/>
              <a:chExt cx="3105780" cy="3105780"/>
            </a:xfrm>
          </p:grpSpPr>
          <p:sp>
            <p:nvSpPr>
              <p:cNvPr id="25" name="TextBox 25"/>
              <p:cNvSpPr txBox="1"/>
              <p:nvPr/>
            </p:nvSpPr>
            <p:spPr>
              <a:xfrm>
                <a:off x="2127722" y="2903662"/>
                <a:ext cx="5993" cy="1341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97"/>
                  </a:lnSpc>
                </a:pPr>
                <a:r>
                  <a:rPr lang="en-US" sz="100" b="1">
                    <a:solidFill>
                      <a:srgbClr val="F5B308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7</a:t>
                </a:r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0" y="0"/>
                <a:ext cx="3105780" cy="3105780"/>
              </a:xfrm>
              <a:custGeom>
                <a:avLst/>
                <a:gdLst/>
                <a:ahLst/>
                <a:cxnLst/>
                <a:rect l="l" t="t" r="r" b="b"/>
                <a:pathLst>
                  <a:path w="3105780" h="3105780">
                    <a:moveTo>
                      <a:pt x="0" y="0"/>
                    </a:moveTo>
                    <a:lnTo>
                      <a:pt x="3105780" y="0"/>
                    </a:lnTo>
                    <a:lnTo>
                      <a:pt x="3105780" y="3105780"/>
                    </a:lnTo>
                    <a:lnTo>
                      <a:pt x="0" y="31057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8467818" y="4686946"/>
              <a:ext cx="8322482" cy="1442826"/>
              <a:chOff x="-347327" y="1012729"/>
              <a:chExt cx="11096642" cy="1923768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8600854" y="1012729"/>
                <a:ext cx="2148461" cy="1923768"/>
              </a:xfrm>
              <a:custGeom>
                <a:avLst/>
                <a:gdLst/>
                <a:ahLst/>
                <a:cxnLst/>
                <a:rect l="l" t="t" r="r" b="b"/>
                <a:pathLst>
                  <a:path w="2148461" h="1923768">
                    <a:moveTo>
                      <a:pt x="0" y="0"/>
                    </a:moveTo>
                    <a:lnTo>
                      <a:pt x="2148460" y="0"/>
                    </a:lnTo>
                    <a:lnTo>
                      <a:pt x="2148460" y="1923768"/>
                    </a:lnTo>
                    <a:lnTo>
                      <a:pt x="0" y="19237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-347327" y="1083865"/>
                <a:ext cx="7625772" cy="14936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9967"/>
                  </a:lnSpc>
                </a:pPr>
                <a:r>
                  <a:rPr lang="en-US" sz="5000" b="1" dirty="0">
                    <a:solidFill>
                      <a:srgbClr val="FAC90E"/>
                    </a:solidFill>
                    <a:latin typeface="Montserrat Heavy"/>
                    <a:ea typeface="Montserrat Heavy"/>
                    <a:cs typeface="Montserrat Heavy"/>
                    <a:sym typeface="Montserrat Heavy"/>
                  </a:rPr>
                  <a:t>PENDAHULUAN</a:t>
                </a:r>
              </a:p>
            </p:txBody>
          </p:sp>
        </p:grpSp>
      </p:grpSp>
      <p:grpSp>
        <p:nvGrpSpPr>
          <p:cNvPr id="36" name="Group 36"/>
          <p:cNvGrpSpPr/>
          <p:nvPr/>
        </p:nvGrpSpPr>
        <p:grpSpPr>
          <a:xfrm>
            <a:off x="-1387369" y="511010"/>
            <a:ext cx="6273687" cy="1107599"/>
            <a:chOff x="0" y="0"/>
            <a:chExt cx="8364916" cy="1476799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8364916" cy="1476799"/>
              <a:chOff x="0" y="0"/>
              <a:chExt cx="2012012" cy="355214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012012" cy="355214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55214">
                    <a:moveTo>
                      <a:pt x="1808812" y="0"/>
                    </a:moveTo>
                    <a:cubicBezTo>
                      <a:pt x="1921036" y="0"/>
                      <a:pt x="2012012" y="79517"/>
                      <a:pt x="2012012" y="177607"/>
                    </a:cubicBezTo>
                    <a:cubicBezTo>
                      <a:pt x="2012012" y="275697"/>
                      <a:pt x="1921036" y="355214"/>
                      <a:pt x="1808812" y="355214"/>
                    </a:cubicBezTo>
                    <a:lnTo>
                      <a:pt x="203200" y="355214"/>
                    </a:lnTo>
                    <a:cubicBezTo>
                      <a:pt x="90976" y="355214"/>
                      <a:pt x="0" y="275697"/>
                      <a:pt x="0" y="177607"/>
                    </a:cubicBezTo>
                    <a:cubicBezTo>
                      <a:pt x="0" y="7951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2012012" cy="4028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2713401" y="370100"/>
              <a:ext cx="448244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UNIVERSITAS </a:t>
              </a:r>
            </a:p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MUHAMMADIYAH JEMBER</a:t>
              </a:r>
            </a:p>
          </p:txBody>
        </p:sp>
        <p:grpSp>
          <p:nvGrpSpPr>
            <p:cNvPr id="41" name="Group 41"/>
            <p:cNvGrpSpPr/>
            <p:nvPr/>
          </p:nvGrpSpPr>
          <p:grpSpPr>
            <a:xfrm>
              <a:off x="6950541" y="310919"/>
              <a:ext cx="854962" cy="854962"/>
              <a:chOff x="0" y="0"/>
              <a:chExt cx="812800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8146" tIns="8146" rIns="8146" bIns="8146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44" name="Freeform 44"/>
            <p:cNvSpPr/>
            <p:nvPr/>
          </p:nvSpPr>
          <p:spPr>
            <a:xfrm>
              <a:off x="6923122" y="256080"/>
              <a:ext cx="909800" cy="909800"/>
            </a:xfrm>
            <a:custGeom>
              <a:avLst/>
              <a:gdLst/>
              <a:ahLst/>
              <a:cxnLst/>
              <a:rect l="l" t="t" r="r" b="b"/>
              <a:pathLst>
                <a:path w="909800" h="909800">
                  <a:moveTo>
                    <a:pt x="0" y="0"/>
                  </a:moveTo>
                  <a:lnTo>
                    <a:pt x="909801" y="0"/>
                  </a:lnTo>
                  <a:lnTo>
                    <a:pt x="909801" y="909800"/>
                  </a:lnTo>
                  <a:lnTo>
                    <a:pt x="0" y="909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882BFDA-D320-9A9A-E5C1-5B351C657F2A}"/>
              </a:ext>
            </a:extLst>
          </p:cNvPr>
          <p:cNvGrpSpPr/>
          <p:nvPr/>
        </p:nvGrpSpPr>
        <p:grpSpPr>
          <a:xfrm>
            <a:off x="4251708" y="-5601017"/>
            <a:ext cx="13076989" cy="3274522"/>
            <a:chOff x="4251708" y="1983863"/>
            <a:chExt cx="13076989" cy="3274522"/>
          </a:xfrm>
        </p:grpSpPr>
        <p:grpSp>
          <p:nvGrpSpPr>
            <p:cNvPr id="47" name="Group 22">
              <a:extLst>
                <a:ext uri="{FF2B5EF4-FFF2-40B4-BE49-F238E27FC236}">
                  <a16:creationId xmlns:a16="http://schemas.microsoft.com/office/drawing/2014/main" id="{F1837E04-0B1F-4781-213D-432537BB058D}"/>
                </a:ext>
              </a:extLst>
            </p:cNvPr>
            <p:cNvGrpSpPr/>
            <p:nvPr/>
          </p:nvGrpSpPr>
          <p:grpSpPr>
            <a:xfrm>
              <a:off x="12368512" y="2201350"/>
              <a:ext cx="4960185" cy="3057035"/>
              <a:chOff x="0" y="0"/>
              <a:chExt cx="6613579" cy="4076046"/>
            </a:xfrm>
          </p:grpSpPr>
          <p:sp>
            <p:nvSpPr>
              <p:cNvPr id="49" name="TextBox 23">
                <a:extLst>
                  <a:ext uri="{FF2B5EF4-FFF2-40B4-BE49-F238E27FC236}">
                    <a16:creationId xmlns:a16="http://schemas.microsoft.com/office/drawing/2014/main" id="{0A7C0B56-4B5C-9A66-4D7D-88F7E8E7B7A3}"/>
                  </a:ext>
                </a:extLst>
              </p:cNvPr>
              <p:cNvSpPr txBox="1"/>
              <p:nvPr/>
            </p:nvSpPr>
            <p:spPr>
              <a:xfrm>
                <a:off x="2007160" y="624930"/>
                <a:ext cx="1862533" cy="28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139"/>
                  </a:lnSpc>
                </a:pPr>
                <a:r>
                  <a:rPr lang="en-US" sz="100">
                    <a:solidFill>
                      <a:srgbClr val="595959"/>
                    </a:solidFill>
                    <a:latin typeface="Now"/>
                    <a:ea typeface="Now"/>
                    <a:cs typeface="Now"/>
                    <a:sym typeface="Now"/>
                  </a:rPr>
                  <a:t>jn</a:t>
                </a:r>
              </a:p>
            </p:txBody>
          </p:sp>
          <p:grpSp>
            <p:nvGrpSpPr>
              <p:cNvPr id="50" name="Group 24">
                <a:extLst>
                  <a:ext uri="{FF2B5EF4-FFF2-40B4-BE49-F238E27FC236}">
                    <a16:creationId xmlns:a16="http://schemas.microsoft.com/office/drawing/2014/main" id="{7B5B6B25-004C-46F3-6F96-7D268D806259}"/>
                  </a:ext>
                </a:extLst>
              </p:cNvPr>
              <p:cNvGrpSpPr/>
              <p:nvPr/>
            </p:nvGrpSpPr>
            <p:grpSpPr>
              <a:xfrm>
                <a:off x="0" y="0"/>
                <a:ext cx="6613579" cy="4076046"/>
                <a:chOff x="0" y="0"/>
                <a:chExt cx="768462" cy="473615"/>
              </a:xfrm>
            </p:grpSpPr>
            <p:sp>
              <p:nvSpPr>
                <p:cNvPr id="51" name="Freeform 25">
                  <a:extLst>
                    <a:ext uri="{FF2B5EF4-FFF2-40B4-BE49-F238E27FC236}">
                      <a16:creationId xmlns:a16="http://schemas.microsoft.com/office/drawing/2014/main" id="{345C4493-C8E0-F43E-A9E5-18305BD95F8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68462" cy="473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462" h="473615">
                      <a:moveTo>
                        <a:pt x="79601" y="0"/>
                      </a:moveTo>
                      <a:lnTo>
                        <a:pt x="688861" y="0"/>
                      </a:lnTo>
                      <a:cubicBezTo>
                        <a:pt x="732824" y="0"/>
                        <a:pt x="768462" y="35639"/>
                        <a:pt x="768462" y="79601"/>
                      </a:cubicBezTo>
                      <a:lnTo>
                        <a:pt x="768462" y="394013"/>
                      </a:lnTo>
                      <a:cubicBezTo>
                        <a:pt x="768462" y="437976"/>
                        <a:pt x="732824" y="473615"/>
                        <a:pt x="688861" y="473615"/>
                      </a:cubicBezTo>
                      <a:lnTo>
                        <a:pt x="79601" y="473615"/>
                      </a:lnTo>
                      <a:cubicBezTo>
                        <a:pt x="35639" y="473615"/>
                        <a:pt x="0" y="437976"/>
                        <a:pt x="0" y="394013"/>
                      </a:cubicBezTo>
                      <a:lnTo>
                        <a:pt x="0" y="79601"/>
                      </a:lnTo>
                      <a:cubicBezTo>
                        <a:pt x="0" y="35639"/>
                        <a:pt x="35639" y="0"/>
                        <a:pt x="79601" y="0"/>
                      </a:cubicBezTo>
                      <a:close/>
                    </a:path>
                  </a:pathLst>
                </a:custGeom>
                <a:blipFill>
                  <a:blip r:embed="rId11"/>
                  <a:stretch>
                    <a:fillRect t="-1515" b="-1515"/>
                  </a:stretch>
                </a:blipFill>
              </p:spPr>
            </p:sp>
          </p:grpSp>
        </p:grpSp>
        <p:sp>
          <p:nvSpPr>
            <p:cNvPr id="48" name="TextBox 40">
              <a:extLst>
                <a:ext uri="{FF2B5EF4-FFF2-40B4-BE49-F238E27FC236}">
                  <a16:creationId xmlns:a16="http://schemas.microsoft.com/office/drawing/2014/main" id="{5E54C1E2-1781-CBC6-7997-C90DC69CF56D}"/>
                </a:ext>
              </a:extLst>
            </p:cNvPr>
            <p:cNvSpPr txBox="1"/>
            <p:nvPr/>
          </p:nvSpPr>
          <p:spPr>
            <a:xfrm>
              <a:off x="4251708" y="1983863"/>
              <a:ext cx="6425745" cy="520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99"/>
                </a:lnSpc>
              </a:pPr>
              <a:r>
                <a:rPr lang="en-US" sz="3999" b="1" dirty="0">
                  <a:solidFill>
                    <a:srgbClr val="0B0B6D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LATAR BELAKANG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3153FFF-CAFD-595C-A258-363DC97146B2}"/>
              </a:ext>
            </a:extLst>
          </p:cNvPr>
          <p:cNvGrpSpPr/>
          <p:nvPr/>
        </p:nvGrpSpPr>
        <p:grpSpPr>
          <a:xfrm>
            <a:off x="9466242" y="11597805"/>
            <a:ext cx="5804539" cy="5801416"/>
            <a:chOff x="9466242" y="5917871"/>
            <a:chExt cx="5804539" cy="5801416"/>
          </a:xfrm>
        </p:grpSpPr>
        <p:grpSp>
          <p:nvGrpSpPr>
            <p:cNvPr id="53" name="Group 26">
              <a:extLst>
                <a:ext uri="{FF2B5EF4-FFF2-40B4-BE49-F238E27FC236}">
                  <a16:creationId xmlns:a16="http://schemas.microsoft.com/office/drawing/2014/main" id="{C1DC9F9F-DA77-31C1-3E94-E9A904A2D4E9}"/>
                </a:ext>
              </a:extLst>
            </p:cNvPr>
            <p:cNvGrpSpPr/>
            <p:nvPr/>
          </p:nvGrpSpPr>
          <p:grpSpPr>
            <a:xfrm>
              <a:off x="9466242" y="5917871"/>
              <a:ext cx="5804539" cy="3230014"/>
              <a:chOff x="0" y="0"/>
              <a:chExt cx="7739386" cy="4306685"/>
            </a:xfrm>
          </p:grpSpPr>
          <p:sp>
            <p:nvSpPr>
              <p:cNvPr id="55" name="TextBox 27">
                <a:extLst>
                  <a:ext uri="{FF2B5EF4-FFF2-40B4-BE49-F238E27FC236}">
                    <a16:creationId xmlns:a16="http://schemas.microsoft.com/office/drawing/2014/main" id="{EE8429CE-F43C-69BC-F8E7-7F848E2C4D3F}"/>
                  </a:ext>
                </a:extLst>
              </p:cNvPr>
              <p:cNvSpPr txBox="1"/>
              <p:nvPr/>
            </p:nvSpPr>
            <p:spPr>
              <a:xfrm>
                <a:off x="2596213" y="1747509"/>
                <a:ext cx="1862533" cy="28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139"/>
                  </a:lnSpc>
                </a:pPr>
                <a:r>
                  <a:rPr lang="en-US" sz="100">
                    <a:solidFill>
                      <a:srgbClr val="595959"/>
                    </a:solidFill>
                    <a:latin typeface="Now"/>
                    <a:ea typeface="Now"/>
                    <a:cs typeface="Now"/>
                    <a:sym typeface="Now"/>
                  </a:rPr>
                  <a:t>sd</a:t>
                </a:r>
              </a:p>
            </p:txBody>
          </p:sp>
          <p:grpSp>
            <p:nvGrpSpPr>
              <p:cNvPr id="56" name="Group 28">
                <a:extLst>
                  <a:ext uri="{FF2B5EF4-FFF2-40B4-BE49-F238E27FC236}">
                    <a16:creationId xmlns:a16="http://schemas.microsoft.com/office/drawing/2014/main" id="{20D3D4BD-FCF2-261E-7ECB-5DC35475F53F}"/>
                  </a:ext>
                </a:extLst>
              </p:cNvPr>
              <p:cNvGrpSpPr/>
              <p:nvPr/>
            </p:nvGrpSpPr>
            <p:grpSpPr>
              <a:xfrm>
                <a:off x="0" y="0"/>
                <a:ext cx="7739386" cy="4306685"/>
                <a:chOff x="0" y="0"/>
                <a:chExt cx="899275" cy="500414"/>
              </a:xfrm>
            </p:grpSpPr>
            <p:sp>
              <p:nvSpPr>
                <p:cNvPr id="57" name="Freeform 29">
                  <a:extLst>
                    <a:ext uri="{FF2B5EF4-FFF2-40B4-BE49-F238E27FC236}">
                      <a16:creationId xmlns:a16="http://schemas.microsoft.com/office/drawing/2014/main" id="{7EBCFE6E-644E-2CF4-CD9A-B2F3DD579A8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99275" cy="500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75" h="500414">
                      <a:moveTo>
                        <a:pt x="68022" y="0"/>
                      </a:moveTo>
                      <a:lnTo>
                        <a:pt x="831253" y="0"/>
                      </a:lnTo>
                      <a:cubicBezTo>
                        <a:pt x="849293" y="0"/>
                        <a:pt x="866595" y="7167"/>
                        <a:pt x="879352" y="19923"/>
                      </a:cubicBezTo>
                      <a:cubicBezTo>
                        <a:pt x="892108" y="32680"/>
                        <a:pt x="899275" y="49982"/>
                        <a:pt x="899275" y="68022"/>
                      </a:cubicBezTo>
                      <a:lnTo>
                        <a:pt x="899275" y="432391"/>
                      </a:lnTo>
                      <a:cubicBezTo>
                        <a:pt x="899275" y="450432"/>
                        <a:pt x="892108" y="467734"/>
                        <a:pt x="879352" y="480490"/>
                      </a:cubicBezTo>
                      <a:cubicBezTo>
                        <a:pt x="866595" y="493247"/>
                        <a:pt x="849293" y="500414"/>
                        <a:pt x="831253" y="500414"/>
                      </a:cubicBezTo>
                      <a:lnTo>
                        <a:pt x="68022" y="500414"/>
                      </a:lnTo>
                      <a:cubicBezTo>
                        <a:pt x="49982" y="500414"/>
                        <a:pt x="32680" y="493247"/>
                        <a:pt x="19923" y="480490"/>
                      </a:cubicBezTo>
                      <a:cubicBezTo>
                        <a:pt x="7167" y="467734"/>
                        <a:pt x="0" y="450432"/>
                        <a:pt x="0" y="432391"/>
                      </a:cubicBezTo>
                      <a:lnTo>
                        <a:pt x="0" y="68022"/>
                      </a:lnTo>
                      <a:cubicBezTo>
                        <a:pt x="0" y="49982"/>
                        <a:pt x="7167" y="32680"/>
                        <a:pt x="19923" y="19923"/>
                      </a:cubicBezTo>
                      <a:cubicBezTo>
                        <a:pt x="32680" y="7167"/>
                        <a:pt x="49982" y="0"/>
                        <a:pt x="68022" y="0"/>
                      </a:cubicBezTo>
                      <a:close/>
                    </a:path>
                  </a:pathLst>
                </a:custGeom>
                <a:blipFill>
                  <a:blip r:embed="rId12"/>
                  <a:stretch>
                    <a:fillRect t="-9864" b="-9864"/>
                  </a:stretch>
                </a:blipFill>
              </p:spPr>
            </p: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63122AC-7A75-0DFD-BD0E-C32D682D64E5}"/>
                </a:ext>
              </a:extLst>
            </p:cNvPr>
            <p:cNvSpPr txBox="1"/>
            <p:nvPr/>
          </p:nvSpPr>
          <p:spPr>
            <a:xfrm>
              <a:off x="11328482" y="11143342"/>
              <a:ext cx="3361837" cy="575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</a:pPr>
              <a:r>
                <a:rPr lang="en-US" sz="1700" b="1">
                  <a:solidFill>
                    <a:srgbClr val="0B0B6D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SEMINAR HASIL</a:t>
              </a:r>
            </a:p>
            <a:p>
              <a:pPr algn="ctr">
                <a:lnSpc>
                  <a:spcPts val="2380"/>
                </a:lnSpc>
              </a:pPr>
              <a:r>
                <a:rPr lang="en-US" sz="1700" b="1">
                  <a:solidFill>
                    <a:srgbClr val="0B0B6D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BAB I PENDAHULUAN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66483" y="5578073"/>
            <a:ext cx="4177517" cy="3909605"/>
            <a:chOff x="0" y="0"/>
            <a:chExt cx="5570022" cy="5212807"/>
          </a:xfrm>
        </p:grpSpPr>
        <p:sp>
          <p:nvSpPr>
            <p:cNvPr id="3" name="TextBox 3"/>
            <p:cNvSpPr txBox="1"/>
            <p:nvPr/>
          </p:nvSpPr>
          <p:spPr>
            <a:xfrm>
              <a:off x="1362263" y="195271"/>
              <a:ext cx="7875" cy="11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"/>
                </a:lnSpc>
              </a:pPr>
              <a:r>
                <a:rPr lang="en-US" sz="10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0" y="0"/>
              <a:ext cx="5570022" cy="5212807"/>
              <a:chOff x="0" y="0"/>
              <a:chExt cx="1762446" cy="164941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762446" cy="1649417"/>
              </a:xfrm>
              <a:custGeom>
                <a:avLst/>
                <a:gdLst/>
                <a:ahLst/>
                <a:cxnLst/>
                <a:rect l="l" t="t" r="r" b="b"/>
                <a:pathLst>
                  <a:path w="1762446" h="1649417">
                    <a:moveTo>
                      <a:pt x="69416" y="0"/>
                    </a:moveTo>
                    <a:lnTo>
                      <a:pt x="1693030" y="0"/>
                    </a:lnTo>
                    <a:cubicBezTo>
                      <a:pt x="1711440" y="0"/>
                      <a:pt x="1729096" y="7313"/>
                      <a:pt x="1742114" y="20331"/>
                    </a:cubicBezTo>
                    <a:cubicBezTo>
                      <a:pt x="1755132" y="33349"/>
                      <a:pt x="1762446" y="51006"/>
                      <a:pt x="1762446" y="69416"/>
                    </a:cubicBezTo>
                    <a:lnTo>
                      <a:pt x="1762446" y="1580001"/>
                    </a:lnTo>
                    <a:cubicBezTo>
                      <a:pt x="1762446" y="1618339"/>
                      <a:pt x="1731367" y="1649417"/>
                      <a:pt x="1693030" y="1649417"/>
                    </a:cubicBezTo>
                    <a:lnTo>
                      <a:pt x="69416" y="1649417"/>
                    </a:lnTo>
                    <a:cubicBezTo>
                      <a:pt x="51006" y="1649417"/>
                      <a:pt x="33349" y="1642103"/>
                      <a:pt x="20331" y="1629086"/>
                    </a:cubicBezTo>
                    <a:cubicBezTo>
                      <a:pt x="7313" y="1616068"/>
                      <a:pt x="0" y="1598411"/>
                      <a:pt x="0" y="1580001"/>
                    </a:cubicBezTo>
                    <a:lnTo>
                      <a:pt x="0" y="69416"/>
                    </a:lnTo>
                    <a:cubicBezTo>
                      <a:pt x="0" y="51006"/>
                      <a:pt x="7313" y="33349"/>
                      <a:pt x="20331" y="20331"/>
                    </a:cubicBezTo>
                    <a:cubicBezTo>
                      <a:pt x="33349" y="7313"/>
                      <a:pt x="51006" y="0"/>
                      <a:pt x="69416" y="0"/>
                    </a:cubicBezTo>
                    <a:close/>
                  </a:path>
                </a:pathLst>
              </a:custGeom>
              <a:solidFill>
                <a:srgbClr val="FAC90E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762446" cy="16875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-3350313" y="-2485212"/>
            <a:ext cx="7327612" cy="13944636"/>
            <a:chOff x="0" y="0"/>
            <a:chExt cx="9770149" cy="18592848"/>
          </a:xfrm>
        </p:grpSpPr>
        <p:sp>
          <p:nvSpPr>
            <p:cNvPr id="8" name="TextBox 8"/>
            <p:cNvSpPr txBox="1"/>
            <p:nvPr/>
          </p:nvSpPr>
          <p:spPr>
            <a:xfrm>
              <a:off x="4866058" y="9228075"/>
              <a:ext cx="38333" cy="227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9"/>
                </a:lnSpc>
              </a:pPr>
              <a:r>
                <a:rPr lang="en-US" sz="52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sc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389490" y="682554"/>
              <a:ext cx="13813" cy="51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"/>
                </a:lnSpc>
              </a:pPr>
              <a:r>
                <a:rPr lang="en-US" sz="221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0" y="0"/>
              <a:ext cx="9770149" cy="18592848"/>
              <a:chOff x="0" y="0"/>
              <a:chExt cx="872252" cy="165991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72252" cy="1659918"/>
              </a:xfrm>
              <a:custGeom>
                <a:avLst/>
                <a:gdLst/>
                <a:ahLst/>
                <a:cxnLst/>
                <a:rect l="l" t="t" r="r" b="b"/>
                <a:pathLst>
                  <a:path w="872252" h="1659918">
                    <a:moveTo>
                      <a:pt x="140259" y="0"/>
                    </a:moveTo>
                    <a:lnTo>
                      <a:pt x="731993" y="0"/>
                    </a:lnTo>
                    <a:cubicBezTo>
                      <a:pt x="809456" y="0"/>
                      <a:pt x="872252" y="62796"/>
                      <a:pt x="872252" y="140259"/>
                    </a:cubicBezTo>
                    <a:lnTo>
                      <a:pt x="872252" y="1519659"/>
                    </a:lnTo>
                    <a:cubicBezTo>
                      <a:pt x="872252" y="1556858"/>
                      <a:pt x="857475" y="1592534"/>
                      <a:pt x="831171" y="1618837"/>
                    </a:cubicBezTo>
                    <a:cubicBezTo>
                      <a:pt x="804867" y="1645141"/>
                      <a:pt x="769192" y="1659918"/>
                      <a:pt x="731993" y="1659918"/>
                    </a:cubicBezTo>
                    <a:lnTo>
                      <a:pt x="140259" y="1659918"/>
                    </a:lnTo>
                    <a:cubicBezTo>
                      <a:pt x="103060" y="1659918"/>
                      <a:pt x="67385" y="1645141"/>
                      <a:pt x="41081" y="1618837"/>
                    </a:cubicBezTo>
                    <a:cubicBezTo>
                      <a:pt x="14777" y="1592534"/>
                      <a:pt x="0" y="1556858"/>
                      <a:pt x="0" y="1519659"/>
                    </a:cubicBezTo>
                    <a:lnTo>
                      <a:pt x="0" y="140259"/>
                    </a:lnTo>
                    <a:cubicBezTo>
                      <a:pt x="0" y="103060"/>
                      <a:pt x="14777" y="67385"/>
                      <a:pt x="41081" y="41081"/>
                    </a:cubicBezTo>
                    <a:cubicBezTo>
                      <a:pt x="67385" y="14777"/>
                      <a:pt x="103060" y="0"/>
                      <a:pt x="140259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72252" cy="1698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3" name="Group 13"/>
          <p:cNvGrpSpPr/>
          <p:nvPr/>
        </p:nvGrpSpPr>
        <p:grpSpPr>
          <a:xfrm>
            <a:off x="13235801" y="0"/>
            <a:ext cx="9566572" cy="9566572"/>
            <a:chOff x="0" y="0"/>
            <a:chExt cx="12755429" cy="12755429"/>
          </a:xfrm>
        </p:grpSpPr>
        <p:sp>
          <p:nvSpPr>
            <p:cNvPr id="14" name="TextBox 14"/>
            <p:cNvSpPr txBox="1"/>
            <p:nvPr/>
          </p:nvSpPr>
          <p:spPr>
            <a:xfrm>
              <a:off x="8537624" y="6009626"/>
              <a:ext cx="8354" cy="24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0"/>
                </a:lnSpc>
              </a:pPr>
              <a:r>
                <a:rPr lang="en-US" sz="1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4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0"/>
              <a:ext cx="12755429" cy="12755429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B0B6D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8" name="Freeform 18"/>
          <p:cNvSpPr/>
          <p:nvPr/>
        </p:nvSpPr>
        <p:spPr>
          <a:xfrm>
            <a:off x="15846519" y="6569557"/>
            <a:ext cx="1664669" cy="1676544"/>
          </a:xfrm>
          <a:custGeom>
            <a:avLst/>
            <a:gdLst/>
            <a:ahLst/>
            <a:cxnLst/>
            <a:rect l="l" t="t" r="r" b="b"/>
            <a:pathLst>
              <a:path w="1664669" h="1676544">
                <a:moveTo>
                  <a:pt x="0" y="0"/>
                </a:moveTo>
                <a:lnTo>
                  <a:pt x="1664669" y="0"/>
                </a:lnTo>
                <a:lnTo>
                  <a:pt x="1664669" y="1676544"/>
                </a:lnTo>
                <a:lnTo>
                  <a:pt x="0" y="1676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5594631" y="6323096"/>
            <a:ext cx="2169466" cy="2169466"/>
            <a:chOff x="0" y="0"/>
            <a:chExt cx="2892621" cy="2892621"/>
          </a:xfrm>
        </p:grpSpPr>
        <p:sp>
          <p:nvSpPr>
            <p:cNvPr id="20" name="TextBox 20"/>
            <p:cNvSpPr txBox="1"/>
            <p:nvPr/>
          </p:nvSpPr>
          <p:spPr>
            <a:xfrm>
              <a:off x="1981691" y="2704375"/>
              <a:ext cx="5581" cy="12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"/>
                </a:lnSpc>
              </a:pPr>
              <a:r>
                <a:rPr lang="en-US" sz="100" b="1">
                  <a:solidFill>
                    <a:srgbClr val="F5B308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7</a:t>
              </a:r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2892621" cy="2892621"/>
            </a:xfrm>
            <a:custGeom>
              <a:avLst/>
              <a:gdLst/>
              <a:ahLst/>
              <a:cxnLst/>
              <a:rect l="l" t="t" r="r" b="b"/>
              <a:pathLst>
                <a:path w="2892621" h="2892621">
                  <a:moveTo>
                    <a:pt x="0" y="0"/>
                  </a:moveTo>
                  <a:lnTo>
                    <a:pt x="2892621" y="0"/>
                  </a:lnTo>
                  <a:lnTo>
                    <a:pt x="2892621" y="2892621"/>
                  </a:lnTo>
                  <a:lnTo>
                    <a:pt x="0" y="2892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13542010" y="511010"/>
            <a:ext cx="6273687" cy="1035380"/>
            <a:chOff x="0" y="0"/>
            <a:chExt cx="8364916" cy="1380507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8364916" cy="1380507"/>
              <a:chOff x="0" y="0"/>
              <a:chExt cx="2012012" cy="33205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012012" cy="332053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32053">
                    <a:moveTo>
                      <a:pt x="1808812" y="0"/>
                    </a:moveTo>
                    <a:cubicBezTo>
                      <a:pt x="1921036" y="0"/>
                      <a:pt x="2012012" y="74333"/>
                      <a:pt x="2012012" y="166027"/>
                    </a:cubicBezTo>
                    <a:cubicBezTo>
                      <a:pt x="2012012" y="257720"/>
                      <a:pt x="1921036" y="332053"/>
                      <a:pt x="1808812" y="332053"/>
                    </a:cubicBezTo>
                    <a:lnTo>
                      <a:pt x="203200" y="332053"/>
                    </a:lnTo>
                    <a:cubicBezTo>
                      <a:pt x="90976" y="332053"/>
                      <a:pt x="0" y="257720"/>
                      <a:pt x="0" y="166027"/>
                    </a:cubicBezTo>
                    <a:cubicBezTo>
                      <a:pt x="0" y="74333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2012012" cy="379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342900" y="493615"/>
              <a:ext cx="4482449" cy="379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80"/>
                </a:lnSpc>
              </a:pPr>
              <a:r>
                <a:rPr lang="en-US" sz="1700" b="1" dirty="0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Muhammad Umam Mubarok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6176149" y="-3089276"/>
            <a:ext cx="5935702" cy="4635666"/>
            <a:chOff x="0" y="0"/>
            <a:chExt cx="7914270" cy="6180888"/>
          </a:xfrm>
        </p:grpSpPr>
        <p:sp>
          <p:nvSpPr>
            <p:cNvPr id="36" name="TextBox 36"/>
            <p:cNvSpPr txBox="1"/>
            <p:nvPr/>
          </p:nvSpPr>
          <p:spPr>
            <a:xfrm>
              <a:off x="1935597" y="222010"/>
              <a:ext cx="11189" cy="23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"/>
                </a:lnSpc>
              </a:pPr>
              <a:r>
                <a:rPr lang="en-US" sz="10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37" name="Group 37"/>
            <p:cNvGrpSpPr/>
            <p:nvPr/>
          </p:nvGrpSpPr>
          <p:grpSpPr>
            <a:xfrm>
              <a:off x="0" y="0"/>
              <a:ext cx="7914270" cy="6180888"/>
              <a:chOff x="0" y="0"/>
              <a:chExt cx="2111986" cy="1649419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111986" cy="1649419"/>
              </a:xfrm>
              <a:custGeom>
                <a:avLst/>
                <a:gdLst/>
                <a:ahLst/>
                <a:cxnLst/>
                <a:rect l="l" t="t" r="r" b="b"/>
                <a:pathLst>
                  <a:path w="2111986" h="1649419">
                    <a:moveTo>
                      <a:pt x="57927" y="0"/>
                    </a:moveTo>
                    <a:lnTo>
                      <a:pt x="2054058" y="0"/>
                    </a:lnTo>
                    <a:cubicBezTo>
                      <a:pt x="2086051" y="0"/>
                      <a:pt x="2111986" y="25935"/>
                      <a:pt x="2111986" y="57927"/>
                    </a:cubicBezTo>
                    <a:lnTo>
                      <a:pt x="2111986" y="1591492"/>
                    </a:lnTo>
                    <a:cubicBezTo>
                      <a:pt x="2111986" y="1623484"/>
                      <a:pt x="2086051" y="1649419"/>
                      <a:pt x="2054058" y="1649419"/>
                    </a:cubicBezTo>
                    <a:lnTo>
                      <a:pt x="57927" y="1649419"/>
                    </a:lnTo>
                    <a:cubicBezTo>
                      <a:pt x="25935" y="1649419"/>
                      <a:pt x="0" y="1623484"/>
                      <a:pt x="0" y="1591492"/>
                    </a:cubicBezTo>
                    <a:lnTo>
                      <a:pt x="0" y="57927"/>
                    </a:lnTo>
                    <a:cubicBezTo>
                      <a:pt x="0" y="25935"/>
                      <a:pt x="25935" y="0"/>
                      <a:pt x="57927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2111986" cy="1687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88C9313-2CCE-429D-AC17-4F94AEA8B197}"/>
              </a:ext>
            </a:extLst>
          </p:cNvPr>
          <p:cNvGrpSpPr/>
          <p:nvPr/>
        </p:nvGrpSpPr>
        <p:grpSpPr>
          <a:xfrm>
            <a:off x="4251708" y="1983863"/>
            <a:ext cx="13076989" cy="3274522"/>
            <a:chOff x="4251708" y="1983863"/>
            <a:chExt cx="13076989" cy="3274522"/>
          </a:xfrm>
        </p:grpSpPr>
        <p:grpSp>
          <p:nvGrpSpPr>
            <p:cNvPr id="22" name="Group 22"/>
            <p:cNvGrpSpPr/>
            <p:nvPr/>
          </p:nvGrpSpPr>
          <p:grpSpPr>
            <a:xfrm>
              <a:off x="12368512" y="2201350"/>
              <a:ext cx="4960185" cy="3057035"/>
              <a:chOff x="0" y="0"/>
              <a:chExt cx="6613579" cy="4076046"/>
            </a:xfrm>
          </p:grpSpPr>
          <p:sp>
            <p:nvSpPr>
              <p:cNvPr id="23" name="TextBox 23"/>
              <p:cNvSpPr txBox="1"/>
              <p:nvPr/>
            </p:nvSpPr>
            <p:spPr>
              <a:xfrm>
                <a:off x="2007160" y="624930"/>
                <a:ext cx="1862533" cy="28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139"/>
                  </a:lnSpc>
                </a:pPr>
                <a:r>
                  <a:rPr lang="en-US" sz="100">
                    <a:solidFill>
                      <a:srgbClr val="595959"/>
                    </a:solidFill>
                    <a:latin typeface="Now"/>
                    <a:ea typeface="Now"/>
                    <a:cs typeface="Now"/>
                    <a:sym typeface="Now"/>
                  </a:rPr>
                  <a:t>jn</a:t>
                </a:r>
              </a:p>
            </p:txBody>
          </p:sp>
          <p:grpSp>
            <p:nvGrpSpPr>
              <p:cNvPr id="24" name="Group 24"/>
              <p:cNvGrpSpPr/>
              <p:nvPr/>
            </p:nvGrpSpPr>
            <p:grpSpPr>
              <a:xfrm>
                <a:off x="0" y="0"/>
                <a:ext cx="6613579" cy="4076046"/>
                <a:chOff x="0" y="0"/>
                <a:chExt cx="768462" cy="473615"/>
              </a:xfrm>
            </p:grpSpPr>
            <p:sp>
              <p:nvSpPr>
                <p:cNvPr id="25" name="Freeform 25"/>
                <p:cNvSpPr/>
                <p:nvPr/>
              </p:nvSpPr>
              <p:spPr>
                <a:xfrm>
                  <a:off x="0" y="0"/>
                  <a:ext cx="768462" cy="473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462" h="473615">
                      <a:moveTo>
                        <a:pt x="79601" y="0"/>
                      </a:moveTo>
                      <a:lnTo>
                        <a:pt x="688861" y="0"/>
                      </a:lnTo>
                      <a:cubicBezTo>
                        <a:pt x="732824" y="0"/>
                        <a:pt x="768462" y="35639"/>
                        <a:pt x="768462" y="79601"/>
                      </a:cubicBezTo>
                      <a:lnTo>
                        <a:pt x="768462" y="394013"/>
                      </a:lnTo>
                      <a:cubicBezTo>
                        <a:pt x="768462" y="437976"/>
                        <a:pt x="732824" y="473615"/>
                        <a:pt x="688861" y="473615"/>
                      </a:cubicBezTo>
                      <a:lnTo>
                        <a:pt x="79601" y="473615"/>
                      </a:lnTo>
                      <a:cubicBezTo>
                        <a:pt x="35639" y="473615"/>
                        <a:pt x="0" y="437976"/>
                        <a:pt x="0" y="394013"/>
                      </a:cubicBezTo>
                      <a:lnTo>
                        <a:pt x="0" y="79601"/>
                      </a:lnTo>
                      <a:cubicBezTo>
                        <a:pt x="0" y="35639"/>
                        <a:pt x="35639" y="0"/>
                        <a:pt x="79601" y="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 t="-1515" b="-1515"/>
                  </a:stretch>
                </a:blipFill>
              </p:spPr>
            </p:sp>
          </p:grpSp>
        </p:grpSp>
        <p:sp>
          <p:nvSpPr>
            <p:cNvPr id="40" name="TextBox 40"/>
            <p:cNvSpPr txBox="1"/>
            <p:nvPr/>
          </p:nvSpPr>
          <p:spPr>
            <a:xfrm>
              <a:off x="4251708" y="1983863"/>
              <a:ext cx="6425745" cy="520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99"/>
                </a:lnSpc>
              </a:pPr>
              <a:r>
                <a:rPr lang="en-US" sz="3999" b="1" dirty="0">
                  <a:solidFill>
                    <a:srgbClr val="0B0B6D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LATAR BELAKANG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797719" y="2832185"/>
            <a:ext cx="9883549" cy="2479895"/>
            <a:chOff x="0" y="0"/>
            <a:chExt cx="13178065" cy="3306527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13178065" cy="3306527"/>
              <a:chOff x="0" y="0"/>
              <a:chExt cx="2603075" cy="653141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603075" cy="653141"/>
              </a:xfrm>
              <a:custGeom>
                <a:avLst/>
                <a:gdLst/>
                <a:ahLst/>
                <a:cxnLst/>
                <a:rect l="l" t="t" r="r" b="b"/>
                <a:pathLst>
                  <a:path w="2603075" h="653141">
                    <a:moveTo>
                      <a:pt x="39949" y="0"/>
                    </a:moveTo>
                    <a:lnTo>
                      <a:pt x="2563126" y="0"/>
                    </a:lnTo>
                    <a:cubicBezTo>
                      <a:pt x="2585189" y="0"/>
                      <a:pt x="2603075" y="17886"/>
                      <a:pt x="2603075" y="39949"/>
                    </a:cubicBezTo>
                    <a:lnTo>
                      <a:pt x="2603075" y="613192"/>
                    </a:lnTo>
                    <a:cubicBezTo>
                      <a:pt x="2603075" y="635255"/>
                      <a:pt x="2585189" y="653141"/>
                      <a:pt x="2563126" y="653141"/>
                    </a:cubicBezTo>
                    <a:lnTo>
                      <a:pt x="39949" y="653141"/>
                    </a:lnTo>
                    <a:cubicBezTo>
                      <a:pt x="17886" y="653141"/>
                      <a:pt x="0" y="635255"/>
                      <a:pt x="0" y="613192"/>
                    </a:cubicBezTo>
                    <a:lnTo>
                      <a:pt x="0" y="39949"/>
                    </a:lnTo>
                    <a:cubicBezTo>
                      <a:pt x="0" y="17886"/>
                      <a:pt x="17886" y="0"/>
                      <a:pt x="399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solidFill>
                  <a:srgbClr val="F4F4F4"/>
                </a:solidFill>
                <a:prstDash val="solid"/>
                <a:round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47625"/>
                <a:ext cx="2603075" cy="7007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45" name="Freeform 45"/>
            <p:cNvSpPr/>
            <p:nvPr/>
          </p:nvSpPr>
          <p:spPr>
            <a:xfrm>
              <a:off x="465846" y="870301"/>
              <a:ext cx="1158265" cy="1184926"/>
            </a:xfrm>
            <a:custGeom>
              <a:avLst/>
              <a:gdLst/>
              <a:ahLst/>
              <a:cxnLst/>
              <a:rect l="l" t="t" r="r" b="b"/>
              <a:pathLst>
                <a:path w="1158265" h="1184926">
                  <a:moveTo>
                    <a:pt x="0" y="0"/>
                  </a:moveTo>
                  <a:lnTo>
                    <a:pt x="1158264" y="0"/>
                  </a:lnTo>
                  <a:lnTo>
                    <a:pt x="1158264" y="1184925"/>
                  </a:lnTo>
                  <a:lnTo>
                    <a:pt x="0" y="1184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TextBox 46"/>
            <p:cNvSpPr txBox="1"/>
            <p:nvPr/>
          </p:nvSpPr>
          <p:spPr>
            <a:xfrm>
              <a:off x="2100565" y="144039"/>
              <a:ext cx="10637869" cy="22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/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Dalam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era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globalisasi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dan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kemajuan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teknologi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saat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ini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Artificial Intelligence (AI)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menjadi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inovasi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penting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yang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berdampak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besar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pada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berbagai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sektor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termasuk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digital marketing. Di negara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maju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pemanfaatan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AI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telah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umum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digunakan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untuk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personalisasi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konten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analisis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prediktif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dan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otomatisasi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kampanye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pemasaran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berkat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infrastruktur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digital yang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canggih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dan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sumber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daya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manusia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yang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mendukung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endParaRPr lang="en-US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w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028700" y="5737044"/>
            <a:ext cx="7875567" cy="3410841"/>
            <a:chOff x="0" y="-241102"/>
            <a:chExt cx="10500756" cy="4547787"/>
          </a:xfrm>
        </p:grpSpPr>
        <p:grpSp>
          <p:nvGrpSpPr>
            <p:cNvPr id="48" name="Group 48"/>
            <p:cNvGrpSpPr/>
            <p:nvPr/>
          </p:nvGrpSpPr>
          <p:grpSpPr>
            <a:xfrm>
              <a:off x="0" y="-241102"/>
              <a:ext cx="10500756" cy="4547787"/>
              <a:chOff x="0" y="-47625"/>
              <a:chExt cx="2074223" cy="898328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074223" cy="850703"/>
              </a:xfrm>
              <a:custGeom>
                <a:avLst/>
                <a:gdLst/>
                <a:ahLst/>
                <a:cxnLst/>
                <a:rect l="l" t="t" r="r" b="b"/>
                <a:pathLst>
                  <a:path w="2074223" h="850703">
                    <a:moveTo>
                      <a:pt x="50135" y="0"/>
                    </a:moveTo>
                    <a:lnTo>
                      <a:pt x="2024089" y="0"/>
                    </a:lnTo>
                    <a:cubicBezTo>
                      <a:pt x="2051777" y="0"/>
                      <a:pt x="2074223" y="22446"/>
                      <a:pt x="2074223" y="50135"/>
                    </a:cubicBezTo>
                    <a:lnTo>
                      <a:pt x="2074223" y="800569"/>
                    </a:lnTo>
                    <a:cubicBezTo>
                      <a:pt x="2074223" y="828257"/>
                      <a:pt x="2051777" y="850703"/>
                      <a:pt x="2024089" y="850703"/>
                    </a:cubicBezTo>
                    <a:lnTo>
                      <a:pt x="50135" y="850703"/>
                    </a:lnTo>
                    <a:cubicBezTo>
                      <a:pt x="22446" y="850703"/>
                      <a:pt x="0" y="828257"/>
                      <a:pt x="0" y="800569"/>
                    </a:cubicBezTo>
                    <a:lnTo>
                      <a:pt x="0" y="50135"/>
                    </a:lnTo>
                    <a:cubicBezTo>
                      <a:pt x="0" y="22446"/>
                      <a:pt x="22446" y="0"/>
                      <a:pt x="50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solidFill>
                  <a:srgbClr val="F4F4F4"/>
                </a:solidFill>
                <a:prstDash val="solid"/>
                <a:round/>
              </a:ln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47625"/>
                <a:ext cx="2074223" cy="8983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51" name="Freeform 51"/>
            <p:cNvSpPr/>
            <p:nvPr/>
          </p:nvSpPr>
          <p:spPr>
            <a:xfrm>
              <a:off x="8108680" y="1139229"/>
              <a:ext cx="1656632" cy="1694765"/>
            </a:xfrm>
            <a:custGeom>
              <a:avLst/>
              <a:gdLst/>
              <a:ahLst/>
              <a:cxnLst/>
              <a:rect l="l" t="t" r="r" b="b"/>
              <a:pathLst>
                <a:path w="1656632" h="1694765">
                  <a:moveTo>
                    <a:pt x="0" y="0"/>
                  </a:moveTo>
                  <a:lnTo>
                    <a:pt x="1656632" y="0"/>
                  </a:lnTo>
                  <a:lnTo>
                    <a:pt x="1656632" y="1694764"/>
                  </a:lnTo>
                  <a:lnTo>
                    <a:pt x="0" y="1694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TextBox 52"/>
            <p:cNvSpPr txBox="1"/>
            <p:nvPr/>
          </p:nvSpPr>
          <p:spPr>
            <a:xfrm>
              <a:off x="759115" y="26830"/>
              <a:ext cx="6774359" cy="3118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80"/>
                </a:lnSpc>
              </a:pPr>
              <a:r>
                <a:rPr lang="en-ID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Keadaan</a:t>
              </a:r>
              <a:r>
                <a:rPr lang="en-ID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tersebut</a:t>
              </a:r>
              <a:r>
                <a:rPr lang="en-ID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berbandiing</a:t>
              </a:r>
              <a:r>
                <a:rPr lang="en-ID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terbalik</a:t>
              </a:r>
              <a:r>
                <a:rPr lang="en-ID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di negara </a:t>
              </a:r>
              <a:r>
                <a:rPr lang="en-ID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berkembang</a:t>
              </a:r>
              <a:r>
                <a:rPr lang="en-ID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ID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adopsi</a:t>
              </a:r>
              <a:r>
                <a:rPr lang="en-ID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AI </a:t>
              </a:r>
              <a:r>
                <a:rPr lang="en-ID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dalam</a:t>
              </a:r>
              <a:r>
                <a:rPr lang="en-ID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strategi </a:t>
              </a:r>
              <a:r>
                <a:rPr lang="en-ID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pemasaran</a:t>
              </a:r>
              <a:r>
                <a:rPr lang="en-ID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masih</a:t>
              </a:r>
              <a:r>
                <a:rPr lang="en-ID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berada</a:t>
              </a:r>
              <a:r>
                <a:rPr lang="en-ID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pada </a:t>
              </a:r>
              <a:r>
                <a:rPr lang="en-ID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tahap</a:t>
              </a:r>
              <a:r>
                <a:rPr lang="en-ID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awal</a:t>
              </a:r>
              <a:r>
                <a:rPr lang="en-ID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akibat</a:t>
              </a:r>
              <a:r>
                <a:rPr lang="en-ID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keterbatasan</a:t>
              </a:r>
              <a:r>
                <a:rPr lang="en-ID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infrastruktur</a:t>
              </a:r>
              <a:r>
                <a:rPr lang="en-ID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ID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rendahnya</a:t>
              </a:r>
              <a:r>
                <a:rPr lang="en-ID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literasi</a:t>
              </a:r>
              <a:r>
                <a:rPr lang="en-ID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digital, dan </a:t>
              </a:r>
              <a:r>
                <a:rPr lang="en-ID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biaya</a:t>
              </a:r>
              <a:r>
                <a:rPr lang="en-ID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implementasi</a:t>
              </a:r>
              <a:r>
                <a:rPr lang="en-ID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yang </a:t>
              </a:r>
              <a:r>
                <a:rPr lang="en-ID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tinggi</a:t>
              </a:r>
              <a:r>
                <a:rPr lang="en-ID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endParaRPr lang="en-US" sz="2000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w"/>
              </a:endParaRPr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7464580" y="693543"/>
            <a:ext cx="3361837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 dirty="0">
                <a:solidFill>
                  <a:srgbClr val="0B0B6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Uji Komprehensif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-1387369" y="511010"/>
            <a:ext cx="6273687" cy="1107599"/>
            <a:chOff x="0" y="0"/>
            <a:chExt cx="8364916" cy="1476799"/>
          </a:xfrm>
        </p:grpSpPr>
        <p:grpSp>
          <p:nvGrpSpPr>
            <p:cNvPr id="55" name="Group 55"/>
            <p:cNvGrpSpPr/>
            <p:nvPr/>
          </p:nvGrpSpPr>
          <p:grpSpPr>
            <a:xfrm>
              <a:off x="0" y="0"/>
              <a:ext cx="8364916" cy="1476799"/>
              <a:chOff x="0" y="0"/>
              <a:chExt cx="2012012" cy="355214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2012012" cy="355214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55214">
                    <a:moveTo>
                      <a:pt x="1808812" y="0"/>
                    </a:moveTo>
                    <a:cubicBezTo>
                      <a:pt x="1921036" y="0"/>
                      <a:pt x="2012012" y="79517"/>
                      <a:pt x="2012012" y="177607"/>
                    </a:cubicBezTo>
                    <a:cubicBezTo>
                      <a:pt x="2012012" y="275697"/>
                      <a:pt x="1921036" y="355214"/>
                      <a:pt x="1808812" y="355214"/>
                    </a:cubicBezTo>
                    <a:lnTo>
                      <a:pt x="203200" y="355214"/>
                    </a:lnTo>
                    <a:cubicBezTo>
                      <a:pt x="90976" y="355214"/>
                      <a:pt x="0" y="275697"/>
                      <a:pt x="0" y="177607"/>
                    </a:cubicBezTo>
                    <a:cubicBezTo>
                      <a:pt x="0" y="7951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0" y="-47625"/>
                <a:ext cx="2012012" cy="4028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58" name="TextBox 58"/>
            <p:cNvSpPr txBox="1"/>
            <p:nvPr/>
          </p:nvSpPr>
          <p:spPr>
            <a:xfrm>
              <a:off x="2713401" y="370100"/>
              <a:ext cx="448244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UNIVERSITAS </a:t>
              </a:r>
            </a:p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MUHAMMADIYAH JEMBER</a:t>
              </a:r>
            </a:p>
          </p:txBody>
        </p:sp>
        <p:grpSp>
          <p:nvGrpSpPr>
            <p:cNvPr id="59" name="Group 59"/>
            <p:cNvGrpSpPr/>
            <p:nvPr/>
          </p:nvGrpSpPr>
          <p:grpSpPr>
            <a:xfrm>
              <a:off x="6950541" y="310919"/>
              <a:ext cx="854962" cy="854962"/>
              <a:chOff x="0" y="0"/>
              <a:chExt cx="812800" cy="81280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8146" tIns="8146" rIns="8146" bIns="8146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62" name="Freeform 62"/>
            <p:cNvSpPr/>
            <p:nvPr/>
          </p:nvSpPr>
          <p:spPr>
            <a:xfrm>
              <a:off x="6923122" y="256080"/>
              <a:ext cx="909800" cy="909800"/>
            </a:xfrm>
            <a:custGeom>
              <a:avLst/>
              <a:gdLst/>
              <a:ahLst/>
              <a:cxnLst/>
              <a:rect l="l" t="t" r="r" b="b"/>
              <a:pathLst>
                <a:path w="909800" h="909800">
                  <a:moveTo>
                    <a:pt x="0" y="0"/>
                  </a:moveTo>
                  <a:lnTo>
                    <a:pt x="909801" y="0"/>
                  </a:lnTo>
                  <a:lnTo>
                    <a:pt x="909801" y="909800"/>
                  </a:lnTo>
                  <a:lnTo>
                    <a:pt x="0" y="909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93B0D14-CDA0-2D2E-8634-560C44030FE9}"/>
              </a:ext>
            </a:extLst>
          </p:cNvPr>
          <p:cNvGrpSpPr/>
          <p:nvPr/>
        </p:nvGrpSpPr>
        <p:grpSpPr>
          <a:xfrm>
            <a:off x="-251599" y="13041187"/>
            <a:ext cx="17448454" cy="7595069"/>
            <a:chOff x="-251599" y="2691931"/>
            <a:chExt cx="17448454" cy="7595069"/>
          </a:xfrm>
        </p:grpSpPr>
        <p:sp>
          <p:nvSpPr>
            <p:cNvPr id="64" name="Freeform 61">
              <a:extLst>
                <a:ext uri="{FF2B5EF4-FFF2-40B4-BE49-F238E27FC236}">
                  <a16:creationId xmlns:a16="http://schemas.microsoft.com/office/drawing/2014/main" id="{7B2CCFBC-E97A-F005-AA25-CE6F2E436236}"/>
                </a:ext>
              </a:extLst>
            </p:cNvPr>
            <p:cNvSpPr/>
            <p:nvPr/>
          </p:nvSpPr>
          <p:spPr>
            <a:xfrm>
              <a:off x="-251599" y="3446648"/>
              <a:ext cx="8216639" cy="6840352"/>
            </a:xfrm>
            <a:custGeom>
              <a:avLst/>
              <a:gdLst/>
              <a:ahLst/>
              <a:cxnLst/>
              <a:rect l="l" t="t" r="r" b="b"/>
              <a:pathLst>
                <a:path w="8216639" h="6840352">
                  <a:moveTo>
                    <a:pt x="0" y="0"/>
                  </a:moveTo>
                  <a:lnTo>
                    <a:pt x="8216639" y="0"/>
                  </a:lnTo>
                  <a:lnTo>
                    <a:pt x="8216639" y="6840352"/>
                  </a:lnTo>
                  <a:lnTo>
                    <a:pt x="0" y="6840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TextBox 63">
              <a:extLst>
                <a:ext uri="{FF2B5EF4-FFF2-40B4-BE49-F238E27FC236}">
                  <a16:creationId xmlns:a16="http://schemas.microsoft.com/office/drawing/2014/main" id="{4413C15B-2991-6D63-BEFE-3B95F358E4A4}"/>
                </a:ext>
              </a:extLst>
            </p:cNvPr>
            <p:cNvSpPr txBox="1"/>
            <p:nvPr/>
          </p:nvSpPr>
          <p:spPr>
            <a:xfrm>
              <a:off x="10771110" y="2691931"/>
              <a:ext cx="6425745" cy="520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99"/>
                </a:lnSpc>
              </a:pPr>
              <a:r>
                <a:rPr lang="en-US" sz="3999" b="1" dirty="0">
                  <a:solidFill>
                    <a:srgbClr val="FFFFFF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RUMUSAN MASALAH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0BA63FD-2FE9-6A25-13EA-2F04C39FBCA8}"/>
              </a:ext>
            </a:extLst>
          </p:cNvPr>
          <p:cNvGrpSpPr/>
          <p:nvPr/>
        </p:nvGrpSpPr>
        <p:grpSpPr>
          <a:xfrm>
            <a:off x="9466242" y="5917871"/>
            <a:ext cx="5804539" cy="5801416"/>
            <a:chOff x="9466242" y="5917871"/>
            <a:chExt cx="5804539" cy="5801416"/>
          </a:xfrm>
        </p:grpSpPr>
        <p:grpSp>
          <p:nvGrpSpPr>
            <p:cNvPr id="26" name="Group 26"/>
            <p:cNvGrpSpPr/>
            <p:nvPr/>
          </p:nvGrpSpPr>
          <p:grpSpPr>
            <a:xfrm>
              <a:off x="9466242" y="5917871"/>
              <a:ext cx="5804539" cy="3230014"/>
              <a:chOff x="0" y="0"/>
              <a:chExt cx="7739386" cy="4306685"/>
            </a:xfrm>
          </p:grpSpPr>
          <p:sp>
            <p:nvSpPr>
              <p:cNvPr id="27" name="TextBox 27"/>
              <p:cNvSpPr txBox="1"/>
              <p:nvPr/>
            </p:nvSpPr>
            <p:spPr>
              <a:xfrm>
                <a:off x="2596213" y="1747509"/>
                <a:ext cx="1862533" cy="28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139"/>
                  </a:lnSpc>
                </a:pPr>
                <a:r>
                  <a:rPr lang="en-US" sz="100">
                    <a:solidFill>
                      <a:srgbClr val="595959"/>
                    </a:solidFill>
                    <a:latin typeface="Now"/>
                    <a:ea typeface="Now"/>
                    <a:cs typeface="Now"/>
                    <a:sym typeface="Now"/>
                  </a:rPr>
                  <a:t>sd</a:t>
                </a:r>
              </a:p>
            </p:txBody>
          </p:sp>
          <p:grpSp>
            <p:nvGrpSpPr>
              <p:cNvPr id="28" name="Group 28"/>
              <p:cNvGrpSpPr/>
              <p:nvPr/>
            </p:nvGrpSpPr>
            <p:grpSpPr>
              <a:xfrm>
                <a:off x="0" y="0"/>
                <a:ext cx="7739386" cy="4306685"/>
                <a:chOff x="0" y="0"/>
                <a:chExt cx="899275" cy="500414"/>
              </a:xfrm>
            </p:grpSpPr>
            <p:sp>
              <p:nvSpPr>
                <p:cNvPr id="29" name="Freeform 29"/>
                <p:cNvSpPr/>
                <p:nvPr/>
              </p:nvSpPr>
              <p:spPr>
                <a:xfrm>
                  <a:off x="0" y="0"/>
                  <a:ext cx="899275" cy="500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75" h="500414">
                      <a:moveTo>
                        <a:pt x="68022" y="0"/>
                      </a:moveTo>
                      <a:lnTo>
                        <a:pt x="831253" y="0"/>
                      </a:lnTo>
                      <a:cubicBezTo>
                        <a:pt x="849293" y="0"/>
                        <a:pt x="866595" y="7167"/>
                        <a:pt x="879352" y="19923"/>
                      </a:cubicBezTo>
                      <a:cubicBezTo>
                        <a:pt x="892108" y="32680"/>
                        <a:pt x="899275" y="49982"/>
                        <a:pt x="899275" y="68022"/>
                      </a:cubicBezTo>
                      <a:lnTo>
                        <a:pt x="899275" y="432391"/>
                      </a:lnTo>
                      <a:cubicBezTo>
                        <a:pt x="899275" y="450432"/>
                        <a:pt x="892108" y="467734"/>
                        <a:pt x="879352" y="480490"/>
                      </a:cubicBezTo>
                      <a:cubicBezTo>
                        <a:pt x="866595" y="493247"/>
                        <a:pt x="849293" y="500414"/>
                        <a:pt x="831253" y="500414"/>
                      </a:cubicBezTo>
                      <a:lnTo>
                        <a:pt x="68022" y="500414"/>
                      </a:lnTo>
                      <a:cubicBezTo>
                        <a:pt x="49982" y="500414"/>
                        <a:pt x="32680" y="493247"/>
                        <a:pt x="19923" y="480490"/>
                      </a:cubicBezTo>
                      <a:cubicBezTo>
                        <a:pt x="7167" y="467734"/>
                        <a:pt x="0" y="450432"/>
                        <a:pt x="0" y="432391"/>
                      </a:cubicBezTo>
                      <a:lnTo>
                        <a:pt x="0" y="68022"/>
                      </a:lnTo>
                      <a:cubicBezTo>
                        <a:pt x="0" y="49982"/>
                        <a:pt x="7167" y="32680"/>
                        <a:pt x="19923" y="19923"/>
                      </a:cubicBezTo>
                      <a:cubicBezTo>
                        <a:pt x="32680" y="7167"/>
                        <a:pt x="49982" y="0"/>
                        <a:pt x="68022" y="0"/>
                      </a:cubicBezTo>
                      <a:close/>
                    </a:path>
                  </a:pathLst>
                </a:custGeom>
                <a:blipFill>
                  <a:blip r:embed="rId12"/>
                  <a:stretch>
                    <a:fillRect t="-9864" b="-9864"/>
                  </a:stretch>
                </a:blipFill>
              </p:spPr>
            </p:sp>
          </p:grpSp>
        </p:grpSp>
        <p:sp>
          <p:nvSpPr>
            <p:cNvPr id="67" name="TextBox 53">
              <a:extLst>
                <a:ext uri="{FF2B5EF4-FFF2-40B4-BE49-F238E27FC236}">
                  <a16:creationId xmlns:a16="http://schemas.microsoft.com/office/drawing/2014/main" id="{0DBF250C-1C52-8EDD-4F57-DB06129CF7B5}"/>
                </a:ext>
              </a:extLst>
            </p:cNvPr>
            <p:cNvSpPr txBox="1"/>
            <p:nvPr/>
          </p:nvSpPr>
          <p:spPr>
            <a:xfrm>
              <a:off x="11328482" y="11143342"/>
              <a:ext cx="3361837" cy="575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</a:pPr>
              <a:r>
                <a:rPr lang="en-US" sz="1700" b="1">
                  <a:solidFill>
                    <a:srgbClr val="0B0B6D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SEMINAR HASIL</a:t>
              </a:r>
            </a:p>
            <a:p>
              <a:pPr algn="ctr">
                <a:lnSpc>
                  <a:spcPts val="2380"/>
                </a:lnSpc>
              </a:pPr>
              <a:r>
                <a:rPr lang="en-US" sz="1700" b="1">
                  <a:solidFill>
                    <a:srgbClr val="0B0B6D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BAB I PENDAHULUAN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5C9F4-251B-3A06-063E-A088DB0F6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>
            <a:extLst>
              <a:ext uri="{FF2B5EF4-FFF2-40B4-BE49-F238E27FC236}">
                <a16:creationId xmlns:a16="http://schemas.microsoft.com/office/drawing/2014/main" id="{8E12A4C8-E2E4-5222-339C-8241A5B4B35B}"/>
              </a:ext>
            </a:extLst>
          </p:cNvPr>
          <p:cNvGrpSpPr/>
          <p:nvPr/>
        </p:nvGrpSpPr>
        <p:grpSpPr>
          <a:xfrm>
            <a:off x="-3350313" y="-2485212"/>
            <a:ext cx="7327612" cy="13944636"/>
            <a:chOff x="0" y="0"/>
            <a:chExt cx="9770149" cy="18592848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0E45B544-DE97-0602-0183-9F213F5223F0}"/>
                </a:ext>
              </a:extLst>
            </p:cNvPr>
            <p:cNvSpPr txBox="1"/>
            <p:nvPr/>
          </p:nvSpPr>
          <p:spPr>
            <a:xfrm>
              <a:off x="4866058" y="9228075"/>
              <a:ext cx="38333" cy="227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9"/>
                </a:lnSpc>
              </a:pPr>
              <a:r>
                <a:rPr lang="en-US" sz="52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sc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AE5D2FDF-8C8C-0E86-7D99-F493A4D7508D}"/>
                </a:ext>
              </a:extLst>
            </p:cNvPr>
            <p:cNvSpPr txBox="1"/>
            <p:nvPr/>
          </p:nvSpPr>
          <p:spPr>
            <a:xfrm>
              <a:off x="2389490" y="682554"/>
              <a:ext cx="13813" cy="51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"/>
                </a:lnSpc>
              </a:pPr>
              <a:r>
                <a:rPr lang="en-US" sz="221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BB183AE9-38D3-6E10-D95F-6079F8421FB1}"/>
                </a:ext>
              </a:extLst>
            </p:cNvPr>
            <p:cNvGrpSpPr/>
            <p:nvPr/>
          </p:nvGrpSpPr>
          <p:grpSpPr>
            <a:xfrm>
              <a:off x="0" y="0"/>
              <a:ext cx="9770149" cy="18592848"/>
              <a:chOff x="0" y="0"/>
              <a:chExt cx="872252" cy="1659918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82E28878-3D64-CF6D-8E84-9C4646840BE1}"/>
                  </a:ext>
                </a:extLst>
              </p:cNvPr>
              <p:cNvSpPr/>
              <p:nvPr/>
            </p:nvSpPr>
            <p:spPr>
              <a:xfrm>
                <a:off x="0" y="0"/>
                <a:ext cx="872252" cy="1659918"/>
              </a:xfrm>
              <a:custGeom>
                <a:avLst/>
                <a:gdLst/>
                <a:ahLst/>
                <a:cxnLst/>
                <a:rect l="l" t="t" r="r" b="b"/>
                <a:pathLst>
                  <a:path w="872252" h="1659918">
                    <a:moveTo>
                      <a:pt x="140259" y="0"/>
                    </a:moveTo>
                    <a:lnTo>
                      <a:pt x="731993" y="0"/>
                    </a:lnTo>
                    <a:cubicBezTo>
                      <a:pt x="809456" y="0"/>
                      <a:pt x="872252" y="62796"/>
                      <a:pt x="872252" y="140259"/>
                    </a:cubicBezTo>
                    <a:lnTo>
                      <a:pt x="872252" y="1519659"/>
                    </a:lnTo>
                    <a:cubicBezTo>
                      <a:pt x="872252" y="1556858"/>
                      <a:pt x="857475" y="1592534"/>
                      <a:pt x="831171" y="1618837"/>
                    </a:cubicBezTo>
                    <a:cubicBezTo>
                      <a:pt x="804867" y="1645141"/>
                      <a:pt x="769192" y="1659918"/>
                      <a:pt x="731993" y="1659918"/>
                    </a:cubicBezTo>
                    <a:lnTo>
                      <a:pt x="140259" y="1659918"/>
                    </a:lnTo>
                    <a:cubicBezTo>
                      <a:pt x="103060" y="1659918"/>
                      <a:pt x="67385" y="1645141"/>
                      <a:pt x="41081" y="1618837"/>
                    </a:cubicBezTo>
                    <a:cubicBezTo>
                      <a:pt x="14777" y="1592534"/>
                      <a:pt x="0" y="1556858"/>
                      <a:pt x="0" y="1519659"/>
                    </a:cubicBezTo>
                    <a:lnTo>
                      <a:pt x="0" y="140259"/>
                    </a:lnTo>
                    <a:cubicBezTo>
                      <a:pt x="0" y="103060"/>
                      <a:pt x="14777" y="67385"/>
                      <a:pt x="41081" y="41081"/>
                    </a:cubicBezTo>
                    <a:cubicBezTo>
                      <a:pt x="67385" y="14777"/>
                      <a:pt x="103060" y="0"/>
                      <a:pt x="140259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DDCBF128-38A6-53C6-1F2C-AEDE07C61A8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72252" cy="1698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30" name="Group 30">
            <a:extLst>
              <a:ext uri="{FF2B5EF4-FFF2-40B4-BE49-F238E27FC236}">
                <a16:creationId xmlns:a16="http://schemas.microsoft.com/office/drawing/2014/main" id="{CF303EFA-B590-9DCC-56A8-A12953826FAD}"/>
              </a:ext>
            </a:extLst>
          </p:cNvPr>
          <p:cNvGrpSpPr/>
          <p:nvPr/>
        </p:nvGrpSpPr>
        <p:grpSpPr>
          <a:xfrm>
            <a:off x="13542010" y="511010"/>
            <a:ext cx="6273687" cy="1035380"/>
            <a:chOff x="0" y="0"/>
            <a:chExt cx="8364916" cy="1380507"/>
          </a:xfrm>
        </p:grpSpPr>
        <p:grpSp>
          <p:nvGrpSpPr>
            <p:cNvPr id="31" name="Group 31">
              <a:extLst>
                <a:ext uri="{FF2B5EF4-FFF2-40B4-BE49-F238E27FC236}">
                  <a16:creationId xmlns:a16="http://schemas.microsoft.com/office/drawing/2014/main" id="{FFC4714C-D0B5-F813-BE46-FDB60C364BD1}"/>
                </a:ext>
              </a:extLst>
            </p:cNvPr>
            <p:cNvGrpSpPr/>
            <p:nvPr/>
          </p:nvGrpSpPr>
          <p:grpSpPr>
            <a:xfrm>
              <a:off x="0" y="0"/>
              <a:ext cx="8364916" cy="1380507"/>
              <a:chOff x="0" y="0"/>
              <a:chExt cx="2012012" cy="332053"/>
            </a:xfrm>
          </p:grpSpPr>
          <p:sp>
            <p:nvSpPr>
              <p:cNvPr id="32" name="Freeform 32">
                <a:extLst>
                  <a:ext uri="{FF2B5EF4-FFF2-40B4-BE49-F238E27FC236}">
                    <a16:creationId xmlns:a16="http://schemas.microsoft.com/office/drawing/2014/main" id="{C25559CA-227A-804E-1152-A5140E943906}"/>
                  </a:ext>
                </a:extLst>
              </p:cNvPr>
              <p:cNvSpPr/>
              <p:nvPr/>
            </p:nvSpPr>
            <p:spPr>
              <a:xfrm>
                <a:off x="0" y="0"/>
                <a:ext cx="2012012" cy="332053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32053">
                    <a:moveTo>
                      <a:pt x="1808812" y="0"/>
                    </a:moveTo>
                    <a:cubicBezTo>
                      <a:pt x="1921036" y="0"/>
                      <a:pt x="2012012" y="74333"/>
                      <a:pt x="2012012" y="166027"/>
                    </a:cubicBezTo>
                    <a:cubicBezTo>
                      <a:pt x="2012012" y="257720"/>
                      <a:pt x="1921036" y="332053"/>
                      <a:pt x="1808812" y="332053"/>
                    </a:cubicBezTo>
                    <a:lnTo>
                      <a:pt x="203200" y="332053"/>
                    </a:lnTo>
                    <a:cubicBezTo>
                      <a:pt x="90976" y="332053"/>
                      <a:pt x="0" y="257720"/>
                      <a:pt x="0" y="166027"/>
                    </a:cubicBezTo>
                    <a:cubicBezTo>
                      <a:pt x="0" y="74333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33" name="TextBox 33">
                <a:extLst>
                  <a:ext uri="{FF2B5EF4-FFF2-40B4-BE49-F238E27FC236}">
                    <a16:creationId xmlns:a16="http://schemas.microsoft.com/office/drawing/2014/main" id="{0E8BFCEA-0C30-15B3-0F57-1586EEBD2F5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012012" cy="379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C67CCFE5-0916-6003-2208-F5CD5FBB3A67}"/>
                </a:ext>
              </a:extLst>
            </p:cNvPr>
            <p:cNvSpPr txBox="1"/>
            <p:nvPr/>
          </p:nvSpPr>
          <p:spPr>
            <a:xfrm>
              <a:off x="342900" y="493615"/>
              <a:ext cx="4482449" cy="379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80"/>
                </a:lnSpc>
              </a:pPr>
              <a:r>
                <a:rPr lang="en-US" sz="1700" b="1" dirty="0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Muhammad Umam Mubarok</a:t>
              </a:r>
            </a:p>
          </p:txBody>
        </p:sp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8738AEEE-CE6B-10BB-8E0B-D2303BCECB1E}"/>
              </a:ext>
            </a:extLst>
          </p:cNvPr>
          <p:cNvGrpSpPr/>
          <p:nvPr/>
        </p:nvGrpSpPr>
        <p:grpSpPr>
          <a:xfrm>
            <a:off x="6176149" y="-3089276"/>
            <a:ext cx="5935702" cy="4635666"/>
            <a:chOff x="0" y="0"/>
            <a:chExt cx="7914270" cy="6180888"/>
          </a:xfrm>
        </p:grpSpPr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3EB5E025-2F3A-FD79-3122-9B8BF05C37DD}"/>
                </a:ext>
              </a:extLst>
            </p:cNvPr>
            <p:cNvSpPr txBox="1"/>
            <p:nvPr/>
          </p:nvSpPr>
          <p:spPr>
            <a:xfrm>
              <a:off x="1935597" y="222010"/>
              <a:ext cx="11189" cy="23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"/>
                </a:lnSpc>
              </a:pPr>
              <a:r>
                <a:rPr lang="en-US" sz="10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37" name="Group 37">
              <a:extLst>
                <a:ext uri="{FF2B5EF4-FFF2-40B4-BE49-F238E27FC236}">
                  <a16:creationId xmlns:a16="http://schemas.microsoft.com/office/drawing/2014/main" id="{1E21FBED-00B5-492D-7FE4-41A7A12B1BF2}"/>
                </a:ext>
              </a:extLst>
            </p:cNvPr>
            <p:cNvGrpSpPr/>
            <p:nvPr/>
          </p:nvGrpSpPr>
          <p:grpSpPr>
            <a:xfrm>
              <a:off x="0" y="0"/>
              <a:ext cx="7914270" cy="6180888"/>
              <a:chOff x="0" y="0"/>
              <a:chExt cx="2111986" cy="1649419"/>
            </a:xfrm>
          </p:grpSpPr>
          <p:sp>
            <p:nvSpPr>
              <p:cNvPr id="38" name="Freeform 38">
                <a:extLst>
                  <a:ext uri="{FF2B5EF4-FFF2-40B4-BE49-F238E27FC236}">
                    <a16:creationId xmlns:a16="http://schemas.microsoft.com/office/drawing/2014/main" id="{C32A0DE3-05D2-6328-32D4-5DB9E351EAD6}"/>
                  </a:ext>
                </a:extLst>
              </p:cNvPr>
              <p:cNvSpPr/>
              <p:nvPr/>
            </p:nvSpPr>
            <p:spPr>
              <a:xfrm>
                <a:off x="0" y="0"/>
                <a:ext cx="2111986" cy="1649419"/>
              </a:xfrm>
              <a:custGeom>
                <a:avLst/>
                <a:gdLst/>
                <a:ahLst/>
                <a:cxnLst/>
                <a:rect l="l" t="t" r="r" b="b"/>
                <a:pathLst>
                  <a:path w="2111986" h="1649419">
                    <a:moveTo>
                      <a:pt x="57927" y="0"/>
                    </a:moveTo>
                    <a:lnTo>
                      <a:pt x="2054058" y="0"/>
                    </a:lnTo>
                    <a:cubicBezTo>
                      <a:pt x="2086051" y="0"/>
                      <a:pt x="2111986" y="25935"/>
                      <a:pt x="2111986" y="57927"/>
                    </a:cubicBezTo>
                    <a:lnTo>
                      <a:pt x="2111986" y="1591492"/>
                    </a:lnTo>
                    <a:cubicBezTo>
                      <a:pt x="2111986" y="1623484"/>
                      <a:pt x="2086051" y="1649419"/>
                      <a:pt x="2054058" y="1649419"/>
                    </a:cubicBezTo>
                    <a:lnTo>
                      <a:pt x="57927" y="1649419"/>
                    </a:lnTo>
                    <a:cubicBezTo>
                      <a:pt x="25935" y="1649419"/>
                      <a:pt x="0" y="1623484"/>
                      <a:pt x="0" y="1591492"/>
                    </a:cubicBezTo>
                    <a:lnTo>
                      <a:pt x="0" y="57927"/>
                    </a:lnTo>
                    <a:cubicBezTo>
                      <a:pt x="0" y="25935"/>
                      <a:pt x="25935" y="0"/>
                      <a:pt x="57927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39" name="TextBox 39">
                <a:extLst>
                  <a:ext uri="{FF2B5EF4-FFF2-40B4-BE49-F238E27FC236}">
                    <a16:creationId xmlns:a16="http://schemas.microsoft.com/office/drawing/2014/main" id="{2954BAAE-5550-FD51-095E-AFC2FE327D6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111986" cy="1687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53" name="TextBox 53">
            <a:extLst>
              <a:ext uri="{FF2B5EF4-FFF2-40B4-BE49-F238E27FC236}">
                <a16:creationId xmlns:a16="http://schemas.microsoft.com/office/drawing/2014/main" id="{040306F0-30B1-4316-0E6E-D2441FA766A1}"/>
              </a:ext>
            </a:extLst>
          </p:cNvPr>
          <p:cNvSpPr txBox="1"/>
          <p:nvPr/>
        </p:nvSpPr>
        <p:spPr>
          <a:xfrm>
            <a:off x="7464580" y="693543"/>
            <a:ext cx="3361837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 dirty="0">
                <a:solidFill>
                  <a:srgbClr val="0B0B6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Uji Komprehensif</a:t>
            </a:r>
          </a:p>
        </p:txBody>
      </p:sp>
      <p:grpSp>
        <p:nvGrpSpPr>
          <p:cNvPr id="54" name="Group 54">
            <a:extLst>
              <a:ext uri="{FF2B5EF4-FFF2-40B4-BE49-F238E27FC236}">
                <a16:creationId xmlns:a16="http://schemas.microsoft.com/office/drawing/2014/main" id="{2393E0A4-24F4-4DD6-2B8E-7102123EDFB9}"/>
              </a:ext>
            </a:extLst>
          </p:cNvPr>
          <p:cNvGrpSpPr/>
          <p:nvPr/>
        </p:nvGrpSpPr>
        <p:grpSpPr>
          <a:xfrm>
            <a:off x="-1387369" y="511010"/>
            <a:ext cx="6273687" cy="1107599"/>
            <a:chOff x="0" y="0"/>
            <a:chExt cx="8364916" cy="1476799"/>
          </a:xfrm>
        </p:grpSpPr>
        <p:grpSp>
          <p:nvGrpSpPr>
            <p:cNvPr id="55" name="Group 55">
              <a:extLst>
                <a:ext uri="{FF2B5EF4-FFF2-40B4-BE49-F238E27FC236}">
                  <a16:creationId xmlns:a16="http://schemas.microsoft.com/office/drawing/2014/main" id="{8EF4AFF0-0015-8941-B0DA-3516E2DBB563}"/>
                </a:ext>
              </a:extLst>
            </p:cNvPr>
            <p:cNvGrpSpPr/>
            <p:nvPr/>
          </p:nvGrpSpPr>
          <p:grpSpPr>
            <a:xfrm>
              <a:off x="0" y="0"/>
              <a:ext cx="8364916" cy="1476799"/>
              <a:chOff x="0" y="0"/>
              <a:chExt cx="2012012" cy="355214"/>
            </a:xfrm>
          </p:grpSpPr>
          <p:sp>
            <p:nvSpPr>
              <p:cNvPr id="56" name="Freeform 56">
                <a:extLst>
                  <a:ext uri="{FF2B5EF4-FFF2-40B4-BE49-F238E27FC236}">
                    <a16:creationId xmlns:a16="http://schemas.microsoft.com/office/drawing/2014/main" id="{8300379C-CE84-4367-DA11-98EBDB942C50}"/>
                  </a:ext>
                </a:extLst>
              </p:cNvPr>
              <p:cNvSpPr/>
              <p:nvPr/>
            </p:nvSpPr>
            <p:spPr>
              <a:xfrm>
                <a:off x="0" y="0"/>
                <a:ext cx="2012012" cy="355214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55214">
                    <a:moveTo>
                      <a:pt x="1808812" y="0"/>
                    </a:moveTo>
                    <a:cubicBezTo>
                      <a:pt x="1921036" y="0"/>
                      <a:pt x="2012012" y="79517"/>
                      <a:pt x="2012012" y="177607"/>
                    </a:cubicBezTo>
                    <a:cubicBezTo>
                      <a:pt x="2012012" y="275697"/>
                      <a:pt x="1921036" y="355214"/>
                      <a:pt x="1808812" y="355214"/>
                    </a:cubicBezTo>
                    <a:lnTo>
                      <a:pt x="203200" y="355214"/>
                    </a:lnTo>
                    <a:cubicBezTo>
                      <a:pt x="90976" y="355214"/>
                      <a:pt x="0" y="275697"/>
                      <a:pt x="0" y="177607"/>
                    </a:cubicBezTo>
                    <a:cubicBezTo>
                      <a:pt x="0" y="7951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57" name="TextBox 57">
                <a:extLst>
                  <a:ext uri="{FF2B5EF4-FFF2-40B4-BE49-F238E27FC236}">
                    <a16:creationId xmlns:a16="http://schemas.microsoft.com/office/drawing/2014/main" id="{2C6E70C8-34A0-4158-6F9F-0568AF9B65A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012012" cy="4028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58" name="TextBox 58">
              <a:extLst>
                <a:ext uri="{FF2B5EF4-FFF2-40B4-BE49-F238E27FC236}">
                  <a16:creationId xmlns:a16="http://schemas.microsoft.com/office/drawing/2014/main" id="{F8002A03-0A0E-BB52-1297-D6747A7176E7}"/>
                </a:ext>
              </a:extLst>
            </p:cNvPr>
            <p:cNvSpPr txBox="1"/>
            <p:nvPr/>
          </p:nvSpPr>
          <p:spPr>
            <a:xfrm>
              <a:off x="2713401" y="370100"/>
              <a:ext cx="448244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UNIVERSITAS </a:t>
              </a:r>
            </a:p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MUHAMMADIYAH JEMBER</a:t>
              </a:r>
            </a:p>
          </p:txBody>
        </p:sp>
        <p:grpSp>
          <p:nvGrpSpPr>
            <p:cNvPr id="59" name="Group 59">
              <a:extLst>
                <a:ext uri="{FF2B5EF4-FFF2-40B4-BE49-F238E27FC236}">
                  <a16:creationId xmlns:a16="http://schemas.microsoft.com/office/drawing/2014/main" id="{9BA40882-CAF2-3B39-E7A4-A0C8E964E2E6}"/>
                </a:ext>
              </a:extLst>
            </p:cNvPr>
            <p:cNvGrpSpPr/>
            <p:nvPr/>
          </p:nvGrpSpPr>
          <p:grpSpPr>
            <a:xfrm>
              <a:off x="6950541" y="310919"/>
              <a:ext cx="854962" cy="854962"/>
              <a:chOff x="0" y="0"/>
              <a:chExt cx="812800" cy="812800"/>
            </a:xfrm>
          </p:grpSpPr>
          <p:sp>
            <p:nvSpPr>
              <p:cNvPr id="60" name="Freeform 60">
                <a:extLst>
                  <a:ext uri="{FF2B5EF4-FFF2-40B4-BE49-F238E27FC236}">
                    <a16:creationId xmlns:a16="http://schemas.microsoft.com/office/drawing/2014/main" id="{DDAF6F35-BF9D-9204-1C31-ED940D1329C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1" name="TextBox 61">
                <a:extLst>
                  <a:ext uri="{FF2B5EF4-FFF2-40B4-BE49-F238E27FC236}">
                    <a16:creationId xmlns:a16="http://schemas.microsoft.com/office/drawing/2014/main" id="{BC0562AA-D1D3-9970-1C4B-463D26985D7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8146" tIns="8146" rIns="8146" bIns="8146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769ADA9D-A257-469D-9989-2B6E1A4B9920}"/>
                </a:ext>
              </a:extLst>
            </p:cNvPr>
            <p:cNvSpPr/>
            <p:nvPr/>
          </p:nvSpPr>
          <p:spPr>
            <a:xfrm>
              <a:off x="6923122" y="256080"/>
              <a:ext cx="909800" cy="909800"/>
            </a:xfrm>
            <a:custGeom>
              <a:avLst/>
              <a:gdLst/>
              <a:ahLst/>
              <a:cxnLst/>
              <a:rect l="l" t="t" r="r" b="b"/>
              <a:pathLst>
                <a:path w="909800" h="909800">
                  <a:moveTo>
                    <a:pt x="0" y="0"/>
                  </a:moveTo>
                  <a:lnTo>
                    <a:pt x="909801" y="0"/>
                  </a:lnTo>
                  <a:lnTo>
                    <a:pt x="909801" y="909800"/>
                  </a:lnTo>
                  <a:lnTo>
                    <a:pt x="0" y="909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85EFBDB-7756-9F92-5CE8-9050BF9FF2B5}"/>
              </a:ext>
            </a:extLst>
          </p:cNvPr>
          <p:cNvGrpSpPr/>
          <p:nvPr/>
        </p:nvGrpSpPr>
        <p:grpSpPr>
          <a:xfrm>
            <a:off x="-251599" y="13041187"/>
            <a:ext cx="17448454" cy="7595069"/>
            <a:chOff x="-251599" y="2691931"/>
            <a:chExt cx="17448454" cy="7595069"/>
          </a:xfrm>
        </p:grpSpPr>
        <p:sp>
          <p:nvSpPr>
            <p:cNvPr id="64" name="Freeform 61">
              <a:extLst>
                <a:ext uri="{FF2B5EF4-FFF2-40B4-BE49-F238E27FC236}">
                  <a16:creationId xmlns:a16="http://schemas.microsoft.com/office/drawing/2014/main" id="{A90C4402-208E-9B68-65BA-6BC724F9016E}"/>
                </a:ext>
              </a:extLst>
            </p:cNvPr>
            <p:cNvSpPr/>
            <p:nvPr/>
          </p:nvSpPr>
          <p:spPr>
            <a:xfrm>
              <a:off x="-251599" y="3446648"/>
              <a:ext cx="8216639" cy="6840352"/>
            </a:xfrm>
            <a:custGeom>
              <a:avLst/>
              <a:gdLst/>
              <a:ahLst/>
              <a:cxnLst/>
              <a:rect l="l" t="t" r="r" b="b"/>
              <a:pathLst>
                <a:path w="8216639" h="6840352">
                  <a:moveTo>
                    <a:pt x="0" y="0"/>
                  </a:moveTo>
                  <a:lnTo>
                    <a:pt x="8216639" y="0"/>
                  </a:lnTo>
                  <a:lnTo>
                    <a:pt x="8216639" y="6840352"/>
                  </a:lnTo>
                  <a:lnTo>
                    <a:pt x="0" y="6840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TextBox 63">
              <a:extLst>
                <a:ext uri="{FF2B5EF4-FFF2-40B4-BE49-F238E27FC236}">
                  <a16:creationId xmlns:a16="http://schemas.microsoft.com/office/drawing/2014/main" id="{3BD40378-DB61-8F8D-E5C8-A919AA92A6B8}"/>
                </a:ext>
              </a:extLst>
            </p:cNvPr>
            <p:cNvSpPr txBox="1"/>
            <p:nvPr/>
          </p:nvSpPr>
          <p:spPr>
            <a:xfrm>
              <a:off x="10771110" y="2691931"/>
              <a:ext cx="6425745" cy="520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99"/>
                </a:lnSpc>
              </a:pPr>
              <a:r>
                <a:rPr lang="en-US" sz="3999" b="1" dirty="0">
                  <a:solidFill>
                    <a:srgbClr val="FFFFFF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RUMUSAN MASALAH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24FBC53-F45C-ED7C-ED34-9114B18B00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97" y="1756800"/>
            <a:ext cx="8216639" cy="821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14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D6AE4-2A8E-3A73-7546-909426F6E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>
            <a:extLst>
              <a:ext uri="{FF2B5EF4-FFF2-40B4-BE49-F238E27FC236}">
                <a16:creationId xmlns:a16="http://schemas.microsoft.com/office/drawing/2014/main" id="{A92F5A8B-DD47-DE16-EBA8-4F6B1A6A3940}"/>
              </a:ext>
            </a:extLst>
          </p:cNvPr>
          <p:cNvGrpSpPr/>
          <p:nvPr/>
        </p:nvGrpSpPr>
        <p:grpSpPr>
          <a:xfrm>
            <a:off x="-3350313" y="-2485212"/>
            <a:ext cx="7327612" cy="13944636"/>
            <a:chOff x="0" y="0"/>
            <a:chExt cx="9770149" cy="18592848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13D75D7-D287-932E-D7E9-1E00DC13316B}"/>
                </a:ext>
              </a:extLst>
            </p:cNvPr>
            <p:cNvSpPr txBox="1"/>
            <p:nvPr/>
          </p:nvSpPr>
          <p:spPr>
            <a:xfrm>
              <a:off x="4866058" y="9228075"/>
              <a:ext cx="38333" cy="227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9"/>
                </a:lnSpc>
              </a:pPr>
              <a:r>
                <a:rPr lang="en-US" sz="52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sc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FDA9F88D-60E3-B7F0-A4C3-4244EC38084B}"/>
                </a:ext>
              </a:extLst>
            </p:cNvPr>
            <p:cNvSpPr txBox="1"/>
            <p:nvPr/>
          </p:nvSpPr>
          <p:spPr>
            <a:xfrm>
              <a:off x="2389490" y="682554"/>
              <a:ext cx="13813" cy="51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"/>
                </a:lnSpc>
              </a:pPr>
              <a:r>
                <a:rPr lang="en-US" sz="221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DB41B2C7-4A4B-5E3D-5523-BBAB6D83531A}"/>
                </a:ext>
              </a:extLst>
            </p:cNvPr>
            <p:cNvGrpSpPr/>
            <p:nvPr/>
          </p:nvGrpSpPr>
          <p:grpSpPr>
            <a:xfrm>
              <a:off x="0" y="0"/>
              <a:ext cx="9770149" cy="18592848"/>
              <a:chOff x="0" y="0"/>
              <a:chExt cx="872252" cy="1659918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D4708E70-A7FC-FFE8-3572-6534D029C117}"/>
                  </a:ext>
                </a:extLst>
              </p:cNvPr>
              <p:cNvSpPr/>
              <p:nvPr/>
            </p:nvSpPr>
            <p:spPr>
              <a:xfrm>
                <a:off x="0" y="0"/>
                <a:ext cx="872252" cy="1659918"/>
              </a:xfrm>
              <a:custGeom>
                <a:avLst/>
                <a:gdLst/>
                <a:ahLst/>
                <a:cxnLst/>
                <a:rect l="l" t="t" r="r" b="b"/>
                <a:pathLst>
                  <a:path w="872252" h="1659918">
                    <a:moveTo>
                      <a:pt x="140259" y="0"/>
                    </a:moveTo>
                    <a:lnTo>
                      <a:pt x="731993" y="0"/>
                    </a:lnTo>
                    <a:cubicBezTo>
                      <a:pt x="809456" y="0"/>
                      <a:pt x="872252" y="62796"/>
                      <a:pt x="872252" y="140259"/>
                    </a:cubicBezTo>
                    <a:lnTo>
                      <a:pt x="872252" y="1519659"/>
                    </a:lnTo>
                    <a:cubicBezTo>
                      <a:pt x="872252" y="1556858"/>
                      <a:pt x="857475" y="1592534"/>
                      <a:pt x="831171" y="1618837"/>
                    </a:cubicBezTo>
                    <a:cubicBezTo>
                      <a:pt x="804867" y="1645141"/>
                      <a:pt x="769192" y="1659918"/>
                      <a:pt x="731993" y="1659918"/>
                    </a:cubicBezTo>
                    <a:lnTo>
                      <a:pt x="140259" y="1659918"/>
                    </a:lnTo>
                    <a:cubicBezTo>
                      <a:pt x="103060" y="1659918"/>
                      <a:pt x="67385" y="1645141"/>
                      <a:pt x="41081" y="1618837"/>
                    </a:cubicBezTo>
                    <a:cubicBezTo>
                      <a:pt x="14777" y="1592534"/>
                      <a:pt x="0" y="1556858"/>
                      <a:pt x="0" y="1519659"/>
                    </a:cubicBezTo>
                    <a:lnTo>
                      <a:pt x="0" y="140259"/>
                    </a:lnTo>
                    <a:cubicBezTo>
                      <a:pt x="0" y="103060"/>
                      <a:pt x="14777" y="67385"/>
                      <a:pt x="41081" y="41081"/>
                    </a:cubicBezTo>
                    <a:cubicBezTo>
                      <a:pt x="67385" y="14777"/>
                      <a:pt x="103060" y="0"/>
                      <a:pt x="140259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B82B0B21-32A8-2DB4-4320-D54F45E1187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72252" cy="1698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30" name="Group 30">
            <a:extLst>
              <a:ext uri="{FF2B5EF4-FFF2-40B4-BE49-F238E27FC236}">
                <a16:creationId xmlns:a16="http://schemas.microsoft.com/office/drawing/2014/main" id="{0D62A405-E500-CF11-976F-A34061C4B85E}"/>
              </a:ext>
            </a:extLst>
          </p:cNvPr>
          <p:cNvGrpSpPr/>
          <p:nvPr/>
        </p:nvGrpSpPr>
        <p:grpSpPr>
          <a:xfrm>
            <a:off x="13542010" y="511010"/>
            <a:ext cx="6273687" cy="1035380"/>
            <a:chOff x="0" y="0"/>
            <a:chExt cx="8364916" cy="1380507"/>
          </a:xfrm>
        </p:grpSpPr>
        <p:grpSp>
          <p:nvGrpSpPr>
            <p:cNvPr id="31" name="Group 31">
              <a:extLst>
                <a:ext uri="{FF2B5EF4-FFF2-40B4-BE49-F238E27FC236}">
                  <a16:creationId xmlns:a16="http://schemas.microsoft.com/office/drawing/2014/main" id="{121F40B2-D6E2-5D28-65A6-C178803D3879}"/>
                </a:ext>
              </a:extLst>
            </p:cNvPr>
            <p:cNvGrpSpPr/>
            <p:nvPr/>
          </p:nvGrpSpPr>
          <p:grpSpPr>
            <a:xfrm>
              <a:off x="0" y="0"/>
              <a:ext cx="8364916" cy="1380507"/>
              <a:chOff x="0" y="0"/>
              <a:chExt cx="2012012" cy="332053"/>
            </a:xfrm>
          </p:grpSpPr>
          <p:sp>
            <p:nvSpPr>
              <p:cNvPr id="32" name="Freeform 32">
                <a:extLst>
                  <a:ext uri="{FF2B5EF4-FFF2-40B4-BE49-F238E27FC236}">
                    <a16:creationId xmlns:a16="http://schemas.microsoft.com/office/drawing/2014/main" id="{634C774F-6F31-9BA3-CB17-C4A6356BFF76}"/>
                  </a:ext>
                </a:extLst>
              </p:cNvPr>
              <p:cNvSpPr/>
              <p:nvPr/>
            </p:nvSpPr>
            <p:spPr>
              <a:xfrm>
                <a:off x="0" y="0"/>
                <a:ext cx="2012012" cy="332053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32053">
                    <a:moveTo>
                      <a:pt x="1808812" y="0"/>
                    </a:moveTo>
                    <a:cubicBezTo>
                      <a:pt x="1921036" y="0"/>
                      <a:pt x="2012012" y="74333"/>
                      <a:pt x="2012012" y="166027"/>
                    </a:cubicBezTo>
                    <a:cubicBezTo>
                      <a:pt x="2012012" y="257720"/>
                      <a:pt x="1921036" y="332053"/>
                      <a:pt x="1808812" y="332053"/>
                    </a:cubicBezTo>
                    <a:lnTo>
                      <a:pt x="203200" y="332053"/>
                    </a:lnTo>
                    <a:cubicBezTo>
                      <a:pt x="90976" y="332053"/>
                      <a:pt x="0" y="257720"/>
                      <a:pt x="0" y="166027"/>
                    </a:cubicBezTo>
                    <a:cubicBezTo>
                      <a:pt x="0" y="74333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33" name="TextBox 33">
                <a:extLst>
                  <a:ext uri="{FF2B5EF4-FFF2-40B4-BE49-F238E27FC236}">
                    <a16:creationId xmlns:a16="http://schemas.microsoft.com/office/drawing/2014/main" id="{2301E898-A815-290B-89D0-414A742E305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012012" cy="379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7271C0D2-2247-65D4-21E8-2E17B453C3C7}"/>
                </a:ext>
              </a:extLst>
            </p:cNvPr>
            <p:cNvSpPr txBox="1"/>
            <p:nvPr/>
          </p:nvSpPr>
          <p:spPr>
            <a:xfrm>
              <a:off x="342900" y="493615"/>
              <a:ext cx="4482449" cy="379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80"/>
                </a:lnSpc>
              </a:pPr>
              <a:r>
                <a:rPr lang="en-US" sz="1700" b="1" dirty="0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Muhammad Umam Mubarok</a:t>
              </a:r>
            </a:p>
          </p:txBody>
        </p:sp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9DA31E7F-6676-265A-70DD-FE56FD353A51}"/>
              </a:ext>
            </a:extLst>
          </p:cNvPr>
          <p:cNvGrpSpPr/>
          <p:nvPr/>
        </p:nvGrpSpPr>
        <p:grpSpPr>
          <a:xfrm>
            <a:off x="6176149" y="-3089276"/>
            <a:ext cx="5935702" cy="4635666"/>
            <a:chOff x="0" y="0"/>
            <a:chExt cx="7914270" cy="6180888"/>
          </a:xfrm>
        </p:grpSpPr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7C09F077-FB8E-FEE4-BAC6-04C54A1937F8}"/>
                </a:ext>
              </a:extLst>
            </p:cNvPr>
            <p:cNvSpPr txBox="1"/>
            <p:nvPr/>
          </p:nvSpPr>
          <p:spPr>
            <a:xfrm>
              <a:off x="1935597" y="222010"/>
              <a:ext cx="11189" cy="23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"/>
                </a:lnSpc>
              </a:pPr>
              <a:r>
                <a:rPr lang="en-US" sz="10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37" name="Group 37">
              <a:extLst>
                <a:ext uri="{FF2B5EF4-FFF2-40B4-BE49-F238E27FC236}">
                  <a16:creationId xmlns:a16="http://schemas.microsoft.com/office/drawing/2014/main" id="{A277FD1F-6764-C68B-9DA7-619AF622072B}"/>
                </a:ext>
              </a:extLst>
            </p:cNvPr>
            <p:cNvGrpSpPr/>
            <p:nvPr/>
          </p:nvGrpSpPr>
          <p:grpSpPr>
            <a:xfrm>
              <a:off x="0" y="0"/>
              <a:ext cx="7914270" cy="6180888"/>
              <a:chOff x="0" y="0"/>
              <a:chExt cx="2111986" cy="1649419"/>
            </a:xfrm>
          </p:grpSpPr>
          <p:sp>
            <p:nvSpPr>
              <p:cNvPr id="38" name="Freeform 38">
                <a:extLst>
                  <a:ext uri="{FF2B5EF4-FFF2-40B4-BE49-F238E27FC236}">
                    <a16:creationId xmlns:a16="http://schemas.microsoft.com/office/drawing/2014/main" id="{B94CE4D0-5C5D-A055-ACB3-5C726BAAAC7C}"/>
                  </a:ext>
                </a:extLst>
              </p:cNvPr>
              <p:cNvSpPr/>
              <p:nvPr/>
            </p:nvSpPr>
            <p:spPr>
              <a:xfrm>
                <a:off x="0" y="0"/>
                <a:ext cx="2111986" cy="1649419"/>
              </a:xfrm>
              <a:custGeom>
                <a:avLst/>
                <a:gdLst/>
                <a:ahLst/>
                <a:cxnLst/>
                <a:rect l="l" t="t" r="r" b="b"/>
                <a:pathLst>
                  <a:path w="2111986" h="1649419">
                    <a:moveTo>
                      <a:pt x="57927" y="0"/>
                    </a:moveTo>
                    <a:lnTo>
                      <a:pt x="2054058" y="0"/>
                    </a:lnTo>
                    <a:cubicBezTo>
                      <a:pt x="2086051" y="0"/>
                      <a:pt x="2111986" y="25935"/>
                      <a:pt x="2111986" y="57927"/>
                    </a:cubicBezTo>
                    <a:lnTo>
                      <a:pt x="2111986" y="1591492"/>
                    </a:lnTo>
                    <a:cubicBezTo>
                      <a:pt x="2111986" y="1623484"/>
                      <a:pt x="2086051" y="1649419"/>
                      <a:pt x="2054058" y="1649419"/>
                    </a:cubicBezTo>
                    <a:lnTo>
                      <a:pt x="57927" y="1649419"/>
                    </a:lnTo>
                    <a:cubicBezTo>
                      <a:pt x="25935" y="1649419"/>
                      <a:pt x="0" y="1623484"/>
                      <a:pt x="0" y="1591492"/>
                    </a:cubicBezTo>
                    <a:lnTo>
                      <a:pt x="0" y="57927"/>
                    </a:lnTo>
                    <a:cubicBezTo>
                      <a:pt x="0" y="25935"/>
                      <a:pt x="25935" y="0"/>
                      <a:pt x="57927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39" name="TextBox 39">
                <a:extLst>
                  <a:ext uri="{FF2B5EF4-FFF2-40B4-BE49-F238E27FC236}">
                    <a16:creationId xmlns:a16="http://schemas.microsoft.com/office/drawing/2014/main" id="{2DDB56BA-2E36-ECE7-7EF7-797462FE184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111986" cy="1687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53" name="TextBox 53">
            <a:extLst>
              <a:ext uri="{FF2B5EF4-FFF2-40B4-BE49-F238E27FC236}">
                <a16:creationId xmlns:a16="http://schemas.microsoft.com/office/drawing/2014/main" id="{B1AC034C-5E38-DFA2-C30F-2BB933413C76}"/>
              </a:ext>
            </a:extLst>
          </p:cNvPr>
          <p:cNvSpPr txBox="1"/>
          <p:nvPr/>
        </p:nvSpPr>
        <p:spPr>
          <a:xfrm>
            <a:off x="7464580" y="693543"/>
            <a:ext cx="3361837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 dirty="0">
                <a:solidFill>
                  <a:srgbClr val="0B0B6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Uji Komprehensif</a:t>
            </a:r>
          </a:p>
        </p:txBody>
      </p:sp>
      <p:grpSp>
        <p:nvGrpSpPr>
          <p:cNvPr id="54" name="Group 54">
            <a:extLst>
              <a:ext uri="{FF2B5EF4-FFF2-40B4-BE49-F238E27FC236}">
                <a16:creationId xmlns:a16="http://schemas.microsoft.com/office/drawing/2014/main" id="{B23B220E-838B-68E1-7DC4-ED5550D35C0C}"/>
              </a:ext>
            </a:extLst>
          </p:cNvPr>
          <p:cNvGrpSpPr/>
          <p:nvPr/>
        </p:nvGrpSpPr>
        <p:grpSpPr>
          <a:xfrm>
            <a:off x="-1387369" y="511010"/>
            <a:ext cx="6273687" cy="1107599"/>
            <a:chOff x="0" y="0"/>
            <a:chExt cx="8364916" cy="1476799"/>
          </a:xfrm>
        </p:grpSpPr>
        <p:grpSp>
          <p:nvGrpSpPr>
            <p:cNvPr id="55" name="Group 55">
              <a:extLst>
                <a:ext uri="{FF2B5EF4-FFF2-40B4-BE49-F238E27FC236}">
                  <a16:creationId xmlns:a16="http://schemas.microsoft.com/office/drawing/2014/main" id="{29A36DAD-B451-EFE6-D2E4-EF2C8A46CEDB}"/>
                </a:ext>
              </a:extLst>
            </p:cNvPr>
            <p:cNvGrpSpPr/>
            <p:nvPr/>
          </p:nvGrpSpPr>
          <p:grpSpPr>
            <a:xfrm>
              <a:off x="0" y="0"/>
              <a:ext cx="8364916" cy="1476799"/>
              <a:chOff x="0" y="0"/>
              <a:chExt cx="2012012" cy="355214"/>
            </a:xfrm>
          </p:grpSpPr>
          <p:sp>
            <p:nvSpPr>
              <p:cNvPr id="56" name="Freeform 56">
                <a:extLst>
                  <a:ext uri="{FF2B5EF4-FFF2-40B4-BE49-F238E27FC236}">
                    <a16:creationId xmlns:a16="http://schemas.microsoft.com/office/drawing/2014/main" id="{3F8F1044-F597-A852-C8A0-8CD533890E11}"/>
                  </a:ext>
                </a:extLst>
              </p:cNvPr>
              <p:cNvSpPr/>
              <p:nvPr/>
            </p:nvSpPr>
            <p:spPr>
              <a:xfrm>
                <a:off x="0" y="0"/>
                <a:ext cx="2012012" cy="355214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55214">
                    <a:moveTo>
                      <a:pt x="1808812" y="0"/>
                    </a:moveTo>
                    <a:cubicBezTo>
                      <a:pt x="1921036" y="0"/>
                      <a:pt x="2012012" y="79517"/>
                      <a:pt x="2012012" y="177607"/>
                    </a:cubicBezTo>
                    <a:cubicBezTo>
                      <a:pt x="2012012" y="275697"/>
                      <a:pt x="1921036" y="355214"/>
                      <a:pt x="1808812" y="355214"/>
                    </a:cubicBezTo>
                    <a:lnTo>
                      <a:pt x="203200" y="355214"/>
                    </a:lnTo>
                    <a:cubicBezTo>
                      <a:pt x="90976" y="355214"/>
                      <a:pt x="0" y="275697"/>
                      <a:pt x="0" y="177607"/>
                    </a:cubicBezTo>
                    <a:cubicBezTo>
                      <a:pt x="0" y="7951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57" name="TextBox 57">
                <a:extLst>
                  <a:ext uri="{FF2B5EF4-FFF2-40B4-BE49-F238E27FC236}">
                    <a16:creationId xmlns:a16="http://schemas.microsoft.com/office/drawing/2014/main" id="{EA9AFF67-6AB0-4292-11EE-CC8BCE6F4D0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012012" cy="4028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58" name="TextBox 58">
              <a:extLst>
                <a:ext uri="{FF2B5EF4-FFF2-40B4-BE49-F238E27FC236}">
                  <a16:creationId xmlns:a16="http://schemas.microsoft.com/office/drawing/2014/main" id="{323D6063-0198-6840-2FDE-C152266E00E5}"/>
                </a:ext>
              </a:extLst>
            </p:cNvPr>
            <p:cNvSpPr txBox="1"/>
            <p:nvPr/>
          </p:nvSpPr>
          <p:spPr>
            <a:xfrm>
              <a:off x="2713401" y="370100"/>
              <a:ext cx="448244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UNIVERSITAS </a:t>
              </a:r>
            </a:p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MUHAMMADIYAH JEMBER</a:t>
              </a:r>
            </a:p>
          </p:txBody>
        </p:sp>
        <p:grpSp>
          <p:nvGrpSpPr>
            <p:cNvPr id="59" name="Group 59">
              <a:extLst>
                <a:ext uri="{FF2B5EF4-FFF2-40B4-BE49-F238E27FC236}">
                  <a16:creationId xmlns:a16="http://schemas.microsoft.com/office/drawing/2014/main" id="{84914C03-BFBF-F97E-170C-336C503B242D}"/>
                </a:ext>
              </a:extLst>
            </p:cNvPr>
            <p:cNvGrpSpPr/>
            <p:nvPr/>
          </p:nvGrpSpPr>
          <p:grpSpPr>
            <a:xfrm>
              <a:off x="6950541" y="310919"/>
              <a:ext cx="854962" cy="854962"/>
              <a:chOff x="0" y="0"/>
              <a:chExt cx="812800" cy="812800"/>
            </a:xfrm>
          </p:grpSpPr>
          <p:sp>
            <p:nvSpPr>
              <p:cNvPr id="60" name="Freeform 60">
                <a:extLst>
                  <a:ext uri="{FF2B5EF4-FFF2-40B4-BE49-F238E27FC236}">
                    <a16:creationId xmlns:a16="http://schemas.microsoft.com/office/drawing/2014/main" id="{B378CE76-8C49-65DA-1BD7-0AEA1A1EAE8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1" name="TextBox 61">
                <a:extLst>
                  <a:ext uri="{FF2B5EF4-FFF2-40B4-BE49-F238E27FC236}">
                    <a16:creationId xmlns:a16="http://schemas.microsoft.com/office/drawing/2014/main" id="{70BE7471-D23D-5877-E2DD-8A59F69B5AF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8146" tIns="8146" rIns="8146" bIns="8146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FFCC7E56-A9E8-4DB3-3A5C-9393138F01D7}"/>
                </a:ext>
              </a:extLst>
            </p:cNvPr>
            <p:cNvSpPr/>
            <p:nvPr/>
          </p:nvSpPr>
          <p:spPr>
            <a:xfrm>
              <a:off x="6923122" y="256080"/>
              <a:ext cx="909800" cy="909800"/>
            </a:xfrm>
            <a:custGeom>
              <a:avLst/>
              <a:gdLst/>
              <a:ahLst/>
              <a:cxnLst/>
              <a:rect l="l" t="t" r="r" b="b"/>
              <a:pathLst>
                <a:path w="909800" h="909800">
                  <a:moveTo>
                    <a:pt x="0" y="0"/>
                  </a:moveTo>
                  <a:lnTo>
                    <a:pt x="909801" y="0"/>
                  </a:lnTo>
                  <a:lnTo>
                    <a:pt x="909801" y="909800"/>
                  </a:lnTo>
                  <a:lnTo>
                    <a:pt x="0" y="909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FD990AD-4E54-F77F-AE01-6BBC2F15BAC0}"/>
              </a:ext>
            </a:extLst>
          </p:cNvPr>
          <p:cNvGrpSpPr/>
          <p:nvPr/>
        </p:nvGrpSpPr>
        <p:grpSpPr>
          <a:xfrm>
            <a:off x="-251599" y="13041187"/>
            <a:ext cx="17448454" cy="7595069"/>
            <a:chOff x="-251599" y="2691931"/>
            <a:chExt cx="17448454" cy="7595069"/>
          </a:xfrm>
        </p:grpSpPr>
        <p:sp>
          <p:nvSpPr>
            <p:cNvPr id="64" name="Freeform 61">
              <a:extLst>
                <a:ext uri="{FF2B5EF4-FFF2-40B4-BE49-F238E27FC236}">
                  <a16:creationId xmlns:a16="http://schemas.microsoft.com/office/drawing/2014/main" id="{C3D97ACF-5E28-3A47-79C2-A69FE30BB7BA}"/>
                </a:ext>
              </a:extLst>
            </p:cNvPr>
            <p:cNvSpPr/>
            <p:nvPr/>
          </p:nvSpPr>
          <p:spPr>
            <a:xfrm>
              <a:off x="-251599" y="3446648"/>
              <a:ext cx="8216639" cy="6840352"/>
            </a:xfrm>
            <a:custGeom>
              <a:avLst/>
              <a:gdLst/>
              <a:ahLst/>
              <a:cxnLst/>
              <a:rect l="l" t="t" r="r" b="b"/>
              <a:pathLst>
                <a:path w="8216639" h="6840352">
                  <a:moveTo>
                    <a:pt x="0" y="0"/>
                  </a:moveTo>
                  <a:lnTo>
                    <a:pt x="8216639" y="0"/>
                  </a:lnTo>
                  <a:lnTo>
                    <a:pt x="8216639" y="6840352"/>
                  </a:lnTo>
                  <a:lnTo>
                    <a:pt x="0" y="6840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TextBox 63">
              <a:extLst>
                <a:ext uri="{FF2B5EF4-FFF2-40B4-BE49-F238E27FC236}">
                  <a16:creationId xmlns:a16="http://schemas.microsoft.com/office/drawing/2014/main" id="{3221E0C6-0A5B-3501-B59D-D7C92E7D9118}"/>
                </a:ext>
              </a:extLst>
            </p:cNvPr>
            <p:cNvSpPr txBox="1"/>
            <p:nvPr/>
          </p:nvSpPr>
          <p:spPr>
            <a:xfrm>
              <a:off x="10771110" y="2691931"/>
              <a:ext cx="6425745" cy="520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99"/>
                </a:lnSpc>
              </a:pPr>
              <a:r>
                <a:rPr lang="en-US" sz="3999" b="1" dirty="0">
                  <a:solidFill>
                    <a:srgbClr val="FFFFFF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RUMUSAN MASALAH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3BA81FE-D84B-78ED-49A2-5C932A886A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51" y="2697459"/>
            <a:ext cx="3794196" cy="4742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AAE318-012C-517E-CE70-772DAB718F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642" y="5472098"/>
            <a:ext cx="3682931" cy="46036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2B6F9F-2722-7DE1-3B75-F04AF62243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263" y="2809115"/>
            <a:ext cx="3735016" cy="46687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6B2314-C2DD-6B66-BDFE-BFCC3C9DEA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44" y="1673915"/>
            <a:ext cx="3657914" cy="457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18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49780" y="2008890"/>
            <a:ext cx="11560439" cy="9028474"/>
            <a:chOff x="0" y="0"/>
            <a:chExt cx="15413919" cy="12037965"/>
          </a:xfrm>
        </p:grpSpPr>
        <p:sp>
          <p:nvSpPr>
            <p:cNvPr id="3" name="TextBox 3"/>
            <p:cNvSpPr txBox="1"/>
            <p:nvPr/>
          </p:nvSpPr>
          <p:spPr>
            <a:xfrm>
              <a:off x="3769789" y="441415"/>
              <a:ext cx="21792" cy="37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1"/>
                </a:lnSpc>
              </a:pPr>
              <a:r>
                <a:rPr lang="en-US" sz="144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0" y="0"/>
              <a:ext cx="15413919" cy="12037965"/>
              <a:chOff x="0" y="0"/>
              <a:chExt cx="2111986" cy="164941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111986" cy="1649419"/>
              </a:xfrm>
              <a:custGeom>
                <a:avLst/>
                <a:gdLst/>
                <a:ahLst/>
                <a:cxnLst/>
                <a:rect l="l" t="t" r="r" b="b"/>
                <a:pathLst>
                  <a:path w="2111986" h="1649419">
                    <a:moveTo>
                      <a:pt x="57927" y="0"/>
                    </a:moveTo>
                    <a:lnTo>
                      <a:pt x="2054058" y="0"/>
                    </a:lnTo>
                    <a:cubicBezTo>
                      <a:pt x="2086051" y="0"/>
                      <a:pt x="2111986" y="25935"/>
                      <a:pt x="2111986" y="57927"/>
                    </a:cubicBezTo>
                    <a:lnTo>
                      <a:pt x="2111986" y="1591492"/>
                    </a:lnTo>
                    <a:cubicBezTo>
                      <a:pt x="2111986" y="1623484"/>
                      <a:pt x="2086051" y="1649419"/>
                      <a:pt x="2054058" y="1649419"/>
                    </a:cubicBezTo>
                    <a:lnTo>
                      <a:pt x="57927" y="1649419"/>
                    </a:lnTo>
                    <a:cubicBezTo>
                      <a:pt x="25935" y="1649419"/>
                      <a:pt x="0" y="1623484"/>
                      <a:pt x="0" y="1591492"/>
                    </a:cubicBezTo>
                    <a:lnTo>
                      <a:pt x="0" y="57927"/>
                    </a:lnTo>
                    <a:cubicBezTo>
                      <a:pt x="0" y="25935"/>
                      <a:pt x="25935" y="0"/>
                      <a:pt x="57927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111986" cy="1687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14302474" y="-5532532"/>
            <a:ext cx="4281521" cy="8147847"/>
            <a:chOff x="0" y="0"/>
            <a:chExt cx="5708695" cy="10863796"/>
          </a:xfrm>
        </p:grpSpPr>
        <p:sp>
          <p:nvSpPr>
            <p:cNvPr id="8" name="TextBox 8"/>
            <p:cNvSpPr txBox="1"/>
            <p:nvPr/>
          </p:nvSpPr>
          <p:spPr>
            <a:xfrm>
              <a:off x="2843236" y="5388002"/>
              <a:ext cx="22398" cy="136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6"/>
                </a:lnSpc>
              </a:pPr>
              <a:r>
                <a:rPr lang="en-US" sz="304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sc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96178" y="404381"/>
              <a:ext cx="8071" cy="24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"/>
                </a:lnSpc>
              </a:pPr>
              <a:r>
                <a:rPr lang="en-US" sz="129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0" y="0"/>
              <a:ext cx="5708695" cy="10863796"/>
              <a:chOff x="0" y="0"/>
              <a:chExt cx="872252" cy="165991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72252" cy="1659918"/>
              </a:xfrm>
              <a:custGeom>
                <a:avLst/>
                <a:gdLst/>
                <a:ahLst/>
                <a:cxnLst/>
                <a:rect l="l" t="t" r="r" b="b"/>
                <a:pathLst>
                  <a:path w="872252" h="1659918">
                    <a:moveTo>
                      <a:pt x="140259" y="0"/>
                    </a:moveTo>
                    <a:lnTo>
                      <a:pt x="731993" y="0"/>
                    </a:lnTo>
                    <a:cubicBezTo>
                      <a:pt x="809456" y="0"/>
                      <a:pt x="872252" y="62796"/>
                      <a:pt x="872252" y="140259"/>
                    </a:cubicBezTo>
                    <a:lnTo>
                      <a:pt x="872252" y="1519659"/>
                    </a:lnTo>
                    <a:cubicBezTo>
                      <a:pt x="872252" y="1556858"/>
                      <a:pt x="857475" y="1592534"/>
                      <a:pt x="831171" y="1618837"/>
                    </a:cubicBezTo>
                    <a:cubicBezTo>
                      <a:pt x="804867" y="1645141"/>
                      <a:pt x="769192" y="1659918"/>
                      <a:pt x="731993" y="1659918"/>
                    </a:cubicBezTo>
                    <a:lnTo>
                      <a:pt x="140259" y="1659918"/>
                    </a:lnTo>
                    <a:cubicBezTo>
                      <a:pt x="103060" y="1659918"/>
                      <a:pt x="67385" y="1645141"/>
                      <a:pt x="41081" y="1618837"/>
                    </a:cubicBezTo>
                    <a:cubicBezTo>
                      <a:pt x="14777" y="1592534"/>
                      <a:pt x="0" y="1556858"/>
                      <a:pt x="0" y="1519659"/>
                    </a:cubicBezTo>
                    <a:lnTo>
                      <a:pt x="0" y="140259"/>
                    </a:lnTo>
                    <a:cubicBezTo>
                      <a:pt x="0" y="103060"/>
                      <a:pt x="14777" y="67385"/>
                      <a:pt x="41081" y="41081"/>
                    </a:cubicBezTo>
                    <a:cubicBezTo>
                      <a:pt x="67385" y="14777"/>
                      <a:pt x="103060" y="0"/>
                      <a:pt x="140259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72252" cy="1698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3" name="Group 13"/>
          <p:cNvGrpSpPr/>
          <p:nvPr/>
        </p:nvGrpSpPr>
        <p:grpSpPr>
          <a:xfrm>
            <a:off x="16430564" y="8491424"/>
            <a:ext cx="3591153" cy="3591153"/>
            <a:chOff x="0" y="0"/>
            <a:chExt cx="4788204" cy="4788204"/>
          </a:xfrm>
        </p:grpSpPr>
        <p:sp>
          <p:nvSpPr>
            <p:cNvPr id="14" name="TextBox 14"/>
            <p:cNvSpPr txBox="1"/>
            <p:nvPr/>
          </p:nvSpPr>
          <p:spPr>
            <a:xfrm>
              <a:off x="3204901" y="2259502"/>
              <a:ext cx="3136" cy="5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"/>
                </a:lnSpc>
              </a:pPr>
              <a:r>
                <a:rPr lang="en-US" sz="1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4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0"/>
              <a:ext cx="4788204" cy="4788204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C90E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8" name="Freeform 18"/>
          <p:cNvSpPr/>
          <p:nvPr/>
        </p:nvSpPr>
        <p:spPr>
          <a:xfrm>
            <a:off x="17068739" y="8976194"/>
            <a:ext cx="2603041" cy="2621611"/>
          </a:xfrm>
          <a:custGeom>
            <a:avLst/>
            <a:gdLst/>
            <a:ahLst/>
            <a:cxnLst/>
            <a:rect l="l" t="t" r="r" b="b"/>
            <a:pathLst>
              <a:path w="2603041" h="2621611">
                <a:moveTo>
                  <a:pt x="0" y="0"/>
                </a:moveTo>
                <a:lnTo>
                  <a:pt x="2603042" y="0"/>
                </a:lnTo>
                <a:lnTo>
                  <a:pt x="2603042" y="2621612"/>
                </a:lnTo>
                <a:lnTo>
                  <a:pt x="0" y="2621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-2141129" y="4357308"/>
            <a:ext cx="3595370" cy="3595370"/>
            <a:chOff x="0" y="0"/>
            <a:chExt cx="4793826" cy="4793826"/>
          </a:xfrm>
        </p:grpSpPr>
        <p:sp>
          <p:nvSpPr>
            <p:cNvPr id="20" name="TextBox 20"/>
            <p:cNvSpPr txBox="1"/>
            <p:nvPr/>
          </p:nvSpPr>
          <p:spPr>
            <a:xfrm>
              <a:off x="3284177" y="4481854"/>
              <a:ext cx="9250" cy="20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1"/>
                </a:lnSpc>
              </a:pPr>
              <a:r>
                <a:rPr lang="en-US" sz="107" b="1">
                  <a:solidFill>
                    <a:srgbClr val="F5B308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7</a:t>
              </a:r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4793826" cy="4793826"/>
            </a:xfrm>
            <a:custGeom>
              <a:avLst/>
              <a:gdLst/>
              <a:ahLst/>
              <a:cxnLst/>
              <a:rect l="l" t="t" r="r" b="b"/>
              <a:pathLst>
                <a:path w="4793826" h="4793826">
                  <a:moveTo>
                    <a:pt x="0" y="0"/>
                  </a:moveTo>
                  <a:lnTo>
                    <a:pt x="4793826" y="0"/>
                  </a:lnTo>
                  <a:lnTo>
                    <a:pt x="4793826" y="4793826"/>
                  </a:lnTo>
                  <a:lnTo>
                    <a:pt x="0" y="4793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1844765" y="6215521"/>
            <a:ext cx="6974528" cy="3042779"/>
            <a:chOff x="0" y="0"/>
            <a:chExt cx="9299370" cy="4057038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9299370" cy="4057038"/>
              <a:chOff x="0" y="0"/>
              <a:chExt cx="1836913" cy="80139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836913" cy="801390"/>
              </a:xfrm>
              <a:custGeom>
                <a:avLst/>
                <a:gdLst/>
                <a:ahLst/>
                <a:cxnLst/>
                <a:rect l="l" t="t" r="r" b="b"/>
                <a:pathLst>
                  <a:path w="1836913" h="801390">
                    <a:moveTo>
                      <a:pt x="56611" y="0"/>
                    </a:moveTo>
                    <a:lnTo>
                      <a:pt x="1780301" y="0"/>
                    </a:lnTo>
                    <a:cubicBezTo>
                      <a:pt x="1795316" y="0"/>
                      <a:pt x="1809715" y="5964"/>
                      <a:pt x="1820332" y="16581"/>
                    </a:cubicBezTo>
                    <a:cubicBezTo>
                      <a:pt x="1830948" y="27198"/>
                      <a:pt x="1836913" y="41597"/>
                      <a:pt x="1836913" y="56611"/>
                    </a:cubicBezTo>
                    <a:lnTo>
                      <a:pt x="1836913" y="744779"/>
                    </a:lnTo>
                    <a:cubicBezTo>
                      <a:pt x="1836913" y="776044"/>
                      <a:pt x="1811567" y="801390"/>
                      <a:pt x="1780301" y="801390"/>
                    </a:cubicBezTo>
                    <a:lnTo>
                      <a:pt x="56611" y="801390"/>
                    </a:lnTo>
                    <a:cubicBezTo>
                      <a:pt x="41597" y="801390"/>
                      <a:pt x="27198" y="795426"/>
                      <a:pt x="16581" y="784809"/>
                    </a:cubicBezTo>
                    <a:cubicBezTo>
                      <a:pt x="5964" y="774192"/>
                      <a:pt x="0" y="759793"/>
                      <a:pt x="0" y="744779"/>
                    </a:cubicBezTo>
                    <a:lnTo>
                      <a:pt x="0" y="56611"/>
                    </a:lnTo>
                    <a:cubicBezTo>
                      <a:pt x="0" y="25346"/>
                      <a:pt x="25346" y="0"/>
                      <a:pt x="566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solidFill>
                  <a:srgbClr val="F4F4F4"/>
                </a:solidFill>
                <a:prstDash val="solid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1836913" cy="8490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716358"/>
              <a:ext cx="2194283" cy="2586429"/>
              <a:chOff x="0" y="0"/>
              <a:chExt cx="433439" cy="5109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33439" cy="510900"/>
              </a:xfrm>
              <a:custGeom>
                <a:avLst/>
                <a:gdLst/>
                <a:ahLst/>
                <a:cxnLst/>
                <a:rect l="l" t="t" r="r" b="b"/>
                <a:pathLst>
                  <a:path w="433439" h="510900">
                    <a:moveTo>
                      <a:pt x="216719" y="0"/>
                    </a:moveTo>
                    <a:lnTo>
                      <a:pt x="216719" y="0"/>
                    </a:lnTo>
                    <a:cubicBezTo>
                      <a:pt x="336410" y="0"/>
                      <a:pt x="433439" y="97029"/>
                      <a:pt x="433439" y="216719"/>
                    </a:cubicBezTo>
                    <a:lnTo>
                      <a:pt x="433439" y="294180"/>
                    </a:lnTo>
                    <a:cubicBezTo>
                      <a:pt x="433439" y="351658"/>
                      <a:pt x="410606" y="406781"/>
                      <a:pt x="369963" y="447424"/>
                    </a:cubicBezTo>
                    <a:cubicBezTo>
                      <a:pt x="329320" y="488067"/>
                      <a:pt x="274197" y="510900"/>
                      <a:pt x="216719" y="510900"/>
                    </a:cubicBezTo>
                    <a:lnTo>
                      <a:pt x="216719" y="510900"/>
                    </a:lnTo>
                    <a:cubicBezTo>
                      <a:pt x="97029" y="510900"/>
                      <a:pt x="0" y="413871"/>
                      <a:pt x="0" y="294180"/>
                    </a:cubicBezTo>
                    <a:lnTo>
                      <a:pt x="0" y="216719"/>
                    </a:lnTo>
                    <a:cubicBezTo>
                      <a:pt x="0" y="159242"/>
                      <a:pt x="22833" y="104118"/>
                      <a:pt x="63476" y="63476"/>
                    </a:cubicBezTo>
                    <a:cubicBezTo>
                      <a:pt x="104118" y="22833"/>
                      <a:pt x="159242" y="0"/>
                      <a:pt x="216719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433439" cy="55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515521" y="1378623"/>
              <a:ext cx="1163241" cy="1261899"/>
            </a:xfrm>
            <a:custGeom>
              <a:avLst/>
              <a:gdLst/>
              <a:ahLst/>
              <a:cxnLst/>
              <a:rect l="l" t="t" r="r" b="b"/>
              <a:pathLst>
                <a:path w="1163241" h="1261899">
                  <a:moveTo>
                    <a:pt x="0" y="0"/>
                  </a:moveTo>
                  <a:lnTo>
                    <a:pt x="1163241" y="0"/>
                  </a:lnTo>
                  <a:lnTo>
                    <a:pt x="1163241" y="1261899"/>
                  </a:lnTo>
                  <a:lnTo>
                    <a:pt x="0" y="1261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TextBox 39"/>
            <p:cNvSpPr txBox="1"/>
            <p:nvPr/>
          </p:nvSpPr>
          <p:spPr>
            <a:xfrm>
              <a:off x="2527754" y="721932"/>
              <a:ext cx="5957634" cy="221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/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menunjukkan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bahwa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negara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maju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seperti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Swedia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(37%), Amerika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Serikat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(35%),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Jepang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(34%), dan Austria (30%)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memimpin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dalam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perkembangan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Artificial Intelligence (AI)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untuk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meningkatkan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produktivitas</a:t>
              </a:r>
              <a:r>
                <a:rPr lang="en-ID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9456037" y="6215521"/>
            <a:ext cx="6974528" cy="3042779"/>
            <a:chOff x="0" y="0"/>
            <a:chExt cx="9299370" cy="4057038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9299370" cy="4057038"/>
              <a:chOff x="0" y="0"/>
              <a:chExt cx="1836913" cy="80139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836913" cy="801390"/>
              </a:xfrm>
              <a:custGeom>
                <a:avLst/>
                <a:gdLst/>
                <a:ahLst/>
                <a:cxnLst/>
                <a:rect l="l" t="t" r="r" b="b"/>
                <a:pathLst>
                  <a:path w="1836913" h="801390">
                    <a:moveTo>
                      <a:pt x="56611" y="0"/>
                    </a:moveTo>
                    <a:lnTo>
                      <a:pt x="1780301" y="0"/>
                    </a:lnTo>
                    <a:cubicBezTo>
                      <a:pt x="1795316" y="0"/>
                      <a:pt x="1809715" y="5964"/>
                      <a:pt x="1820332" y="16581"/>
                    </a:cubicBezTo>
                    <a:cubicBezTo>
                      <a:pt x="1830948" y="27198"/>
                      <a:pt x="1836913" y="41597"/>
                      <a:pt x="1836913" y="56611"/>
                    </a:cubicBezTo>
                    <a:lnTo>
                      <a:pt x="1836913" y="744779"/>
                    </a:lnTo>
                    <a:cubicBezTo>
                      <a:pt x="1836913" y="776044"/>
                      <a:pt x="1811567" y="801390"/>
                      <a:pt x="1780301" y="801390"/>
                    </a:cubicBezTo>
                    <a:lnTo>
                      <a:pt x="56611" y="801390"/>
                    </a:lnTo>
                    <a:cubicBezTo>
                      <a:pt x="41597" y="801390"/>
                      <a:pt x="27198" y="795426"/>
                      <a:pt x="16581" y="784809"/>
                    </a:cubicBezTo>
                    <a:cubicBezTo>
                      <a:pt x="5964" y="774192"/>
                      <a:pt x="0" y="759793"/>
                      <a:pt x="0" y="744779"/>
                    </a:cubicBezTo>
                    <a:lnTo>
                      <a:pt x="0" y="56611"/>
                    </a:lnTo>
                    <a:cubicBezTo>
                      <a:pt x="0" y="25346"/>
                      <a:pt x="25346" y="0"/>
                      <a:pt x="56611" y="0"/>
                    </a:cubicBezTo>
                    <a:close/>
                  </a:path>
                </a:pathLst>
              </a:custGeom>
              <a:solidFill>
                <a:srgbClr val="79AFFF"/>
              </a:solidFill>
              <a:ln w="85725" cap="rnd">
                <a:solidFill>
                  <a:srgbClr val="F4F4F4"/>
                </a:solidFill>
                <a:prstDash val="solid"/>
                <a:round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47625"/>
                <a:ext cx="1836913" cy="8490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0" y="716358"/>
              <a:ext cx="2194283" cy="2586429"/>
              <a:chOff x="0" y="0"/>
              <a:chExt cx="433439" cy="5109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433439" cy="510900"/>
              </a:xfrm>
              <a:custGeom>
                <a:avLst/>
                <a:gdLst/>
                <a:ahLst/>
                <a:cxnLst/>
                <a:rect l="l" t="t" r="r" b="b"/>
                <a:pathLst>
                  <a:path w="433439" h="510900">
                    <a:moveTo>
                      <a:pt x="216719" y="0"/>
                    </a:moveTo>
                    <a:lnTo>
                      <a:pt x="216719" y="0"/>
                    </a:lnTo>
                    <a:cubicBezTo>
                      <a:pt x="336410" y="0"/>
                      <a:pt x="433439" y="97029"/>
                      <a:pt x="433439" y="216719"/>
                    </a:cubicBezTo>
                    <a:lnTo>
                      <a:pt x="433439" y="294180"/>
                    </a:lnTo>
                    <a:cubicBezTo>
                      <a:pt x="433439" y="351658"/>
                      <a:pt x="410606" y="406781"/>
                      <a:pt x="369963" y="447424"/>
                    </a:cubicBezTo>
                    <a:cubicBezTo>
                      <a:pt x="329320" y="488067"/>
                      <a:pt x="274197" y="510900"/>
                      <a:pt x="216719" y="510900"/>
                    </a:cubicBezTo>
                    <a:lnTo>
                      <a:pt x="216719" y="510900"/>
                    </a:lnTo>
                    <a:cubicBezTo>
                      <a:pt x="97029" y="510900"/>
                      <a:pt x="0" y="413871"/>
                      <a:pt x="0" y="294180"/>
                    </a:cubicBezTo>
                    <a:lnTo>
                      <a:pt x="0" y="216719"/>
                    </a:lnTo>
                    <a:cubicBezTo>
                      <a:pt x="0" y="159242"/>
                      <a:pt x="22833" y="104118"/>
                      <a:pt x="63476" y="63476"/>
                    </a:cubicBezTo>
                    <a:cubicBezTo>
                      <a:pt x="104118" y="22833"/>
                      <a:pt x="159242" y="0"/>
                      <a:pt x="216719" y="0"/>
                    </a:cubicBezTo>
                    <a:close/>
                  </a:path>
                </a:pathLst>
              </a:custGeom>
              <a:solidFill>
                <a:srgbClr val="B02921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47625"/>
                <a:ext cx="433439" cy="55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485462" y="1381916"/>
              <a:ext cx="1223359" cy="1255313"/>
            </a:xfrm>
            <a:custGeom>
              <a:avLst/>
              <a:gdLst/>
              <a:ahLst/>
              <a:cxnLst/>
              <a:rect l="l" t="t" r="r" b="b"/>
              <a:pathLst>
                <a:path w="1223359" h="1255313">
                  <a:moveTo>
                    <a:pt x="0" y="0"/>
                  </a:moveTo>
                  <a:lnTo>
                    <a:pt x="1223359" y="0"/>
                  </a:lnTo>
                  <a:lnTo>
                    <a:pt x="1223359" y="1255313"/>
                  </a:lnTo>
                  <a:lnTo>
                    <a:pt x="0" y="1255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TextBox 49"/>
            <p:cNvSpPr txBox="1"/>
            <p:nvPr/>
          </p:nvSpPr>
          <p:spPr>
            <a:xfrm>
              <a:off x="2557812" y="271108"/>
              <a:ext cx="6474937" cy="16414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ID" sz="20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Di Asia Tenggara, </a:t>
              </a:r>
              <a:r>
                <a:rPr lang="en-ID" sz="20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hanya</a:t>
              </a:r>
              <a:r>
                <a:rPr lang="en-ID" sz="20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28% </a:t>
              </a:r>
              <a:r>
                <a:rPr lang="en-ID" sz="20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perusahaan</a:t>
              </a:r>
              <a:r>
                <a:rPr lang="en-ID" sz="20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di Indonesia yang </a:t>
              </a:r>
              <a:r>
                <a:rPr lang="en-ID" sz="20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berencana</a:t>
              </a:r>
              <a:r>
                <a:rPr lang="en-ID" sz="20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mengembangkan</a:t>
              </a:r>
              <a:r>
                <a:rPr lang="en-ID" sz="20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AI, </a:t>
              </a:r>
              <a:r>
                <a:rPr lang="en-ID" sz="20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sementara</a:t>
              </a:r>
              <a:r>
                <a:rPr lang="en-ID" sz="20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57% </a:t>
              </a:r>
              <a:r>
                <a:rPr lang="en-ID" sz="20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masih</a:t>
              </a:r>
              <a:r>
                <a:rPr lang="en-ID" sz="20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dalam</a:t>
              </a:r>
              <a:r>
                <a:rPr lang="en-ID" sz="20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tahap</a:t>
              </a:r>
              <a:r>
                <a:rPr lang="en-ID" sz="20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awal</a:t>
              </a:r>
              <a:r>
                <a:rPr lang="en-ID" sz="20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pemahaman</a:t>
              </a:r>
              <a:r>
                <a:rPr lang="en-ID" sz="20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dan 2% </a:t>
              </a:r>
              <a:r>
                <a:rPr lang="en-ID" sz="20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tidak</a:t>
              </a:r>
              <a:r>
                <a:rPr lang="en-ID" sz="20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tertarik</a:t>
              </a:r>
              <a:r>
                <a:rPr lang="en-ID" sz="20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 </a:t>
              </a:r>
              <a:endPara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Now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3542010" y="511010"/>
            <a:ext cx="6273687" cy="1035380"/>
            <a:chOff x="0" y="0"/>
            <a:chExt cx="8364916" cy="1380507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0"/>
              <a:ext cx="8364916" cy="1380507"/>
              <a:chOff x="0" y="0"/>
              <a:chExt cx="2012012" cy="332053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2012012" cy="332053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32053">
                    <a:moveTo>
                      <a:pt x="1808812" y="0"/>
                    </a:moveTo>
                    <a:cubicBezTo>
                      <a:pt x="1921036" y="0"/>
                      <a:pt x="2012012" y="74333"/>
                      <a:pt x="2012012" y="166027"/>
                    </a:cubicBezTo>
                    <a:cubicBezTo>
                      <a:pt x="2012012" y="257720"/>
                      <a:pt x="1921036" y="332053"/>
                      <a:pt x="1808812" y="332053"/>
                    </a:cubicBezTo>
                    <a:lnTo>
                      <a:pt x="203200" y="332053"/>
                    </a:lnTo>
                    <a:cubicBezTo>
                      <a:pt x="90976" y="332053"/>
                      <a:pt x="0" y="257720"/>
                      <a:pt x="0" y="166027"/>
                    </a:cubicBezTo>
                    <a:cubicBezTo>
                      <a:pt x="0" y="74333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47625"/>
                <a:ext cx="2012012" cy="379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>
              <a:off x="342900" y="493615"/>
              <a:ext cx="4482449" cy="364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80"/>
                </a:lnSpc>
              </a:pPr>
              <a:r>
                <a:rPr lang="en-US" sz="17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PILLOW CREATIVE ID</a:t>
              </a: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6176149" y="-3089276"/>
            <a:ext cx="5935702" cy="4635666"/>
            <a:chOff x="0" y="0"/>
            <a:chExt cx="7914270" cy="6180888"/>
          </a:xfrm>
        </p:grpSpPr>
        <p:sp>
          <p:nvSpPr>
            <p:cNvPr id="56" name="TextBox 56"/>
            <p:cNvSpPr txBox="1"/>
            <p:nvPr/>
          </p:nvSpPr>
          <p:spPr>
            <a:xfrm>
              <a:off x="1935597" y="222010"/>
              <a:ext cx="11189" cy="23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"/>
                </a:lnSpc>
              </a:pPr>
              <a:r>
                <a:rPr lang="en-US" sz="10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57" name="Group 57"/>
            <p:cNvGrpSpPr/>
            <p:nvPr/>
          </p:nvGrpSpPr>
          <p:grpSpPr>
            <a:xfrm>
              <a:off x="0" y="0"/>
              <a:ext cx="7914270" cy="6180888"/>
              <a:chOff x="0" y="0"/>
              <a:chExt cx="2111986" cy="1649419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2111986" cy="1649419"/>
              </a:xfrm>
              <a:custGeom>
                <a:avLst/>
                <a:gdLst/>
                <a:ahLst/>
                <a:cxnLst/>
                <a:rect l="l" t="t" r="r" b="b"/>
                <a:pathLst>
                  <a:path w="2111986" h="1649419">
                    <a:moveTo>
                      <a:pt x="57927" y="0"/>
                    </a:moveTo>
                    <a:lnTo>
                      <a:pt x="2054058" y="0"/>
                    </a:lnTo>
                    <a:cubicBezTo>
                      <a:pt x="2086051" y="0"/>
                      <a:pt x="2111986" y="25935"/>
                      <a:pt x="2111986" y="57927"/>
                    </a:cubicBezTo>
                    <a:lnTo>
                      <a:pt x="2111986" y="1591492"/>
                    </a:lnTo>
                    <a:cubicBezTo>
                      <a:pt x="2111986" y="1623484"/>
                      <a:pt x="2086051" y="1649419"/>
                      <a:pt x="2054058" y="1649419"/>
                    </a:cubicBezTo>
                    <a:lnTo>
                      <a:pt x="57927" y="1649419"/>
                    </a:lnTo>
                    <a:cubicBezTo>
                      <a:pt x="25935" y="1649419"/>
                      <a:pt x="0" y="1623484"/>
                      <a:pt x="0" y="1591492"/>
                    </a:cubicBezTo>
                    <a:lnTo>
                      <a:pt x="0" y="57927"/>
                    </a:lnTo>
                    <a:cubicBezTo>
                      <a:pt x="0" y="25935"/>
                      <a:pt x="25935" y="0"/>
                      <a:pt x="57927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38100"/>
                <a:ext cx="2111986" cy="1687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61" name="TextBox 61"/>
          <p:cNvSpPr txBox="1"/>
          <p:nvPr/>
        </p:nvSpPr>
        <p:spPr>
          <a:xfrm>
            <a:off x="7464580" y="693543"/>
            <a:ext cx="3361837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B0B6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SEMINAR HASIL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B0B6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BAB I PENDAHULUAN</a:t>
            </a:r>
          </a:p>
        </p:txBody>
      </p:sp>
      <p:grpSp>
        <p:nvGrpSpPr>
          <p:cNvPr id="63" name="Group 63"/>
          <p:cNvGrpSpPr/>
          <p:nvPr/>
        </p:nvGrpSpPr>
        <p:grpSpPr>
          <a:xfrm>
            <a:off x="-1387369" y="511010"/>
            <a:ext cx="6273687" cy="1107599"/>
            <a:chOff x="0" y="0"/>
            <a:chExt cx="8364916" cy="1476799"/>
          </a:xfrm>
        </p:grpSpPr>
        <p:grpSp>
          <p:nvGrpSpPr>
            <p:cNvPr id="64" name="Group 64"/>
            <p:cNvGrpSpPr/>
            <p:nvPr/>
          </p:nvGrpSpPr>
          <p:grpSpPr>
            <a:xfrm>
              <a:off x="0" y="0"/>
              <a:ext cx="8364916" cy="1476799"/>
              <a:chOff x="0" y="0"/>
              <a:chExt cx="2012012" cy="355214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2012012" cy="355214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55214">
                    <a:moveTo>
                      <a:pt x="1808812" y="0"/>
                    </a:moveTo>
                    <a:cubicBezTo>
                      <a:pt x="1921036" y="0"/>
                      <a:pt x="2012012" y="79517"/>
                      <a:pt x="2012012" y="177607"/>
                    </a:cubicBezTo>
                    <a:cubicBezTo>
                      <a:pt x="2012012" y="275697"/>
                      <a:pt x="1921036" y="355214"/>
                      <a:pt x="1808812" y="355214"/>
                    </a:cubicBezTo>
                    <a:lnTo>
                      <a:pt x="203200" y="355214"/>
                    </a:lnTo>
                    <a:cubicBezTo>
                      <a:pt x="90976" y="355214"/>
                      <a:pt x="0" y="275697"/>
                      <a:pt x="0" y="177607"/>
                    </a:cubicBezTo>
                    <a:cubicBezTo>
                      <a:pt x="0" y="7951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66" name="TextBox 66"/>
              <p:cNvSpPr txBox="1"/>
              <p:nvPr/>
            </p:nvSpPr>
            <p:spPr>
              <a:xfrm>
                <a:off x="0" y="-47625"/>
                <a:ext cx="2012012" cy="4028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67" name="TextBox 67"/>
            <p:cNvSpPr txBox="1"/>
            <p:nvPr/>
          </p:nvSpPr>
          <p:spPr>
            <a:xfrm>
              <a:off x="2713401" y="370100"/>
              <a:ext cx="448244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UNIVERSITAS </a:t>
              </a:r>
            </a:p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MUHAMMADIYAH JEMBER</a:t>
              </a:r>
            </a:p>
          </p:txBody>
        </p:sp>
        <p:grpSp>
          <p:nvGrpSpPr>
            <p:cNvPr id="68" name="Group 68"/>
            <p:cNvGrpSpPr/>
            <p:nvPr/>
          </p:nvGrpSpPr>
          <p:grpSpPr>
            <a:xfrm>
              <a:off x="6950541" y="310919"/>
              <a:ext cx="854962" cy="854962"/>
              <a:chOff x="0" y="0"/>
              <a:chExt cx="812800" cy="812800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0" name="TextBox 7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8146" tIns="8146" rIns="8146" bIns="8146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71" name="Freeform 71"/>
            <p:cNvSpPr/>
            <p:nvPr/>
          </p:nvSpPr>
          <p:spPr>
            <a:xfrm>
              <a:off x="6923122" y="256080"/>
              <a:ext cx="909800" cy="909800"/>
            </a:xfrm>
            <a:custGeom>
              <a:avLst/>
              <a:gdLst/>
              <a:ahLst/>
              <a:cxnLst/>
              <a:rect l="l" t="t" r="r" b="b"/>
              <a:pathLst>
                <a:path w="909800" h="909800">
                  <a:moveTo>
                    <a:pt x="0" y="0"/>
                  </a:moveTo>
                  <a:lnTo>
                    <a:pt x="909801" y="0"/>
                  </a:lnTo>
                  <a:lnTo>
                    <a:pt x="909801" y="909800"/>
                  </a:lnTo>
                  <a:lnTo>
                    <a:pt x="0" y="909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5414CD3-595E-BB43-642C-AC9E8F41441E}"/>
              </a:ext>
            </a:extLst>
          </p:cNvPr>
          <p:cNvGrpSpPr/>
          <p:nvPr/>
        </p:nvGrpSpPr>
        <p:grpSpPr>
          <a:xfrm>
            <a:off x="3972151" y="-7894820"/>
            <a:ext cx="11652661" cy="4654384"/>
            <a:chOff x="3972151" y="1939842"/>
            <a:chExt cx="11652661" cy="4654384"/>
          </a:xfrm>
        </p:grpSpPr>
        <p:sp>
          <p:nvSpPr>
            <p:cNvPr id="73" name="Freeform 32">
              <a:extLst>
                <a:ext uri="{FF2B5EF4-FFF2-40B4-BE49-F238E27FC236}">
                  <a16:creationId xmlns:a16="http://schemas.microsoft.com/office/drawing/2014/main" id="{1DE1FFE8-3692-8B44-C206-F0D94AF48282}"/>
                </a:ext>
              </a:extLst>
            </p:cNvPr>
            <p:cNvSpPr/>
            <p:nvPr/>
          </p:nvSpPr>
          <p:spPr>
            <a:xfrm>
              <a:off x="11034426" y="1939842"/>
              <a:ext cx="4590386" cy="4654384"/>
            </a:xfrm>
            <a:custGeom>
              <a:avLst/>
              <a:gdLst/>
              <a:ahLst/>
              <a:cxnLst/>
              <a:rect l="l" t="t" r="r" b="b"/>
              <a:pathLst>
                <a:path w="4590386" h="4654384">
                  <a:moveTo>
                    <a:pt x="0" y="0"/>
                  </a:moveTo>
                  <a:lnTo>
                    <a:pt x="4590386" y="0"/>
                  </a:lnTo>
                  <a:lnTo>
                    <a:pt x="4590386" y="4654384"/>
                  </a:lnTo>
                  <a:lnTo>
                    <a:pt x="0" y="4654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TextBox 59">
              <a:extLst>
                <a:ext uri="{FF2B5EF4-FFF2-40B4-BE49-F238E27FC236}">
                  <a16:creationId xmlns:a16="http://schemas.microsoft.com/office/drawing/2014/main" id="{473BA73B-ADFE-0E2B-E86B-31775F9521FE}"/>
                </a:ext>
              </a:extLst>
            </p:cNvPr>
            <p:cNvSpPr txBox="1"/>
            <p:nvPr/>
          </p:nvSpPr>
          <p:spPr>
            <a:xfrm>
              <a:off x="3972151" y="2575660"/>
              <a:ext cx="6425745" cy="520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3999" b="1">
                  <a:solidFill>
                    <a:srgbClr val="0B0B6D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MANFAAT PENELITIAN</a:t>
              </a:r>
            </a:p>
          </p:txBody>
        </p:sp>
      </p:grpSp>
      <p:graphicFrame>
        <p:nvGraphicFramePr>
          <p:cNvPr id="82" name="Chart 81">
            <a:extLst>
              <a:ext uri="{FF2B5EF4-FFF2-40B4-BE49-F238E27FC236}">
                <a16:creationId xmlns:a16="http://schemas.microsoft.com/office/drawing/2014/main" id="{490F9F76-1ABE-749F-80B7-364E97B2EB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2648397"/>
              </p:ext>
            </p:extLst>
          </p:nvPr>
        </p:nvGraphicFramePr>
        <p:xfrm>
          <a:off x="1857435" y="2989356"/>
          <a:ext cx="6949481" cy="3266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83" name="Picture 82">
            <a:extLst>
              <a:ext uri="{FF2B5EF4-FFF2-40B4-BE49-F238E27FC236}">
                <a16:creationId xmlns:a16="http://schemas.microsoft.com/office/drawing/2014/main" id="{72D991A6-B697-13A2-554F-D11D21069A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754" y="3031134"/>
            <a:ext cx="6949480" cy="326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BD83029A-C77B-76BA-BA14-5CEEBBD0809E}"/>
              </a:ext>
            </a:extLst>
          </p:cNvPr>
          <p:cNvSpPr txBox="1"/>
          <p:nvPr/>
        </p:nvSpPr>
        <p:spPr>
          <a:xfrm>
            <a:off x="5153455" y="2615315"/>
            <a:ext cx="3435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Sumber</a:t>
            </a:r>
            <a:r>
              <a:rPr lang="en-ID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https://www.tempo.co/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2CE34ED-24D9-A318-6CA6-1FD3893CEE37}"/>
              </a:ext>
            </a:extLst>
          </p:cNvPr>
          <p:cNvSpPr txBox="1"/>
          <p:nvPr/>
        </p:nvSpPr>
        <p:spPr>
          <a:xfrm>
            <a:off x="9457200" y="2604154"/>
            <a:ext cx="3435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Sumber</a:t>
            </a:r>
            <a:r>
              <a:rPr lang="en-ID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https://katadata.co.id/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A5688E-E218-88E0-7F3B-596DFF05A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596235E7-C48D-B63A-2620-E020A9BFCBAF}"/>
              </a:ext>
            </a:extLst>
          </p:cNvPr>
          <p:cNvGrpSpPr/>
          <p:nvPr/>
        </p:nvGrpSpPr>
        <p:grpSpPr>
          <a:xfrm>
            <a:off x="1028700" y="-251757"/>
            <a:ext cx="5873246" cy="9255410"/>
            <a:chOff x="0" y="0"/>
            <a:chExt cx="660400" cy="104069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6F633EB-E86A-2C4B-8AA1-5F638ACBD218}"/>
                </a:ext>
              </a:extLst>
            </p:cNvPr>
            <p:cNvSpPr/>
            <p:nvPr/>
          </p:nvSpPr>
          <p:spPr>
            <a:xfrm>
              <a:off x="0" y="0"/>
              <a:ext cx="660400" cy="1040698"/>
            </a:xfrm>
            <a:custGeom>
              <a:avLst/>
              <a:gdLst/>
              <a:ahLst/>
              <a:cxnLst/>
              <a:rect l="l" t="t" r="r" b="b"/>
              <a:pathLst>
                <a:path w="660400" h="1040698">
                  <a:moveTo>
                    <a:pt x="220252" y="1021629"/>
                  </a:moveTo>
                  <a:cubicBezTo>
                    <a:pt x="254109" y="1033142"/>
                    <a:pt x="292600" y="1040698"/>
                    <a:pt x="330378" y="1040698"/>
                  </a:cubicBezTo>
                  <a:cubicBezTo>
                    <a:pt x="368157" y="1040698"/>
                    <a:pt x="404509" y="1034221"/>
                    <a:pt x="438009" y="1022707"/>
                  </a:cubicBezTo>
                  <a:cubicBezTo>
                    <a:pt x="438723" y="1022347"/>
                    <a:pt x="439435" y="1022347"/>
                    <a:pt x="440148" y="1021988"/>
                  </a:cubicBezTo>
                  <a:cubicBezTo>
                    <a:pt x="565955" y="975933"/>
                    <a:pt x="658618" y="854319"/>
                    <a:pt x="660400" y="707133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609"/>
                  </a:lnTo>
                  <a:cubicBezTo>
                    <a:pt x="1782" y="855038"/>
                    <a:pt x="93019" y="976653"/>
                    <a:pt x="220252" y="1021629"/>
                  </a:cubicBezTo>
                  <a:close/>
                </a:path>
              </a:pathLst>
            </a:custGeom>
            <a:blipFill>
              <a:blip r:embed="rId4"/>
              <a:stretch>
                <a:fillRect l="-125071" r="-129053"/>
              </a:stretch>
            </a:blipFill>
            <a:ln w="857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52328B57-5257-A148-5BC3-F0847C295C25}"/>
              </a:ext>
            </a:extLst>
          </p:cNvPr>
          <p:cNvGrpSpPr/>
          <p:nvPr/>
        </p:nvGrpSpPr>
        <p:grpSpPr>
          <a:xfrm>
            <a:off x="7584683" y="3412366"/>
            <a:ext cx="8399944" cy="4111288"/>
            <a:chOff x="0" y="0"/>
            <a:chExt cx="11199925" cy="5481717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C615DB5C-78E1-EC23-98C1-BC89986F87AA}"/>
                </a:ext>
              </a:extLst>
            </p:cNvPr>
            <p:cNvSpPr txBox="1"/>
            <p:nvPr/>
          </p:nvSpPr>
          <p:spPr>
            <a:xfrm>
              <a:off x="2739171" y="205344"/>
              <a:ext cx="15834" cy="12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"/>
                </a:lnSpc>
              </a:pPr>
              <a:r>
                <a:rPr lang="en-US" sz="10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E87C1605-51E6-52AA-1BD7-77DFCFB3048A}"/>
                </a:ext>
              </a:extLst>
            </p:cNvPr>
            <p:cNvGrpSpPr/>
            <p:nvPr/>
          </p:nvGrpSpPr>
          <p:grpSpPr>
            <a:xfrm>
              <a:off x="0" y="0"/>
              <a:ext cx="11199925" cy="5481717"/>
              <a:chOff x="0" y="0"/>
              <a:chExt cx="3369993" cy="1649417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2BDFC468-021A-7E58-DF1D-FC862E254B2C}"/>
                  </a:ext>
                </a:extLst>
              </p:cNvPr>
              <p:cNvSpPr/>
              <p:nvPr/>
            </p:nvSpPr>
            <p:spPr>
              <a:xfrm>
                <a:off x="0" y="0"/>
                <a:ext cx="3369993" cy="1649417"/>
              </a:xfrm>
              <a:custGeom>
                <a:avLst/>
                <a:gdLst/>
                <a:ahLst/>
                <a:cxnLst/>
                <a:rect l="l" t="t" r="r" b="b"/>
                <a:pathLst>
                  <a:path w="3369993" h="1649417">
                    <a:moveTo>
                      <a:pt x="36303" y="0"/>
                    </a:moveTo>
                    <a:lnTo>
                      <a:pt x="3333690" y="0"/>
                    </a:lnTo>
                    <a:cubicBezTo>
                      <a:pt x="3343318" y="0"/>
                      <a:pt x="3352552" y="3825"/>
                      <a:pt x="3359360" y="10633"/>
                    </a:cubicBezTo>
                    <a:cubicBezTo>
                      <a:pt x="3366168" y="17441"/>
                      <a:pt x="3369993" y="26675"/>
                      <a:pt x="3369993" y="36303"/>
                    </a:cubicBezTo>
                    <a:lnTo>
                      <a:pt x="3369993" y="1613114"/>
                    </a:lnTo>
                    <a:cubicBezTo>
                      <a:pt x="3369993" y="1633163"/>
                      <a:pt x="3353739" y="1649417"/>
                      <a:pt x="3333690" y="1649417"/>
                    </a:cubicBezTo>
                    <a:lnTo>
                      <a:pt x="36303" y="1649417"/>
                    </a:lnTo>
                    <a:cubicBezTo>
                      <a:pt x="26675" y="1649417"/>
                      <a:pt x="17441" y="1645592"/>
                      <a:pt x="10633" y="1638784"/>
                    </a:cubicBezTo>
                    <a:cubicBezTo>
                      <a:pt x="3825" y="1631976"/>
                      <a:pt x="0" y="1622742"/>
                      <a:pt x="0" y="1613114"/>
                    </a:cubicBezTo>
                    <a:lnTo>
                      <a:pt x="0" y="36303"/>
                    </a:lnTo>
                    <a:cubicBezTo>
                      <a:pt x="0" y="16253"/>
                      <a:pt x="16253" y="0"/>
                      <a:pt x="36303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9D68C7C8-620D-FCEA-A24C-619183E484D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369993" cy="16875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46191BFD-C41E-7B40-373D-88AB38597176}"/>
              </a:ext>
            </a:extLst>
          </p:cNvPr>
          <p:cNvGrpSpPr/>
          <p:nvPr/>
        </p:nvGrpSpPr>
        <p:grpSpPr>
          <a:xfrm rot="-10800000">
            <a:off x="-1267816" y="-5591790"/>
            <a:ext cx="4281521" cy="8147847"/>
            <a:chOff x="0" y="0"/>
            <a:chExt cx="5708695" cy="10863796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F9FE816-97C6-5C95-7D6D-906F787D9C62}"/>
                </a:ext>
              </a:extLst>
            </p:cNvPr>
            <p:cNvSpPr txBox="1"/>
            <p:nvPr/>
          </p:nvSpPr>
          <p:spPr>
            <a:xfrm>
              <a:off x="2843236" y="5388002"/>
              <a:ext cx="22398" cy="136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6"/>
                </a:lnSpc>
              </a:pPr>
              <a:r>
                <a:rPr lang="en-US" sz="304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sc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D3E8FD35-9DDF-5C43-F60B-3D38A85067BD}"/>
                </a:ext>
              </a:extLst>
            </p:cNvPr>
            <p:cNvSpPr txBox="1"/>
            <p:nvPr/>
          </p:nvSpPr>
          <p:spPr>
            <a:xfrm>
              <a:off x="1396178" y="404381"/>
              <a:ext cx="8071" cy="24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"/>
                </a:lnSpc>
              </a:pPr>
              <a:r>
                <a:rPr lang="en-US" sz="129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8D440C2C-CBFF-2C82-76A9-BECBFE5DAA8D}"/>
                </a:ext>
              </a:extLst>
            </p:cNvPr>
            <p:cNvGrpSpPr/>
            <p:nvPr/>
          </p:nvGrpSpPr>
          <p:grpSpPr>
            <a:xfrm>
              <a:off x="0" y="0"/>
              <a:ext cx="5708695" cy="10863796"/>
              <a:chOff x="0" y="0"/>
              <a:chExt cx="872252" cy="1659918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CFDB5C55-40F6-9BB5-48FB-B2990F4EAB4E}"/>
                  </a:ext>
                </a:extLst>
              </p:cNvPr>
              <p:cNvSpPr/>
              <p:nvPr/>
            </p:nvSpPr>
            <p:spPr>
              <a:xfrm>
                <a:off x="0" y="0"/>
                <a:ext cx="872252" cy="1659918"/>
              </a:xfrm>
              <a:custGeom>
                <a:avLst/>
                <a:gdLst/>
                <a:ahLst/>
                <a:cxnLst/>
                <a:rect l="l" t="t" r="r" b="b"/>
                <a:pathLst>
                  <a:path w="872252" h="1659918">
                    <a:moveTo>
                      <a:pt x="140259" y="0"/>
                    </a:moveTo>
                    <a:lnTo>
                      <a:pt x="731993" y="0"/>
                    </a:lnTo>
                    <a:cubicBezTo>
                      <a:pt x="809456" y="0"/>
                      <a:pt x="872252" y="62796"/>
                      <a:pt x="872252" y="140259"/>
                    </a:cubicBezTo>
                    <a:lnTo>
                      <a:pt x="872252" y="1519659"/>
                    </a:lnTo>
                    <a:cubicBezTo>
                      <a:pt x="872252" y="1556858"/>
                      <a:pt x="857475" y="1592534"/>
                      <a:pt x="831171" y="1618837"/>
                    </a:cubicBezTo>
                    <a:cubicBezTo>
                      <a:pt x="804867" y="1645141"/>
                      <a:pt x="769192" y="1659918"/>
                      <a:pt x="731993" y="1659918"/>
                    </a:cubicBezTo>
                    <a:lnTo>
                      <a:pt x="140259" y="1659918"/>
                    </a:lnTo>
                    <a:cubicBezTo>
                      <a:pt x="103060" y="1659918"/>
                      <a:pt x="67385" y="1645141"/>
                      <a:pt x="41081" y="1618837"/>
                    </a:cubicBezTo>
                    <a:cubicBezTo>
                      <a:pt x="14777" y="1592534"/>
                      <a:pt x="0" y="1556858"/>
                      <a:pt x="0" y="1519659"/>
                    </a:cubicBezTo>
                    <a:lnTo>
                      <a:pt x="0" y="140259"/>
                    </a:lnTo>
                    <a:cubicBezTo>
                      <a:pt x="0" y="103060"/>
                      <a:pt x="14777" y="67385"/>
                      <a:pt x="41081" y="41081"/>
                    </a:cubicBezTo>
                    <a:cubicBezTo>
                      <a:pt x="67385" y="14777"/>
                      <a:pt x="103060" y="0"/>
                      <a:pt x="140259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693E80A5-2821-B305-FE03-6E011092883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72252" cy="1698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21" name="Freeform 21">
            <a:extLst>
              <a:ext uri="{FF2B5EF4-FFF2-40B4-BE49-F238E27FC236}">
                <a16:creationId xmlns:a16="http://schemas.microsoft.com/office/drawing/2014/main" id="{C4DD09AE-4814-91C8-2B9F-D4860A649C73}"/>
              </a:ext>
            </a:extLst>
          </p:cNvPr>
          <p:cNvSpPr/>
          <p:nvPr/>
        </p:nvSpPr>
        <p:spPr>
          <a:xfrm>
            <a:off x="5888148" y="8976194"/>
            <a:ext cx="2603041" cy="2621611"/>
          </a:xfrm>
          <a:custGeom>
            <a:avLst/>
            <a:gdLst/>
            <a:ahLst/>
            <a:cxnLst/>
            <a:rect l="l" t="t" r="r" b="b"/>
            <a:pathLst>
              <a:path w="2603041" h="2621611">
                <a:moveTo>
                  <a:pt x="0" y="0"/>
                </a:moveTo>
                <a:lnTo>
                  <a:pt x="2603041" y="0"/>
                </a:lnTo>
                <a:lnTo>
                  <a:pt x="2603041" y="2621612"/>
                </a:lnTo>
                <a:lnTo>
                  <a:pt x="0" y="2621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FB02A02B-2FB5-D6F3-B873-AAC4DC93A02B}"/>
              </a:ext>
            </a:extLst>
          </p:cNvPr>
          <p:cNvGrpSpPr/>
          <p:nvPr/>
        </p:nvGrpSpPr>
        <p:grpSpPr>
          <a:xfrm>
            <a:off x="13542010" y="511010"/>
            <a:ext cx="6273687" cy="1035380"/>
            <a:chOff x="0" y="0"/>
            <a:chExt cx="8364916" cy="1380507"/>
          </a:xfrm>
        </p:grpSpPr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C9538535-4E09-EC67-39D6-94C7ABC31838}"/>
                </a:ext>
              </a:extLst>
            </p:cNvPr>
            <p:cNvGrpSpPr/>
            <p:nvPr/>
          </p:nvGrpSpPr>
          <p:grpSpPr>
            <a:xfrm>
              <a:off x="0" y="0"/>
              <a:ext cx="8364916" cy="1380507"/>
              <a:chOff x="0" y="0"/>
              <a:chExt cx="2012012" cy="332053"/>
            </a:xfrm>
          </p:grpSpPr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id="{192DC901-ACD3-E7C7-E299-AC5088F4B3F0}"/>
                  </a:ext>
                </a:extLst>
              </p:cNvPr>
              <p:cNvSpPr/>
              <p:nvPr/>
            </p:nvSpPr>
            <p:spPr>
              <a:xfrm>
                <a:off x="0" y="0"/>
                <a:ext cx="2012012" cy="332053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32053">
                    <a:moveTo>
                      <a:pt x="1808812" y="0"/>
                    </a:moveTo>
                    <a:cubicBezTo>
                      <a:pt x="1921036" y="0"/>
                      <a:pt x="2012012" y="74333"/>
                      <a:pt x="2012012" y="166027"/>
                    </a:cubicBezTo>
                    <a:cubicBezTo>
                      <a:pt x="2012012" y="257720"/>
                      <a:pt x="1921036" y="332053"/>
                      <a:pt x="1808812" y="332053"/>
                    </a:cubicBezTo>
                    <a:lnTo>
                      <a:pt x="203200" y="332053"/>
                    </a:lnTo>
                    <a:cubicBezTo>
                      <a:pt x="90976" y="332053"/>
                      <a:pt x="0" y="257720"/>
                      <a:pt x="0" y="166027"/>
                    </a:cubicBezTo>
                    <a:cubicBezTo>
                      <a:pt x="0" y="74333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9" name="TextBox 29">
                <a:extLst>
                  <a:ext uri="{FF2B5EF4-FFF2-40B4-BE49-F238E27FC236}">
                    <a16:creationId xmlns:a16="http://schemas.microsoft.com/office/drawing/2014/main" id="{1C27023C-330E-048F-0E85-12CC008791D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012012" cy="379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7376F48D-E151-E7DF-EDB0-E946334C98D6}"/>
                </a:ext>
              </a:extLst>
            </p:cNvPr>
            <p:cNvSpPr txBox="1"/>
            <p:nvPr/>
          </p:nvSpPr>
          <p:spPr>
            <a:xfrm>
              <a:off x="342900" y="493615"/>
              <a:ext cx="4482449" cy="364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80"/>
                </a:lnSpc>
              </a:pPr>
              <a:r>
                <a:rPr lang="en-US" sz="1700" b="1">
                  <a:solidFill>
                    <a:srgbClr val="0B0B6D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PILLOW CREATIVE ID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6B5C523-0488-B4D0-65A1-1950F72CDC82}"/>
              </a:ext>
            </a:extLst>
          </p:cNvPr>
          <p:cNvGrpSpPr/>
          <p:nvPr/>
        </p:nvGrpSpPr>
        <p:grpSpPr>
          <a:xfrm>
            <a:off x="8728313" y="4113247"/>
            <a:ext cx="8530987" cy="2549347"/>
            <a:chOff x="8728313" y="4113247"/>
            <a:chExt cx="8530987" cy="2549347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1652EB26-5E90-474B-8C1B-F4E57CA0DF9E}"/>
                </a:ext>
              </a:extLst>
            </p:cNvPr>
            <p:cNvGrpSpPr/>
            <p:nvPr/>
          </p:nvGrpSpPr>
          <p:grpSpPr>
            <a:xfrm>
              <a:off x="14709953" y="4113247"/>
              <a:ext cx="2549347" cy="2549347"/>
              <a:chOff x="0" y="0"/>
              <a:chExt cx="3399130" cy="3399130"/>
            </a:xfrm>
          </p:grpSpPr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157679AD-E907-92DD-ADCE-3D640AB4C30A}"/>
                  </a:ext>
                </a:extLst>
              </p:cNvPr>
              <p:cNvSpPr txBox="1"/>
              <p:nvPr/>
            </p:nvSpPr>
            <p:spPr>
              <a:xfrm>
                <a:off x="2275148" y="1604013"/>
                <a:ext cx="2226" cy="404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9"/>
                  </a:lnSpc>
                </a:pPr>
                <a:r>
                  <a:rPr lang="en-US" sz="100" b="1">
                    <a:solidFill>
                      <a:srgbClr val="000000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4</a:t>
                </a:r>
              </a:p>
            </p:txBody>
          </p:sp>
          <p:grpSp>
            <p:nvGrpSpPr>
              <p:cNvPr id="18" name="Group 18">
                <a:extLst>
                  <a:ext uri="{FF2B5EF4-FFF2-40B4-BE49-F238E27FC236}">
                    <a16:creationId xmlns:a16="http://schemas.microsoft.com/office/drawing/2014/main" id="{FB039CB7-9D7F-E638-8103-59F218A85C5E}"/>
                  </a:ext>
                </a:extLst>
              </p:cNvPr>
              <p:cNvGrpSpPr/>
              <p:nvPr/>
            </p:nvGrpSpPr>
            <p:grpSpPr>
              <a:xfrm>
                <a:off x="0" y="0"/>
                <a:ext cx="3399130" cy="3399130"/>
                <a:chOff x="0" y="0"/>
                <a:chExt cx="812800" cy="812800"/>
              </a:xfrm>
            </p:grpSpPr>
            <p:sp>
              <p:nvSpPr>
                <p:cNvPr id="19" name="Freeform 19">
                  <a:extLst>
                    <a:ext uri="{FF2B5EF4-FFF2-40B4-BE49-F238E27FC236}">
                      <a16:creationId xmlns:a16="http://schemas.microsoft.com/office/drawing/2014/main" id="{78A6A119-00DE-F604-68D7-3B77C6053C4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20" name="TextBox 20">
                  <a:extLst>
                    <a:ext uri="{FF2B5EF4-FFF2-40B4-BE49-F238E27FC236}">
                      <a16:creationId xmlns:a16="http://schemas.microsoft.com/office/drawing/2014/main" id="{4CCF7FCA-D578-FF43-F6E1-EC26C9D25E36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669500C2-5B37-D0E9-7481-4AAFCFEF8BC8}"/>
                </a:ext>
              </a:extLst>
            </p:cNvPr>
            <p:cNvGrpSpPr/>
            <p:nvPr/>
          </p:nvGrpSpPr>
          <p:grpSpPr>
            <a:xfrm>
              <a:off x="14819959" y="4223253"/>
              <a:ext cx="2329335" cy="2329335"/>
              <a:chOff x="0" y="0"/>
              <a:chExt cx="3105780" cy="3105780"/>
            </a:xfrm>
          </p:grpSpPr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82420C1B-58A7-E849-2502-AE1AA69853D3}"/>
                  </a:ext>
                </a:extLst>
              </p:cNvPr>
              <p:cNvSpPr txBox="1"/>
              <p:nvPr/>
            </p:nvSpPr>
            <p:spPr>
              <a:xfrm>
                <a:off x="2127722" y="2903662"/>
                <a:ext cx="5993" cy="1341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97"/>
                  </a:lnSpc>
                </a:pPr>
                <a:r>
                  <a:rPr lang="en-US" sz="100" b="1">
                    <a:solidFill>
                      <a:srgbClr val="F5B308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7</a:t>
                </a:r>
              </a:p>
            </p:txBody>
          </p:sp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3C0ED42E-91CF-8644-0FF2-4A5B21DF12A8}"/>
                  </a:ext>
                </a:extLst>
              </p:cNvPr>
              <p:cNvSpPr/>
              <p:nvPr/>
            </p:nvSpPr>
            <p:spPr>
              <a:xfrm>
                <a:off x="0" y="0"/>
                <a:ext cx="3105780" cy="3105780"/>
              </a:xfrm>
              <a:custGeom>
                <a:avLst/>
                <a:gdLst/>
                <a:ahLst/>
                <a:cxnLst/>
                <a:rect l="l" t="t" r="r" b="b"/>
                <a:pathLst>
                  <a:path w="3105780" h="3105780">
                    <a:moveTo>
                      <a:pt x="0" y="0"/>
                    </a:moveTo>
                    <a:lnTo>
                      <a:pt x="3105780" y="0"/>
                    </a:lnTo>
                    <a:lnTo>
                      <a:pt x="3105780" y="3105780"/>
                    </a:lnTo>
                    <a:lnTo>
                      <a:pt x="0" y="31057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72F9A579-F8B6-FCAC-9432-113536D14C0D}"/>
                </a:ext>
              </a:extLst>
            </p:cNvPr>
            <p:cNvSpPr/>
            <p:nvPr/>
          </p:nvSpPr>
          <p:spPr>
            <a:xfrm>
              <a:off x="15178954" y="4686946"/>
              <a:ext cx="1611346" cy="1442826"/>
            </a:xfrm>
            <a:custGeom>
              <a:avLst/>
              <a:gdLst/>
              <a:ahLst/>
              <a:cxnLst/>
              <a:rect l="l" t="t" r="r" b="b"/>
              <a:pathLst>
                <a:path w="1611346" h="1442826">
                  <a:moveTo>
                    <a:pt x="0" y="0"/>
                  </a:moveTo>
                  <a:lnTo>
                    <a:pt x="1611345" y="0"/>
                  </a:lnTo>
                  <a:lnTo>
                    <a:pt x="1611345" y="1442826"/>
                  </a:lnTo>
                  <a:lnTo>
                    <a:pt x="0" y="1442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95F97B33-F0D6-C970-DC18-440149431643}"/>
                </a:ext>
              </a:extLst>
            </p:cNvPr>
            <p:cNvSpPr txBox="1"/>
            <p:nvPr/>
          </p:nvSpPr>
          <p:spPr>
            <a:xfrm>
              <a:off x="8728313" y="4127424"/>
              <a:ext cx="4813696" cy="2402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967"/>
                </a:lnSpc>
              </a:pPr>
              <a:r>
                <a:rPr lang="en-US" sz="5000" b="1" dirty="0">
                  <a:solidFill>
                    <a:srgbClr val="FAC90E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METODE PENELITIAN</a:t>
              </a:r>
            </a:p>
          </p:txBody>
        </p:sp>
      </p:grpSp>
      <p:grpSp>
        <p:nvGrpSpPr>
          <p:cNvPr id="33" name="Group 33">
            <a:extLst>
              <a:ext uri="{FF2B5EF4-FFF2-40B4-BE49-F238E27FC236}">
                <a16:creationId xmlns:a16="http://schemas.microsoft.com/office/drawing/2014/main" id="{6A0FF343-D61C-B75D-01E2-7FD9EA1438E6}"/>
              </a:ext>
            </a:extLst>
          </p:cNvPr>
          <p:cNvGrpSpPr/>
          <p:nvPr/>
        </p:nvGrpSpPr>
        <p:grpSpPr>
          <a:xfrm>
            <a:off x="-1387369" y="511010"/>
            <a:ext cx="6273687" cy="1107599"/>
            <a:chOff x="0" y="0"/>
            <a:chExt cx="8364916" cy="1476799"/>
          </a:xfrm>
        </p:grpSpPr>
        <p:grpSp>
          <p:nvGrpSpPr>
            <p:cNvPr id="34" name="Group 34">
              <a:extLst>
                <a:ext uri="{FF2B5EF4-FFF2-40B4-BE49-F238E27FC236}">
                  <a16:creationId xmlns:a16="http://schemas.microsoft.com/office/drawing/2014/main" id="{1D4185FD-DF21-0456-3015-254FAA6AA280}"/>
                </a:ext>
              </a:extLst>
            </p:cNvPr>
            <p:cNvGrpSpPr/>
            <p:nvPr/>
          </p:nvGrpSpPr>
          <p:grpSpPr>
            <a:xfrm>
              <a:off x="0" y="0"/>
              <a:ext cx="8364916" cy="1476799"/>
              <a:chOff x="0" y="0"/>
              <a:chExt cx="2012012" cy="355214"/>
            </a:xfrm>
          </p:grpSpPr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6CDF50D5-6CB1-6793-9B23-44E96F4FB455}"/>
                  </a:ext>
                </a:extLst>
              </p:cNvPr>
              <p:cNvSpPr/>
              <p:nvPr/>
            </p:nvSpPr>
            <p:spPr>
              <a:xfrm>
                <a:off x="0" y="0"/>
                <a:ext cx="2012012" cy="355214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55214">
                    <a:moveTo>
                      <a:pt x="1808812" y="0"/>
                    </a:moveTo>
                    <a:cubicBezTo>
                      <a:pt x="1921036" y="0"/>
                      <a:pt x="2012012" y="79517"/>
                      <a:pt x="2012012" y="177607"/>
                    </a:cubicBezTo>
                    <a:cubicBezTo>
                      <a:pt x="2012012" y="275697"/>
                      <a:pt x="1921036" y="355214"/>
                      <a:pt x="1808812" y="355214"/>
                    </a:cubicBezTo>
                    <a:lnTo>
                      <a:pt x="203200" y="355214"/>
                    </a:lnTo>
                    <a:cubicBezTo>
                      <a:pt x="90976" y="355214"/>
                      <a:pt x="0" y="275697"/>
                      <a:pt x="0" y="177607"/>
                    </a:cubicBezTo>
                    <a:cubicBezTo>
                      <a:pt x="0" y="7951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6" name="TextBox 36">
                <a:extLst>
                  <a:ext uri="{FF2B5EF4-FFF2-40B4-BE49-F238E27FC236}">
                    <a16:creationId xmlns:a16="http://schemas.microsoft.com/office/drawing/2014/main" id="{52CCEAAE-2CAB-01B5-0B5D-8A7D13B07CB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012012" cy="4028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142F44D4-C8DF-63AB-767F-0FFDC5C8627D}"/>
                </a:ext>
              </a:extLst>
            </p:cNvPr>
            <p:cNvSpPr txBox="1"/>
            <p:nvPr/>
          </p:nvSpPr>
          <p:spPr>
            <a:xfrm>
              <a:off x="2713401" y="370100"/>
              <a:ext cx="448244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UNIVERSITAS </a:t>
              </a:r>
            </a:p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MUHAMMADIYAH JEMBER</a:t>
              </a:r>
            </a:p>
          </p:txBody>
        </p:sp>
        <p:grpSp>
          <p:nvGrpSpPr>
            <p:cNvPr id="38" name="Group 38">
              <a:extLst>
                <a:ext uri="{FF2B5EF4-FFF2-40B4-BE49-F238E27FC236}">
                  <a16:creationId xmlns:a16="http://schemas.microsoft.com/office/drawing/2014/main" id="{72C9142A-677F-0E1F-39EE-F3E80EA01515}"/>
                </a:ext>
              </a:extLst>
            </p:cNvPr>
            <p:cNvGrpSpPr/>
            <p:nvPr/>
          </p:nvGrpSpPr>
          <p:grpSpPr>
            <a:xfrm>
              <a:off x="6950541" y="310919"/>
              <a:ext cx="854962" cy="854962"/>
              <a:chOff x="0" y="0"/>
              <a:chExt cx="812800" cy="812800"/>
            </a:xfrm>
          </p:grpSpPr>
          <p:sp>
            <p:nvSpPr>
              <p:cNvPr id="39" name="Freeform 39">
                <a:extLst>
                  <a:ext uri="{FF2B5EF4-FFF2-40B4-BE49-F238E27FC236}">
                    <a16:creationId xmlns:a16="http://schemas.microsoft.com/office/drawing/2014/main" id="{6DB013FC-0556-F247-F36E-93387F29233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0" name="TextBox 40">
                <a:extLst>
                  <a:ext uri="{FF2B5EF4-FFF2-40B4-BE49-F238E27FC236}">
                    <a16:creationId xmlns:a16="http://schemas.microsoft.com/office/drawing/2014/main" id="{BACC33EF-7B40-2196-E88D-F351F9BED44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8146" tIns="8146" rIns="8146" bIns="8146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A94AB32E-AE72-2007-3047-9F0030D50774}"/>
                </a:ext>
              </a:extLst>
            </p:cNvPr>
            <p:cNvSpPr/>
            <p:nvPr/>
          </p:nvSpPr>
          <p:spPr>
            <a:xfrm>
              <a:off x="6923122" y="256080"/>
              <a:ext cx="909800" cy="909800"/>
            </a:xfrm>
            <a:custGeom>
              <a:avLst/>
              <a:gdLst/>
              <a:ahLst/>
              <a:cxnLst/>
              <a:rect l="l" t="t" r="r" b="b"/>
              <a:pathLst>
                <a:path w="909800" h="909800">
                  <a:moveTo>
                    <a:pt x="0" y="0"/>
                  </a:moveTo>
                  <a:lnTo>
                    <a:pt x="909801" y="0"/>
                  </a:lnTo>
                  <a:lnTo>
                    <a:pt x="909801" y="909800"/>
                  </a:lnTo>
                  <a:lnTo>
                    <a:pt x="0" y="909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F0A9CDC-7840-C36F-2C63-04EB3A907924}"/>
              </a:ext>
            </a:extLst>
          </p:cNvPr>
          <p:cNvGrpSpPr/>
          <p:nvPr/>
        </p:nvGrpSpPr>
        <p:grpSpPr>
          <a:xfrm>
            <a:off x="-13500300" y="2094615"/>
            <a:ext cx="11129029" cy="3872556"/>
            <a:chOff x="1518407" y="2094615"/>
            <a:chExt cx="11129029" cy="3872556"/>
          </a:xfrm>
        </p:grpSpPr>
        <p:grpSp>
          <p:nvGrpSpPr>
            <p:cNvPr id="43" name="Group 22">
              <a:extLst>
                <a:ext uri="{FF2B5EF4-FFF2-40B4-BE49-F238E27FC236}">
                  <a16:creationId xmlns:a16="http://schemas.microsoft.com/office/drawing/2014/main" id="{B1A9815E-1DF4-3AA5-9E3D-FA827E842D73}"/>
                </a:ext>
              </a:extLst>
            </p:cNvPr>
            <p:cNvGrpSpPr/>
            <p:nvPr/>
          </p:nvGrpSpPr>
          <p:grpSpPr>
            <a:xfrm>
              <a:off x="1518407" y="3148584"/>
              <a:ext cx="7434211" cy="2818587"/>
              <a:chOff x="0" y="0"/>
              <a:chExt cx="9912281" cy="3758116"/>
            </a:xfrm>
          </p:grpSpPr>
          <p:sp>
            <p:nvSpPr>
              <p:cNvPr id="45" name="TextBox 23">
                <a:extLst>
                  <a:ext uri="{FF2B5EF4-FFF2-40B4-BE49-F238E27FC236}">
                    <a16:creationId xmlns:a16="http://schemas.microsoft.com/office/drawing/2014/main" id="{059E06F1-3753-BE25-7BEC-D8B36E058DAF}"/>
                  </a:ext>
                </a:extLst>
              </p:cNvPr>
              <p:cNvSpPr txBox="1"/>
              <p:nvPr/>
            </p:nvSpPr>
            <p:spPr>
              <a:xfrm>
                <a:off x="4269244" y="1350483"/>
                <a:ext cx="1862533" cy="287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139"/>
                  </a:lnSpc>
                </a:pPr>
                <a:r>
                  <a:rPr lang="en-US" sz="100">
                    <a:solidFill>
                      <a:srgbClr val="595959"/>
                    </a:solidFill>
                    <a:latin typeface="Now"/>
                    <a:ea typeface="Now"/>
                    <a:cs typeface="Now"/>
                    <a:sym typeface="Now"/>
                  </a:rPr>
                  <a:t>oi</a:t>
                </a:r>
              </a:p>
            </p:txBody>
          </p:sp>
          <p:grpSp>
            <p:nvGrpSpPr>
              <p:cNvPr id="46" name="Group 24">
                <a:extLst>
                  <a:ext uri="{FF2B5EF4-FFF2-40B4-BE49-F238E27FC236}">
                    <a16:creationId xmlns:a16="http://schemas.microsoft.com/office/drawing/2014/main" id="{CFFAC34F-F510-69B3-D7E0-97002228155D}"/>
                  </a:ext>
                </a:extLst>
              </p:cNvPr>
              <p:cNvGrpSpPr/>
              <p:nvPr/>
            </p:nvGrpSpPr>
            <p:grpSpPr>
              <a:xfrm>
                <a:off x="0" y="0"/>
                <a:ext cx="9912281" cy="3758116"/>
                <a:chOff x="0" y="0"/>
                <a:chExt cx="1151754" cy="436673"/>
              </a:xfrm>
            </p:grpSpPr>
            <p:sp>
              <p:nvSpPr>
                <p:cNvPr id="47" name="Freeform 25">
                  <a:extLst>
                    <a:ext uri="{FF2B5EF4-FFF2-40B4-BE49-F238E27FC236}">
                      <a16:creationId xmlns:a16="http://schemas.microsoft.com/office/drawing/2014/main" id="{4AA33643-0DFF-AB34-D87C-C9BB1F0B477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51754" cy="436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754" h="436673">
                      <a:moveTo>
                        <a:pt x="53111" y="0"/>
                      </a:moveTo>
                      <a:lnTo>
                        <a:pt x="1098643" y="0"/>
                      </a:lnTo>
                      <a:cubicBezTo>
                        <a:pt x="1112729" y="0"/>
                        <a:pt x="1126238" y="5596"/>
                        <a:pt x="1136198" y="15556"/>
                      </a:cubicBezTo>
                      <a:cubicBezTo>
                        <a:pt x="1146158" y="25516"/>
                        <a:pt x="1151754" y="39025"/>
                        <a:pt x="1151754" y="53111"/>
                      </a:cubicBezTo>
                      <a:lnTo>
                        <a:pt x="1151754" y="383562"/>
                      </a:lnTo>
                      <a:cubicBezTo>
                        <a:pt x="1151754" y="397648"/>
                        <a:pt x="1146158" y="411157"/>
                        <a:pt x="1136198" y="421117"/>
                      </a:cubicBezTo>
                      <a:cubicBezTo>
                        <a:pt x="1126238" y="431077"/>
                        <a:pt x="1112729" y="436673"/>
                        <a:pt x="1098643" y="436673"/>
                      </a:cubicBezTo>
                      <a:lnTo>
                        <a:pt x="53111" y="436673"/>
                      </a:lnTo>
                      <a:cubicBezTo>
                        <a:pt x="39025" y="436673"/>
                        <a:pt x="25516" y="431077"/>
                        <a:pt x="15556" y="421117"/>
                      </a:cubicBezTo>
                      <a:cubicBezTo>
                        <a:pt x="5596" y="411157"/>
                        <a:pt x="0" y="397648"/>
                        <a:pt x="0" y="383562"/>
                      </a:cubicBezTo>
                      <a:lnTo>
                        <a:pt x="0" y="53111"/>
                      </a:lnTo>
                      <a:cubicBezTo>
                        <a:pt x="0" y="39025"/>
                        <a:pt x="5596" y="25516"/>
                        <a:pt x="15556" y="15556"/>
                      </a:cubicBezTo>
                      <a:cubicBezTo>
                        <a:pt x="25516" y="5596"/>
                        <a:pt x="39025" y="0"/>
                        <a:pt x="53111" y="0"/>
                      </a:cubicBezTo>
                      <a:close/>
                    </a:path>
                  </a:pathLst>
                </a:custGeom>
                <a:blipFill>
                  <a:blip r:embed="rId11"/>
                  <a:stretch>
                    <a:fillRect t="-42314" b="-42314"/>
                  </a:stretch>
                </a:blipFill>
              </p:spPr>
            </p:sp>
          </p:grpSp>
        </p:grpSp>
        <p:sp>
          <p:nvSpPr>
            <p:cNvPr id="44" name="TextBox 36">
              <a:extLst>
                <a:ext uri="{FF2B5EF4-FFF2-40B4-BE49-F238E27FC236}">
                  <a16:creationId xmlns:a16="http://schemas.microsoft.com/office/drawing/2014/main" id="{482FAAAC-8C21-33C6-6AAF-B492F1278F31}"/>
                </a:ext>
              </a:extLst>
            </p:cNvPr>
            <p:cNvSpPr txBox="1"/>
            <p:nvPr/>
          </p:nvSpPr>
          <p:spPr>
            <a:xfrm>
              <a:off x="6221691" y="2094615"/>
              <a:ext cx="6425745" cy="520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3999" b="1">
                  <a:solidFill>
                    <a:srgbClr val="0B0B6D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LANDASAN TEORI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7317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95956-D1D9-F639-6225-5DA77063E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C88397B-F9E4-63C1-4351-BA32DD3A738D}"/>
              </a:ext>
            </a:extLst>
          </p:cNvPr>
          <p:cNvGrpSpPr/>
          <p:nvPr/>
        </p:nvGrpSpPr>
        <p:grpSpPr>
          <a:xfrm>
            <a:off x="-4622798" y="-1657268"/>
            <a:ext cx="8204198" cy="6407316"/>
            <a:chOff x="0" y="0"/>
            <a:chExt cx="10938930" cy="8543088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FAF9EEDE-B401-BB1D-D8B9-831D0FECF9E5}"/>
                </a:ext>
              </a:extLst>
            </p:cNvPr>
            <p:cNvSpPr txBox="1"/>
            <p:nvPr/>
          </p:nvSpPr>
          <p:spPr>
            <a:xfrm>
              <a:off x="2675339" y="320022"/>
              <a:ext cx="15465" cy="19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"/>
                </a:lnSpc>
              </a:pPr>
              <a:r>
                <a:rPr lang="en-US" sz="102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5549D631-E4B2-D3FE-53D7-E3E944BB5E6F}"/>
                </a:ext>
              </a:extLst>
            </p:cNvPr>
            <p:cNvGrpSpPr/>
            <p:nvPr/>
          </p:nvGrpSpPr>
          <p:grpSpPr>
            <a:xfrm>
              <a:off x="0" y="0"/>
              <a:ext cx="10938930" cy="8543088"/>
              <a:chOff x="0" y="0"/>
              <a:chExt cx="2111986" cy="164941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E77DEE79-A3F7-54F8-A728-1D4544F71E46}"/>
                  </a:ext>
                </a:extLst>
              </p:cNvPr>
              <p:cNvSpPr/>
              <p:nvPr/>
            </p:nvSpPr>
            <p:spPr>
              <a:xfrm>
                <a:off x="0" y="0"/>
                <a:ext cx="2111986" cy="1649419"/>
              </a:xfrm>
              <a:custGeom>
                <a:avLst/>
                <a:gdLst/>
                <a:ahLst/>
                <a:cxnLst/>
                <a:rect l="l" t="t" r="r" b="b"/>
                <a:pathLst>
                  <a:path w="2111986" h="1649419">
                    <a:moveTo>
                      <a:pt x="57927" y="0"/>
                    </a:moveTo>
                    <a:lnTo>
                      <a:pt x="2054058" y="0"/>
                    </a:lnTo>
                    <a:cubicBezTo>
                      <a:pt x="2086051" y="0"/>
                      <a:pt x="2111986" y="25935"/>
                      <a:pt x="2111986" y="57927"/>
                    </a:cubicBezTo>
                    <a:lnTo>
                      <a:pt x="2111986" y="1591492"/>
                    </a:lnTo>
                    <a:cubicBezTo>
                      <a:pt x="2111986" y="1623484"/>
                      <a:pt x="2086051" y="1649419"/>
                      <a:pt x="2054058" y="1649419"/>
                    </a:cubicBezTo>
                    <a:lnTo>
                      <a:pt x="57927" y="1649419"/>
                    </a:lnTo>
                    <a:cubicBezTo>
                      <a:pt x="25935" y="1649419"/>
                      <a:pt x="0" y="1623484"/>
                      <a:pt x="0" y="1591492"/>
                    </a:cubicBezTo>
                    <a:lnTo>
                      <a:pt x="0" y="57927"/>
                    </a:lnTo>
                    <a:cubicBezTo>
                      <a:pt x="0" y="25935"/>
                      <a:pt x="25935" y="0"/>
                      <a:pt x="57927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93CFF943-C009-1005-8020-0C6A5D91ECC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111986" cy="1687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D15A00A3-4F4F-B7FB-4E0E-301B342AB890}"/>
              </a:ext>
            </a:extLst>
          </p:cNvPr>
          <p:cNvGrpSpPr/>
          <p:nvPr/>
        </p:nvGrpSpPr>
        <p:grpSpPr>
          <a:xfrm>
            <a:off x="4940945" y="4261073"/>
            <a:ext cx="4281521" cy="8147847"/>
            <a:chOff x="0" y="0"/>
            <a:chExt cx="5708695" cy="10863796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136A235-70FE-213A-32EB-5F8F170A4FDA}"/>
                </a:ext>
              </a:extLst>
            </p:cNvPr>
            <p:cNvSpPr txBox="1"/>
            <p:nvPr/>
          </p:nvSpPr>
          <p:spPr>
            <a:xfrm>
              <a:off x="2843236" y="5388002"/>
              <a:ext cx="22398" cy="136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6"/>
                </a:lnSpc>
              </a:pPr>
              <a:r>
                <a:rPr lang="en-US" sz="304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sc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F4D39069-824F-B97A-155E-9DFF4883C40E}"/>
                </a:ext>
              </a:extLst>
            </p:cNvPr>
            <p:cNvSpPr txBox="1"/>
            <p:nvPr/>
          </p:nvSpPr>
          <p:spPr>
            <a:xfrm>
              <a:off x="1396178" y="404381"/>
              <a:ext cx="8071" cy="24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"/>
                </a:lnSpc>
              </a:pPr>
              <a:r>
                <a:rPr lang="en-US" sz="129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858F8AD7-9D07-A2A2-2761-DA997E552D28}"/>
                </a:ext>
              </a:extLst>
            </p:cNvPr>
            <p:cNvGrpSpPr/>
            <p:nvPr/>
          </p:nvGrpSpPr>
          <p:grpSpPr>
            <a:xfrm>
              <a:off x="0" y="0"/>
              <a:ext cx="5708695" cy="10863796"/>
              <a:chOff x="0" y="0"/>
              <a:chExt cx="872252" cy="1659918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F774AEDF-9A3F-4542-4050-4E1ED7606654}"/>
                  </a:ext>
                </a:extLst>
              </p:cNvPr>
              <p:cNvSpPr/>
              <p:nvPr/>
            </p:nvSpPr>
            <p:spPr>
              <a:xfrm>
                <a:off x="0" y="0"/>
                <a:ext cx="872252" cy="1659918"/>
              </a:xfrm>
              <a:custGeom>
                <a:avLst/>
                <a:gdLst/>
                <a:ahLst/>
                <a:cxnLst/>
                <a:rect l="l" t="t" r="r" b="b"/>
                <a:pathLst>
                  <a:path w="872252" h="1659918">
                    <a:moveTo>
                      <a:pt x="140259" y="0"/>
                    </a:moveTo>
                    <a:lnTo>
                      <a:pt x="731993" y="0"/>
                    </a:lnTo>
                    <a:cubicBezTo>
                      <a:pt x="809456" y="0"/>
                      <a:pt x="872252" y="62796"/>
                      <a:pt x="872252" y="140259"/>
                    </a:cubicBezTo>
                    <a:lnTo>
                      <a:pt x="872252" y="1519659"/>
                    </a:lnTo>
                    <a:cubicBezTo>
                      <a:pt x="872252" y="1556858"/>
                      <a:pt x="857475" y="1592534"/>
                      <a:pt x="831171" y="1618837"/>
                    </a:cubicBezTo>
                    <a:cubicBezTo>
                      <a:pt x="804867" y="1645141"/>
                      <a:pt x="769192" y="1659918"/>
                      <a:pt x="731993" y="1659918"/>
                    </a:cubicBezTo>
                    <a:lnTo>
                      <a:pt x="140259" y="1659918"/>
                    </a:lnTo>
                    <a:cubicBezTo>
                      <a:pt x="103060" y="1659918"/>
                      <a:pt x="67385" y="1645141"/>
                      <a:pt x="41081" y="1618837"/>
                    </a:cubicBezTo>
                    <a:cubicBezTo>
                      <a:pt x="14777" y="1592534"/>
                      <a:pt x="0" y="1556858"/>
                      <a:pt x="0" y="1519659"/>
                    </a:cubicBezTo>
                    <a:lnTo>
                      <a:pt x="0" y="140259"/>
                    </a:lnTo>
                    <a:cubicBezTo>
                      <a:pt x="0" y="103060"/>
                      <a:pt x="14777" y="67385"/>
                      <a:pt x="41081" y="41081"/>
                    </a:cubicBezTo>
                    <a:cubicBezTo>
                      <a:pt x="67385" y="14777"/>
                      <a:pt x="103060" y="0"/>
                      <a:pt x="140259" y="0"/>
                    </a:cubicBezTo>
                    <a:close/>
                  </a:path>
                </a:pathLst>
              </a:custGeom>
              <a:solidFill>
                <a:srgbClr val="0B0B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6753DEEB-63CE-380A-561E-C4CFAED71F2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72252" cy="1698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FEF94C63-4F41-BBB9-57D0-7FB535F2DC95}"/>
              </a:ext>
            </a:extLst>
          </p:cNvPr>
          <p:cNvSpPr/>
          <p:nvPr/>
        </p:nvSpPr>
        <p:spPr>
          <a:xfrm>
            <a:off x="16858131" y="1028700"/>
            <a:ext cx="1691973" cy="1704044"/>
          </a:xfrm>
          <a:custGeom>
            <a:avLst/>
            <a:gdLst/>
            <a:ahLst/>
            <a:cxnLst/>
            <a:rect l="l" t="t" r="r" b="b"/>
            <a:pathLst>
              <a:path w="1691973" h="1704044">
                <a:moveTo>
                  <a:pt x="0" y="0"/>
                </a:moveTo>
                <a:lnTo>
                  <a:pt x="1691974" y="0"/>
                </a:lnTo>
                <a:lnTo>
                  <a:pt x="1691974" y="1704044"/>
                </a:lnTo>
                <a:lnTo>
                  <a:pt x="0" y="17040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500DD1FC-7EC5-774F-C03A-48FB4653E6BA}"/>
              </a:ext>
            </a:extLst>
          </p:cNvPr>
          <p:cNvGrpSpPr/>
          <p:nvPr/>
        </p:nvGrpSpPr>
        <p:grpSpPr>
          <a:xfrm>
            <a:off x="13542010" y="511010"/>
            <a:ext cx="6273687" cy="1035380"/>
            <a:chOff x="0" y="0"/>
            <a:chExt cx="8364916" cy="1380507"/>
          </a:xfrm>
        </p:grpSpPr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BDBCA83E-31BC-314F-45A3-E6708AC66643}"/>
                </a:ext>
              </a:extLst>
            </p:cNvPr>
            <p:cNvGrpSpPr/>
            <p:nvPr/>
          </p:nvGrpSpPr>
          <p:grpSpPr>
            <a:xfrm>
              <a:off x="0" y="0"/>
              <a:ext cx="8364916" cy="1380507"/>
              <a:chOff x="0" y="0"/>
              <a:chExt cx="2012012" cy="332053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EFF202DD-A4C5-408D-6DD9-CC02D00080AF}"/>
                  </a:ext>
                </a:extLst>
              </p:cNvPr>
              <p:cNvSpPr/>
              <p:nvPr/>
            </p:nvSpPr>
            <p:spPr>
              <a:xfrm>
                <a:off x="0" y="0"/>
                <a:ext cx="2012012" cy="332053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32053">
                    <a:moveTo>
                      <a:pt x="1808812" y="0"/>
                    </a:moveTo>
                    <a:cubicBezTo>
                      <a:pt x="1921036" y="0"/>
                      <a:pt x="2012012" y="74333"/>
                      <a:pt x="2012012" y="166027"/>
                    </a:cubicBezTo>
                    <a:cubicBezTo>
                      <a:pt x="2012012" y="257720"/>
                      <a:pt x="1921036" y="332053"/>
                      <a:pt x="1808812" y="332053"/>
                    </a:cubicBezTo>
                    <a:lnTo>
                      <a:pt x="203200" y="332053"/>
                    </a:lnTo>
                    <a:cubicBezTo>
                      <a:pt x="90976" y="332053"/>
                      <a:pt x="0" y="257720"/>
                      <a:pt x="0" y="166027"/>
                    </a:cubicBezTo>
                    <a:cubicBezTo>
                      <a:pt x="0" y="74333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6DD578B4-95B1-DC03-1F9F-E198E846D32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012012" cy="379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D7907446-BD57-C1DB-8E11-AD0A0BC6DFF3}"/>
                </a:ext>
              </a:extLst>
            </p:cNvPr>
            <p:cNvSpPr txBox="1"/>
            <p:nvPr/>
          </p:nvSpPr>
          <p:spPr>
            <a:xfrm>
              <a:off x="342900" y="493615"/>
              <a:ext cx="4482449" cy="364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80"/>
                </a:lnSpc>
              </a:pPr>
              <a:r>
                <a:rPr lang="en-US" sz="17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PILLOW CREATIVE ID</a:t>
              </a:r>
            </a:p>
          </p:txBody>
        </p:sp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C24AE233-6BF6-3908-D7A2-99E67811768F}"/>
              </a:ext>
            </a:extLst>
          </p:cNvPr>
          <p:cNvGrpSpPr/>
          <p:nvPr/>
        </p:nvGrpSpPr>
        <p:grpSpPr>
          <a:xfrm>
            <a:off x="6176149" y="-3089276"/>
            <a:ext cx="5935702" cy="4635666"/>
            <a:chOff x="0" y="0"/>
            <a:chExt cx="7914270" cy="6180888"/>
          </a:xfrm>
        </p:grpSpPr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ED28BC75-2199-E889-66B4-6829DDC06CAF}"/>
                </a:ext>
              </a:extLst>
            </p:cNvPr>
            <p:cNvSpPr txBox="1"/>
            <p:nvPr/>
          </p:nvSpPr>
          <p:spPr>
            <a:xfrm>
              <a:off x="1935597" y="222010"/>
              <a:ext cx="11189" cy="23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"/>
                </a:lnSpc>
              </a:pPr>
              <a:r>
                <a:rPr lang="en-US" sz="100" b="1">
                  <a:solidFill>
                    <a:srgbClr val="21243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3C424776-AB78-8DBE-26C2-82D3BBE4CCA1}"/>
                </a:ext>
              </a:extLst>
            </p:cNvPr>
            <p:cNvGrpSpPr/>
            <p:nvPr/>
          </p:nvGrpSpPr>
          <p:grpSpPr>
            <a:xfrm>
              <a:off x="0" y="0"/>
              <a:ext cx="7914270" cy="6180888"/>
              <a:chOff x="0" y="0"/>
              <a:chExt cx="2111986" cy="1649419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47D6531B-E0BD-9061-A3FA-6AF773D8601E}"/>
                  </a:ext>
                </a:extLst>
              </p:cNvPr>
              <p:cNvSpPr/>
              <p:nvPr/>
            </p:nvSpPr>
            <p:spPr>
              <a:xfrm>
                <a:off x="0" y="0"/>
                <a:ext cx="2111986" cy="1649419"/>
              </a:xfrm>
              <a:custGeom>
                <a:avLst/>
                <a:gdLst/>
                <a:ahLst/>
                <a:cxnLst/>
                <a:rect l="l" t="t" r="r" b="b"/>
                <a:pathLst>
                  <a:path w="2111986" h="1649419">
                    <a:moveTo>
                      <a:pt x="57927" y="0"/>
                    </a:moveTo>
                    <a:lnTo>
                      <a:pt x="2054058" y="0"/>
                    </a:lnTo>
                    <a:cubicBezTo>
                      <a:pt x="2086051" y="0"/>
                      <a:pt x="2111986" y="25935"/>
                      <a:pt x="2111986" y="57927"/>
                    </a:cubicBezTo>
                    <a:lnTo>
                      <a:pt x="2111986" y="1591492"/>
                    </a:lnTo>
                    <a:cubicBezTo>
                      <a:pt x="2111986" y="1623484"/>
                      <a:pt x="2086051" y="1649419"/>
                      <a:pt x="2054058" y="1649419"/>
                    </a:cubicBezTo>
                    <a:lnTo>
                      <a:pt x="57927" y="1649419"/>
                    </a:lnTo>
                    <a:cubicBezTo>
                      <a:pt x="25935" y="1649419"/>
                      <a:pt x="0" y="1623484"/>
                      <a:pt x="0" y="1591492"/>
                    </a:cubicBezTo>
                    <a:lnTo>
                      <a:pt x="0" y="57927"/>
                    </a:lnTo>
                    <a:cubicBezTo>
                      <a:pt x="0" y="25935"/>
                      <a:pt x="25935" y="0"/>
                      <a:pt x="57927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 w="3810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75E5D1DC-5DA9-61E5-6464-861D654A681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111986" cy="1687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C57C0561-8154-8230-83E2-B92E7E2F17BF}"/>
              </a:ext>
            </a:extLst>
          </p:cNvPr>
          <p:cNvGrpSpPr/>
          <p:nvPr/>
        </p:nvGrpSpPr>
        <p:grpSpPr>
          <a:xfrm>
            <a:off x="1091419" y="2972148"/>
            <a:ext cx="7589799" cy="3042780"/>
            <a:chOff x="0" y="0"/>
            <a:chExt cx="10119731" cy="4057038"/>
          </a:xfrm>
        </p:grpSpPr>
        <p:grpSp>
          <p:nvGrpSpPr>
            <p:cNvPr id="33" name="Group 33">
              <a:extLst>
                <a:ext uri="{FF2B5EF4-FFF2-40B4-BE49-F238E27FC236}">
                  <a16:creationId xmlns:a16="http://schemas.microsoft.com/office/drawing/2014/main" id="{1F3E6E40-0EFF-4F00-6C0B-1751E358E487}"/>
                </a:ext>
              </a:extLst>
            </p:cNvPr>
            <p:cNvGrpSpPr/>
            <p:nvPr/>
          </p:nvGrpSpPr>
          <p:grpSpPr>
            <a:xfrm>
              <a:off x="0" y="0"/>
              <a:ext cx="10119731" cy="4057038"/>
              <a:chOff x="0" y="0"/>
              <a:chExt cx="1998959" cy="801390"/>
            </a:xfrm>
          </p:grpSpPr>
          <p:sp>
            <p:nvSpPr>
              <p:cNvPr id="34" name="Freeform 34">
                <a:extLst>
                  <a:ext uri="{FF2B5EF4-FFF2-40B4-BE49-F238E27FC236}">
                    <a16:creationId xmlns:a16="http://schemas.microsoft.com/office/drawing/2014/main" id="{6EB4922A-4180-D962-1ACB-EE0F65D3B4B9}"/>
                  </a:ext>
                </a:extLst>
              </p:cNvPr>
              <p:cNvSpPr/>
              <p:nvPr/>
            </p:nvSpPr>
            <p:spPr>
              <a:xfrm>
                <a:off x="0" y="0"/>
                <a:ext cx="1998959" cy="801390"/>
              </a:xfrm>
              <a:custGeom>
                <a:avLst/>
                <a:gdLst/>
                <a:ahLst/>
                <a:cxnLst/>
                <a:rect l="l" t="t" r="r" b="b"/>
                <a:pathLst>
                  <a:path w="1998959" h="801390">
                    <a:moveTo>
                      <a:pt x="52022" y="0"/>
                    </a:moveTo>
                    <a:lnTo>
                      <a:pt x="1946937" y="0"/>
                    </a:lnTo>
                    <a:cubicBezTo>
                      <a:pt x="1975668" y="0"/>
                      <a:pt x="1998959" y="23291"/>
                      <a:pt x="1998959" y="52022"/>
                    </a:cubicBezTo>
                    <a:lnTo>
                      <a:pt x="1998959" y="749368"/>
                    </a:lnTo>
                    <a:cubicBezTo>
                      <a:pt x="1998959" y="763165"/>
                      <a:pt x="1993479" y="776397"/>
                      <a:pt x="1983723" y="786153"/>
                    </a:cubicBezTo>
                    <a:cubicBezTo>
                      <a:pt x="1973966" y="795909"/>
                      <a:pt x="1960734" y="801390"/>
                      <a:pt x="1946937" y="801390"/>
                    </a:cubicBezTo>
                    <a:lnTo>
                      <a:pt x="52022" y="801390"/>
                    </a:lnTo>
                    <a:cubicBezTo>
                      <a:pt x="38225" y="801390"/>
                      <a:pt x="24993" y="795909"/>
                      <a:pt x="15237" y="786153"/>
                    </a:cubicBezTo>
                    <a:cubicBezTo>
                      <a:pt x="5481" y="776397"/>
                      <a:pt x="0" y="763165"/>
                      <a:pt x="0" y="749368"/>
                    </a:cubicBezTo>
                    <a:lnTo>
                      <a:pt x="0" y="52022"/>
                    </a:lnTo>
                    <a:cubicBezTo>
                      <a:pt x="0" y="38225"/>
                      <a:pt x="5481" y="24993"/>
                      <a:pt x="15237" y="15237"/>
                    </a:cubicBezTo>
                    <a:cubicBezTo>
                      <a:pt x="24993" y="5481"/>
                      <a:pt x="38225" y="0"/>
                      <a:pt x="520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solidFill>
                  <a:srgbClr val="F4F4F4"/>
                </a:solidFill>
                <a:prstDash val="solid"/>
                <a:round/>
              </a:ln>
            </p:spPr>
          </p:sp>
          <p:sp>
            <p:nvSpPr>
              <p:cNvPr id="35" name="TextBox 35">
                <a:extLst>
                  <a:ext uri="{FF2B5EF4-FFF2-40B4-BE49-F238E27FC236}">
                    <a16:creationId xmlns:a16="http://schemas.microsoft.com/office/drawing/2014/main" id="{2C64F349-F276-B023-1528-FA2E617B633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98959" cy="8490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grpSp>
          <p:nvGrpSpPr>
            <p:cNvPr id="36" name="Group 36">
              <a:extLst>
                <a:ext uri="{FF2B5EF4-FFF2-40B4-BE49-F238E27FC236}">
                  <a16:creationId xmlns:a16="http://schemas.microsoft.com/office/drawing/2014/main" id="{FD235392-688A-4DF9-1385-C2C398977909}"/>
                </a:ext>
              </a:extLst>
            </p:cNvPr>
            <p:cNvGrpSpPr/>
            <p:nvPr/>
          </p:nvGrpSpPr>
          <p:grpSpPr>
            <a:xfrm>
              <a:off x="0" y="0"/>
              <a:ext cx="2194283" cy="2586429"/>
              <a:chOff x="0" y="0"/>
              <a:chExt cx="433439" cy="510900"/>
            </a:xfrm>
          </p:grpSpPr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FE4398D1-52C3-F790-22C2-71E6F4E2AAA9}"/>
                  </a:ext>
                </a:extLst>
              </p:cNvPr>
              <p:cNvSpPr/>
              <p:nvPr/>
            </p:nvSpPr>
            <p:spPr>
              <a:xfrm>
                <a:off x="0" y="0"/>
                <a:ext cx="433439" cy="510900"/>
              </a:xfrm>
              <a:custGeom>
                <a:avLst/>
                <a:gdLst/>
                <a:ahLst/>
                <a:cxnLst/>
                <a:rect l="l" t="t" r="r" b="b"/>
                <a:pathLst>
                  <a:path w="433439" h="510900">
                    <a:moveTo>
                      <a:pt x="216719" y="0"/>
                    </a:moveTo>
                    <a:lnTo>
                      <a:pt x="216719" y="0"/>
                    </a:lnTo>
                    <a:cubicBezTo>
                      <a:pt x="336410" y="0"/>
                      <a:pt x="433439" y="97029"/>
                      <a:pt x="433439" y="216719"/>
                    </a:cubicBezTo>
                    <a:lnTo>
                      <a:pt x="433439" y="294180"/>
                    </a:lnTo>
                    <a:cubicBezTo>
                      <a:pt x="433439" y="351658"/>
                      <a:pt x="410606" y="406781"/>
                      <a:pt x="369963" y="447424"/>
                    </a:cubicBezTo>
                    <a:cubicBezTo>
                      <a:pt x="329320" y="488067"/>
                      <a:pt x="274197" y="510900"/>
                      <a:pt x="216719" y="510900"/>
                    </a:cubicBezTo>
                    <a:lnTo>
                      <a:pt x="216719" y="510900"/>
                    </a:lnTo>
                    <a:cubicBezTo>
                      <a:pt x="97029" y="510900"/>
                      <a:pt x="0" y="413871"/>
                      <a:pt x="0" y="294180"/>
                    </a:cubicBezTo>
                    <a:lnTo>
                      <a:pt x="0" y="216719"/>
                    </a:lnTo>
                    <a:cubicBezTo>
                      <a:pt x="0" y="159242"/>
                      <a:pt x="22833" y="104118"/>
                      <a:pt x="63476" y="63476"/>
                    </a:cubicBezTo>
                    <a:cubicBezTo>
                      <a:pt x="104118" y="22833"/>
                      <a:pt x="159242" y="0"/>
                      <a:pt x="216719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38" name="TextBox 38">
                <a:extLst>
                  <a:ext uri="{FF2B5EF4-FFF2-40B4-BE49-F238E27FC236}">
                    <a16:creationId xmlns:a16="http://schemas.microsoft.com/office/drawing/2014/main" id="{92EE4F54-222C-882C-2243-C12D476D654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3439" cy="55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D8E94522-C7E0-C226-C3E8-EB38F264CEC8}"/>
                </a:ext>
              </a:extLst>
            </p:cNvPr>
            <p:cNvSpPr/>
            <p:nvPr/>
          </p:nvSpPr>
          <p:spPr>
            <a:xfrm>
              <a:off x="515521" y="662265"/>
              <a:ext cx="1163241" cy="1261899"/>
            </a:xfrm>
            <a:custGeom>
              <a:avLst/>
              <a:gdLst/>
              <a:ahLst/>
              <a:cxnLst/>
              <a:rect l="l" t="t" r="r" b="b"/>
              <a:pathLst>
                <a:path w="1163241" h="1261899">
                  <a:moveTo>
                    <a:pt x="0" y="0"/>
                  </a:moveTo>
                  <a:lnTo>
                    <a:pt x="1163241" y="0"/>
                  </a:lnTo>
                  <a:lnTo>
                    <a:pt x="1163241" y="1261899"/>
                  </a:lnTo>
                  <a:lnTo>
                    <a:pt x="0" y="1261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00FF9223-99C3-888A-2DE4-2128F5D50024}"/>
                </a:ext>
              </a:extLst>
            </p:cNvPr>
            <p:cNvSpPr txBox="1"/>
            <p:nvPr/>
          </p:nvSpPr>
          <p:spPr>
            <a:xfrm>
              <a:off x="2620140" y="227679"/>
              <a:ext cx="7023273" cy="3674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79"/>
                </a:lnSpc>
              </a:pP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Metode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penelitian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yang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digunakan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adalah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Systematic Literature Review (SLR) yang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bertujuan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untuk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mengidentifikasi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meninjau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dan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mengevaluasi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berbagai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studi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terkait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guna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memperoleh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hasil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yang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komprehensif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dan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merangkumnya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secara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menyeluruh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199" dirty="0">
                <a:solidFill>
                  <a:srgbClr val="595959"/>
                </a:solidFill>
                <a:latin typeface="Times New Roman" panose="02020603050405020304" pitchFamily="18" charset="0"/>
                <a:ea typeface="Now"/>
                <a:cs typeface="Times New Roman" panose="02020603050405020304" pitchFamily="18" charset="0"/>
                <a:sym typeface="Now"/>
              </a:endParaRPr>
            </a:p>
          </p:txBody>
        </p:sp>
      </p:grpSp>
      <p:grpSp>
        <p:nvGrpSpPr>
          <p:cNvPr id="62" name="Group 62">
            <a:extLst>
              <a:ext uri="{FF2B5EF4-FFF2-40B4-BE49-F238E27FC236}">
                <a16:creationId xmlns:a16="http://schemas.microsoft.com/office/drawing/2014/main" id="{9774BC08-E509-A3FA-3535-BAFBBA5FF443}"/>
              </a:ext>
            </a:extLst>
          </p:cNvPr>
          <p:cNvGrpSpPr/>
          <p:nvPr/>
        </p:nvGrpSpPr>
        <p:grpSpPr>
          <a:xfrm>
            <a:off x="-1387369" y="511010"/>
            <a:ext cx="6273687" cy="1107599"/>
            <a:chOff x="0" y="0"/>
            <a:chExt cx="8364916" cy="1476799"/>
          </a:xfrm>
        </p:grpSpPr>
        <p:grpSp>
          <p:nvGrpSpPr>
            <p:cNvPr id="63" name="Group 63">
              <a:extLst>
                <a:ext uri="{FF2B5EF4-FFF2-40B4-BE49-F238E27FC236}">
                  <a16:creationId xmlns:a16="http://schemas.microsoft.com/office/drawing/2014/main" id="{BF64D6FF-02A2-88A9-4298-CB9E728467B0}"/>
                </a:ext>
              </a:extLst>
            </p:cNvPr>
            <p:cNvGrpSpPr/>
            <p:nvPr/>
          </p:nvGrpSpPr>
          <p:grpSpPr>
            <a:xfrm>
              <a:off x="0" y="0"/>
              <a:ext cx="8364916" cy="1476799"/>
              <a:chOff x="0" y="0"/>
              <a:chExt cx="2012012" cy="355214"/>
            </a:xfrm>
          </p:grpSpPr>
          <p:sp>
            <p:nvSpPr>
              <p:cNvPr id="64" name="Freeform 64">
                <a:extLst>
                  <a:ext uri="{FF2B5EF4-FFF2-40B4-BE49-F238E27FC236}">
                    <a16:creationId xmlns:a16="http://schemas.microsoft.com/office/drawing/2014/main" id="{78E6F03F-9577-C638-AAD9-57B30D672348}"/>
                  </a:ext>
                </a:extLst>
              </p:cNvPr>
              <p:cNvSpPr/>
              <p:nvPr/>
            </p:nvSpPr>
            <p:spPr>
              <a:xfrm>
                <a:off x="0" y="0"/>
                <a:ext cx="2012012" cy="355214"/>
              </a:xfrm>
              <a:custGeom>
                <a:avLst/>
                <a:gdLst/>
                <a:ahLst/>
                <a:cxnLst/>
                <a:rect l="l" t="t" r="r" b="b"/>
                <a:pathLst>
                  <a:path w="2012012" h="355214">
                    <a:moveTo>
                      <a:pt x="1808812" y="0"/>
                    </a:moveTo>
                    <a:cubicBezTo>
                      <a:pt x="1921036" y="0"/>
                      <a:pt x="2012012" y="79517"/>
                      <a:pt x="2012012" y="177607"/>
                    </a:cubicBezTo>
                    <a:cubicBezTo>
                      <a:pt x="2012012" y="275697"/>
                      <a:pt x="1921036" y="355214"/>
                      <a:pt x="1808812" y="355214"/>
                    </a:cubicBezTo>
                    <a:lnTo>
                      <a:pt x="203200" y="355214"/>
                    </a:lnTo>
                    <a:cubicBezTo>
                      <a:pt x="90976" y="355214"/>
                      <a:pt x="0" y="275697"/>
                      <a:pt x="0" y="177607"/>
                    </a:cubicBezTo>
                    <a:cubicBezTo>
                      <a:pt x="0" y="7951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65" name="TextBox 65">
                <a:extLst>
                  <a:ext uri="{FF2B5EF4-FFF2-40B4-BE49-F238E27FC236}">
                    <a16:creationId xmlns:a16="http://schemas.microsoft.com/office/drawing/2014/main" id="{3F84D607-F171-6C84-A671-E1106305CCD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012012" cy="4028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66" name="TextBox 66">
              <a:extLst>
                <a:ext uri="{FF2B5EF4-FFF2-40B4-BE49-F238E27FC236}">
                  <a16:creationId xmlns:a16="http://schemas.microsoft.com/office/drawing/2014/main" id="{A0EE3C59-D25A-0E8F-FD77-3B6916766431}"/>
                </a:ext>
              </a:extLst>
            </p:cNvPr>
            <p:cNvSpPr txBox="1"/>
            <p:nvPr/>
          </p:nvSpPr>
          <p:spPr>
            <a:xfrm>
              <a:off x="2713401" y="370100"/>
              <a:ext cx="448244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UNIVERSITAS </a:t>
              </a:r>
            </a:p>
            <a:p>
              <a:pPr algn="l">
                <a:lnSpc>
                  <a:spcPts val="2100"/>
                </a:lnSpc>
              </a:pPr>
              <a:r>
                <a:rPr lang="en-US" sz="15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MUHAMMADIYAH JEMBER</a:t>
              </a:r>
            </a:p>
          </p:txBody>
        </p:sp>
        <p:grpSp>
          <p:nvGrpSpPr>
            <p:cNvPr id="67" name="Group 67">
              <a:extLst>
                <a:ext uri="{FF2B5EF4-FFF2-40B4-BE49-F238E27FC236}">
                  <a16:creationId xmlns:a16="http://schemas.microsoft.com/office/drawing/2014/main" id="{20E7507E-40A7-427E-F831-04E3F7A7F43E}"/>
                </a:ext>
              </a:extLst>
            </p:cNvPr>
            <p:cNvGrpSpPr/>
            <p:nvPr/>
          </p:nvGrpSpPr>
          <p:grpSpPr>
            <a:xfrm>
              <a:off x="6950541" y="310919"/>
              <a:ext cx="854962" cy="854962"/>
              <a:chOff x="0" y="0"/>
              <a:chExt cx="812800" cy="812800"/>
            </a:xfrm>
          </p:grpSpPr>
          <p:sp>
            <p:nvSpPr>
              <p:cNvPr id="68" name="Freeform 68">
                <a:extLst>
                  <a:ext uri="{FF2B5EF4-FFF2-40B4-BE49-F238E27FC236}">
                    <a16:creationId xmlns:a16="http://schemas.microsoft.com/office/drawing/2014/main" id="{7EC22A5B-E90B-F84A-224F-2EC0068BFA5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9" name="TextBox 69">
                <a:extLst>
                  <a:ext uri="{FF2B5EF4-FFF2-40B4-BE49-F238E27FC236}">
                    <a16:creationId xmlns:a16="http://schemas.microsoft.com/office/drawing/2014/main" id="{1F2A28DA-4366-E113-5774-6351FA82C75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8146" tIns="8146" rIns="8146" bIns="8146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id="{1865194B-4551-45AE-6987-335079519BD3}"/>
                </a:ext>
              </a:extLst>
            </p:cNvPr>
            <p:cNvSpPr/>
            <p:nvPr/>
          </p:nvSpPr>
          <p:spPr>
            <a:xfrm>
              <a:off x="6923122" y="256080"/>
              <a:ext cx="909800" cy="909800"/>
            </a:xfrm>
            <a:custGeom>
              <a:avLst/>
              <a:gdLst/>
              <a:ahLst/>
              <a:cxnLst/>
              <a:rect l="l" t="t" r="r" b="b"/>
              <a:pathLst>
                <a:path w="909800" h="909800">
                  <a:moveTo>
                    <a:pt x="0" y="0"/>
                  </a:moveTo>
                  <a:lnTo>
                    <a:pt x="909801" y="0"/>
                  </a:lnTo>
                  <a:lnTo>
                    <a:pt x="909801" y="909800"/>
                  </a:lnTo>
                  <a:lnTo>
                    <a:pt x="0" y="909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73" name="TextBox 73">
            <a:extLst>
              <a:ext uri="{FF2B5EF4-FFF2-40B4-BE49-F238E27FC236}">
                <a16:creationId xmlns:a16="http://schemas.microsoft.com/office/drawing/2014/main" id="{3E4FAA89-2DD2-3DD0-2D49-03A02C497CE5}"/>
              </a:ext>
            </a:extLst>
          </p:cNvPr>
          <p:cNvSpPr txBox="1"/>
          <p:nvPr/>
        </p:nvSpPr>
        <p:spPr>
          <a:xfrm>
            <a:off x="7502680" y="693543"/>
            <a:ext cx="3361837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B0B6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SEMINAR HASIL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B0B6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BAB II TINJAUAN PUSTAKA</a:t>
            </a:r>
          </a:p>
        </p:txBody>
      </p:sp>
      <p:grpSp>
        <p:nvGrpSpPr>
          <p:cNvPr id="74" name="Group 22">
            <a:extLst>
              <a:ext uri="{FF2B5EF4-FFF2-40B4-BE49-F238E27FC236}">
                <a16:creationId xmlns:a16="http://schemas.microsoft.com/office/drawing/2014/main" id="{DBE5C79E-5C49-B542-4405-3B7BDEFDDC0B}"/>
              </a:ext>
            </a:extLst>
          </p:cNvPr>
          <p:cNvGrpSpPr/>
          <p:nvPr/>
        </p:nvGrpSpPr>
        <p:grpSpPr>
          <a:xfrm>
            <a:off x="1028701" y="11418407"/>
            <a:ext cx="3857618" cy="4248960"/>
            <a:chOff x="0" y="0"/>
            <a:chExt cx="8196054" cy="9027516"/>
          </a:xfrm>
        </p:grpSpPr>
        <p:sp>
          <p:nvSpPr>
            <p:cNvPr id="75" name="TextBox 23">
              <a:extLst>
                <a:ext uri="{FF2B5EF4-FFF2-40B4-BE49-F238E27FC236}">
                  <a16:creationId xmlns:a16="http://schemas.microsoft.com/office/drawing/2014/main" id="{3691BA3A-EDA6-FDBA-43B9-BA1D01406C1E}"/>
                </a:ext>
              </a:extLst>
            </p:cNvPr>
            <p:cNvSpPr txBox="1"/>
            <p:nvPr/>
          </p:nvSpPr>
          <p:spPr>
            <a:xfrm>
              <a:off x="3607452" y="4839849"/>
              <a:ext cx="1862533" cy="28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9"/>
                </a:lnSpc>
              </a:pPr>
              <a:r>
                <a:rPr lang="en-US" sz="100">
                  <a:solidFill>
                    <a:srgbClr val="595959"/>
                  </a:solidFill>
                  <a:latin typeface="Now"/>
                  <a:ea typeface="Now"/>
                  <a:cs typeface="Now"/>
                  <a:sym typeface="Now"/>
                </a:rPr>
                <a:t>5q</a:t>
              </a:r>
            </a:p>
          </p:txBody>
        </p:sp>
        <p:grpSp>
          <p:nvGrpSpPr>
            <p:cNvPr id="76" name="Group 24">
              <a:extLst>
                <a:ext uri="{FF2B5EF4-FFF2-40B4-BE49-F238E27FC236}">
                  <a16:creationId xmlns:a16="http://schemas.microsoft.com/office/drawing/2014/main" id="{F085FA41-7C53-440F-63FC-C53AB3CD298F}"/>
                </a:ext>
              </a:extLst>
            </p:cNvPr>
            <p:cNvGrpSpPr/>
            <p:nvPr/>
          </p:nvGrpSpPr>
          <p:grpSpPr>
            <a:xfrm>
              <a:off x="0" y="0"/>
              <a:ext cx="8196054" cy="9027516"/>
              <a:chOff x="0" y="0"/>
              <a:chExt cx="952337" cy="1048949"/>
            </a:xfrm>
          </p:grpSpPr>
          <p:sp>
            <p:nvSpPr>
              <p:cNvPr id="77" name="Freeform 25">
                <a:extLst>
                  <a:ext uri="{FF2B5EF4-FFF2-40B4-BE49-F238E27FC236}">
                    <a16:creationId xmlns:a16="http://schemas.microsoft.com/office/drawing/2014/main" id="{AA6FAF31-71EC-C161-6092-B052F20878FA}"/>
                  </a:ext>
                </a:extLst>
              </p:cNvPr>
              <p:cNvSpPr/>
              <p:nvPr/>
            </p:nvSpPr>
            <p:spPr>
              <a:xfrm>
                <a:off x="0" y="0"/>
                <a:ext cx="952337" cy="1048949"/>
              </a:xfrm>
              <a:custGeom>
                <a:avLst/>
                <a:gdLst/>
                <a:ahLst/>
                <a:cxnLst/>
                <a:rect l="l" t="t" r="r" b="b"/>
                <a:pathLst>
                  <a:path w="952337" h="1048949">
                    <a:moveTo>
                      <a:pt x="64232" y="0"/>
                    </a:moveTo>
                    <a:lnTo>
                      <a:pt x="888105" y="0"/>
                    </a:lnTo>
                    <a:cubicBezTo>
                      <a:pt x="905141" y="0"/>
                      <a:pt x="921478" y="6767"/>
                      <a:pt x="933524" y="18813"/>
                    </a:cubicBezTo>
                    <a:cubicBezTo>
                      <a:pt x="945570" y="30859"/>
                      <a:pt x="952337" y="47197"/>
                      <a:pt x="952337" y="64232"/>
                    </a:cubicBezTo>
                    <a:lnTo>
                      <a:pt x="952337" y="984717"/>
                    </a:lnTo>
                    <a:cubicBezTo>
                      <a:pt x="952337" y="1001752"/>
                      <a:pt x="945570" y="1018090"/>
                      <a:pt x="933524" y="1030136"/>
                    </a:cubicBezTo>
                    <a:cubicBezTo>
                      <a:pt x="921478" y="1042182"/>
                      <a:pt x="905141" y="1048949"/>
                      <a:pt x="888105" y="1048949"/>
                    </a:cubicBezTo>
                    <a:lnTo>
                      <a:pt x="64232" y="1048949"/>
                    </a:lnTo>
                    <a:cubicBezTo>
                      <a:pt x="47197" y="1048949"/>
                      <a:pt x="30859" y="1042182"/>
                      <a:pt x="18813" y="1030136"/>
                    </a:cubicBezTo>
                    <a:cubicBezTo>
                      <a:pt x="6767" y="1018090"/>
                      <a:pt x="0" y="1001752"/>
                      <a:pt x="0" y="984717"/>
                    </a:cubicBezTo>
                    <a:lnTo>
                      <a:pt x="0" y="64232"/>
                    </a:lnTo>
                    <a:cubicBezTo>
                      <a:pt x="0" y="47197"/>
                      <a:pt x="6767" y="30859"/>
                      <a:pt x="18813" y="18813"/>
                    </a:cubicBezTo>
                    <a:cubicBezTo>
                      <a:pt x="30859" y="6767"/>
                      <a:pt x="47197" y="0"/>
                      <a:pt x="64232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44748" r="-44748"/>
                </a:stretch>
              </a:blipFill>
            </p:spPr>
          </p:sp>
        </p:grp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20D60A3F-EFD9-DC39-1199-E26967D829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645" y="2445087"/>
            <a:ext cx="6836911" cy="7732222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61F280B-E991-14D3-8BA8-CBAD862F821A}"/>
              </a:ext>
            </a:extLst>
          </p:cNvPr>
          <p:cNvSpPr txBox="1"/>
          <p:nvPr/>
        </p:nvSpPr>
        <p:spPr>
          <a:xfrm>
            <a:off x="10796765" y="2167974"/>
            <a:ext cx="3435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Sumber</a:t>
            </a:r>
            <a:r>
              <a:rPr lang="en-ID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Kitchenham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2021) </a:t>
            </a:r>
          </a:p>
        </p:txBody>
      </p:sp>
      <p:grpSp>
        <p:nvGrpSpPr>
          <p:cNvPr id="82" name="Group 32">
            <a:extLst>
              <a:ext uri="{FF2B5EF4-FFF2-40B4-BE49-F238E27FC236}">
                <a16:creationId xmlns:a16="http://schemas.microsoft.com/office/drawing/2014/main" id="{A9C5620B-C729-D7D4-9DC0-E9D16BEBDBE1}"/>
              </a:ext>
            </a:extLst>
          </p:cNvPr>
          <p:cNvGrpSpPr/>
          <p:nvPr/>
        </p:nvGrpSpPr>
        <p:grpSpPr>
          <a:xfrm>
            <a:off x="1091419" y="6603655"/>
            <a:ext cx="7589799" cy="3042780"/>
            <a:chOff x="0" y="0"/>
            <a:chExt cx="10119731" cy="4057038"/>
          </a:xfrm>
        </p:grpSpPr>
        <p:grpSp>
          <p:nvGrpSpPr>
            <p:cNvPr id="83" name="Group 33">
              <a:extLst>
                <a:ext uri="{FF2B5EF4-FFF2-40B4-BE49-F238E27FC236}">
                  <a16:creationId xmlns:a16="http://schemas.microsoft.com/office/drawing/2014/main" id="{F751FFEB-7909-A82A-2068-A2D9037B680C}"/>
                </a:ext>
              </a:extLst>
            </p:cNvPr>
            <p:cNvGrpSpPr/>
            <p:nvPr/>
          </p:nvGrpSpPr>
          <p:grpSpPr>
            <a:xfrm>
              <a:off x="0" y="0"/>
              <a:ext cx="10119731" cy="4057038"/>
              <a:chOff x="0" y="0"/>
              <a:chExt cx="1998959" cy="801390"/>
            </a:xfrm>
          </p:grpSpPr>
          <p:sp>
            <p:nvSpPr>
              <p:cNvPr id="89" name="Freeform 34">
                <a:extLst>
                  <a:ext uri="{FF2B5EF4-FFF2-40B4-BE49-F238E27FC236}">
                    <a16:creationId xmlns:a16="http://schemas.microsoft.com/office/drawing/2014/main" id="{EC9A02C6-D237-312A-C485-E926E160D1E1}"/>
                  </a:ext>
                </a:extLst>
              </p:cNvPr>
              <p:cNvSpPr/>
              <p:nvPr/>
            </p:nvSpPr>
            <p:spPr>
              <a:xfrm>
                <a:off x="0" y="0"/>
                <a:ext cx="1998959" cy="801390"/>
              </a:xfrm>
              <a:custGeom>
                <a:avLst/>
                <a:gdLst/>
                <a:ahLst/>
                <a:cxnLst/>
                <a:rect l="l" t="t" r="r" b="b"/>
                <a:pathLst>
                  <a:path w="1998959" h="801390">
                    <a:moveTo>
                      <a:pt x="52022" y="0"/>
                    </a:moveTo>
                    <a:lnTo>
                      <a:pt x="1946937" y="0"/>
                    </a:lnTo>
                    <a:cubicBezTo>
                      <a:pt x="1975668" y="0"/>
                      <a:pt x="1998959" y="23291"/>
                      <a:pt x="1998959" y="52022"/>
                    </a:cubicBezTo>
                    <a:lnTo>
                      <a:pt x="1998959" y="749368"/>
                    </a:lnTo>
                    <a:cubicBezTo>
                      <a:pt x="1998959" y="763165"/>
                      <a:pt x="1993479" y="776397"/>
                      <a:pt x="1983723" y="786153"/>
                    </a:cubicBezTo>
                    <a:cubicBezTo>
                      <a:pt x="1973966" y="795909"/>
                      <a:pt x="1960734" y="801390"/>
                      <a:pt x="1946937" y="801390"/>
                    </a:cubicBezTo>
                    <a:lnTo>
                      <a:pt x="52022" y="801390"/>
                    </a:lnTo>
                    <a:cubicBezTo>
                      <a:pt x="38225" y="801390"/>
                      <a:pt x="24993" y="795909"/>
                      <a:pt x="15237" y="786153"/>
                    </a:cubicBezTo>
                    <a:cubicBezTo>
                      <a:pt x="5481" y="776397"/>
                      <a:pt x="0" y="763165"/>
                      <a:pt x="0" y="749368"/>
                    </a:cubicBezTo>
                    <a:lnTo>
                      <a:pt x="0" y="52022"/>
                    </a:lnTo>
                    <a:cubicBezTo>
                      <a:pt x="0" y="38225"/>
                      <a:pt x="5481" y="24993"/>
                      <a:pt x="15237" y="15237"/>
                    </a:cubicBezTo>
                    <a:cubicBezTo>
                      <a:pt x="24993" y="5481"/>
                      <a:pt x="38225" y="0"/>
                      <a:pt x="520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5725" cap="rnd">
                <a:solidFill>
                  <a:srgbClr val="F4F4F4"/>
                </a:solidFill>
                <a:prstDash val="solid"/>
                <a:round/>
              </a:ln>
            </p:spPr>
          </p:sp>
          <p:sp>
            <p:nvSpPr>
              <p:cNvPr id="90" name="TextBox 35">
                <a:extLst>
                  <a:ext uri="{FF2B5EF4-FFF2-40B4-BE49-F238E27FC236}">
                    <a16:creationId xmlns:a16="http://schemas.microsoft.com/office/drawing/2014/main" id="{3915B0CC-59E7-879D-7E44-1E332838B24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98959" cy="8490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grpSp>
          <p:nvGrpSpPr>
            <p:cNvPr id="84" name="Group 36">
              <a:extLst>
                <a:ext uri="{FF2B5EF4-FFF2-40B4-BE49-F238E27FC236}">
                  <a16:creationId xmlns:a16="http://schemas.microsoft.com/office/drawing/2014/main" id="{5D204B58-960A-22D2-2647-6F0518526A79}"/>
                </a:ext>
              </a:extLst>
            </p:cNvPr>
            <p:cNvGrpSpPr/>
            <p:nvPr/>
          </p:nvGrpSpPr>
          <p:grpSpPr>
            <a:xfrm>
              <a:off x="0" y="0"/>
              <a:ext cx="2194283" cy="2586429"/>
              <a:chOff x="0" y="0"/>
              <a:chExt cx="433439" cy="510900"/>
            </a:xfrm>
          </p:grpSpPr>
          <p:sp>
            <p:nvSpPr>
              <p:cNvPr id="87" name="Freeform 37">
                <a:extLst>
                  <a:ext uri="{FF2B5EF4-FFF2-40B4-BE49-F238E27FC236}">
                    <a16:creationId xmlns:a16="http://schemas.microsoft.com/office/drawing/2014/main" id="{C716AB7E-657F-92B3-73A9-001822B99FFC}"/>
                  </a:ext>
                </a:extLst>
              </p:cNvPr>
              <p:cNvSpPr/>
              <p:nvPr/>
            </p:nvSpPr>
            <p:spPr>
              <a:xfrm>
                <a:off x="0" y="0"/>
                <a:ext cx="433439" cy="510900"/>
              </a:xfrm>
              <a:custGeom>
                <a:avLst/>
                <a:gdLst/>
                <a:ahLst/>
                <a:cxnLst/>
                <a:rect l="l" t="t" r="r" b="b"/>
                <a:pathLst>
                  <a:path w="433439" h="510900">
                    <a:moveTo>
                      <a:pt x="216719" y="0"/>
                    </a:moveTo>
                    <a:lnTo>
                      <a:pt x="216719" y="0"/>
                    </a:lnTo>
                    <a:cubicBezTo>
                      <a:pt x="336410" y="0"/>
                      <a:pt x="433439" y="97029"/>
                      <a:pt x="433439" y="216719"/>
                    </a:cubicBezTo>
                    <a:lnTo>
                      <a:pt x="433439" y="294180"/>
                    </a:lnTo>
                    <a:cubicBezTo>
                      <a:pt x="433439" y="351658"/>
                      <a:pt x="410606" y="406781"/>
                      <a:pt x="369963" y="447424"/>
                    </a:cubicBezTo>
                    <a:cubicBezTo>
                      <a:pt x="329320" y="488067"/>
                      <a:pt x="274197" y="510900"/>
                      <a:pt x="216719" y="510900"/>
                    </a:cubicBezTo>
                    <a:lnTo>
                      <a:pt x="216719" y="510900"/>
                    </a:lnTo>
                    <a:cubicBezTo>
                      <a:pt x="97029" y="510900"/>
                      <a:pt x="0" y="413871"/>
                      <a:pt x="0" y="294180"/>
                    </a:cubicBezTo>
                    <a:lnTo>
                      <a:pt x="0" y="216719"/>
                    </a:lnTo>
                    <a:cubicBezTo>
                      <a:pt x="0" y="159242"/>
                      <a:pt x="22833" y="104118"/>
                      <a:pt x="63476" y="63476"/>
                    </a:cubicBezTo>
                    <a:cubicBezTo>
                      <a:pt x="104118" y="22833"/>
                      <a:pt x="159242" y="0"/>
                      <a:pt x="216719" y="0"/>
                    </a:cubicBezTo>
                    <a:close/>
                  </a:path>
                </a:pathLst>
              </a:custGeom>
              <a:solidFill>
                <a:srgbClr val="79AFFF"/>
              </a:solidFill>
            </p:spPr>
          </p:sp>
          <p:sp>
            <p:nvSpPr>
              <p:cNvPr id="88" name="TextBox 38">
                <a:extLst>
                  <a:ext uri="{FF2B5EF4-FFF2-40B4-BE49-F238E27FC236}">
                    <a16:creationId xmlns:a16="http://schemas.microsoft.com/office/drawing/2014/main" id="{7DF1ED7E-B1F3-2EAC-A14A-B99B890D731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3439" cy="55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85" name="Freeform 39">
              <a:extLst>
                <a:ext uri="{FF2B5EF4-FFF2-40B4-BE49-F238E27FC236}">
                  <a16:creationId xmlns:a16="http://schemas.microsoft.com/office/drawing/2014/main" id="{98A40548-A41D-C156-37EF-F1FAFA100719}"/>
                </a:ext>
              </a:extLst>
            </p:cNvPr>
            <p:cNvSpPr/>
            <p:nvPr/>
          </p:nvSpPr>
          <p:spPr>
            <a:xfrm>
              <a:off x="515521" y="662265"/>
              <a:ext cx="1163241" cy="1261899"/>
            </a:xfrm>
            <a:custGeom>
              <a:avLst/>
              <a:gdLst/>
              <a:ahLst/>
              <a:cxnLst/>
              <a:rect l="l" t="t" r="r" b="b"/>
              <a:pathLst>
                <a:path w="1163241" h="1261899">
                  <a:moveTo>
                    <a:pt x="0" y="0"/>
                  </a:moveTo>
                  <a:lnTo>
                    <a:pt x="1163241" y="0"/>
                  </a:lnTo>
                  <a:lnTo>
                    <a:pt x="1163241" y="1261899"/>
                  </a:lnTo>
                  <a:lnTo>
                    <a:pt x="0" y="1261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6" name="TextBox 41">
              <a:extLst>
                <a:ext uri="{FF2B5EF4-FFF2-40B4-BE49-F238E27FC236}">
                  <a16:creationId xmlns:a16="http://schemas.microsoft.com/office/drawing/2014/main" id="{C6C3E74A-BF65-0D10-2962-94A50FACEAEE}"/>
                </a:ext>
              </a:extLst>
            </p:cNvPr>
            <p:cNvSpPr txBox="1"/>
            <p:nvPr/>
          </p:nvSpPr>
          <p:spPr>
            <a:xfrm>
              <a:off x="2620140" y="227679"/>
              <a:ext cx="7303834" cy="36933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Kata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kunci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yang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digunakan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dalam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penelitian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adalah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"AI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dalam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pemasaran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digital"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digunakan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untuk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mengumpulkan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artikel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dari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basis data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terkemuka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seperti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Scopus, ScienceDirect, Springer, dan IEEE Xplore. Artikel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dievaluasi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berdasarkan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kriteria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inklusi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dan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eksklusi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dengan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mempertimbangkan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tahun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publikasi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jenis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artikel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status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publikasi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dan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relevansi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terhadap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tujuan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penelitian</a:t>
              </a:r>
              <a:r>
                <a:rPr lang="en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dirty="0">
                <a:solidFill>
                  <a:srgbClr val="595959"/>
                </a:solidFill>
                <a:latin typeface="Times New Roman" panose="02020603050405020304" pitchFamily="18" charset="0"/>
                <a:ea typeface="Now"/>
                <a:cs typeface="Times New Roman" panose="02020603050405020304" pitchFamily="18" charset="0"/>
                <a:sym typeface="N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6969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</TotalTime>
  <Words>1046</Words>
  <Application>Microsoft Office PowerPoint</Application>
  <PresentationFormat>Custom</PresentationFormat>
  <Paragraphs>243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Times New Roman</vt:lpstr>
      <vt:lpstr>Arial</vt:lpstr>
      <vt:lpstr>Montserrat Semi-Bold</vt:lpstr>
      <vt:lpstr>Calibri</vt:lpstr>
      <vt:lpstr>Tahoma</vt:lpstr>
      <vt:lpstr>Montserrat Heavy</vt:lpstr>
      <vt:lpstr>Now</vt:lpstr>
      <vt:lpstr>Montserrat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PC-161224_UK-(081231936315)</dc:title>
  <dc:creator>Eva Shinta Aisyah</dc:creator>
  <cp:lastModifiedBy>umam moker</cp:lastModifiedBy>
  <cp:revision>9</cp:revision>
  <dcterms:created xsi:type="dcterms:W3CDTF">2006-08-16T00:00:00Z</dcterms:created>
  <dcterms:modified xsi:type="dcterms:W3CDTF">2025-02-17T07:57:30Z</dcterms:modified>
  <dc:identifier>DAGZbAeUXiw</dc:identifier>
</cp:coreProperties>
</file>