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0"/>
  </p:notesMasterIdLst>
  <p:sldIdLst>
    <p:sldId id="311" r:id="rId2"/>
    <p:sldId id="310" r:id="rId3"/>
    <p:sldId id="312" r:id="rId4"/>
    <p:sldId id="313" r:id="rId5"/>
    <p:sldId id="316" r:id="rId6"/>
    <p:sldId id="319" r:id="rId7"/>
    <p:sldId id="320" r:id="rId8"/>
    <p:sldId id="314" r:id="rId9"/>
    <p:sldId id="315" r:id="rId10"/>
    <p:sldId id="317" r:id="rId11"/>
    <p:sldId id="318" r:id="rId12"/>
    <p:sldId id="323" r:id="rId13"/>
    <p:sldId id="324" r:id="rId14"/>
    <p:sldId id="325" r:id="rId15"/>
    <p:sldId id="326" r:id="rId16"/>
    <p:sldId id="327" r:id="rId17"/>
    <p:sldId id="328" r:id="rId18"/>
    <p:sldId id="32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OWERPOINT MORPH" id="{E39CA498-EBB7-B14C-B325-949ABC3D2419}">
          <p14:sldIdLst>
            <p14:sldId id="311"/>
            <p14:sldId id="310"/>
            <p14:sldId id="312"/>
            <p14:sldId id="313"/>
            <p14:sldId id="316"/>
            <p14:sldId id="319"/>
            <p14:sldId id="320"/>
            <p14:sldId id="314"/>
            <p14:sldId id="315"/>
            <p14:sldId id="317"/>
            <p14:sldId id="318"/>
            <p14:sldId id="323"/>
            <p14:sldId id="324"/>
            <p14:sldId id="325"/>
            <p14:sldId id="326"/>
            <p14:sldId id="327"/>
            <p14:sldId id="328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1AE48"/>
    <a:srgbClr val="D9D9D9"/>
    <a:srgbClr val="FF715D"/>
    <a:srgbClr val="F59283"/>
    <a:srgbClr val="263238"/>
    <a:srgbClr val="F3A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C02E755-6A15-44FC-80F1-B2FB105E0717}">
  <a:tblStyle styleId="{9C02E755-6A15-44FC-80F1-B2FB105E0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/>
    <p:restoredTop sz="94650"/>
  </p:normalViewPr>
  <p:slideViewPr>
    <p:cSldViewPr snapToGrid="0">
      <p:cViewPr varScale="1">
        <p:scale>
          <a:sx n="87" d="100"/>
          <a:sy n="87" d="100"/>
        </p:scale>
        <p:origin x="-80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1836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53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54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6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xmlns="" id="{3C18235B-6F34-BCD6-2A59-ED83C40AF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>
            <a:extLst>
              <a:ext uri="{FF2B5EF4-FFF2-40B4-BE49-F238E27FC236}">
                <a16:creationId xmlns:a16="http://schemas.microsoft.com/office/drawing/2014/main" xmlns="" id="{3F59C150-1F50-4759-BCCD-0C5D904DFB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>
            <a:extLst>
              <a:ext uri="{FF2B5EF4-FFF2-40B4-BE49-F238E27FC236}">
                <a16:creationId xmlns:a16="http://schemas.microsoft.com/office/drawing/2014/main" xmlns="" id="{5DFA155B-BC24-BA9E-3A0B-79D99FA5D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4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xmlns="" id="{3656593B-4D9D-5E5C-17F3-3A2F9EDED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>
            <a:extLst>
              <a:ext uri="{FF2B5EF4-FFF2-40B4-BE49-F238E27FC236}">
                <a16:creationId xmlns:a16="http://schemas.microsoft.com/office/drawing/2014/main" xmlns="" id="{8E57CD30-5533-47D1-AB53-C040A9C193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>
            <a:extLst>
              <a:ext uri="{FF2B5EF4-FFF2-40B4-BE49-F238E27FC236}">
                <a16:creationId xmlns:a16="http://schemas.microsoft.com/office/drawing/2014/main" xmlns="" id="{F35241C5-E61D-B101-AE65-21C9AC1F0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05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xmlns="" id="{9CBE700A-A343-4B68-D296-4FCBC33FE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>
            <a:extLst>
              <a:ext uri="{FF2B5EF4-FFF2-40B4-BE49-F238E27FC236}">
                <a16:creationId xmlns:a16="http://schemas.microsoft.com/office/drawing/2014/main" xmlns="" id="{86052F2E-27C8-A5E4-C36E-25E90B3BB7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>
            <a:extLst>
              <a:ext uri="{FF2B5EF4-FFF2-40B4-BE49-F238E27FC236}">
                <a16:creationId xmlns:a16="http://schemas.microsoft.com/office/drawing/2014/main" xmlns="" id="{5A287C8D-FA7D-8001-82F9-D53A99FF0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41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xmlns="" id="{4FA46243-960C-2530-E8A0-1C3933B06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>
            <a:extLst>
              <a:ext uri="{FF2B5EF4-FFF2-40B4-BE49-F238E27FC236}">
                <a16:creationId xmlns:a16="http://schemas.microsoft.com/office/drawing/2014/main" xmlns="" id="{77BFA5B0-3099-6FCE-9EA5-64E5183EDF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>
            <a:extLst>
              <a:ext uri="{FF2B5EF4-FFF2-40B4-BE49-F238E27FC236}">
                <a16:creationId xmlns:a16="http://schemas.microsoft.com/office/drawing/2014/main" xmlns="" id="{5466BB55-F5E7-243A-36F9-80C912B38E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767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xmlns="" id="{2EA799E2-E9DB-D237-35DB-18CAC3962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>
            <a:extLst>
              <a:ext uri="{FF2B5EF4-FFF2-40B4-BE49-F238E27FC236}">
                <a16:creationId xmlns:a16="http://schemas.microsoft.com/office/drawing/2014/main" xmlns="" id="{618A6F39-21C3-B3C2-06AE-C4C9C06F7A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>
            <a:extLst>
              <a:ext uri="{FF2B5EF4-FFF2-40B4-BE49-F238E27FC236}">
                <a16:creationId xmlns:a16="http://schemas.microsoft.com/office/drawing/2014/main" xmlns="" id="{9E3BA91F-A9B5-A2D5-3362-FDD162D8B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21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xmlns="" id="{4AA53C3F-FBF5-438D-B38F-B8E8804A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>
            <a:extLst>
              <a:ext uri="{FF2B5EF4-FFF2-40B4-BE49-F238E27FC236}">
                <a16:creationId xmlns:a16="http://schemas.microsoft.com/office/drawing/2014/main" xmlns="" id="{AEE1A23E-C7D9-2031-7EF9-920C5B9292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>
            <a:extLst>
              <a:ext uri="{FF2B5EF4-FFF2-40B4-BE49-F238E27FC236}">
                <a16:creationId xmlns:a16="http://schemas.microsoft.com/office/drawing/2014/main" xmlns="" id="{53333327-5857-AB9D-F6B1-AE6E887FB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74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43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61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32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35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79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8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17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98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142550"/>
            <a:ext cx="7972200" cy="3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9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Picture 638">
            <a:extLst>
              <a:ext uri="{FF2B5EF4-FFF2-40B4-BE49-F238E27FC236}">
                <a16:creationId xmlns:a16="http://schemas.microsoft.com/office/drawing/2014/main" xmlns="" id="{84E91A9B-EA82-E9CD-66C5-2BF92142B2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97" y="2023655"/>
            <a:ext cx="6055152" cy="340602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B1B8B76-1E22-D4B1-1241-CB940DD00396}"/>
              </a:ext>
            </a:extLst>
          </p:cNvPr>
          <p:cNvSpPr/>
          <p:nvPr/>
        </p:nvSpPr>
        <p:spPr>
          <a:xfrm>
            <a:off x="3672069" y="-2706015"/>
            <a:ext cx="1790784" cy="4964772"/>
          </a:xfrm>
          <a:prstGeom prst="roundRect">
            <a:avLst>
              <a:gd name="adj" fmla="val 50000"/>
            </a:avLst>
          </a:prstGeom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Google Shape;240;p33">
            <a:extLst>
              <a:ext uri="{FF2B5EF4-FFF2-40B4-BE49-F238E27FC236}">
                <a16:creationId xmlns:a16="http://schemas.microsoft.com/office/drawing/2014/main" xmlns="" id="{06FA69C7-FCC2-1C4C-B1F8-96ABABFC15E6}"/>
              </a:ext>
            </a:extLst>
          </p:cNvPr>
          <p:cNvSpPr/>
          <p:nvPr/>
        </p:nvSpPr>
        <p:spPr>
          <a:xfrm>
            <a:off x="2096609" y="3853586"/>
            <a:ext cx="4941704" cy="303254"/>
          </a:xfrm>
          <a:prstGeom prst="roundRect">
            <a:avLst>
              <a:gd name="adj" fmla="val 50000"/>
            </a:avLst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b="1" dirty="0">
              <a:solidFill>
                <a:schemeClr val="bg1"/>
              </a:solidFill>
              <a:latin typeface="Figtree" panose="020B0604020202020204" charset="0"/>
              <a:cs typeface="Figtree" panose="020B0604020202020204" charset="0"/>
            </a:endParaRPr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4539" y="5057121"/>
            <a:ext cx="9144000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2" name="Google Shape;337;p52">
            <a:extLst>
              <a:ext uri="{FF2B5EF4-FFF2-40B4-BE49-F238E27FC236}">
                <a16:creationId xmlns:a16="http://schemas.microsoft.com/office/drawing/2014/main" xmlns="" id="{FA2F38CB-C22D-FA98-E1C6-8D4B92FC33C4}"/>
              </a:ext>
            </a:extLst>
          </p:cNvPr>
          <p:cNvSpPr txBox="1">
            <a:spLocks/>
          </p:cNvSpPr>
          <p:nvPr/>
        </p:nvSpPr>
        <p:spPr>
          <a:xfrm>
            <a:off x="837219" y="2384819"/>
            <a:ext cx="7460485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/>
            <a:r>
              <a:rPr lang="en-US" sz="2200" dirty="0">
                <a:solidFill>
                  <a:schemeClr val="tx1"/>
                </a:solidFill>
              </a:rPr>
              <a:t>Pengaruh Spiritual Leadership Style, </a:t>
            </a:r>
            <a:r>
              <a:rPr lang="en-US" sz="2200" dirty="0" err="1">
                <a:solidFill>
                  <a:schemeClr val="tx1"/>
                </a:solidFill>
              </a:rPr>
              <a:t>Motivasi</a:t>
            </a:r>
            <a:r>
              <a:rPr lang="en-US" sz="2200" dirty="0">
                <a:solidFill>
                  <a:schemeClr val="tx1"/>
                </a:solidFill>
              </a:rPr>
              <a:t>, dan Budaya Organisasi Terhadap Kinerja </a:t>
            </a:r>
            <a:r>
              <a:rPr lang="en-US" sz="2200" dirty="0" err="1">
                <a:solidFill>
                  <a:schemeClr val="tx1"/>
                </a:solidFill>
              </a:rPr>
              <a:t>Pegawai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rgbClr val="F3AC3D"/>
                </a:solidFill>
              </a:rPr>
              <a:t>BAPPEDA (Badan Perencanaan Pembangunan Daerah</a:t>
            </a:r>
            <a:r>
              <a:rPr lang="en-US" sz="2200" dirty="0" smtClean="0">
                <a:solidFill>
                  <a:srgbClr val="F3AC3D"/>
                </a:solidFill>
              </a:rPr>
              <a:t>) </a:t>
            </a:r>
            <a:r>
              <a:rPr lang="en-US" sz="2200" dirty="0" err="1" smtClean="0">
                <a:solidFill>
                  <a:srgbClr val="F3AC3D"/>
                </a:solidFill>
              </a:rPr>
              <a:t>Kabupaten</a:t>
            </a:r>
            <a:r>
              <a:rPr lang="en-US" sz="2200" dirty="0" smtClean="0">
                <a:solidFill>
                  <a:srgbClr val="F3AC3D"/>
                </a:solidFill>
              </a:rPr>
              <a:t> </a:t>
            </a:r>
            <a:r>
              <a:rPr lang="en-US" sz="2200" dirty="0" err="1">
                <a:solidFill>
                  <a:srgbClr val="F3AC3D"/>
                </a:solidFill>
              </a:rPr>
              <a:t>Jember</a:t>
            </a:r>
            <a:endParaRPr lang="en-US" sz="2200" dirty="0">
              <a:solidFill>
                <a:srgbClr val="F3AC3D"/>
              </a:solidFill>
            </a:endParaRPr>
          </a:p>
        </p:txBody>
      </p:sp>
      <p:sp>
        <p:nvSpPr>
          <p:cNvPr id="593" name="Google Shape;180;p31">
            <a:extLst>
              <a:ext uri="{FF2B5EF4-FFF2-40B4-BE49-F238E27FC236}">
                <a16:creationId xmlns:a16="http://schemas.microsoft.com/office/drawing/2014/main" xmlns="" id="{BAE1B0AF-2CB1-C7BA-64D0-59BBB25AD487}"/>
              </a:ext>
            </a:extLst>
          </p:cNvPr>
          <p:cNvSpPr txBox="1">
            <a:spLocks noGrp="1"/>
          </p:cNvSpPr>
          <p:nvPr/>
        </p:nvSpPr>
        <p:spPr>
          <a:xfrm>
            <a:off x="1985050" y="3811586"/>
            <a:ext cx="5132442" cy="3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a-DK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Nanda Dwi Herawati | </a:t>
            </a:r>
            <a:r>
              <a:rPr lang="da-DK" b="1" dirty="0" smtClean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2110411177</a:t>
            </a:r>
            <a:r>
              <a:rPr lang="da-DK" b="1" dirty="0" smtClean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 </a:t>
            </a:r>
            <a:r>
              <a:rPr lang="da-DK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| </a:t>
            </a:r>
            <a:r>
              <a:rPr lang="da-DK" b="1" dirty="0" smtClean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Manajemen D</a:t>
            </a:r>
            <a:endParaRPr lang="da-DK" b="1" dirty="0">
              <a:solidFill>
                <a:schemeClr val="bg1"/>
              </a:solidFill>
              <a:latin typeface="Montserrat" panose="00000500000000000000" pitchFamily="2" charset="0"/>
              <a:ea typeface="Roboto" pitchFamily="2" charset="0"/>
              <a:cs typeface="Figtree" panose="020B0604020202020204" charset="0"/>
            </a:endParaRPr>
          </a:p>
        </p:txBody>
      </p:sp>
      <p:cxnSp>
        <p:nvCxnSpPr>
          <p:cNvPr id="597" name="Google Shape;256;p34">
            <a:extLst>
              <a:ext uri="{FF2B5EF4-FFF2-40B4-BE49-F238E27FC236}">
                <a16:creationId xmlns:a16="http://schemas.microsoft.com/office/drawing/2014/main" xmlns="" id="{1CAB3364-4636-595E-F010-7F101F3A19D7}"/>
              </a:ext>
            </a:extLst>
          </p:cNvPr>
          <p:cNvCxnSpPr/>
          <p:nvPr/>
        </p:nvCxnSpPr>
        <p:spPr>
          <a:xfrm>
            <a:off x="832650" y="4958603"/>
            <a:ext cx="74787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3" name="Google Shape;12;p2">
            <a:extLst>
              <a:ext uri="{FF2B5EF4-FFF2-40B4-BE49-F238E27FC236}">
                <a16:creationId xmlns:a16="http://schemas.microsoft.com/office/drawing/2014/main" xmlns="" id="{0D3C07D9-7ED9-4A7A-7357-6584A5ED45C5}"/>
              </a:ext>
            </a:extLst>
          </p:cNvPr>
          <p:cNvSpPr/>
          <p:nvPr/>
        </p:nvSpPr>
        <p:spPr>
          <a:xfrm>
            <a:off x="6161700" y="-2070065"/>
            <a:ext cx="2982300" cy="28491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14;p2">
            <a:extLst>
              <a:ext uri="{FF2B5EF4-FFF2-40B4-BE49-F238E27FC236}">
                <a16:creationId xmlns:a16="http://schemas.microsoft.com/office/drawing/2014/main" xmlns="" id="{F33D1FC7-E6D7-13BD-CF71-79FC20B0530C}"/>
              </a:ext>
            </a:extLst>
          </p:cNvPr>
          <p:cNvGrpSpPr/>
          <p:nvPr/>
        </p:nvGrpSpPr>
        <p:grpSpPr>
          <a:xfrm rot="5400000">
            <a:off x="-1169059" y="972405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668" name="Google Shape;15;p2">
              <a:extLst>
                <a:ext uri="{FF2B5EF4-FFF2-40B4-BE49-F238E27FC236}">
                  <a16:creationId xmlns:a16="http://schemas.microsoft.com/office/drawing/2014/main" xmlns="" id="{39F39F62-8E37-AF6C-22BC-2766E3686E21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6;p2">
              <a:extLst>
                <a:ext uri="{FF2B5EF4-FFF2-40B4-BE49-F238E27FC236}">
                  <a16:creationId xmlns:a16="http://schemas.microsoft.com/office/drawing/2014/main" xmlns="" id="{6EADD070-22D1-B019-C8E9-696478FCF505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7;p2">
              <a:extLst>
                <a:ext uri="{FF2B5EF4-FFF2-40B4-BE49-F238E27FC236}">
                  <a16:creationId xmlns:a16="http://schemas.microsoft.com/office/drawing/2014/main" xmlns="" id="{AE5D969F-382E-D12A-2533-E69FBE74F396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8;p2">
              <a:extLst>
                <a:ext uri="{FF2B5EF4-FFF2-40B4-BE49-F238E27FC236}">
                  <a16:creationId xmlns:a16="http://schemas.microsoft.com/office/drawing/2014/main" xmlns="" id="{38934BCE-3B89-925A-A06A-647C1E419783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9;p2">
              <a:extLst>
                <a:ext uri="{FF2B5EF4-FFF2-40B4-BE49-F238E27FC236}">
                  <a16:creationId xmlns:a16="http://schemas.microsoft.com/office/drawing/2014/main" xmlns="" id="{6EB5491F-E126-365A-A1BA-F923BC548A09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0;p2">
              <a:extLst>
                <a:ext uri="{FF2B5EF4-FFF2-40B4-BE49-F238E27FC236}">
                  <a16:creationId xmlns:a16="http://schemas.microsoft.com/office/drawing/2014/main" xmlns="" id="{00D6DBE9-C256-CA17-74EF-D5E06790957C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1;p2">
              <a:extLst>
                <a:ext uri="{FF2B5EF4-FFF2-40B4-BE49-F238E27FC236}">
                  <a16:creationId xmlns:a16="http://schemas.microsoft.com/office/drawing/2014/main" xmlns="" id="{1EDEDE58-AF77-5E0F-80AA-903BFEF51545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22;p2">
              <a:extLst>
                <a:ext uri="{FF2B5EF4-FFF2-40B4-BE49-F238E27FC236}">
                  <a16:creationId xmlns:a16="http://schemas.microsoft.com/office/drawing/2014/main" xmlns="" id="{BA2B5D34-3CC8-A9E1-7CEE-5688CAF065BA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3;p2">
              <a:extLst>
                <a:ext uri="{FF2B5EF4-FFF2-40B4-BE49-F238E27FC236}">
                  <a16:creationId xmlns:a16="http://schemas.microsoft.com/office/drawing/2014/main" xmlns="" id="{9C8D427D-3F49-3B35-2132-AC1BBA163615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4;p2">
              <a:extLst>
                <a:ext uri="{FF2B5EF4-FFF2-40B4-BE49-F238E27FC236}">
                  <a16:creationId xmlns:a16="http://schemas.microsoft.com/office/drawing/2014/main" xmlns="" id="{57EC71E8-5A07-7520-4A08-3B8F7834EFA3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5;p2">
              <a:extLst>
                <a:ext uri="{FF2B5EF4-FFF2-40B4-BE49-F238E27FC236}">
                  <a16:creationId xmlns:a16="http://schemas.microsoft.com/office/drawing/2014/main" xmlns="" id="{74302229-7E5C-9599-BB28-78BC10FD795F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;p2">
              <a:extLst>
                <a:ext uri="{FF2B5EF4-FFF2-40B4-BE49-F238E27FC236}">
                  <a16:creationId xmlns:a16="http://schemas.microsoft.com/office/drawing/2014/main" xmlns="" id="{26A49688-58B7-D9D1-6BE2-7C90C2BD61DA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27;p2">
            <a:extLst>
              <a:ext uri="{FF2B5EF4-FFF2-40B4-BE49-F238E27FC236}">
                <a16:creationId xmlns:a16="http://schemas.microsoft.com/office/drawing/2014/main" xmlns="" id="{C310C4DA-6782-5843-0C13-705608449FF9}"/>
              </a:ext>
            </a:extLst>
          </p:cNvPr>
          <p:cNvSpPr/>
          <p:nvPr/>
        </p:nvSpPr>
        <p:spPr>
          <a:xfrm rot="5400000">
            <a:off x="8057791" y="191075"/>
            <a:ext cx="303600" cy="303300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28;p2">
            <a:extLst>
              <a:ext uri="{FF2B5EF4-FFF2-40B4-BE49-F238E27FC236}">
                <a16:creationId xmlns:a16="http://schemas.microsoft.com/office/drawing/2014/main" xmlns="" id="{A6259757-7193-2B2A-4D91-09EF9DE14165}"/>
              </a:ext>
            </a:extLst>
          </p:cNvPr>
          <p:cNvSpPr/>
          <p:nvPr/>
        </p:nvSpPr>
        <p:spPr>
          <a:xfrm rot="5400000">
            <a:off x="-756600" y="3555550"/>
            <a:ext cx="1513200" cy="446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320;p23">
            <a:extLst>
              <a:ext uri="{FF2B5EF4-FFF2-40B4-BE49-F238E27FC236}">
                <a16:creationId xmlns:a16="http://schemas.microsoft.com/office/drawing/2014/main" xmlns="" id="{AC785764-69EC-BF20-66D6-F631C03C2516}"/>
              </a:ext>
            </a:extLst>
          </p:cNvPr>
          <p:cNvGrpSpPr/>
          <p:nvPr/>
        </p:nvGrpSpPr>
        <p:grpSpPr>
          <a:xfrm>
            <a:off x="8524699" y="2123388"/>
            <a:ext cx="1192709" cy="2644267"/>
            <a:chOff x="7366075" y="2214875"/>
            <a:chExt cx="1064700" cy="2550800"/>
          </a:xfrm>
          <a:solidFill>
            <a:schemeClr val="accent4"/>
          </a:solidFill>
        </p:grpSpPr>
        <p:sp>
          <p:nvSpPr>
            <p:cNvPr id="683" name="Google Shape;321;p23">
              <a:extLst>
                <a:ext uri="{FF2B5EF4-FFF2-40B4-BE49-F238E27FC236}">
                  <a16:creationId xmlns:a16="http://schemas.microsoft.com/office/drawing/2014/main" xmlns="" id="{35F59CEA-D6E4-16EB-04A3-A81A2578A092}"/>
                </a:ext>
              </a:extLst>
            </p:cNvPr>
            <p:cNvSpPr/>
            <p:nvPr/>
          </p:nvSpPr>
          <p:spPr>
            <a:xfrm rot="5400000" flipH="1">
              <a:off x="7705975" y="18749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22;p23">
              <a:extLst>
                <a:ext uri="{FF2B5EF4-FFF2-40B4-BE49-F238E27FC236}">
                  <a16:creationId xmlns:a16="http://schemas.microsoft.com/office/drawing/2014/main" xmlns="" id="{3795CBAD-501C-CCF3-6453-B8BFCBB56629}"/>
                </a:ext>
              </a:extLst>
            </p:cNvPr>
            <p:cNvSpPr/>
            <p:nvPr/>
          </p:nvSpPr>
          <p:spPr>
            <a:xfrm rot="5400000" flipH="1">
              <a:off x="7705975" y="20718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23;p23">
              <a:extLst>
                <a:ext uri="{FF2B5EF4-FFF2-40B4-BE49-F238E27FC236}">
                  <a16:creationId xmlns:a16="http://schemas.microsoft.com/office/drawing/2014/main" xmlns="" id="{DF50AF51-6588-B25F-0F63-9071669B017F}"/>
                </a:ext>
              </a:extLst>
            </p:cNvPr>
            <p:cNvSpPr/>
            <p:nvPr/>
          </p:nvSpPr>
          <p:spPr>
            <a:xfrm rot="5400000" flipH="1">
              <a:off x="7705975" y="22687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24;p23">
              <a:extLst>
                <a:ext uri="{FF2B5EF4-FFF2-40B4-BE49-F238E27FC236}">
                  <a16:creationId xmlns:a16="http://schemas.microsoft.com/office/drawing/2014/main" xmlns="" id="{B43394F6-CE5B-FF40-527C-733D0A862DDE}"/>
                </a:ext>
              </a:extLst>
            </p:cNvPr>
            <p:cNvSpPr/>
            <p:nvPr/>
          </p:nvSpPr>
          <p:spPr>
            <a:xfrm rot="5400000" flipH="1">
              <a:off x="7705975" y="24656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25;p23">
              <a:extLst>
                <a:ext uri="{FF2B5EF4-FFF2-40B4-BE49-F238E27FC236}">
                  <a16:creationId xmlns:a16="http://schemas.microsoft.com/office/drawing/2014/main" xmlns="" id="{F8402381-5055-A864-1BF4-340B96567F36}"/>
                </a:ext>
              </a:extLst>
            </p:cNvPr>
            <p:cNvSpPr/>
            <p:nvPr/>
          </p:nvSpPr>
          <p:spPr>
            <a:xfrm rot="5400000" flipH="1">
              <a:off x="7705975" y="26625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26;p23">
              <a:extLst>
                <a:ext uri="{FF2B5EF4-FFF2-40B4-BE49-F238E27FC236}">
                  <a16:creationId xmlns:a16="http://schemas.microsoft.com/office/drawing/2014/main" xmlns="" id="{1F8011F7-6903-8AD9-7F8B-AA0A1113E146}"/>
                </a:ext>
              </a:extLst>
            </p:cNvPr>
            <p:cNvSpPr/>
            <p:nvPr/>
          </p:nvSpPr>
          <p:spPr>
            <a:xfrm rot="5400000" flipH="1">
              <a:off x="7705975" y="28594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27;p23">
              <a:extLst>
                <a:ext uri="{FF2B5EF4-FFF2-40B4-BE49-F238E27FC236}">
                  <a16:creationId xmlns:a16="http://schemas.microsoft.com/office/drawing/2014/main" xmlns="" id="{9B6BA259-5DFB-A9E0-A7B9-B21FE4410838}"/>
                </a:ext>
              </a:extLst>
            </p:cNvPr>
            <p:cNvSpPr/>
            <p:nvPr/>
          </p:nvSpPr>
          <p:spPr>
            <a:xfrm rot="5400000" flipH="1">
              <a:off x="7705975" y="30563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28;p23">
              <a:extLst>
                <a:ext uri="{FF2B5EF4-FFF2-40B4-BE49-F238E27FC236}">
                  <a16:creationId xmlns:a16="http://schemas.microsoft.com/office/drawing/2014/main" xmlns="" id="{9DCFA97F-0404-EF4B-384D-D495754C1779}"/>
                </a:ext>
              </a:extLst>
            </p:cNvPr>
            <p:cNvSpPr/>
            <p:nvPr/>
          </p:nvSpPr>
          <p:spPr>
            <a:xfrm rot="5400000" flipH="1">
              <a:off x="7705975" y="32532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29;p23">
              <a:extLst>
                <a:ext uri="{FF2B5EF4-FFF2-40B4-BE49-F238E27FC236}">
                  <a16:creationId xmlns:a16="http://schemas.microsoft.com/office/drawing/2014/main" xmlns="" id="{BA58D536-DD38-5732-0652-F2C18F9F9E10}"/>
                </a:ext>
              </a:extLst>
            </p:cNvPr>
            <p:cNvSpPr/>
            <p:nvPr/>
          </p:nvSpPr>
          <p:spPr>
            <a:xfrm rot="5400000" flipH="1">
              <a:off x="7705975" y="34501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30;p23">
              <a:extLst>
                <a:ext uri="{FF2B5EF4-FFF2-40B4-BE49-F238E27FC236}">
                  <a16:creationId xmlns:a16="http://schemas.microsoft.com/office/drawing/2014/main" xmlns="" id="{C967360B-C96A-3C53-7F4A-ADCF8034F810}"/>
                </a:ext>
              </a:extLst>
            </p:cNvPr>
            <p:cNvSpPr/>
            <p:nvPr/>
          </p:nvSpPr>
          <p:spPr>
            <a:xfrm rot="5400000" flipH="1">
              <a:off x="7705975" y="36470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31;p23">
              <a:extLst>
                <a:ext uri="{FF2B5EF4-FFF2-40B4-BE49-F238E27FC236}">
                  <a16:creationId xmlns:a16="http://schemas.microsoft.com/office/drawing/2014/main" xmlns="" id="{4F0BE9A1-F087-A559-3BC5-3152EB92EF30}"/>
                </a:ext>
              </a:extLst>
            </p:cNvPr>
            <p:cNvSpPr/>
            <p:nvPr/>
          </p:nvSpPr>
          <p:spPr>
            <a:xfrm rot="5400000" flipH="1">
              <a:off x="7705975" y="38439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32;p23">
              <a:extLst>
                <a:ext uri="{FF2B5EF4-FFF2-40B4-BE49-F238E27FC236}">
                  <a16:creationId xmlns:a16="http://schemas.microsoft.com/office/drawing/2014/main" xmlns="" id="{E833EC1F-C959-37C9-BAAE-2F7B1FADF5C8}"/>
                </a:ext>
              </a:extLst>
            </p:cNvPr>
            <p:cNvSpPr/>
            <p:nvPr/>
          </p:nvSpPr>
          <p:spPr>
            <a:xfrm rot="5400000" flipH="1">
              <a:off x="7705975" y="40408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335;p23">
            <a:extLst>
              <a:ext uri="{FF2B5EF4-FFF2-40B4-BE49-F238E27FC236}">
                <a16:creationId xmlns:a16="http://schemas.microsoft.com/office/drawing/2014/main" xmlns="" id="{098BDD3C-331E-4058-59EF-28FF6B7E397F}"/>
              </a:ext>
            </a:extLst>
          </p:cNvPr>
          <p:cNvSpPr/>
          <p:nvPr/>
        </p:nvSpPr>
        <p:spPr>
          <a:xfrm>
            <a:off x="8017201" y="145349"/>
            <a:ext cx="2501700" cy="1172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33;p23">
            <a:extLst>
              <a:ext uri="{FF2B5EF4-FFF2-40B4-BE49-F238E27FC236}">
                <a16:creationId xmlns:a16="http://schemas.microsoft.com/office/drawing/2014/main" xmlns="" id="{19FADFC8-67C2-A83C-6939-94F626EF76EF}"/>
              </a:ext>
            </a:extLst>
          </p:cNvPr>
          <p:cNvSpPr/>
          <p:nvPr/>
        </p:nvSpPr>
        <p:spPr>
          <a:xfrm>
            <a:off x="-867459" y="2417455"/>
            <a:ext cx="973800" cy="1897402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4;p2">
            <a:extLst>
              <a:ext uri="{FF2B5EF4-FFF2-40B4-BE49-F238E27FC236}">
                <a16:creationId xmlns:a16="http://schemas.microsoft.com/office/drawing/2014/main" xmlns="" id="{390B4EAE-580A-9AA5-78CC-6586EA695AF9}"/>
              </a:ext>
            </a:extLst>
          </p:cNvPr>
          <p:cNvGrpSpPr/>
          <p:nvPr/>
        </p:nvGrpSpPr>
        <p:grpSpPr>
          <a:xfrm>
            <a:off x="743088" y="4463346"/>
            <a:ext cx="1022568" cy="136019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xmlns="" id="{388ED1FD-E001-0F06-EF89-74CB6BE155B9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;p2">
              <a:extLst>
                <a:ext uri="{FF2B5EF4-FFF2-40B4-BE49-F238E27FC236}">
                  <a16:creationId xmlns:a16="http://schemas.microsoft.com/office/drawing/2014/main" xmlns="" id="{881E1190-355C-25DC-2E71-D1BCCA840DEE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;p2">
              <a:extLst>
                <a:ext uri="{FF2B5EF4-FFF2-40B4-BE49-F238E27FC236}">
                  <a16:creationId xmlns:a16="http://schemas.microsoft.com/office/drawing/2014/main" xmlns="" id="{41600BDF-6DD5-5D13-5CE0-DDB9CC5830F5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;p2">
              <a:extLst>
                <a:ext uri="{FF2B5EF4-FFF2-40B4-BE49-F238E27FC236}">
                  <a16:creationId xmlns:a16="http://schemas.microsoft.com/office/drawing/2014/main" xmlns="" id="{C08D9AE1-D244-177E-22E1-F4C4D6589E63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;p2">
              <a:extLst>
                <a:ext uri="{FF2B5EF4-FFF2-40B4-BE49-F238E27FC236}">
                  <a16:creationId xmlns:a16="http://schemas.microsoft.com/office/drawing/2014/main" xmlns="" id="{49F09FE4-5165-AEB4-1087-96C0B5347C3C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;p2">
              <a:extLst>
                <a:ext uri="{FF2B5EF4-FFF2-40B4-BE49-F238E27FC236}">
                  <a16:creationId xmlns:a16="http://schemas.microsoft.com/office/drawing/2014/main" xmlns="" id="{18167617-6454-370C-80C8-846D05FE03AB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;p2">
              <a:extLst>
                <a:ext uri="{FF2B5EF4-FFF2-40B4-BE49-F238E27FC236}">
                  <a16:creationId xmlns:a16="http://schemas.microsoft.com/office/drawing/2014/main" xmlns="" id="{784626B6-6F3B-0234-6294-5FB758ADE758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;p2">
              <a:extLst>
                <a:ext uri="{FF2B5EF4-FFF2-40B4-BE49-F238E27FC236}">
                  <a16:creationId xmlns:a16="http://schemas.microsoft.com/office/drawing/2014/main" xmlns="" id="{07C3998E-E2EC-5500-4B83-ECCCFD237E21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;p2">
              <a:extLst>
                <a:ext uri="{FF2B5EF4-FFF2-40B4-BE49-F238E27FC236}">
                  <a16:creationId xmlns:a16="http://schemas.microsoft.com/office/drawing/2014/main" xmlns="" id="{146F0BC1-E8C7-7DC7-1FF0-4D85AE04A41B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;p2">
              <a:extLst>
                <a:ext uri="{FF2B5EF4-FFF2-40B4-BE49-F238E27FC236}">
                  <a16:creationId xmlns:a16="http://schemas.microsoft.com/office/drawing/2014/main" xmlns="" id="{29FB413A-1981-E5F1-123B-017F44E2A131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;p2">
              <a:extLst>
                <a:ext uri="{FF2B5EF4-FFF2-40B4-BE49-F238E27FC236}">
                  <a16:creationId xmlns:a16="http://schemas.microsoft.com/office/drawing/2014/main" xmlns="" id="{3723184F-A17D-F8FC-3E08-CC11E9B14A64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;p2">
              <a:extLst>
                <a:ext uri="{FF2B5EF4-FFF2-40B4-BE49-F238E27FC236}">
                  <a16:creationId xmlns:a16="http://schemas.microsoft.com/office/drawing/2014/main" xmlns="" id="{3F8829A7-B1C1-27D8-907C-079740944997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7;p2">
            <a:extLst>
              <a:ext uri="{FF2B5EF4-FFF2-40B4-BE49-F238E27FC236}">
                <a16:creationId xmlns:a16="http://schemas.microsoft.com/office/drawing/2014/main" xmlns="" id="{CBE951B6-73E3-57B3-FFA4-90AFC81AC95B}"/>
              </a:ext>
            </a:extLst>
          </p:cNvPr>
          <p:cNvSpPr/>
          <p:nvPr/>
        </p:nvSpPr>
        <p:spPr>
          <a:xfrm rot="5400000">
            <a:off x="165373" y="-159629"/>
            <a:ext cx="303600" cy="30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934;p33">
            <a:extLst>
              <a:ext uri="{FF2B5EF4-FFF2-40B4-BE49-F238E27FC236}">
                <a16:creationId xmlns:a16="http://schemas.microsoft.com/office/drawing/2014/main" xmlns="" id="{4AA44009-93F3-2E6F-9E7D-EBA006D404C3}"/>
              </a:ext>
            </a:extLst>
          </p:cNvPr>
          <p:cNvSpPr txBox="1">
            <a:spLocks/>
          </p:cNvSpPr>
          <p:nvPr/>
        </p:nvSpPr>
        <p:spPr>
          <a:xfrm>
            <a:off x="171136" y="-25485"/>
            <a:ext cx="401297" cy="22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500" dirty="0">
                <a:solidFill>
                  <a:srgbClr val="FF715D"/>
                </a:solidFill>
                <a:latin typeface="Montserrat" panose="00000500000000000000" pitchFamily="2" charset="0"/>
                <a:cs typeface="Figtree" panose="020B0604020202020204" charset="0"/>
              </a:rPr>
              <a:t>BAB 1</a:t>
            </a:r>
            <a:br>
              <a:rPr lang="en-US" sz="500" dirty="0">
                <a:solidFill>
                  <a:srgbClr val="FF715D"/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100" dirty="0">
                <a:solidFill>
                  <a:srgbClr val="FF715D"/>
                </a:solidFill>
                <a:latin typeface="Montserrat" panose="00000500000000000000" pitchFamily="2" charset="0"/>
                <a:cs typeface="Figtree" panose="020B0604020202020204" charset="0"/>
              </a:rPr>
              <a:t>PENDAHULUAN</a:t>
            </a:r>
            <a:endParaRPr lang="en-US" sz="500" dirty="0">
              <a:solidFill>
                <a:srgbClr val="FF715D"/>
              </a:solidFill>
              <a:latin typeface="Montserrat" panose="00000500000000000000" pitchFamily="2" charset="0"/>
              <a:cs typeface="Figtree" panose="020B0604020202020204" charset="0"/>
            </a:endParaRPr>
          </a:p>
        </p:txBody>
      </p:sp>
      <p:sp>
        <p:nvSpPr>
          <p:cNvPr id="640" name="Freeform 639">
            <a:extLst>
              <a:ext uri="{FF2B5EF4-FFF2-40B4-BE49-F238E27FC236}">
                <a16:creationId xmlns:a16="http://schemas.microsoft.com/office/drawing/2014/main" xmlns="" id="{AF4F7037-8F41-6E09-9D0F-389E34B73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5FC909-1031-2BA0-7FEC-9B30BFA9A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56" y="190500"/>
            <a:ext cx="1932887" cy="1932887"/>
          </a:xfrm>
          <a:prstGeom prst="rect">
            <a:avLst/>
          </a:prstGeom>
        </p:spPr>
      </p:pic>
      <p:sp>
        <p:nvSpPr>
          <p:cNvPr id="57" name="TextBox 24">
            <a:extLst>
              <a:ext uri="{FF2B5EF4-FFF2-40B4-BE49-F238E27FC236}">
                <a16:creationId xmlns:a16="http://schemas.microsoft.com/office/drawing/2014/main" xmlns="" id="{D4D0DEEB-A393-E6AB-5C75-B238FD0F1FE9}"/>
              </a:ext>
            </a:extLst>
          </p:cNvPr>
          <p:cNvSpPr txBox="1"/>
          <p:nvPr/>
        </p:nvSpPr>
        <p:spPr>
          <a:xfrm>
            <a:off x="4980580" y="4495322"/>
            <a:ext cx="368448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1066007" algn="l"/>
              </a:tabLst>
            </a:pPr>
            <a:r>
              <a:rPr lang="en-US" sz="1100" dirty="0" err="1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Pembimbing</a:t>
            </a:r>
            <a:r>
              <a:rPr lang="en-US" sz="1100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1	: </a:t>
            </a:r>
            <a:r>
              <a:rPr lang="en-US" sz="1100" dirty="0" err="1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Dra</a:t>
            </a:r>
            <a:r>
              <a:rPr lang="en-US" sz="1100" dirty="0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. </a:t>
            </a:r>
            <a:r>
              <a:rPr lang="en-US" sz="1100" dirty="0" err="1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Wenny</a:t>
            </a:r>
            <a:r>
              <a:rPr lang="en-US" sz="1100" dirty="0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Murtalining</a:t>
            </a:r>
            <a:r>
              <a:rPr lang="en-US" sz="1100" dirty="0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Tyas</a:t>
            </a:r>
            <a:r>
              <a:rPr lang="en-US" sz="1100" dirty="0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, </a:t>
            </a:r>
            <a:r>
              <a:rPr lang="en-US" sz="1100" dirty="0" err="1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M.Si</a:t>
            </a:r>
            <a:endParaRPr lang="en-US" sz="1100" dirty="0"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>
              <a:tabLst>
                <a:tab pos="1066007" algn="l"/>
              </a:tabLst>
            </a:pPr>
            <a:r>
              <a:rPr lang="en-US" sz="1100" dirty="0" err="1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Pembimbing</a:t>
            </a:r>
            <a:r>
              <a:rPr lang="en-US" sz="1100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2	: </a:t>
            </a:r>
            <a:r>
              <a:rPr lang="en-US" sz="1100" dirty="0" err="1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Pawestri</a:t>
            </a:r>
            <a:r>
              <a:rPr lang="en-US" sz="1100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Winahyu</a:t>
            </a:r>
            <a:r>
              <a:rPr lang="en-US" sz="1100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S.Psi.,MM</a:t>
            </a:r>
            <a:endParaRPr lang="en-US" sz="1100" dirty="0"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xmlns="" id="{B5FDA622-88D1-FF4E-5A7A-92760C98B7B9}"/>
              </a:ext>
            </a:extLst>
          </p:cNvPr>
          <p:cNvSpPr txBox="1"/>
          <p:nvPr/>
        </p:nvSpPr>
        <p:spPr>
          <a:xfrm>
            <a:off x="4969694" y="4307003"/>
            <a:ext cx="1847881" cy="121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9"/>
              </a:lnSpc>
            </a:pPr>
            <a:r>
              <a:rPr lang="en-US" sz="1200" b="1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DOSEN </a:t>
            </a:r>
            <a:r>
              <a:rPr lang="en-US" sz="1200" b="1" dirty="0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PEMBIMBING:</a:t>
            </a:r>
            <a:endParaRPr lang="en-US" sz="1200" b="1" dirty="0"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xmlns="" id="{EE12173F-074B-A0DC-0E9A-13D2DF0E5DBD}"/>
              </a:ext>
            </a:extLst>
          </p:cNvPr>
          <p:cNvSpPr txBox="1"/>
          <p:nvPr/>
        </p:nvSpPr>
        <p:spPr>
          <a:xfrm>
            <a:off x="2144520" y="4543015"/>
            <a:ext cx="2280146" cy="118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9"/>
              </a:lnSpc>
            </a:pPr>
            <a:r>
              <a:rPr lang="en-US" sz="1100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Dr. Trias </a:t>
            </a:r>
            <a:r>
              <a:rPr lang="en-US" sz="1100" dirty="0" err="1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Setyowati</a:t>
            </a:r>
            <a:r>
              <a:rPr lang="en-US" sz="1100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, S.E., M.M.</a:t>
            </a:r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xmlns="" id="{6F5CEE3F-5A10-9601-7BA5-267E0A1283D5}"/>
              </a:ext>
            </a:extLst>
          </p:cNvPr>
          <p:cNvSpPr txBox="1"/>
          <p:nvPr/>
        </p:nvSpPr>
        <p:spPr>
          <a:xfrm>
            <a:off x="2144521" y="4307003"/>
            <a:ext cx="1566966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9"/>
              </a:lnSpc>
            </a:pPr>
            <a:r>
              <a:rPr lang="en-US" sz="1200" b="1" dirty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DOSEN </a:t>
            </a:r>
            <a:r>
              <a:rPr lang="en-US" sz="1200" b="1" dirty="0" smtClean="0"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PENGUJI:</a:t>
            </a:r>
            <a:endParaRPr lang="en-US" sz="1200" b="1" dirty="0"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006008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27746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1816406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7DBC6BAB-1C81-0CFA-39F2-592B0E6A878B}"/>
              </a:ext>
            </a:extLst>
          </p:cNvPr>
          <p:cNvSpPr/>
          <p:nvPr/>
        </p:nvSpPr>
        <p:spPr>
          <a:xfrm rot="5400000">
            <a:off x="-1022044" y="2497620"/>
            <a:ext cx="2287091" cy="378886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1984119" y="4849975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8306790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BF01195F-5782-38C1-E57F-29617515B3C7}"/>
              </a:ext>
            </a:extLst>
          </p:cNvPr>
          <p:cNvGrpSpPr/>
          <p:nvPr/>
        </p:nvGrpSpPr>
        <p:grpSpPr>
          <a:xfrm rot="16200000">
            <a:off x="7801765" y="3404925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3CAFE94E-4ABD-9BCE-987B-902A55D00AF1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F9940896-67CD-6737-53CD-D81E5E9C21FA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40144ACF-911D-D9E7-FCF6-3C5EEB1CEE7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056C57F7-7A1D-86A2-A04B-42385BB243C2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52653BD6-862C-5FBA-E4BA-D548EF301EA2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C8DA2FCB-E405-58D1-C4AF-5D6F8CD7DBDE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E324DAFF-951A-90BF-0BC4-A56B4CF7487E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FA37A5DC-B27F-28AC-FEB5-1C78B36CA2C6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2A35899-11AA-032F-1406-F1EFD804918A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2A4EDFA3-8BDD-25D3-5912-E832B9BAA767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20DF3C77-58F0-F400-B24A-CC123F282B15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35CA3524-32DA-2D30-9FDD-3173E5E0137B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41;p16">
            <a:extLst>
              <a:ext uri="{FF2B5EF4-FFF2-40B4-BE49-F238E27FC236}">
                <a16:creationId xmlns:a16="http://schemas.microsoft.com/office/drawing/2014/main" xmlns="" id="{582E82DE-E19B-F1C9-7E7A-AB0661009974}"/>
              </a:ext>
            </a:extLst>
          </p:cNvPr>
          <p:cNvSpPr/>
          <p:nvPr/>
        </p:nvSpPr>
        <p:spPr>
          <a:xfrm>
            <a:off x="3966118" y="-2163377"/>
            <a:ext cx="743802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871BBD5-CE92-4AA9-87C0-405984BDEC5D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EC3254E5-9620-CD77-F661-D1CA9BA9396D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xmlns="" id="{2EF91616-04F7-5E5C-B5A5-DF33A96BFC6F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Analisis Responden</a:t>
              </a:r>
            </a:p>
          </p:txBody>
        </p:sp>
      </p:grpSp>
      <p:sp>
        <p:nvSpPr>
          <p:cNvPr id="631" name="Google Shape;3200;p66">
            <a:extLst>
              <a:ext uri="{FF2B5EF4-FFF2-40B4-BE49-F238E27FC236}">
                <a16:creationId xmlns:a16="http://schemas.microsoft.com/office/drawing/2014/main" xmlns="" id="{FCC81EFA-06CD-EB69-9AF2-2DC1136D7E5B}"/>
              </a:ext>
            </a:extLst>
          </p:cNvPr>
          <p:cNvSpPr/>
          <p:nvPr/>
        </p:nvSpPr>
        <p:spPr>
          <a:xfrm>
            <a:off x="4530314" y="3052956"/>
            <a:ext cx="371693" cy="170889"/>
          </a:xfrm>
          <a:custGeom>
            <a:avLst/>
            <a:gdLst/>
            <a:ahLst/>
            <a:cxnLst/>
            <a:rect l="l" t="t" r="r" b="b"/>
            <a:pathLst>
              <a:path w="14678" h="8982" extrusionOk="0">
                <a:moveTo>
                  <a:pt x="7566" y="0"/>
                </a:moveTo>
                <a:cubicBezTo>
                  <a:pt x="4345" y="0"/>
                  <a:pt x="1187" y="1933"/>
                  <a:pt x="1" y="5345"/>
                </a:cubicBezTo>
                <a:lnTo>
                  <a:pt x="935" y="8981"/>
                </a:lnTo>
                <a:cubicBezTo>
                  <a:pt x="1302" y="7747"/>
                  <a:pt x="2069" y="6546"/>
                  <a:pt x="3270" y="6046"/>
                </a:cubicBezTo>
                <a:cubicBezTo>
                  <a:pt x="3710" y="5845"/>
                  <a:pt x="4197" y="5762"/>
                  <a:pt x="4701" y="5762"/>
                </a:cubicBezTo>
                <a:cubicBezTo>
                  <a:pt x="5535" y="5762"/>
                  <a:pt x="6416" y="5988"/>
                  <a:pt x="7206" y="6279"/>
                </a:cubicBezTo>
                <a:cubicBezTo>
                  <a:pt x="8440" y="6713"/>
                  <a:pt x="9708" y="7347"/>
                  <a:pt x="11042" y="7413"/>
                </a:cubicBezTo>
                <a:cubicBezTo>
                  <a:pt x="11133" y="7420"/>
                  <a:pt x="11225" y="7424"/>
                  <a:pt x="11318" y="7424"/>
                </a:cubicBezTo>
                <a:cubicBezTo>
                  <a:pt x="12581" y="7424"/>
                  <a:pt x="13938" y="6791"/>
                  <a:pt x="14311" y="5579"/>
                </a:cubicBezTo>
                <a:cubicBezTo>
                  <a:pt x="14678" y="4378"/>
                  <a:pt x="13944" y="3077"/>
                  <a:pt x="13043" y="2210"/>
                </a:cubicBezTo>
                <a:cubicBezTo>
                  <a:pt x="11474" y="704"/>
                  <a:pt x="9509" y="0"/>
                  <a:pt x="7566" y="0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3201;p66">
            <a:extLst>
              <a:ext uri="{FF2B5EF4-FFF2-40B4-BE49-F238E27FC236}">
                <a16:creationId xmlns:a16="http://schemas.microsoft.com/office/drawing/2014/main" xmlns="" id="{E3D3F594-75C0-FB74-B832-9FE4BBDF8CF0}"/>
              </a:ext>
            </a:extLst>
          </p:cNvPr>
          <p:cNvSpPr/>
          <p:nvPr/>
        </p:nvSpPr>
        <p:spPr>
          <a:xfrm>
            <a:off x="4530314" y="3052956"/>
            <a:ext cx="371693" cy="170889"/>
          </a:xfrm>
          <a:custGeom>
            <a:avLst/>
            <a:gdLst/>
            <a:ahLst/>
            <a:cxnLst/>
            <a:rect l="l" t="t" r="r" b="b"/>
            <a:pathLst>
              <a:path w="14678" h="8982" extrusionOk="0">
                <a:moveTo>
                  <a:pt x="7566" y="0"/>
                </a:moveTo>
                <a:cubicBezTo>
                  <a:pt x="4345" y="0"/>
                  <a:pt x="1187" y="1933"/>
                  <a:pt x="1" y="5345"/>
                </a:cubicBezTo>
                <a:lnTo>
                  <a:pt x="935" y="8981"/>
                </a:lnTo>
                <a:cubicBezTo>
                  <a:pt x="1302" y="7747"/>
                  <a:pt x="2069" y="6546"/>
                  <a:pt x="3270" y="6046"/>
                </a:cubicBezTo>
                <a:cubicBezTo>
                  <a:pt x="3710" y="5845"/>
                  <a:pt x="4197" y="5762"/>
                  <a:pt x="4701" y="5762"/>
                </a:cubicBezTo>
                <a:cubicBezTo>
                  <a:pt x="5535" y="5762"/>
                  <a:pt x="6416" y="5988"/>
                  <a:pt x="7206" y="6279"/>
                </a:cubicBezTo>
                <a:cubicBezTo>
                  <a:pt x="8440" y="6713"/>
                  <a:pt x="9708" y="7347"/>
                  <a:pt x="11042" y="7413"/>
                </a:cubicBezTo>
                <a:cubicBezTo>
                  <a:pt x="11133" y="7420"/>
                  <a:pt x="11225" y="7424"/>
                  <a:pt x="11318" y="7424"/>
                </a:cubicBezTo>
                <a:cubicBezTo>
                  <a:pt x="12581" y="7424"/>
                  <a:pt x="13938" y="6791"/>
                  <a:pt x="14311" y="5579"/>
                </a:cubicBezTo>
                <a:cubicBezTo>
                  <a:pt x="14678" y="4378"/>
                  <a:pt x="13944" y="3077"/>
                  <a:pt x="13043" y="2210"/>
                </a:cubicBezTo>
                <a:cubicBezTo>
                  <a:pt x="11474" y="704"/>
                  <a:pt x="9509" y="0"/>
                  <a:pt x="75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3202;p66">
            <a:extLst>
              <a:ext uri="{FF2B5EF4-FFF2-40B4-BE49-F238E27FC236}">
                <a16:creationId xmlns:a16="http://schemas.microsoft.com/office/drawing/2014/main" xmlns="" id="{91A0CEBD-27E5-FE22-D685-13E7C054F129}"/>
              </a:ext>
            </a:extLst>
          </p:cNvPr>
          <p:cNvSpPr/>
          <p:nvPr/>
        </p:nvSpPr>
        <p:spPr>
          <a:xfrm>
            <a:off x="4235527" y="3033264"/>
            <a:ext cx="552450" cy="306199"/>
          </a:xfrm>
          <a:custGeom>
            <a:avLst/>
            <a:gdLst/>
            <a:ahLst/>
            <a:cxnLst/>
            <a:rect l="l" t="t" r="r" b="b"/>
            <a:pathLst>
              <a:path w="21816" h="16094" extrusionOk="0">
                <a:moveTo>
                  <a:pt x="14703" y="0"/>
                </a:moveTo>
                <a:cubicBezTo>
                  <a:pt x="11905" y="0"/>
                  <a:pt x="9109" y="670"/>
                  <a:pt x="6571" y="2010"/>
                </a:cubicBezTo>
                <a:cubicBezTo>
                  <a:pt x="4203" y="3278"/>
                  <a:pt x="2035" y="5246"/>
                  <a:pt x="1067" y="7748"/>
                </a:cubicBezTo>
                <a:cubicBezTo>
                  <a:pt x="67" y="10283"/>
                  <a:pt x="0" y="13552"/>
                  <a:pt x="1968" y="15420"/>
                </a:cubicBezTo>
                <a:cubicBezTo>
                  <a:pt x="3098" y="15877"/>
                  <a:pt x="4268" y="16094"/>
                  <a:pt x="5419" y="16094"/>
                </a:cubicBezTo>
                <a:cubicBezTo>
                  <a:pt x="8890" y="16094"/>
                  <a:pt x="12199" y="14123"/>
                  <a:pt x="13777" y="10817"/>
                </a:cubicBezTo>
                <a:cubicBezTo>
                  <a:pt x="14677" y="8915"/>
                  <a:pt x="14911" y="6747"/>
                  <a:pt x="15978" y="4946"/>
                </a:cubicBezTo>
                <a:cubicBezTo>
                  <a:pt x="17246" y="2911"/>
                  <a:pt x="19414" y="1610"/>
                  <a:pt x="21816" y="1510"/>
                </a:cubicBezTo>
                <a:cubicBezTo>
                  <a:pt x="19555" y="503"/>
                  <a:pt x="17128" y="0"/>
                  <a:pt x="147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3203;p66">
            <a:extLst>
              <a:ext uri="{FF2B5EF4-FFF2-40B4-BE49-F238E27FC236}">
                <a16:creationId xmlns:a16="http://schemas.microsoft.com/office/drawing/2014/main" xmlns="" id="{74D419E4-AFC9-F869-27C7-83F8451D6108}"/>
              </a:ext>
            </a:extLst>
          </p:cNvPr>
          <p:cNvSpPr/>
          <p:nvPr/>
        </p:nvSpPr>
        <p:spPr>
          <a:xfrm>
            <a:off x="4180601" y="2496075"/>
            <a:ext cx="361564" cy="616698"/>
          </a:xfrm>
          <a:custGeom>
            <a:avLst/>
            <a:gdLst/>
            <a:ahLst/>
            <a:cxnLst/>
            <a:rect l="l" t="t" r="r" b="b"/>
            <a:pathLst>
              <a:path w="14278" h="32414" extrusionOk="0">
                <a:moveTo>
                  <a:pt x="4725" y="1"/>
                </a:moveTo>
                <a:cubicBezTo>
                  <a:pt x="3699" y="1"/>
                  <a:pt x="2699" y="296"/>
                  <a:pt x="1902" y="958"/>
                </a:cubicBezTo>
                <a:cubicBezTo>
                  <a:pt x="368" y="2225"/>
                  <a:pt x="1" y="4460"/>
                  <a:pt x="268" y="6462"/>
                </a:cubicBezTo>
                <a:cubicBezTo>
                  <a:pt x="501" y="8430"/>
                  <a:pt x="1268" y="10298"/>
                  <a:pt x="1602" y="12299"/>
                </a:cubicBezTo>
                <a:cubicBezTo>
                  <a:pt x="2136" y="15602"/>
                  <a:pt x="1335" y="19004"/>
                  <a:pt x="1035" y="22340"/>
                </a:cubicBezTo>
                <a:cubicBezTo>
                  <a:pt x="701" y="25709"/>
                  <a:pt x="1002" y="29845"/>
                  <a:pt x="3170" y="32414"/>
                </a:cubicBezTo>
                <a:lnTo>
                  <a:pt x="3370" y="32414"/>
                </a:lnTo>
                <a:cubicBezTo>
                  <a:pt x="8207" y="30946"/>
                  <a:pt x="11476" y="26643"/>
                  <a:pt x="12877" y="21773"/>
                </a:cubicBezTo>
                <a:cubicBezTo>
                  <a:pt x="14278" y="16936"/>
                  <a:pt x="13677" y="11665"/>
                  <a:pt x="11943" y="6929"/>
                </a:cubicBezTo>
                <a:cubicBezTo>
                  <a:pt x="11209" y="4760"/>
                  <a:pt x="10108" y="2592"/>
                  <a:pt x="8273" y="1191"/>
                </a:cubicBezTo>
                <a:cubicBezTo>
                  <a:pt x="7266" y="440"/>
                  <a:pt x="5976" y="1"/>
                  <a:pt x="47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3204;p66">
            <a:extLst>
              <a:ext uri="{FF2B5EF4-FFF2-40B4-BE49-F238E27FC236}">
                <a16:creationId xmlns:a16="http://schemas.microsoft.com/office/drawing/2014/main" xmlns="" id="{444483FC-79DE-006E-0852-C331A561BA8A}"/>
              </a:ext>
            </a:extLst>
          </p:cNvPr>
          <p:cNvSpPr/>
          <p:nvPr/>
        </p:nvSpPr>
        <p:spPr>
          <a:xfrm>
            <a:off x="4233831" y="3066426"/>
            <a:ext cx="353942" cy="448074"/>
          </a:xfrm>
          <a:custGeom>
            <a:avLst/>
            <a:gdLst/>
            <a:ahLst/>
            <a:cxnLst/>
            <a:rect l="l" t="t" r="r" b="b"/>
            <a:pathLst>
              <a:path w="13977" h="23551" extrusionOk="0">
                <a:moveTo>
                  <a:pt x="13977" y="1"/>
                </a:moveTo>
                <a:cubicBezTo>
                  <a:pt x="13877" y="1"/>
                  <a:pt x="13777" y="34"/>
                  <a:pt x="13677" y="101"/>
                </a:cubicBezTo>
                <a:lnTo>
                  <a:pt x="12910" y="434"/>
                </a:lnTo>
                <a:cubicBezTo>
                  <a:pt x="12576" y="568"/>
                  <a:pt x="12176" y="768"/>
                  <a:pt x="11709" y="1035"/>
                </a:cubicBezTo>
                <a:cubicBezTo>
                  <a:pt x="11242" y="1301"/>
                  <a:pt x="10708" y="1568"/>
                  <a:pt x="10174" y="1969"/>
                </a:cubicBezTo>
                <a:cubicBezTo>
                  <a:pt x="7306" y="3870"/>
                  <a:pt x="4904" y="6438"/>
                  <a:pt x="3203" y="9474"/>
                </a:cubicBezTo>
                <a:cubicBezTo>
                  <a:pt x="2269" y="11109"/>
                  <a:pt x="1568" y="12876"/>
                  <a:pt x="1134" y="14744"/>
                </a:cubicBezTo>
                <a:cubicBezTo>
                  <a:pt x="768" y="16246"/>
                  <a:pt x="467" y="17780"/>
                  <a:pt x="301" y="19314"/>
                </a:cubicBezTo>
                <a:cubicBezTo>
                  <a:pt x="134" y="20615"/>
                  <a:pt x="67" y="21683"/>
                  <a:pt x="34" y="22417"/>
                </a:cubicBezTo>
                <a:lnTo>
                  <a:pt x="34" y="23251"/>
                </a:lnTo>
                <a:cubicBezTo>
                  <a:pt x="0" y="23351"/>
                  <a:pt x="0" y="23451"/>
                  <a:pt x="34" y="23551"/>
                </a:cubicBezTo>
                <a:cubicBezTo>
                  <a:pt x="34" y="23451"/>
                  <a:pt x="34" y="23384"/>
                  <a:pt x="34" y="23284"/>
                </a:cubicBezTo>
                <a:lnTo>
                  <a:pt x="100" y="22450"/>
                </a:lnTo>
                <a:cubicBezTo>
                  <a:pt x="134" y="21716"/>
                  <a:pt x="234" y="20649"/>
                  <a:pt x="401" y="19348"/>
                </a:cubicBezTo>
                <a:cubicBezTo>
                  <a:pt x="801" y="16746"/>
                  <a:pt x="1368" y="13077"/>
                  <a:pt x="3369" y="9574"/>
                </a:cubicBezTo>
                <a:cubicBezTo>
                  <a:pt x="5037" y="6572"/>
                  <a:pt x="7406" y="4003"/>
                  <a:pt x="10241" y="2069"/>
                </a:cubicBezTo>
                <a:cubicBezTo>
                  <a:pt x="10775" y="1668"/>
                  <a:pt x="11308" y="1368"/>
                  <a:pt x="11742" y="1101"/>
                </a:cubicBezTo>
                <a:cubicBezTo>
                  <a:pt x="12209" y="868"/>
                  <a:pt x="12609" y="668"/>
                  <a:pt x="12943" y="468"/>
                </a:cubicBezTo>
                <a:lnTo>
                  <a:pt x="13710" y="134"/>
                </a:lnTo>
                <a:cubicBezTo>
                  <a:pt x="13810" y="101"/>
                  <a:pt x="13877" y="34"/>
                  <a:pt x="1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3205;p66">
            <a:extLst>
              <a:ext uri="{FF2B5EF4-FFF2-40B4-BE49-F238E27FC236}">
                <a16:creationId xmlns:a16="http://schemas.microsoft.com/office/drawing/2014/main" xmlns="" id="{EA417B07-3400-C6C9-3B4F-60D9B22FC17A}"/>
              </a:ext>
            </a:extLst>
          </p:cNvPr>
          <p:cNvSpPr/>
          <p:nvPr/>
        </p:nvSpPr>
        <p:spPr>
          <a:xfrm>
            <a:off x="3656058" y="2919833"/>
            <a:ext cx="367464" cy="184872"/>
          </a:xfrm>
          <a:custGeom>
            <a:avLst/>
            <a:gdLst/>
            <a:ahLst/>
            <a:cxnLst/>
            <a:rect l="l" t="t" r="r" b="b"/>
            <a:pathLst>
              <a:path w="14511" h="9717" extrusionOk="0">
                <a:moveTo>
                  <a:pt x="13481" y="3519"/>
                </a:moveTo>
                <a:lnTo>
                  <a:pt x="14510" y="3903"/>
                </a:lnTo>
                <a:cubicBezTo>
                  <a:pt x="14198" y="3692"/>
                  <a:pt x="13847" y="3568"/>
                  <a:pt x="13481" y="3519"/>
                </a:cubicBezTo>
                <a:close/>
                <a:moveTo>
                  <a:pt x="4036" y="0"/>
                </a:moveTo>
                <a:cubicBezTo>
                  <a:pt x="0" y="2435"/>
                  <a:pt x="0" y="4637"/>
                  <a:pt x="701" y="6738"/>
                </a:cubicBezTo>
                <a:cubicBezTo>
                  <a:pt x="1243" y="8448"/>
                  <a:pt x="2979" y="9716"/>
                  <a:pt x="4721" y="9716"/>
                </a:cubicBezTo>
                <a:cubicBezTo>
                  <a:pt x="5120" y="9716"/>
                  <a:pt x="5519" y="9650"/>
                  <a:pt x="5904" y="9507"/>
                </a:cubicBezTo>
                <a:cubicBezTo>
                  <a:pt x="7072" y="9040"/>
                  <a:pt x="7906" y="8039"/>
                  <a:pt x="8606" y="7038"/>
                </a:cubicBezTo>
                <a:cubicBezTo>
                  <a:pt x="9340" y="6004"/>
                  <a:pt x="10007" y="4937"/>
                  <a:pt x="11008" y="4203"/>
                </a:cubicBezTo>
                <a:cubicBezTo>
                  <a:pt x="11604" y="3766"/>
                  <a:pt x="12366" y="3494"/>
                  <a:pt x="13103" y="3494"/>
                </a:cubicBezTo>
                <a:cubicBezTo>
                  <a:pt x="13230" y="3494"/>
                  <a:pt x="13356" y="3503"/>
                  <a:pt x="13481" y="3519"/>
                </a:cubicBezTo>
                <a:lnTo>
                  <a:pt x="13481" y="3519"/>
                </a:lnTo>
                <a:lnTo>
                  <a:pt x="4036" y="0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3206;p66">
            <a:extLst>
              <a:ext uri="{FF2B5EF4-FFF2-40B4-BE49-F238E27FC236}">
                <a16:creationId xmlns:a16="http://schemas.microsoft.com/office/drawing/2014/main" xmlns="" id="{6C22C615-21F1-32F7-F556-9DA3C54146B2}"/>
              </a:ext>
            </a:extLst>
          </p:cNvPr>
          <p:cNvSpPr/>
          <p:nvPr/>
        </p:nvSpPr>
        <p:spPr>
          <a:xfrm>
            <a:off x="3656058" y="2919833"/>
            <a:ext cx="367464" cy="184872"/>
          </a:xfrm>
          <a:custGeom>
            <a:avLst/>
            <a:gdLst/>
            <a:ahLst/>
            <a:cxnLst/>
            <a:rect l="l" t="t" r="r" b="b"/>
            <a:pathLst>
              <a:path w="14511" h="9717" extrusionOk="0">
                <a:moveTo>
                  <a:pt x="13481" y="3519"/>
                </a:moveTo>
                <a:lnTo>
                  <a:pt x="14510" y="3903"/>
                </a:lnTo>
                <a:cubicBezTo>
                  <a:pt x="14198" y="3692"/>
                  <a:pt x="13847" y="3568"/>
                  <a:pt x="13481" y="3519"/>
                </a:cubicBezTo>
                <a:close/>
                <a:moveTo>
                  <a:pt x="4036" y="0"/>
                </a:moveTo>
                <a:cubicBezTo>
                  <a:pt x="0" y="2435"/>
                  <a:pt x="0" y="4637"/>
                  <a:pt x="701" y="6738"/>
                </a:cubicBezTo>
                <a:cubicBezTo>
                  <a:pt x="1243" y="8448"/>
                  <a:pt x="2979" y="9716"/>
                  <a:pt x="4721" y="9716"/>
                </a:cubicBezTo>
                <a:cubicBezTo>
                  <a:pt x="5120" y="9716"/>
                  <a:pt x="5519" y="9650"/>
                  <a:pt x="5904" y="9507"/>
                </a:cubicBezTo>
                <a:cubicBezTo>
                  <a:pt x="7072" y="9040"/>
                  <a:pt x="7906" y="8039"/>
                  <a:pt x="8606" y="7038"/>
                </a:cubicBezTo>
                <a:cubicBezTo>
                  <a:pt x="9340" y="6004"/>
                  <a:pt x="10007" y="4937"/>
                  <a:pt x="11008" y="4203"/>
                </a:cubicBezTo>
                <a:cubicBezTo>
                  <a:pt x="11604" y="3766"/>
                  <a:pt x="12366" y="3494"/>
                  <a:pt x="13103" y="3494"/>
                </a:cubicBezTo>
                <a:cubicBezTo>
                  <a:pt x="13230" y="3494"/>
                  <a:pt x="13356" y="3503"/>
                  <a:pt x="13481" y="3519"/>
                </a:cubicBezTo>
                <a:lnTo>
                  <a:pt x="13481" y="3519"/>
                </a:lnTo>
                <a:lnTo>
                  <a:pt x="40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3207;p66">
            <a:extLst>
              <a:ext uri="{FF2B5EF4-FFF2-40B4-BE49-F238E27FC236}">
                <a16:creationId xmlns:a16="http://schemas.microsoft.com/office/drawing/2014/main" xmlns="" id="{886ED650-EF8C-26FF-F35F-344770A894EC}"/>
              </a:ext>
            </a:extLst>
          </p:cNvPr>
          <p:cNvSpPr/>
          <p:nvPr/>
        </p:nvSpPr>
        <p:spPr>
          <a:xfrm>
            <a:off x="3681381" y="2866181"/>
            <a:ext cx="501778" cy="244518"/>
          </a:xfrm>
          <a:custGeom>
            <a:avLst/>
            <a:gdLst/>
            <a:ahLst/>
            <a:cxnLst/>
            <a:rect l="l" t="t" r="r" b="b"/>
            <a:pathLst>
              <a:path w="19815" h="12852" extrusionOk="0">
                <a:moveTo>
                  <a:pt x="12531" y="0"/>
                </a:moveTo>
                <a:cubicBezTo>
                  <a:pt x="12222" y="0"/>
                  <a:pt x="11913" y="8"/>
                  <a:pt x="11609" y="18"/>
                </a:cubicBezTo>
                <a:cubicBezTo>
                  <a:pt x="9407" y="85"/>
                  <a:pt x="7173" y="252"/>
                  <a:pt x="5071" y="1019"/>
                </a:cubicBezTo>
                <a:cubicBezTo>
                  <a:pt x="3003" y="1786"/>
                  <a:pt x="901" y="3454"/>
                  <a:pt x="1" y="5489"/>
                </a:cubicBezTo>
                <a:cubicBezTo>
                  <a:pt x="726" y="4491"/>
                  <a:pt x="2161" y="3971"/>
                  <a:pt x="3530" y="3971"/>
                </a:cubicBezTo>
                <a:cubicBezTo>
                  <a:pt x="4174" y="3971"/>
                  <a:pt x="4804" y="4086"/>
                  <a:pt x="5338" y="4321"/>
                </a:cubicBezTo>
                <a:cubicBezTo>
                  <a:pt x="6972" y="5055"/>
                  <a:pt x="8173" y="6489"/>
                  <a:pt x="9241" y="7924"/>
                </a:cubicBezTo>
                <a:cubicBezTo>
                  <a:pt x="10341" y="9358"/>
                  <a:pt x="11376" y="10892"/>
                  <a:pt x="12877" y="11893"/>
                </a:cubicBezTo>
                <a:cubicBezTo>
                  <a:pt x="13760" y="12482"/>
                  <a:pt x="14841" y="12852"/>
                  <a:pt x="15886" y="12852"/>
                </a:cubicBezTo>
                <a:cubicBezTo>
                  <a:pt x="16616" y="12852"/>
                  <a:pt x="17330" y="12672"/>
                  <a:pt x="17947" y="12260"/>
                </a:cubicBezTo>
                <a:cubicBezTo>
                  <a:pt x="18914" y="11526"/>
                  <a:pt x="19515" y="10459"/>
                  <a:pt x="19681" y="9258"/>
                </a:cubicBezTo>
                <a:cubicBezTo>
                  <a:pt x="19815" y="8090"/>
                  <a:pt x="19715" y="6890"/>
                  <a:pt x="19448" y="5755"/>
                </a:cubicBezTo>
                <a:cubicBezTo>
                  <a:pt x="19081" y="4054"/>
                  <a:pt x="18481" y="2286"/>
                  <a:pt x="17146" y="1219"/>
                </a:cubicBezTo>
                <a:cubicBezTo>
                  <a:pt x="15881" y="207"/>
                  <a:pt x="14190" y="0"/>
                  <a:pt x="125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3208;p66">
            <a:extLst>
              <a:ext uri="{FF2B5EF4-FFF2-40B4-BE49-F238E27FC236}">
                <a16:creationId xmlns:a16="http://schemas.microsoft.com/office/drawing/2014/main" xmlns="" id="{3763DE67-CB45-F7F8-DE1C-F7DB23148841}"/>
              </a:ext>
            </a:extLst>
          </p:cNvPr>
          <p:cNvSpPr/>
          <p:nvPr/>
        </p:nvSpPr>
        <p:spPr>
          <a:xfrm>
            <a:off x="3886650" y="2874134"/>
            <a:ext cx="262728" cy="572463"/>
          </a:xfrm>
          <a:custGeom>
            <a:avLst/>
            <a:gdLst/>
            <a:ahLst/>
            <a:cxnLst/>
            <a:rect l="l" t="t" r="r" b="b"/>
            <a:pathLst>
              <a:path w="10375" h="30089" extrusionOk="0">
                <a:moveTo>
                  <a:pt x="1" y="0"/>
                </a:moveTo>
                <a:cubicBezTo>
                  <a:pt x="1" y="0"/>
                  <a:pt x="34" y="34"/>
                  <a:pt x="101" y="34"/>
                </a:cubicBezTo>
                <a:lnTo>
                  <a:pt x="1" y="0"/>
                </a:lnTo>
                <a:close/>
                <a:moveTo>
                  <a:pt x="101" y="34"/>
                </a:moveTo>
                <a:lnTo>
                  <a:pt x="334" y="134"/>
                </a:lnTo>
                <a:lnTo>
                  <a:pt x="734" y="301"/>
                </a:lnTo>
                <a:cubicBezTo>
                  <a:pt x="901" y="367"/>
                  <a:pt x="1068" y="467"/>
                  <a:pt x="1268" y="534"/>
                </a:cubicBezTo>
                <a:cubicBezTo>
                  <a:pt x="2369" y="1068"/>
                  <a:pt x="3370" y="1768"/>
                  <a:pt x="4270" y="2602"/>
                </a:cubicBezTo>
                <a:cubicBezTo>
                  <a:pt x="4904" y="3169"/>
                  <a:pt x="5471" y="3803"/>
                  <a:pt x="5971" y="4470"/>
                </a:cubicBezTo>
                <a:cubicBezTo>
                  <a:pt x="7206" y="6105"/>
                  <a:pt x="8140" y="7939"/>
                  <a:pt x="8773" y="9874"/>
                </a:cubicBezTo>
                <a:cubicBezTo>
                  <a:pt x="9074" y="11008"/>
                  <a:pt x="9307" y="12109"/>
                  <a:pt x="9441" y="13276"/>
                </a:cubicBezTo>
                <a:cubicBezTo>
                  <a:pt x="9741" y="15645"/>
                  <a:pt x="9908" y="17880"/>
                  <a:pt x="10008" y="19948"/>
                </a:cubicBezTo>
                <a:cubicBezTo>
                  <a:pt x="10141" y="21983"/>
                  <a:pt x="10208" y="23851"/>
                  <a:pt x="10241" y="25385"/>
                </a:cubicBezTo>
                <a:cubicBezTo>
                  <a:pt x="10275" y="26953"/>
                  <a:pt x="10308" y="28187"/>
                  <a:pt x="10341" y="29088"/>
                </a:cubicBezTo>
                <a:cubicBezTo>
                  <a:pt x="10375" y="29521"/>
                  <a:pt x="10375" y="29855"/>
                  <a:pt x="10375" y="30089"/>
                </a:cubicBezTo>
                <a:lnTo>
                  <a:pt x="10375" y="29088"/>
                </a:lnTo>
                <a:cubicBezTo>
                  <a:pt x="10375" y="28221"/>
                  <a:pt x="10375" y="26953"/>
                  <a:pt x="10341" y="25385"/>
                </a:cubicBezTo>
                <a:cubicBezTo>
                  <a:pt x="10308" y="23851"/>
                  <a:pt x="10241" y="21983"/>
                  <a:pt x="10141" y="19948"/>
                </a:cubicBezTo>
                <a:cubicBezTo>
                  <a:pt x="10041" y="17880"/>
                  <a:pt x="9908" y="15611"/>
                  <a:pt x="9574" y="13276"/>
                </a:cubicBezTo>
                <a:cubicBezTo>
                  <a:pt x="9441" y="12109"/>
                  <a:pt x="9240" y="10975"/>
                  <a:pt x="8907" y="9841"/>
                </a:cubicBezTo>
                <a:cubicBezTo>
                  <a:pt x="8573" y="8807"/>
                  <a:pt x="8173" y="7839"/>
                  <a:pt x="7673" y="6872"/>
                </a:cubicBezTo>
                <a:cubicBezTo>
                  <a:pt x="7206" y="6005"/>
                  <a:pt x="6705" y="5171"/>
                  <a:pt x="6105" y="4370"/>
                </a:cubicBezTo>
                <a:cubicBezTo>
                  <a:pt x="5571" y="3703"/>
                  <a:pt x="5004" y="3069"/>
                  <a:pt x="4370" y="2502"/>
                </a:cubicBezTo>
                <a:cubicBezTo>
                  <a:pt x="3470" y="1668"/>
                  <a:pt x="2436" y="1001"/>
                  <a:pt x="1301" y="467"/>
                </a:cubicBezTo>
                <a:cubicBezTo>
                  <a:pt x="1101" y="401"/>
                  <a:pt x="935" y="301"/>
                  <a:pt x="768" y="234"/>
                </a:cubicBezTo>
                <a:lnTo>
                  <a:pt x="334" y="100"/>
                </a:lnTo>
                <a:lnTo>
                  <a:pt x="101" y="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3209;p66">
            <a:extLst>
              <a:ext uri="{FF2B5EF4-FFF2-40B4-BE49-F238E27FC236}">
                <a16:creationId xmlns:a16="http://schemas.microsoft.com/office/drawing/2014/main" xmlns="" id="{6B2E5835-6792-0CAA-3ACD-288E7C7C0090}"/>
              </a:ext>
            </a:extLst>
          </p:cNvPr>
          <p:cNvSpPr/>
          <p:nvPr/>
        </p:nvSpPr>
        <p:spPr>
          <a:xfrm>
            <a:off x="4166243" y="2643124"/>
            <a:ext cx="169817" cy="844720"/>
          </a:xfrm>
          <a:custGeom>
            <a:avLst/>
            <a:gdLst/>
            <a:ahLst/>
            <a:cxnLst/>
            <a:rect l="l" t="t" r="r" b="b"/>
            <a:pathLst>
              <a:path w="6706" h="44399" extrusionOk="0">
                <a:moveTo>
                  <a:pt x="6138" y="0"/>
                </a:moveTo>
                <a:lnTo>
                  <a:pt x="6138" y="367"/>
                </a:lnTo>
                <a:cubicBezTo>
                  <a:pt x="6172" y="667"/>
                  <a:pt x="6205" y="1101"/>
                  <a:pt x="6239" y="1668"/>
                </a:cubicBezTo>
                <a:cubicBezTo>
                  <a:pt x="6305" y="2836"/>
                  <a:pt x="6405" y="4504"/>
                  <a:pt x="6472" y="6538"/>
                </a:cubicBezTo>
                <a:cubicBezTo>
                  <a:pt x="6572" y="8940"/>
                  <a:pt x="6539" y="11375"/>
                  <a:pt x="6339" y="13777"/>
                </a:cubicBezTo>
                <a:cubicBezTo>
                  <a:pt x="6239" y="15178"/>
                  <a:pt x="6038" y="16579"/>
                  <a:pt x="5772" y="17980"/>
                </a:cubicBezTo>
                <a:cubicBezTo>
                  <a:pt x="5471" y="19481"/>
                  <a:pt x="5071" y="20949"/>
                  <a:pt x="4604" y="22383"/>
                </a:cubicBezTo>
                <a:cubicBezTo>
                  <a:pt x="3637" y="25352"/>
                  <a:pt x="2536" y="28154"/>
                  <a:pt x="1702" y="30722"/>
                </a:cubicBezTo>
                <a:cubicBezTo>
                  <a:pt x="935" y="33024"/>
                  <a:pt x="401" y="35392"/>
                  <a:pt x="168" y="37794"/>
                </a:cubicBezTo>
                <a:cubicBezTo>
                  <a:pt x="1" y="39429"/>
                  <a:pt x="67" y="41063"/>
                  <a:pt x="334" y="42664"/>
                </a:cubicBezTo>
                <a:cubicBezTo>
                  <a:pt x="429" y="43231"/>
                  <a:pt x="583" y="43769"/>
                  <a:pt x="768" y="44304"/>
                </a:cubicBezTo>
                <a:lnTo>
                  <a:pt x="768" y="44304"/>
                </a:lnTo>
                <a:cubicBezTo>
                  <a:pt x="768" y="44302"/>
                  <a:pt x="768" y="44300"/>
                  <a:pt x="768" y="44299"/>
                </a:cubicBezTo>
                <a:lnTo>
                  <a:pt x="701" y="43932"/>
                </a:lnTo>
                <a:cubicBezTo>
                  <a:pt x="601" y="43665"/>
                  <a:pt x="534" y="43231"/>
                  <a:pt x="434" y="42664"/>
                </a:cubicBezTo>
                <a:cubicBezTo>
                  <a:pt x="168" y="41063"/>
                  <a:pt x="134" y="39429"/>
                  <a:pt x="301" y="37794"/>
                </a:cubicBezTo>
                <a:cubicBezTo>
                  <a:pt x="568" y="35426"/>
                  <a:pt x="1102" y="33057"/>
                  <a:pt x="1869" y="30789"/>
                </a:cubicBezTo>
                <a:cubicBezTo>
                  <a:pt x="2703" y="28220"/>
                  <a:pt x="3803" y="25452"/>
                  <a:pt x="4771" y="22450"/>
                </a:cubicBezTo>
                <a:cubicBezTo>
                  <a:pt x="5271" y="20982"/>
                  <a:pt x="5638" y="19514"/>
                  <a:pt x="5938" y="18013"/>
                </a:cubicBezTo>
                <a:cubicBezTo>
                  <a:pt x="6205" y="16612"/>
                  <a:pt x="6405" y="15178"/>
                  <a:pt x="6505" y="13777"/>
                </a:cubicBezTo>
                <a:cubicBezTo>
                  <a:pt x="6672" y="11375"/>
                  <a:pt x="6706" y="8940"/>
                  <a:pt x="6605" y="6538"/>
                </a:cubicBezTo>
                <a:cubicBezTo>
                  <a:pt x="6505" y="4470"/>
                  <a:pt x="6372" y="2836"/>
                  <a:pt x="6305" y="1668"/>
                </a:cubicBezTo>
                <a:cubicBezTo>
                  <a:pt x="6239" y="1101"/>
                  <a:pt x="6205" y="667"/>
                  <a:pt x="6172" y="367"/>
                </a:cubicBezTo>
                <a:cubicBezTo>
                  <a:pt x="6172" y="200"/>
                  <a:pt x="6138" y="100"/>
                  <a:pt x="6138" y="0"/>
                </a:cubicBezTo>
                <a:close/>
                <a:moveTo>
                  <a:pt x="768" y="44304"/>
                </a:moveTo>
                <a:cubicBezTo>
                  <a:pt x="770" y="44317"/>
                  <a:pt x="775" y="44330"/>
                  <a:pt x="782" y="44343"/>
                </a:cubicBezTo>
                <a:lnTo>
                  <a:pt x="782" y="44343"/>
                </a:lnTo>
                <a:cubicBezTo>
                  <a:pt x="777" y="44330"/>
                  <a:pt x="773" y="44317"/>
                  <a:pt x="768" y="44304"/>
                </a:cubicBezTo>
                <a:close/>
                <a:moveTo>
                  <a:pt x="782" y="44343"/>
                </a:moveTo>
                <a:cubicBezTo>
                  <a:pt x="788" y="44361"/>
                  <a:pt x="795" y="44380"/>
                  <a:pt x="801" y="44399"/>
                </a:cubicBezTo>
                <a:cubicBezTo>
                  <a:pt x="801" y="44380"/>
                  <a:pt x="791" y="44361"/>
                  <a:pt x="782" y="443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3210;p66">
            <a:extLst>
              <a:ext uri="{FF2B5EF4-FFF2-40B4-BE49-F238E27FC236}">
                <a16:creationId xmlns:a16="http://schemas.microsoft.com/office/drawing/2014/main" xmlns="" id="{A2ACC189-18A3-52F4-6975-9C7E66A35B2B}"/>
              </a:ext>
            </a:extLst>
          </p:cNvPr>
          <p:cNvSpPr/>
          <p:nvPr/>
        </p:nvSpPr>
        <p:spPr>
          <a:xfrm>
            <a:off x="3949147" y="3452932"/>
            <a:ext cx="490814" cy="69824"/>
          </a:xfrm>
          <a:custGeom>
            <a:avLst/>
            <a:gdLst/>
            <a:ahLst/>
            <a:cxnLst/>
            <a:rect l="l" t="t" r="r" b="b"/>
            <a:pathLst>
              <a:path w="19382" h="3670" extrusionOk="0">
                <a:moveTo>
                  <a:pt x="1" y="0"/>
                </a:moveTo>
                <a:lnTo>
                  <a:pt x="435" y="3669"/>
                </a:lnTo>
                <a:lnTo>
                  <a:pt x="19381" y="3669"/>
                </a:lnTo>
                <a:lnTo>
                  <a:pt x="193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3211;p66">
            <a:extLst>
              <a:ext uri="{FF2B5EF4-FFF2-40B4-BE49-F238E27FC236}">
                <a16:creationId xmlns:a16="http://schemas.microsoft.com/office/drawing/2014/main" xmlns="" id="{18C8BEF2-91C9-2041-56C6-80A0DDB371FD}"/>
              </a:ext>
            </a:extLst>
          </p:cNvPr>
          <p:cNvSpPr/>
          <p:nvPr/>
        </p:nvSpPr>
        <p:spPr>
          <a:xfrm>
            <a:off x="4011670" y="3514480"/>
            <a:ext cx="376758" cy="208178"/>
          </a:xfrm>
          <a:custGeom>
            <a:avLst/>
            <a:gdLst/>
            <a:ahLst/>
            <a:cxnLst/>
            <a:rect l="l" t="t" r="r" b="b"/>
            <a:pathLst>
              <a:path w="14878" h="10942" extrusionOk="0">
                <a:moveTo>
                  <a:pt x="0" y="1"/>
                </a:moveTo>
                <a:lnTo>
                  <a:pt x="2369" y="10942"/>
                </a:lnTo>
                <a:lnTo>
                  <a:pt x="12643" y="10942"/>
                </a:lnTo>
                <a:lnTo>
                  <a:pt x="148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3212;p66">
            <a:extLst>
              <a:ext uri="{FF2B5EF4-FFF2-40B4-BE49-F238E27FC236}">
                <a16:creationId xmlns:a16="http://schemas.microsoft.com/office/drawing/2014/main" xmlns="" id="{42F93574-1632-34E8-D73C-B52F7AAF82C4}"/>
              </a:ext>
            </a:extLst>
          </p:cNvPr>
          <p:cNvSpPr/>
          <p:nvPr/>
        </p:nvSpPr>
        <p:spPr>
          <a:xfrm>
            <a:off x="3968596" y="3520188"/>
            <a:ext cx="471365" cy="3843"/>
          </a:xfrm>
          <a:custGeom>
            <a:avLst/>
            <a:gdLst/>
            <a:ahLst/>
            <a:cxnLst/>
            <a:rect l="l" t="t" r="r" b="b"/>
            <a:pathLst>
              <a:path w="18614" h="202" extrusionOk="0">
                <a:moveTo>
                  <a:pt x="9307" y="1"/>
                </a:moveTo>
                <a:cubicBezTo>
                  <a:pt x="4170" y="1"/>
                  <a:pt x="0" y="34"/>
                  <a:pt x="0" y="68"/>
                </a:cubicBezTo>
                <a:cubicBezTo>
                  <a:pt x="0" y="101"/>
                  <a:pt x="4170" y="168"/>
                  <a:pt x="9307" y="201"/>
                </a:cubicBezTo>
                <a:cubicBezTo>
                  <a:pt x="14444" y="201"/>
                  <a:pt x="18613" y="168"/>
                  <a:pt x="18613" y="134"/>
                </a:cubicBezTo>
                <a:cubicBezTo>
                  <a:pt x="18613" y="68"/>
                  <a:pt x="14444" y="34"/>
                  <a:pt x="9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3213;p66">
            <a:extLst>
              <a:ext uri="{FF2B5EF4-FFF2-40B4-BE49-F238E27FC236}">
                <a16:creationId xmlns:a16="http://schemas.microsoft.com/office/drawing/2014/main" xmlns="" id="{93DC4034-B55F-4414-0B00-38BA329E4ACF}"/>
              </a:ext>
            </a:extLst>
          </p:cNvPr>
          <p:cNvSpPr/>
          <p:nvPr/>
        </p:nvSpPr>
        <p:spPr>
          <a:xfrm>
            <a:off x="4038690" y="3596348"/>
            <a:ext cx="318489" cy="29699"/>
          </a:xfrm>
          <a:custGeom>
            <a:avLst/>
            <a:gdLst/>
            <a:ahLst/>
            <a:cxnLst/>
            <a:rect l="l" t="t" r="r" b="b"/>
            <a:pathLst>
              <a:path w="12577" h="1561" extrusionOk="0">
                <a:moveTo>
                  <a:pt x="8874" y="1"/>
                </a:moveTo>
                <a:cubicBezTo>
                  <a:pt x="8007" y="1"/>
                  <a:pt x="7139" y="134"/>
                  <a:pt x="6339" y="468"/>
                </a:cubicBezTo>
                <a:cubicBezTo>
                  <a:pt x="5471" y="768"/>
                  <a:pt x="4637" y="1102"/>
                  <a:pt x="3904" y="1302"/>
                </a:cubicBezTo>
                <a:cubicBezTo>
                  <a:pt x="3437" y="1391"/>
                  <a:pt x="2970" y="1435"/>
                  <a:pt x="2513" y="1435"/>
                </a:cubicBezTo>
                <a:cubicBezTo>
                  <a:pt x="2284" y="1435"/>
                  <a:pt x="2058" y="1424"/>
                  <a:pt x="1835" y="1402"/>
                </a:cubicBezTo>
                <a:cubicBezTo>
                  <a:pt x="1368" y="1335"/>
                  <a:pt x="901" y="1202"/>
                  <a:pt x="468" y="1035"/>
                </a:cubicBezTo>
                <a:cubicBezTo>
                  <a:pt x="206" y="890"/>
                  <a:pt x="46" y="795"/>
                  <a:pt x="9" y="795"/>
                </a:cubicBezTo>
                <a:cubicBezTo>
                  <a:pt x="4" y="795"/>
                  <a:pt x="1" y="797"/>
                  <a:pt x="1" y="801"/>
                </a:cubicBezTo>
                <a:cubicBezTo>
                  <a:pt x="1" y="801"/>
                  <a:pt x="34" y="835"/>
                  <a:pt x="101" y="868"/>
                </a:cubicBezTo>
                <a:cubicBezTo>
                  <a:pt x="201" y="935"/>
                  <a:pt x="334" y="1035"/>
                  <a:pt x="434" y="1068"/>
                </a:cubicBezTo>
                <a:cubicBezTo>
                  <a:pt x="868" y="1302"/>
                  <a:pt x="1335" y="1435"/>
                  <a:pt x="1802" y="1502"/>
                </a:cubicBezTo>
                <a:cubicBezTo>
                  <a:pt x="2078" y="1541"/>
                  <a:pt x="2360" y="1560"/>
                  <a:pt x="2643" y="1560"/>
                </a:cubicBezTo>
                <a:cubicBezTo>
                  <a:pt x="3076" y="1560"/>
                  <a:pt x="3513" y="1516"/>
                  <a:pt x="3937" y="1435"/>
                </a:cubicBezTo>
                <a:cubicBezTo>
                  <a:pt x="4704" y="1235"/>
                  <a:pt x="5505" y="901"/>
                  <a:pt x="6372" y="601"/>
                </a:cubicBezTo>
                <a:cubicBezTo>
                  <a:pt x="7173" y="301"/>
                  <a:pt x="8040" y="134"/>
                  <a:pt x="8874" y="134"/>
                </a:cubicBezTo>
                <a:cubicBezTo>
                  <a:pt x="9574" y="168"/>
                  <a:pt x="10275" y="301"/>
                  <a:pt x="10909" y="568"/>
                </a:cubicBezTo>
                <a:cubicBezTo>
                  <a:pt x="11509" y="801"/>
                  <a:pt x="12076" y="1135"/>
                  <a:pt x="12576" y="1502"/>
                </a:cubicBezTo>
                <a:cubicBezTo>
                  <a:pt x="12576" y="1502"/>
                  <a:pt x="12543" y="1469"/>
                  <a:pt x="12510" y="1435"/>
                </a:cubicBezTo>
                <a:cubicBezTo>
                  <a:pt x="12410" y="1335"/>
                  <a:pt x="12310" y="1268"/>
                  <a:pt x="12210" y="1168"/>
                </a:cubicBezTo>
                <a:cubicBezTo>
                  <a:pt x="11843" y="868"/>
                  <a:pt x="11409" y="635"/>
                  <a:pt x="10975" y="468"/>
                </a:cubicBezTo>
                <a:cubicBezTo>
                  <a:pt x="10308" y="168"/>
                  <a:pt x="9608" y="34"/>
                  <a:pt x="88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3214;p66">
            <a:extLst>
              <a:ext uri="{FF2B5EF4-FFF2-40B4-BE49-F238E27FC236}">
                <a16:creationId xmlns:a16="http://schemas.microsoft.com/office/drawing/2014/main" xmlns="" id="{B1AB4388-0D18-B9E1-3124-BFE148EAF064}"/>
              </a:ext>
            </a:extLst>
          </p:cNvPr>
          <p:cNvSpPr/>
          <p:nvPr/>
        </p:nvSpPr>
        <p:spPr>
          <a:xfrm>
            <a:off x="4046312" y="3610312"/>
            <a:ext cx="307499" cy="31240"/>
          </a:xfrm>
          <a:custGeom>
            <a:avLst/>
            <a:gdLst/>
            <a:ahLst/>
            <a:cxnLst/>
            <a:rect l="l" t="t" r="r" b="b"/>
            <a:pathLst>
              <a:path w="12143" h="1642" extrusionOk="0">
                <a:moveTo>
                  <a:pt x="8573" y="1"/>
                </a:moveTo>
                <a:cubicBezTo>
                  <a:pt x="7739" y="1"/>
                  <a:pt x="6905" y="134"/>
                  <a:pt x="6104" y="434"/>
                </a:cubicBezTo>
                <a:cubicBezTo>
                  <a:pt x="5270" y="701"/>
                  <a:pt x="4503" y="1035"/>
                  <a:pt x="3769" y="1235"/>
                </a:cubicBezTo>
                <a:cubicBezTo>
                  <a:pt x="3102" y="1435"/>
                  <a:pt x="2435" y="1502"/>
                  <a:pt x="1768" y="1502"/>
                </a:cubicBezTo>
                <a:cubicBezTo>
                  <a:pt x="1301" y="1468"/>
                  <a:pt x="867" y="1368"/>
                  <a:pt x="467" y="1202"/>
                </a:cubicBezTo>
                <a:cubicBezTo>
                  <a:pt x="167" y="1068"/>
                  <a:pt x="0" y="968"/>
                  <a:pt x="0" y="968"/>
                </a:cubicBezTo>
                <a:lnTo>
                  <a:pt x="0" y="968"/>
                </a:lnTo>
                <a:cubicBezTo>
                  <a:pt x="0" y="968"/>
                  <a:pt x="33" y="1001"/>
                  <a:pt x="100" y="1068"/>
                </a:cubicBezTo>
                <a:cubicBezTo>
                  <a:pt x="200" y="1135"/>
                  <a:pt x="300" y="1202"/>
                  <a:pt x="434" y="1268"/>
                </a:cubicBezTo>
                <a:cubicBezTo>
                  <a:pt x="834" y="1468"/>
                  <a:pt x="1301" y="1602"/>
                  <a:pt x="1768" y="1635"/>
                </a:cubicBezTo>
                <a:cubicBezTo>
                  <a:pt x="1854" y="1639"/>
                  <a:pt x="1941" y="1642"/>
                  <a:pt x="2028" y="1642"/>
                </a:cubicBezTo>
                <a:cubicBezTo>
                  <a:pt x="2616" y="1642"/>
                  <a:pt x="3222" y="1547"/>
                  <a:pt x="3803" y="1402"/>
                </a:cubicBezTo>
                <a:cubicBezTo>
                  <a:pt x="4537" y="1202"/>
                  <a:pt x="5337" y="868"/>
                  <a:pt x="6171" y="601"/>
                </a:cubicBezTo>
                <a:cubicBezTo>
                  <a:pt x="6938" y="301"/>
                  <a:pt x="7739" y="167"/>
                  <a:pt x="8573" y="167"/>
                </a:cubicBezTo>
                <a:cubicBezTo>
                  <a:pt x="9240" y="201"/>
                  <a:pt x="9907" y="334"/>
                  <a:pt x="10541" y="601"/>
                </a:cubicBezTo>
                <a:cubicBezTo>
                  <a:pt x="11108" y="835"/>
                  <a:pt x="11642" y="1168"/>
                  <a:pt x="12142" y="1535"/>
                </a:cubicBezTo>
                <a:cubicBezTo>
                  <a:pt x="12142" y="1502"/>
                  <a:pt x="12109" y="1468"/>
                  <a:pt x="12042" y="1402"/>
                </a:cubicBezTo>
                <a:cubicBezTo>
                  <a:pt x="11942" y="1335"/>
                  <a:pt x="11875" y="1235"/>
                  <a:pt x="11775" y="1168"/>
                </a:cubicBezTo>
                <a:cubicBezTo>
                  <a:pt x="11408" y="868"/>
                  <a:pt x="11008" y="634"/>
                  <a:pt x="10574" y="468"/>
                </a:cubicBezTo>
                <a:cubicBezTo>
                  <a:pt x="9940" y="167"/>
                  <a:pt x="9273" y="34"/>
                  <a:pt x="85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3215;p66">
            <a:extLst>
              <a:ext uri="{FF2B5EF4-FFF2-40B4-BE49-F238E27FC236}">
                <a16:creationId xmlns:a16="http://schemas.microsoft.com/office/drawing/2014/main" xmlns="" id="{FE03C16A-CA40-4A44-CDD3-F705575D8EBE}"/>
              </a:ext>
            </a:extLst>
          </p:cNvPr>
          <p:cNvSpPr/>
          <p:nvPr/>
        </p:nvSpPr>
        <p:spPr>
          <a:xfrm>
            <a:off x="4033626" y="3579758"/>
            <a:ext cx="328618" cy="31849"/>
          </a:xfrm>
          <a:custGeom>
            <a:avLst/>
            <a:gdLst/>
            <a:ahLst/>
            <a:cxnLst/>
            <a:rect l="l" t="t" r="r" b="b"/>
            <a:pathLst>
              <a:path w="12977" h="1674" extrusionOk="0">
                <a:moveTo>
                  <a:pt x="8906" y="1"/>
                </a:moveTo>
                <a:cubicBezTo>
                  <a:pt x="8096" y="1"/>
                  <a:pt x="7290" y="139"/>
                  <a:pt x="6539" y="439"/>
                </a:cubicBezTo>
                <a:cubicBezTo>
                  <a:pt x="5705" y="773"/>
                  <a:pt x="4871" y="1040"/>
                  <a:pt x="4037" y="1273"/>
                </a:cubicBezTo>
                <a:cubicBezTo>
                  <a:pt x="3644" y="1345"/>
                  <a:pt x="3260" y="1378"/>
                  <a:pt x="2881" y="1378"/>
                </a:cubicBezTo>
                <a:cubicBezTo>
                  <a:pt x="2552" y="1378"/>
                  <a:pt x="2227" y="1353"/>
                  <a:pt x="1902" y="1306"/>
                </a:cubicBezTo>
                <a:cubicBezTo>
                  <a:pt x="1402" y="1240"/>
                  <a:pt x="935" y="1106"/>
                  <a:pt x="501" y="940"/>
                </a:cubicBezTo>
                <a:cubicBezTo>
                  <a:pt x="211" y="794"/>
                  <a:pt x="47" y="700"/>
                  <a:pt x="9" y="700"/>
                </a:cubicBezTo>
                <a:cubicBezTo>
                  <a:pt x="3" y="700"/>
                  <a:pt x="1" y="702"/>
                  <a:pt x="1" y="706"/>
                </a:cubicBezTo>
                <a:cubicBezTo>
                  <a:pt x="1" y="706"/>
                  <a:pt x="34" y="739"/>
                  <a:pt x="134" y="773"/>
                </a:cubicBezTo>
                <a:cubicBezTo>
                  <a:pt x="234" y="873"/>
                  <a:pt x="334" y="940"/>
                  <a:pt x="468" y="1006"/>
                </a:cubicBezTo>
                <a:cubicBezTo>
                  <a:pt x="901" y="1206"/>
                  <a:pt x="1368" y="1373"/>
                  <a:pt x="1869" y="1440"/>
                </a:cubicBezTo>
                <a:cubicBezTo>
                  <a:pt x="2236" y="1507"/>
                  <a:pt x="2603" y="1540"/>
                  <a:pt x="2969" y="1540"/>
                </a:cubicBezTo>
                <a:cubicBezTo>
                  <a:pt x="3336" y="1540"/>
                  <a:pt x="3703" y="1507"/>
                  <a:pt x="4070" y="1440"/>
                </a:cubicBezTo>
                <a:cubicBezTo>
                  <a:pt x="4904" y="1206"/>
                  <a:pt x="5771" y="940"/>
                  <a:pt x="6605" y="606"/>
                </a:cubicBezTo>
                <a:cubicBezTo>
                  <a:pt x="7406" y="272"/>
                  <a:pt x="8307" y="139"/>
                  <a:pt x="9174" y="139"/>
                </a:cubicBezTo>
                <a:cubicBezTo>
                  <a:pt x="9874" y="206"/>
                  <a:pt x="10608" y="372"/>
                  <a:pt x="11242" y="639"/>
                </a:cubicBezTo>
                <a:cubicBezTo>
                  <a:pt x="11876" y="940"/>
                  <a:pt x="12443" y="1273"/>
                  <a:pt x="12977" y="1673"/>
                </a:cubicBezTo>
                <a:cubicBezTo>
                  <a:pt x="12977" y="1673"/>
                  <a:pt x="12943" y="1640"/>
                  <a:pt x="12843" y="1573"/>
                </a:cubicBezTo>
                <a:cubicBezTo>
                  <a:pt x="12776" y="1473"/>
                  <a:pt x="12643" y="1373"/>
                  <a:pt x="12543" y="1306"/>
                </a:cubicBezTo>
                <a:cubicBezTo>
                  <a:pt x="11576" y="539"/>
                  <a:pt x="10408" y="106"/>
                  <a:pt x="9174" y="6"/>
                </a:cubicBezTo>
                <a:cubicBezTo>
                  <a:pt x="9085" y="2"/>
                  <a:pt x="8996" y="1"/>
                  <a:pt x="89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3216;p66">
            <a:extLst>
              <a:ext uri="{FF2B5EF4-FFF2-40B4-BE49-F238E27FC236}">
                <a16:creationId xmlns:a16="http://schemas.microsoft.com/office/drawing/2014/main" xmlns="" id="{F802D51A-C461-B823-29A8-D67E1A800744}"/>
              </a:ext>
            </a:extLst>
          </p:cNvPr>
          <p:cNvSpPr/>
          <p:nvPr/>
        </p:nvSpPr>
        <p:spPr>
          <a:xfrm>
            <a:off x="3961834" y="3520835"/>
            <a:ext cx="482355" cy="3824"/>
          </a:xfrm>
          <a:custGeom>
            <a:avLst/>
            <a:gdLst/>
            <a:ahLst/>
            <a:cxnLst/>
            <a:rect l="l" t="t" r="r" b="b"/>
            <a:pathLst>
              <a:path w="19048" h="201" extrusionOk="0">
                <a:moveTo>
                  <a:pt x="9507" y="0"/>
                </a:moveTo>
                <a:cubicBezTo>
                  <a:pt x="4270" y="0"/>
                  <a:pt x="0" y="67"/>
                  <a:pt x="0" y="100"/>
                </a:cubicBezTo>
                <a:cubicBezTo>
                  <a:pt x="0" y="167"/>
                  <a:pt x="4270" y="200"/>
                  <a:pt x="9507" y="200"/>
                </a:cubicBezTo>
                <a:cubicBezTo>
                  <a:pt x="14778" y="200"/>
                  <a:pt x="19047" y="167"/>
                  <a:pt x="19047" y="100"/>
                </a:cubicBezTo>
                <a:cubicBezTo>
                  <a:pt x="19047" y="67"/>
                  <a:pt x="14778" y="0"/>
                  <a:pt x="9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3217;p66">
            <a:extLst>
              <a:ext uri="{FF2B5EF4-FFF2-40B4-BE49-F238E27FC236}">
                <a16:creationId xmlns:a16="http://schemas.microsoft.com/office/drawing/2014/main" xmlns="" id="{A2B858BF-E11E-B4A5-DC2E-11C249A34D5C}"/>
              </a:ext>
            </a:extLst>
          </p:cNvPr>
          <p:cNvGrpSpPr/>
          <p:nvPr/>
        </p:nvGrpSpPr>
        <p:grpSpPr>
          <a:xfrm>
            <a:off x="3724149" y="3720335"/>
            <a:ext cx="1237093" cy="1050133"/>
            <a:chOff x="3886078" y="3067700"/>
            <a:chExt cx="1360802" cy="1537500"/>
          </a:xfrm>
        </p:grpSpPr>
        <p:sp>
          <p:nvSpPr>
            <p:cNvPr id="608" name="Google Shape;3218;p66">
              <a:extLst>
                <a:ext uri="{FF2B5EF4-FFF2-40B4-BE49-F238E27FC236}">
                  <a16:creationId xmlns:a16="http://schemas.microsoft.com/office/drawing/2014/main" xmlns="" id="{3C895E75-027D-D9F8-F9B6-EC837D9D5D5E}"/>
                </a:ext>
              </a:extLst>
            </p:cNvPr>
            <p:cNvSpPr/>
            <p:nvPr/>
          </p:nvSpPr>
          <p:spPr>
            <a:xfrm>
              <a:off x="3887400" y="3067700"/>
              <a:ext cx="983100" cy="1537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" name="Google Shape;3219;p66">
              <a:extLst>
                <a:ext uri="{FF2B5EF4-FFF2-40B4-BE49-F238E27FC236}">
                  <a16:creationId xmlns:a16="http://schemas.microsoft.com/office/drawing/2014/main" xmlns="" id="{0C4307D8-942F-2778-56BC-78D63ECB8B0D}"/>
                </a:ext>
              </a:extLst>
            </p:cNvPr>
            <p:cNvGrpSpPr/>
            <p:nvPr/>
          </p:nvGrpSpPr>
          <p:grpSpPr>
            <a:xfrm>
              <a:off x="3886078" y="3067705"/>
              <a:ext cx="1360802" cy="1533821"/>
              <a:chOff x="3886078" y="3067705"/>
              <a:chExt cx="1360802" cy="1533821"/>
            </a:xfrm>
          </p:grpSpPr>
          <p:sp>
            <p:nvSpPr>
              <p:cNvPr id="616" name="Google Shape;3220;p66">
                <a:extLst>
                  <a:ext uri="{FF2B5EF4-FFF2-40B4-BE49-F238E27FC236}">
                    <a16:creationId xmlns:a16="http://schemas.microsoft.com/office/drawing/2014/main" xmlns="" id="{09B582C5-073F-B8E2-17F5-6D71259740B6}"/>
                  </a:ext>
                </a:extLst>
              </p:cNvPr>
              <p:cNvSpPr/>
              <p:nvPr/>
            </p:nvSpPr>
            <p:spPr>
              <a:xfrm>
                <a:off x="3887336" y="3633996"/>
                <a:ext cx="1358241" cy="125241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3285" extrusionOk="0">
                    <a:moveTo>
                      <a:pt x="32368" y="0"/>
                    </a:moveTo>
                    <a:cubicBezTo>
                      <a:pt x="31842" y="0"/>
                      <a:pt x="31315" y="19"/>
                      <a:pt x="30789" y="59"/>
                    </a:cubicBezTo>
                    <a:cubicBezTo>
                      <a:pt x="28821" y="225"/>
                      <a:pt x="26886" y="559"/>
                      <a:pt x="24952" y="993"/>
                    </a:cubicBezTo>
                    <a:cubicBezTo>
                      <a:pt x="22783" y="1460"/>
                      <a:pt x="20415" y="2093"/>
                      <a:pt x="17913" y="2527"/>
                    </a:cubicBezTo>
                    <a:cubicBezTo>
                      <a:pt x="16144" y="2876"/>
                      <a:pt x="14357" y="3057"/>
                      <a:pt x="12565" y="3057"/>
                    </a:cubicBezTo>
                    <a:cubicBezTo>
                      <a:pt x="11958" y="3057"/>
                      <a:pt x="11349" y="3036"/>
                      <a:pt x="10741" y="2994"/>
                    </a:cubicBezTo>
                    <a:cubicBezTo>
                      <a:pt x="9707" y="2894"/>
                      <a:pt x="8707" y="2694"/>
                      <a:pt x="7706" y="2394"/>
                    </a:cubicBezTo>
                    <a:cubicBezTo>
                      <a:pt x="6805" y="2127"/>
                      <a:pt x="5971" y="1793"/>
                      <a:pt x="5137" y="1393"/>
                    </a:cubicBezTo>
                    <a:cubicBezTo>
                      <a:pt x="3603" y="726"/>
                      <a:pt x="2302" y="259"/>
                      <a:pt x="1368" y="159"/>
                    </a:cubicBezTo>
                    <a:cubicBezTo>
                      <a:pt x="1158" y="129"/>
                      <a:pt x="948" y="112"/>
                      <a:pt x="741" y="112"/>
                    </a:cubicBezTo>
                    <a:cubicBezTo>
                      <a:pt x="488" y="112"/>
                      <a:pt x="239" y="137"/>
                      <a:pt x="0" y="192"/>
                    </a:cubicBezTo>
                    <a:cubicBezTo>
                      <a:pt x="117" y="183"/>
                      <a:pt x="235" y="179"/>
                      <a:pt x="355" y="179"/>
                    </a:cubicBezTo>
                    <a:cubicBezTo>
                      <a:pt x="682" y="179"/>
                      <a:pt x="1017" y="210"/>
                      <a:pt x="1335" y="259"/>
                    </a:cubicBezTo>
                    <a:cubicBezTo>
                      <a:pt x="2302" y="392"/>
                      <a:pt x="3570" y="859"/>
                      <a:pt x="5071" y="1593"/>
                    </a:cubicBezTo>
                    <a:cubicBezTo>
                      <a:pt x="5905" y="1960"/>
                      <a:pt x="6772" y="2327"/>
                      <a:pt x="7639" y="2594"/>
                    </a:cubicBezTo>
                    <a:cubicBezTo>
                      <a:pt x="8640" y="2894"/>
                      <a:pt x="9707" y="3094"/>
                      <a:pt x="10741" y="3194"/>
                    </a:cubicBezTo>
                    <a:cubicBezTo>
                      <a:pt x="11472" y="3254"/>
                      <a:pt x="12199" y="3284"/>
                      <a:pt x="12925" y="3284"/>
                    </a:cubicBezTo>
                    <a:cubicBezTo>
                      <a:pt x="14617" y="3284"/>
                      <a:pt x="16299" y="3121"/>
                      <a:pt x="17980" y="2794"/>
                    </a:cubicBezTo>
                    <a:cubicBezTo>
                      <a:pt x="20515" y="2327"/>
                      <a:pt x="22850" y="1693"/>
                      <a:pt x="25018" y="1226"/>
                    </a:cubicBezTo>
                    <a:cubicBezTo>
                      <a:pt x="26920" y="759"/>
                      <a:pt x="28888" y="426"/>
                      <a:pt x="30822" y="225"/>
                    </a:cubicBezTo>
                    <a:cubicBezTo>
                      <a:pt x="31490" y="175"/>
                      <a:pt x="32148" y="150"/>
                      <a:pt x="32807" y="150"/>
                    </a:cubicBezTo>
                    <a:cubicBezTo>
                      <a:pt x="33466" y="150"/>
                      <a:pt x="34125" y="175"/>
                      <a:pt x="34792" y="225"/>
                    </a:cubicBezTo>
                    <a:cubicBezTo>
                      <a:pt x="35125" y="259"/>
                      <a:pt x="35392" y="292"/>
                      <a:pt x="35626" y="325"/>
                    </a:cubicBezTo>
                    <a:lnTo>
                      <a:pt x="35626" y="259"/>
                    </a:lnTo>
                    <a:cubicBezTo>
                      <a:pt x="35392" y="225"/>
                      <a:pt x="35125" y="159"/>
                      <a:pt x="34792" y="125"/>
                    </a:cubicBezTo>
                    <a:cubicBezTo>
                      <a:pt x="33984" y="45"/>
                      <a:pt x="33176" y="0"/>
                      <a:pt x="32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3221;p66">
                <a:extLst>
                  <a:ext uri="{FF2B5EF4-FFF2-40B4-BE49-F238E27FC236}">
                    <a16:creationId xmlns:a16="http://schemas.microsoft.com/office/drawing/2014/main" xmlns="" id="{2BE7F7EB-FF7B-87F4-FF5D-8A08DE6242F3}"/>
                  </a:ext>
                </a:extLst>
              </p:cNvPr>
              <p:cNvSpPr/>
              <p:nvPr/>
            </p:nvSpPr>
            <p:spPr>
              <a:xfrm>
                <a:off x="3887336" y="3067705"/>
                <a:ext cx="731276" cy="176824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4638" extrusionOk="0">
                    <a:moveTo>
                      <a:pt x="19047" y="1"/>
                    </a:moveTo>
                    <a:lnTo>
                      <a:pt x="18647" y="268"/>
                    </a:lnTo>
                    <a:cubicBezTo>
                      <a:pt x="18447" y="435"/>
                      <a:pt x="18180" y="601"/>
                      <a:pt x="17846" y="802"/>
                    </a:cubicBezTo>
                    <a:cubicBezTo>
                      <a:pt x="17513" y="1002"/>
                      <a:pt x="17179" y="1235"/>
                      <a:pt x="16746" y="1469"/>
                    </a:cubicBezTo>
                    <a:cubicBezTo>
                      <a:pt x="16345" y="1669"/>
                      <a:pt x="15878" y="1936"/>
                      <a:pt x="15378" y="2169"/>
                    </a:cubicBezTo>
                    <a:cubicBezTo>
                      <a:pt x="14878" y="2403"/>
                      <a:pt x="14344" y="2636"/>
                      <a:pt x="13777" y="2870"/>
                    </a:cubicBezTo>
                    <a:cubicBezTo>
                      <a:pt x="12509" y="3337"/>
                      <a:pt x="11208" y="3704"/>
                      <a:pt x="9874" y="3970"/>
                    </a:cubicBezTo>
                    <a:cubicBezTo>
                      <a:pt x="8573" y="4204"/>
                      <a:pt x="7206" y="4371"/>
                      <a:pt x="5871" y="4404"/>
                    </a:cubicBezTo>
                    <a:cubicBezTo>
                      <a:pt x="5237" y="4404"/>
                      <a:pt x="4637" y="4404"/>
                      <a:pt x="4103" y="4337"/>
                    </a:cubicBezTo>
                    <a:cubicBezTo>
                      <a:pt x="3536" y="4304"/>
                      <a:pt x="3036" y="4237"/>
                      <a:pt x="2569" y="4204"/>
                    </a:cubicBezTo>
                    <a:cubicBezTo>
                      <a:pt x="2102" y="4137"/>
                      <a:pt x="1668" y="4037"/>
                      <a:pt x="1301" y="4004"/>
                    </a:cubicBezTo>
                    <a:cubicBezTo>
                      <a:pt x="934" y="3937"/>
                      <a:pt x="634" y="3870"/>
                      <a:pt x="367" y="3804"/>
                    </a:cubicBezTo>
                    <a:lnTo>
                      <a:pt x="0" y="3704"/>
                    </a:lnTo>
                    <a:lnTo>
                      <a:pt x="0" y="3770"/>
                    </a:lnTo>
                    <a:lnTo>
                      <a:pt x="367" y="3870"/>
                    </a:lnTo>
                    <a:cubicBezTo>
                      <a:pt x="668" y="4004"/>
                      <a:pt x="968" y="4071"/>
                      <a:pt x="1268" y="4137"/>
                    </a:cubicBezTo>
                    <a:cubicBezTo>
                      <a:pt x="1668" y="4204"/>
                      <a:pt x="2069" y="4337"/>
                      <a:pt x="2536" y="4371"/>
                    </a:cubicBezTo>
                    <a:cubicBezTo>
                      <a:pt x="3036" y="4471"/>
                      <a:pt x="3570" y="4538"/>
                      <a:pt x="4070" y="4571"/>
                    </a:cubicBezTo>
                    <a:cubicBezTo>
                      <a:pt x="4637" y="4638"/>
                      <a:pt x="5237" y="4638"/>
                      <a:pt x="5871" y="4638"/>
                    </a:cubicBezTo>
                    <a:cubicBezTo>
                      <a:pt x="7239" y="4604"/>
                      <a:pt x="8573" y="4471"/>
                      <a:pt x="9941" y="4237"/>
                    </a:cubicBezTo>
                    <a:cubicBezTo>
                      <a:pt x="11275" y="3937"/>
                      <a:pt x="12576" y="3570"/>
                      <a:pt x="13844" y="3070"/>
                    </a:cubicBezTo>
                    <a:cubicBezTo>
                      <a:pt x="14444" y="2836"/>
                      <a:pt x="14978" y="2603"/>
                      <a:pt x="15478" y="2336"/>
                    </a:cubicBezTo>
                    <a:cubicBezTo>
                      <a:pt x="15945" y="2136"/>
                      <a:pt x="16412" y="1869"/>
                      <a:pt x="16879" y="1602"/>
                    </a:cubicBezTo>
                    <a:cubicBezTo>
                      <a:pt x="17279" y="1402"/>
                      <a:pt x="17646" y="1135"/>
                      <a:pt x="17947" y="935"/>
                    </a:cubicBezTo>
                    <a:cubicBezTo>
                      <a:pt x="18213" y="735"/>
                      <a:pt x="18480" y="568"/>
                      <a:pt x="18714" y="368"/>
                    </a:cubicBezTo>
                    <a:cubicBezTo>
                      <a:pt x="18914" y="201"/>
                      <a:pt x="19047" y="101"/>
                      <a:pt x="191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3222;p66">
                <a:extLst>
                  <a:ext uri="{FF2B5EF4-FFF2-40B4-BE49-F238E27FC236}">
                    <a16:creationId xmlns:a16="http://schemas.microsoft.com/office/drawing/2014/main" xmlns="" id="{4BF05786-4BCB-40FE-735B-FCAC56E84C09}"/>
                  </a:ext>
                </a:extLst>
              </p:cNvPr>
              <p:cNvSpPr/>
              <p:nvPr/>
            </p:nvSpPr>
            <p:spPr>
              <a:xfrm>
                <a:off x="3889890" y="3123255"/>
                <a:ext cx="1355687" cy="234469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6150" extrusionOk="0">
                    <a:moveTo>
                      <a:pt x="28376" y="1"/>
                    </a:moveTo>
                    <a:cubicBezTo>
                      <a:pt x="27990" y="1"/>
                      <a:pt x="27604" y="15"/>
                      <a:pt x="27220" y="45"/>
                    </a:cubicBezTo>
                    <a:cubicBezTo>
                      <a:pt x="25919" y="145"/>
                      <a:pt x="24684" y="445"/>
                      <a:pt x="23484" y="912"/>
                    </a:cubicBezTo>
                    <a:cubicBezTo>
                      <a:pt x="22183" y="1413"/>
                      <a:pt x="20948" y="2046"/>
                      <a:pt x="19781" y="2780"/>
                    </a:cubicBezTo>
                    <a:cubicBezTo>
                      <a:pt x="18613" y="3481"/>
                      <a:pt x="17379" y="4115"/>
                      <a:pt x="16112" y="4615"/>
                    </a:cubicBezTo>
                    <a:cubicBezTo>
                      <a:pt x="14911" y="5015"/>
                      <a:pt x="13643" y="5282"/>
                      <a:pt x="12376" y="5349"/>
                    </a:cubicBezTo>
                    <a:cubicBezTo>
                      <a:pt x="11744" y="5393"/>
                      <a:pt x="11123" y="5409"/>
                      <a:pt x="10518" y="5409"/>
                    </a:cubicBezTo>
                    <a:cubicBezTo>
                      <a:pt x="8825" y="5409"/>
                      <a:pt x="7256" y="5282"/>
                      <a:pt x="5904" y="5282"/>
                    </a:cubicBezTo>
                    <a:cubicBezTo>
                      <a:pt x="5656" y="5271"/>
                      <a:pt x="5408" y="5265"/>
                      <a:pt x="5160" y="5265"/>
                    </a:cubicBezTo>
                    <a:cubicBezTo>
                      <a:pt x="3941" y="5265"/>
                      <a:pt x="2726" y="5400"/>
                      <a:pt x="1535" y="5649"/>
                    </a:cubicBezTo>
                    <a:cubicBezTo>
                      <a:pt x="1268" y="5716"/>
                      <a:pt x="1034" y="5749"/>
                      <a:pt x="867" y="5816"/>
                    </a:cubicBezTo>
                    <a:lnTo>
                      <a:pt x="367" y="5983"/>
                    </a:lnTo>
                    <a:cubicBezTo>
                      <a:pt x="234" y="6016"/>
                      <a:pt x="100" y="6083"/>
                      <a:pt x="0" y="6149"/>
                    </a:cubicBezTo>
                    <a:cubicBezTo>
                      <a:pt x="134" y="6116"/>
                      <a:pt x="267" y="6083"/>
                      <a:pt x="400" y="6049"/>
                    </a:cubicBezTo>
                    <a:lnTo>
                      <a:pt x="901" y="5883"/>
                    </a:lnTo>
                    <a:cubicBezTo>
                      <a:pt x="1068" y="5849"/>
                      <a:pt x="1301" y="5816"/>
                      <a:pt x="1568" y="5749"/>
                    </a:cubicBezTo>
                    <a:cubicBezTo>
                      <a:pt x="2715" y="5536"/>
                      <a:pt x="3863" y="5429"/>
                      <a:pt x="5027" y="5429"/>
                    </a:cubicBezTo>
                    <a:cubicBezTo>
                      <a:pt x="5319" y="5429"/>
                      <a:pt x="5611" y="5436"/>
                      <a:pt x="5904" y="5449"/>
                    </a:cubicBezTo>
                    <a:cubicBezTo>
                      <a:pt x="7308" y="5474"/>
                      <a:pt x="8927" y="5637"/>
                      <a:pt x="10717" y="5637"/>
                    </a:cubicBezTo>
                    <a:cubicBezTo>
                      <a:pt x="11265" y="5637"/>
                      <a:pt x="11830" y="5621"/>
                      <a:pt x="12409" y="5582"/>
                    </a:cubicBezTo>
                    <a:cubicBezTo>
                      <a:pt x="13710" y="5516"/>
                      <a:pt x="14977" y="5282"/>
                      <a:pt x="16212" y="4848"/>
                    </a:cubicBezTo>
                    <a:cubicBezTo>
                      <a:pt x="17513" y="4348"/>
                      <a:pt x="18747" y="3714"/>
                      <a:pt x="19914" y="3014"/>
                    </a:cubicBezTo>
                    <a:cubicBezTo>
                      <a:pt x="21082" y="2280"/>
                      <a:pt x="22316" y="1680"/>
                      <a:pt x="23584" y="1146"/>
                    </a:cubicBezTo>
                    <a:cubicBezTo>
                      <a:pt x="24751" y="679"/>
                      <a:pt x="25985" y="379"/>
                      <a:pt x="27220" y="279"/>
                    </a:cubicBezTo>
                    <a:cubicBezTo>
                      <a:pt x="27609" y="249"/>
                      <a:pt x="27999" y="234"/>
                      <a:pt x="28388" y="234"/>
                    </a:cubicBezTo>
                    <a:cubicBezTo>
                      <a:pt x="30162" y="234"/>
                      <a:pt x="31916" y="544"/>
                      <a:pt x="33557" y="1146"/>
                    </a:cubicBezTo>
                    <a:cubicBezTo>
                      <a:pt x="34258" y="1379"/>
                      <a:pt x="34925" y="1680"/>
                      <a:pt x="35559" y="2046"/>
                    </a:cubicBezTo>
                    <a:lnTo>
                      <a:pt x="35559" y="1880"/>
                    </a:lnTo>
                    <a:cubicBezTo>
                      <a:pt x="34958" y="1513"/>
                      <a:pt x="34291" y="1213"/>
                      <a:pt x="33624" y="979"/>
                    </a:cubicBezTo>
                    <a:cubicBezTo>
                      <a:pt x="31950" y="321"/>
                      <a:pt x="30164" y="1"/>
                      <a:pt x="28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3223;p66">
                <a:extLst>
                  <a:ext uri="{FF2B5EF4-FFF2-40B4-BE49-F238E27FC236}">
                    <a16:creationId xmlns:a16="http://schemas.microsoft.com/office/drawing/2014/main" xmlns="" id="{44A6B4B5-DBCE-F915-C3B8-761C9BAF5FD3}"/>
                  </a:ext>
                </a:extLst>
              </p:cNvPr>
              <p:cNvSpPr/>
              <p:nvPr/>
            </p:nvSpPr>
            <p:spPr>
              <a:xfrm>
                <a:off x="4519378" y="3262149"/>
                <a:ext cx="727501" cy="316857"/>
              </a:xfrm>
              <a:custGeom>
                <a:avLst/>
                <a:gdLst/>
                <a:ahLst/>
                <a:cxnLst/>
                <a:rect l="l" t="t" r="r" b="b"/>
                <a:pathLst>
                  <a:path w="19082" h="8311" extrusionOk="0">
                    <a:moveTo>
                      <a:pt x="11835" y="0"/>
                    </a:moveTo>
                    <a:cubicBezTo>
                      <a:pt x="10172" y="0"/>
                      <a:pt x="8425" y="645"/>
                      <a:pt x="6739" y="1472"/>
                    </a:cubicBezTo>
                    <a:cubicBezTo>
                      <a:pt x="5071" y="2273"/>
                      <a:pt x="3470" y="3174"/>
                      <a:pt x="1969" y="4208"/>
                    </a:cubicBezTo>
                    <a:cubicBezTo>
                      <a:pt x="1268" y="4675"/>
                      <a:pt x="501" y="5108"/>
                      <a:pt x="168" y="5875"/>
                    </a:cubicBezTo>
                    <a:cubicBezTo>
                      <a:pt x="1" y="6242"/>
                      <a:pt x="68" y="6709"/>
                      <a:pt x="334" y="7010"/>
                    </a:cubicBezTo>
                    <a:cubicBezTo>
                      <a:pt x="568" y="7276"/>
                      <a:pt x="868" y="7443"/>
                      <a:pt x="1202" y="7577"/>
                    </a:cubicBezTo>
                    <a:cubicBezTo>
                      <a:pt x="2136" y="8010"/>
                      <a:pt x="3136" y="8244"/>
                      <a:pt x="4171" y="8311"/>
                    </a:cubicBezTo>
                    <a:cubicBezTo>
                      <a:pt x="4437" y="8311"/>
                      <a:pt x="4704" y="8311"/>
                      <a:pt x="5004" y="8277"/>
                    </a:cubicBezTo>
                    <a:cubicBezTo>
                      <a:pt x="5105" y="8277"/>
                      <a:pt x="5205" y="8244"/>
                      <a:pt x="5271" y="8210"/>
                    </a:cubicBezTo>
                    <a:lnTo>
                      <a:pt x="5271" y="8210"/>
                    </a:lnTo>
                    <a:cubicBezTo>
                      <a:pt x="5271" y="8210"/>
                      <a:pt x="5171" y="8219"/>
                      <a:pt x="4984" y="8219"/>
                    </a:cubicBezTo>
                    <a:cubicBezTo>
                      <a:pt x="4796" y="8219"/>
                      <a:pt x="4521" y="8210"/>
                      <a:pt x="4171" y="8177"/>
                    </a:cubicBezTo>
                    <a:cubicBezTo>
                      <a:pt x="3170" y="8110"/>
                      <a:pt x="2202" y="7844"/>
                      <a:pt x="1268" y="7410"/>
                    </a:cubicBezTo>
                    <a:cubicBezTo>
                      <a:pt x="968" y="7310"/>
                      <a:pt x="701" y="7110"/>
                      <a:pt x="501" y="6876"/>
                    </a:cubicBezTo>
                    <a:cubicBezTo>
                      <a:pt x="268" y="6643"/>
                      <a:pt x="234" y="6276"/>
                      <a:pt x="368" y="5976"/>
                    </a:cubicBezTo>
                    <a:cubicBezTo>
                      <a:pt x="668" y="5308"/>
                      <a:pt x="1402" y="4875"/>
                      <a:pt x="2102" y="4408"/>
                    </a:cubicBezTo>
                    <a:cubicBezTo>
                      <a:pt x="3637" y="3407"/>
                      <a:pt x="5238" y="2506"/>
                      <a:pt x="6872" y="1706"/>
                    </a:cubicBezTo>
                    <a:cubicBezTo>
                      <a:pt x="8527" y="910"/>
                      <a:pt x="10242" y="267"/>
                      <a:pt x="11844" y="267"/>
                    </a:cubicBezTo>
                    <a:cubicBezTo>
                      <a:pt x="11921" y="267"/>
                      <a:pt x="11999" y="268"/>
                      <a:pt x="12076" y="271"/>
                    </a:cubicBezTo>
                    <a:cubicBezTo>
                      <a:pt x="13577" y="338"/>
                      <a:pt x="15012" y="839"/>
                      <a:pt x="16246" y="1639"/>
                    </a:cubicBezTo>
                    <a:cubicBezTo>
                      <a:pt x="17113" y="2206"/>
                      <a:pt x="17914" y="2773"/>
                      <a:pt x="18714" y="3407"/>
                    </a:cubicBezTo>
                    <a:lnTo>
                      <a:pt x="19081" y="3707"/>
                    </a:lnTo>
                    <a:lnTo>
                      <a:pt x="19081" y="3607"/>
                    </a:lnTo>
                    <a:lnTo>
                      <a:pt x="18781" y="3340"/>
                    </a:lnTo>
                    <a:cubicBezTo>
                      <a:pt x="18014" y="2673"/>
                      <a:pt x="17180" y="2039"/>
                      <a:pt x="16346" y="1472"/>
                    </a:cubicBezTo>
                    <a:cubicBezTo>
                      <a:pt x="15078" y="605"/>
                      <a:pt x="13611" y="105"/>
                      <a:pt x="12076" y="5"/>
                    </a:cubicBezTo>
                    <a:cubicBezTo>
                      <a:pt x="11996" y="2"/>
                      <a:pt x="11916" y="0"/>
                      <a:pt x="1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3224;p66">
                <a:extLst>
                  <a:ext uri="{FF2B5EF4-FFF2-40B4-BE49-F238E27FC236}">
                    <a16:creationId xmlns:a16="http://schemas.microsoft.com/office/drawing/2014/main" xmlns="" id="{1A683B67-9501-CF59-5A27-B8FEE16F2007}"/>
                  </a:ext>
                </a:extLst>
              </p:cNvPr>
              <p:cNvSpPr/>
              <p:nvPr/>
            </p:nvSpPr>
            <p:spPr>
              <a:xfrm>
                <a:off x="4772454" y="3409927"/>
                <a:ext cx="459139" cy="143655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3768" extrusionOk="0">
                    <a:moveTo>
                      <a:pt x="4482" y="1"/>
                    </a:moveTo>
                    <a:cubicBezTo>
                      <a:pt x="3256" y="1"/>
                      <a:pt x="2026" y="179"/>
                      <a:pt x="835" y="532"/>
                    </a:cubicBezTo>
                    <a:cubicBezTo>
                      <a:pt x="635" y="598"/>
                      <a:pt x="435" y="699"/>
                      <a:pt x="268" y="832"/>
                    </a:cubicBezTo>
                    <a:cubicBezTo>
                      <a:pt x="168" y="932"/>
                      <a:pt x="101" y="999"/>
                      <a:pt x="34" y="1132"/>
                    </a:cubicBezTo>
                    <a:cubicBezTo>
                      <a:pt x="1" y="1232"/>
                      <a:pt x="1" y="1399"/>
                      <a:pt x="34" y="1499"/>
                    </a:cubicBezTo>
                    <a:cubicBezTo>
                      <a:pt x="134" y="1733"/>
                      <a:pt x="335" y="1899"/>
                      <a:pt x="568" y="1933"/>
                    </a:cubicBezTo>
                    <a:cubicBezTo>
                      <a:pt x="768" y="1999"/>
                      <a:pt x="968" y="2033"/>
                      <a:pt x="1135" y="2066"/>
                    </a:cubicBezTo>
                    <a:lnTo>
                      <a:pt x="3303" y="2466"/>
                    </a:lnTo>
                    <a:lnTo>
                      <a:pt x="6973" y="3200"/>
                    </a:lnTo>
                    <a:lnTo>
                      <a:pt x="9441" y="3634"/>
                    </a:lnTo>
                    <a:lnTo>
                      <a:pt x="10108" y="3734"/>
                    </a:lnTo>
                    <a:cubicBezTo>
                      <a:pt x="10208" y="3767"/>
                      <a:pt x="10275" y="3767"/>
                      <a:pt x="10375" y="3767"/>
                    </a:cubicBezTo>
                    <a:cubicBezTo>
                      <a:pt x="10275" y="3734"/>
                      <a:pt x="10208" y="3701"/>
                      <a:pt x="10142" y="3701"/>
                    </a:cubicBezTo>
                    <a:lnTo>
                      <a:pt x="9474" y="3534"/>
                    </a:lnTo>
                    <a:lnTo>
                      <a:pt x="7006" y="3000"/>
                    </a:lnTo>
                    <a:lnTo>
                      <a:pt x="3370" y="2233"/>
                    </a:lnTo>
                    <a:lnTo>
                      <a:pt x="1202" y="1799"/>
                    </a:lnTo>
                    <a:cubicBezTo>
                      <a:pt x="835" y="1699"/>
                      <a:pt x="368" y="1699"/>
                      <a:pt x="268" y="1432"/>
                    </a:cubicBezTo>
                    <a:cubicBezTo>
                      <a:pt x="234" y="1299"/>
                      <a:pt x="301" y="1132"/>
                      <a:pt x="435" y="1065"/>
                    </a:cubicBezTo>
                    <a:cubicBezTo>
                      <a:pt x="568" y="932"/>
                      <a:pt x="735" y="832"/>
                      <a:pt x="902" y="799"/>
                    </a:cubicBezTo>
                    <a:cubicBezTo>
                      <a:pt x="2094" y="446"/>
                      <a:pt x="3309" y="270"/>
                      <a:pt x="4527" y="270"/>
                    </a:cubicBezTo>
                    <a:cubicBezTo>
                      <a:pt x="4809" y="270"/>
                      <a:pt x="5090" y="279"/>
                      <a:pt x="5371" y="298"/>
                    </a:cubicBezTo>
                    <a:cubicBezTo>
                      <a:pt x="6606" y="365"/>
                      <a:pt x="7840" y="632"/>
                      <a:pt x="8974" y="1032"/>
                    </a:cubicBezTo>
                    <a:cubicBezTo>
                      <a:pt x="10041" y="1466"/>
                      <a:pt x="11076" y="1966"/>
                      <a:pt x="12043" y="2600"/>
                    </a:cubicBezTo>
                    <a:cubicBezTo>
                      <a:pt x="12043" y="2600"/>
                      <a:pt x="11976" y="2533"/>
                      <a:pt x="11843" y="2433"/>
                    </a:cubicBezTo>
                    <a:cubicBezTo>
                      <a:pt x="11709" y="2333"/>
                      <a:pt x="11543" y="2200"/>
                      <a:pt x="11309" y="2033"/>
                    </a:cubicBezTo>
                    <a:cubicBezTo>
                      <a:pt x="10609" y="1566"/>
                      <a:pt x="9841" y="1166"/>
                      <a:pt x="9041" y="865"/>
                    </a:cubicBezTo>
                    <a:cubicBezTo>
                      <a:pt x="7586" y="287"/>
                      <a:pt x="6037" y="1"/>
                      <a:pt x="4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3225;p66">
                <a:extLst>
                  <a:ext uri="{FF2B5EF4-FFF2-40B4-BE49-F238E27FC236}">
                    <a16:creationId xmlns:a16="http://schemas.microsoft.com/office/drawing/2014/main" xmlns="" id="{715093A4-74CE-3B0B-8012-066B6F99E90B}"/>
                  </a:ext>
                </a:extLst>
              </p:cNvPr>
              <p:cNvSpPr/>
              <p:nvPr/>
            </p:nvSpPr>
            <p:spPr>
              <a:xfrm>
                <a:off x="3887336" y="3487057"/>
                <a:ext cx="431156" cy="45026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81" extrusionOk="0">
                    <a:moveTo>
                      <a:pt x="5166" y="0"/>
                    </a:moveTo>
                    <a:cubicBezTo>
                      <a:pt x="3800" y="0"/>
                      <a:pt x="2435" y="159"/>
                      <a:pt x="1101" y="477"/>
                    </a:cubicBezTo>
                    <a:cubicBezTo>
                      <a:pt x="634" y="577"/>
                      <a:pt x="267" y="710"/>
                      <a:pt x="0" y="777"/>
                    </a:cubicBezTo>
                    <a:lnTo>
                      <a:pt x="0" y="910"/>
                    </a:lnTo>
                    <a:cubicBezTo>
                      <a:pt x="301" y="810"/>
                      <a:pt x="668" y="744"/>
                      <a:pt x="1135" y="644"/>
                    </a:cubicBezTo>
                    <a:cubicBezTo>
                      <a:pt x="2536" y="377"/>
                      <a:pt x="3937" y="243"/>
                      <a:pt x="5371" y="243"/>
                    </a:cubicBezTo>
                    <a:cubicBezTo>
                      <a:pt x="6772" y="277"/>
                      <a:pt x="8173" y="443"/>
                      <a:pt x="9574" y="744"/>
                    </a:cubicBezTo>
                    <a:cubicBezTo>
                      <a:pt x="10572" y="962"/>
                      <a:pt x="11191" y="1181"/>
                      <a:pt x="11295" y="1181"/>
                    </a:cubicBezTo>
                    <a:cubicBezTo>
                      <a:pt x="11302" y="1181"/>
                      <a:pt x="11306" y="1179"/>
                      <a:pt x="11308" y="1177"/>
                    </a:cubicBezTo>
                    <a:cubicBezTo>
                      <a:pt x="11175" y="1077"/>
                      <a:pt x="11008" y="1011"/>
                      <a:pt x="10875" y="977"/>
                    </a:cubicBezTo>
                    <a:cubicBezTo>
                      <a:pt x="10475" y="810"/>
                      <a:pt x="10041" y="677"/>
                      <a:pt x="9641" y="577"/>
                    </a:cubicBezTo>
                    <a:cubicBezTo>
                      <a:pt x="8173" y="192"/>
                      <a:pt x="6669" y="0"/>
                      <a:pt x="51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3226;p66">
                <a:extLst>
                  <a:ext uri="{FF2B5EF4-FFF2-40B4-BE49-F238E27FC236}">
                    <a16:creationId xmlns:a16="http://schemas.microsoft.com/office/drawing/2014/main" xmlns="" id="{08A0CD41-F2D9-D004-93D4-FC290ADDA3B3}"/>
                  </a:ext>
                </a:extLst>
              </p:cNvPr>
              <p:cNvSpPr/>
              <p:nvPr/>
            </p:nvSpPr>
            <p:spPr>
              <a:xfrm>
                <a:off x="3886078" y="3715586"/>
                <a:ext cx="1358241" cy="262757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6892" extrusionOk="0">
                    <a:moveTo>
                      <a:pt x="28944" y="0"/>
                    </a:moveTo>
                    <a:cubicBezTo>
                      <a:pt x="27335" y="0"/>
                      <a:pt x="25726" y="112"/>
                      <a:pt x="24117" y="354"/>
                    </a:cubicBezTo>
                    <a:cubicBezTo>
                      <a:pt x="21682" y="787"/>
                      <a:pt x="19280" y="1388"/>
                      <a:pt x="16945" y="2155"/>
                    </a:cubicBezTo>
                    <a:cubicBezTo>
                      <a:pt x="14610" y="2889"/>
                      <a:pt x="12242" y="3456"/>
                      <a:pt x="9807" y="3856"/>
                    </a:cubicBezTo>
                    <a:cubicBezTo>
                      <a:pt x="7572" y="4123"/>
                      <a:pt x="5537" y="4290"/>
                      <a:pt x="3869" y="4757"/>
                    </a:cubicBezTo>
                    <a:cubicBezTo>
                      <a:pt x="2202" y="5190"/>
                      <a:pt x="901" y="5824"/>
                      <a:pt x="234" y="6525"/>
                    </a:cubicBezTo>
                    <a:cubicBezTo>
                      <a:pt x="133" y="6591"/>
                      <a:pt x="67" y="6658"/>
                      <a:pt x="0" y="6758"/>
                    </a:cubicBezTo>
                    <a:lnTo>
                      <a:pt x="0" y="6892"/>
                    </a:lnTo>
                    <a:cubicBezTo>
                      <a:pt x="100" y="6792"/>
                      <a:pt x="200" y="6692"/>
                      <a:pt x="300" y="6591"/>
                    </a:cubicBezTo>
                    <a:cubicBezTo>
                      <a:pt x="1001" y="5924"/>
                      <a:pt x="2268" y="5324"/>
                      <a:pt x="3936" y="4924"/>
                    </a:cubicBezTo>
                    <a:cubicBezTo>
                      <a:pt x="5604" y="4490"/>
                      <a:pt x="7605" y="4357"/>
                      <a:pt x="9874" y="4090"/>
                    </a:cubicBezTo>
                    <a:cubicBezTo>
                      <a:pt x="12309" y="3723"/>
                      <a:pt x="14711" y="3156"/>
                      <a:pt x="17046" y="2388"/>
                    </a:cubicBezTo>
                    <a:cubicBezTo>
                      <a:pt x="19381" y="1621"/>
                      <a:pt x="21749" y="1021"/>
                      <a:pt x="24184" y="587"/>
                    </a:cubicBezTo>
                    <a:cubicBezTo>
                      <a:pt x="25773" y="318"/>
                      <a:pt x="27384" y="201"/>
                      <a:pt x="28999" y="201"/>
                    </a:cubicBezTo>
                    <a:cubicBezTo>
                      <a:pt x="29384" y="201"/>
                      <a:pt x="29769" y="207"/>
                      <a:pt x="30155" y="220"/>
                    </a:cubicBezTo>
                    <a:cubicBezTo>
                      <a:pt x="31489" y="254"/>
                      <a:pt x="32823" y="387"/>
                      <a:pt x="34158" y="587"/>
                    </a:cubicBezTo>
                    <a:cubicBezTo>
                      <a:pt x="34625" y="687"/>
                      <a:pt x="34992" y="721"/>
                      <a:pt x="35259" y="787"/>
                    </a:cubicBezTo>
                    <a:cubicBezTo>
                      <a:pt x="35359" y="821"/>
                      <a:pt x="35492" y="821"/>
                      <a:pt x="35625" y="821"/>
                    </a:cubicBezTo>
                    <a:cubicBezTo>
                      <a:pt x="35492" y="787"/>
                      <a:pt x="35359" y="754"/>
                      <a:pt x="35259" y="754"/>
                    </a:cubicBezTo>
                    <a:cubicBezTo>
                      <a:pt x="34992" y="687"/>
                      <a:pt x="34625" y="587"/>
                      <a:pt x="34158" y="520"/>
                    </a:cubicBezTo>
                    <a:cubicBezTo>
                      <a:pt x="32823" y="254"/>
                      <a:pt x="31489" y="87"/>
                      <a:pt x="30122" y="20"/>
                    </a:cubicBezTo>
                    <a:cubicBezTo>
                      <a:pt x="29729" y="7"/>
                      <a:pt x="29336" y="0"/>
                      <a:pt x="28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3227;p66">
                <a:extLst>
                  <a:ext uri="{FF2B5EF4-FFF2-40B4-BE49-F238E27FC236}">
                    <a16:creationId xmlns:a16="http://schemas.microsoft.com/office/drawing/2014/main" xmlns="" id="{79FFB292-B5E2-3729-945D-182F839332CF}"/>
                  </a:ext>
                </a:extLst>
              </p:cNvPr>
              <p:cNvSpPr/>
              <p:nvPr/>
            </p:nvSpPr>
            <p:spPr>
              <a:xfrm>
                <a:off x="4142966" y="3544322"/>
                <a:ext cx="801235" cy="111973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2937" extrusionOk="0">
                    <a:moveTo>
                      <a:pt x="19792" y="1"/>
                    </a:moveTo>
                    <a:cubicBezTo>
                      <a:pt x="19122" y="1"/>
                      <a:pt x="18456" y="75"/>
                      <a:pt x="17813" y="242"/>
                    </a:cubicBezTo>
                    <a:cubicBezTo>
                      <a:pt x="15845" y="676"/>
                      <a:pt x="13443" y="2210"/>
                      <a:pt x="10441" y="2544"/>
                    </a:cubicBezTo>
                    <a:cubicBezTo>
                      <a:pt x="9760" y="2632"/>
                      <a:pt x="9080" y="2676"/>
                      <a:pt x="8401" y="2676"/>
                    </a:cubicBezTo>
                    <a:cubicBezTo>
                      <a:pt x="6520" y="2676"/>
                      <a:pt x="4659" y="2339"/>
                      <a:pt x="2869" y="1677"/>
                    </a:cubicBezTo>
                    <a:cubicBezTo>
                      <a:pt x="2135" y="1410"/>
                      <a:pt x="1435" y="1076"/>
                      <a:pt x="767" y="709"/>
                    </a:cubicBezTo>
                    <a:cubicBezTo>
                      <a:pt x="501" y="543"/>
                      <a:pt x="267" y="409"/>
                      <a:pt x="0" y="276"/>
                    </a:cubicBezTo>
                    <a:lnTo>
                      <a:pt x="0" y="276"/>
                    </a:lnTo>
                    <a:cubicBezTo>
                      <a:pt x="234" y="476"/>
                      <a:pt x="467" y="643"/>
                      <a:pt x="734" y="776"/>
                    </a:cubicBezTo>
                    <a:cubicBezTo>
                      <a:pt x="1401" y="1210"/>
                      <a:pt x="2102" y="1543"/>
                      <a:pt x="2836" y="1844"/>
                    </a:cubicBezTo>
                    <a:cubicBezTo>
                      <a:pt x="4658" y="2568"/>
                      <a:pt x="6593" y="2937"/>
                      <a:pt x="8541" y="2937"/>
                    </a:cubicBezTo>
                    <a:cubicBezTo>
                      <a:pt x="9196" y="2937"/>
                      <a:pt x="9853" y="2895"/>
                      <a:pt x="10508" y="2811"/>
                    </a:cubicBezTo>
                    <a:cubicBezTo>
                      <a:pt x="11909" y="2611"/>
                      <a:pt x="13310" y="2244"/>
                      <a:pt x="14644" y="1643"/>
                    </a:cubicBezTo>
                    <a:cubicBezTo>
                      <a:pt x="15678" y="1176"/>
                      <a:pt x="16779" y="776"/>
                      <a:pt x="17880" y="443"/>
                    </a:cubicBezTo>
                    <a:cubicBezTo>
                      <a:pt x="18613" y="209"/>
                      <a:pt x="19414" y="109"/>
                      <a:pt x="20181" y="109"/>
                    </a:cubicBezTo>
                    <a:cubicBezTo>
                      <a:pt x="20639" y="109"/>
                      <a:pt x="20925" y="182"/>
                      <a:pt x="20997" y="182"/>
                    </a:cubicBezTo>
                    <a:cubicBezTo>
                      <a:pt x="21009" y="182"/>
                      <a:pt x="21015" y="180"/>
                      <a:pt x="21015" y="176"/>
                    </a:cubicBezTo>
                    <a:cubicBezTo>
                      <a:pt x="20948" y="142"/>
                      <a:pt x="20882" y="109"/>
                      <a:pt x="20815" y="109"/>
                    </a:cubicBezTo>
                    <a:cubicBezTo>
                      <a:pt x="20582" y="76"/>
                      <a:pt x="20381" y="42"/>
                      <a:pt x="20181" y="9"/>
                    </a:cubicBezTo>
                    <a:cubicBezTo>
                      <a:pt x="20051" y="3"/>
                      <a:pt x="19921" y="1"/>
                      <a:pt x="19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3228;p66">
                <a:extLst>
                  <a:ext uri="{FF2B5EF4-FFF2-40B4-BE49-F238E27FC236}">
                    <a16:creationId xmlns:a16="http://schemas.microsoft.com/office/drawing/2014/main" xmlns="" id="{A8A01B18-F535-84C6-4616-B785C3E04F89}"/>
                  </a:ext>
                </a:extLst>
              </p:cNvPr>
              <p:cNvSpPr/>
              <p:nvPr/>
            </p:nvSpPr>
            <p:spPr>
              <a:xfrm>
                <a:off x="4295582" y="3821806"/>
                <a:ext cx="933491" cy="269811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7077" extrusionOk="0">
                    <a:moveTo>
                      <a:pt x="16715" y="0"/>
                    </a:moveTo>
                    <a:cubicBezTo>
                      <a:pt x="14417" y="0"/>
                      <a:pt x="12123" y="297"/>
                      <a:pt x="9874" y="870"/>
                    </a:cubicBezTo>
                    <a:cubicBezTo>
                      <a:pt x="8006" y="1370"/>
                      <a:pt x="6204" y="2038"/>
                      <a:pt x="4503" y="2905"/>
                    </a:cubicBezTo>
                    <a:cubicBezTo>
                      <a:pt x="3069" y="3605"/>
                      <a:pt x="1735" y="4439"/>
                      <a:pt x="500" y="5407"/>
                    </a:cubicBezTo>
                    <a:cubicBezTo>
                      <a:pt x="200" y="5573"/>
                      <a:pt x="33" y="5907"/>
                      <a:pt x="0" y="6274"/>
                    </a:cubicBezTo>
                    <a:cubicBezTo>
                      <a:pt x="33" y="6574"/>
                      <a:pt x="267" y="6841"/>
                      <a:pt x="567" y="6941"/>
                    </a:cubicBezTo>
                    <a:cubicBezTo>
                      <a:pt x="811" y="7035"/>
                      <a:pt x="1077" y="7076"/>
                      <a:pt x="1340" y="7076"/>
                    </a:cubicBezTo>
                    <a:cubicBezTo>
                      <a:pt x="1543" y="7076"/>
                      <a:pt x="1745" y="7051"/>
                      <a:pt x="1935" y="7008"/>
                    </a:cubicBezTo>
                    <a:cubicBezTo>
                      <a:pt x="2085" y="6974"/>
                      <a:pt x="2227" y="6958"/>
                      <a:pt x="2364" y="6958"/>
                    </a:cubicBezTo>
                    <a:cubicBezTo>
                      <a:pt x="2502" y="6958"/>
                      <a:pt x="2635" y="6974"/>
                      <a:pt x="2769" y="7008"/>
                    </a:cubicBezTo>
                    <a:cubicBezTo>
                      <a:pt x="2969" y="7041"/>
                      <a:pt x="3069" y="7075"/>
                      <a:pt x="3069" y="7075"/>
                    </a:cubicBezTo>
                    <a:cubicBezTo>
                      <a:pt x="3002" y="7008"/>
                      <a:pt x="2902" y="6974"/>
                      <a:pt x="2802" y="6941"/>
                    </a:cubicBezTo>
                    <a:cubicBezTo>
                      <a:pt x="2626" y="6902"/>
                      <a:pt x="2462" y="6886"/>
                      <a:pt x="2295" y="6886"/>
                    </a:cubicBezTo>
                    <a:cubicBezTo>
                      <a:pt x="2178" y="6886"/>
                      <a:pt x="2059" y="6894"/>
                      <a:pt x="1935" y="6908"/>
                    </a:cubicBezTo>
                    <a:cubicBezTo>
                      <a:pt x="1772" y="6945"/>
                      <a:pt x="1605" y="6964"/>
                      <a:pt x="1438" y="6964"/>
                    </a:cubicBezTo>
                    <a:cubicBezTo>
                      <a:pt x="1160" y="6964"/>
                      <a:pt x="884" y="6912"/>
                      <a:pt x="634" y="6808"/>
                    </a:cubicBezTo>
                    <a:cubicBezTo>
                      <a:pt x="400" y="6741"/>
                      <a:pt x="200" y="6507"/>
                      <a:pt x="167" y="6274"/>
                    </a:cubicBezTo>
                    <a:cubicBezTo>
                      <a:pt x="200" y="5974"/>
                      <a:pt x="334" y="5707"/>
                      <a:pt x="600" y="5540"/>
                    </a:cubicBezTo>
                    <a:cubicBezTo>
                      <a:pt x="5391" y="2074"/>
                      <a:pt x="11110" y="251"/>
                      <a:pt x="16973" y="251"/>
                    </a:cubicBezTo>
                    <a:cubicBezTo>
                      <a:pt x="18050" y="251"/>
                      <a:pt x="19132" y="312"/>
                      <a:pt x="20214" y="436"/>
                    </a:cubicBezTo>
                    <a:lnTo>
                      <a:pt x="20248" y="403"/>
                    </a:lnTo>
                    <a:cubicBezTo>
                      <a:pt x="20915" y="503"/>
                      <a:pt x="21482" y="570"/>
                      <a:pt x="22016" y="670"/>
                    </a:cubicBezTo>
                    <a:cubicBezTo>
                      <a:pt x="22549" y="770"/>
                      <a:pt x="22983" y="837"/>
                      <a:pt x="23350" y="937"/>
                    </a:cubicBezTo>
                    <a:lnTo>
                      <a:pt x="24184" y="1137"/>
                    </a:lnTo>
                    <a:cubicBezTo>
                      <a:pt x="24284" y="1170"/>
                      <a:pt x="24384" y="1204"/>
                      <a:pt x="24484" y="1204"/>
                    </a:cubicBezTo>
                    <a:cubicBezTo>
                      <a:pt x="24384" y="1137"/>
                      <a:pt x="24284" y="1104"/>
                      <a:pt x="24184" y="1104"/>
                    </a:cubicBezTo>
                    <a:lnTo>
                      <a:pt x="23350" y="837"/>
                    </a:lnTo>
                    <a:cubicBezTo>
                      <a:pt x="23016" y="737"/>
                      <a:pt x="22549" y="637"/>
                      <a:pt x="22016" y="536"/>
                    </a:cubicBezTo>
                    <a:cubicBezTo>
                      <a:pt x="21515" y="436"/>
                      <a:pt x="20915" y="336"/>
                      <a:pt x="20248" y="236"/>
                    </a:cubicBezTo>
                    <a:cubicBezTo>
                      <a:pt x="19072" y="78"/>
                      <a:pt x="17893" y="0"/>
                      <a:pt x="16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3229;p66">
                <a:extLst>
                  <a:ext uri="{FF2B5EF4-FFF2-40B4-BE49-F238E27FC236}">
                    <a16:creationId xmlns:a16="http://schemas.microsoft.com/office/drawing/2014/main" xmlns="" id="{06A09D06-251C-3775-2B7C-D17ECA2B89B9}"/>
                  </a:ext>
                </a:extLst>
              </p:cNvPr>
              <p:cNvSpPr/>
              <p:nvPr/>
            </p:nvSpPr>
            <p:spPr>
              <a:xfrm>
                <a:off x="4557542" y="3901071"/>
                <a:ext cx="666425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4429" extrusionOk="0">
                    <a:moveTo>
                      <a:pt x="8307" y="0"/>
                    </a:moveTo>
                    <a:cubicBezTo>
                      <a:pt x="7995" y="0"/>
                      <a:pt x="7684" y="8"/>
                      <a:pt x="7373" y="25"/>
                    </a:cubicBezTo>
                    <a:cubicBezTo>
                      <a:pt x="6005" y="125"/>
                      <a:pt x="4637" y="426"/>
                      <a:pt x="3370" y="959"/>
                    </a:cubicBezTo>
                    <a:cubicBezTo>
                      <a:pt x="2336" y="1360"/>
                      <a:pt x="1368" y="1927"/>
                      <a:pt x="534" y="2660"/>
                    </a:cubicBezTo>
                    <a:cubicBezTo>
                      <a:pt x="334" y="2794"/>
                      <a:pt x="167" y="2994"/>
                      <a:pt x="67" y="3194"/>
                    </a:cubicBezTo>
                    <a:cubicBezTo>
                      <a:pt x="1" y="3428"/>
                      <a:pt x="1" y="3661"/>
                      <a:pt x="134" y="3861"/>
                    </a:cubicBezTo>
                    <a:cubicBezTo>
                      <a:pt x="301" y="4162"/>
                      <a:pt x="634" y="4362"/>
                      <a:pt x="968" y="4395"/>
                    </a:cubicBezTo>
                    <a:cubicBezTo>
                      <a:pt x="1168" y="4428"/>
                      <a:pt x="1368" y="4428"/>
                      <a:pt x="1602" y="4428"/>
                    </a:cubicBezTo>
                    <a:cubicBezTo>
                      <a:pt x="1668" y="4428"/>
                      <a:pt x="1735" y="4428"/>
                      <a:pt x="1802" y="4395"/>
                    </a:cubicBezTo>
                    <a:cubicBezTo>
                      <a:pt x="1802" y="4362"/>
                      <a:pt x="1502" y="4395"/>
                      <a:pt x="1001" y="4295"/>
                    </a:cubicBezTo>
                    <a:cubicBezTo>
                      <a:pt x="701" y="4228"/>
                      <a:pt x="434" y="4062"/>
                      <a:pt x="267" y="3795"/>
                    </a:cubicBezTo>
                    <a:cubicBezTo>
                      <a:pt x="201" y="3628"/>
                      <a:pt x="167" y="3461"/>
                      <a:pt x="234" y="3294"/>
                    </a:cubicBezTo>
                    <a:cubicBezTo>
                      <a:pt x="334" y="3094"/>
                      <a:pt x="468" y="2927"/>
                      <a:pt x="668" y="2827"/>
                    </a:cubicBezTo>
                    <a:cubicBezTo>
                      <a:pt x="1502" y="2127"/>
                      <a:pt x="2469" y="1560"/>
                      <a:pt x="3503" y="1159"/>
                    </a:cubicBezTo>
                    <a:cubicBezTo>
                      <a:pt x="4737" y="659"/>
                      <a:pt x="6072" y="359"/>
                      <a:pt x="7406" y="259"/>
                    </a:cubicBezTo>
                    <a:cubicBezTo>
                      <a:pt x="7671" y="248"/>
                      <a:pt x="7936" y="243"/>
                      <a:pt x="8201" y="243"/>
                    </a:cubicBezTo>
                    <a:cubicBezTo>
                      <a:pt x="10397" y="243"/>
                      <a:pt x="12561" y="612"/>
                      <a:pt x="14644" y="1326"/>
                    </a:cubicBezTo>
                    <a:cubicBezTo>
                      <a:pt x="15545" y="1626"/>
                      <a:pt x="16246" y="1893"/>
                      <a:pt x="16713" y="2093"/>
                    </a:cubicBezTo>
                    <a:cubicBezTo>
                      <a:pt x="16979" y="2227"/>
                      <a:pt x="17213" y="2294"/>
                      <a:pt x="17480" y="2394"/>
                    </a:cubicBezTo>
                    <a:cubicBezTo>
                      <a:pt x="17480" y="2394"/>
                      <a:pt x="17446" y="2327"/>
                      <a:pt x="17313" y="2260"/>
                    </a:cubicBezTo>
                    <a:cubicBezTo>
                      <a:pt x="17180" y="2193"/>
                      <a:pt x="17013" y="2127"/>
                      <a:pt x="16746" y="1993"/>
                    </a:cubicBezTo>
                    <a:cubicBezTo>
                      <a:pt x="16279" y="1793"/>
                      <a:pt x="15578" y="1493"/>
                      <a:pt x="14678" y="1159"/>
                    </a:cubicBezTo>
                    <a:cubicBezTo>
                      <a:pt x="12637" y="401"/>
                      <a:pt x="10469" y="0"/>
                      <a:pt x="8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3230;p66">
                <a:extLst>
                  <a:ext uri="{FF2B5EF4-FFF2-40B4-BE49-F238E27FC236}">
                    <a16:creationId xmlns:a16="http://schemas.microsoft.com/office/drawing/2014/main" xmlns="" id="{55DA0764-C4D7-EB92-6640-43310560C404}"/>
                  </a:ext>
                </a:extLst>
              </p:cNvPr>
              <p:cNvSpPr/>
              <p:nvPr/>
            </p:nvSpPr>
            <p:spPr>
              <a:xfrm>
                <a:off x="3888594" y="4116942"/>
                <a:ext cx="1348100" cy="180179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4726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101" y="101"/>
                    </a:lnTo>
                    <a:lnTo>
                      <a:pt x="1001" y="634"/>
                    </a:lnTo>
                    <a:cubicBezTo>
                      <a:pt x="2136" y="1268"/>
                      <a:pt x="3336" y="1802"/>
                      <a:pt x="4537" y="2302"/>
                    </a:cubicBezTo>
                    <a:cubicBezTo>
                      <a:pt x="8572" y="3903"/>
                      <a:pt x="12838" y="4726"/>
                      <a:pt x="17128" y="4726"/>
                    </a:cubicBezTo>
                    <a:cubicBezTo>
                      <a:pt x="19541" y="4726"/>
                      <a:pt x="21961" y="4465"/>
                      <a:pt x="24351" y="3937"/>
                    </a:cubicBezTo>
                    <a:cubicBezTo>
                      <a:pt x="26486" y="3470"/>
                      <a:pt x="28421" y="3036"/>
                      <a:pt x="30056" y="2836"/>
                    </a:cubicBezTo>
                    <a:cubicBezTo>
                      <a:pt x="30752" y="2744"/>
                      <a:pt x="31469" y="2693"/>
                      <a:pt x="32189" y="2693"/>
                    </a:cubicBezTo>
                    <a:cubicBezTo>
                      <a:pt x="32779" y="2693"/>
                      <a:pt x="33372" y="2728"/>
                      <a:pt x="33958" y="2803"/>
                    </a:cubicBezTo>
                    <a:lnTo>
                      <a:pt x="34559" y="2869"/>
                    </a:lnTo>
                    <a:lnTo>
                      <a:pt x="34992" y="2969"/>
                    </a:lnTo>
                    <a:cubicBezTo>
                      <a:pt x="35126" y="3003"/>
                      <a:pt x="35226" y="3003"/>
                      <a:pt x="35359" y="3036"/>
                    </a:cubicBezTo>
                    <a:cubicBezTo>
                      <a:pt x="35259" y="2969"/>
                      <a:pt x="35126" y="2936"/>
                      <a:pt x="34992" y="2903"/>
                    </a:cubicBezTo>
                    <a:lnTo>
                      <a:pt x="34592" y="2803"/>
                    </a:lnTo>
                    <a:lnTo>
                      <a:pt x="33992" y="2703"/>
                    </a:lnTo>
                    <a:cubicBezTo>
                      <a:pt x="33312" y="2598"/>
                      <a:pt x="32622" y="2548"/>
                      <a:pt x="31934" y="2548"/>
                    </a:cubicBezTo>
                    <a:cubicBezTo>
                      <a:pt x="31305" y="2548"/>
                      <a:pt x="30676" y="2590"/>
                      <a:pt x="30056" y="2669"/>
                    </a:cubicBezTo>
                    <a:cubicBezTo>
                      <a:pt x="26789" y="2963"/>
                      <a:pt x="22499" y="4473"/>
                      <a:pt x="17562" y="4473"/>
                    </a:cubicBezTo>
                    <a:cubicBezTo>
                      <a:pt x="17457" y="4473"/>
                      <a:pt x="17352" y="4472"/>
                      <a:pt x="17246" y="4471"/>
                    </a:cubicBezTo>
                    <a:cubicBezTo>
                      <a:pt x="12943" y="4471"/>
                      <a:pt x="8674" y="3703"/>
                      <a:pt x="4637" y="2136"/>
                    </a:cubicBezTo>
                    <a:cubicBezTo>
                      <a:pt x="3403" y="1669"/>
                      <a:pt x="2202" y="1135"/>
                      <a:pt x="1068" y="568"/>
                    </a:cubicBezTo>
                    <a:lnTo>
                      <a:pt x="101" y="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3231;p66">
                <a:extLst>
                  <a:ext uri="{FF2B5EF4-FFF2-40B4-BE49-F238E27FC236}">
                    <a16:creationId xmlns:a16="http://schemas.microsoft.com/office/drawing/2014/main" xmlns="" id="{3653DF3A-DEC3-4B65-1FD7-85B5BFE8D50E}"/>
                  </a:ext>
                </a:extLst>
              </p:cNvPr>
              <p:cNvSpPr/>
              <p:nvPr/>
            </p:nvSpPr>
            <p:spPr>
              <a:xfrm>
                <a:off x="4674548" y="4054644"/>
                <a:ext cx="571036" cy="86734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22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34" y="34"/>
                      <a:pt x="134" y="100"/>
                    </a:cubicBezTo>
                    <a:cubicBezTo>
                      <a:pt x="234" y="234"/>
                      <a:pt x="367" y="334"/>
                      <a:pt x="534" y="400"/>
                    </a:cubicBezTo>
                    <a:cubicBezTo>
                      <a:pt x="1001" y="767"/>
                      <a:pt x="1535" y="1034"/>
                      <a:pt x="2102" y="1301"/>
                    </a:cubicBezTo>
                    <a:cubicBezTo>
                      <a:pt x="2936" y="1635"/>
                      <a:pt x="3803" y="1868"/>
                      <a:pt x="4704" y="2035"/>
                    </a:cubicBezTo>
                    <a:cubicBezTo>
                      <a:pt x="5633" y="2180"/>
                      <a:pt x="6588" y="2275"/>
                      <a:pt x="7546" y="2275"/>
                    </a:cubicBezTo>
                    <a:cubicBezTo>
                      <a:pt x="7688" y="2275"/>
                      <a:pt x="7831" y="2273"/>
                      <a:pt x="7973" y="2268"/>
                    </a:cubicBezTo>
                    <a:cubicBezTo>
                      <a:pt x="10308" y="2202"/>
                      <a:pt x="12409" y="1935"/>
                      <a:pt x="13910" y="1768"/>
                    </a:cubicBezTo>
                    <a:lnTo>
                      <a:pt x="14978" y="1635"/>
                    </a:lnTo>
                    <a:lnTo>
                      <a:pt x="14978" y="1501"/>
                    </a:lnTo>
                    <a:lnTo>
                      <a:pt x="13910" y="1568"/>
                    </a:lnTo>
                    <a:cubicBezTo>
                      <a:pt x="12376" y="1701"/>
                      <a:pt x="10308" y="1968"/>
                      <a:pt x="7973" y="2002"/>
                    </a:cubicBezTo>
                    <a:cubicBezTo>
                      <a:pt x="7795" y="2007"/>
                      <a:pt x="7616" y="2010"/>
                      <a:pt x="7437" y="2010"/>
                    </a:cubicBezTo>
                    <a:cubicBezTo>
                      <a:pt x="6539" y="2010"/>
                      <a:pt x="5627" y="1940"/>
                      <a:pt x="4737" y="1801"/>
                    </a:cubicBezTo>
                    <a:cubicBezTo>
                      <a:pt x="3870" y="1668"/>
                      <a:pt x="3003" y="1435"/>
                      <a:pt x="2169" y="1101"/>
                    </a:cubicBezTo>
                    <a:cubicBezTo>
                      <a:pt x="1435" y="801"/>
                      <a:pt x="701" y="4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3232;p66">
                <a:extLst>
                  <a:ext uri="{FF2B5EF4-FFF2-40B4-BE49-F238E27FC236}">
                    <a16:creationId xmlns:a16="http://schemas.microsoft.com/office/drawing/2014/main" xmlns="" id="{B8914C4C-A9BB-E3E9-F79B-4E6B20CD8360}"/>
                  </a:ext>
                </a:extLst>
              </p:cNvPr>
              <p:cNvSpPr/>
              <p:nvPr/>
            </p:nvSpPr>
            <p:spPr>
              <a:xfrm>
                <a:off x="3887336" y="4232503"/>
                <a:ext cx="1359538" cy="128901"/>
              </a:xfrm>
              <a:custGeom>
                <a:avLst/>
                <a:gdLst/>
                <a:ahLst/>
                <a:cxnLst/>
                <a:rect l="l" t="t" r="r" b="b"/>
                <a:pathLst>
                  <a:path w="35660" h="3381" extrusionOk="0">
                    <a:moveTo>
                      <a:pt x="1418" y="1"/>
                    </a:moveTo>
                    <a:cubicBezTo>
                      <a:pt x="1301" y="1"/>
                      <a:pt x="1185" y="2"/>
                      <a:pt x="1068" y="5"/>
                    </a:cubicBezTo>
                    <a:cubicBezTo>
                      <a:pt x="701" y="39"/>
                      <a:pt x="367" y="105"/>
                      <a:pt x="0" y="172"/>
                    </a:cubicBezTo>
                    <a:lnTo>
                      <a:pt x="0" y="205"/>
                    </a:lnTo>
                    <a:cubicBezTo>
                      <a:pt x="367" y="172"/>
                      <a:pt x="701" y="139"/>
                      <a:pt x="1068" y="105"/>
                    </a:cubicBezTo>
                    <a:cubicBezTo>
                      <a:pt x="2469" y="105"/>
                      <a:pt x="3836" y="272"/>
                      <a:pt x="5204" y="672"/>
                    </a:cubicBezTo>
                    <a:cubicBezTo>
                      <a:pt x="6905" y="1139"/>
                      <a:pt x="8873" y="1940"/>
                      <a:pt x="11175" y="2474"/>
                    </a:cubicBezTo>
                    <a:cubicBezTo>
                      <a:pt x="13643" y="3074"/>
                      <a:pt x="16179" y="3374"/>
                      <a:pt x="18747" y="3374"/>
                    </a:cubicBezTo>
                    <a:cubicBezTo>
                      <a:pt x="18930" y="3379"/>
                      <a:pt x="19111" y="3381"/>
                      <a:pt x="19292" y="3381"/>
                    </a:cubicBezTo>
                    <a:cubicBezTo>
                      <a:pt x="24349" y="3381"/>
                      <a:pt x="28728" y="1700"/>
                      <a:pt x="32129" y="1700"/>
                    </a:cubicBezTo>
                    <a:cubicBezTo>
                      <a:pt x="32251" y="1700"/>
                      <a:pt x="32371" y="1702"/>
                      <a:pt x="32490" y="1706"/>
                    </a:cubicBezTo>
                    <a:cubicBezTo>
                      <a:pt x="33558" y="1706"/>
                      <a:pt x="34625" y="1873"/>
                      <a:pt x="35659" y="2173"/>
                    </a:cubicBezTo>
                    <a:lnTo>
                      <a:pt x="35659" y="2040"/>
                    </a:lnTo>
                    <a:cubicBezTo>
                      <a:pt x="34625" y="1706"/>
                      <a:pt x="33558" y="1540"/>
                      <a:pt x="32490" y="1540"/>
                    </a:cubicBezTo>
                    <a:cubicBezTo>
                      <a:pt x="32337" y="1533"/>
                      <a:pt x="32182" y="1529"/>
                      <a:pt x="32026" y="1529"/>
                    </a:cubicBezTo>
                    <a:cubicBezTo>
                      <a:pt x="28586" y="1529"/>
                      <a:pt x="24274" y="3147"/>
                      <a:pt x="19298" y="3147"/>
                    </a:cubicBezTo>
                    <a:cubicBezTo>
                      <a:pt x="19115" y="3147"/>
                      <a:pt x="18932" y="3145"/>
                      <a:pt x="18747" y="3141"/>
                    </a:cubicBezTo>
                    <a:cubicBezTo>
                      <a:pt x="16212" y="3107"/>
                      <a:pt x="13677" y="2807"/>
                      <a:pt x="11208" y="2240"/>
                    </a:cubicBezTo>
                    <a:cubicBezTo>
                      <a:pt x="8940" y="1706"/>
                      <a:pt x="6972" y="939"/>
                      <a:pt x="5237" y="506"/>
                    </a:cubicBezTo>
                    <a:cubicBezTo>
                      <a:pt x="3984" y="169"/>
                      <a:pt x="2702" y="1"/>
                      <a:pt x="1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3233;p66">
                <a:extLst>
                  <a:ext uri="{FF2B5EF4-FFF2-40B4-BE49-F238E27FC236}">
                    <a16:creationId xmlns:a16="http://schemas.microsoft.com/office/drawing/2014/main" xmlns="" id="{CD09D69F-9E66-6EBB-46A1-817D84E3C643}"/>
                  </a:ext>
                </a:extLst>
              </p:cNvPr>
              <p:cNvSpPr/>
              <p:nvPr/>
            </p:nvSpPr>
            <p:spPr>
              <a:xfrm>
                <a:off x="3887336" y="4410858"/>
                <a:ext cx="1358241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4134" extrusionOk="0">
                    <a:moveTo>
                      <a:pt x="11337" y="0"/>
                    </a:moveTo>
                    <a:cubicBezTo>
                      <a:pt x="10956" y="0"/>
                      <a:pt x="10580" y="10"/>
                      <a:pt x="10208" y="31"/>
                    </a:cubicBezTo>
                    <a:cubicBezTo>
                      <a:pt x="8073" y="97"/>
                      <a:pt x="5971" y="564"/>
                      <a:pt x="4037" y="1432"/>
                    </a:cubicBezTo>
                    <a:cubicBezTo>
                      <a:pt x="2736" y="2032"/>
                      <a:pt x="1501" y="2766"/>
                      <a:pt x="401" y="3666"/>
                    </a:cubicBezTo>
                    <a:cubicBezTo>
                      <a:pt x="234" y="3800"/>
                      <a:pt x="100" y="3900"/>
                      <a:pt x="0" y="4033"/>
                    </a:cubicBezTo>
                    <a:lnTo>
                      <a:pt x="0" y="4133"/>
                    </a:lnTo>
                    <a:lnTo>
                      <a:pt x="467" y="3733"/>
                    </a:lnTo>
                    <a:cubicBezTo>
                      <a:pt x="1602" y="2899"/>
                      <a:pt x="2836" y="2165"/>
                      <a:pt x="4137" y="1598"/>
                    </a:cubicBezTo>
                    <a:cubicBezTo>
                      <a:pt x="6038" y="764"/>
                      <a:pt x="8106" y="331"/>
                      <a:pt x="10208" y="264"/>
                    </a:cubicBezTo>
                    <a:cubicBezTo>
                      <a:pt x="10545" y="245"/>
                      <a:pt x="10888" y="236"/>
                      <a:pt x="11236" y="236"/>
                    </a:cubicBezTo>
                    <a:cubicBezTo>
                      <a:pt x="13297" y="236"/>
                      <a:pt x="15540" y="546"/>
                      <a:pt x="17880" y="831"/>
                    </a:cubicBezTo>
                    <a:cubicBezTo>
                      <a:pt x="19247" y="998"/>
                      <a:pt x="20582" y="1131"/>
                      <a:pt x="21849" y="1198"/>
                    </a:cubicBezTo>
                    <a:cubicBezTo>
                      <a:pt x="22166" y="1206"/>
                      <a:pt x="22481" y="1211"/>
                      <a:pt x="22795" y="1211"/>
                    </a:cubicBezTo>
                    <a:cubicBezTo>
                      <a:pt x="23736" y="1211"/>
                      <a:pt x="24668" y="1173"/>
                      <a:pt x="25619" y="1098"/>
                    </a:cubicBezTo>
                    <a:cubicBezTo>
                      <a:pt x="27184" y="944"/>
                      <a:pt x="28647" y="804"/>
                      <a:pt x="29960" y="804"/>
                    </a:cubicBezTo>
                    <a:cubicBezTo>
                      <a:pt x="30634" y="804"/>
                      <a:pt x="31268" y="841"/>
                      <a:pt x="31856" y="931"/>
                    </a:cubicBezTo>
                    <a:cubicBezTo>
                      <a:pt x="33224" y="1098"/>
                      <a:pt x="34492" y="1565"/>
                      <a:pt x="35626" y="2332"/>
                    </a:cubicBezTo>
                    <a:lnTo>
                      <a:pt x="35626" y="2199"/>
                    </a:lnTo>
                    <a:cubicBezTo>
                      <a:pt x="34492" y="1432"/>
                      <a:pt x="33224" y="931"/>
                      <a:pt x="31890" y="764"/>
                    </a:cubicBezTo>
                    <a:cubicBezTo>
                      <a:pt x="31209" y="649"/>
                      <a:pt x="30469" y="602"/>
                      <a:pt x="29682" y="602"/>
                    </a:cubicBezTo>
                    <a:cubicBezTo>
                      <a:pt x="28423" y="602"/>
                      <a:pt x="27042" y="721"/>
                      <a:pt x="25585" y="864"/>
                    </a:cubicBezTo>
                    <a:cubicBezTo>
                      <a:pt x="24788" y="929"/>
                      <a:pt x="23991" y="966"/>
                      <a:pt x="23194" y="966"/>
                    </a:cubicBezTo>
                    <a:cubicBezTo>
                      <a:pt x="22757" y="966"/>
                      <a:pt x="22320" y="955"/>
                      <a:pt x="21883" y="931"/>
                    </a:cubicBezTo>
                    <a:cubicBezTo>
                      <a:pt x="20582" y="898"/>
                      <a:pt x="19281" y="731"/>
                      <a:pt x="17913" y="564"/>
                    </a:cubicBezTo>
                    <a:cubicBezTo>
                      <a:pt x="15630" y="282"/>
                      <a:pt x="13418" y="0"/>
                      <a:pt x="11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3234;p66">
                <a:extLst>
                  <a:ext uri="{FF2B5EF4-FFF2-40B4-BE49-F238E27FC236}">
                    <a16:creationId xmlns:a16="http://schemas.microsoft.com/office/drawing/2014/main" xmlns="" id="{8AC0E0D0-859F-EC37-3A34-6433409BB204}"/>
                  </a:ext>
                </a:extLst>
              </p:cNvPr>
              <p:cNvSpPr/>
              <p:nvPr/>
            </p:nvSpPr>
            <p:spPr>
              <a:xfrm>
                <a:off x="4120053" y="4534083"/>
                <a:ext cx="652433" cy="67443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769" extrusionOk="0">
                    <a:moveTo>
                      <a:pt x="6605" y="1"/>
                    </a:moveTo>
                    <a:cubicBezTo>
                      <a:pt x="5204" y="1"/>
                      <a:pt x="3803" y="201"/>
                      <a:pt x="2469" y="601"/>
                    </a:cubicBezTo>
                    <a:cubicBezTo>
                      <a:pt x="1602" y="868"/>
                      <a:pt x="768" y="1268"/>
                      <a:pt x="1" y="1769"/>
                    </a:cubicBezTo>
                    <a:lnTo>
                      <a:pt x="201" y="1769"/>
                    </a:lnTo>
                    <a:cubicBezTo>
                      <a:pt x="935" y="1335"/>
                      <a:pt x="1702" y="1002"/>
                      <a:pt x="2536" y="768"/>
                    </a:cubicBezTo>
                    <a:cubicBezTo>
                      <a:pt x="3728" y="432"/>
                      <a:pt x="4977" y="264"/>
                      <a:pt x="6256" y="264"/>
                    </a:cubicBezTo>
                    <a:cubicBezTo>
                      <a:pt x="6372" y="264"/>
                      <a:pt x="6489" y="265"/>
                      <a:pt x="6605" y="268"/>
                    </a:cubicBezTo>
                    <a:cubicBezTo>
                      <a:pt x="8273" y="301"/>
                      <a:pt x="9941" y="501"/>
                      <a:pt x="11609" y="868"/>
                    </a:cubicBezTo>
                    <a:cubicBezTo>
                      <a:pt x="13077" y="1168"/>
                      <a:pt x="14478" y="1502"/>
                      <a:pt x="15812" y="1769"/>
                    </a:cubicBezTo>
                    <a:lnTo>
                      <a:pt x="17113" y="1769"/>
                    </a:lnTo>
                    <a:lnTo>
                      <a:pt x="16613" y="1669"/>
                    </a:lnTo>
                    <a:cubicBezTo>
                      <a:pt x="15078" y="1402"/>
                      <a:pt x="13410" y="968"/>
                      <a:pt x="11642" y="601"/>
                    </a:cubicBezTo>
                    <a:cubicBezTo>
                      <a:pt x="9975" y="234"/>
                      <a:pt x="8307" y="34"/>
                      <a:pt x="6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3235;p66">
              <a:extLst>
                <a:ext uri="{FF2B5EF4-FFF2-40B4-BE49-F238E27FC236}">
                  <a16:creationId xmlns:a16="http://schemas.microsoft.com/office/drawing/2014/main" xmlns="" id="{8347420E-0E37-02ED-BA92-788B1993692A}"/>
                </a:ext>
              </a:extLst>
            </p:cNvPr>
            <p:cNvSpPr/>
            <p:nvPr/>
          </p:nvSpPr>
          <p:spPr>
            <a:xfrm>
              <a:off x="3887336" y="3558620"/>
              <a:ext cx="983091" cy="19139"/>
            </a:xfrm>
            <a:custGeom>
              <a:avLst/>
              <a:gdLst/>
              <a:ahLst/>
              <a:cxnLst/>
              <a:rect l="l" t="t" r="r" b="b"/>
              <a:pathLst>
                <a:path w="25786" h="502" extrusionOk="0">
                  <a:moveTo>
                    <a:pt x="0" y="1"/>
                  </a:moveTo>
                  <a:lnTo>
                    <a:pt x="0" y="501"/>
                  </a:lnTo>
                  <a:lnTo>
                    <a:pt x="25785" y="501"/>
                  </a:lnTo>
                  <a:lnTo>
                    <a:pt x="25785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236;p66">
              <a:extLst>
                <a:ext uri="{FF2B5EF4-FFF2-40B4-BE49-F238E27FC236}">
                  <a16:creationId xmlns:a16="http://schemas.microsoft.com/office/drawing/2014/main" xmlns="" id="{58D340C6-C4CE-E4B7-0AC4-21E9E5310373}"/>
                </a:ext>
              </a:extLst>
            </p:cNvPr>
            <p:cNvSpPr/>
            <p:nvPr/>
          </p:nvSpPr>
          <p:spPr>
            <a:xfrm>
              <a:off x="3887336" y="4064823"/>
              <a:ext cx="983091" cy="19101"/>
            </a:xfrm>
            <a:custGeom>
              <a:avLst/>
              <a:gdLst/>
              <a:ahLst/>
              <a:cxnLst/>
              <a:rect l="l" t="t" r="r" b="b"/>
              <a:pathLst>
                <a:path w="25786" h="501" extrusionOk="0">
                  <a:moveTo>
                    <a:pt x="0" y="0"/>
                  </a:moveTo>
                  <a:lnTo>
                    <a:pt x="0" y="500"/>
                  </a:lnTo>
                  <a:lnTo>
                    <a:pt x="25785" y="500"/>
                  </a:lnTo>
                  <a:lnTo>
                    <a:pt x="25785" y="0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237;p66">
              <a:extLst>
                <a:ext uri="{FF2B5EF4-FFF2-40B4-BE49-F238E27FC236}">
                  <a16:creationId xmlns:a16="http://schemas.microsoft.com/office/drawing/2014/main" xmlns="" id="{05035C0B-174D-B35D-EB29-3E3089646A6F}"/>
                </a:ext>
              </a:extLst>
            </p:cNvPr>
            <p:cNvSpPr/>
            <p:nvPr/>
          </p:nvSpPr>
          <p:spPr>
            <a:xfrm>
              <a:off x="4282848" y="3567541"/>
              <a:ext cx="208620" cy="44530"/>
            </a:xfrm>
            <a:custGeom>
              <a:avLst/>
              <a:gdLst/>
              <a:ahLst/>
              <a:cxnLst/>
              <a:rect l="l" t="t" r="r" b="b"/>
              <a:pathLst>
                <a:path w="5472" h="1168" extrusionOk="0">
                  <a:moveTo>
                    <a:pt x="0" y="0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238;p66">
              <a:extLst>
                <a:ext uri="{FF2B5EF4-FFF2-40B4-BE49-F238E27FC236}">
                  <a16:creationId xmlns:a16="http://schemas.microsoft.com/office/drawing/2014/main" xmlns="" id="{7EA19A7C-A767-4EA9-DCBB-A1F031FA2808}"/>
                </a:ext>
              </a:extLst>
            </p:cNvPr>
            <p:cNvSpPr/>
            <p:nvPr/>
          </p:nvSpPr>
          <p:spPr>
            <a:xfrm>
              <a:off x="4282848" y="3067700"/>
              <a:ext cx="208620" cy="43310"/>
            </a:xfrm>
            <a:custGeom>
              <a:avLst/>
              <a:gdLst/>
              <a:ahLst/>
              <a:cxnLst/>
              <a:rect l="l" t="t" r="r" b="b"/>
              <a:pathLst>
                <a:path w="5472" h="1136" extrusionOk="0">
                  <a:moveTo>
                    <a:pt x="0" y="1"/>
                  </a:moveTo>
                  <a:lnTo>
                    <a:pt x="0" y="1135"/>
                  </a:lnTo>
                  <a:lnTo>
                    <a:pt x="5471" y="1135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239;p66">
              <a:extLst>
                <a:ext uri="{FF2B5EF4-FFF2-40B4-BE49-F238E27FC236}">
                  <a16:creationId xmlns:a16="http://schemas.microsoft.com/office/drawing/2014/main" xmlns="" id="{77AD0A53-FC09-5E0A-582C-5EB375B281BC}"/>
                </a:ext>
              </a:extLst>
            </p:cNvPr>
            <p:cNvSpPr/>
            <p:nvPr/>
          </p:nvSpPr>
          <p:spPr>
            <a:xfrm>
              <a:off x="4282848" y="4071152"/>
              <a:ext cx="208620" cy="44568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240;p66">
              <a:extLst>
                <a:ext uri="{FF2B5EF4-FFF2-40B4-BE49-F238E27FC236}">
                  <a16:creationId xmlns:a16="http://schemas.microsoft.com/office/drawing/2014/main" xmlns="" id="{80C8FCB7-9202-30D8-D5D9-DC622C70E956}"/>
                </a:ext>
              </a:extLst>
            </p:cNvPr>
            <p:cNvSpPr/>
            <p:nvPr/>
          </p:nvSpPr>
          <p:spPr>
            <a:xfrm>
              <a:off x="4870398" y="3067700"/>
              <a:ext cx="375188" cy="1535065"/>
            </a:xfrm>
            <a:custGeom>
              <a:avLst/>
              <a:gdLst/>
              <a:ahLst/>
              <a:cxnLst/>
              <a:rect l="l" t="t" r="r" b="b"/>
              <a:pathLst>
                <a:path w="9841" h="40264" extrusionOk="0">
                  <a:moveTo>
                    <a:pt x="0" y="1"/>
                  </a:moveTo>
                  <a:lnTo>
                    <a:pt x="0" y="40263"/>
                  </a:lnTo>
                  <a:lnTo>
                    <a:pt x="9841" y="40263"/>
                  </a:lnTo>
                  <a:lnTo>
                    <a:pt x="9841" y="1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D99310B-591E-C920-8DD2-5EF86AADE975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946676FA-60E2-E54D-219B-3AEC0BE27FF3}"/>
              </a:ext>
            </a:extLst>
          </p:cNvPr>
          <p:cNvSpPr/>
          <p:nvPr/>
        </p:nvSpPr>
        <p:spPr>
          <a:xfrm>
            <a:off x="8054496" y="-2877933"/>
            <a:ext cx="80038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42" name="Google Shape;10;p2">
            <a:extLst>
              <a:ext uri="{FF2B5EF4-FFF2-40B4-BE49-F238E27FC236}">
                <a16:creationId xmlns:a16="http://schemas.microsoft.com/office/drawing/2014/main" xmlns="" id="{25250539-F738-0BF1-470D-082E1456BAA3}"/>
              </a:ext>
            </a:extLst>
          </p:cNvPr>
          <p:cNvSpPr/>
          <p:nvPr/>
        </p:nvSpPr>
        <p:spPr>
          <a:xfrm>
            <a:off x="-984331" y="1626287"/>
            <a:ext cx="1012688" cy="319464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35;p23">
            <a:extLst>
              <a:ext uri="{FF2B5EF4-FFF2-40B4-BE49-F238E27FC236}">
                <a16:creationId xmlns:a16="http://schemas.microsoft.com/office/drawing/2014/main" xmlns="" id="{01401E93-770C-6CB2-6945-59B9018D9706}"/>
              </a:ext>
            </a:extLst>
          </p:cNvPr>
          <p:cNvSpPr/>
          <p:nvPr/>
        </p:nvSpPr>
        <p:spPr>
          <a:xfrm>
            <a:off x="5744040" y="-813401"/>
            <a:ext cx="1385794" cy="6492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F5455D2D-AD89-4278-C462-A7E3D25D4A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9A83790-2D93-8583-29FB-8E798618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7" y="1506480"/>
            <a:ext cx="2591413" cy="185615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4086A7FF-FAEB-8782-4C4B-E2806B1EB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50" y="1375738"/>
            <a:ext cx="3405898" cy="20683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BA262D1-F6BE-2CA4-A97E-9B044E5C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362" y="3623162"/>
            <a:ext cx="3636073" cy="10484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23135076-89AA-EF5A-E42B-151E1DA53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496" y="-23967"/>
            <a:ext cx="833080" cy="8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265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555;p36">
            <a:extLst>
              <a:ext uri="{FF2B5EF4-FFF2-40B4-BE49-F238E27FC236}">
                <a16:creationId xmlns:a16="http://schemas.microsoft.com/office/drawing/2014/main" xmlns="" id="{6DEB9FD4-BEF4-65B4-A2DC-1EABE44EB969}"/>
              </a:ext>
            </a:extLst>
          </p:cNvPr>
          <p:cNvSpPr/>
          <p:nvPr/>
        </p:nvSpPr>
        <p:spPr>
          <a:xfrm flipH="1">
            <a:off x="6755287" y="489563"/>
            <a:ext cx="652565" cy="653287"/>
          </a:xfrm>
          <a:custGeom>
            <a:avLst/>
            <a:gdLst/>
            <a:ahLst/>
            <a:cxnLst/>
            <a:rect l="l" t="t" r="r" b="b"/>
            <a:pathLst>
              <a:path w="30756" h="30790" extrusionOk="0">
                <a:moveTo>
                  <a:pt x="15516" y="9724"/>
                </a:moveTo>
                <a:cubicBezTo>
                  <a:pt x="16562" y="9724"/>
                  <a:pt x="17617" y="10021"/>
                  <a:pt x="18547" y="10642"/>
                </a:cubicBezTo>
                <a:cubicBezTo>
                  <a:pt x="22617" y="13377"/>
                  <a:pt x="21349" y="19648"/>
                  <a:pt x="16546" y="20582"/>
                </a:cubicBezTo>
                <a:cubicBezTo>
                  <a:pt x="16171" y="20656"/>
                  <a:pt x="15804" y="20690"/>
                  <a:pt x="15446" y="20690"/>
                </a:cubicBezTo>
                <a:cubicBezTo>
                  <a:pt x="11254" y="20690"/>
                  <a:pt x="8421" y="15893"/>
                  <a:pt x="10942" y="12143"/>
                </a:cubicBezTo>
                <a:cubicBezTo>
                  <a:pt x="12010" y="10572"/>
                  <a:pt x="13750" y="9724"/>
                  <a:pt x="15516" y="9724"/>
                </a:cubicBezTo>
                <a:close/>
                <a:moveTo>
                  <a:pt x="14911" y="1"/>
                </a:moveTo>
                <a:lnTo>
                  <a:pt x="9908" y="1001"/>
                </a:lnTo>
                <a:lnTo>
                  <a:pt x="9841" y="4070"/>
                </a:lnTo>
                <a:cubicBezTo>
                  <a:pt x="8840" y="4571"/>
                  <a:pt x="7906" y="5204"/>
                  <a:pt x="7072" y="5938"/>
                </a:cubicBezTo>
                <a:lnTo>
                  <a:pt x="4204" y="4838"/>
                </a:lnTo>
                <a:lnTo>
                  <a:pt x="1368" y="9074"/>
                </a:lnTo>
                <a:lnTo>
                  <a:pt x="3470" y="11309"/>
                </a:lnTo>
                <a:cubicBezTo>
                  <a:pt x="3103" y="12376"/>
                  <a:pt x="2903" y="13477"/>
                  <a:pt x="2836" y="14578"/>
                </a:cubicBezTo>
                <a:lnTo>
                  <a:pt x="1" y="15845"/>
                </a:lnTo>
                <a:lnTo>
                  <a:pt x="1001" y="20849"/>
                </a:lnTo>
                <a:lnTo>
                  <a:pt x="4070" y="20916"/>
                </a:lnTo>
                <a:cubicBezTo>
                  <a:pt x="4571" y="21916"/>
                  <a:pt x="5204" y="22850"/>
                  <a:pt x="5938" y="23718"/>
                </a:cubicBezTo>
                <a:lnTo>
                  <a:pt x="4804" y="26586"/>
                </a:lnTo>
                <a:lnTo>
                  <a:pt x="9074" y="29422"/>
                </a:lnTo>
                <a:lnTo>
                  <a:pt x="11309" y="27320"/>
                </a:lnTo>
                <a:cubicBezTo>
                  <a:pt x="12343" y="27654"/>
                  <a:pt x="13444" y="27887"/>
                  <a:pt x="14578" y="27954"/>
                </a:cubicBezTo>
                <a:lnTo>
                  <a:pt x="15812" y="30789"/>
                </a:lnTo>
                <a:lnTo>
                  <a:pt x="20816" y="29789"/>
                </a:lnTo>
                <a:lnTo>
                  <a:pt x="20916" y="26720"/>
                </a:lnTo>
                <a:cubicBezTo>
                  <a:pt x="21916" y="26220"/>
                  <a:pt x="22850" y="25586"/>
                  <a:pt x="23684" y="24852"/>
                </a:cubicBezTo>
                <a:lnTo>
                  <a:pt x="26553" y="25986"/>
                </a:lnTo>
                <a:lnTo>
                  <a:pt x="29388" y="21716"/>
                </a:lnTo>
                <a:lnTo>
                  <a:pt x="27254" y="19481"/>
                </a:lnTo>
                <a:cubicBezTo>
                  <a:pt x="27620" y="18414"/>
                  <a:pt x="27854" y="17313"/>
                  <a:pt x="27921" y="16212"/>
                </a:cubicBezTo>
                <a:lnTo>
                  <a:pt x="30756" y="14945"/>
                </a:lnTo>
                <a:lnTo>
                  <a:pt x="29755" y="9941"/>
                </a:lnTo>
                <a:lnTo>
                  <a:pt x="26653" y="9874"/>
                </a:lnTo>
                <a:cubicBezTo>
                  <a:pt x="26186" y="8874"/>
                  <a:pt x="25552" y="7940"/>
                  <a:pt x="24818" y="7106"/>
                </a:cubicBezTo>
                <a:lnTo>
                  <a:pt x="25919" y="4204"/>
                </a:lnTo>
                <a:lnTo>
                  <a:pt x="21683" y="1368"/>
                </a:lnTo>
                <a:lnTo>
                  <a:pt x="19448" y="3503"/>
                </a:lnTo>
                <a:cubicBezTo>
                  <a:pt x="18380" y="3136"/>
                  <a:pt x="17280" y="2903"/>
                  <a:pt x="16179" y="2836"/>
                </a:cubicBezTo>
                <a:lnTo>
                  <a:pt x="1491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556;p36">
            <a:extLst>
              <a:ext uri="{FF2B5EF4-FFF2-40B4-BE49-F238E27FC236}">
                <a16:creationId xmlns:a16="http://schemas.microsoft.com/office/drawing/2014/main" xmlns="" id="{B6BBD56E-4D9A-053A-DD71-E5BD3DDB6A9C}"/>
              </a:ext>
            </a:extLst>
          </p:cNvPr>
          <p:cNvSpPr/>
          <p:nvPr/>
        </p:nvSpPr>
        <p:spPr>
          <a:xfrm flipH="1">
            <a:off x="7409179" y="255067"/>
            <a:ext cx="319217" cy="319217"/>
          </a:xfrm>
          <a:custGeom>
            <a:avLst/>
            <a:gdLst/>
            <a:ahLst/>
            <a:cxnLst/>
            <a:rect l="l" t="t" r="r" b="b"/>
            <a:pathLst>
              <a:path w="15045" h="15045" extrusionOk="0">
                <a:moveTo>
                  <a:pt x="7592" y="4724"/>
                </a:moveTo>
                <a:cubicBezTo>
                  <a:pt x="8272" y="4724"/>
                  <a:pt x="8953" y="4983"/>
                  <a:pt x="9474" y="5504"/>
                </a:cubicBezTo>
                <a:cubicBezTo>
                  <a:pt x="11209" y="7172"/>
                  <a:pt x="10041" y="10108"/>
                  <a:pt x="7639" y="10141"/>
                </a:cubicBezTo>
                <a:cubicBezTo>
                  <a:pt x="7625" y="10141"/>
                  <a:pt x="7612" y="10141"/>
                  <a:pt x="7598" y="10141"/>
                </a:cubicBezTo>
                <a:cubicBezTo>
                  <a:pt x="5223" y="10141"/>
                  <a:pt x="3980" y="7296"/>
                  <a:pt x="5638" y="5571"/>
                </a:cubicBezTo>
                <a:cubicBezTo>
                  <a:pt x="6167" y="5008"/>
                  <a:pt x="6879" y="4724"/>
                  <a:pt x="7592" y="4724"/>
                </a:cubicBezTo>
                <a:close/>
                <a:moveTo>
                  <a:pt x="8640" y="0"/>
                </a:moveTo>
                <a:lnTo>
                  <a:pt x="6138" y="67"/>
                </a:lnTo>
                <a:lnTo>
                  <a:pt x="5805" y="1535"/>
                </a:lnTo>
                <a:cubicBezTo>
                  <a:pt x="5271" y="1702"/>
                  <a:pt x="4771" y="1902"/>
                  <a:pt x="4304" y="2202"/>
                </a:cubicBezTo>
                <a:lnTo>
                  <a:pt x="3003" y="1401"/>
                </a:lnTo>
                <a:lnTo>
                  <a:pt x="1235" y="3236"/>
                </a:lnTo>
                <a:lnTo>
                  <a:pt x="2069" y="4504"/>
                </a:lnTo>
                <a:cubicBezTo>
                  <a:pt x="1802" y="4971"/>
                  <a:pt x="1602" y="5504"/>
                  <a:pt x="1468" y="6038"/>
                </a:cubicBezTo>
                <a:lnTo>
                  <a:pt x="1" y="6405"/>
                </a:lnTo>
                <a:lnTo>
                  <a:pt x="34" y="8907"/>
                </a:lnTo>
                <a:lnTo>
                  <a:pt x="1535" y="9240"/>
                </a:lnTo>
                <a:cubicBezTo>
                  <a:pt x="1668" y="9774"/>
                  <a:pt x="1902" y="10274"/>
                  <a:pt x="2202" y="10741"/>
                </a:cubicBezTo>
                <a:lnTo>
                  <a:pt x="1402" y="12042"/>
                </a:lnTo>
                <a:lnTo>
                  <a:pt x="3203" y="13810"/>
                </a:lnTo>
                <a:lnTo>
                  <a:pt x="4504" y="12976"/>
                </a:lnTo>
                <a:cubicBezTo>
                  <a:pt x="4971" y="13243"/>
                  <a:pt x="5471" y="13443"/>
                  <a:pt x="6005" y="13577"/>
                </a:cubicBezTo>
                <a:lnTo>
                  <a:pt x="6372" y="15044"/>
                </a:lnTo>
                <a:lnTo>
                  <a:pt x="8907" y="15011"/>
                </a:lnTo>
                <a:lnTo>
                  <a:pt x="9207" y="13510"/>
                </a:lnTo>
                <a:cubicBezTo>
                  <a:pt x="9741" y="13343"/>
                  <a:pt x="10241" y="13143"/>
                  <a:pt x="10742" y="12843"/>
                </a:cubicBezTo>
                <a:lnTo>
                  <a:pt x="12042" y="13643"/>
                </a:lnTo>
                <a:lnTo>
                  <a:pt x="13777" y="11842"/>
                </a:lnTo>
                <a:lnTo>
                  <a:pt x="12943" y="10541"/>
                </a:lnTo>
                <a:cubicBezTo>
                  <a:pt x="13210" y="10074"/>
                  <a:pt x="13410" y="9541"/>
                  <a:pt x="13544" y="9007"/>
                </a:cubicBezTo>
                <a:lnTo>
                  <a:pt x="15045" y="8673"/>
                </a:lnTo>
                <a:lnTo>
                  <a:pt x="14978" y="6138"/>
                </a:lnTo>
                <a:lnTo>
                  <a:pt x="13510" y="5838"/>
                </a:lnTo>
                <a:cubicBezTo>
                  <a:pt x="13343" y="5304"/>
                  <a:pt x="13110" y="4770"/>
                  <a:pt x="12843" y="4303"/>
                </a:cubicBezTo>
                <a:lnTo>
                  <a:pt x="13644" y="3002"/>
                </a:lnTo>
                <a:lnTo>
                  <a:pt x="11809" y="1268"/>
                </a:lnTo>
                <a:lnTo>
                  <a:pt x="10541" y="2102"/>
                </a:lnTo>
                <a:cubicBezTo>
                  <a:pt x="10041" y="1835"/>
                  <a:pt x="9541" y="1601"/>
                  <a:pt x="9007" y="1501"/>
                </a:cubicBezTo>
                <a:lnTo>
                  <a:pt x="8640" y="0"/>
                </a:lnTo>
                <a:close/>
              </a:path>
            </a:pathLst>
          </a:custGeom>
          <a:solidFill>
            <a:srgbClr val="FFA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2553;p59">
            <a:extLst>
              <a:ext uri="{FF2B5EF4-FFF2-40B4-BE49-F238E27FC236}">
                <a16:creationId xmlns:a16="http://schemas.microsoft.com/office/drawing/2014/main" xmlns="" id="{A9317227-ACB8-3B86-EF1D-2C53523F4E29}"/>
              </a:ext>
            </a:extLst>
          </p:cNvPr>
          <p:cNvSpPr/>
          <p:nvPr/>
        </p:nvSpPr>
        <p:spPr>
          <a:xfrm>
            <a:off x="990024" y="1698576"/>
            <a:ext cx="714822" cy="1823438"/>
          </a:xfrm>
          <a:custGeom>
            <a:avLst/>
            <a:gdLst/>
            <a:ahLst/>
            <a:cxnLst/>
            <a:rect l="l" t="t" r="r" b="b"/>
            <a:pathLst>
              <a:path w="35059" h="89432" extrusionOk="0">
                <a:moveTo>
                  <a:pt x="35059" y="0"/>
                </a:moveTo>
                <a:lnTo>
                  <a:pt x="34825" y="100"/>
                </a:lnTo>
                <a:lnTo>
                  <a:pt x="34092" y="434"/>
                </a:lnTo>
                <a:lnTo>
                  <a:pt x="32957" y="968"/>
                </a:lnTo>
                <a:cubicBezTo>
                  <a:pt x="32490" y="1168"/>
                  <a:pt x="31990" y="1468"/>
                  <a:pt x="31423" y="1768"/>
                </a:cubicBezTo>
                <a:cubicBezTo>
                  <a:pt x="28187" y="3536"/>
                  <a:pt x="25152" y="5638"/>
                  <a:pt x="22350" y="8073"/>
                </a:cubicBezTo>
                <a:cubicBezTo>
                  <a:pt x="20448" y="9741"/>
                  <a:pt x="18614" y="11542"/>
                  <a:pt x="16946" y="13443"/>
                </a:cubicBezTo>
                <a:cubicBezTo>
                  <a:pt x="15011" y="15645"/>
                  <a:pt x="13243" y="17980"/>
                  <a:pt x="11642" y="20415"/>
                </a:cubicBezTo>
                <a:cubicBezTo>
                  <a:pt x="8040" y="26052"/>
                  <a:pt x="5271" y="32223"/>
                  <a:pt x="3436" y="38661"/>
                </a:cubicBezTo>
                <a:cubicBezTo>
                  <a:pt x="1635" y="45133"/>
                  <a:pt x="568" y="51771"/>
                  <a:pt x="267" y="58442"/>
                </a:cubicBezTo>
                <a:cubicBezTo>
                  <a:pt x="1" y="63913"/>
                  <a:pt x="134" y="69383"/>
                  <a:pt x="701" y="74821"/>
                </a:cubicBezTo>
                <a:cubicBezTo>
                  <a:pt x="1068" y="78490"/>
                  <a:pt x="1802" y="82126"/>
                  <a:pt x="2903" y="85628"/>
                </a:cubicBezTo>
                <a:cubicBezTo>
                  <a:pt x="3303" y="86863"/>
                  <a:pt x="3670" y="87830"/>
                  <a:pt x="3937" y="88464"/>
                </a:cubicBezTo>
                <a:lnTo>
                  <a:pt x="4270" y="89198"/>
                </a:lnTo>
                <a:lnTo>
                  <a:pt x="4270" y="89198"/>
                </a:lnTo>
                <a:lnTo>
                  <a:pt x="4003" y="88464"/>
                </a:lnTo>
                <a:cubicBezTo>
                  <a:pt x="3737" y="87830"/>
                  <a:pt x="3403" y="86896"/>
                  <a:pt x="3003" y="85628"/>
                </a:cubicBezTo>
                <a:cubicBezTo>
                  <a:pt x="1935" y="82092"/>
                  <a:pt x="1235" y="78457"/>
                  <a:pt x="901" y="74787"/>
                </a:cubicBezTo>
                <a:cubicBezTo>
                  <a:pt x="334" y="69350"/>
                  <a:pt x="234" y="63913"/>
                  <a:pt x="501" y="58476"/>
                </a:cubicBezTo>
                <a:cubicBezTo>
                  <a:pt x="801" y="51771"/>
                  <a:pt x="1869" y="45166"/>
                  <a:pt x="3703" y="38728"/>
                </a:cubicBezTo>
                <a:cubicBezTo>
                  <a:pt x="5504" y="32290"/>
                  <a:pt x="8240" y="26152"/>
                  <a:pt x="11876" y="20548"/>
                </a:cubicBezTo>
                <a:cubicBezTo>
                  <a:pt x="13443" y="18113"/>
                  <a:pt x="15178" y="15778"/>
                  <a:pt x="17079" y="13577"/>
                </a:cubicBezTo>
                <a:cubicBezTo>
                  <a:pt x="18747" y="11675"/>
                  <a:pt x="20549" y="9874"/>
                  <a:pt x="22450" y="8173"/>
                </a:cubicBezTo>
                <a:cubicBezTo>
                  <a:pt x="25219" y="5771"/>
                  <a:pt x="28254" y="3636"/>
                  <a:pt x="31456" y="1835"/>
                </a:cubicBezTo>
                <a:cubicBezTo>
                  <a:pt x="32023" y="1535"/>
                  <a:pt x="32524" y="1235"/>
                  <a:pt x="32991" y="1001"/>
                </a:cubicBezTo>
                <a:lnTo>
                  <a:pt x="34125" y="467"/>
                </a:lnTo>
                <a:lnTo>
                  <a:pt x="34825" y="134"/>
                </a:lnTo>
                <a:cubicBezTo>
                  <a:pt x="34992" y="34"/>
                  <a:pt x="35059" y="0"/>
                  <a:pt x="35059" y="0"/>
                </a:cubicBezTo>
                <a:close/>
                <a:moveTo>
                  <a:pt x="4270" y="89198"/>
                </a:moveTo>
                <a:cubicBezTo>
                  <a:pt x="4337" y="89364"/>
                  <a:pt x="4370" y="89431"/>
                  <a:pt x="4370" y="89431"/>
                </a:cubicBezTo>
                <a:lnTo>
                  <a:pt x="4270" y="89198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2554;p59">
            <a:extLst>
              <a:ext uri="{FF2B5EF4-FFF2-40B4-BE49-F238E27FC236}">
                <a16:creationId xmlns:a16="http://schemas.microsoft.com/office/drawing/2014/main" xmlns="" id="{504379AA-5366-D08D-22F1-645260E7108A}"/>
              </a:ext>
            </a:extLst>
          </p:cNvPr>
          <p:cNvSpPr/>
          <p:nvPr/>
        </p:nvSpPr>
        <p:spPr>
          <a:xfrm>
            <a:off x="3573812" y="1693805"/>
            <a:ext cx="565206" cy="788976"/>
          </a:xfrm>
          <a:custGeom>
            <a:avLst/>
            <a:gdLst/>
            <a:ahLst/>
            <a:cxnLst/>
            <a:rect l="l" t="t" r="r" b="b"/>
            <a:pathLst>
              <a:path w="27721" h="38696" extrusionOk="0">
                <a:moveTo>
                  <a:pt x="0" y="1"/>
                </a:moveTo>
                <a:lnTo>
                  <a:pt x="100" y="101"/>
                </a:lnTo>
                <a:lnTo>
                  <a:pt x="401" y="334"/>
                </a:lnTo>
                <a:lnTo>
                  <a:pt x="1535" y="1168"/>
                </a:lnTo>
                <a:cubicBezTo>
                  <a:pt x="2002" y="1535"/>
                  <a:pt x="2636" y="1969"/>
                  <a:pt x="3303" y="2536"/>
                </a:cubicBezTo>
                <a:lnTo>
                  <a:pt x="4403" y="3403"/>
                </a:lnTo>
                <a:lnTo>
                  <a:pt x="4971" y="3870"/>
                </a:lnTo>
                <a:lnTo>
                  <a:pt x="5604" y="4404"/>
                </a:lnTo>
                <a:cubicBezTo>
                  <a:pt x="6405" y="5105"/>
                  <a:pt x="7339" y="5872"/>
                  <a:pt x="8273" y="6772"/>
                </a:cubicBezTo>
                <a:cubicBezTo>
                  <a:pt x="8740" y="7206"/>
                  <a:pt x="9274" y="7640"/>
                  <a:pt x="9741" y="8140"/>
                </a:cubicBezTo>
                <a:cubicBezTo>
                  <a:pt x="10241" y="8640"/>
                  <a:pt x="10741" y="9141"/>
                  <a:pt x="11242" y="9641"/>
                </a:cubicBezTo>
                <a:cubicBezTo>
                  <a:pt x="13443" y="11909"/>
                  <a:pt x="15478" y="14344"/>
                  <a:pt x="17346" y="16880"/>
                </a:cubicBezTo>
                <a:cubicBezTo>
                  <a:pt x="19181" y="19415"/>
                  <a:pt x="20849" y="22117"/>
                  <a:pt x="22316" y="24885"/>
                </a:cubicBezTo>
                <a:lnTo>
                  <a:pt x="23284" y="26787"/>
                </a:lnTo>
                <a:cubicBezTo>
                  <a:pt x="23584" y="27387"/>
                  <a:pt x="23817" y="28021"/>
                  <a:pt x="24118" y="28621"/>
                </a:cubicBezTo>
                <a:cubicBezTo>
                  <a:pt x="24651" y="29789"/>
                  <a:pt x="25052" y="30923"/>
                  <a:pt x="25485" y="31957"/>
                </a:cubicBezTo>
                <a:lnTo>
                  <a:pt x="25752" y="32691"/>
                </a:lnTo>
                <a:cubicBezTo>
                  <a:pt x="25852" y="32958"/>
                  <a:pt x="25919" y="33191"/>
                  <a:pt x="26019" y="33425"/>
                </a:cubicBezTo>
                <a:lnTo>
                  <a:pt x="26453" y="34759"/>
                </a:lnTo>
                <a:cubicBezTo>
                  <a:pt x="26753" y="35560"/>
                  <a:pt x="26953" y="36293"/>
                  <a:pt x="27153" y="36894"/>
                </a:cubicBezTo>
                <a:cubicBezTo>
                  <a:pt x="27320" y="37461"/>
                  <a:pt x="27453" y="37895"/>
                  <a:pt x="27553" y="38228"/>
                </a:cubicBezTo>
                <a:lnTo>
                  <a:pt x="27653" y="38595"/>
                </a:lnTo>
                <a:cubicBezTo>
                  <a:pt x="27687" y="38629"/>
                  <a:pt x="27687" y="38662"/>
                  <a:pt x="27720" y="38695"/>
                </a:cubicBezTo>
                <a:lnTo>
                  <a:pt x="27720" y="38595"/>
                </a:lnTo>
                <a:cubicBezTo>
                  <a:pt x="27687" y="38495"/>
                  <a:pt x="27653" y="38362"/>
                  <a:pt x="27620" y="38228"/>
                </a:cubicBezTo>
                <a:cubicBezTo>
                  <a:pt x="27520" y="37895"/>
                  <a:pt x="27420" y="37461"/>
                  <a:pt x="27253" y="36861"/>
                </a:cubicBezTo>
                <a:cubicBezTo>
                  <a:pt x="27086" y="36260"/>
                  <a:pt x="26886" y="35526"/>
                  <a:pt x="26586" y="34692"/>
                </a:cubicBezTo>
                <a:cubicBezTo>
                  <a:pt x="26453" y="34292"/>
                  <a:pt x="26319" y="33858"/>
                  <a:pt x="26152" y="33391"/>
                </a:cubicBezTo>
                <a:cubicBezTo>
                  <a:pt x="26086" y="33158"/>
                  <a:pt x="26019" y="32891"/>
                  <a:pt x="25919" y="32658"/>
                </a:cubicBezTo>
                <a:cubicBezTo>
                  <a:pt x="25819" y="32391"/>
                  <a:pt x="25719" y="32157"/>
                  <a:pt x="25619" y="31890"/>
                </a:cubicBezTo>
                <a:cubicBezTo>
                  <a:pt x="25252" y="30890"/>
                  <a:pt x="24818" y="29755"/>
                  <a:pt x="24284" y="28555"/>
                </a:cubicBezTo>
                <a:cubicBezTo>
                  <a:pt x="24017" y="27988"/>
                  <a:pt x="23751" y="27354"/>
                  <a:pt x="23450" y="26720"/>
                </a:cubicBezTo>
                <a:lnTo>
                  <a:pt x="22516" y="24819"/>
                </a:lnTo>
                <a:cubicBezTo>
                  <a:pt x="21049" y="22017"/>
                  <a:pt x="19381" y="19315"/>
                  <a:pt x="17546" y="16746"/>
                </a:cubicBezTo>
                <a:cubicBezTo>
                  <a:pt x="15645" y="14211"/>
                  <a:pt x="13610" y="11776"/>
                  <a:pt x="11408" y="9541"/>
                </a:cubicBezTo>
                <a:lnTo>
                  <a:pt x="9874" y="8040"/>
                </a:lnTo>
                <a:cubicBezTo>
                  <a:pt x="9407" y="7540"/>
                  <a:pt x="8873" y="7106"/>
                  <a:pt x="8406" y="6672"/>
                </a:cubicBezTo>
                <a:cubicBezTo>
                  <a:pt x="7472" y="5772"/>
                  <a:pt x="6538" y="5004"/>
                  <a:pt x="5704" y="4304"/>
                </a:cubicBezTo>
                <a:lnTo>
                  <a:pt x="5071" y="3770"/>
                </a:lnTo>
                <a:lnTo>
                  <a:pt x="4470" y="3303"/>
                </a:lnTo>
                <a:lnTo>
                  <a:pt x="3369" y="2469"/>
                </a:lnTo>
                <a:cubicBezTo>
                  <a:pt x="2702" y="1902"/>
                  <a:pt x="2068" y="1469"/>
                  <a:pt x="1568" y="1135"/>
                </a:cubicBezTo>
                <a:lnTo>
                  <a:pt x="401" y="301"/>
                </a:lnTo>
                <a:lnTo>
                  <a:pt x="100" y="68"/>
                </a:lnTo>
                <a:cubicBezTo>
                  <a:pt x="34" y="1"/>
                  <a:pt x="0" y="1"/>
                  <a:pt x="0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2555;p59">
            <a:extLst>
              <a:ext uri="{FF2B5EF4-FFF2-40B4-BE49-F238E27FC236}">
                <a16:creationId xmlns:a16="http://schemas.microsoft.com/office/drawing/2014/main" xmlns="" id="{1C4351B5-026A-7E41-988F-EC157AF00D7C}"/>
              </a:ext>
            </a:extLst>
          </p:cNvPr>
          <p:cNvSpPr/>
          <p:nvPr/>
        </p:nvSpPr>
        <p:spPr>
          <a:xfrm>
            <a:off x="730899" y="1939331"/>
            <a:ext cx="1309938" cy="1975786"/>
          </a:xfrm>
          <a:custGeom>
            <a:avLst/>
            <a:gdLst/>
            <a:ahLst/>
            <a:cxnLst/>
            <a:rect l="l" t="t" r="r" b="b"/>
            <a:pathLst>
              <a:path w="64247" h="96904" extrusionOk="0">
                <a:moveTo>
                  <a:pt x="64246" y="1"/>
                </a:moveTo>
                <a:lnTo>
                  <a:pt x="63379" y="401"/>
                </a:lnTo>
                <a:cubicBezTo>
                  <a:pt x="63012" y="601"/>
                  <a:pt x="62512" y="835"/>
                  <a:pt x="61978" y="1135"/>
                </a:cubicBezTo>
                <a:lnTo>
                  <a:pt x="60110" y="2202"/>
                </a:lnTo>
                <a:cubicBezTo>
                  <a:pt x="50270" y="8173"/>
                  <a:pt x="42397" y="16880"/>
                  <a:pt x="37527" y="27287"/>
                </a:cubicBezTo>
                <a:cubicBezTo>
                  <a:pt x="35826" y="30923"/>
                  <a:pt x="34525" y="34759"/>
                  <a:pt x="33658" y="38695"/>
                </a:cubicBezTo>
                <a:cubicBezTo>
                  <a:pt x="33191" y="40763"/>
                  <a:pt x="32857" y="42865"/>
                  <a:pt x="32590" y="44966"/>
                </a:cubicBezTo>
                <a:cubicBezTo>
                  <a:pt x="32357" y="47168"/>
                  <a:pt x="32257" y="49369"/>
                  <a:pt x="32257" y="51538"/>
                </a:cubicBezTo>
                <a:cubicBezTo>
                  <a:pt x="32257" y="58188"/>
                  <a:pt x="33384" y="64738"/>
                  <a:pt x="35604" y="70991"/>
                </a:cubicBezTo>
                <a:lnTo>
                  <a:pt x="35604" y="70991"/>
                </a:lnTo>
                <a:lnTo>
                  <a:pt x="9908" y="89632"/>
                </a:lnTo>
                <a:lnTo>
                  <a:pt x="2469" y="95069"/>
                </a:lnTo>
                <a:lnTo>
                  <a:pt x="501" y="96503"/>
                </a:lnTo>
                <a:lnTo>
                  <a:pt x="0" y="96904"/>
                </a:lnTo>
                <a:lnTo>
                  <a:pt x="501" y="96537"/>
                </a:lnTo>
                <a:cubicBezTo>
                  <a:pt x="968" y="96203"/>
                  <a:pt x="1635" y="95736"/>
                  <a:pt x="2502" y="95102"/>
                </a:cubicBezTo>
                <a:lnTo>
                  <a:pt x="9974" y="89732"/>
                </a:lnTo>
                <a:lnTo>
                  <a:pt x="35793" y="71118"/>
                </a:lnTo>
                <a:lnTo>
                  <a:pt x="35859" y="71052"/>
                </a:lnTo>
                <a:lnTo>
                  <a:pt x="35826" y="70985"/>
                </a:lnTo>
                <a:cubicBezTo>
                  <a:pt x="33624" y="64747"/>
                  <a:pt x="32490" y="58176"/>
                  <a:pt x="32490" y="51538"/>
                </a:cubicBezTo>
                <a:cubicBezTo>
                  <a:pt x="32490" y="49369"/>
                  <a:pt x="32590" y="47201"/>
                  <a:pt x="32824" y="45000"/>
                </a:cubicBezTo>
                <a:cubicBezTo>
                  <a:pt x="33091" y="42898"/>
                  <a:pt x="33424" y="40830"/>
                  <a:pt x="33891" y="38762"/>
                </a:cubicBezTo>
                <a:cubicBezTo>
                  <a:pt x="34759" y="34826"/>
                  <a:pt x="36060" y="31023"/>
                  <a:pt x="37727" y="27387"/>
                </a:cubicBezTo>
                <a:cubicBezTo>
                  <a:pt x="42598" y="17013"/>
                  <a:pt x="50403" y="8307"/>
                  <a:pt x="60177" y="2302"/>
                </a:cubicBezTo>
                <a:lnTo>
                  <a:pt x="62011" y="1202"/>
                </a:lnTo>
                <a:cubicBezTo>
                  <a:pt x="62578" y="901"/>
                  <a:pt x="63045" y="668"/>
                  <a:pt x="63412" y="468"/>
                </a:cubicBezTo>
                <a:lnTo>
                  <a:pt x="64246" y="1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2556;p59">
            <a:extLst>
              <a:ext uri="{FF2B5EF4-FFF2-40B4-BE49-F238E27FC236}">
                <a16:creationId xmlns:a16="http://schemas.microsoft.com/office/drawing/2014/main" xmlns="" id="{E738EA22-9D53-B86D-DFB1-261777361B80}"/>
              </a:ext>
            </a:extLst>
          </p:cNvPr>
          <p:cNvSpPr/>
          <p:nvPr/>
        </p:nvSpPr>
        <p:spPr>
          <a:xfrm>
            <a:off x="1980282" y="1344907"/>
            <a:ext cx="1058969" cy="331914"/>
          </a:xfrm>
          <a:custGeom>
            <a:avLst/>
            <a:gdLst/>
            <a:ahLst/>
            <a:cxnLst/>
            <a:rect l="l" t="t" r="r" b="b"/>
            <a:pathLst>
              <a:path w="51938" h="16279" extrusionOk="0">
                <a:moveTo>
                  <a:pt x="1" y="1"/>
                </a:moveTo>
                <a:cubicBezTo>
                  <a:pt x="1" y="1"/>
                  <a:pt x="34" y="1"/>
                  <a:pt x="67" y="67"/>
                </a:cubicBezTo>
                <a:lnTo>
                  <a:pt x="201" y="267"/>
                </a:lnTo>
                <a:lnTo>
                  <a:pt x="328" y="454"/>
                </a:lnTo>
                <a:lnTo>
                  <a:pt x="201" y="234"/>
                </a:lnTo>
                <a:lnTo>
                  <a:pt x="67" y="1"/>
                </a:lnTo>
                <a:close/>
                <a:moveTo>
                  <a:pt x="328" y="454"/>
                </a:moveTo>
                <a:lnTo>
                  <a:pt x="701" y="1101"/>
                </a:lnTo>
                <a:cubicBezTo>
                  <a:pt x="1168" y="1869"/>
                  <a:pt x="1835" y="2936"/>
                  <a:pt x="2669" y="4337"/>
                </a:cubicBezTo>
                <a:cubicBezTo>
                  <a:pt x="4404" y="7072"/>
                  <a:pt x="6805" y="11008"/>
                  <a:pt x="9641" y="15578"/>
                </a:cubicBezTo>
                <a:lnTo>
                  <a:pt x="9674" y="15645"/>
                </a:lnTo>
                <a:lnTo>
                  <a:pt x="9741" y="15645"/>
                </a:lnTo>
                <a:cubicBezTo>
                  <a:pt x="13677" y="14578"/>
                  <a:pt x="17680" y="13844"/>
                  <a:pt x="21716" y="13410"/>
                </a:cubicBezTo>
                <a:cubicBezTo>
                  <a:pt x="24340" y="13143"/>
                  <a:pt x="26979" y="13010"/>
                  <a:pt x="29623" y="13010"/>
                </a:cubicBezTo>
                <a:cubicBezTo>
                  <a:pt x="30945" y="13010"/>
                  <a:pt x="32268" y="13043"/>
                  <a:pt x="33591" y="13110"/>
                </a:cubicBezTo>
                <a:cubicBezTo>
                  <a:pt x="36827" y="13243"/>
                  <a:pt x="40029" y="13644"/>
                  <a:pt x="43231" y="14211"/>
                </a:cubicBezTo>
                <a:lnTo>
                  <a:pt x="44199" y="14378"/>
                </a:lnTo>
                <a:lnTo>
                  <a:pt x="45166" y="14578"/>
                </a:lnTo>
                <a:lnTo>
                  <a:pt x="46867" y="14945"/>
                </a:lnTo>
                <a:cubicBezTo>
                  <a:pt x="47935" y="15211"/>
                  <a:pt x="48869" y="15445"/>
                  <a:pt x="49603" y="15645"/>
                </a:cubicBezTo>
                <a:lnTo>
                  <a:pt x="51337" y="16112"/>
                </a:lnTo>
                <a:lnTo>
                  <a:pt x="51771" y="16246"/>
                </a:lnTo>
                <a:cubicBezTo>
                  <a:pt x="51804" y="16246"/>
                  <a:pt x="51871" y="16246"/>
                  <a:pt x="51938" y="16279"/>
                </a:cubicBezTo>
                <a:cubicBezTo>
                  <a:pt x="51871" y="16246"/>
                  <a:pt x="51838" y="16212"/>
                  <a:pt x="51771" y="16212"/>
                </a:cubicBezTo>
                <a:lnTo>
                  <a:pt x="51337" y="16079"/>
                </a:lnTo>
                <a:lnTo>
                  <a:pt x="49636" y="15545"/>
                </a:lnTo>
                <a:cubicBezTo>
                  <a:pt x="48869" y="15345"/>
                  <a:pt x="47968" y="15111"/>
                  <a:pt x="46901" y="14845"/>
                </a:cubicBezTo>
                <a:lnTo>
                  <a:pt x="45166" y="14444"/>
                </a:lnTo>
                <a:lnTo>
                  <a:pt x="44232" y="14244"/>
                </a:lnTo>
                <a:lnTo>
                  <a:pt x="43231" y="14077"/>
                </a:lnTo>
                <a:cubicBezTo>
                  <a:pt x="40062" y="13477"/>
                  <a:pt x="36827" y="13077"/>
                  <a:pt x="33591" y="12910"/>
                </a:cubicBezTo>
                <a:cubicBezTo>
                  <a:pt x="32292" y="12844"/>
                  <a:pt x="30992" y="12811"/>
                  <a:pt x="29693" y="12811"/>
                </a:cubicBezTo>
                <a:cubicBezTo>
                  <a:pt x="27023" y="12811"/>
                  <a:pt x="24353" y="12952"/>
                  <a:pt x="21683" y="13243"/>
                </a:cubicBezTo>
                <a:cubicBezTo>
                  <a:pt x="17670" y="13641"/>
                  <a:pt x="13689" y="14402"/>
                  <a:pt x="9775" y="15460"/>
                </a:cubicBezTo>
                <a:lnTo>
                  <a:pt x="9775" y="15460"/>
                </a:lnTo>
                <a:cubicBezTo>
                  <a:pt x="6920" y="10946"/>
                  <a:pt x="4497" y="7062"/>
                  <a:pt x="2769" y="4304"/>
                </a:cubicBezTo>
                <a:lnTo>
                  <a:pt x="768" y="1101"/>
                </a:lnTo>
                <a:lnTo>
                  <a:pt x="328" y="454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2557;p59">
            <a:extLst>
              <a:ext uri="{FF2B5EF4-FFF2-40B4-BE49-F238E27FC236}">
                <a16:creationId xmlns:a16="http://schemas.microsoft.com/office/drawing/2014/main" xmlns="" id="{61963BE0-01C2-6EEA-25D8-06454BC06D3E}"/>
              </a:ext>
            </a:extLst>
          </p:cNvPr>
          <p:cNvSpPr/>
          <p:nvPr/>
        </p:nvSpPr>
        <p:spPr>
          <a:xfrm>
            <a:off x="3576523" y="3479809"/>
            <a:ext cx="592405" cy="1362990"/>
          </a:xfrm>
          <a:custGeom>
            <a:avLst/>
            <a:gdLst/>
            <a:ahLst/>
            <a:cxnLst/>
            <a:rect l="l" t="t" r="r" b="b"/>
            <a:pathLst>
              <a:path w="29055" h="66849" extrusionOk="0">
                <a:moveTo>
                  <a:pt x="29055" y="1"/>
                </a:moveTo>
                <a:cubicBezTo>
                  <a:pt x="29021" y="68"/>
                  <a:pt x="28988" y="134"/>
                  <a:pt x="28955" y="201"/>
                </a:cubicBezTo>
                <a:cubicBezTo>
                  <a:pt x="28921" y="334"/>
                  <a:pt x="28855" y="535"/>
                  <a:pt x="28788" y="768"/>
                </a:cubicBezTo>
                <a:cubicBezTo>
                  <a:pt x="28621" y="1268"/>
                  <a:pt x="28421" y="2036"/>
                  <a:pt x="28087" y="2970"/>
                </a:cubicBezTo>
                <a:cubicBezTo>
                  <a:pt x="27754" y="3904"/>
                  <a:pt x="27354" y="5071"/>
                  <a:pt x="26820" y="6405"/>
                </a:cubicBezTo>
                <a:cubicBezTo>
                  <a:pt x="26286" y="7706"/>
                  <a:pt x="25686" y="9241"/>
                  <a:pt x="24919" y="10842"/>
                </a:cubicBezTo>
                <a:cubicBezTo>
                  <a:pt x="23184" y="14678"/>
                  <a:pt x="21116" y="18347"/>
                  <a:pt x="18814" y="21850"/>
                </a:cubicBezTo>
                <a:cubicBezTo>
                  <a:pt x="18481" y="22350"/>
                  <a:pt x="18147" y="22851"/>
                  <a:pt x="17813" y="23351"/>
                </a:cubicBezTo>
                <a:lnTo>
                  <a:pt x="16746" y="24852"/>
                </a:lnTo>
                <a:cubicBezTo>
                  <a:pt x="16012" y="25853"/>
                  <a:pt x="15212" y="26853"/>
                  <a:pt x="14444" y="27854"/>
                </a:cubicBezTo>
                <a:cubicBezTo>
                  <a:pt x="14011" y="28388"/>
                  <a:pt x="13610" y="28855"/>
                  <a:pt x="13177" y="29389"/>
                </a:cubicBezTo>
                <a:lnTo>
                  <a:pt x="11909" y="30890"/>
                </a:lnTo>
                <a:lnTo>
                  <a:pt x="10542" y="32357"/>
                </a:lnTo>
                <a:cubicBezTo>
                  <a:pt x="10075" y="32858"/>
                  <a:pt x="9608" y="33358"/>
                  <a:pt x="9141" y="33858"/>
                </a:cubicBezTo>
                <a:cubicBezTo>
                  <a:pt x="6305" y="36727"/>
                  <a:pt x="3270" y="39396"/>
                  <a:pt x="67" y="41831"/>
                </a:cubicBezTo>
                <a:lnTo>
                  <a:pt x="1" y="41898"/>
                </a:lnTo>
                <a:lnTo>
                  <a:pt x="34" y="41964"/>
                </a:lnTo>
                <a:cubicBezTo>
                  <a:pt x="3470" y="49203"/>
                  <a:pt x="6439" y="55441"/>
                  <a:pt x="8540" y="59844"/>
                </a:cubicBezTo>
                <a:cubicBezTo>
                  <a:pt x="9574" y="62045"/>
                  <a:pt x="10408" y="63813"/>
                  <a:pt x="11009" y="65014"/>
                </a:cubicBezTo>
                <a:cubicBezTo>
                  <a:pt x="11275" y="65615"/>
                  <a:pt x="11509" y="66048"/>
                  <a:pt x="11676" y="66382"/>
                </a:cubicBezTo>
                <a:lnTo>
                  <a:pt x="11843" y="66749"/>
                </a:lnTo>
                <a:cubicBezTo>
                  <a:pt x="11876" y="66815"/>
                  <a:pt x="11909" y="66849"/>
                  <a:pt x="11909" y="66849"/>
                </a:cubicBezTo>
                <a:lnTo>
                  <a:pt x="11876" y="66749"/>
                </a:lnTo>
                <a:lnTo>
                  <a:pt x="11709" y="66382"/>
                </a:lnTo>
                <a:cubicBezTo>
                  <a:pt x="11542" y="66048"/>
                  <a:pt x="11342" y="65581"/>
                  <a:pt x="11075" y="64981"/>
                </a:cubicBezTo>
                <a:lnTo>
                  <a:pt x="8640" y="59810"/>
                </a:lnTo>
                <a:lnTo>
                  <a:pt x="239" y="41944"/>
                </a:lnTo>
                <a:lnTo>
                  <a:pt x="239" y="41944"/>
                </a:lnTo>
                <a:cubicBezTo>
                  <a:pt x="3448" y="39523"/>
                  <a:pt x="6459" y="36873"/>
                  <a:pt x="9274" y="33992"/>
                </a:cubicBezTo>
                <a:cubicBezTo>
                  <a:pt x="9774" y="33525"/>
                  <a:pt x="10241" y="33025"/>
                  <a:pt x="10675" y="32524"/>
                </a:cubicBezTo>
                <a:lnTo>
                  <a:pt x="12043" y="31023"/>
                </a:lnTo>
                <a:cubicBezTo>
                  <a:pt x="12476" y="30523"/>
                  <a:pt x="12910" y="30022"/>
                  <a:pt x="13344" y="29522"/>
                </a:cubicBezTo>
                <a:cubicBezTo>
                  <a:pt x="13744" y="29022"/>
                  <a:pt x="14211" y="28521"/>
                  <a:pt x="14578" y="27988"/>
                </a:cubicBezTo>
                <a:cubicBezTo>
                  <a:pt x="15378" y="26987"/>
                  <a:pt x="16179" y="25986"/>
                  <a:pt x="16879" y="24952"/>
                </a:cubicBezTo>
                <a:lnTo>
                  <a:pt x="17980" y="23451"/>
                </a:lnTo>
                <a:cubicBezTo>
                  <a:pt x="18314" y="22951"/>
                  <a:pt x="18647" y="22450"/>
                  <a:pt x="18981" y="21950"/>
                </a:cubicBezTo>
                <a:cubicBezTo>
                  <a:pt x="21283" y="18447"/>
                  <a:pt x="23317" y="14745"/>
                  <a:pt x="25052" y="10909"/>
                </a:cubicBezTo>
                <a:cubicBezTo>
                  <a:pt x="25819" y="9274"/>
                  <a:pt x="26453" y="7773"/>
                  <a:pt x="26920" y="6439"/>
                </a:cubicBezTo>
                <a:cubicBezTo>
                  <a:pt x="27420" y="5105"/>
                  <a:pt x="27854" y="3937"/>
                  <a:pt x="28154" y="3003"/>
                </a:cubicBezTo>
                <a:cubicBezTo>
                  <a:pt x="28454" y="2036"/>
                  <a:pt x="28655" y="1302"/>
                  <a:pt x="28821" y="768"/>
                </a:cubicBezTo>
                <a:cubicBezTo>
                  <a:pt x="28888" y="535"/>
                  <a:pt x="28955" y="334"/>
                  <a:pt x="28988" y="201"/>
                </a:cubicBezTo>
                <a:cubicBezTo>
                  <a:pt x="29055" y="68"/>
                  <a:pt x="29055" y="1"/>
                  <a:pt x="29055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2558;p59">
            <a:extLst>
              <a:ext uri="{FF2B5EF4-FFF2-40B4-BE49-F238E27FC236}">
                <a16:creationId xmlns:a16="http://schemas.microsoft.com/office/drawing/2014/main" xmlns="" id="{F9F64830-C95D-AE8E-F3AC-997E206930C8}"/>
              </a:ext>
            </a:extLst>
          </p:cNvPr>
          <p:cNvSpPr/>
          <p:nvPr/>
        </p:nvSpPr>
        <p:spPr>
          <a:xfrm>
            <a:off x="3227626" y="2332452"/>
            <a:ext cx="73483" cy="72789"/>
          </a:xfrm>
          <a:custGeom>
            <a:avLst/>
            <a:gdLst/>
            <a:ahLst/>
            <a:cxnLst/>
            <a:rect l="l" t="t" r="r" b="b"/>
            <a:pathLst>
              <a:path w="3604" h="3570" extrusionOk="0">
                <a:moveTo>
                  <a:pt x="1802" y="0"/>
                </a:moveTo>
                <a:cubicBezTo>
                  <a:pt x="801" y="0"/>
                  <a:pt x="1" y="801"/>
                  <a:pt x="1" y="1802"/>
                </a:cubicBezTo>
                <a:cubicBezTo>
                  <a:pt x="1" y="2769"/>
                  <a:pt x="801" y="3569"/>
                  <a:pt x="1802" y="3569"/>
                </a:cubicBezTo>
                <a:cubicBezTo>
                  <a:pt x="2803" y="3569"/>
                  <a:pt x="3603" y="2769"/>
                  <a:pt x="3603" y="1802"/>
                </a:cubicBezTo>
                <a:cubicBezTo>
                  <a:pt x="3603" y="801"/>
                  <a:pt x="2803" y="0"/>
                  <a:pt x="1802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2559;p59">
            <a:extLst>
              <a:ext uri="{FF2B5EF4-FFF2-40B4-BE49-F238E27FC236}">
                <a16:creationId xmlns:a16="http://schemas.microsoft.com/office/drawing/2014/main" xmlns="" id="{897A3304-889A-8290-B415-ECD93B08D12A}"/>
              </a:ext>
            </a:extLst>
          </p:cNvPr>
          <p:cNvSpPr/>
          <p:nvPr/>
        </p:nvSpPr>
        <p:spPr>
          <a:xfrm>
            <a:off x="2995027" y="1640753"/>
            <a:ext cx="85043" cy="73441"/>
          </a:xfrm>
          <a:custGeom>
            <a:avLst/>
            <a:gdLst/>
            <a:ahLst/>
            <a:cxnLst/>
            <a:rect l="l" t="t" r="r" b="b"/>
            <a:pathLst>
              <a:path w="4171" h="3602" extrusionOk="0">
                <a:moveTo>
                  <a:pt x="2402" y="1"/>
                </a:moveTo>
                <a:cubicBezTo>
                  <a:pt x="801" y="1"/>
                  <a:pt x="0" y="1936"/>
                  <a:pt x="1101" y="3070"/>
                </a:cubicBezTo>
                <a:cubicBezTo>
                  <a:pt x="1468" y="3437"/>
                  <a:pt x="1920" y="3602"/>
                  <a:pt x="2362" y="3602"/>
                </a:cubicBezTo>
                <a:cubicBezTo>
                  <a:pt x="3286" y="3602"/>
                  <a:pt x="4170" y="2885"/>
                  <a:pt x="4170" y="1802"/>
                </a:cubicBezTo>
                <a:cubicBezTo>
                  <a:pt x="4170" y="802"/>
                  <a:pt x="3369" y="1"/>
                  <a:pt x="2402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2560;p59">
            <a:extLst>
              <a:ext uri="{FF2B5EF4-FFF2-40B4-BE49-F238E27FC236}">
                <a16:creationId xmlns:a16="http://schemas.microsoft.com/office/drawing/2014/main" xmlns="" id="{6545E53B-0881-F157-D501-C38757EB5B63}"/>
              </a:ext>
            </a:extLst>
          </p:cNvPr>
          <p:cNvSpPr/>
          <p:nvPr/>
        </p:nvSpPr>
        <p:spPr>
          <a:xfrm>
            <a:off x="4086617" y="2448059"/>
            <a:ext cx="85043" cy="72972"/>
          </a:xfrm>
          <a:custGeom>
            <a:avLst/>
            <a:gdLst/>
            <a:ahLst/>
            <a:cxnLst/>
            <a:rect l="l" t="t" r="r" b="b"/>
            <a:pathLst>
              <a:path w="4171" h="3579" extrusionOk="0">
                <a:moveTo>
                  <a:pt x="2402" y="1"/>
                </a:moveTo>
                <a:cubicBezTo>
                  <a:pt x="801" y="1"/>
                  <a:pt x="1" y="1936"/>
                  <a:pt x="1135" y="3070"/>
                </a:cubicBezTo>
                <a:cubicBezTo>
                  <a:pt x="1496" y="3421"/>
                  <a:pt x="1936" y="3579"/>
                  <a:pt x="2367" y="3579"/>
                </a:cubicBezTo>
                <a:cubicBezTo>
                  <a:pt x="3288" y="3579"/>
                  <a:pt x="4170" y="2859"/>
                  <a:pt x="4170" y="1769"/>
                </a:cubicBezTo>
                <a:cubicBezTo>
                  <a:pt x="4170" y="802"/>
                  <a:pt x="3370" y="1"/>
                  <a:pt x="2402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2561;p59">
            <a:extLst>
              <a:ext uri="{FF2B5EF4-FFF2-40B4-BE49-F238E27FC236}">
                <a16:creationId xmlns:a16="http://schemas.microsoft.com/office/drawing/2014/main" xmlns="" id="{8CE4CE3A-EEB9-87DA-6B75-E25CF8244C5F}"/>
              </a:ext>
            </a:extLst>
          </p:cNvPr>
          <p:cNvSpPr/>
          <p:nvPr/>
        </p:nvSpPr>
        <p:spPr>
          <a:xfrm>
            <a:off x="2199953" y="4153811"/>
            <a:ext cx="85043" cy="72789"/>
          </a:xfrm>
          <a:custGeom>
            <a:avLst/>
            <a:gdLst/>
            <a:ahLst/>
            <a:cxnLst/>
            <a:rect l="l" t="t" r="r" b="b"/>
            <a:pathLst>
              <a:path w="4171" h="3570" extrusionOk="0">
                <a:moveTo>
                  <a:pt x="2403" y="1"/>
                </a:moveTo>
                <a:cubicBezTo>
                  <a:pt x="801" y="1"/>
                  <a:pt x="1" y="1936"/>
                  <a:pt x="1135" y="3036"/>
                </a:cubicBezTo>
                <a:cubicBezTo>
                  <a:pt x="1493" y="3405"/>
                  <a:pt x="1939" y="3569"/>
                  <a:pt x="2377" y="3569"/>
                </a:cubicBezTo>
                <a:cubicBezTo>
                  <a:pt x="3289" y="3569"/>
                  <a:pt x="4171" y="2860"/>
                  <a:pt x="4171" y="1802"/>
                </a:cubicBezTo>
                <a:cubicBezTo>
                  <a:pt x="4171" y="801"/>
                  <a:pt x="3370" y="1"/>
                  <a:pt x="2403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2562;p59">
            <a:extLst>
              <a:ext uri="{FF2B5EF4-FFF2-40B4-BE49-F238E27FC236}">
                <a16:creationId xmlns:a16="http://schemas.microsoft.com/office/drawing/2014/main" xmlns="" id="{83C29EE1-28A4-71AE-0277-10CAC30B288E}"/>
              </a:ext>
            </a:extLst>
          </p:cNvPr>
          <p:cNvSpPr/>
          <p:nvPr/>
        </p:nvSpPr>
        <p:spPr>
          <a:xfrm>
            <a:off x="1745644" y="4127284"/>
            <a:ext cx="73462" cy="73483"/>
          </a:xfrm>
          <a:custGeom>
            <a:avLst/>
            <a:gdLst/>
            <a:ahLst/>
            <a:cxnLst/>
            <a:rect l="l" t="t" r="r" b="b"/>
            <a:pathLst>
              <a:path w="3603" h="3604" extrusionOk="0">
                <a:moveTo>
                  <a:pt x="1802" y="1"/>
                </a:moveTo>
                <a:cubicBezTo>
                  <a:pt x="801" y="1"/>
                  <a:pt x="0" y="802"/>
                  <a:pt x="0" y="1802"/>
                </a:cubicBezTo>
                <a:cubicBezTo>
                  <a:pt x="0" y="2770"/>
                  <a:pt x="801" y="3604"/>
                  <a:pt x="1802" y="3604"/>
                </a:cubicBezTo>
                <a:cubicBezTo>
                  <a:pt x="2802" y="3604"/>
                  <a:pt x="3603" y="2770"/>
                  <a:pt x="3603" y="1802"/>
                </a:cubicBezTo>
                <a:cubicBezTo>
                  <a:pt x="3603" y="802"/>
                  <a:pt x="2802" y="1"/>
                  <a:pt x="1802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2563;p59">
            <a:extLst>
              <a:ext uri="{FF2B5EF4-FFF2-40B4-BE49-F238E27FC236}">
                <a16:creationId xmlns:a16="http://schemas.microsoft.com/office/drawing/2014/main" xmlns="" id="{E2D5CD61-C65B-5BED-2E7B-FA9E8B94B703}"/>
              </a:ext>
            </a:extLst>
          </p:cNvPr>
          <p:cNvSpPr/>
          <p:nvPr/>
        </p:nvSpPr>
        <p:spPr>
          <a:xfrm>
            <a:off x="3746568" y="3359431"/>
            <a:ext cx="72789" cy="72789"/>
          </a:xfrm>
          <a:custGeom>
            <a:avLst/>
            <a:gdLst/>
            <a:ahLst/>
            <a:cxnLst/>
            <a:rect l="l" t="t" r="r" b="b"/>
            <a:pathLst>
              <a:path w="3570" h="3570" extrusionOk="0">
                <a:moveTo>
                  <a:pt x="1768" y="1"/>
                </a:moveTo>
                <a:cubicBezTo>
                  <a:pt x="801" y="1"/>
                  <a:pt x="0" y="801"/>
                  <a:pt x="0" y="1802"/>
                </a:cubicBezTo>
                <a:cubicBezTo>
                  <a:pt x="0" y="2769"/>
                  <a:pt x="801" y="3570"/>
                  <a:pt x="1768" y="3570"/>
                </a:cubicBezTo>
                <a:cubicBezTo>
                  <a:pt x="2769" y="3570"/>
                  <a:pt x="3569" y="2769"/>
                  <a:pt x="3569" y="1802"/>
                </a:cubicBezTo>
                <a:cubicBezTo>
                  <a:pt x="3569" y="801"/>
                  <a:pt x="2769" y="1"/>
                  <a:pt x="1768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2564;p59">
            <a:extLst>
              <a:ext uri="{FF2B5EF4-FFF2-40B4-BE49-F238E27FC236}">
                <a16:creationId xmlns:a16="http://schemas.microsoft.com/office/drawing/2014/main" xmlns="" id="{8DC8140C-885A-26DD-D989-7A2312E093F6}"/>
              </a:ext>
            </a:extLst>
          </p:cNvPr>
          <p:cNvSpPr/>
          <p:nvPr/>
        </p:nvSpPr>
        <p:spPr>
          <a:xfrm>
            <a:off x="998180" y="2467123"/>
            <a:ext cx="85043" cy="72748"/>
          </a:xfrm>
          <a:custGeom>
            <a:avLst/>
            <a:gdLst/>
            <a:ahLst/>
            <a:cxnLst/>
            <a:rect l="l" t="t" r="r" b="b"/>
            <a:pathLst>
              <a:path w="4171" h="3568" extrusionOk="0">
                <a:moveTo>
                  <a:pt x="2403" y="0"/>
                </a:moveTo>
                <a:cubicBezTo>
                  <a:pt x="801" y="0"/>
                  <a:pt x="1" y="1901"/>
                  <a:pt x="1135" y="3036"/>
                </a:cubicBezTo>
                <a:cubicBezTo>
                  <a:pt x="1491" y="3403"/>
                  <a:pt x="1935" y="3567"/>
                  <a:pt x="2373" y="3567"/>
                </a:cubicBezTo>
                <a:cubicBezTo>
                  <a:pt x="3286" y="3567"/>
                  <a:pt x="4170" y="2851"/>
                  <a:pt x="4170" y="1768"/>
                </a:cubicBezTo>
                <a:cubicBezTo>
                  <a:pt x="4170" y="801"/>
                  <a:pt x="3370" y="0"/>
                  <a:pt x="240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2565;p59">
            <a:extLst>
              <a:ext uri="{FF2B5EF4-FFF2-40B4-BE49-F238E27FC236}">
                <a16:creationId xmlns:a16="http://schemas.microsoft.com/office/drawing/2014/main" xmlns="" id="{F56A6B44-1D49-BA94-0D38-B0FE0BD41503}"/>
              </a:ext>
            </a:extLst>
          </p:cNvPr>
          <p:cNvSpPr/>
          <p:nvPr/>
        </p:nvSpPr>
        <p:spPr>
          <a:xfrm>
            <a:off x="3800294" y="2743925"/>
            <a:ext cx="72789" cy="72789"/>
          </a:xfrm>
          <a:custGeom>
            <a:avLst/>
            <a:gdLst/>
            <a:ahLst/>
            <a:cxnLst/>
            <a:rect l="l" t="t" r="r" b="b"/>
            <a:pathLst>
              <a:path w="3570" h="3570" extrusionOk="0">
                <a:moveTo>
                  <a:pt x="1768" y="0"/>
                </a:moveTo>
                <a:cubicBezTo>
                  <a:pt x="801" y="0"/>
                  <a:pt x="0" y="801"/>
                  <a:pt x="0" y="1768"/>
                </a:cubicBezTo>
                <a:cubicBezTo>
                  <a:pt x="0" y="2769"/>
                  <a:pt x="801" y="3570"/>
                  <a:pt x="1768" y="3570"/>
                </a:cubicBezTo>
                <a:cubicBezTo>
                  <a:pt x="2769" y="3570"/>
                  <a:pt x="3569" y="2769"/>
                  <a:pt x="3569" y="1768"/>
                </a:cubicBezTo>
                <a:cubicBezTo>
                  <a:pt x="3569" y="801"/>
                  <a:pt x="2769" y="0"/>
                  <a:pt x="1768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2566;p59">
            <a:extLst>
              <a:ext uri="{FF2B5EF4-FFF2-40B4-BE49-F238E27FC236}">
                <a16:creationId xmlns:a16="http://schemas.microsoft.com/office/drawing/2014/main" xmlns="" id="{ED8D9E53-9248-FC0F-2950-E3C127934880}"/>
              </a:ext>
            </a:extLst>
          </p:cNvPr>
          <p:cNvSpPr/>
          <p:nvPr/>
        </p:nvSpPr>
        <p:spPr>
          <a:xfrm>
            <a:off x="1394014" y="2604505"/>
            <a:ext cx="85043" cy="73115"/>
          </a:xfrm>
          <a:custGeom>
            <a:avLst/>
            <a:gdLst/>
            <a:ahLst/>
            <a:cxnLst/>
            <a:rect l="l" t="t" r="r" b="b"/>
            <a:pathLst>
              <a:path w="4171" h="3586" extrusionOk="0">
                <a:moveTo>
                  <a:pt x="2369" y="0"/>
                </a:moveTo>
                <a:cubicBezTo>
                  <a:pt x="801" y="0"/>
                  <a:pt x="1" y="1935"/>
                  <a:pt x="1101" y="3069"/>
                </a:cubicBezTo>
                <a:cubicBezTo>
                  <a:pt x="1468" y="3425"/>
                  <a:pt x="1919" y="3586"/>
                  <a:pt x="2361" y="3586"/>
                </a:cubicBezTo>
                <a:cubicBezTo>
                  <a:pt x="3285" y="3586"/>
                  <a:pt x="4170" y="2884"/>
                  <a:pt x="4170" y="1801"/>
                </a:cubicBezTo>
                <a:cubicBezTo>
                  <a:pt x="4170" y="801"/>
                  <a:pt x="3370" y="0"/>
                  <a:pt x="2369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2567;p59">
            <a:extLst>
              <a:ext uri="{FF2B5EF4-FFF2-40B4-BE49-F238E27FC236}">
                <a16:creationId xmlns:a16="http://schemas.microsoft.com/office/drawing/2014/main" xmlns="" id="{8E011F4B-945D-DB03-329E-7B66D2A643FE}"/>
              </a:ext>
            </a:extLst>
          </p:cNvPr>
          <p:cNvSpPr/>
          <p:nvPr/>
        </p:nvSpPr>
        <p:spPr>
          <a:xfrm>
            <a:off x="1434832" y="2121609"/>
            <a:ext cx="72789" cy="72789"/>
          </a:xfrm>
          <a:custGeom>
            <a:avLst/>
            <a:gdLst/>
            <a:ahLst/>
            <a:cxnLst/>
            <a:rect l="l" t="t" r="r" b="b"/>
            <a:pathLst>
              <a:path w="3570" h="3570" extrusionOk="0">
                <a:moveTo>
                  <a:pt x="1768" y="1"/>
                </a:moveTo>
                <a:cubicBezTo>
                  <a:pt x="801" y="1"/>
                  <a:pt x="0" y="801"/>
                  <a:pt x="0" y="1768"/>
                </a:cubicBezTo>
                <a:cubicBezTo>
                  <a:pt x="0" y="2769"/>
                  <a:pt x="801" y="3570"/>
                  <a:pt x="1768" y="3570"/>
                </a:cubicBezTo>
                <a:cubicBezTo>
                  <a:pt x="2769" y="3570"/>
                  <a:pt x="3569" y="2769"/>
                  <a:pt x="3569" y="1768"/>
                </a:cubicBezTo>
                <a:cubicBezTo>
                  <a:pt x="3569" y="801"/>
                  <a:pt x="2769" y="1"/>
                  <a:pt x="1768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2568;p59">
            <a:extLst>
              <a:ext uri="{FF2B5EF4-FFF2-40B4-BE49-F238E27FC236}">
                <a16:creationId xmlns:a16="http://schemas.microsoft.com/office/drawing/2014/main" xmlns="" id="{EE8D1417-78D4-1C1A-8183-2234EF055DF9}"/>
              </a:ext>
            </a:extLst>
          </p:cNvPr>
          <p:cNvSpPr/>
          <p:nvPr/>
        </p:nvSpPr>
        <p:spPr>
          <a:xfrm>
            <a:off x="1054637" y="3521952"/>
            <a:ext cx="42858" cy="36068"/>
          </a:xfrm>
          <a:custGeom>
            <a:avLst/>
            <a:gdLst/>
            <a:ahLst/>
            <a:cxnLst/>
            <a:rect l="l" t="t" r="r" b="b"/>
            <a:pathLst>
              <a:path w="2102" h="1769" extrusionOk="0">
                <a:moveTo>
                  <a:pt x="1255" y="0"/>
                </a:moveTo>
                <a:cubicBezTo>
                  <a:pt x="1238" y="0"/>
                  <a:pt x="1219" y="1"/>
                  <a:pt x="1201" y="2"/>
                </a:cubicBezTo>
                <a:cubicBezTo>
                  <a:pt x="401" y="2"/>
                  <a:pt x="0" y="936"/>
                  <a:pt x="568" y="1503"/>
                </a:cubicBezTo>
                <a:cubicBezTo>
                  <a:pt x="751" y="1687"/>
                  <a:pt x="977" y="1769"/>
                  <a:pt x="1198" y="1769"/>
                </a:cubicBezTo>
                <a:cubicBezTo>
                  <a:pt x="1660" y="1769"/>
                  <a:pt x="2102" y="1411"/>
                  <a:pt x="2102" y="869"/>
                </a:cubicBezTo>
                <a:cubicBezTo>
                  <a:pt x="2102" y="419"/>
                  <a:pt x="1730" y="0"/>
                  <a:pt x="1255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2569;p59">
            <a:extLst>
              <a:ext uri="{FF2B5EF4-FFF2-40B4-BE49-F238E27FC236}">
                <a16:creationId xmlns:a16="http://schemas.microsoft.com/office/drawing/2014/main" xmlns="" id="{916BD53F-49BB-041E-A819-C4E6E88E22E5}"/>
              </a:ext>
            </a:extLst>
          </p:cNvPr>
          <p:cNvSpPr/>
          <p:nvPr/>
        </p:nvSpPr>
        <p:spPr>
          <a:xfrm>
            <a:off x="1363409" y="2992856"/>
            <a:ext cx="42878" cy="36272"/>
          </a:xfrm>
          <a:custGeom>
            <a:avLst/>
            <a:gdLst/>
            <a:ahLst/>
            <a:cxnLst/>
            <a:rect l="l" t="t" r="r" b="b"/>
            <a:pathLst>
              <a:path w="2103" h="1779" extrusionOk="0">
                <a:moveTo>
                  <a:pt x="1201" y="0"/>
                </a:moveTo>
                <a:cubicBezTo>
                  <a:pt x="401" y="0"/>
                  <a:pt x="1" y="967"/>
                  <a:pt x="568" y="1535"/>
                </a:cubicBezTo>
                <a:cubicBezTo>
                  <a:pt x="747" y="1703"/>
                  <a:pt x="966" y="1779"/>
                  <a:pt x="1182" y="1779"/>
                </a:cubicBezTo>
                <a:cubicBezTo>
                  <a:pt x="1650" y="1779"/>
                  <a:pt x="2102" y="1426"/>
                  <a:pt x="2102" y="901"/>
                </a:cubicBezTo>
                <a:cubicBezTo>
                  <a:pt x="2102" y="400"/>
                  <a:pt x="1702" y="0"/>
                  <a:pt x="1201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2570;p59">
            <a:extLst>
              <a:ext uri="{FF2B5EF4-FFF2-40B4-BE49-F238E27FC236}">
                <a16:creationId xmlns:a16="http://schemas.microsoft.com/office/drawing/2014/main" xmlns="" id="{AF82D1F7-0F09-A1D0-AD29-4FBAA791CC86}"/>
              </a:ext>
            </a:extLst>
          </p:cNvPr>
          <p:cNvSpPr/>
          <p:nvPr/>
        </p:nvSpPr>
        <p:spPr>
          <a:xfrm>
            <a:off x="1717078" y="3632156"/>
            <a:ext cx="42858" cy="36741"/>
          </a:xfrm>
          <a:custGeom>
            <a:avLst/>
            <a:gdLst/>
            <a:ahLst/>
            <a:cxnLst/>
            <a:rect l="l" t="t" r="r" b="b"/>
            <a:pathLst>
              <a:path w="2102" h="1802" extrusionOk="0">
                <a:moveTo>
                  <a:pt x="1201" y="1"/>
                </a:moveTo>
                <a:cubicBezTo>
                  <a:pt x="401" y="1"/>
                  <a:pt x="0" y="968"/>
                  <a:pt x="567" y="1535"/>
                </a:cubicBezTo>
                <a:cubicBezTo>
                  <a:pt x="751" y="1719"/>
                  <a:pt x="977" y="1801"/>
                  <a:pt x="1198" y="1801"/>
                </a:cubicBezTo>
                <a:cubicBezTo>
                  <a:pt x="1660" y="1801"/>
                  <a:pt x="2102" y="1443"/>
                  <a:pt x="2102" y="902"/>
                </a:cubicBezTo>
                <a:cubicBezTo>
                  <a:pt x="2102" y="401"/>
                  <a:pt x="1702" y="1"/>
                  <a:pt x="12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2571;p59">
            <a:extLst>
              <a:ext uri="{FF2B5EF4-FFF2-40B4-BE49-F238E27FC236}">
                <a16:creationId xmlns:a16="http://schemas.microsoft.com/office/drawing/2014/main" xmlns="" id="{A938A73E-D631-6911-6E91-C42ED7D74B28}"/>
              </a:ext>
            </a:extLst>
          </p:cNvPr>
          <p:cNvSpPr/>
          <p:nvPr/>
        </p:nvSpPr>
        <p:spPr>
          <a:xfrm>
            <a:off x="1530722" y="2984006"/>
            <a:ext cx="42858" cy="36721"/>
          </a:xfrm>
          <a:custGeom>
            <a:avLst/>
            <a:gdLst/>
            <a:ahLst/>
            <a:cxnLst/>
            <a:rect l="l" t="t" r="r" b="b"/>
            <a:pathLst>
              <a:path w="2102" h="1801" extrusionOk="0">
                <a:moveTo>
                  <a:pt x="1201" y="0"/>
                </a:moveTo>
                <a:cubicBezTo>
                  <a:pt x="401" y="0"/>
                  <a:pt x="0" y="968"/>
                  <a:pt x="568" y="1535"/>
                </a:cubicBezTo>
                <a:cubicBezTo>
                  <a:pt x="751" y="1719"/>
                  <a:pt x="977" y="1801"/>
                  <a:pt x="1198" y="1801"/>
                </a:cubicBezTo>
                <a:cubicBezTo>
                  <a:pt x="1660" y="1801"/>
                  <a:pt x="2102" y="1442"/>
                  <a:pt x="2102" y="901"/>
                </a:cubicBezTo>
                <a:cubicBezTo>
                  <a:pt x="2102" y="401"/>
                  <a:pt x="1702" y="0"/>
                  <a:pt x="1201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2572;p59">
            <a:extLst>
              <a:ext uri="{FF2B5EF4-FFF2-40B4-BE49-F238E27FC236}">
                <a16:creationId xmlns:a16="http://schemas.microsoft.com/office/drawing/2014/main" xmlns="" id="{3B4907ED-19F4-1848-3D55-D64DEBB269D8}"/>
              </a:ext>
            </a:extLst>
          </p:cNvPr>
          <p:cNvSpPr/>
          <p:nvPr/>
        </p:nvSpPr>
        <p:spPr>
          <a:xfrm>
            <a:off x="1791886" y="2573859"/>
            <a:ext cx="42878" cy="36068"/>
          </a:xfrm>
          <a:custGeom>
            <a:avLst/>
            <a:gdLst/>
            <a:ahLst/>
            <a:cxnLst/>
            <a:rect l="l" t="t" r="r" b="b"/>
            <a:pathLst>
              <a:path w="2103" h="1769" extrusionOk="0">
                <a:moveTo>
                  <a:pt x="1260" y="0"/>
                </a:moveTo>
                <a:cubicBezTo>
                  <a:pt x="1240" y="0"/>
                  <a:pt x="1221" y="1"/>
                  <a:pt x="1201" y="2"/>
                </a:cubicBezTo>
                <a:cubicBezTo>
                  <a:pt x="401" y="2"/>
                  <a:pt x="1" y="969"/>
                  <a:pt x="568" y="1503"/>
                </a:cubicBezTo>
                <a:cubicBezTo>
                  <a:pt x="751" y="1687"/>
                  <a:pt x="977" y="1769"/>
                  <a:pt x="1198" y="1769"/>
                </a:cubicBezTo>
                <a:cubicBezTo>
                  <a:pt x="1660" y="1769"/>
                  <a:pt x="2102" y="1411"/>
                  <a:pt x="2102" y="869"/>
                </a:cubicBezTo>
                <a:cubicBezTo>
                  <a:pt x="2102" y="389"/>
                  <a:pt x="1732" y="0"/>
                  <a:pt x="1260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2573;p59">
            <a:extLst>
              <a:ext uri="{FF2B5EF4-FFF2-40B4-BE49-F238E27FC236}">
                <a16:creationId xmlns:a16="http://schemas.microsoft.com/office/drawing/2014/main" xmlns="" id="{C71287C8-E1E8-9003-9007-240C0894950F}"/>
              </a:ext>
            </a:extLst>
          </p:cNvPr>
          <p:cNvSpPr/>
          <p:nvPr/>
        </p:nvSpPr>
        <p:spPr>
          <a:xfrm>
            <a:off x="1167532" y="2992162"/>
            <a:ext cx="36761" cy="36761"/>
          </a:xfrm>
          <a:custGeom>
            <a:avLst/>
            <a:gdLst/>
            <a:ahLst/>
            <a:cxnLst/>
            <a:rect l="l" t="t" r="r" b="b"/>
            <a:pathLst>
              <a:path w="1803" h="1803" extrusionOk="0">
                <a:moveTo>
                  <a:pt x="901" y="1"/>
                </a:moveTo>
                <a:cubicBezTo>
                  <a:pt x="434" y="1"/>
                  <a:pt x="1" y="401"/>
                  <a:pt x="1" y="901"/>
                </a:cubicBezTo>
                <a:cubicBezTo>
                  <a:pt x="1" y="1402"/>
                  <a:pt x="434" y="1802"/>
                  <a:pt x="901" y="1802"/>
                </a:cubicBezTo>
                <a:cubicBezTo>
                  <a:pt x="1402" y="1802"/>
                  <a:pt x="1802" y="1402"/>
                  <a:pt x="1802" y="901"/>
                </a:cubicBezTo>
                <a:cubicBezTo>
                  <a:pt x="1802" y="401"/>
                  <a:pt x="1402" y="1"/>
                  <a:pt x="9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2574;p59">
            <a:extLst>
              <a:ext uri="{FF2B5EF4-FFF2-40B4-BE49-F238E27FC236}">
                <a16:creationId xmlns:a16="http://schemas.microsoft.com/office/drawing/2014/main" xmlns="" id="{20E51DD0-4851-3B26-A5F4-143E72CC9B52}"/>
              </a:ext>
            </a:extLst>
          </p:cNvPr>
          <p:cNvSpPr/>
          <p:nvPr/>
        </p:nvSpPr>
        <p:spPr>
          <a:xfrm>
            <a:off x="3593528" y="3712428"/>
            <a:ext cx="42878" cy="36272"/>
          </a:xfrm>
          <a:custGeom>
            <a:avLst/>
            <a:gdLst/>
            <a:ahLst/>
            <a:cxnLst/>
            <a:rect l="l" t="t" r="r" b="b"/>
            <a:pathLst>
              <a:path w="2103" h="1779" extrusionOk="0">
                <a:moveTo>
                  <a:pt x="1202" y="0"/>
                </a:moveTo>
                <a:cubicBezTo>
                  <a:pt x="401" y="0"/>
                  <a:pt x="1" y="967"/>
                  <a:pt x="568" y="1534"/>
                </a:cubicBezTo>
                <a:cubicBezTo>
                  <a:pt x="747" y="1703"/>
                  <a:pt x="966" y="1779"/>
                  <a:pt x="1182" y="1779"/>
                </a:cubicBezTo>
                <a:cubicBezTo>
                  <a:pt x="1650" y="1779"/>
                  <a:pt x="2102" y="1425"/>
                  <a:pt x="2102" y="901"/>
                </a:cubicBezTo>
                <a:cubicBezTo>
                  <a:pt x="2102" y="400"/>
                  <a:pt x="1702" y="0"/>
                  <a:pt x="1202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2575;p59">
            <a:extLst>
              <a:ext uri="{FF2B5EF4-FFF2-40B4-BE49-F238E27FC236}">
                <a16:creationId xmlns:a16="http://schemas.microsoft.com/office/drawing/2014/main" xmlns="" id="{48643DCD-84D5-E5AE-DF72-D77432DD69B2}"/>
              </a:ext>
            </a:extLst>
          </p:cNvPr>
          <p:cNvSpPr/>
          <p:nvPr/>
        </p:nvSpPr>
        <p:spPr>
          <a:xfrm>
            <a:off x="3466341" y="3616517"/>
            <a:ext cx="42878" cy="36721"/>
          </a:xfrm>
          <a:custGeom>
            <a:avLst/>
            <a:gdLst/>
            <a:ahLst/>
            <a:cxnLst/>
            <a:rect l="l" t="t" r="r" b="b"/>
            <a:pathLst>
              <a:path w="2103" h="1801" extrusionOk="0">
                <a:moveTo>
                  <a:pt x="1202" y="1"/>
                </a:moveTo>
                <a:cubicBezTo>
                  <a:pt x="401" y="1"/>
                  <a:pt x="1" y="968"/>
                  <a:pt x="568" y="1535"/>
                </a:cubicBezTo>
                <a:cubicBezTo>
                  <a:pt x="752" y="1719"/>
                  <a:pt x="977" y="1801"/>
                  <a:pt x="1198" y="1801"/>
                </a:cubicBezTo>
                <a:cubicBezTo>
                  <a:pt x="1660" y="1801"/>
                  <a:pt x="2102" y="1443"/>
                  <a:pt x="2102" y="901"/>
                </a:cubicBezTo>
                <a:cubicBezTo>
                  <a:pt x="2102" y="401"/>
                  <a:pt x="1702" y="1"/>
                  <a:pt x="1202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2576;p59">
            <a:extLst>
              <a:ext uri="{FF2B5EF4-FFF2-40B4-BE49-F238E27FC236}">
                <a16:creationId xmlns:a16="http://schemas.microsoft.com/office/drawing/2014/main" xmlns="" id="{532845D1-0E85-43D9-7516-3CA53B7F15D0}"/>
              </a:ext>
            </a:extLst>
          </p:cNvPr>
          <p:cNvSpPr/>
          <p:nvPr/>
        </p:nvSpPr>
        <p:spPr>
          <a:xfrm>
            <a:off x="3730236" y="3798123"/>
            <a:ext cx="42858" cy="36721"/>
          </a:xfrm>
          <a:custGeom>
            <a:avLst/>
            <a:gdLst/>
            <a:ahLst/>
            <a:cxnLst/>
            <a:rect l="l" t="t" r="r" b="b"/>
            <a:pathLst>
              <a:path w="2102" h="1801" extrusionOk="0">
                <a:moveTo>
                  <a:pt x="1201" y="0"/>
                </a:moveTo>
                <a:cubicBezTo>
                  <a:pt x="401" y="0"/>
                  <a:pt x="0" y="967"/>
                  <a:pt x="568" y="1534"/>
                </a:cubicBezTo>
                <a:cubicBezTo>
                  <a:pt x="751" y="1718"/>
                  <a:pt x="977" y="1800"/>
                  <a:pt x="1198" y="1800"/>
                </a:cubicBezTo>
                <a:cubicBezTo>
                  <a:pt x="1660" y="1800"/>
                  <a:pt x="2102" y="1442"/>
                  <a:pt x="2102" y="901"/>
                </a:cubicBezTo>
                <a:cubicBezTo>
                  <a:pt x="2102" y="400"/>
                  <a:pt x="1702" y="0"/>
                  <a:pt x="1201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2577;p59">
            <a:extLst>
              <a:ext uri="{FF2B5EF4-FFF2-40B4-BE49-F238E27FC236}">
                <a16:creationId xmlns:a16="http://schemas.microsoft.com/office/drawing/2014/main" xmlns="" id="{F1AB1469-65BA-29F0-1A07-D591597E3AD9}"/>
              </a:ext>
            </a:extLst>
          </p:cNvPr>
          <p:cNvSpPr/>
          <p:nvPr/>
        </p:nvSpPr>
        <p:spPr>
          <a:xfrm>
            <a:off x="3011338" y="3815108"/>
            <a:ext cx="42878" cy="36741"/>
          </a:xfrm>
          <a:custGeom>
            <a:avLst/>
            <a:gdLst/>
            <a:ahLst/>
            <a:cxnLst/>
            <a:rect l="l" t="t" r="r" b="b"/>
            <a:pathLst>
              <a:path w="2103" h="1802" extrusionOk="0">
                <a:moveTo>
                  <a:pt x="1202" y="1"/>
                </a:moveTo>
                <a:cubicBezTo>
                  <a:pt x="401" y="1"/>
                  <a:pt x="1" y="968"/>
                  <a:pt x="568" y="1535"/>
                </a:cubicBezTo>
                <a:cubicBezTo>
                  <a:pt x="752" y="1719"/>
                  <a:pt x="977" y="1801"/>
                  <a:pt x="1198" y="1801"/>
                </a:cubicBezTo>
                <a:cubicBezTo>
                  <a:pt x="1660" y="1801"/>
                  <a:pt x="2102" y="1443"/>
                  <a:pt x="2102" y="902"/>
                </a:cubicBezTo>
                <a:cubicBezTo>
                  <a:pt x="2102" y="401"/>
                  <a:pt x="1702" y="1"/>
                  <a:pt x="1202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2578;p59">
            <a:extLst>
              <a:ext uri="{FF2B5EF4-FFF2-40B4-BE49-F238E27FC236}">
                <a16:creationId xmlns:a16="http://schemas.microsoft.com/office/drawing/2014/main" xmlns="" id="{D14D2A5C-46B7-07C6-8E94-4444E2A66B11}"/>
              </a:ext>
            </a:extLst>
          </p:cNvPr>
          <p:cNvSpPr/>
          <p:nvPr/>
        </p:nvSpPr>
        <p:spPr>
          <a:xfrm>
            <a:off x="3127656" y="4096008"/>
            <a:ext cx="42858" cy="36721"/>
          </a:xfrm>
          <a:custGeom>
            <a:avLst/>
            <a:gdLst/>
            <a:ahLst/>
            <a:cxnLst/>
            <a:rect l="l" t="t" r="r" b="b"/>
            <a:pathLst>
              <a:path w="2102" h="1801" extrusionOk="0">
                <a:moveTo>
                  <a:pt x="1201" y="1"/>
                </a:moveTo>
                <a:cubicBezTo>
                  <a:pt x="400" y="1"/>
                  <a:pt x="0" y="968"/>
                  <a:pt x="567" y="1535"/>
                </a:cubicBezTo>
                <a:cubicBezTo>
                  <a:pt x="740" y="1719"/>
                  <a:pt x="958" y="1801"/>
                  <a:pt x="1176" y="1801"/>
                </a:cubicBezTo>
                <a:cubicBezTo>
                  <a:pt x="1629" y="1801"/>
                  <a:pt x="2079" y="1442"/>
                  <a:pt x="2102" y="901"/>
                </a:cubicBezTo>
                <a:cubicBezTo>
                  <a:pt x="2102" y="401"/>
                  <a:pt x="1701" y="1"/>
                  <a:pt x="12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2579;p59">
            <a:extLst>
              <a:ext uri="{FF2B5EF4-FFF2-40B4-BE49-F238E27FC236}">
                <a16:creationId xmlns:a16="http://schemas.microsoft.com/office/drawing/2014/main" xmlns="" id="{A538F97C-444B-4DAE-689C-B0F4AAA2C806}"/>
              </a:ext>
            </a:extLst>
          </p:cNvPr>
          <p:cNvSpPr/>
          <p:nvPr/>
        </p:nvSpPr>
        <p:spPr>
          <a:xfrm>
            <a:off x="2924970" y="4010985"/>
            <a:ext cx="42878" cy="36741"/>
          </a:xfrm>
          <a:custGeom>
            <a:avLst/>
            <a:gdLst/>
            <a:ahLst/>
            <a:cxnLst/>
            <a:rect l="l" t="t" r="r" b="b"/>
            <a:pathLst>
              <a:path w="2103" h="1802" extrusionOk="0">
                <a:moveTo>
                  <a:pt x="1201" y="1"/>
                </a:moveTo>
                <a:cubicBezTo>
                  <a:pt x="401" y="1"/>
                  <a:pt x="1" y="968"/>
                  <a:pt x="568" y="1535"/>
                </a:cubicBezTo>
                <a:cubicBezTo>
                  <a:pt x="751" y="1719"/>
                  <a:pt x="977" y="1801"/>
                  <a:pt x="1198" y="1801"/>
                </a:cubicBezTo>
                <a:cubicBezTo>
                  <a:pt x="1660" y="1801"/>
                  <a:pt x="2102" y="1443"/>
                  <a:pt x="2102" y="902"/>
                </a:cubicBezTo>
                <a:cubicBezTo>
                  <a:pt x="2102" y="401"/>
                  <a:pt x="1702" y="1"/>
                  <a:pt x="12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2580;p59">
            <a:extLst>
              <a:ext uri="{FF2B5EF4-FFF2-40B4-BE49-F238E27FC236}">
                <a16:creationId xmlns:a16="http://schemas.microsoft.com/office/drawing/2014/main" xmlns="" id="{4E7F138C-0B1D-16FC-27D7-CA9E8098271B}"/>
              </a:ext>
            </a:extLst>
          </p:cNvPr>
          <p:cNvSpPr/>
          <p:nvPr/>
        </p:nvSpPr>
        <p:spPr>
          <a:xfrm>
            <a:off x="1744277" y="2369173"/>
            <a:ext cx="42185" cy="36721"/>
          </a:xfrm>
          <a:custGeom>
            <a:avLst/>
            <a:gdLst/>
            <a:ahLst/>
            <a:cxnLst/>
            <a:rect l="l" t="t" r="r" b="b"/>
            <a:pathLst>
              <a:path w="2069" h="1801" extrusionOk="0">
                <a:moveTo>
                  <a:pt x="1201" y="1"/>
                </a:moveTo>
                <a:cubicBezTo>
                  <a:pt x="401" y="1"/>
                  <a:pt x="1" y="968"/>
                  <a:pt x="568" y="1535"/>
                </a:cubicBezTo>
                <a:cubicBezTo>
                  <a:pt x="751" y="1719"/>
                  <a:pt x="973" y="1801"/>
                  <a:pt x="1190" y="1801"/>
                </a:cubicBezTo>
                <a:cubicBezTo>
                  <a:pt x="1642" y="1801"/>
                  <a:pt x="2069" y="1443"/>
                  <a:pt x="2069" y="901"/>
                </a:cubicBezTo>
                <a:cubicBezTo>
                  <a:pt x="2069" y="401"/>
                  <a:pt x="1668" y="1"/>
                  <a:pt x="12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2581;p59">
            <a:extLst>
              <a:ext uri="{FF2B5EF4-FFF2-40B4-BE49-F238E27FC236}">
                <a16:creationId xmlns:a16="http://schemas.microsoft.com/office/drawing/2014/main" xmlns="" id="{4EF2CC39-4D55-B968-AA69-27B034FC50FE}"/>
              </a:ext>
            </a:extLst>
          </p:cNvPr>
          <p:cNvSpPr/>
          <p:nvPr/>
        </p:nvSpPr>
        <p:spPr>
          <a:xfrm>
            <a:off x="2175486" y="2156984"/>
            <a:ext cx="42858" cy="36721"/>
          </a:xfrm>
          <a:custGeom>
            <a:avLst/>
            <a:gdLst/>
            <a:ahLst/>
            <a:cxnLst/>
            <a:rect l="l" t="t" r="r" b="b"/>
            <a:pathLst>
              <a:path w="2102" h="1801" extrusionOk="0">
                <a:moveTo>
                  <a:pt x="1201" y="0"/>
                </a:moveTo>
                <a:cubicBezTo>
                  <a:pt x="400" y="0"/>
                  <a:pt x="0" y="967"/>
                  <a:pt x="567" y="1535"/>
                </a:cubicBezTo>
                <a:cubicBezTo>
                  <a:pt x="751" y="1718"/>
                  <a:pt x="976" y="1800"/>
                  <a:pt x="1198" y="1800"/>
                </a:cubicBezTo>
                <a:cubicBezTo>
                  <a:pt x="1659" y="1800"/>
                  <a:pt x="2102" y="1442"/>
                  <a:pt x="2102" y="901"/>
                </a:cubicBezTo>
                <a:cubicBezTo>
                  <a:pt x="2068" y="400"/>
                  <a:pt x="1668" y="0"/>
                  <a:pt x="1201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2582;p59">
            <a:extLst>
              <a:ext uri="{FF2B5EF4-FFF2-40B4-BE49-F238E27FC236}">
                <a16:creationId xmlns:a16="http://schemas.microsoft.com/office/drawing/2014/main" xmlns="" id="{28EAB344-7C02-DF4D-1093-4E8920B8DE21}"/>
              </a:ext>
            </a:extLst>
          </p:cNvPr>
          <p:cNvSpPr/>
          <p:nvPr/>
        </p:nvSpPr>
        <p:spPr>
          <a:xfrm>
            <a:off x="2709375" y="2106643"/>
            <a:ext cx="42185" cy="36721"/>
          </a:xfrm>
          <a:custGeom>
            <a:avLst/>
            <a:gdLst/>
            <a:ahLst/>
            <a:cxnLst/>
            <a:rect l="l" t="t" r="r" b="b"/>
            <a:pathLst>
              <a:path w="2069" h="1801" extrusionOk="0">
                <a:moveTo>
                  <a:pt x="1201" y="1"/>
                </a:moveTo>
                <a:cubicBezTo>
                  <a:pt x="401" y="1"/>
                  <a:pt x="0" y="968"/>
                  <a:pt x="534" y="1535"/>
                </a:cubicBezTo>
                <a:cubicBezTo>
                  <a:pt x="718" y="1719"/>
                  <a:pt x="943" y="1801"/>
                  <a:pt x="1165" y="1801"/>
                </a:cubicBezTo>
                <a:cubicBezTo>
                  <a:pt x="1626" y="1801"/>
                  <a:pt x="2069" y="1443"/>
                  <a:pt x="2069" y="901"/>
                </a:cubicBezTo>
                <a:cubicBezTo>
                  <a:pt x="2069" y="401"/>
                  <a:pt x="1668" y="1"/>
                  <a:pt x="12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2583;p59">
            <a:extLst>
              <a:ext uri="{FF2B5EF4-FFF2-40B4-BE49-F238E27FC236}">
                <a16:creationId xmlns:a16="http://schemas.microsoft.com/office/drawing/2014/main" xmlns="" id="{532D59D2-5C1B-D3FF-C304-07A8FF0D4EDB}"/>
              </a:ext>
            </a:extLst>
          </p:cNvPr>
          <p:cNvSpPr/>
          <p:nvPr/>
        </p:nvSpPr>
        <p:spPr>
          <a:xfrm>
            <a:off x="3548651" y="1669318"/>
            <a:ext cx="42858" cy="36741"/>
          </a:xfrm>
          <a:custGeom>
            <a:avLst/>
            <a:gdLst/>
            <a:ahLst/>
            <a:cxnLst/>
            <a:rect l="l" t="t" r="r" b="b"/>
            <a:pathLst>
              <a:path w="2102" h="1802" extrusionOk="0">
                <a:moveTo>
                  <a:pt x="1201" y="1"/>
                </a:moveTo>
                <a:cubicBezTo>
                  <a:pt x="400" y="1"/>
                  <a:pt x="0" y="968"/>
                  <a:pt x="567" y="1535"/>
                </a:cubicBezTo>
                <a:cubicBezTo>
                  <a:pt x="751" y="1719"/>
                  <a:pt x="976" y="1801"/>
                  <a:pt x="1198" y="1801"/>
                </a:cubicBezTo>
                <a:cubicBezTo>
                  <a:pt x="1659" y="1801"/>
                  <a:pt x="2102" y="1443"/>
                  <a:pt x="2102" y="902"/>
                </a:cubicBezTo>
                <a:cubicBezTo>
                  <a:pt x="2102" y="401"/>
                  <a:pt x="1701" y="1"/>
                  <a:pt x="120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2584;p59">
            <a:extLst>
              <a:ext uri="{FF2B5EF4-FFF2-40B4-BE49-F238E27FC236}">
                <a16:creationId xmlns:a16="http://schemas.microsoft.com/office/drawing/2014/main" xmlns="" id="{AB40425F-28F9-9E8E-8E6D-F3DCBD344359}"/>
              </a:ext>
            </a:extLst>
          </p:cNvPr>
          <p:cNvSpPr/>
          <p:nvPr/>
        </p:nvSpPr>
        <p:spPr>
          <a:xfrm>
            <a:off x="2146229" y="1639406"/>
            <a:ext cx="42878" cy="36721"/>
          </a:xfrm>
          <a:custGeom>
            <a:avLst/>
            <a:gdLst/>
            <a:ahLst/>
            <a:cxnLst/>
            <a:rect l="l" t="t" r="r" b="b"/>
            <a:pathLst>
              <a:path w="2103" h="1801" extrusionOk="0">
                <a:moveTo>
                  <a:pt x="1202" y="0"/>
                </a:moveTo>
                <a:cubicBezTo>
                  <a:pt x="401" y="0"/>
                  <a:pt x="1" y="968"/>
                  <a:pt x="568" y="1535"/>
                </a:cubicBezTo>
                <a:cubicBezTo>
                  <a:pt x="751" y="1718"/>
                  <a:pt x="977" y="1801"/>
                  <a:pt x="1198" y="1801"/>
                </a:cubicBezTo>
                <a:cubicBezTo>
                  <a:pt x="1660" y="1801"/>
                  <a:pt x="2102" y="1442"/>
                  <a:pt x="2102" y="901"/>
                </a:cubicBezTo>
                <a:cubicBezTo>
                  <a:pt x="2102" y="401"/>
                  <a:pt x="1702" y="0"/>
                  <a:pt x="1202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2585;p59">
            <a:extLst>
              <a:ext uri="{FF2B5EF4-FFF2-40B4-BE49-F238E27FC236}">
                <a16:creationId xmlns:a16="http://schemas.microsoft.com/office/drawing/2014/main" xmlns="" id="{0E5F77DA-3E5A-1484-47A8-1399783287CA}"/>
              </a:ext>
            </a:extLst>
          </p:cNvPr>
          <p:cNvSpPr/>
          <p:nvPr/>
        </p:nvSpPr>
        <p:spPr>
          <a:xfrm>
            <a:off x="1707557" y="2598368"/>
            <a:ext cx="273418" cy="1068511"/>
          </a:xfrm>
          <a:custGeom>
            <a:avLst/>
            <a:gdLst/>
            <a:ahLst/>
            <a:cxnLst/>
            <a:rect l="l" t="t" r="r" b="b"/>
            <a:pathLst>
              <a:path w="13410" h="52406" extrusionOk="0">
                <a:moveTo>
                  <a:pt x="5371" y="1"/>
                </a:moveTo>
                <a:cubicBezTo>
                  <a:pt x="5371" y="1"/>
                  <a:pt x="5337" y="34"/>
                  <a:pt x="5304" y="134"/>
                </a:cubicBezTo>
                <a:cubicBezTo>
                  <a:pt x="5337" y="101"/>
                  <a:pt x="5371" y="34"/>
                  <a:pt x="5371" y="1"/>
                </a:cubicBezTo>
                <a:close/>
                <a:moveTo>
                  <a:pt x="5304" y="134"/>
                </a:moveTo>
                <a:lnTo>
                  <a:pt x="5304" y="134"/>
                </a:lnTo>
                <a:cubicBezTo>
                  <a:pt x="5237" y="201"/>
                  <a:pt x="5171" y="335"/>
                  <a:pt x="5071" y="501"/>
                </a:cubicBezTo>
                <a:cubicBezTo>
                  <a:pt x="4904" y="835"/>
                  <a:pt x="4637" y="1302"/>
                  <a:pt x="4303" y="1969"/>
                </a:cubicBezTo>
                <a:cubicBezTo>
                  <a:pt x="3436" y="3804"/>
                  <a:pt x="2702" y="5705"/>
                  <a:pt x="2102" y="7640"/>
                </a:cubicBezTo>
                <a:cubicBezTo>
                  <a:pt x="1201" y="10508"/>
                  <a:pt x="601" y="13477"/>
                  <a:pt x="267" y="16479"/>
                </a:cubicBezTo>
                <a:cubicBezTo>
                  <a:pt x="234" y="16913"/>
                  <a:pt x="200" y="17347"/>
                  <a:pt x="167" y="17780"/>
                </a:cubicBezTo>
                <a:cubicBezTo>
                  <a:pt x="100" y="18181"/>
                  <a:pt x="67" y="18648"/>
                  <a:pt x="67" y="19081"/>
                </a:cubicBezTo>
                <a:lnTo>
                  <a:pt x="34" y="20449"/>
                </a:lnTo>
                <a:lnTo>
                  <a:pt x="34" y="21817"/>
                </a:lnTo>
                <a:cubicBezTo>
                  <a:pt x="34" y="22050"/>
                  <a:pt x="0" y="22284"/>
                  <a:pt x="34" y="22517"/>
                </a:cubicBezTo>
                <a:cubicBezTo>
                  <a:pt x="34" y="22751"/>
                  <a:pt x="67" y="22984"/>
                  <a:pt x="67" y="23218"/>
                </a:cubicBezTo>
                <a:lnTo>
                  <a:pt x="167" y="24652"/>
                </a:lnTo>
                <a:cubicBezTo>
                  <a:pt x="267" y="25586"/>
                  <a:pt x="334" y="26553"/>
                  <a:pt x="501" y="27521"/>
                </a:cubicBezTo>
                <a:cubicBezTo>
                  <a:pt x="1068" y="31190"/>
                  <a:pt x="2135" y="34759"/>
                  <a:pt x="3636" y="38128"/>
                </a:cubicBezTo>
                <a:cubicBezTo>
                  <a:pt x="4870" y="40864"/>
                  <a:pt x="6372" y="43499"/>
                  <a:pt x="8106" y="45967"/>
                </a:cubicBezTo>
                <a:lnTo>
                  <a:pt x="9174" y="47468"/>
                </a:lnTo>
                <a:cubicBezTo>
                  <a:pt x="9507" y="47935"/>
                  <a:pt x="9874" y="48336"/>
                  <a:pt x="10174" y="48736"/>
                </a:cubicBezTo>
                <a:lnTo>
                  <a:pt x="11075" y="49870"/>
                </a:lnTo>
                <a:cubicBezTo>
                  <a:pt x="11342" y="50204"/>
                  <a:pt x="11642" y="50470"/>
                  <a:pt x="11875" y="50737"/>
                </a:cubicBezTo>
                <a:lnTo>
                  <a:pt x="12976" y="51971"/>
                </a:lnTo>
                <a:lnTo>
                  <a:pt x="13276" y="52272"/>
                </a:lnTo>
                <a:cubicBezTo>
                  <a:pt x="13343" y="52372"/>
                  <a:pt x="13377" y="52405"/>
                  <a:pt x="13377" y="52405"/>
                </a:cubicBezTo>
                <a:cubicBezTo>
                  <a:pt x="13410" y="52372"/>
                  <a:pt x="13377" y="52338"/>
                  <a:pt x="13276" y="52238"/>
                </a:cubicBezTo>
                <a:lnTo>
                  <a:pt x="12976" y="51938"/>
                </a:lnTo>
                <a:lnTo>
                  <a:pt x="11909" y="50671"/>
                </a:lnTo>
                <a:cubicBezTo>
                  <a:pt x="11675" y="50404"/>
                  <a:pt x="11408" y="50103"/>
                  <a:pt x="11142" y="49770"/>
                </a:cubicBezTo>
                <a:lnTo>
                  <a:pt x="10241" y="48636"/>
                </a:lnTo>
                <a:cubicBezTo>
                  <a:pt x="9941" y="48235"/>
                  <a:pt x="9574" y="47835"/>
                  <a:pt x="9240" y="47368"/>
                </a:cubicBezTo>
                <a:lnTo>
                  <a:pt x="8206" y="45867"/>
                </a:lnTo>
                <a:cubicBezTo>
                  <a:pt x="6472" y="43399"/>
                  <a:pt x="5004" y="40763"/>
                  <a:pt x="3770" y="38028"/>
                </a:cubicBezTo>
                <a:cubicBezTo>
                  <a:pt x="2302" y="34659"/>
                  <a:pt x="1268" y="31123"/>
                  <a:pt x="701" y="27487"/>
                </a:cubicBezTo>
                <a:cubicBezTo>
                  <a:pt x="501" y="26520"/>
                  <a:pt x="467" y="25553"/>
                  <a:pt x="334" y="24619"/>
                </a:cubicBezTo>
                <a:lnTo>
                  <a:pt x="234" y="23184"/>
                </a:lnTo>
                <a:cubicBezTo>
                  <a:pt x="234" y="22951"/>
                  <a:pt x="200" y="22717"/>
                  <a:pt x="200" y="22484"/>
                </a:cubicBezTo>
                <a:lnTo>
                  <a:pt x="200" y="21783"/>
                </a:lnTo>
                <a:cubicBezTo>
                  <a:pt x="200" y="21350"/>
                  <a:pt x="200" y="20883"/>
                  <a:pt x="200" y="20416"/>
                </a:cubicBezTo>
                <a:cubicBezTo>
                  <a:pt x="234" y="19982"/>
                  <a:pt x="234" y="19515"/>
                  <a:pt x="267" y="19081"/>
                </a:cubicBezTo>
                <a:cubicBezTo>
                  <a:pt x="267" y="18648"/>
                  <a:pt x="301" y="18214"/>
                  <a:pt x="334" y="17780"/>
                </a:cubicBezTo>
                <a:cubicBezTo>
                  <a:pt x="367" y="17313"/>
                  <a:pt x="401" y="16913"/>
                  <a:pt x="434" y="16479"/>
                </a:cubicBezTo>
                <a:cubicBezTo>
                  <a:pt x="768" y="13511"/>
                  <a:pt x="1368" y="10542"/>
                  <a:pt x="2235" y="7673"/>
                </a:cubicBezTo>
                <a:cubicBezTo>
                  <a:pt x="2836" y="5738"/>
                  <a:pt x="3570" y="3837"/>
                  <a:pt x="4403" y="2002"/>
                </a:cubicBezTo>
                <a:cubicBezTo>
                  <a:pt x="4704" y="1335"/>
                  <a:pt x="4937" y="835"/>
                  <a:pt x="5104" y="501"/>
                </a:cubicBezTo>
                <a:lnTo>
                  <a:pt x="5304" y="134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2586;p59">
            <a:extLst>
              <a:ext uri="{FF2B5EF4-FFF2-40B4-BE49-F238E27FC236}">
                <a16:creationId xmlns:a16="http://schemas.microsoft.com/office/drawing/2014/main" xmlns="" id="{BE4713EF-967C-6C97-0BA9-93B78113A3AF}"/>
              </a:ext>
            </a:extLst>
          </p:cNvPr>
          <p:cNvSpPr/>
          <p:nvPr/>
        </p:nvSpPr>
        <p:spPr>
          <a:xfrm>
            <a:off x="1185229" y="2156984"/>
            <a:ext cx="286345" cy="899139"/>
          </a:xfrm>
          <a:custGeom>
            <a:avLst/>
            <a:gdLst/>
            <a:ahLst/>
            <a:cxnLst/>
            <a:rect l="l" t="t" r="r" b="b"/>
            <a:pathLst>
              <a:path w="14044" h="44099" extrusionOk="0">
                <a:moveTo>
                  <a:pt x="14043" y="0"/>
                </a:moveTo>
                <a:lnTo>
                  <a:pt x="14043" y="0"/>
                </a:lnTo>
                <a:cubicBezTo>
                  <a:pt x="14010" y="33"/>
                  <a:pt x="14010" y="67"/>
                  <a:pt x="13977" y="100"/>
                </a:cubicBezTo>
                <a:lnTo>
                  <a:pt x="13777" y="400"/>
                </a:lnTo>
                <a:lnTo>
                  <a:pt x="13009" y="1535"/>
                </a:lnTo>
                <a:lnTo>
                  <a:pt x="12476" y="2368"/>
                </a:lnTo>
                <a:cubicBezTo>
                  <a:pt x="12242" y="2669"/>
                  <a:pt x="12075" y="3002"/>
                  <a:pt x="11842" y="3369"/>
                </a:cubicBezTo>
                <a:cubicBezTo>
                  <a:pt x="11408" y="4103"/>
                  <a:pt x="10874" y="4904"/>
                  <a:pt x="10374" y="5838"/>
                </a:cubicBezTo>
                <a:lnTo>
                  <a:pt x="9540" y="7305"/>
                </a:lnTo>
                <a:cubicBezTo>
                  <a:pt x="9273" y="7806"/>
                  <a:pt x="9006" y="8339"/>
                  <a:pt x="8706" y="8906"/>
                </a:cubicBezTo>
                <a:cubicBezTo>
                  <a:pt x="8106" y="9974"/>
                  <a:pt x="7572" y="11208"/>
                  <a:pt x="6972" y="12476"/>
                </a:cubicBezTo>
                <a:cubicBezTo>
                  <a:pt x="4470" y="18046"/>
                  <a:pt x="2635" y="23884"/>
                  <a:pt x="1468" y="29855"/>
                </a:cubicBezTo>
                <a:cubicBezTo>
                  <a:pt x="1234" y="31222"/>
                  <a:pt x="967" y="32523"/>
                  <a:pt x="801" y="33791"/>
                </a:cubicBezTo>
                <a:cubicBezTo>
                  <a:pt x="701" y="34391"/>
                  <a:pt x="600" y="34992"/>
                  <a:pt x="567" y="35559"/>
                </a:cubicBezTo>
                <a:cubicBezTo>
                  <a:pt x="500" y="36159"/>
                  <a:pt x="434" y="36726"/>
                  <a:pt x="367" y="37227"/>
                </a:cubicBezTo>
                <a:cubicBezTo>
                  <a:pt x="234" y="38294"/>
                  <a:pt x="200" y="39262"/>
                  <a:pt x="167" y="40095"/>
                </a:cubicBezTo>
                <a:cubicBezTo>
                  <a:pt x="133" y="40529"/>
                  <a:pt x="100" y="40896"/>
                  <a:pt x="67" y="41263"/>
                </a:cubicBezTo>
                <a:cubicBezTo>
                  <a:pt x="33" y="41630"/>
                  <a:pt x="33" y="41963"/>
                  <a:pt x="33" y="42264"/>
                </a:cubicBezTo>
                <a:cubicBezTo>
                  <a:pt x="33" y="42831"/>
                  <a:pt x="33" y="43298"/>
                  <a:pt x="33" y="43631"/>
                </a:cubicBezTo>
                <a:lnTo>
                  <a:pt x="33" y="43965"/>
                </a:lnTo>
                <a:cubicBezTo>
                  <a:pt x="0" y="44032"/>
                  <a:pt x="0" y="44065"/>
                  <a:pt x="33" y="44098"/>
                </a:cubicBezTo>
                <a:cubicBezTo>
                  <a:pt x="33" y="44065"/>
                  <a:pt x="67" y="43998"/>
                  <a:pt x="67" y="43965"/>
                </a:cubicBezTo>
                <a:lnTo>
                  <a:pt x="67" y="43631"/>
                </a:lnTo>
                <a:cubicBezTo>
                  <a:pt x="100" y="43298"/>
                  <a:pt x="133" y="42831"/>
                  <a:pt x="133" y="42264"/>
                </a:cubicBezTo>
                <a:cubicBezTo>
                  <a:pt x="167" y="41963"/>
                  <a:pt x="167" y="41630"/>
                  <a:pt x="200" y="41263"/>
                </a:cubicBezTo>
                <a:cubicBezTo>
                  <a:pt x="234" y="40896"/>
                  <a:pt x="234" y="40529"/>
                  <a:pt x="267" y="40095"/>
                </a:cubicBezTo>
                <a:cubicBezTo>
                  <a:pt x="367" y="39262"/>
                  <a:pt x="400" y="38294"/>
                  <a:pt x="534" y="37260"/>
                </a:cubicBezTo>
                <a:cubicBezTo>
                  <a:pt x="600" y="36693"/>
                  <a:pt x="667" y="36159"/>
                  <a:pt x="734" y="35592"/>
                </a:cubicBezTo>
                <a:cubicBezTo>
                  <a:pt x="801" y="34992"/>
                  <a:pt x="901" y="34425"/>
                  <a:pt x="1001" y="33791"/>
                </a:cubicBezTo>
                <a:cubicBezTo>
                  <a:pt x="1168" y="32557"/>
                  <a:pt x="1401" y="31256"/>
                  <a:pt x="1668" y="29888"/>
                </a:cubicBezTo>
                <a:cubicBezTo>
                  <a:pt x="2268" y="26919"/>
                  <a:pt x="3036" y="23951"/>
                  <a:pt x="3936" y="21082"/>
                </a:cubicBezTo>
                <a:cubicBezTo>
                  <a:pt x="4870" y="18180"/>
                  <a:pt x="5971" y="15344"/>
                  <a:pt x="7172" y="12542"/>
                </a:cubicBezTo>
                <a:cubicBezTo>
                  <a:pt x="7772" y="11275"/>
                  <a:pt x="8306" y="10074"/>
                  <a:pt x="8873" y="8973"/>
                </a:cubicBezTo>
                <a:cubicBezTo>
                  <a:pt x="9173" y="8406"/>
                  <a:pt x="9440" y="7872"/>
                  <a:pt x="9707" y="7339"/>
                </a:cubicBezTo>
                <a:lnTo>
                  <a:pt x="10508" y="5904"/>
                </a:lnTo>
                <a:cubicBezTo>
                  <a:pt x="11008" y="4970"/>
                  <a:pt x="11542" y="4136"/>
                  <a:pt x="11942" y="3436"/>
                </a:cubicBezTo>
                <a:lnTo>
                  <a:pt x="12542" y="2402"/>
                </a:lnTo>
                <a:lnTo>
                  <a:pt x="13076" y="1568"/>
                </a:lnTo>
                <a:lnTo>
                  <a:pt x="13810" y="434"/>
                </a:lnTo>
                <a:lnTo>
                  <a:pt x="14010" y="134"/>
                </a:lnTo>
                <a:cubicBezTo>
                  <a:pt x="14010" y="100"/>
                  <a:pt x="14043" y="67"/>
                  <a:pt x="1404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2587;p59">
            <a:extLst>
              <a:ext uri="{FF2B5EF4-FFF2-40B4-BE49-F238E27FC236}">
                <a16:creationId xmlns:a16="http://schemas.microsoft.com/office/drawing/2014/main" xmlns="" id="{DD82D2D8-A1F3-9BA3-AA25-FE006FE83722}"/>
              </a:ext>
            </a:extLst>
          </p:cNvPr>
          <p:cNvSpPr/>
          <p:nvPr/>
        </p:nvSpPr>
        <p:spPr>
          <a:xfrm>
            <a:off x="2287687" y="1948159"/>
            <a:ext cx="638668" cy="61249"/>
          </a:xfrm>
          <a:custGeom>
            <a:avLst/>
            <a:gdLst/>
            <a:ahLst/>
            <a:cxnLst/>
            <a:rect l="l" t="t" r="r" b="b"/>
            <a:pathLst>
              <a:path w="31324" h="3004" extrusionOk="0">
                <a:moveTo>
                  <a:pt x="15992" y="0"/>
                </a:moveTo>
                <a:cubicBezTo>
                  <a:pt x="13800" y="0"/>
                  <a:pt x="11606" y="167"/>
                  <a:pt x="9441" y="502"/>
                </a:cubicBezTo>
                <a:cubicBezTo>
                  <a:pt x="8474" y="635"/>
                  <a:pt x="7573" y="769"/>
                  <a:pt x="6739" y="969"/>
                </a:cubicBezTo>
                <a:cubicBezTo>
                  <a:pt x="6339" y="1069"/>
                  <a:pt x="5939" y="1136"/>
                  <a:pt x="5538" y="1236"/>
                </a:cubicBezTo>
                <a:lnTo>
                  <a:pt x="4437" y="1536"/>
                </a:lnTo>
                <a:cubicBezTo>
                  <a:pt x="3737" y="1703"/>
                  <a:pt x="3137" y="1903"/>
                  <a:pt x="2569" y="2070"/>
                </a:cubicBezTo>
                <a:cubicBezTo>
                  <a:pt x="2002" y="2236"/>
                  <a:pt x="1535" y="2403"/>
                  <a:pt x="1168" y="2537"/>
                </a:cubicBezTo>
                <a:lnTo>
                  <a:pt x="301" y="2870"/>
                </a:lnTo>
                <a:cubicBezTo>
                  <a:pt x="201" y="2904"/>
                  <a:pt x="101" y="2970"/>
                  <a:pt x="1" y="3004"/>
                </a:cubicBezTo>
                <a:cubicBezTo>
                  <a:pt x="101" y="3004"/>
                  <a:pt x="201" y="2970"/>
                  <a:pt x="301" y="2937"/>
                </a:cubicBezTo>
                <a:lnTo>
                  <a:pt x="1202" y="2637"/>
                </a:lnTo>
                <a:cubicBezTo>
                  <a:pt x="1569" y="2503"/>
                  <a:pt x="2036" y="2336"/>
                  <a:pt x="2603" y="2203"/>
                </a:cubicBezTo>
                <a:cubicBezTo>
                  <a:pt x="3137" y="2036"/>
                  <a:pt x="3770" y="1836"/>
                  <a:pt x="4471" y="1669"/>
                </a:cubicBezTo>
                <a:lnTo>
                  <a:pt x="5572" y="1402"/>
                </a:lnTo>
                <a:cubicBezTo>
                  <a:pt x="5939" y="1302"/>
                  <a:pt x="6372" y="1236"/>
                  <a:pt x="6772" y="1136"/>
                </a:cubicBezTo>
                <a:cubicBezTo>
                  <a:pt x="7606" y="969"/>
                  <a:pt x="8507" y="835"/>
                  <a:pt x="9441" y="702"/>
                </a:cubicBezTo>
                <a:cubicBezTo>
                  <a:pt x="11509" y="402"/>
                  <a:pt x="13577" y="235"/>
                  <a:pt x="15645" y="235"/>
                </a:cubicBezTo>
                <a:cubicBezTo>
                  <a:pt x="15854" y="232"/>
                  <a:pt x="16063" y="230"/>
                  <a:pt x="16272" y="230"/>
                </a:cubicBezTo>
                <a:cubicBezTo>
                  <a:pt x="18131" y="230"/>
                  <a:pt x="19991" y="362"/>
                  <a:pt x="21850" y="602"/>
                </a:cubicBezTo>
                <a:cubicBezTo>
                  <a:pt x="22784" y="735"/>
                  <a:pt x="23685" y="835"/>
                  <a:pt x="24518" y="1002"/>
                </a:cubicBezTo>
                <a:cubicBezTo>
                  <a:pt x="24919" y="1102"/>
                  <a:pt x="25352" y="1169"/>
                  <a:pt x="25719" y="1236"/>
                </a:cubicBezTo>
                <a:lnTo>
                  <a:pt x="26820" y="1503"/>
                </a:lnTo>
                <a:cubicBezTo>
                  <a:pt x="27521" y="1636"/>
                  <a:pt x="28154" y="1836"/>
                  <a:pt x="28721" y="2003"/>
                </a:cubicBezTo>
                <a:cubicBezTo>
                  <a:pt x="29255" y="2136"/>
                  <a:pt x="29756" y="2270"/>
                  <a:pt x="30122" y="2403"/>
                </a:cubicBezTo>
                <a:lnTo>
                  <a:pt x="31023" y="2670"/>
                </a:lnTo>
                <a:cubicBezTo>
                  <a:pt x="31123" y="2703"/>
                  <a:pt x="31223" y="2737"/>
                  <a:pt x="31323" y="2770"/>
                </a:cubicBezTo>
                <a:cubicBezTo>
                  <a:pt x="31223" y="2703"/>
                  <a:pt x="31123" y="2670"/>
                  <a:pt x="31023" y="2637"/>
                </a:cubicBezTo>
                <a:lnTo>
                  <a:pt x="30156" y="2336"/>
                </a:lnTo>
                <a:cubicBezTo>
                  <a:pt x="29756" y="2203"/>
                  <a:pt x="29289" y="2036"/>
                  <a:pt x="28755" y="1869"/>
                </a:cubicBezTo>
                <a:cubicBezTo>
                  <a:pt x="28188" y="1703"/>
                  <a:pt x="27587" y="1503"/>
                  <a:pt x="26853" y="1369"/>
                </a:cubicBezTo>
                <a:lnTo>
                  <a:pt x="25753" y="1069"/>
                </a:lnTo>
                <a:cubicBezTo>
                  <a:pt x="25386" y="1002"/>
                  <a:pt x="24952" y="935"/>
                  <a:pt x="24552" y="835"/>
                </a:cubicBezTo>
                <a:cubicBezTo>
                  <a:pt x="23718" y="669"/>
                  <a:pt x="22817" y="535"/>
                  <a:pt x="21850" y="402"/>
                </a:cubicBezTo>
                <a:cubicBezTo>
                  <a:pt x="19912" y="134"/>
                  <a:pt x="17953" y="0"/>
                  <a:pt x="15992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2588;p59">
            <a:extLst>
              <a:ext uri="{FF2B5EF4-FFF2-40B4-BE49-F238E27FC236}">
                <a16:creationId xmlns:a16="http://schemas.microsoft.com/office/drawing/2014/main" xmlns="" id="{8291C0FB-C86B-F667-02C6-70311F51EDC3}"/>
              </a:ext>
            </a:extLst>
          </p:cNvPr>
          <p:cNvSpPr/>
          <p:nvPr/>
        </p:nvSpPr>
        <p:spPr>
          <a:xfrm>
            <a:off x="2729784" y="2124504"/>
            <a:ext cx="528465" cy="267138"/>
          </a:xfrm>
          <a:custGeom>
            <a:avLst/>
            <a:gdLst/>
            <a:ahLst/>
            <a:cxnLst/>
            <a:rect l="l" t="t" r="r" b="b"/>
            <a:pathLst>
              <a:path w="25919" h="13102" extrusionOk="0">
                <a:moveTo>
                  <a:pt x="150" y="0"/>
                </a:moveTo>
                <a:cubicBezTo>
                  <a:pt x="100" y="0"/>
                  <a:pt x="50" y="9"/>
                  <a:pt x="0" y="25"/>
                </a:cubicBezTo>
                <a:cubicBezTo>
                  <a:pt x="100" y="25"/>
                  <a:pt x="200" y="59"/>
                  <a:pt x="300" y="59"/>
                </a:cubicBezTo>
                <a:lnTo>
                  <a:pt x="1168" y="125"/>
                </a:lnTo>
                <a:lnTo>
                  <a:pt x="1801" y="125"/>
                </a:lnTo>
                <a:cubicBezTo>
                  <a:pt x="2035" y="159"/>
                  <a:pt x="2268" y="192"/>
                  <a:pt x="2535" y="225"/>
                </a:cubicBezTo>
                <a:cubicBezTo>
                  <a:pt x="3069" y="292"/>
                  <a:pt x="3703" y="326"/>
                  <a:pt x="4370" y="459"/>
                </a:cubicBezTo>
                <a:lnTo>
                  <a:pt x="5404" y="626"/>
                </a:lnTo>
                <a:cubicBezTo>
                  <a:pt x="5771" y="692"/>
                  <a:pt x="6138" y="793"/>
                  <a:pt x="6538" y="893"/>
                </a:cubicBezTo>
                <a:cubicBezTo>
                  <a:pt x="7305" y="1059"/>
                  <a:pt x="8139" y="1293"/>
                  <a:pt x="8973" y="1560"/>
                </a:cubicBezTo>
                <a:cubicBezTo>
                  <a:pt x="12709" y="2694"/>
                  <a:pt x="16212" y="4462"/>
                  <a:pt x="19347" y="6797"/>
                </a:cubicBezTo>
                <a:cubicBezTo>
                  <a:pt x="20048" y="7331"/>
                  <a:pt x="20715" y="7831"/>
                  <a:pt x="21315" y="8365"/>
                </a:cubicBezTo>
                <a:cubicBezTo>
                  <a:pt x="21616" y="8631"/>
                  <a:pt x="21916" y="8865"/>
                  <a:pt x="22183" y="9132"/>
                </a:cubicBezTo>
                <a:lnTo>
                  <a:pt x="22950" y="9866"/>
                </a:lnTo>
                <a:cubicBezTo>
                  <a:pt x="23450" y="10333"/>
                  <a:pt x="23850" y="10800"/>
                  <a:pt x="24217" y="11167"/>
                </a:cubicBezTo>
                <a:cubicBezTo>
                  <a:pt x="24384" y="11367"/>
                  <a:pt x="24551" y="11567"/>
                  <a:pt x="24718" y="11734"/>
                </a:cubicBezTo>
                <a:lnTo>
                  <a:pt x="25118" y="12201"/>
                </a:lnTo>
                <a:cubicBezTo>
                  <a:pt x="25352" y="12501"/>
                  <a:pt x="25552" y="12701"/>
                  <a:pt x="25685" y="12868"/>
                </a:cubicBezTo>
                <a:cubicBezTo>
                  <a:pt x="25752" y="12968"/>
                  <a:pt x="25819" y="13035"/>
                  <a:pt x="25919" y="13101"/>
                </a:cubicBezTo>
                <a:cubicBezTo>
                  <a:pt x="25852" y="13001"/>
                  <a:pt x="25819" y="12935"/>
                  <a:pt x="25752" y="12834"/>
                </a:cubicBezTo>
                <a:cubicBezTo>
                  <a:pt x="25652" y="12668"/>
                  <a:pt x="25452" y="12434"/>
                  <a:pt x="25218" y="12134"/>
                </a:cubicBezTo>
                <a:cubicBezTo>
                  <a:pt x="25118" y="12001"/>
                  <a:pt x="24985" y="11834"/>
                  <a:pt x="24818" y="11634"/>
                </a:cubicBezTo>
                <a:cubicBezTo>
                  <a:pt x="24684" y="11467"/>
                  <a:pt x="24518" y="11300"/>
                  <a:pt x="24351" y="11100"/>
                </a:cubicBezTo>
                <a:cubicBezTo>
                  <a:pt x="23984" y="10700"/>
                  <a:pt x="23584" y="10199"/>
                  <a:pt x="23083" y="9732"/>
                </a:cubicBezTo>
                <a:lnTo>
                  <a:pt x="22316" y="8998"/>
                </a:lnTo>
                <a:cubicBezTo>
                  <a:pt x="22049" y="8732"/>
                  <a:pt x="21749" y="8498"/>
                  <a:pt x="21449" y="8231"/>
                </a:cubicBezTo>
                <a:cubicBezTo>
                  <a:pt x="20882" y="7664"/>
                  <a:pt x="20181" y="7164"/>
                  <a:pt x="19481" y="6597"/>
                </a:cubicBezTo>
                <a:cubicBezTo>
                  <a:pt x="16345" y="4262"/>
                  <a:pt x="12809" y="2460"/>
                  <a:pt x="9040" y="1326"/>
                </a:cubicBezTo>
                <a:cubicBezTo>
                  <a:pt x="8173" y="1126"/>
                  <a:pt x="7372" y="859"/>
                  <a:pt x="6571" y="692"/>
                </a:cubicBezTo>
                <a:cubicBezTo>
                  <a:pt x="6171" y="626"/>
                  <a:pt x="5804" y="526"/>
                  <a:pt x="5437" y="459"/>
                </a:cubicBezTo>
                <a:lnTo>
                  <a:pt x="4370" y="292"/>
                </a:lnTo>
                <a:cubicBezTo>
                  <a:pt x="3703" y="159"/>
                  <a:pt x="3102" y="125"/>
                  <a:pt x="2569" y="59"/>
                </a:cubicBezTo>
                <a:cubicBezTo>
                  <a:pt x="2302" y="59"/>
                  <a:pt x="2035" y="25"/>
                  <a:pt x="1801" y="25"/>
                </a:cubicBezTo>
                <a:lnTo>
                  <a:pt x="300" y="25"/>
                </a:lnTo>
                <a:cubicBezTo>
                  <a:pt x="250" y="9"/>
                  <a:pt x="200" y="0"/>
                  <a:pt x="150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2589;p59">
            <a:extLst>
              <a:ext uri="{FF2B5EF4-FFF2-40B4-BE49-F238E27FC236}">
                <a16:creationId xmlns:a16="http://schemas.microsoft.com/office/drawing/2014/main" xmlns="" id="{F2C3D6CE-A565-FB9F-CE21-047E29AD56DE}"/>
              </a:ext>
            </a:extLst>
          </p:cNvPr>
          <p:cNvSpPr/>
          <p:nvPr/>
        </p:nvSpPr>
        <p:spPr>
          <a:xfrm>
            <a:off x="2634567" y="1815548"/>
            <a:ext cx="805267" cy="345534"/>
          </a:xfrm>
          <a:custGeom>
            <a:avLst/>
            <a:gdLst/>
            <a:ahLst/>
            <a:cxnLst/>
            <a:rect l="l" t="t" r="r" b="b"/>
            <a:pathLst>
              <a:path w="39495" h="16947" extrusionOk="0">
                <a:moveTo>
                  <a:pt x="0" y="1"/>
                </a:moveTo>
                <a:lnTo>
                  <a:pt x="1301" y="34"/>
                </a:lnTo>
                <a:lnTo>
                  <a:pt x="2235" y="34"/>
                </a:lnTo>
                <a:cubicBezTo>
                  <a:pt x="2569" y="68"/>
                  <a:pt x="2936" y="101"/>
                  <a:pt x="3336" y="101"/>
                </a:cubicBezTo>
                <a:cubicBezTo>
                  <a:pt x="4136" y="168"/>
                  <a:pt x="5070" y="201"/>
                  <a:pt x="6071" y="368"/>
                </a:cubicBezTo>
                <a:lnTo>
                  <a:pt x="7639" y="535"/>
                </a:lnTo>
                <a:cubicBezTo>
                  <a:pt x="8173" y="601"/>
                  <a:pt x="8740" y="735"/>
                  <a:pt x="9340" y="835"/>
                </a:cubicBezTo>
                <a:cubicBezTo>
                  <a:pt x="10508" y="1002"/>
                  <a:pt x="11742" y="1302"/>
                  <a:pt x="13043" y="1602"/>
                </a:cubicBezTo>
                <a:cubicBezTo>
                  <a:pt x="15845" y="2336"/>
                  <a:pt x="18580" y="3236"/>
                  <a:pt x="21282" y="4337"/>
                </a:cubicBezTo>
                <a:cubicBezTo>
                  <a:pt x="23917" y="5505"/>
                  <a:pt x="26452" y="6839"/>
                  <a:pt x="28921" y="8373"/>
                </a:cubicBezTo>
                <a:cubicBezTo>
                  <a:pt x="30022" y="9107"/>
                  <a:pt x="31122" y="9774"/>
                  <a:pt x="32056" y="10475"/>
                </a:cubicBezTo>
                <a:cubicBezTo>
                  <a:pt x="32523" y="10842"/>
                  <a:pt x="33024" y="11175"/>
                  <a:pt x="33424" y="11509"/>
                </a:cubicBezTo>
                <a:lnTo>
                  <a:pt x="34692" y="12510"/>
                </a:lnTo>
                <a:cubicBezTo>
                  <a:pt x="35492" y="13144"/>
                  <a:pt x="36126" y="13777"/>
                  <a:pt x="36726" y="14311"/>
                </a:cubicBezTo>
                <a:cubicBezTo>
                  <a:pt x="37060" y="14578"/>
                  <a:pt x="37327" y="14811"/>
                  <a:pt x="37560" y="15045"/>
                </a:cubicBezTo>
                <a:lnTo>
                  <a:pt x="38227" y="15712"/>
                </a:lnTo>
                <a:lnTo>
                  <a:pt x="39161" y="16613"/>
                </a:lnTo>
                <a:lnTo>
                  <a:pt x="39428" y="16846"/>
                </a:lnTo>
                <a:cubicBezTo>
                  <a:pt x="39428" y="16880"/>
                  <a:pt x="39462" y="16913"/>
                  <a:pt x="39495" y="16946"/>
                </a:cubicBezTo>
                <a:cubicBezTo>
                  <a:pt x="39495" y="16880"/>
                  <a:pt x="39462" y="16846"/>
                  <a:pt x="39462" y="16813"/>
                </a:cubicBezTo>
                <a:lnTo>
                  <a:pt x="39228" y="16579"/>
                </a:lnTo>
                <a:lnTo>
                  <a:pt x="38327" y="15645"/>
                </a:lnTo>
                <a:lnTo>
                  <a:pt x="37660" y="14945"/>
                </a:lnTo>
                <a:cubicBezTo>
                  <a:pt x="37393" y="14711"/>
                  <a:pt x="37127" y="14444"/>
                  <a:pt x="36826" y="14178"/>
                </a:cubicBezTo>
                <a:cubicBezTo>
                  <a:pt x="36226" y="13611"/>
                  <a:pt x="35592" y="13010"/>
                  <a:pt x="34792" y="12376"/>
                </a:cubicBezTo>
                <a:lnTo>
                  <a:pt x="33557" y="11376"/>
                </a:lnTo>
                <a:cubicBezTo>
                  <a:pt x="33124" y="11009"/>
                  <a:pt x="32657" y="10675"/>
                  <a:pt x="32190" y="10342"/>
                </a:cubicBezTo>
                <a:cubicBezTo>
                  <a:pt x="31256" y="9608"/>
                  <a:pt x="30155" y="8907"/>
                  <a:pt x="29054" y="8173"/>
                </a:cubicBezTo>
                <a:cubicBezTo>
                  <a:pt x="24117" y="5104"/>
                  <a:pt x="18747" y="2836"/>
                  <a:pt x="13076" y="1469"/>
                </a:cubicBezTo>
                <a:cubicBezTo>
                  <a:pt x="11775" y="1202"/>
                  <a:pt x="10541" y="901"/>
                  <a:pt x="9373" y="735"/>
                </a:cubicBezTo>
                <a:cubicBezTo>
                  <a:pt x="8773" y="635"/>
                  <a:pt x="8206" y="501"/>
                  <a:pt x="7672" y="434"/>
                </a:cubicBezTo>
                <a:lnTo>
                  <a:pt x="6071" y="268"/>
                </a:lnTo>
                <a:cubicBezTo>
                  <a:pt x="5070" y="134"/>
                  <a:pt x="4170" y="101"/>
                  <a:pt x="3369" y="68"/>
                </a:cubicBezTo>
                <a:cubicBezTo>
                  <a:pt x="2969" y="34"/>
                  <a:pt x="2569" y="1"/>
                  <a:pt x="2235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2590;p59">
            <a:extLst>
              <a:ext uri="{FF2B5EF4-FFF2-40B4-BE49-F238E27FC236}">
                <a16:creationId xmlns:a16="http://schemas.microsoft.com/office/drawing/2014/main" xmlns="" id="{BE6DDD05-A8EA-B642-E561-DA7D4EB17B90}"/>
              </a:ext>
            </a:extLst>
          </p:cNvPr>
          <p:cNvSpPr/>
          <p:nvPr/>
        </p:nvSpPr>
        <p:spPr>
          <a:xfrm>
            <a:off x="3772401" y="2177373"/>
            <a:ext cx="259839" cy="822985"/>
          </a:xfrm>
          <a:custGeom>
            <a:avLst/>
            <a:gdLst/>
            <a:ahLst/>
            <a:cxnLst/>
            <a:rect l="l" t="t" r="r" b="b"/>
            <a:pathLst>
              <a:path w="12744" h="40364" extrusionOk="0">
                <a:moveTo>
                  <a:pt x="1" y="1"/>
                </a:moveTo>
                <a:lnTo>
                  <a:pt x="67" y="101"/>
                </a:lnTo>
                <a:lnTo>
                  <a:pt x="234" y="368"/>
                </a:lnTo>
                <a:lnTo>
                  <a:pt x="935" y="1402"/>
                </a:lnTo>
                <a:lnTo>
                  <a:pt x="1435" y="2169"/>
                </a:lnTo>
                <a:lnTo>
                  <a:pt x="2035" y="3070"/>
                </a:lnTo>
                <a:cubicBezTo>
                  <a:pt x="2436" y="3737"/>
                  <a:pt x="2903" y="4471"/>
                  <a:pt x="3370" y="5305"/>
                </a:cubicBezTo>
                <a:lnTo>
                  <a:pt x="4137" y="6639"/>
                </a:lnTo>
                <a:cubicBezTo>
                  <a:pt x="4404" y="7106"/>
                  <a:pt x="4637" y="7606"/>
                  <a:pt x="4904" y="8107"/>
                </a:cubicBezTo>
                <a:cubicBezTo>
                  <a:pt x="5438" y="9107"/>
                  <a:pt x="5972" y="10241"/>
                  <a:pt x="6505" y="11376"/>
                </a:cubicBezTo>
                <a:cubicBezTo>
                  <a:pt x="7639" y="13944"/>
                  <a:pt x="8640" y="16546"/>
                  <a:pt x="9474" y="19215"/>
                </a:cubicBezTo>
                <a:cubicBezTo>
                  <a:pt x="10308" y="21850"/>
                  <a:pt x="10975" y="24552"/>
                  <a:pt x="11509" y="27287"/>
                </a:cubicBezTo>
                <a:cubicBezTo>
                  <a:pt x="11742" y="28555"/>
                  <a:pt x="11942" y="29755"/>
                  <a:pt x="12076" y="30890"/>
                </a:cubicBezTo>
                <a:cubicBezTo>
                  <a:pt x="12143" y="31457"/>
                  <a:pt x="12209" y="32024"/>
                  <a:pt x="12276" y="32557"/>
                </a:cubicBezTo>
                <a:cubicBezTo>
                  <a:pt x="12309" y="33091"/>
                  <a:pt x="12376" y="33592"/>
                  <a:pt x="12409" y="34059"/>
                </a:cubicBezTo>
                <a:cubicBezTo>
                  <a:pt x="12510" y="35026"/>
                  <a:pt x="12510" y="35927"/>
                  <a:pt x="12576" y="36694"/>
                </a:cubicBezTo>
                <a:cubicBezTo>
                  <a:pt x="12576" y="37061"/>
                  <a:pt x="12610" y="37428"/>
                  <a:pt x="12610" y="37761"/>
                </a:cubicBezTo>
                <a:lnTo>
                  <a:pt x="12610" y="38662"/>
                </a:lnTo>
                <a:cubicBezTo>
                  <a:pt x="12643" y="39196"/>
                  <a:pt x="12643" y="39629"/>
                  <a:pt x="12643" y="39929"/>
                </a:cubicBezTo>
                <a:lnTo>
                  <a:pt x="12643" y="40263"/>
                </a:lnTo>
                <a:cubicBezTo>
                  <a:pt x="12643" y="40296"/>
                  <a:pt x="12643" y="40330"/>
                  <a:pt x="12643" y="40363"/>
                </a:cubicBezTo>
                <a:cubicBezTo>
                  <a:pt x="12743" y="38262"/>
                  <a:pt x="12676" y="36160"/>
                  <a:pt x="12510" y="34092"/>
                </a:cubicBezTo>
                <a:cubicBezTo>
                  <a:pt x="12476" y="33592"/>
                  <a:pt x="12443" y="33091"/>
                  <a:pt x="12409" y="32557"/>
                </a:cubicBezTo>
                <a:cubicBezTo>
                  <a:pt x="12376" y="32024"/>
                  <a:pt x="12276" y="31490"/>
                  <a:pt x="12209" y="30890"/>
                </a:cubicBezTo>
                <a:cubicBezTo>
                  <a:pt x="12109" y="29755"/>
                  <a:pt x="11876" y="28521"/>
                  <a:pt x="11676" y="27287"/>
                </a:cubicBezTo>
                <a:cubicBezTo>
                  <a:pt x="11175" y="24518"/>
                  <a:pt x="10508" y="21816"/>
                  <a:pt x="9674" y="19148"/>
                </a:cubicBezTo>
                <a:cubicBezTo>
                  <a:pt x="8840" y="16479"/>
                  <a:pt x="7840" y="13844"/>
                  <a:pt x="6672" y="11309"/>
                </a:cubicBezTo>
                <a:cubicBezTo>
                  <a:pt x="6138" y="10141"/>
                  <a:pt x="5605" y="9041"/>
                  <a:pt x="5071" y="8040"/>
                </a:cubicBezTo>
                <a:cubicBezTo>
                  <a:pt x="4804" y="7506"/>
                  <a:pt x="4537" y="7039"/>
                  <a:pt x="4270" y="6572"/>
                </a:cubicBezTo>
                <a:lnTo>
                  <a:pt x="3503" y="5238"/>
                </a:lnTo>
                <a:cubicBezTo>
                  <a:pt x="2436" y="3437"/>
                  <a:pt x="1268" y="1669"/>
                  <a:pt x="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2591;p59">
            <a:extLst>
              <a:ext uri="{FF2B5EF4-FFF2-40B4-BE49-F238E27FC236}">
                <a16:creationId xmlns:a16="http://schemas.microsoft.com/office/drawing/2014/main" xmlns="" id="{A4567D97-1AE9-E87A-13D5-5F83ABB9D583}"/>
              </a:ext>
            </a:extLst>
          </p:cNvPr>
          <p:cNvSpPr/>
          <p:nvPr/>
        </p:nvSpPr>
        <p:spPr>
          <a:xfrm>
            <a:off x="3154857" y="2779973"/>
            <a:ext cx="701222" cy="1332387"/>
          </a:xfrm>
          <a:custGeom>
            <a:avLst/>
            <a:gdLst/>
            <a:ahLst/>
            <a:cxnLst/>
            <a:rect l="l" t="t" r="r" b="b"/>
            <a:pathLst>
              <a:path w="34392" h="65348" extrusionOk="0">
                <a:moveTo>
                  <a:pt x="33758" y="0"/>
                </a:moveTo>
                <a:cubicBezTo>
                  <a:pt x="33758" y="0"/>
                  <a:pt x="33724" y="67"/>
                  <a:pt x="33758" y="200"/>
                </a:cubicBezTo>
                <a:cubicBezTo>
                  <a:pt x="33758" y="334"/>
                  <a:pt x="33791" y="534"/>
                  <a:pt x="33791" y="801"/>
                </a:cubicBezTo>
                <a:cubicBezTo>
                  <a:pt x="33824" y="1335"/>
                  <a:pt x="33958" y="2102"/>
                  <a:pt x="33991" y="3069"/>
                </a:cubicBezTo>
                <a:cubicBezTo>
                  <a:pt x="34191" y="5905"/>
                  <a:pt x="34258" y="8707"/>
                  <a:pt x="34125" y="11509"/>
                </a:cubicBezTo>
                <a:cubicBezTo>
                  <a:pt x="34058" y="13276"/>
                  <a:pt x="33925" y="15245"/>
                  <a:pt x="33624" y="17313"/>
                </a:cubicBezTo>
                <a:cubicBezTo>
                  <a:pt x="33357" y="19381"/>
                  <a:pt x="33024" y="21616"/>
                  <a:pt x="32524" y="23884"/>
                </a:cubicBezTo>
                <a:cubicBezTo>
                  <a:pt x="32390" y="24485"/>
                  <a:pt x="32257" y="25052"/>
                  <a:pt x="32090" y="25619"/>
                </a:cubicBezTo>
                <a:cubicBezTo>
                  <a:pt x="31956" y="26219"/>
                  <a:pt x="31790" y="26820"/>
                  <a:pt x="31656" y="27420"/>
                </a:cubicBezTo>
                <a:cubicBezTo>
                  <a:pt x="31289" y="28587"/>
                  <a:pt x="30956" y="29788"/>
                  <a:pt x="30522" y="30989"/>
                </a:cubicBezTo>
                <a:cubicBezTo>
                  <a:pt x="29688" y="33524"/>
                  <a:pt x="28687" y="35959"/>
                  <a:pt x="27453" y="38294"/>
                </a:cubicBezTo>
                <a:cubicBezTo>
                  <a:pt x="26252" y="40629"/>
                  <a:pt x="24851" y="42898"/>
                  <a:pt x="23317" y="45033"/>
                </a:cubicBezTo>
                <a:cubicBezTo>
                  <a:pt x="21883" y="47034"/>
                  <a:pt x="20348" y="48935"/>
                  <a:pt x="18680" y="50770"/>
                </a:cubicBezTo>
                <a:cubicBezTo>
                  <a:pt x="15878" y="53839"/>
                  <a:pt x="12809" y="56674"/>
                  <a:pt x="9507" y="59209"/>
                </a:cubicBezTo>
                <a:cubicBezTo>
                  <a:pt x="7272" y="60944"/>
                  <a:pt x="4937" y="62512"/>
                  <a:pt x="2502" y="63913"/>
                </a:cubicBezTo>
                <a:cubicBezTo>
                  <a:pt x="1668" y="64446"/>
                  <a:pt x="968" y="64780"/>
                  <a:pt x="501" y="65047"/>
                </a:cubicBezTo>
                <a:lnTo>
                  <a:pt x="0" y="65347"/>
                </a:lnTo>
                <a:lnTo>
                  <a:pt x="534" y="65080"/>
                </a:lnTo>
                <a:cubicBezTo>
                  <a:pt x="1001" y="64813"/>
                  <a:pt x="1702" y="64513"/>
                  <a:pt x="2569" y="63979"/>
                </a:cubicBezTo>
                <a:cubicBezTo>
                  <a:pt x="5004" y="62612"/>
                  <a:pt x="7339" y="61044"/>
                  <a:pt x="9607" y="59343"/>
                </a:cubicBezTo>
                <a:cubicBezTo>
                  <a:pt x="12910" y="56808"/>
                  <a:pt x="16012" y="54006"/>
                  <a:pt x="18847" y="50903"/>
                </a:cubicBezTo>
                <a:cubicBezTo>
                  <a:pt x="20482" y="49069"/>
                  <a:pt x="22049" y="47167"/>
                  <a:pt x="23484" y="45166"/>
                </a:cubicBezTo>
                <a:cubicBezTo>
                  <a:pt x="25052" y="42998"/>
                  <a:pt x="26419" y="40729"/>
                  <a:pt x="27653" y="38394"/>
                </a:cubicBezTo>
                <a:cubicBezTo>
                  <a:pt x="28888" y="36026"/>
                  <a:pt x="29922" y="33591"/>
                  <a:pt x="30756" y="31056"/>
                </a:cubicBezTo>
                <a:cubicBezTo>
                  <a:pt x="31156" y="29855"/>
                  <a:pt x="31489" y="28654"/>
                  <a:pt x="31856" y="27453"/>
                </a:cubicBezTo>
                <a:lnTo>
                  <a:pt x="32290" y="25685"/>
                </a:lnTo>
                <a:cubicBezTo>
                  <a:pt x="32457" y="25085"/>
                  <a:pt x="32590" y="24518"/>
                  <a:pt x="32724" y="23917"/>
                </a:cubicBezTo>
                <a:cubicBezTo>
                  <a:pt x="33224" y="21616"/>
                  <a:pt x="33591" y="19414"/>
                  <a:pt x="33824" y="17346"/>
                </a:cubicBezTo>
                <a:cubicBezTo>
                  <a:pt x="34058" y="15245"/>
                  <a:pt x="34225" y="13310"/>
                  <a:pt x="34258" y="11509"/>
                </a:cubicBezTo>
                <a:cubicBezTo>
                  <a:pt x="34392" y="8707"/>
                  <a:pt x="34325" y="5871"/>
                  <a:pt x="34091" y="3069"/>
                </a:cubicBezTo>
                <a:cubicBezTo>
                  <a:pt x="34025" y="2068"/>
                  <a:pt x="33891" y="1301"/>
                  <a:pt x="33858" y="801"/>
                </a:cubicBezTo>
                <a:cubicBezTo>
                  <a:pt x="33824" y="534"/>
                  <a:pt x="33791" y="334"/>
                  <a:pt x="33791" y="200"/>
                </a:cubicBezTo>
                <a:cubicBezTo>
                  <a:pt x="33758" y="134"/>
                  <a:pt x="33758" y="67"/>
                  <a:pt x="33758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2592;p59">
            <a:extLst>
              <a:ext uri="{FF2B5EF4-FFF2-40B4-BE49-F238E27FC236}">
                <a16:creationId xmlns:a16="http://schemas.microsoft.com/office/drawing/2014/main" xmlns="" id="{16A5A3D4-57FE-085E-A043-E743B7E1AE62}"/>
              </a:ext>
            </a:extLst>
          </p:cNvPr>
          <p:cNvSpPr/>
          <p:nvPr/>
        </p:nvSpPr>
        <p:spPr>
          <a:xfrm>
            <a:off x="3456166" y="2414071"/>
            <a:ext cx="234638" cy="1224916"/>
          </a:xfrm>
          <a:custGeom>
            <a:avLst/>
            <a:gdLst/>
            <a:ahLst/>
            <a:cxnLst/>
            <a:rect l="l" t="t" r="r" b="b"/>
            <a:pathLst>
              <a:path w="11508" h="60077" extrusionOk="0">
                <a:moveTo>
                  <a:pt x="0" y="1"/>
                </a:moveTo>
                <a:cubicBezTo>
                  <a:pt x="33" y="34"/>
                  <a:pt x="67" y="67"/>
                  <a:pt x="100" y="134"/>
                </a:cubicBezTo>
                <a:lnTo>
                  <a:pt x="400" y="500"/>
                </a:lnTo>
                <a:cubicBezTo>
                  <a:pt x="667" y="867"/>
                  <a:pt x="1067" y="1334"/>
                  <a:pt x="1534" y="2002"/>
                </a:cubicBezTo>
                <a:cubicBezTo>
                  <a:pt x="2935" y="3870"/>
                  <a:pt x="4169" y="5838"/>
                  <a:pt x="5270" y="7872"/>
                </a:cubicBezTo>
                <a:cubicBezTo>
                  <a:pt x="5970" y="9173"/>
                  <a:pt x="6671" y="10608"/>
                  <a:pt x="7338" y="12209"/>
                </a:cubicBezTo>
                <a:cubicBezTo>
                  <a:pt x="8072" y="13877"/>
                  <a:pt x="8672" y="15611"/>
                  <a:pt x="9206" y="17379"/>
                </a:cubicBezTo>
                <a:cubicBezTo>
                  <a:pt x="9773" y="19314"/>
                  <a:pt x="10240" y="21315"/>
                  <a:pt x="10574" y="23317"/>
                </a:cubicBezTo>
                <a:cubicBezTo>
                  <a:pt x="10941" y="25452"/>
                  <a:pt x="11174" y="27620"/>
                  <a:pt x="11241" y="29788"/>
                </a:cubicBezTo>
                <a:cubicBezTo>
                  <a:pt x="11274" y="31990"/>
                  <a:pt x="11208" y="34158"/>
                  <a:pt x="11007" y="36326"/>
                </a:cubicBezTo>
                <a:cubicBezTo>
                  <a:pt x="10774" y="38328"/>
                  <a:pt x="10440" y="40329"/>
                  <a:pt x="9973" y="42297"/>
                </a:cubicBezTo>
                <a:cubicBezTo>
                  <a:pt x="9173" y="45633"/>
                  <a:pt x="8005" y="48902"/>
                  <a:pt x="6504" y="51971"/>
                </a:cubicBezTo>
                <a:cubicBezTo>
                  <a:pt x="5470" y="54072"/>
                  <a:pt x="4303" y="56074"/>
                  <a:pt x="3002" y="57975"/>
                </a:cubicBezTo>
                <a:cubicBezTo>
                  <a:pt x="2568" y="58675"/>
                  <a:pt x="2134" y="59176"/>
                  <a:pt x="1901" y="59543"/>
                </a:cubicBezTo>
                <a:lnTo>
                  <a:pt x="1634" y="59943"/>
                </a:lnTo>
                <a:lnTo>
                  <a:pt x="1934" y="59576"/>
                </a:lnTo>
                <a:cubicBezTo>
                  <a:pt x="2201" y="59209"/>
                  <a:pt x="2601" y="58742"/>
                  <a:pt x="3068" y="58042"/>
                </a:cubicBezTo>
                <a:cubicBezTo>
                  <a:pt x="6371" y="53305"/>
                  <a:pt x="8806" y="48001"/>
                  <a:pt x="10173" y="42364"/>
                </a:cubicBezTo>
                <a:cubicBezTo>
                  <a:pt x="10640" y="40396"/>
                  <a:pt x="10974" y="38361"/>
                  <a:pt x="11208" y="36359"/>
                </a:cubicBezTo>
                <a:cubicBezTo>
                  <a:pt x="11408" y="34158"/>
                  <a:pt x="11508" y="31990"/>
                  <a:pt x="11441" y="29788"/>
                </a:cubicBezTo>
                <a:cubicBezTo>
                  <a:pt x="11374" y="27620"/>
                  <a:pt x="11174" y="25418"/>
                  <a:pt x="10807" y="23283"/>
                </a:cubicBezTo>
                <a:cubicBezTo>
                  <a:pt x="10474" y="21249"/>
                  <a:pt x="10007" y="19281"/>
                  <a:pt x="9406" y="17313"/>
                </a:cubicBezTo>
                <a:cubicBezTo>
                  <a:pt x="8873" y="15545"/>
                  <a:pt x="8239" y="13810"/>
                  <a:pt x="7505" y="12142"/>
                </a:cubicBezTo>
                <a:cubicBezTo>
                  <a:pt x="6838" y="10541"/>
                  <a:pt x="6137" y="9073"/>
                  <a:pt x="5403" y="7806"/>
                </a:cubicBezTo>
                <a:cubicBezTo>
                  <a:pt x="4303" y="5771"/>
                  <a:pt x="3035" y="3803"/>
                  <a:pt x="1601" y="1968"/>
                </a:cubicBezTo>
                <a:cubicBezTo>
                  <a:pt x="1134" y="1301"/>
                  <a:pt x="700" y="834"/>
                  <a:pt x="433" y="500"/>
                </a:cubicBezTo>
                <a:lnTo>
                  <a:pt x="100" y="100"/>
                </a:lnTo>
                <a:cubicBezTo>
                  <a:pt x="39" y="40"/>
                  <a:pt x="6" y="7"/>
                  <a:pt x="0" y="1"/>
                </a:cubicBezTo>
                <a:close/>
                <a:moveTo>
                  <a:pt x="1634" y="59943"/>
                </a:moveTo>
                <a:lnTo>
                  <a:pt x="1634" y="59943"/>
                </a:lnTo>
                <a:cubicBezTo>
                  <a:pt x="1601" y="59976"/>
                  <a:pt x="1567" y="60043"/>
                  <a:pt x="1534" y="60076"/>
                </a:cubicBezTo>
                <a:cubicBezTo>
                  <a:pt x="1567" y="60043"/>
                  <a:pt x="1601" y="60010"/>
                  <a:pt x="1634" y="59943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2593;p59">
            <a:extLst>
              <a:ext uri="{FF2B5EF4-FFF2-40B4-BE49-F238E27FC236}">
                <a16:creationId xmlns:a16="http://schemas.microsoft.com/office/drawing/2014/main" xmlns="" id="{A52D405C-DB01-7C25-CB5D-9D9E38E53137}"/>
              </a:ext>
            </a:extLst>
          </p:cNvPr>
          <p:cNvSpPr/>
          <p:nvPr/>
        </p:nvSpPr>
        <p:spPr>
          <a:xfrm>
            <a:off x="1469514" y="3851848"/>
            <a:ext cx="1625500" cy="585187"/>
          </a:xfrm>
          <a:custGeom>
            <a:avLst/>
            <a:gdLst/>
            <a:ahLst/>
            <a:cxnLst/>
            <a:rect l="l" t="t" r="r" b="b"/>
            <a:pathLst>
              <a:path w="79724" h="28701" extrusionOk="0">
                <a:moveTo>
                  <a:pt x="0" y="0"/>
                </a:moveTo>
                <a:lnTo>
                  <a:pt x="134" y="200"/>
                </a:lnTo>
                <a:lnTo>
                  <a:pt x="567" y="701"/>
                </a:lnTo>
                <a:cubicBezTo>
                  <a:pt x="934" y="1168"/>
                  <a:pt x="1501" y="1868"/>
                  <a:pt x="2235" y="2702"/>
                </a:cubicBezTo>
                <a:cubicBezTo>
                  <a:pt x="3703" y="4403"/>
                  <a:pt x="5871" y="6839"/>
                  <a:pt x="8773" y="9641"/>
                </a:cubicBezTo>
                <a:cubicBezTo>
                  <a:pt x="10241" y="11008"/>
                  <a:pt x="11875" y="12543"/>
                  <a:pt x="13710" y="14010"/>
                </a:cubicBezTo>
                <a:cubicBezTo>
                  <a:pt x="15645" y="15645"/>
                  <a:pt x="17680" y="17113"/>
                  <a:pt x="19781" y="18514"/>
                </a:cubicBezTo>
                <a:cubicBezTo>
                  <a:pt x="24651" y="21682"/>
                  <a:pt x="29988" y="24051"/>
                  <a:pt x="35592" y="25552"/>
                </a:cubicBezTo>
                <a:cubicBezTo>
                  <a:pt x="38461" y="26352"/>
                  <a:pt x="41397" y="26953"/>
                  <a:pt x="44365" y="27453"/>
                </a:cubicBezTo>
                <a:cubicBezTo>
                  <a:pt x="47201" y="27920"/>
                  <a:pt x="50003" y="28220"/>
                  <a:pt x="52671" y="28421"/>
                </a:cubicBezTo>
                <a:cubicBezTo>
                  <a:pt x="55079" y="28608"/>
                  <a:pt x="57495" y="28700"/>
                  <a:pt x="59912" y="28700"/>
                </a:cubicBezTo>
                <a:cubicBezTo>
                  <a:pt x="62215" y="28700"/>
                  <a:pt x="64519" y="28617"/>
                  <a:pt x="66815" y="28454"/>
                </a:cubicBezTo>
                <a:cubicBezTo>
                  <a:pt x="69984" y="28220"/>
                  <a:pt x="73153" y="27854"/>
                  <a:pt x="76288" y="27286"/>
                </a:cubicBezTo>
                <a:cubicBezTo>
                  <a:pt x="77389" y="27120"/>
                  <a:pt x="78256" y="26920"/>
                  <a:pt x="78823" y="26819"/>
                </a:cubicBezTo>
                <a:lnTo>
                  <a:pt x="79490" y="26686"/>
                </a:lnTo>
                <a:lnTo>
                  <a:pt x="79724" y="26619"/>
                </a:lnTo>
                <a:lnTo>
                  <a:pt x="79490" y="26653"/>
                </a:lnTo>
                <a:lnTo>
                  <a:pt x="78823" y="26786"/>
                </a:lnTo>
                <a:cubicBezTo>
                  <a:pt x="78256" y="26886"/>
                  <a:pt x="77389" y="27053"/>
                  <a:pt x="76288" y="27220"/>
                </a:cubicBezTo>
                <a:cubicBezTo>
                  <a:pt x="74053" y="27587"/>
                  <a:pt x="70818" y="28054"/>
                  <a:pt x="66815" y="28287"/>
                </a:cubicBezTo>
                <a:cubicBezTo>
                  <a:pt x="64631" y="28442"/>
                  <a:pt x="62440" y="28518"/>
                  <a:pt x="60251" y="28518"/>
                </a:cubicBezTo>
                <a:cubicBezTo>
                  <a:pt x="57727" y="28518"/>
                  <a:pt x="55206" y="28417"/>
                  <a:pt x="52705" y="28220"/>
                </a:cubicBezTo>
                <a:cubicBezTo>
                  <a:pt x="50036" y="28020"/>
                  <a:pt x="47267" y="27720"/>
                  <a:pt x="44399" y="27220"/>
                </a:cubicBezTo>
                <a:cubicBezTo>
                  <a:pt x="41463" y="26753"/>
                  <a:pt x="38528" y="26119"/>
                  <a:pt x="35659" y="25352"/>
                </a:cubicBezTo>
                <a:cubicBezTo>
                  <a:pt x="32757" y="24585"/>
                  <a:pt x="29955" y="23550"/>
                  <a:pt x="27220" y="22350"/>
                </a:cubicBezTo>
                <a:cubicBezTo>
                  <a:pt x="24685" y="21182"/>
                  <a:pt x="22250" y="19848"/>
                  <a:pt x="19915" y="18347"/>
                </a:cubicBezTo>
                <a:cubicBezTo>
                  <a:pt x="17813" y="16979"/>
                  <a:pt x="15778" y="15478"/>
                  <a:pt x="13810" y="13877"/>
                </a:cubicBezTo>
                <a:cubicBezTo>
                  <a:pt x="11976" y="12409"/>
                  <a:pt x="10341" y="10908"/>
                  <a:pt x="8907" y="9507"/>
                </a:cubicBezTo>
                <a:cubicBezTo>
                  <a:pt x="6005" y="6738"/>
                  <a:pt x="3803" y="4303"/>
                  <a:pt x="2302" y="2636"/>
                </a:cubicBezTo>
                <a:cubicBezTo>
                  <a:pt x="1568" y="1802"/>
                  <a:pt x="1001" y="1134"/>
                  <a:pt x="601" y="667"/>
                </a:cubicBezTo>
                <a:lnTo>
                  <a:pt x="167" y="167"/>
                </a:lnTo>
                <a:lnTo>
                  <a:pt x="0" y="0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2594;p59">
            <a:extLst>
              <a:ext uri="{FF2B5EF4-FFF2-40B4-BE49-F238E27FC236}">
                <a16:creationId xmlns:a16="http://schemas.microsoft.com/office/drawing/2014/main" xmlns="" id="{377A70A2-B1B2-77DD-405F-8662C03F3614}"/>
              </a:ext>
            </a:extLst>
          </p:cNvPr>
          <p:cNvSpPr/>
          <p:nvPr/>
        </p:nvSpPr>
        <p:spPr>
          <a:xfrm>
            <a:off x="1888468" y="4002829"/>
            <a:ext cx="735904" cy="249461"/>
          </a:xfrm>
          <a:custGeom>
            <a:avLst/>
            <a:gdLst/>
            <a:ahLst/>
            <a:cxnLst/>
            <a:rect l="l" t="t" r="r" b="b"/>
            <a:pathLst>
              <a:path w="36093" h="12235" extrusionOk="0">
                <a:moveTo>
                  <a:pt x="0" y="1"/>
                </a:moveTo>
                <a:cubicBezTo>
                  <a:pt x="1435" y="1235"/>
                  <a:pt x="2969" y="2369"/>
                  <a:pt x="4570" y="3370"/>
                </a:cubicBezTo>
                <a:lnTo>
                  <a:pt x="5738" y="4137"/>
                </a:lnTo>
                <a:cubicBezTo>
                  <a:pt x="6138" y="4404"/>
                  <a:pt x="6605" y="4637"/>
                  <a:pt x="7039" y="4904"/>
                </a:cubicBezTo>
                <a:cubicBezTo>
                  <a:pt x="7939" y="5438"/>
                  <a:pt x="8940" y="5938"/>
                  <a:pt x="9941" y="6472"/>
                </a:cubicBezTo>
                <a:cubicBezTo>
                  <a:pt x="14477" y="8740"/>
                  <a:pt x="19314" y="10375"/>
                  <a:pt x="24284" y="11309"/>
                </a:cubicBezTo>
                <a:cubicBezTo>
                  <a:pt x="25418" y="11509"/>
                  <a:pt x="26519" y="11709"/>
                  <a:pt x="27553" y="11809"/>
                </a:cubicBezTo>
                <a:cubicBezTo>
                  <a:pt x="28054" y="11876"/>
                  <a:pt x="28554" y="11976"/>
                  <a:pt x="29021" y="12009"/>
                </a:cubicBezTo>
                <a:lnTo>
                  <a:pt x="30422" y="12109"/>
                </a:lnTo>
                <a:cubicBezTo>
                  <a:pt x="31553" y="12190"/>
                  <a:pt x="32697" y="12234"/>
                  <a:pt x="33845" y="12234"/>
                </a:cubicBezTo>
                <a:cubicBezTo>
                  <a:pt x="34593" y="12234"/>
                  <a:pt x="35343" y="12215"/>
                  <a:pt x="36093" y="12176"/>
                </a:cubicBezTo>
                <a:lnTo>
                  <a:pt x="35993" y="12143"/>
                </a:lnTo>
                <a:lnTo>
                  <a:pt x="33758" y="12143"/>
                </a:lnTo>
                <a:cubicBezTo>
                  <a:pt x="33458" y="12143"/>
                  <a:pt x="33124" y="12109"/>
                  <a:pt x="32757" y="12109"/>
                </a:cubicBezTo>
                <a:cubicBezTo>
                  <a:pt x="32090" y="12076"/>
                  <a:pt x="31289" y="12043"/>
                  <a:pt x="30422" y="11942"/>
                </a:cubicBezTo>
                <a:lnTo>
                  <a:pt x="29021" y="11842"/>
                </a:lnTo>
                <a:cubicBezTo>
                  <a:pt x="28554" y="11776"/>
                  <a:pt x="28054" y="11709"/>
                  <a:pt x="27553" y="11642"/>
                </a:cubicBezTo>
                <a:cubicBezTo>
                  <a:pt x="26519" y="11542"/>
                  <a:pt x="25452" y="11309"/>
                  <a:pt x="24284" y="11109"/>
                </a:cubicBezTo>
                <a:cubicBezTo>
                  <a:pt x="19347" y="10175"/>
                  <a:pt x="14544" y="8540"/>
                  <a:pt x="10041" y="6305"/>
                </a:cubicBezTo>
                <a:cubicBezTo>
                  <a:pt x="8973" y="5771"/>
                  <a:pt x="8006" y="5271"/>
                  <a:pt x="7105" y="4737"/>
                </a:cubicBezTo>
                <a:cubicBezTo>
                  <a:pt x="6638" y="4470"/>
                  <a:pt x="6238" y="4237"/>
                  <a:pt x="5804" y="4003"/>
                </a:cubicBezTo>
                <a:lnTo>
                  <a:pt x="4637" y="3270"/>
                </a:lnTo>
                <a:cubicBezTo>
                  <a:pt x="3903" y="2803"/>
                  <a:pt x="3269" y="2336"/>
                  <a:pt x="2669" y="1935"/>
                </a:cubicBezTo>
                <a:cubicBezTo>
                  <a:pt x="2402" y="1735"/>
                  <a:pt x="2135" y="1568"/>
                  <a:pt x="1868" y="1402"/>
                </a:cubicBezTo>
                <a:lnTo>
                  <a:pt x="1235" y="901"/>
                </a:lnTo>
                <a:lnTo>
                  <a:pt x="334" y="201"/>
                </a:lnTo>
                <a:lnTo>
                  <a:pt x="67" y="34"/>
                </a:lnTo>
                <a:lnTo>
                  <a:pt x="0" y="1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2595;p59">
            <a:extLst>
              <a:ext uri="{FF2B5EF4-FFF2-40B4-BE49-F238E27FC236}">
                <a16:creationId xmlns:a16="http://schemas.microsoft.com/office/drawing/2014/main" xmlns="" id="{47E3F586-377B-D2CD-37F9-F6AEBAD80744}"/>
              </a:ext>
            </a:extLst>
          </p:cNvPr>
          <p:cNvSpPr/>
          <p:nvPr/>
        </p:nvSpPr>
        <p:spPr>
          <a:xfrm>
            <a:off x="1738161" y="3633522"/>
            <a:ext cx="597155" cy="392449"/>
          </a:xfrm>
          <a:custGeom>
            <a:avLst/>
            <a:gdLst/>
            <a:ahLst/>
            <a:cxnLst/>
            <a:rect l="l" t="t" r="r" b="b"/>
            <a:pathLst>
              <a:path w="29288" h="19248" extrusionOk="0">
                <a:moveTo>
                  <a:pt x="0" y="1"/>
                </a:moveTo>
                <a:cubicBezTo>
                  <a:pt x="34" y="101"/>
                  <a:pt x="100" y="234"/>
                  <a:pt x="201" y="334"/>
                </a:cubicBezTo>
                <a:lnTo>
                  <a:pt x="768" y="1168"/>
                </a:lnTo>
                <a:lnTo>
                  <a:pt x="1168" y="1802"/>
                </a:lnTo>
                <a:cubicBezTo>
                  <a:pt x="1335" y="2035"/>
                  <a:pt x="1535" y="2269"/>
                  <a:pt x="1702" y="2536"/>
                </a:cubicBezTo>
                <a:cubicBezTo>
                  <a:pt x="2102" y="3036"/>
                  <a:pt x="2536" y="3670"/>
                  <a:pt x="3069" y="4270"/>
                </a:cubicBezTo>
                <a:lnTo>
                  <a:pt x="3903" y="5238"/>
                </a:lnTo>
                <a:cubicBezTo>
                  <a:pt x="4203" y="5571"/>
                  <a:pt x="4537" y="5905"/>
                  <a:pt x="4871" y="6272"/>
                </a:cubicBezTo>
                <a:cubicBezTo>
                  <a:pt x="5504" y="6972"/>
                  <a:pt x="6272" y="7673"/>
                  <a:pt x="7039" y="8407"/>
                </a:cubicBezTo>
                <a:cubicBezTo>
                  <a:pt x="10508" y="11576"/>
                  <a:pt x="14444" y="14177"/>
                  <a:pt x="18747" y="16112"/>
                </a:cubicBezTo>
                <a:cubicBezTo>
                  <a:pt x="19748" y="16512"/>
                  <a:pt x="20682" y="16946"/>
                  <a:pt x="21582" y="17246"/>
                </a:cubicBezTo>
                <a:cubicBezTo>
                  <a:pt x="22049" y="17413"/>
                  <a:pt x="22483" y="17580"/>
                  <a:pt x="22917" y="17713"/>
                </a:cubicBezTo>
                <a:lnTo>
                  <a:pt x="24118" y="18080"/>
                </a:lnTo>
                <a:cubicBezTo>
                  <a:pt x="24918" y="18347"/>
                  <a:pt x="25619" y="18481"/>
                  <a:pt x="26252" y="18647"/>
                </a:cubicBezTo>
                <a:cubicBezTo>
                  <a:pt x="26586" y="18747"/>
                  <a:pt x="26853" y="18814"/>
                  <a:pt x="27120" y="18881"/>
                </a:cubicBezTo>
                <a:lnTo>
                  <a:pt x="27887" y="19014"/>
                </a:lnTo>
                <a:lnTo>
                  <a:pt x="28921" y="19181"/>
                </a:lnTo>
                <a:cubicBezTo>
                  <a:pt x="29155" y="19248"/>
                  <a:pt x="29288" y="19248"/>
                  <a:pt x="29288" y="19248"/>
                </a:cubicBezTo>
                <a:cubicBezTo>
                  <a:pt x="29155" y="19181"/>
                  <a:pt x="29054" y="19148"/>
                  <a:pt x="28921" y="19148"/>
                </a:cubicBezTo>
                <a:lnTo>
                  <a:pt x="27920" y="18914"/>
                </a:lnTo>
                <a:lnTo>
                  <a:pt x="27153" y="18747"/>
                </a:lnTo>
                <a:cubicBezTo>
                  <a:pt x="26886" y="18714"/>
                  <a:pt x="26619" y="18614"/>
                  <a:pt x="26286" y="18547"/>
                </a:cubicBezTo>
                <a:cubicBezTo>
                  <a:pt x="25685" y="18347"/>
                  <a:pt x="24952" y="18214"/>
                  <a:pt x="24184" y="17947"/>
                </a:cubicBezTo>
                <a:lnTo>
                  <a:pt x="22950" y="17547"/>
                </a:lnTo>
                <a:cubicBezTo>
                  <a:pt x="22550" y="17413"/>
                  <a:pt x="22116" y="17246"/>
                  <a:pt x="21649" y="17080"/>
                </a:cubicBezTo>
                <a:cubicBezTo>
                  <a:pt x="20749" y="16746"/>
                  <a:pt x="19815" y="16346"/>
                  <a:pt x="18847" y="15912"/>
                </a:cubicBezTo>
                <a:cubicBezTo>
                  <a:pt x="14577" y="13977"/>
                  <a:pt x="10641" y="11409"/>
                  <a:pt x="7206" y="8273"/>
                </a:cubicBezTo>
                <a:cubicBezTo>
                  <a:pt x="6405" y="7506"/>
                  <a:pt x="5638" y="6839"/>
                  <a:pt x="5004" y="6138"/>
                </a:cubicBezTo>
                <a:cubicBezTo>
                  <a:pt x="4670" y="5771"/>
                  <a:pt x="4337" y="5471"/>
                  <a:pt x="4037" y="5138"/>
                </a:cubicBezTo>
                <a:lnTo>
                  <a:pt x="3203" y="4170"/>
                </a:lnTo>
                <a:cubicBezTo>
                  <a:pt x="2669" y="3570"/>
                  <a:pt x="2235" y="2969"/>
                  <a:pt x="1835" y="2469"/>
                </a:cubicBezTo>
                <a:cubicBezTo>
                  <a:pt x="1635" y="2202"/>
                  <a:pt x="1435" y="1969"/>
                  <a:pt x="1268" y="1735"/>
                </a:cubicBezTo>
                <a:lnTo>
                  <a:pt x="834" y="1135"/>
                </a:lnTo>
                <a:lnTo>
                  <a:pt x="234" y="301"/>
                </a:lnTo>
                <a:cubicBezTo>
                  <a:pt x="167" y="201"/>
                  <a:pt x="67" y="101"/>
                  <a:pt x="0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2596;p59">
            <a:extLst>
              <a:ext uri="{FF2B5EF4-FFF2-40B4-BE49-F238E27FC236}">
                <a16:creationId xmlns:a16="http://schemas.microsoft.com/office/drawing/2014/main" xmlns="" id="{C95EA9DB-ED62-44A3-5D1F-E240A1A929F3}"/>
              </a:ext>
            </a:extLst>
          </p:cNvPr>
          <p:cNvSpPr/>
          <p:nvPr/>
        </p:nvSpPr>
        <p:spPr>
          <a:xfrm>
            <a:off x="1664025" y="4333377"/>
            <a:ext cx="995722" cy="311056"/>
          </a:xfrm>
          <a:custGeom>
            <a:avLst/>
            <a:gdLst/>
            <a:ahLst/>
            <a:cxnLst/>
            <a:rect l="l" t="t" r="r" b="b"/>
            <a:pathLst>
              <a:path w="48836" h="15256" extrusionOk="0">
                <a:moveTo>
                  <a:pt x="0" y="0"/>
                </a:moveTo>
                <a:cubicBezTo>
                  <a:pt x="0" y="0"/>
                  <a:pt x="34" y="34"/>
                  <a:pt x="101" y="100"/>
                </a:cubicBezTo>
                <a:lnTo>
                  <a:pt x="401" y="334"/>
                </a:lnTo>
                <a:lnTo>
                  <a:pt x="1602" y="1301"/>
                </a:lnTo>
                <a:lnTo>
                  <a:pt x="2469" y="1968"/>
                </a:lnTo>
                <a:cubicBezTo>
                  <a:pt x="2802" y="2235"/>
                  <a:pt x="3169" y="2469"/>
                  <a:pt x="3536" y="2735"/>
                </a:cubicBezTo>
                <a:cubicBezTo>
                  <a:pt x="4337" y="3303"/>
                  <a:pt x="5204" y="3936"/>
                  <a:pt x="6205" y="4537"/>
                </a:cubicBezTo>
                <a:lnTo>
                  <a:pt x="7773" y="5537"/>
                </a:lnTo>
                <a:cubicBezTo>
                  <a:pt x="8340" y="5871"/>
                  <a:pt x="8940" y="6205"/>
                  <a:pt x="9541" y="6538"/>
                </a:cubicBezTo>
                <a:cubicBezTo>
                  <a:pt x="10741" y="7239"/>
                  <a:pt x="12076" y="7906"/>
                  <a:pt x="13477" y="8606"/>
                </a:cubicBezTo>
                <a:cubicBezTo>
                  <a:pt x="19648" y="11542"/>
                  <a:pt x="26219" y="13543"/>
                  <a:pt x="32957" y="14544"/>
                </a:cubicBezTo>
                <a:cubicBezTo>
                  <a:pt x="34525" y="14744"/>
                  <a:pt x="35993" y="14944"/>
                  <a:pt x="37394" y="15011"/>
                </a:cubicBezTo>
                <a:cubicBezTo>
                  <a:pt x="38094" y="15078"/>
                  <a:pt x="38761" y="15144"/>
                  <a:pt x="39429" y="15178"/>
                </a:cubicBezTo>
                <a:lnTo>
                  <a:pt x="41263" y="15211"/>
                </a:lnTo>
                <a:cubicBezTo>
                  <a:pt x="41664" y="15244"/>
                  <a:pt x="42049" y="15256"/>
                  <a:pt x="42421" y="15256"/>
                </a:cubicBezTo>
                <a:cubicBezTo>
                  <a:pt x="43165" y="15256"/>
                  <a:pt x="43854" y="15211"/>
                  <a:pt x="44499" y="15211"/>
                </a:cubicBezTo>
                <a:cubicBezTo>
                  <a:pt x="44966" y="15211"/>
                  <a:pt x="45366" y="15178"/>
                  <a:pt x="45800" y="15178"/>
                </a:cubicBezTo>
                <a:lnTo>
                  <a:pt x="46901" y="15111"/>
                </a:lnTo>
                <a:lnTo>
                  <a:pt x="48435" y="14978"/>
                </a:lnTo>
                <a:lnTo>
                  <a:pt x="48835" y="14944"/>
                </a:lnTo>
                <a:lnTo>
                  <a:pt x="48435" y="14944"/>
                </a:lnTo>
                <a:lnTo>
                  <a:pt x="46901" y="15044"/>
                </a:lnTo>
                <a:lnTo>
                  <a:pt x="45800" y="15111"/>
                </a:lnTo>
                <a:lnTo>
                  <a:pt x="44499" y="15111"/>
                </a:lnTo>
                <a:cubicBezTo>
                  <a:pt x="43854" y="15111"/>
                  <a:pt x="43165" y="15141"/>
                  <a:pt x="42431" y="15141"/>
                </a:cubicBezTo>
                <a:cubicBezTo>
                  <a:pt x="42064" y="15141"/>
                  <a:pt x="41686" y="15133"/>
                  <a:pt x="41297" y="15111"/>
                </a:cubicBezTo>
                <a:lnTo>
                  <a:pt x="39429" y="15044"/>
                </a:lnTo>
                <a:cubicBezTo>
                  <a:pt x="38795" y="15011"/>
                  <a:pt x="38128" y="14911"/>
                  <a:pt x="37427" y="14878"/>
                </a:cubicBezTo>
                <a:cubicBezTo>
                  <a:pt x="36026" y="14777"/>
                  <a:pt x="34558" y="14577"/>
                  <a:pt x="33024" y="14377"/>
                </a:cubicBezTo>
                <a:cubicBezTo>
                  <a:pt x="26286" y="13343"/>
                  <a:pt x="19715" y="11342"/>
                  <a:pt x="13577" y="8406"/>
                </a:cubicBezTo>
                <a:cubicBezTo>
                  <a:pt x="12176" y="7739"/>
                  <a:pt x="10808" y="7072"/>
                  <a:pt x="9607" y="6371"/>
                </a:cubicBezTo>
                <a:cubicBezTo>
                  <a:pt x="9007" y="6038"/>
                  <a:pt x="8406" y="5738"/>
                  <a:pt x="7873" y="5404"/>
                </a:cubicBezTo>
                <a:lnTo>
                  <a:pt x="6272" y="4403"/>
                </a:lnTo>
                <a:cubicBezTo>
                  <a:pt x="5271" y="3803"/>
                  <a:pt x="4404" y="3169"/>
                  <a:pt x="3636" y="2635"/>
                </a:cubicBezTo>
                <a:cubicBezTo>
                  <a:pt x="3236" y="2369"/>
                  <a:pt x="2869" y="2135"/>
                  <a:pt x="2536" y="1902"/>
                </a:cubicBezTo>
                <a:lnTo>
                  <a:pt x="1668" y="1234"/>
                </a:lnTo>
                <a:lnTo>
                  <a:pt x="434" y="300"/>
                </a:lnTo>
                <a:lnTo>
                  <a:pt x="134" y="67"/>
                </a:lnTo>
                <a:cubicBezTo>
                  <a:pt x="34" y="0"/>
                  <a:pt x="0" y="0"/>
                  <a:pt x="0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2597;p59">
            <a:extLst>
              <a:ext uri="{FF2B5EF4-FFF2-40B4-BE49-F238E27FC236}">
                <a16:creationId xmlns:a16="http://schemas.microsoft.com/office/drawing/2014/main" xmlns="" id="{1BFE15CE-1399-DC27-7D48-3518A9A9E503}"/>
              </a:ext>
            </a:extLst>
          </p:cNvPr>
          <p:cNvSpPr/>
          <p:nvPr/>
        </p:nvSpPr>
        <p:spPr>
          <a:xfrm>
            <a:off x="1083202" y="2503151"/>
            <a:ext cx="359806" cy="138136"/>
          </a:xfrm>
          <a:custGeom>
            <a:avLst/>
            <a:gdLst/>
            <a:ahLst/>
            <a:cxnLst/>
            <a:rect l="l" t="t" r="r" b="b"/>
            <a:pathLst>
              <a:path w="17647" h="6775" extrusionOk="0">
                <a:moveTo>
                  <a:pt x="36" y="0"/>
                </a:moveTo>
                <a:cubicBezTo>
                  <a:pt x="35" y="0"/>
                  <a:pt x="34" y="1"/>
                  <a:pt x="34" y="1"/>
                </a:cubicBezTo>
                <a:cubicBezTo>
                  <a:pt x="0" y="68"/>
                  <a:pt x="3903" y="1602"/>
                  <a:pt x="8773" y="3503"/>
                </a:cubicBezTo>
                <a:cubicBezTo>
                  <a:pt x="13537" y="5331"/>
                  <a:pt x="17439" y="6775"/>
                  <a:pt x="17607" y="6775"/>
                </a:cubicBezTo>
                <a:cubicBezTo>
                  <a:pt x="17611" y="6775"/>
                  <a:pt x="17613" y="6774"/>
                  <a:pt x="17613" y="6772"/>
                </a:cubicBezTo>
                <a:cubicBezTo>
                  <a:pt x="17646" y="6706"/>
                  <a:pt x="13744" y="5138"/>
                  <a:pt x="8873" y="3270"/>
                </a:cubicBezTo>
                <a:cubicBezTo>
                  <a:pt x="4059" y="1423"/>
                  <a:pt x="157" y="0"/>
                  <a:pt x="36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2598;p59">
            <a:extLst>
              <a:ext uri="{FF2B5EF4-FFF2-40B4-BE49-F238E27FC236}">
                <a16:creationId xmlns:a16="http://schemas.microsoft.com/office/drawing/2014/main" xmlns="" id="{A620AC4F-4D8A-3D90-9D9A-C5A999E164F9}"/>
              </a:ext>
            </a:extLst>
          </p:cNvPr>
          <p:cNvSpPr/>
          <p:nvPr/>
        </p:nvSpPr>
        <p:spPr>
          <a:xfrm>
            <a:off x="1215140" y="2379368"/>
            <a:ext cx="559090" cy="633897"/>
          </a:xfrm>
          <a:custGeom>
            <a:avLst/>
            <a:gdLst/>
            <a:ahLst/>
            <a:cxnLst/>
            <a:rect l="l" t="t" r="r" b="b"/>
            <a:pathLst>
              <a:path w="27421" h="31090" extrusionOk="0">
                <a:moveTo>
                  <a:pt x="27420" y="1"/>
                </a:moveTo>
                <a:lnTo>
                  <a:pt x="27420" y="1"/>
                </a:lnTo>
                <a:cubicBezTo>
                  <a:pt x="27420" y="1"/>
                  <a:pt x="27387" y="35"/>
                  <a:pt x="27320" y="101"/>
                </a:cubicBezTo>
                <a:lnTo>
                  <a:pt x="27087" y="368"/>
                </a:lnTo>
                <a:cubicBezTo>
                  <a:pt x="27082" y="373"/>
                  <a:pt x="27077" y="379"/>
                  <a:pt x="27072" y="385"/>
                </a:cubicBezTo>
                <a:lnTo>
                  <a:pt x="27072" y="385"/>
                </a:lnTo>
                <a:lnTo>
                  <a:pt x="27354" y="134"/>
                </a:lnTo>
                <a:cubicBezTo>
                  <a:pt x="27387" y="35"/>
                  <a:pt x="27420" y="1"/>
                  <a:pt x="27420" y="1"/>
                </a:cubicBezTo>
                <a:close/>
                <a:moveTo>
                  <a:pt x="27072" y="385"/>
                </a:moveTo>
                <a:lnTo>
                  <a:pt x="27053" y="401"/>
                </a:lnTo>
                <a:cubicBezTo>
                  <a:pt x="26820" y="668"/>
                  <a:pt x="26453" y="1002"/>
                  <a:pt x="26019" y="1502"/>
                </a:cubicBezTo>
                <a:cubicBezTo>
                  <a:pt x="24785" y="2903"/>
                  <a:pt x="23684" y="4371"/>
                  <a:pt x="22717" y="5972"/>
                </a:cubicBezTo>
                <a:cubicBezTo>
                  <a:pt x="21316" y="8340"/>
                  <a:pt x="20148" y="10842"/>
                  <a:pt x="19281" y="13444"/>
                </a:cubicBezTo>
                <a:cubicBezTo>
                  <a:pt x="18180" y="16646"/>
                  <a:pt x="17447" y="19949"/>
                  <a:pt x="17080" y="23318"/>
                </a:cubicBezTo>
                <a:cubicBezTo>
                  <a:pt x="16752" y="25809"/>
                  <a:pt x="16649" y="28365"/>
                  <a:pt x="16773" y="30890"/>
                </a:cubicBezTo>
                <a:lnTo>
                  <a:pt x="16773" y="30890"/>
                </a:lnTo>
                <a:lnTo>
                  <a:pt x="3803" y="30956"/>
                </a:lnTo>
                <a:lnTo>
                  <a:pt x="1" y="30990"/>
                </a:lnTo>
                <a:lnTo>
                  <a:pt x="3770" y="31056"/>
                </a:lnTo>
                <a:lnTo>
                  <a:pt x="16846" y="31090"/>
                </a:lnTo>
                <a:lnTo>
                  <a:pt x="16946" y="31090"/>
                </a:lnTo>
                <a:lnTo>
                  <a:pt x="16946" y="30990"/>
                </a:lnTo>
                <a:cubicBezTo>
                  <a:pt x="16846" y="28388"/>
                  <a:pt x="16946" y="25819"/>
                  <a:pt x="17280" y="23284"/>
                </a:cubicBezTo>
                <a:cubicBezTo>
                  <a:pt x="17647" y="19949"/>
                  <a:pt x="18381" y="16646"/>
                  <a:pt x="19448" y="13477"/>
                </a:cubicBezTo>
                <a:cubicBezTo>
                  <a:pt x="20315" y="10875"/>
                  <a:pt x="21449" y="8374"/>
                  <a:pt x="22850" y="6005"/>
                </a:cubicBezTo>
                <a:cubicBezTo>
                  <a:pt x="23784" y="4437"/>
                  <a:pt x="24852" y="2903"/>
                  <a:pt x="26053" y="1502"/>
                </a:cubicBezTo>
                <a:cubicBezTo>
                  <a:pt x="26477" y="1012"/>
                  <a:pt x="26838" y="650"/>
                  <a:pt x="27072" y="385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2599;p59">
            <a:extLst>
              <a:ext uri="{FF2B5EF4-FFF2-40B4-BE49-F238E27FC236}">
                <a16:creationId xmlns:a16="http://schemas.microsoft.com/office/drawing/2014/main" xmlns="" id="{60DEE024-2947-C6CC-19CB-076940DBC178}"/>
              </a:ext>
            </a:extLst>
          </p:cNvPr>
          <p:cNvSpPr/>
          <p:nvPr/>
        </p:nvSpPr>
        <p:spPr>
          <a:xfrm>
            <a:off x="1759915" y="3679091"/>
            <a:ext cx="208825" cy="199304"/>
          </a:xfrm>
          <a:custGeom>
            <a:avLst/>
            <a:gdLst/>
            <a:ahLst/>
            <a:cxnLst/>
            <a:rect l="l" t="t" r="r" b="b"/>
            <a:pathLst>
              <a:path w="10242" h="9775" extrusionOk="0">
                <a:moveTo>
                  <a:pt x="10241" y="1"/>
                </a:moveTo>
                <a:lnTo>
                  <a:pt x="10241" y="1"/>
                </a:lnTo>
                <a:cubicBezTo>
                  <a:pt x="10075" y="101"/>
                  <a:pt x="9941" y="201"/>
                  <a:pt x="9841" y="334"/>
                </a:cubicBezTo>
                <a:lnTo>
                  <a:pt x="8774" y="1435"/>
                </a:lnTo>
                <a:cubicBezTo>
                  <a:pt x="7873" y="2369"/>
                  <a:pt x="6639" y="3636"/>
                  <a:pt x="5238" y="4971"/>
                </a:cubicBezTo>
                <a:cubicBezTo>
                  <a:pt x="3804" y="6338"/>
                  <a:pt x="2503" y="7539"/>
                  <a:pt x="1535" y="8373"/>
                </a:cubicBezTo>
                <a:lnTo>
                  <a:pt x="401" y="9374"/>
                </a:lnTo>
                <a:cubicBezTo>
                  <a:pt x="268" y="9507"/>
                  <a:pt x="101" y="9641"/>
                  <a:pt x="1" y="9774"/>
                </a:cubicBezTo>
                <a:cubicBezTo>
                  <a:pt x="134" y="9674"/>
                  <a:pt x="301" y="9574"/>
                  <a:pt x="434" y="9441"/>
                </a:cubicBezTo>
                <a:cubicBezTo>
                  <a:pt x="735" y="9241"/>
                  <a:pt x="1135" y="8907"/>
                  <a:pt x="1635" y="8507"/>
                </a:cubicBezTo>
                <a:cubicBezTo>
                  <a:pt x="2636" y="7706"/>
                  <a:pt x="3970" y="6505"/>
                  <a:pt x="5371" y="5171"/>
                </a:cubicBezTo>
                <a:cubicBezTo>
                  <a:pt x="6806" y="3803"/>
                  <a:pt x="8040" y="2502"/>
                  <a:pt x="8874" y="1568"/>
                </a:cubicBezTo>
                <a:cubicBezTo>
                  <a:pt x="9307" y="1101"/>
                  <a:pt x="9674" y="701"/>
                  <a:pt x="9908" y="434"/>
                </a:cubicBezTo>
                <a:cubicBezTo>
                  <a:pt x="10008" y="301"/>
                  <a:pt x="10141" y="134"/>
                  <a:pt x="1024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2600;p59">
            <a:extLst>
              <a:ext uri="{FF2B5EF4-FFF2-40B4-BE49-F238E27FC236}">
                <a16:creationId xmlns:a16="http://schemas.microsoft.com/office/drawing/2014/main" xmlns="" id="{E23C47BD-A55C-F0A5-55A3-619CF1D0E129}"/>
              </a:ext>
            </a:extLst>
          </p:cNvPr>
          <p:cNvSpPr/>
          <p:nvPr/>
        </p:nvSpPr>
        <p:spPr>
          <a:xfrm>
            <a:off x="1670837" y="3983113"/>
            <a:ext cx="225809" cy="357767"/>
          </a:xfrm>
          <a:custGeom>
            <a:avLst/>
            <a:gdLst/>
            <a:ahLst/>
            <a:cxnLst/>
            <a:rect l="l" t="t" r="r" b="b"/>
            <a:pathLst>
              <a:path w="11075" h="17547" extrusionOk="0">
                <a:moveTo>
                  <a:pt x="11007" y="0"/>
                </a:moveTo>
                <a:cubicBezTo>
                  <a:pt x="10953" y="0"/>
                  <a:pt x="8460" y="3890"/>
                  <a:pt x="5437" y="8706"/>
                </a:cubicBezTo>
                <a:cubicBezTo>
                  <a:pt x="2435" y="13577"/>
                  <a:pt x="0" y="17546"/>
                  <a:pt x="67" y="17546"/>
                </a:cubicBezTo>
                <a:cubicBezTo>
                  <a:pt x="67" y="17546"/>
                  <a:pt x="67" y="17546"/>
                  <a:pt x="67" y="17546"/>
                </a:cubicBezTo>
                <a:cubicBezTo>
                  <a:pt x="121" y="17546"/>
                  <a:pt x="2615" y="13656"/>
                  <a:pt x="5637" y="8840"/>
                </a:cubicBezTo>
                <a:cubicBezTo>
                  <a:pt x="8640" y="3970"/>
                  <a:pt x="11075" y="34"/>
                  <a:pt x="11008" y="0"/>
                </a:cubicBezTo>
                <a:cubicBezTo>
                  <a:pt x="11008" y="0"/>
                  <a:pt x="11008" y="0"/>
                  <a:pt x="11007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2601;p59">
            <a:extLst>
              <a:ext uri="{FF2B5EF4-FFF2-40B4-BE49-F238E27FC236}">
                <a16:creationId xmlns:a16="http://schemas.microsoft.com/office/drawing/2014/main" xmlns="" id="{FA8D467D-F98D-DD7F-394B-D7739036EE7B}"/>
              </a:ext>
            </a:extLst>
          </p:cNvPr>
          <p:cNvSpPr/>
          <p:nvPr/>
        </p:nvSpPr>
        <p:spPr>
          <a:xfrm>
            <a:off x="2191126" y="4041589"/>
            <a:ext cx="114954" cy="323758"/>
          </a:xfrm>
          <a:custGeom>
            <a:avLst/>
            <a:gdLst/>
            <a:ahLst/>
            <a:cxnLst/>
            <a:rect l="l" t="t" r="r" b="b"/>
            <a:pathLst>
              <a:path w="5638" h="15879" extrusionOk="0">
                <a:moveTo>
                  <a:pt x="5638" y="1"/>
                </a:moveTo>
                <a:cubicBezTo>
                  <a:pt x="5538" y="201"/>
                  <a:pt x="5437" y="401"/>
                  <a:pt x="5337" y="601"/>
                </a:cubicBezTo>
                <a:cubicBezTo>
                  <a:pt x="5171" y="1002"/>
                  <a:pt x="4937" y="1569"/>
                  <a:pt x="4637" y="2269"/>
                </a:cubicBezTo>
                <a:cubicBezTo>
                  <a:pt x="4070" y="3670"/>
                  <a:pt x="3303" y="5638"/>
                  <a:pt x="2535" y="7840"/>
                </a:cubicBezTo>
                <a:cubicBezTo>
                  <a:pt x="1735" y="10041"/>
                  <a:pt x="1068" y="12043"/>
                  <a:pt x="667" y="13511"/>
                </a:cubicBezTo>
                <a:cubicBezTo>
                  <a:pt x="434" y="14211"/>
                  <a:pt x="267" y="14812"/>
                  <a:pt x="167" y="15245"/>
                </a:cubicBezTo>
                <a:cubicBezTo>
                  <a:pt x="100" y="15445"/>
                  <a:pt x="34" y="15645"/>
                  <a:pt x="0" y="15879"/>
                </a:cubicBezTo>
                <a:cubicBezTo>
                  <a:pt x="100" y="15679"/>
                  <a:pt x="167" y="15479"/>
                  <a:pt x="234" y="15245"/>
                </a:cubicBezTo>
                <a:lnTo>
                  <a:pt x="801" y="13544"/>
                </a:lnTo>
                <a:cubicBezTo>
                  <a:pt x="1301" y="12076"/>
                  <a:pt x="1968" y="10108"/>
                  <a:pt x="2736" y="7907"/>
                </a:cubicBezTo>
                <a:cubicBezTo>
                  <a:pt x="3503" y="5738"/>
                  <a:pt x="4237" y="3770"/>
                  <a:pt x="4804" y="2336"/>
                </a:cubicBezTo>
                <a:cubicBezTo>
                  <a:pt x="5037" y="1635"/>
                  <a:pt x="5271" y="1068"/>
                  <a:pt x="5437" y="635"/>
                </a:cubicBezTo>
                <a:cubicBezTo>
                  <a:pt x="5504" y="435"/>
                  <a:pt x="5571" y="234"/>
                  <a:pt x="5638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2602;p59">
            <a:extLst>
              <a:ext uri="{FF2B5EF4-FFF2-40B4-BE49-F238E27FC236}">
                <a16:creationId xmlns:a16="http://schemas.microsoft.com/office/drawing/2014/main" xmlns="" id="{D6288DCF-69EC-53D8-D79F-83B1C14047F0}"/>
              </a:ext>
            </a:extLst>
          </p:cNvPr>
          <p:cNvSpPr/>
          <p:nvPr/>
        </p:nvSpPr>
        <p:spPr>
          <a:xfrm>
            <a:off x="2948784" y="4027317"/>
            <a:ext cx="108837" cy="374772"/>
          </a:xfrm>
          <a:custGeom>
            <a:avLst/>
            <a:gdLst/>
            <a:ahLst/>
            <a:cxnLst/>
            <a:rect l="l" t="t" r="r" b="b"/>
            <a:pathLst>
              <a:path w="5338" h="18381" extrusionOk="0">
                <a:moveTo>
                  <a:pt x="0" y="0"/>
                </a:moveTo>
                <a:cubicBezTo>
                  <a:pt x="0" y="67"/>
                  <a:pt x="0" y="134"/>
                  <a:pt x="33" y="201"/>
                </a:cubicBezTo>
                <a:lnTo>
                  <a:pt x="134" y="701"/>
                </a:lnTo>
                <a:cubicBezTo>
                  <a:pt x="267" y="1201"/>
                  <a:pt x="467" y="1868"/>
                  <a:pt x="667" y="2702"/>
                </a:cubicBezTo>
                <a:cubicBezTo>
                  <a:pt x="1134" y="4370"/>
                  <a:pt x="1801" y="6672"/>
                  <a:pt x="2535" y="9207"/>
                </a:cubicBezTo>
                <a:cubicBezTo>
                  <a:pt x="3269" y="11742"/>
                  <a:pt x="3970" y="14044"/>
                  <a:pt x="4470" y="15712"/>
                </a:cubicBezTo>
                <a:lnTo>
                  <a:pt x="5070" y="17680"/>
                </a:lnTo>
                <a:cubicBezTo>
                  <a:pt x="5137" y="17880"/>
                  <a:pt x="5204" y="18047"/>
                  <a:pt x="5237" y="18180"/>
                </a:cubicBezTo>
                <a:cubicBezTo>
                  <a:pt x="5271" y="18247"/>
                  <a:pt x="5304" y="18314"/>
                  <a:pt x="5337" y="18380"/>
                </a:cubicBezTo>
                <a:cubicBezTo>
                  <a:pt x="5337" y="18314"/>
                  <a:pt x="5337" y="18247"/>
                  <a:pt x="5304" y="18180"/>
                </a:cubicBezTo>
                <a:lnTo>
                  <a:pt x="5170" y="17646"/>
                </a:lnTo>
                <a:cubicBezTo>
                  <a:pt x="5037" y="17146"/>
                  <a:pt x="4870" y="16479"/>
                  <a:pt x="4637" y="15678"/>
                </a:cubicBezTo>
                <a:cubicBezTo>
                  <a:pt x="4170" y="14010"/>
                  <a:pt x="3503" y="11709"/>
                  <a:pt x="2769" y="9174"/>
                </a:cubicBezTo>
                <a:cubicBezTo>
                  <a:pt x="2035" y="6605"/>
                  <a:pt x="1334" y="4337"/>
                  <a:pt x="834" y="2669"/>
                </a:cubicBezTo>
                <a:cubicBezTo>
                  <a:pt x="601" y="1868"/>
                  <a:pt x="400" y="1201"/>
                  <a:pt x="234" y="701"/>
                </a:cubicBezTo>
                <a:cubicBezTo>
                  <a:pt x="167" y="501"/>
                  <a:pt x="100" y="301"/>
                  <a:pt x="67" y="167"/>
                </a:cubicBezTo>
                <a:cubicBezTo>
                  <a:pt x="33" y="67"/>
                  <a:pt x="0" y="1"/>
                  <a:pt x="0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2603;p59">
            <a:extLst>
              <a:ext uri="{FF2B5EF4-FFF2-40B4-BE49-F238E27FC236}">
                <a16:creationId xmlns:a16="http://schemas.microsoft.com/office/drawing/2014/main" xmlns="" id="{B3DB62EE-BBA4-21BC-FCAF-29218672CF73}"/>
              </a:ext>
            </a:extLst>
          </p:cNvPr>
          <p:cNvSpPr/>
          <p:nvPr/>
        </p:nvSpPr>
        <p:spPr>
          <a:xfrm>
            <a:off x="3035152" y="3822591"/>
            <a:ext cx="110203" cy="282960"/>
          </a:xfrm>
          <a:custGeom>
            <a:avLst/>
            <a:gdLst/>
            <a:ahLst/>
            <a:cxnLst/>
            <a:rect l="l" t="t" r="r" b="b"/>
            <a:pathLst>
              <a:path w="5405" h="13878" extrusionOk="0">
                <a:moveTo>
                  <a:pt x="35" y="1"/>
                </a:moveTo>
                <a:cubicBezTo>
                  <a:pt x="35" y="1"/>
                  <a:pt x="34" y="1"/>
                  <a:pt x="34" y="1"/>
                </a:cubicBezTo>
                <a:cubicBezTo>
                  <a:pt x="0" y="34"/>
                  <a:pt x="1135" y="3137"/>
                  <a:pt x="2602" y="6973"/>
                </a:cubicBezTo>
                <a:cubicBezTo>
                  <a:pt x="4070" y="10809"/>
                  <a:pt x="5271" y="13878"/>
                  <a:pt x="5338" y="13878"/>
                </a:cubicBezTo>
                <a:cubicBezTo>
                  <a:pt x="5404" y="13878"/>
                  <a:pt x="4270" y="10742"/>
                  <a:pt x="2802" y="6906"/>
                </a:cubicBezTo>
                <a:cubicBezTo>
                  <a:pt x="1343" y="3090"/>
                  <a:pt x="114" y="1"/>
                  <a:pt x="35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2604;p59">
            <a:extLst>
              <a:ext uri="{FF2B5EF4-FFF2-40B4-BE49-F238E27FC236}">
                <a16:creationId xmlns:a16="http://schemas.microsoft.com/office/drawing/2014/main" xmlns="" id="{09836175-4351-F749-7EC3-BB40940AEDFE}"/>
              </a:ext>
            </a:extLst>
          </p:cNvPr>
          <p:cNvSpPr/>
          <p:nvPr/>
        </p:nvSpPr>
        <p:spPr>
          <a:xfrm>
            <a:off x="3484039" y="3634194"/>
            <a:ext cx="271379" cy="178894"/>
          </a:xfrm>
          <a:custGeom>
            <a:avLst/>
            <a:gdLst/>
            <a:ahLst/>
            <a:cxnLst/>
            <a:rect l="l" t="t" r="r" b="b"/>
            <a:pathLst>
              <a:path w="13310" h="8774" extrusionOk="0">
                <a:moveTo>
                  <a:pt x="0" y="1"/>
                </a:moveTo>
                <a:cubicBezTo>
                  <a:pt x="134" y="134"/>
                  <a:pt x="300" y="301"/>
                  <a:pt x="467" y="401"/>
                </a:cubicBezTo>
                <a:cubicBezTo>
                  <a:pt x="767" y="668"/>
                  <a:pt x="1201" y="1068"/>
                  <a:pt x="1768" y="1502"/>
                </a:cubicBezTo>
                <a:cubicBezTo>
                  <a:pt x="2902" y="2436"/>
                  <a:pt x="4470" y="3670"/>
                  <a:pt x="6338" y="4871"/>
                </a:cubicBezTo>
                <a:cubicBezTo>
                  <a:pt x="8173" y="6072"/>
                  <a:pt x="9907" y="7073"/>
                  <a:pt x="11208" y="7740"/>
                </a:cubicBezTo>
                <a:cubicBezTo>
                  <a:pt x="11842" y="8107"/>
                  <a:pt x="12376" y="8340"/>
                  <a:pt x="12743" y="8540"/>
                </a:cubicBezTo>
                <a:cubicBezTo>
                  <a:pt x="12909" y="8607"/>
                  <a:pt x="13110" y="8707"/>
                  <a:pt x="13310" y="8774"/>
                </a:cubicBezTo>
                <a:cubicBezTo>
                  <a:pt x="13143" y="8640"/>
                  <a:pt x="12943" y="8540"/>
                  <a:pt x="12776" y="8474"/>
                </a:cubicBezTo>
                <a:lnTo>
                  <a:pt x="11275" y="7640"/>
                </a:lnTo>
                <a:cubicBezTo>
                  <a:pt x="10007" y="6939"/>
                  <a:pt x="8306" y="5905"/>
                  <a:pt x="6471" y="4704"/>
                </a:cubicBezTo>
                <a:cubicBezTo>
                  <a:pt x="4603" y="3503"/>
                  <a:pt x="3002" y="2303"/>
                  <a:pt x="1868" y="1402"/>
                </a:cubicBezTo>
                <a:lnTo>
                  <a:pt x="534" y="368"/>
                </a:lnTo>
                <a:cubicBezTo>
                  <a:pt x="367" y="234"/>
                  <a:pt x="200" y="101"/>
                  <a:pt x="0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2605;p59">
            <a:extLst>
              <a:ext uri="{FF2B5EF4-FFF2-40B4-BE49-F238E27FC236}">
                <a16:creationId xmlns:a16="http://schemas.microsoft.com/office/drawing/2014/main" xmlns="" id="{0520BFC5-A8C0-68F1-C118-52ECE3380288}"/>
              </a:ext>
            </a:extLst>
          </p:cNvPr>
          <p:cNvSpPr/>
          <p:nvPr/>
        </p:nvSpPr>
        <p:spPr>
          <a:xfrm>
            <a:off x="3760169" y="3390709"/>
            <a:ext cx="390410" cy="96664"/>
          </a:xfrm>
          <a:custGeom>
            <a:avLst/>
            <a:gdLst/>
            <a:ahLst/>
            <a:cxnLst/>
            <a:rect l="l" t="t" r="r" b="b"/>
            <a:pathLst>
              <a:path w="19148" h="4741" extrusionOk="0">
                <a:moveTo>
                  <a:pt x="5" y="0"/>
                </a:moveTo>
                <a:cubicBezTo>
                  <a:pt x="2" y="0"/>
                  <a:pt x="1" y="1"/>
                  <a:pt x="0" y="1"/>
                </a:cubicBezTo>
                <a:cubicBezTo>
                  <a:pt x="0" y="68"/>
                  <a:pt x="4270" y="1202"/>
                  <a:pt x="9540" y="2503"/>
                </a:cubicBezTo>
                <a:cubicBezTo>
                  <a:pt x="14676" y="3763"/>
                  <a:pt x="18874" y="4741"/>
                  <a:pt x="19134" y="4741"/>
                </a:cubicBezTo>
                <a:cubicBezTo>
                  <a:pt x="19143" y="4741"/>
                  <a:pt x="19147" y="4740"/>
                  <a:pt x="19147" y="4738"/>
                </a:cubicBezTo>
                <a:cubicBezTo>
                  <a:pt x="19147" y="4704"/>
                  <a:pt x="14877" y="3570"/>
                  <a:pt x="9607" y="2269"/>
                </a:cubicBezTo>
                <a:cubicBezTo>
                  <a:pt x="4389" y="990"/>
                  <a:pt x="172" y="0"/>
                  <a:pt x="5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2606;p59">
            <a:extLst>
              <a:ext uri="{FF2B5EF4-FFF2-40B4-BE49-F238E27FC236}">
                <a16:creationId xmlns:a16="http://schemas.microsoft.com/office/drawing/2014/main" xmlns="" id="{E21B62B1-D60C-7EDA-E9EA-4D6B87A7358F}"/>
              </a:ext>
            </a:extLst>
          </p:cNvPr>
          <p:cNvSpPr/>
          <p:nvPr/>
        </p:nvSpPr>
        <p:spPr>
          <a:xfrm>
            <a:off x="3707116" y="3004581"/>
            <a:ext cx="342108" cy="5811"/>
          </a:xfrm>
          <a:custGeom>
            <a:avLst/>
            <a:gdLst/>
            <a:ahLst/>
            <a:cxnLst/>
            <a:rect l="l" t="t" r="r" b="b"/>
            <a:pathLst>
              <a:path w="16779" h="285" extrusionOk="0">
                <a:moveTo>
                  <a:pt x="14315" y="1"/>
                </a:moveTo>
                <a:cubicBezTo>
                  <a:pt x="12793" y="1"/>
                  <a:pt x="10691" y="9"/>
                  <a:pt x="8373" y="26"/>
                </a:cubicBezTo>
                <a:cubicBezTo>
                  <a:pt x="3736" y="92"/>
                  <a:pt x="0" y="192"/>
                  <a:pt x="0" y="259"/>
                </a:cubicBezTo>
                <a:cubicBezTo>
                  <a:pt x="0" y="276"/>
                  <a:pt x="943" y="284"/>
                  <a:pt x="2460" y="284"/>
                </a:cubicBezTo>
                <a:cubicBezTo>
                  <a:pt x="3978" y="284"/>
                  <a:pt x="6071" y="276"/>
                  <a:pt x="8373" y="259"/>
                </a:cubicBezTo>
                <a:cubicBezTo>
                  <a:pt x="13010" y="192"/>
                  <a:pt x="16779" y="92"/>
                  <a:pt x="16779" y="26"/>
                </a:cubicBezTo>
                <a:cubicBezTo>
                  <a:pt x="16779" y="9"/>
                  <a:pt x="15837" y="1"/>
                  <a:pt x="14315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2607;p59">
            <a:extLst>
              <a:ext uri="{FF2B5EF4-FFF2-40B4-BE49-F238E27FC236}">
                <a16:creationId xmlns:a16="http://schemas.microsoft.com/office/drawing/2014/main" xmlns="" id="{EE74BB53-EE56-072D-D7A6-68AD3D776625}"/>
              </a:ext>
            </a:extLst>
          </p:cNvPr>
          <p:cNvSpPr/>
          <p:nvPr/>
        </p:nvSpPr>
        <p:spPr>
          <a:xfrm>
            <a:off x="3772401" y="2482762"/>
            <a:ext cx="366617" cy="140115"/>
          </a:xfrm>
          <a:custGeom>
            <a:avLst/>
            <a:gdLst/>
            <a:ahLst/>
            <a:cxnLst/>
            <a:rect l="l" t="t" r="r" b="b"/>
            <a:pathLst>
              <a:path w="17981" h="6872" extrusionOk="0">
                <a:moveTo>
                  <a:pt x="17980" y="0"/>
                </a:moveTo>
                <a:cubicBezTo>
                  <a:pt x="17913" y="0"/>
                  <a:pt x="17847" y="34"/>
                  <a:pt x="17780" y="34"/>
                </a:cubicBezTo>
                <a:lnTo>
                  <a:pt x="17246" y="200"/>
                </a:lnTo>
                <a:cubicBezTo>
                  <a:pt x="16779" y="334"/>
                  <a:pt x="16112" y="567"/>
                  <a:pt x="15278" y="834"/>
                </a:cubicBezTo>
                <a:cubicBezTo>
                  <a:pt x="13610" y="1368"/>
                  <a:pt x="11342" y="2168"/>
                  <a:pt x="8840" y="3136"/>
                </a:cubicBezTo>
                <a:cubicBezTo>
                  <a:pt x="6372" y="4070"/>
                  <a:pt x="4137" y="5004"/>
                  <a:pt x="2536" y="5704"/>
                </a:cubicBezTo>
                <a:cubicBezTo>
                  <a:pt x="1735" y="6038"/>
                  <a:pt x="1101" y="6338"/>
                  <a:pt x="668" y="6538"/>
                </a:cubicBezTo>
                <a:lnTo>
                  <a:pt x="167" y="6772"/>
                </a:lnTo>
                <a:cubicBezTo>
                  <a:pt x="34" y="6838"/>
                  <a:pt x="1" y="6872"/>
                  <a:pt x="1" y="6872"/>
                </a:cubicBezTo>
                <a:cubicBezTo>
                  <a:pt x="67" y="6872"/>
                  <a:pt x="101" y="6838"/>
                  <a:pt x="167" y="6805"/>
                </a:cubicBezTo>
                <a:lnTo>
                  <a:pt x="701" y="6605"/>
                </a:lnTo>
                <a:lnTo>
                  <a:pt x="2602" y="5838"/>
                </a:lnTo>
                <a:cubicBezTo>
                  <a:pt x="4204" y="5171"/>
                  <a:pt x="6439" y="4270"/>
                  <a:pt x="8940" y="3336"/>
                </a:cubicBezTo>
                <a:cubicBezTo>
                  <a:pt x="11409" y="2369"/>
                  <a:pt x="13677" y="1568"/>
                  <a:pt x="15312" y="968"/>
                </a:cubicBezTo>
                <a:lnTo>
                  <a:pt x="17280" y="300"/>
                </a:lnTo>
                <a:lnTo>
                  <a:pt x="17780" y="100"/>
                </a:lnTo>
                <a:cubicBezTo>
                  <a:pt x="17847" y="67"/>
                  <a:pt x="17913" y="34"/>
                  <a:pt x="17980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2608;p59">
            <a:extLst>
              <a:ext uri="{FF2B5EF4-FFF2-40B4-BE49-F238E27FC236}">
                <a16:creationId xmlns:a16="http://schemas.microsoft.com/office/drawing/2014/main" xmlns="" id="{5EE59F6F-CEFC-CE2E-D68C-001A85445794}"/>
              </a:ext>
            </a:extLst>
          </p:cNvPr>
          <p:cNvSpPr/>
          <p:nvPr/>
        </p:nvSpPr>
        <p:spPr>
          <a:xfrm>
            <a:off x="3263673" y="2159676"/>
            <a:ext cx="224463" cy="196613"/>
          </a:xfrm>
          <a:custGeom>
            <a:avLst/>
            <a:gdLst/>
            <a:ahLst/>
            <a:cxnLst/>
            <a:rect l="l" t="t" r="r" b="b"/>
            <a:pathLst>
              <a:path w="11009" h="9643" extrusionOk="0">
                <a:moveTo>
                  <a:pt x="10972" y="0"/>
                </a:moveTo>
                <a:cubicBezTo>
                  <a:pt x="10865" y="0"/>
                  <a:pt x="8394" y="2110"/>
                  <a:pt x="5438" y="4738"/>
                </a:cubicBezTo>
                <a:cubicBezTo>
                  <a:pt x="2402" y="7407"/>
                  <a:pt x="0" y="9575"/>
                  <a:pt x="34" y="9642"/>
                </a:cubicBezTo>
                <a:cubicBezTo>
                  <a:pt x="34" y="9642"/>
                  <a:pt x="35" y="9642"/>
                  <a:pt x="35" y="9642"/>
                </a:cubicBezTo>
                <a:cubicBezTo>
                  <a:pt x="106" y="9642"/>
                  <a:pt x="2592" y="7520"/>
                  <a:pt x="5571" y="4905"/>
                </a:cubicBezTo>
                <a:cubicBezTo>
                  <a:pt x="8607" y="2236"/>
                  <a:pt x="11008" y="35"/>
                  <a:pt x="10975" y="2"/>
                </a:cubicBezTo>
                <a:cubicBezTo>
                  <a:pt x="10974" y="1"/>
                  <a:pt x="10973" y="0"/>
                  <a:pt x="10972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2609;p59">
            <a:extLst>
              <a:ext uri="{FF2B5EF4-FFF2-40B4-BE49-F238E27FC236}">
                <a16:creationId xmlns:a16="http://schemas.microsoft.com/office/drawing/2014/main" xmlns="" id="{C0934367-E665-33A0-9D24-8110EB6505E3}"/>
              </a:ext>
            </a:extLst>
          </p:cNvPr>
          <p:cNvSpPr/>
          <p:nvPr/>
        </p:nvSpPr>
        <p:spPr>
          <a:xfrm>
            <a:off x="3338480" y="1691766"/>
            <a:ext cx="228541" cy="316969"/>
          </a:xfrm>
          <a:custGeom>
            <a:avLst/>
            <a:gdLst/>
            <a:ahLst/>
            <a:cxnLst/>
            <a:rect l="l" t="t" r="r" b="b"/>
            <a:pathLst>
              <a:path w="11209" h="15546" extrusionOk="0">
                <a:moveTo>
                  <a:pt x="11141" y="1"/>
                </a:moveTo>
                <a:cubicBezTo>
                  <a:pt x="11084" y="1"/>
                  <a:pt x="8559" y="3424"/>
                  <a:pt x="5505" y="7706"/>
                </a:cubicBezTo>
                <a:cubicBezTo>
                  <a:pt x="2436" y="12009"/>
                  <a:pt x="1" y="15512"/>
                  <a:pt x="67" y="15545"/>
                </a:cubicBezTo>
                <a:cubicBezTo>
                  <a:pt x="68" y="15545"/>
                  <a:pt x="68" y="15545"/>
                  <a:pt x="68" y="15545"/>
                </a:cubicBezTo>
                <a:cubicBezTo>
                  <a:pt x="125" y="15545"/>
                  <a:pt x="2651" y="12122"/>
                  <a:pt x="5705" y="7840"/>
                </a:cubicBezTo>
                <a:cubicBezTo>
                  <a:pt x="8740" y="3537"/>
                  <a:pt x="11209" y="34"/>
                  <a:pt x="11142" y="1"/>
                </a:cubicBezTo>
                <a:cubicBezTo>
                  <a:pt x="11142" y="1"/>
                  <a:pt x="11142" y="1"/>
                  <a:pt x="1114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2610;p59">
            <a:extLst>
              <a:ext uri="{FF2B5EF4-FFF2-40B4-BE49-F238E27FC236}">
                <a16:creationId xmlns:a16="http://schemas.microsoft.com/office/drawing/2014/main" xmlns="" id="{1A9ABDC0-A78F-709A-05CB-0727C10D9905}"/>
              </a:ext>
            </a:extLst>
          </p:cNvPr>
          <p:cNvSpPr/>
          <p:nvPr/>
        </p:nvSpPr>
        <p:spPr>
          <a:xfrm>
            <a:off x="2609388" y="1387071"/>
            <a:ext cx="17718" cy="408782"/>
          </a:xfrm>
          <a:custGeom>
            <a:avLst/>
            <a:gdLst/>
            <a:ahLst/>
            <a:cxnLst/>
            <a:rect l="l" t="t" r="r" b="b"/>
            <a:pathLst>
              <a:path w="869" h="20049" extrusionOk="0">
                <a:moveTo>
                  <a:pt x="34" y="1"/>
                </a:moveTo>
                <a:cubicBezTo>
                  <a:pt x="1" y="67"/>
                  <a:pt x="1" y="134"/>
                  <a:pt x="34" y="234"/>
                </a:cubicBezTo>
                <a:lnTo>
                  <a:pt x="68" y="801"/>
                </a:lnTo>
                <a:lnTo>
                  <a:pt x="268" y="2936"/>
                </a:lnTo>
                <a:cubicBezTo>
                  <a:pt x="401" y="4737"/>
                  <a:pt x="568" y="7273"/>
                  <a:pt x="635" y="10041"/>
                </a:cubicBezTo>
                <a:cubicBezTo>
                  <a:pt x="668" y="12810"/>
                  <a:pt x="635" y="15312"/>
                  <a:pt x="568" y="17113"/>
                </a:cubicBezTo>
                <a:cubicBezTo>
                  <a:pt x="501" y="18014"/>
                  <a:pt x="501" y="18747"/>
                  <a:pt x="468" y="19281"/>
                </a:cubicBezTo>
                <a:cubicBezTo>
                  <a:pt x="435" y="19515"/>
                  <a:pt x="435" y="19715"/>
                  <a:pt x="435" y="19848"/>
                </a:cubicBezTo>
                <a:cubicBezTo>
                  <a:pt x="435" y="19915"/>
                  <a:pt x="435" y="19982"/>
                  <a:pt x="435" y="20048"/>
                </a:cubicBezTo>
                <a:cubicBezTo>
                  <a:pt x="468" y="19982"/>
                  <a:pt x="468" y="19948"/>
                  <a:pt x="468" y="19882"/>
                </a:cubicBezTo>
                <a:lnTo>
                  <a:pt x="535" y="19281"/>
                </a:lnTo>
                <a:cubicBezTo>
                  <a:pt x="568" y="18781"/>
                  <a:pt x="635" y="18047"/>
                  <a:pt x="701" y="17146"/>
                </a:cubicBezTo>
                <a:cubicBezTo>
                  <a:pt x="801" y="15312"/>
                  <a:pt x="868" y="12777"/>
                  <a:pt x="835" y="10008"/>
                </a:cubicBezTo>
                <a:cubicBezTo>
                  <a:pt x="768" y="7273"/>
                  <a:pt x="601" y="4737"/>
                  <a:pt x="401" y="2936"/>
                </a:cubicBezTo>
                <a:cubicBezTo>
                  <a:pt x="301" y="2036"/>
                  <a:pt x="234" y="1302"/>
                  <a:pt x="168" y="801"/>
                </a:cubicBezTo>
                <a:cubicBezTo>
                  <a:pt x="101" y="568"/>
                  <a:pt x="101" y="368"/>
                  <a:pt x="68" y="201"/>
                </a:cubicBezTo>
                <a:cubicBezTo>
                  <a:pt x="68" y="134"/>
                  <a:pt x="34" y="67"/>
                  <a:pt x="34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2611;p59">
            <a:extLst>
              <a:ext uri="{FF2B5EF4-FFF2-40B4-BE49-F238E27FC236}">
                <a16:creationId xmlns:a16="http://schemas.microsoft.com/office/drawing/2014/main" xmlns="" id="{CE7D7A6C-CA78-1720-E753-38515DEEF1C0}"/>
              </a:ext>
            </a:extLst>
          </p:cNvPr>
          <p:cNvSpPr/>
          <p:nvPr/>
        </p:nvSpPr>
        <p:spPr>
          <a:xfrm>
            <a:off x="2059166" y="1923692"/>
            <a:ext cx="138095" cy="250317"/>
          </a:xfrm>
          <a:custGeom>
            <a:avLst/>
            <a:gdLst/>
            <a:ahLst/>
            <a:cxnLst/>
            <a:rect l="l" t="t" r="r" b="b"/>
            <a:pathLst>
              <a:path w="6773" h="12277" extrusionOk="0">
                <a:moveTo>
                  <a:pt x="1" y="1"/>
                </a:moveTo>
                <a:lnTo>
                  <a:pt x="1" y="1"/>
                </a:lnTo>
                <a:cubicBezTo>
                  <a:pt x="68" y="167"/>
                  <a:pt x="134" y="334"/>
                  <a:pt x="201" y="501"/>
                </a:cubicBezTo>
                <a:cubicBezTo>
                  <a:pt x="335" y="835"/>
                  <a:pt x="568" y="1302"/>
                  <a:pt x="835" y="1869"/>
                </a:cubicBezTo>
                <a:cubicBezTo>
                  <a:pt x="1369" y="3036"/>
                  <a:pt x="2136" y="4604"/>
                  <a:pt x="3070" y="6305"/>
                </a:cubicBezTo>
                <a:cubicBezTo>
                  <a:pt x="4004" y="8006"/>
                  <a:pt x="4938" y="9507"/>
                  <a:pt x="5605" y="10575"/>
                </a:cubicBezTo>
                <a:cubicBezTo>
                  <a:pt x="5972" y="11109"/>
                  <a:pt x="6239" y="11542"/>
                  <a:pt x="6439" y="11842"/>
                </a:cubicBezTo>
                <a:cubicBezTo>
                  <a:pt x="6539" y="12009"/>
                  <a:pt x="6639" y="12143"/>
                  <a:pt x="6772" y="12276"/>
                </a:cubicBezTo>
                <a:cubicBezTo>
                  <a:pt x="6706" y="12109"/>
                  <a:pt x="6639" y="11942"/>
                  <a:pt x="6539" y="11809"/>
                </a:cubicBezTo>
                <a:lnTo>
                  <a:pt x="5772" y="10508"/>
                </a:lnTo>
                <a:cubicBezTo>
                  <a:pt x="5105" y="9407"/>
                  <a:pt x="4204" y="7906"/>
                  <a:pt x="3270" y="6205"/>
                </a:cubicBezTo>
                <a:cubicBezTo>
                  <a:pt x="2336" y="4504"/>
                  <a:pt x="1535" y="2936"/>
                  <a:pt x="968" y="1802"/>
                </a:cubicBezTo>
                <a:lnTo>
                  <a:pt x="268" y="468"/>
                </a:lnTo>
                <a:cubicBezTo>
                  <a:pt x="201" y="301"/>
                  <a:pt x="101" y="134"/>
                  <a:pt x="1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2612;p59">
            <a:extLst>
              <a:ext uri="{FF2B5EF4-FFF2-40B4-BE49-F238E27FC236}">
                <a16:creationId xmlns:a16="http://schemas.microsoft.com/office/drawing/2014/main" xmlns="" id="{0CAD2552-27B5-9EEC-95B2-043D7D7322A6}"/>
              </a:ext>
            </a:extLst>
          </p:cNvPr>
          <p:cNvSpPr/>
          <p:nvPr/>
        </p:nvSpPr>
        <p:spPr>
          <a:xfrm>
            <a:off x="2963073" y="1515623"/>
            <a:ext cx="87082" cy="472029"/>
          </a:xfrm>
          <a:custGeom>
            <a:avLst/>
            <a:gdLst/>
            <a:ahLst/>
            <a:cxnLst/>
            <a:rect l="l" t="t" r="r" b="b"/>
            <a:pathLst>
              <a:path w="4271" h="23151" extrusionOk="0">
                <a:moveTo>
                  <a:pt x="3970" y="0"/>
                </a:moveTo>
                <a:cubicBezTo>
                  <a:pt x="3937" y="200"/>
                  <a:pt x="3937" y="367"/>
                  <a:pt x="3937" y="567"/>
                </a:cubicBezTo>
                <a:lnTo>
                  <a:pt x="3937" y="2068"/>
                </a:lnTo>
                <a:cubicBezTo>
                  <a:pt x="3970" y="3403"/>
                  <a:pt x="4003" y="5271"/>
                  <a:pt x="4037" y="7406"/>
                </a:cubicBezTo>
                <a:cubicBezTo>
                  <a:pt x="3803" y="8740"/>
                  <a:pt x="3503" y="10208"/>
                  <a:pt x="3136" y="11742"/>
                </a:cubicBezTo>
                <a:cubicBezTo>
                  <a:pt x="2402" y="14944"/>
                  <a:pt x="1635" y="17780"/>
                  <a:pt x="1001" y="19848"/>
                </a:cubicBezTo>
                <a:lnTo>
                  <a:pt x="267" y="22250"/>
                </a:lnTo>
                <a:cubicBezTo>
                  <a:pt x="167" y="22516"/>
                  <a:pt x="101" y="22750"/>
                  <a:pt x="67" y="22917"/>
                </a:cubicBezTo>
                <a:cubicBezTo>
                  <a:pt x="34" y="22983"/>
                  <a:pt x="1" y="23083"/>
                  <a:pt x="1" y="23150"/>
                </a:cubicBezTo>
                <a:cubicBezTo>
                  <a:pt x="67" y="23083"/>
                  <a:pt x="101" y="22983"/>
                  <a:pt x="134" y="22883"/>
                </a:cubicBezTo>
                <a:lnTo>
                  <a:pt x="368" y="22250"/>
                </a:lnTo>
                <a:cubicBezTo>
                  <a:pt x="568" y="21682"/>
                  <a:pt x="835" y="20849"/>
                  <a:pt x="1168" y="19848"/>
                </a:cubicBezTo>
                <a:cubicBezTo>
                  <a:pt x="1835" y="17813"/>
                  <a:pt x="2636" y="14944"/>
                  <a:pt x="3370" y="11742"/>
                </a:cubicBezTo>
                <a:cubicBezTo>
                  <a:pt x="3737" y="10208"/>
                  <a:pt x="4037" y="8740"/>
                  <a:pt x="4270" y="7406"/>
                </a:cubicBezTo>
                <a:cubicBezTo>
                  <a:pt x="4204" y="5237"/>
                  <a:pt x="4137" y="3403"/>
                  <a:pt x="4070" y="2068"/>
                </a:cubicBezTo>
                <a:cubicBezTo>
                  <a:pt x="4070" y="1435"/>
                  <a:pt x="4003" y="934"/>
                  <a:pt x="4003" y="567"/>
                </a:cubicBezTo>
                <a:cubicBezTo>
                  <a:pt x="4003" y="367"/>
                  <a:pt x="4003" y="200"/>
                  <a:pt x="3970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3934;p33">
            <a:extLst>
              <a:ext uri="{FF2B5EF4-FFF2-40B4-BE49-F238E27FC236}">
                <a16:creationId xmlns:a16="http://schemas.microsoft.com/office/drawing/2014/main" xmlns="" id="{A4C3AF2F-D0CF-7996-CA36-25522CC702AD}"/>
              </a:ext>
            </a:extLst>
          </p:cNvPr>
          <p:cNvSpPr txBox="1">
            <a:spLocks/>
          </p:cNvSpPr>
          <p:nvPr/>
        </p:nvSpPr>
        <p:spPr>
          <a:xfrm>
            <a:off x="262347" y="-425369"/>
            <a:ext cx="4828019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dirty="0">
                <a:solidFill>
                  <a:srgbClr val="D9D9D9"/>
                </a:solidFill>
                <a:latin typeface="Montserrat" panose="00000500000000000000" pitchFamily="2" charset="0"/>
                <a:cs typeface="Figtree" panose="020B0604020202020204" charset="0"/>
              </a:rPr>
              <a:t>BAB 3</a:t>
            </a:r>
            <a:br>
              <a:rPr lang="en-US" sz="1200" dirty="0">
                <a:solidFill>
                  <a:srgbClr val="D9D9D9"/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1200" dirty="0">
                <a:solidFill>
                  <a:srgbClr val="D9D9D9"/>
                </a:solidFill>
                <a:latin typeface="Montserrat" panose="00000500000000000000" pitchFamily="2" charset="0"/>
                <a:cs typeface="Figtree" panose="020B0604020202020204" charset="0"/>
              </a:rPr>
              <a:t>METODOLOGI PENELITIAN</a:t>
            </a:r>
          </a:p>
        </p:txBody>
      </p:sp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7DBC6BAB-1C81-0CFA-39F2-592B0E6A878B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8364403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46FA933-DE5F-4B49-9768-6797E727ACAC}"/>
              </a:ext>
            </a:extLst>
          </p:cNvPr>
          <p:cNvGrpSpPr/>
          <p:nvPr/>
        </p:nvGrpSpPr>
        <p:grpSpPr>
          <a:xfrm>
            <a:off x="-2223025" y="1064140"/>
            <a:ext cx="9210424" cy="313333"/>
            <a:chOff x="-2223025" y="1064140"/>
            <a:chExt cx="9210424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EC3254E5-9620-CD77-F661-D1CA9BA9396D}"/>
                </a:ext>
              </a:extLst>
            </p:cNvPr>
            <p:cNvSpPr/>
            <p:nvPr/>
          </p:nvSpPr>
          <p:spPr>
            <a:xfrm>
              <a:off x="-2223025" y="1074219"/>
              <a:ext cx="5185562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0CBC9DD-943E-4493-D74C-E15834DBB29E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Uji Normalitas</a:t>
              </a:r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68D8CD93-53E3-1CA7-4CD1-19CA4C4DD6DC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C2082B32-DAF2-9B08-34F7-7268918FD3F4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E594F0AF-CFAA-7193-126E-5ADE29914E56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0F929865-2EA2-886F-2D43-01CF4B51E4F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E9192ECD-020E-F7F4-4F4F-A6A6B252220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DD1608E4-8C07-0C9B-FEC4-5F4D78A4DD1B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952B7887-0743-16C2-8CD6-946124059F9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8AF3B70C-9504-25DD-24EB-E2E256115F00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8555A5B3-164B-FA04-B95A-EACFCEADA30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3FAEA37-B0E2-B580-FE3E-545C4C3BF695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892EA0CD-6E5F-2963-A6E5-217D2B4C8FC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4AEA2761-96A2-2039-94F5-4A5B107CA16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6B6FC7F5-122B-C928-38EB-F4C3B2BB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19;p38">
            <a:extLst>
              <a:ext uri="{FF2B5EF4-FFF2-40B4-BE49-F238E27FC236}">
                <a16:creationId xmlns:a16="http://schemas.microsoft.com/office/drawing/2014/main" xmlns="" id="{6102ED02-8638-2693-0A11-4AE6DAAB1E6A}"/>
              </a:ext>
            </a:extLst>
          </p:cNvPr>
          <p:cNvGrpSpPr/>
          <p:nvPr/>
        </p:nvGrpSpPr>
        <p:grpSpPr>
          <a:xfrm>
            <a:off x="824750" y="1858280"/>
            <a:ext cx="796898" cy="764706"/>
            <a:chOff x="-388600" y="1376275"/>
            <a:chExt cx="1108500" cy="1108500"/>
          </a:xfrm>
        </p:grpSpPr>
        <p:sp>
          <p:nvSpPr>
            <p:cNvPr id="40" name="Google Shape;720;p38">
              <a:extLst>
                <a:ext uri="{FF2B5EF4-FFF2-40B4-BE49-F238E27FC236}">
                  <a16:creationId xmlns:a16="http://schemas.microsoft.com/office/drawing/2014/main" xmlns="" id="{2CB67F14-55E8-8963-4353-133E6A7A29CC}"/>
                </a:ext>
              </a:extLst>
            </p:cNvPr>
            <p:cNvSpPr/>
            <p:nvPr/>
          </p:nvSpPr>
          <p:spPr>
            <a:xfrm>
              <a:off x="-388600" y="1376275"/>
              <a:ext cx="1108500" cy="1108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4" name="Google Shape;721;p38">
              <a:extLst>
                <a:ext uri="{FF2B5EF4-FFF2-40B4-BE49-F238E27FC236}">
                  <a16:creationId xmlns:a16="http://schemas.microsoft.com/office/drawing/2014/main" xmlns="" id="{074D7D92-3762-BD83-20FA-FCB70144804C}"/>
                </a:ext>
              </a:extLst>
            </p:cNvPr>
            <p:cNvSpPr/>
            <p:nvPr/>
          </p:nvSpPr>
          <p:spPr>
            <a:xfrm>
              <a:off x="-359200" y="1390975"/>
              <a:ext cx="1079100" cy="1079100"/>
            </a:xfrm>
            <a:prstGeom prst="arc">
              <a:avLst>
                <a:gd name="adj1" fmla="val 16200000"/>
                <a:gd name="adj2" fmla="val 5314865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47" name="Google Shape;722;p38">
            <a:extLst>
              <a:ext uri="{FF2B5EF4-FFF2-40B4-BE49-F238E27FC236}">
                <a16:creationId xmlns:a16="http://schemas.microsoft.com/office/drawing/2014/main" xmlns="" id="{8DF4872C-775F-FE81-E337-DAB4720D8780}"/>
              </a:ext>
            </a:extLst>
          </p:cNvPr>
          <p:cNvGrpSpPr/>
          <p:nvPr/>
        </p:nvGrpSpPr>
        <p:grpSpPr>
          <a:xfrm>
            <a:off x="833304" y="2977341"/>
            <a:ext cx="779790" cy="764706"/>
            <a:chOff x="-388600" y="1376275"/>
            <a:chExt cx="1108500" cy="1108500"/>
          </a:xfrm>
        </p:grpSpPr>
        <p:sp>
          <p:nvSpPr>
            <p:cNvPr id="48" name="Google Shape;723;p38">
              <a:extLst>
                <a:ext uri="{FF2B5EF4-FFF2-40B4-BE49-F238E27FC236}">
                  <a16:creationId xmlns:a16="http://schemas.microsoft.com/office/drawing/2014/main" xmlns="" id="{9F35C194-2B0C-CC49-9CCD-F6FE55FA4F3F}"/>
                </a:ext>
              </a:extLst>
            </p:cNvPr>
            <p:cNvSpPr/>
            <p:nvPr/>
          </p:nvSpPr>
          <p:spPr>
            <a:xfrm>
              <a:off x="-388600" y="1376275"/>
              <a:ext cx="1108500" cy="1108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9" name="Google Shape;724;p38">
              <a:extLst>
                <a:ext uri="{FF2B5EF4-FFF2-40B4-BE49-F238E27FC236}">
                  <a16:creationId xmlns:a16="http://schemas.microsoft.com/office/drawing/2014/main" xmlns="" id="{8B5A5DF1-AF6B-C6FB-0E1E-80FFA00BCE9B}"/>
                </a:ext>
              </a:extLst>
            </p:cNvPr>
            <p:cNvSpPr/>
            <p:nvPr/>
          </p:nvSpPr>
          <p:spPr>
            <a:xfrm>
              <a:off x="-359200" y="1390975"/>
              <a:ext cx="1079100" cy="1079100"/>
            </a:xfrm>
            <a:prstGeom prst="arc">
              <a:avLst>
                <a:gd name="adj1" fmla="val 16200000"/>
                <a:gd name="adj2" fmla="val 5314865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55" name="Google Shape;730;p38">
            <a:extLst>
              <a:ext uri="{FF2B5EF4-FFF2-40B4-BE49-F238E27FC236}">
                <a16:creationId xmlns:a16="http://schemas.microsoft.com/office/drawing/2014/main" xmlns="" id="{C5ACE52D-3FD1-1043-A24D-FFE559BBFA8D}"/>
              </a:ext>
            </a:extLst>
          </p:cNvPr>
          <p:cNvSpPr txBox="1">
            <a:spLocks/>
          </p:cNvSpPr>
          <p:nvPr/>
        </p:nvSpPr>
        <p:spPr>
          <a:xfrm>
            <a:off x="1734442" y="1796511"/>
            <a:ext cx="2572749" cy="460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uji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histogram dan P Plot normal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residual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Kinerja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menyerupai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garis diagonal,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mengonfirmasi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terpenuhinya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diandalkan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98" name="Google Shape;1429;p49">
            <a:extLst>
              <a:ext uri="{FF2B5EF4-FFF2-40B4-BE49-F238E27FC236}">
                <a16:creationId xmlns:a16="http://schemas.microsoft.com/office/drawing/2014/main" xmlns="" id="{82FDA5C3-D1A9-BD4C-6A94-4E35F733C345}"/>
              </a:ext>
            </a:extLst>
          </p:cNvPr>
          <p:cNvSpPr/>
          <p:nvPr/>
        </p:nvSpPr>
        <p:spPr>
          <a:xfrm>
            <a:off x="1001599" y="3330485"/>
            <a:ext cx="58050" cy="58019"/>
          </a:xfrm>
          <a:custGeom>
            <a:avLst/>
            <a:gdLst/>
            <a:ahLst/>
            <a:cxnLst/>
            <a:rect l="l" t="t" r="r" b="b"/>
            <a:pathLst>
              <a:path w="2116" h="2177" extrusionOk="0">
                <a:moveTo>
                  <a:pt x="784" y="408"/>
                </a:moveTo>
                <a:cubicBezTo>
                  <a:pt x="930" y="449"/>
                  <a:pt x="1034" y="560"/>
                  <a:pt x="1082" y="699"/>
                </a:cubicBezTo>
                <a:cubicBezTo>
                  <a:pt x="1110" y="762"/>
                  <a:pt x="1124" y="824"/>
                  <a:pt x="1124" y="893"/>
                </a:cubicBezTo>
                <a:cubicBezTo>
                  <a:pt x="840" y="831"/>
                  <a:pt x="625" y="748"/>
                  <a:pt x="576" y="651"/>
                </a:cubicBezTo>
                <a:cubicBezTo>
                  <a:pt x="555" y="609"/>
                  <a:pt x="604" y="533"/>
                  <a:pt x="632" y="491"/>
                </a:cubicBezTo>
                <a:cubicBezTo>
                  <a:pt x="659" y="442"/>
                  <a:pt x="715" y="408"/>
                  <a:pt x="763" y="408"/>
                </a:cubicBezTo>
                <a:close/>
                <a:moveTo>
                  <a:pt x="765" y="1"/>
                </a:moveTo>
                <a:cubicBezTo>
                  <a:pt x="584" y="1"/>
                  <a:pt x="415" y="89"/>
                  <a:pt x="306" y="241"/>
                </a:cubicBezTo>
                <a:cubicBezTo>
                  <a:pt x="111" y="498"/>
                  <a:pt x="146" y="706"/>
                  <a:pt x="208" y="831"/>
                </a:cubicBezTo>
                <a:cubicBezTo>
                  <a:pt x="312" y="1046"/>
                  <a:pt x="576" y="1192"/>
                  <a:pt x="1013" y="1289"/>
                </a:cubicBezTo>
                <a:cubicBezTo>
                  <a:pt x="999" y="1303"/>
                  <a:pt x="985" y="1323"/>
                  <a:pt x="971" y="1344"/>
                </a:cubicBezTo>
                <a:cubicBezTo>
                  <a:pt x="791" y="1587"/>
                  <a:pt x="514" y="1733"/>
                  <a:pt x="208" y="1746"/>
                </a:cubicBezTo>
                <a:cubicBezTo>
                  <a:pt x="91" y="1753"/>
                  <a:pt x="0" y="1844"/>
                  <a:pt x="0" y="1961"/>
                </a:cubicBezTo>
                <a:cubicBezTo>
                  <a:pt x="0" y="2079"/>
                  <a:pt x="91" y="2170"/>
                  <a:pt x="201" y="2177"/>
                </a:cubicBezTo>
                <a:lnTo>
                  <a:pt x="250" y="2177"/>
                </a:lnTo>
                <a:cubicBezTo>
                  <a:pt x="500" y="2177"/>
                  <a:pt x="909" y="2086"/>
                  <a:pt x="1297" y="1594"/>
                </a:cubicBezTo>
                <a:cubicBezTo>
                  <a:pt x="1353" y="1525"/>
                  <a:pt x="1401" y="1441"/>
                  <a:pt x="1443" y="1358"/>
                </a:cubicBezTo>
                <a:cubicBezTo>
                  <a:pt x="1700" y="1386"/>
                  <a:pt x="1901" y="1386"/>
                  <a:pt x="1908" y="1386"/>
                </a:cubicBezTo>
                <a:cubicBezTo>
                  <a:pt x="1912" y="1386"/>
                  <a:pt x="1916" y="1386"/>
                  <a:pt x="1920" y="1386"/>
                </a:cubicBezTo>
                <a:cubicBezTo>
                  <a:pt x="2032" y="1386"/>
                  <a:pt x="2116" y="1292"/>
                  <a:pt x="2116" y="1178"/>
                </a:cubicBezTo>
                <a:cubicBezTo>
                  <a:pt x="2116" y="1067"/>
                  <a:pt x="2019" y="977"/>
                  <a:pt x="1908" y="977"/>
                </a:cubicBezTo>
                <a:cubicBezTo>
                  <a:pt x="1790" y="977"/>
                  <a:pt x="1665" y="970"/>
                  <a:pt x="1540" y="956"/>
                </a:cubicBezTo>
                <a:cubicBezTo>
                  <a:pt x="1540" y="817"/>
                  <a:pt x="1519" y="678"/>
                  <a:pt x="1464" y="547"/>
                </a:cubicBezTo>
                <a:cubicBezTo>
                  <a:pt x="1346" y="255"/>
                  <a:pt x="1103" y="40"/>
                  <a:pt x="840" y="5"/>
                </a:cubicBezTo>
                <a:cubicBezTo>
                  <a:pt x="815" y="2"/>
                  <a:pt x="790" y="1"/>
                  <a:pt x="7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1430;p49">
            <a:extLst>
              <a:ext uri="{FF2B5EF4-FFF2-40B4-BE49-F238E27FC236}">
                <a16:creationId xmlns:a16="http://schemas.microsoft.com/office/drawing/2014/main" xmlns="" id="{EFD2BBB3-7024-F29C-9CF2-26346744B992}"/>
              </a:ext>
            </a:extLst>
          </p:cNvPr>
          <p:cNvSpPr/>
          <p:nvPr/>
        </p:nvSpPr>
        <p:spPr>
          <a:xfrm>
            <a:off x="1049553" y="3262579"/>
            <a:ext cx="332442" cy="256248"/>
          </a:xfrm>
          <a:custGeom>
            <a:avLst/>
            <a:gdLst/>
            <a:ahLst/>
            <a:cxnLst/>
            <a:rect l="l" t="t" r="r" b="b"/>
            <a:pathLst>
              <a:path w="12118" h="9615" extrusionOk="0">
                <a:moveTo>
                  <a:pt x="5251" y="1"/>
                </a:moveTo>
                <a:cubicBezTo>
                  <a:pt x="2352" y="1"/>
                  <a:pt x="0" y="1326"/>
                  <a:pt x="0" y="4253"/>
                </a:cubicBezTo>
                <a:cubicBezTo>
                  <a:pt x="0" y="5938"/>
                  <a:pt x="826" y="7124"/>
                  <a:pt x="2109" y="7804"/>
                </a:cubicBezTo>
                <a:cubicBezTo>
                  <a:pt x="2137" y="7825"/>
                  <a:pt x="2157" y="7853"/>
                  <a:pt x="2164" y="7887"/>
                </a:cubicBezTo>
                <a:lnTo>
                  <a:pt x="2456" y="9379"/>
                </a:lnTo>
                <a:cubicBezTo>
                  <a:pt x="2476" y="9517"/>
                  <a:pt x="2601" y="9615"/>
                  <a:pt x="2747" y="9615"/>
                </a:cubicBezTo>
                <a:lnTo>
                  <a:pt x="3711" y="9615"/>
                </a:lnTo>
                <a:cubicBezTo>
                  <a:pt x="3857" y="9615"/>
                  <a:pt x="3975" y="9517"/>
                  <a:pt x="4002" y="9379"/>
                </a:cubicBezTo>
                <a:lnTo>
                  <a:pt x="4162" y="8546"/>
                </a:lnTo>
                <a:cubicBezTo>
                  <a:pt x="4168" y="8495"/>
                  <a:pt x="4222" y="8455"/>
                  <a:pt x="4280" y="8455"/>
                </a:cubicBezTo>
                <a:cubicBezTo>
                  <a:pt x="4285" y="8455"/>
                  <a:pt x="4289" y="8456"/>
                  <a:pt x="4294" y="8456"/>
                </a:cubicBezTo>
                <a:cubicBezTo>
                  <a:pt x="4613" y="8491"/>
                  <a:pt x="4932" y="8512"/>
                  <a:pt x="5251" y="8512"/>
                </a:cubicBezTo>
                <a:cubicBezTo>
                  <a:pt x="5688" y="8512"/>
                  <a:pt x="6125" y="8477"/>
                  <a:pt x="6562" y="8415"/>
                </a:cubicBezTo>
                <a:cubicBezTo>
                  <a:pt x="6570" y="8413"/>
                  <a:pt x="6578" y="8412"/>
                  <a:pt x="6586" y="8412"/>
                </a:cubicBezTo>
                <a:cubicBezTo>
                  <a:pt x="6638" y="8412"/>
                  <a:pt x="6682" y="8450"/>
                  <a:pt x="6694" y="8505"/>
                </a:cubicBezTo>
                <a:lnTo>
                  <a:pt x="6860" y="9372"/>
                </a:lnTo>
                <a:cubicBezTo>
                  <a:pt x="6888" y="9510"/>
                  <a:pt x="7006" y="9615"/>
                  <a:pt x="7151" y="9615"/>
                </a:cubicBezTo>
                <a:lnTo>
                  <a:pt x="8116" y="9615"/>
                </a:lnTo>
                <a:cubicBezTo>
                  <a:pt x="8261" y="9615"/>
                  <a:pt x="8379" y="9510"/>
                  <a:pt x="8407" y="9372"/>
                </a:cubicBezTo>
                <a:lnTo>
                  <a:pt x="8705" y="7797"/>
                </a:lnTo>
                <a:cubicBezTo>
                  <a:pt x="8712" y="7763"/>
                  <a:pt x="8733" y="7728"/>
                  <a:pt x="8768" y="7714"/>
                </a:cubicBezTo>
                <a:cubicBezTo>
                  <a:pt x="9524" y="7319"/>
                  <a:pt x="10155" y="6771"/>
                  <a:pt x="10557" y="6084"/>
                </a:cubicBezTo>
                <a:cubicBezTo>
                  <a:pt x="10606" y="5987"/>
                  <a:pt x="10696" y="5918"/>
                  <a:pt x="10793" y="5883"/>
                </a:cubicBezTo>
                <a:lnTo>
                  <a:pt x="11722" y="5592"/>
                </a:lnTo>
                <a:cubicBezTo>
                  <a:pt x="11958" y="5515"/>
                  <a:pt x="12118" y="5293"/>
                  <a:pt x="12118" y="5044"/>
                </a:cubicBezTo>
                <a:lnTo>
                  <a:pt x="12118" y="4093"/>
                </a:lnTo>
                <a:cubicBezTo>
                  <a:pt x="12118" y="3844"/>
                  <a:pt x="11958" y="3629"/>
                  <a:pt x="11722" y="3552"/>
                </a:cubicBezTo>
                <a:lnTo>
                  <a:pt x="11147" y="3372"/>
                </a:lnTo>
                <a:cubicBezTo>
                  <a:pt x="11008" y="3323"/>
                  <a:pt x="10904" y="3212"/>
                  <a:pt x="10862" y="3081"/>
                </a:cubicBezTo>
                <a:cubicBezTo>
                  <a:pt x="10196" y="965"/>
                  <a:pt x="7734" y="1"/>
                  <a:pt x="52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1431;p49">
            <a:extLst>
              <a:ext uri="{FF2B5EF4-FFF2-40B4-BE49-F238E27FC236}">
                <a16:creationId xmlns:a16="http://schemas.microsoft.com/office/drawing/2014/main" xmlns="" id="{1A1E7D8A-356C-4C4C-6EF5-08A399B023F9}"/>
              </a:ext>
            </a:extLst>
          </p:cNvPr>
          <p:cNvSpPr/>
          <p:nvPr/>
        </p:nvSpPr>
        <p:spPr>
          <a:xfrm>
            <a:off x="1246472" y="3250799"/>
            <a:ext cx="84715" cy="80965"/>
          </a:xfrm>
          <a:custGeom>
            <a:avLst/>
            <a:gdLst/>
            <a:ahLst/>
            <a:cxnLst/>
            <a:rect l="l" t="t" r="r" b="b"/>
            <a:pathLst>
              <a:path w="3088" h="3038" extrusionOk="0">
                <a:moveTo>
                  <a:pt x="2505" y="1"/>
                </a:moveTo>
                <a:cubicBezTo>
                  <a:pt x="2032" y="1"/>
                  <a:pt x="1018" y="445"/>
                  <a:pt x="584" y="644"/>
                </a:cubicBezTo>
                <a:cubicBezTo>
                  <a:pt x="452" y="700"/>
                  <a:pt x="362" y="818"/>
                  <a:pt x="327" y="956"/>
                </a:cubicBezTo>
                <a:cubicBezTo>
                  <a:pt x="1" y="2513"/>
                  <a:pt x="965" y="3038"/>
                  <a:pt x="1698" y="3038"/>
                </a:cubicBezTo>
                <a:cubicBezTo>
                  <a:pt x="1915" y="3038"/>
                  <a:pt x="2112" y="2992"/>
                  <a:pt x="2249" y="2912"/>
                </a:cubicBezTo>
                <a:cubicBezTo>
                  <a:pt x="2873" y="2565"/>
                  <a:pt x="3088" y="249"/>
                  <a:pt x="2679" y="34"/>
                </a:cubicBezTo>
                <a:cubicBezTo>
                  <a:pt x="2636" y="11"/>
                  <a:pt x="2576" y="1"/>
                  <a:pt x="25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1432;p49">
            <a:extLst>
              <a:ext uri="{FF2B5EF4-FFF2-40B4-BE49-F238E27FC236}">
                <a16:creationId xmlns:a16="http://schemas.microsoft.com/office/drawing/2014/main" xmlns="" id="{73B52745-EF13-3A3C-63F0-08CD4001841B}"/>
              </a:ext>
            </a:extLst>
          </p:cNvPr>
          <p:cNvSpPr/>
          <p:nvPr/>
        </p:nvSpPr>
        <p:spPr>
          <a:xfrm>
            <a:off x="1289105" y="3351139"/>
            <a:ext cx="36761" cy="23319"/>
          </a:xfrm>
          <a:custGeom>
            <a:avLst/>
            <a:gdLst/>
            <a:ahLst/>
            <a:cxnLst/>
            <a:rect l="l" t="t" r="r" b="b"/>
            <a:pathLst>
              <a:path w="1340" h="875" extrusionOk="0">
                <a:moveTo>
                  <a:pt x="206" y="0"/>
                </a:moveTo>
                <a:cubicBezTo>
                  <a:pt x="103" y="0"/>
                  <a:pt x="1" y="70"/>
                  <a:pt x="1" y="208"/>
                </a:cubicBezTo>
                <a:cubicBezTo>
                  <a:pt x="1" y="576"/>
                  <a:pt x="299" y="874"/>
                  <a:pt x="667" y="874"/>
                </a:cubicBezTo>
                <a:cubicBezTo>
                  <a:pt x="1034" y="874"/>
                  <a:pt x="1333" y="576"/>
                  <a:pt x="1340" y="208"/>
                </a:cubicBezTo>
                <a:cubicBezTo>
                  <a:pt x="1340" y="70"/>
                  <a:pt x="1237" y="0"/>
                  <a:pt x="1135" y="0"/>
                </a:cubicBezTo>
                <a:cubicBezTo>
                  <a:pt x="1033" y="0"/>
                  <a:pt x="930" y="70"/>
                  <a:pt x="930" y="208"/>
                </a:cubicBezTo>
                <a:cubicBezTo>
                  <a:pt x="930" y="382"/>
                  <a:pt x="800" y="469"/>
                  <a:pt x="670" y="469"/>
                </a:cubicBezTo>
                <a:cubicBezTo>
                  <a:pt x="540" y="469"/>
                  <a:pt x="410" y="382"/>
                  <a:pt x="410" y="208"/>
                </a:cubicBezTo>
                <a:cubicBezTo>
                  <a:pt x="410" y="70"/>
                  <a:pt x="308" y="0"/>
                  <a:pt x="2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1433;p49">
            <a:extLst>
              <a:ext uri="{FF2B5EF4-FFF2-40B4-BE49-F238E27FC236}">
                <a16:creationId xmlns:a16="http://schemas.microsoft.com/office/drawing/2014/main" xmlns="" id="{0D9D77A8-6D39-0051-531C-21FB1A2D97D7}"/>
              </a:ext>
            </a:extLst>
          </p:cNvPr>
          <p:cNvSpPr/>
          <p:nvPr/>
        </p:nvSpPr>
        <p:spPr>
          <a:xfrm>
            <a:off x="1117973" y="3289309"/>
            <a:ext cx="114646" cy="18736"/>
          </a:xfrm>
          <a:custGeom>
            <a:avLst/>
            <a:gdLst/>
            <a:ahLst/>
            <a:cxnLst/>
            <a:rect l="l" t="t" r="r" b="b"/>
            <a:pathLst>
              <a:path w="4179" h="703" extrusionOk="0">
                <a:moveTo>
                  <a:pt x="2095" y="0"/>
                </a:moveTo>
                <a:cubicBezTo>
                  <a:pt x="1465" y="0"/>
                  <a:pt x="836" y="101"/>
                  <a:pt x="232" y="302"/>
                </a:cubicBezTo>
                <a:cubicBezTo>
                  <a:pt x="0" y="377"/>
                  <a:pt x="80" y="702"/>
                  <a:pt x="292" y="702"/>
                </a:cubicBezTo>
                <a:cubicBezTo>
                  <a:pt x="315" y="702"/>
                  <a:pt x="339" y="698"/>
                  <a:pt x="364" y="690"/>
                </a:cubicBezTo>
                <a:cubicBezTo>
                  <a:pt x="926" y="503"/>
                  <a:pt x="1510" y="409"/>
                  <a:pt x="2095" y="409"/>
                </a:cubicBezTo>
                <a:cubicBezTo>
                  <a:pt x="2681" y="409"/>
                  <a:pt x="3267" y="503"/>
                  <a:pt x="3832" y="690"/>
                </a:cubicBezTo>
                <a:cubicBezTo>
                  <a:pt x="3853" y="697"/>
                  <a:pt x="3874" y="697"/>
                  <a:pt x="3894" y="697"/>
                </a:cubicBezTo>
                <a:cubicBezTo>
                  <a:pt x="4130" y="697"/>
                  <a:pt x="4179" y="371"/>
                  <a:pt x="3957" y="302"/>
                </a:cubicBezTo>
                <a:cubicBezTo>
                  <a:pt x="3353" y="101"/>
                  <a:pt x="2724" y="0"/>
                  <a:pt x="209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1434;p49">
            <a:extLst>
              <a:ext uri="{FF2B5EF4-FFF2-40B4-BE49-F238E27FC236}">
                <a16:creationId xmlns:a16="http://schemas.microsoft.com/office/drawing/2014/main" xmlns="" id="{F91E5FC3-350C-86CF-F9DA-F309D318A92E}"/>
              </a:ext>
            </a:extLst>
          </p:cNvPr>
          <p:cNvSpPr/>
          <p:nvPr/>
        </p:nvSpPr>
        <p:spPr>
          <a:xfrm>
            <a:off x="1104339" y="3162211"/>
            <a:ext cx="142189" cy="137944"/>
          </a:xfrm>
          <a:custGeom>
            <a:avLst/>
            <a:gdLst/>
            <a:ahLst/>
            <a:cxnLst/>
            <a:rect l="l" t="t" r="r" b="b"/>
            <a:pathLst>
              <a:path w="5183" h="5176" extrusionOk="0">
                <a:moveTo>
                  <a:pt x="2595" y="1"/>
                </a:moveTo>
                <a:cubicBezTo>
                  <a:pt x="1166" y="1"/>
                  <a:pt x="1" y="1159"/>
                  <a:pt x="1" y="2588"/>
                </a:cubicBezTo>
                <a:cubicBezTo>
                  <a:pt x="1" y="4017"/>
                  <a:pt x="1166" y="5175"/>
                  <a:pt x="2595" y="5175"/>
                </a:cubicBezTo>
                <a:cubicBezTo>
                  <a:pt x="4024" y="5175"/>
                  <a:pt x="5182" y="4017"/>
                  <a:pt x="5182" y="2588"/>
                </a:cubicBezTo>
                <a:cubicBezTo>
                  <a:pt x="5182" y="1159"/>
                  <a:pt x="4024" y="1"/>
                  <a:pt x="25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1435;p49">
            <a:extLst>
              <a:ext uri="{FF2B5EF4-FFF2-40B4-BE49-F238E27FC236}">
                <a16:creationId xmlns:a16="http://schemas.microsoft.com/office/drawing/2014/main" xmlns="" id="{3A07FD38-4C53-30AC-5928-B43CE0A69964}"/>
              </a:ext>
            </a:extLst>
          </p:cNvPr>
          <p:cNvSpPr/>
          <p:nvPr/>
        </p:nvSpPr>
        <p:spPr>
          <a:xfrm>
            <a:off x="1153637" y="3191954"/>
            <a:ext cx="43784" cy="77714"/>
          </a:xfrm>
          <a:custGeom>
            <a:avLst/>
            <a:gdLst/>
            <a:ahLst/>
            <a:cxnLst/>
            <a:rect l="l" t="t" r="r" b="b"/>
            <a:pathLst>
              <a:path w="1596" h="2916" extrusionOk="0">
                <a:moveTo>
                  <a:pt x="763" y="515"/>
                </a:moveTo>
                <a:lnTo>
                  <a:pt x="763" y="1160"/>
                </a:lnTo>
                <a:cubicBezTo>
                  <a:pt x="569" y="1090"/>
                  <a:pt x="417" y="1014"/>
                  <a:pt x="417" y="813"/>
                </a:cubicBezTo>
                <a:cubicBezTo>
                  <a:pt x="417" y="626"/>
                  <a:pt x="562" y="542"/>
                  <a:pt x="763" y="515"/>
                </a:cubicBezTo>
                <a:close/>
                <a:moveTo>
                  <a:pt x="930" y="1624"/>
                </a:moveTo>
                <a:cubicBezTo>
                  <a:pt x="1103" y="1701"/>
                  <a:pt x="1242" y="1798"/>
                  <a:pt x="1242" y="2020"/>
                </a:cubicBezTo>
                <a:cubicBezTo>
                  <a:pt x="1242" y="2228"/>
                  <a:pt x="1117" y="2339"/>
                  <a:pt x="930" y="2374"/>
                </a:cubicBezTo>
                <a:lnTo>
                  <a:pt x="930" y="1624"/>
                </a:lnTo>
                <a:close/>
                <a:moveTo>
                  <a:pt x="829" y="1"/>
                </a:moveTo>
                <a:cubicBezTo>
                  <a:pt x="784" y="1"/>
                  <a:pt x="742" y="40"/>
                  <a:pt x="736" y="85"/>
                </a:cubicBezTo>
                <a:lnTo>
                  <a:pt x="736" y="189"/>
                </a:lnTo>
                <a:cubicBezTo>
                  <a:pt x="403" y="230"/>
                  <a:pt x="63" y="404"/>
                  <a:pt x="63" y="854"/>
                </a:cubicBezTo>
                <a:cubicBezTo>
                  <a:pt x="63" y="1305"/>
                  <a:pt x="417" y="1430"/>
                  <a:pt x="736" y="1548"/>
                </a:cubicBezTo>
                <a:lnTo>
                  <a:pt x="736" y="2380"/>
                </a:lnTo>
                <a:cubicBezTo>
                  <a:pt x="375" y="2353"/>
                  <a:pt x="278" y="2103"/>
                  <a:pt x="160" y="2103"/>
                </a:cubicBezTo>
                <a:cubicBezTo>
                  <a:pt x="70" y="2103"/>
                  <a:pt x="0" y="2221"/>
                  <a:pt x="0" y="2311"/>
                </a:cubicBezTo>
                <a:cubicBezTo>
                  <a:pt x="0" y="2484"/>
                  <a:pt x="299" y="2720"/>
                  <a:pt x="736" y="2727"/>
                </a:cubicBezTo>
                <a:lnTo>
                  <a:pt x="736" y="2831"/>
                </a:lnTo>
                <a:cubicBezTo>
                  <a:pt x="742" y="2882"/>
                  <a:pt x="783" y="2915"/>
                  <a:pt x="827" y="2915"/>
                </a:cubicBezTo>
                <a:cubicBezTo>
                  <a:pt x="831" y="2915"/>
                  <a:pt x="835" y="2915"/>
                  <a:pt x="840" y="2915"/>
                </a:cubicBezTo>
                <a:cubicBezTo>
                  <a:pt x="895" y="2915"/>
                  <a:pt x="951" y="2880"/>
                  <a:pt x="951" y="2831"/>
                </a:cubicBezTo>
                <a:lnTo>
                  <a:pt x="951" y="2713"/>
                </a:lnTo>
                <a:cubicBezTo>
                  <a:pt x="1339" y="2658"/>
                  <a:pt x="1596" y="2415"/>
                  <a:pt x="1596" y="1978"/>
                </a:cubicBezTo>
                <a:cubicBezTo>
                  <a:pt x="1596" y="1493"/>
                  <a:pt x="1256" y="1340"/>
                  <a:pt x="951" y="1229"/>
                </a:cubicBezTo>
                <a:lnTo>
                  <a:pt x="951" y="515"/>
                </a:lnTo>
                <a:cubicBezTo>
                  <a:pt x="1200" y="528"/>
                  <a:pt x="1290" y="639"/>
                  <a:pt x="1374" y="639"/>
                </a:cubicBezTo>
                <a:cubicBezTo>
                  <a:pt x="1485" y="639"/>
                  <a:pt x="1533" y="508"/>
                  <a:pt x="1533" y="438"/>
                </a:cubicBezTo>
                <a:cubicBezTo>
                  <a:pt x="1533" y="265"/>
                  <a:pt x="1193" y="189"/>
                  <a:pt x="951" y="182"/>
                </a:cubicBezTo>
                <a:lnTo>
                  <a:pt x="951" y="85"/>
                </a:lnTo>
                <a:cubicBezTo>
                  <a:pt x="951" y="43"/>
                  <a:pt x="895" y="1"/>
                  <a:pt x="840" y="1"/>
                </a:cubicBezTo>
                <a:cubicBezTo>
                  <a:pt x="836" y="1"/>
                  <a:pt x="832" y="1"/>
                  <a:pt x="8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1437;p49">
            <a:extLst>
              <a:ext uri="{FF2B5EF4-FFF2-40B4-BE49-F238E27FC236}">
                <a16:creationId xmlns:a16="http://schemas.microsoft.com/office/drawing/2014/main" xmlns="" id="{9A6DDC39-160E-0FC3-38C9-FFD821528ECC}"/>
              </a:ext>
            </a:extLst>
          </p:cNvPr>
          <p:cNvSpPr/>
          <p:nvPr/>
        </p:nvSpPr>
        <p:spPr>
          <a:xfrm>
            <a:off x="1056039" y="2073768"/>
            <a:ext cx="271516" cy="271387"/>
          </a:xfrm>
          <a:custGeom>
            <a:avLst/>
            <a:gdLst/>
            <a:ahLst/>
            <a:cxnLst/>
            <a:rect l="l" t="t" r="r" b="b"/>
            <a:pathLst>
              <a:path w="9781" h="9781" extrusionOk="0">
                <a:moveTo>
                  <a:pt x="4585" y="0"/>
                </a:moveTo>
                <a:cubicBezTo>
                  <a:pt x="4377" y="0"/>
                  <a:pt x="4190" y="153"/>
                  <a:pt x="4155" y="354"/>
                </a:cubicBezTo>
                <a:lnTo>
                  <a:pt x="3933" y="1464"/>
                </a:lnTo>
                <a:cubicBezTo>
                  <a:pt x="3656" y="1540"/>
                  <a:pt x="3392" y="1651"/>
                  <a:pt x="3149" y="1790"/>
                </a:cubicBezTo>
                <a:lnTo>
                  <a:pt x="2213" y="1165"/>
                </a:lnTo>
                <a:cubicBezTo>
                  <a:pt x="2138" y="1116"/>
                  <a:pt x="2053" y="1092"/>
                  <a:pt x="1969" y="1092"/>
                </a:cubicBezTo>
                <a:cubicBezTo>
                  <a:pt x="1852" y="1092"/>
                  <a:pt x="1736" y="1139"/>
                  <a:pt x="1651" y="1228"/>
                </a:cubicBezTo>
                <a:lnTo>
                  <a:pt x="1221" y="1658"/>
                </a:lnTo>
                <a:cubicBezTo>
                  <a:pt x="1068" y="1803"/>
                  <a:pt x="1048" y="2039"/>
                  <a:pt x="1166" y="2220"/>
                </a:cubicBezTo>
                <a:lnTo>
                  <a:pt x="1790" y="3156"/>
                </a:lnTo>
                <a:cubicBezTo>
                  <a:pt x="1651" y="3399"/>
                  <a:pt x="1547" y="3662"/>
                  <a:pt x="1471" y="3940"/>
                </a:cubicBezTo>
                <a:lnTo>
                  <a:pt x="361" y="4162"/>
                </a:lnTo>
                <a:cubicBezTo>
                  <a:pt x="153" y="4196"/>
                  <a:pt x="7" y="4384"/>
                  <a:pt x="0" y="4592"/>
                </a:cubicBezTo>
                <a:lnTo>
                  <a:pt x="0" y="5202"/>
                </a:lnTo>
                <a:cubicBezTo>
                  <a:pt x="7" y="5410"/>
                  <a:pt x="153" y="5591"/>
                  <a:pt x="361" y="5632"/>
                </a:cubicBezTo>
                <a:lnTo>
                  <a:pt x="1471" y="5854"/>
                </a:lnTo>
                <a:cubicBezTo>
                  <a:pt x="1547" y="6125"/>
                  <a:pt x="1651" y="6388"/>
                  <a:pt x="1790" y="6638"/>
                </a:cubicBezTo>
                <a:lnTo>
                  <a:pt x="1166" y="7574"/>
                </a:lnTo>
                <a:cubicBezTo>
                  <a:pt x="1048" y="7748"/>
                  <a:pt x="1068" y="7984"/>
                  <a:pt x="1221" y="8136"/>
                </a:cubicBezTo>
                <a:lnTo>
                  <a:pt x="1651" y="8566"/>
                </a:lnTo>
                <a:cubicBezTo>
                  <a:pt x="1735" y="8650"/>
                  <a:pt x="1848" y="8692"/>
                  <a:pt x="1964" y="8692"/>
                </a:cubicBezTo>
                <a:cubicBezTo>
                  <a:pt x="2049" y="8692"/>
                  <a:pt x="2136" y="8669"/>
                  <a:pt x="2213" y="8622"/>
                </a:cubicBezTo>
                <a:lnTo>
                  <a:pt x="3156" y="7990"/>
                </a:lnTo>
                <a:cubicBezTo>
                  <a:pt x="3399" y="8129"/>
                  <a:pt x="3663" y="8233"/>
                  <a:pt x="3933" y="8310"/>
                </a:cubicBezTo>
                <a:lnTo>
                  <a:pt x="4155" y="9419"/>
                </a:lnTo>
                <a:cubicBezTo>
                  <a:pt x="4197" y="9627"/>
                  <a:pt x="4377" y="9773"/>
                  <a:pt x="4592" y="9780"/>
                </a:cubicBezTo>
                <a:lnTo>
                  <a:pt x="5195" y="9780"/>
                </a:lnTo>
                <a:cubicBezTo>
                  <a:pt x="5404" y="9773"/>
                  <a:pt x="5591" y="9627"/>
                  <a:pt x="5632" y="9419"/>
                </a:cubicBezTo>
                <a:lnTo>
                  <a:pt x="5854" y="8310"/>
                </a:lnTo>
                <a:cubicBezTo>
                  <a:pt x="6125" y="8233"/>
                  <a:pt x="6389" y="8129"/>
                  <a:pt x="6631" y="7990"/>
                </a:cubicBezTo>
                <a:lnTo>
                  <a:pt x="7568" y="8615"/>
                </a:lnTo>
                <a:cubicBezTo>
                  <a:pt x="7644" y="8664"/>
                  <a:pt x="7730" y="8688"/>
                  <a:pt x="7814" y="8688"/>
                </a:cubicBezTo>
                <a:cubicBezTo>
                  <a:pt x="7931" y="8688"/>
                  <a:pt x="8045" y="8643"/>
                  <a:pt x="8129" y="8559"/>
                </a:cubicBezTo>
                <a:lnTo>
                  <a:pt x="8560" y="8129"/>
                </a:lnTo>
                <a:cubicBezTo>
                  <a:pt x="8712" y="7984"/>
                  <a:pt x="8733" y="7748"/>
                  <a:pt x="8615" y="7567"/>
                </a:cubicBezTo>
                <a:lnTo>
                  <a:pt x="7991" y="6631"/>
                </a:lnTo>
                <a:cubicBezTo>
                  <a:pt x="8129" y="6381"/>
                  <a:pt x="8234" y="6118"/>
                  <a:pt x="8310" y="5847"/>
                </a:cubicBezTo>
                <a:lnTo>
                  <a:pt x="9420" y="5625"/>
                </a:lnTo>
                <a:cubicBezTo>
                  <a:pt x="9628" y="5584"/>
                  <a:pt x="9773" y="5403"/>
                  <a:pt x="9780" y="5195"/>
                </a:cubicBezTo>
                <a:lnTo>
                  <a:pt x="9780" y="4585"/>
                </a:lnTo>
                <a:cubicBezTo>
                  <a:pt x="9780" y="4377"/>
                  <a:pt x="9628" y="4189"/>
                  <a:pt x="9420" y="4148"/>
                </a:cubicBezTo>
                <a:lnTo>
                  <a:pt x="8310" y="3926"/>
                </a:lnTo>
                <a:cubicBezTo>
                  <a:pt x="8234" y="3655"/>
                  <a:pt x="8129" y="3392"/>
                  <a:pt x="7991" y="3149"/>
                </a:cubicBezTo>
                <a:lnTo>
                  <a:pt x="8615" y="2206"/>
                </a:lnTo>
                <a:cubicBezTo>
                  <a:pt x="8733" y="2032"/>
                  <a:pt x="8712" y="1796"/>
                  <a:pt x="8560" y="1644"/>
                </a:cubicBezTo>
                <a:lnTo>
                  <a:pt x="8129" y="1221"/>
                </a:lnTo>
                <a:cubicBezTo>
                  <a:pt x="8046" y="1134"/>
                  <a:pt x="7934" y="1090"/>
                  <a:pt x="7821" y="1090"/>
                </a:cubicBezTo>
                <a:cubicBezTo>
                  <a:pt x="7735" y="1090"/>
                  <a:pt x="7649" y="1115"/>
                  <a:pt x="7575" y="1165"/>
                </a:cubicBezTo>
                <a:lnTo>
                  <a:pt x="6631" y="1790"/>
                </a:lnTo>
                <a:cubicBezTo>
                  <a:pt x="6389" y="1651"/>
                  <a:pt x="6125" y="1540"/>
                  <a:pt x="5854" y="1464"/>
                </a:cubicBezTo>
                <a:lnTo>
                  <a:pt x="5626" y="354"/>
                </a:lnTo>
                <a:cubicBezTo>
                  <a:pt x="5584" y="153"/>
                  <a:pt x="5404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1438;p49">
            <a:extLst>
              <a:ext uri="{FF2B5EF4-FFF2-40B4-BE49-F238E27FC236}">
                <a16:creationId xmlns:a16="http://schemas.microsoft.com/office/drawing/2014/main" xmlns="" id="{8729F647-6FC8-415B-9D45-09D892AC772B}"/>
              </a:ext>
            </a:extLst>
          </p:cNvPr>
          <p:cNvSpPr/>
          <p:nvPr/>
        </p:nvSpPr>
        <p:spPr>
          <a:xfrm>
            <a:off x="1112058" y="2149960"/>
            <a:ext cx="139242" cy="119143"/>
          </a:xfrm>
          <a:custGeom>
            <a:avLst/>
            <a:gdLst/>
            <a:ahLst/>
            <a:cxnLst/>
            <a:rect l="l" t="t" r="r" b="b"/>
            <a:pathLst>
              <a:path w="5016" h="4294" extrusionOk="0">
                <a:moveTo>
                  <a:pt x="2872" y="1"/>
                </a:moveTo>
                <a:cubicBezTo>
                  <a:pt x="958" y="1"/>
                  <a:pt x="1" y="2310"/>
                  <a:pt x="1353" y="3663"/>
                </a:cubicBezTo>
                <a:cubicBezTo>
                  <a:pt x="1791" y="4098"/>
                  <a:pt x="2328" y="4293"/>
                  <a:pt x="2855" y="4293"/>
                </a:cubicBezTo>
                <a:cubicBezTo>
                  <a:pt x="3958" y="4293"/>
                  <a:pt x="5016" y="3439"/>
                  <a:pt x="5016" y="2144"/>
                </a:cubicBezTo>
                <a:cubicBezTo>
                  <a:pt x="5016" y="958"/>
                  <a:pt x="4058" y="1"/>
                  <a:pt x="28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1439;p49">
            <a:extLst>
              <a:ext uri="{FF2B5EF4-FFF2-40B4-BE49-F238E27FC236}">
                <a16:creationId xmlns:a16="http://schemas.microsoft.com/office/drawing/2014/main" xmlns="" id="{74033F02-D71B-68B5-81C5-283ED3DD3FD3}"/>
              </a:ext>
            </a:extLst>
          </p:cNvPr>
          <p:cNvSpPr/>
          <p:nvPr/>
        </p:nvSpPr>
        <p:spPr>
          <a:xfrm>
            <a:off x="1152115" y="2179788"/>
            <a:ext cx="69344" cy="59377"/>
          </a:xfrm>
          <a:custGeom>
            <a:avLst/>
            <a:gdLst/>
            <a:ahLst/>
            <a:cxnLst/>
            <a:rect l="l" t="t" r="r" b="b"/>
            <a:pathLst>
              <a:path w="2498" h="2140" extrusionOk="0">
                <a:moveTo>
                  <a:pt x="1429" y="1"/>
                </a:moveTo>
                <a:cubicBezTo>
                  <a:pt x="479" y="1"/>
                  <a:pt x="0" y="1152"/>
                  <a:pt x="673" y="1825"/>
                </a:cubicBezTo>
                <a:cubicBezTo>
                  <a:pt x="891" y="2042"/>
                  <a:pt x="1158" y="2140"/>
                  <a:pt x="1420" y="2140"/>
                </a:cubicBezTo>
                <a:cubicBezTo>
                  <a:pt x="1970" y="2140"/>
                  <a:pt x="2497" y="1712"/>
                  <a:pt x="2497" y="1069"/>
                </a:cubicBezTo>
                <a:cubicBezTo>
                  <a:pt x="2497" y="479"/>
                  <a:pt x="2019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1440;p49">
            <a:extLst>
              <a:ext uri="{FF2B5EF4-FFF2-40B4-BE49-F238E27FC236}">
                <a16:creationId xmlns:a16="http://schemas.microsoft.com/office/drawing/2014/main" xmlns="" id="{DFDBCB5B-9367-F75A-C35E-D0BB7478C7C5}"/>
              </a:ext>
            </a:extLst>
          </p:cNvPr>
          <p:cNvSpPr/>
          <p:nvPr/>
        </p:nvSpPr>
        <p:spPr>
          <a:xfrm>
            <a:off x="1234338" y="2251955"/>
            <a:ext cx="178328" cy="178437"/>
          </a:xfrm>
          <a:custGeom>
            <a:avLst/>
            <a:gdLst/>
            <a:ahLst/>
            <a:cxnLst/>
            <a:rect l="l" t="t" r="r" b="b"/>
            <a:pathLst>
              <a:path w="6424" h="6431" extrusionOk="0">
                <a:moveTo>
                  <a:pt x="3017" y="1"/>
                </a:moveTo>
                <a:cubicBezTo>
                  <a:pt x="2879" y="1"/>
                  <a:pt x="2754" y="98"/>
                  <a:pt x="2733" y="237"/>
                </a:cubicBezTo>
                <a:lnTo>
                  <a:pt x="2587" y="965"/>
                </a:lnTo>
                <a:cubicBezTo>
                  <a:pt x="2407" y="1014"/>
                  <a:pt x="2234" y="1090"/>
                  <a:pt x="2067" y="1180"/>
                </a:cubicBezTo>
                <a:lnTo>
                  <a:pt x="1450" y="764"/>
                </a:lnTo>
                <a:cubicBezTo>
                  <a:pt x="1404" y="733"/>
                  <a:pt x="1350" y="718"/>
                  <a:pt x="1296" y="718"/>
                </a:cubicBezTo>
                <a:cubicBezTo>
                  <a:pt x="1218" y="718"/>
                  <a:pt x="1139" y="748"/>
                  <a:pt x="1082" y="805"/>
                </a:cubicBezTo>
                <a:lnTo>
                  <a:pt x="805" y="1083"/>
                </a:lnTo>
                <a:cubicBezTo>
                  <a:pt x="701" y="1180"/>
                  <a:pt x="687" y="1340"/>
                  <a:pt x="763" y="1451"/>
                </a:cubicBezTo>
                <a:lnTo>
                  <a:pt x="1179" y="2068"/>
                </a:lnTo>
                <a:cubicBezTo>
                  <a:pt x="1089" y="2234"/>
                  <a:pt x="1013" y="2408"/>
                  <a:pt x="964" y="2588"/>
                </a:cubicBezTo>
                <a:lnTo>
                  <a:pt x="236" y="2734"/>
                </a:lnTo>
                <a:cubicBezTo>
                  <a:pt x="97" y="2761"/>
                  <a:pt x="0" y="2879"/>
                  <a:pt x="0" y="3018"/>
                </a:cubicBezTo>
                <a:lnTo>
                  <a:pt x="0" y="3413"/>
                </a:lnTo>
                <a:cubicBezTo>
                  <a:pt x="0" y="3552"/>
                  <a:pt x="97" y="3670"/>
                  <a:pt x="236" y="3698"/>
                </a:cubicBezTo>
                <a:lnTo>
                  <a:pt x="964" y="3844"/>
                </a:lnTo>
                <a:cubicBezTo>
                  <a:pt x="1013" y="4024"/>
                  <a:pt x="1089" y="4197"/>
                  <a:pt x="1179" y="4364"/>
                </a:cubicBezTo>
                <a:lnTo>
                  <a:pt x="763" y="4981"/>
                </a:lnTo>
                <a:cubicBezTo>
                  <a:pt x="687" y="5092"/>
                  <a:pt x="701" y="5252"/>
                  <a:pt x="805" y="5349"/>
                </a:cubicBezTo>
                <a:lnTo>
                  <a:pt x="1082" y="5626"/>
                </a:lnTo>
                <a:cubicBezTo>
                  <a:pt x="1139" y="5683"/>
                  <a:pt x="1218" y="5714"/>
                  <a:pt x="1296" y="5714"/>
                </a:cubicBezTo>
                <a:cubicBezTo>
                  <a:pt x="1350" y="5714"/>
                  <a:pt x="1404" y="5699"/>
                  <a:pt x="1450" y="5668"/>
                </a:cubicBezTo>
                <a:lnTo>
                  <a:pt x="2067" y="5252"/>
                </a:lnTo>
                <a:cubicBezTo>
                  <a:pt x="2234" y="5342"/>
                  <a:pt x="2407" y="5418"/>
                  <a:pt x="2587" y="5467"/>
                </a:cubicBezTo>
                <a:lnTo>
                  <a:pt x="2733" y="6195"/>
                </a:lnTo>
                <a:cubicBezTo>
                  <a:pt x="2754" y="6334"/>
                  <a:pt x="2879" y="6431"/>
                  <a:pt x="3017" y="6431"/>
                </a:cubicBezTo>
                <a:lnTo>
                  <a:pt x="3413" y="6431"/>
                </a:lnTo>
                <a:cubicBezTo>
                  <a:pt x="3552" y="6431"/>
                  <a:pt x="3669" y="6334"/>
                  <a:pt x="3697" y="6195"/>
                </a:cubicBezTo>
                <a:lnTo>
                  <a:pt x="3843" y="5467"/>
                </a:lnTo>
                <a:cubicBezTo>
                  <a:pt x="4023" y="5418"/>
                  <a:pt x="4197" y="5342"/>
                  <a:pt x="4356" y="5252"/>
                </a:cubicBezTo>
                <a:lnTo>
                  <a:pt x="4980" y="5668"/>
                </a:lnTo>
                <a:cubicBezTo>
                  <a:pt x="5027" y="5697"/>
                  <a:pt x="5080" y="5711"/>
                  <a:pt x="5134" y="5711"/>
                </a:cubicBezTo>
                <a:cubicBezTo>
                  <a:pt x="5209" y="5711"/>
                  <a:pt x="5284" y="5683"/>
                  <a:pt x="5341" y="5626"/>
                </a:cubicBezTo>
                <a:lnTo>
                  <a:pt x="5625" y="5342"/>
                </a:lnTo>
                <a:cubicBezTo>
                  <a:pt x="5723" y="5245"/>
                  <a:pt x="5736" y="5092"/>
                  <a:pt x="5660" y="4974"/>
                </a:cubicBezTo>
                <a:lnTo>
                  <a:pt x="5251" y="4357"/>
                </a:lnTo>
                <a:cubicBezTo>
                  <a:pt x="5341" y="4190"/>
                  <a:pt x="5410" y="4024"/>
                  <a:pt x="5466" y="3844"/>
                </a:cubicBezTo>
                <a:lnTo>
                  <a:pt x="6194" y="3698"/>
                </a:lnTo>
                <a:cubicBezTo>
                  <a:pt x="6326" y="3670"/>
                  <a:pt x="6423" y="3552"/>
                  <a:pt x="6423" y="3413"/>
                </a:cubicBezTo>
                <a:lnTo>
                  <a:pt x="6423" y="3018"/>
                </a:lnTo>
                <a:cubicBezTo>
                  <a:pt x="6423" y="2879"/>
                  <a:pt x="6333" y="2761"/>
                  <a:pt x="6194" y="2734"/>
                </a:cubicBezTo>
                <a:lnTo>
                  <a:pt x="5466" y="2588"/>
                </a:lnTo>
                <a:cubicBezTo>
                  <a:pt x="5417" y="2408"/>
                  <a:pt x="5348" y="2234"/>
                  <a:pt x="5251" y="2068"/>
                </a:cubicBezTo>
                <a:lnTo>
                  <a:pt x="5667" y="1451"/>
                </a:lnTo>
                <a:cubicBezTo>
                  <a:pt x="5743" y="1340"/>
                  <a:pt x="5729" y="1180"/>
                  <a:pt x="5632" y="1083"/>
                </a:cubicBezTo>
                <a:lnTo>
                  <a:pt x="5348" y="805"/>
                </a:lnTo>
                <a:cubicBezTo>
                  <a:pt x="5291" y="748"/>
                  <a:pt x="5214" y="718"/>
                  <a:pt x="5137" y="718"/>
                </a:cubicBezTo>
                <a:cubicBezTo>
                  <a:pt x="5083" y="718"/>
                  <a:pt x="5029" y="733"/>
                  <a:pt x="4980" y="764"/>
                </a:cubicBezTo>
                <a:lnTo>
                  <a:pt x="4363" y="1180"/>
                </a:lnTo>
                <a:cubicBezTo>
                  <a:pt x="4197" y="1090"/>
                  <a:pt x="4030" y="1014"/>
                  <a:pt x="3850" y="965"/>
                </a:cubicBezTo>
                <a:lnTo>
                  <a:pt x="3704" y="237"/>
                </a:lnTo>
                <a:cubicBezTo>
                  <a:pt x="3676" y="98"/>
                  <a:pt x="3558" y="1"/>
                  <a:pt x="34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1441;p49">
            <a:extLst>
              <a:ext uri="{FF2B5EF4-FFF2-40B4-BE49-F238E27FC236}">
                <a16:creationId xmlns:a16="http://schemas.microsoft.com/office/drawing/2014/main" xmlns="" id="{2A926882-F446-95D8-8D21-7B6C5B3634E4}"/>
              </a:ext>
            </a:extLst>
          </p:cNvPr>
          <p:cNvSpPr/>
          <p:nvPr/>
        </p:nvSpPr>
        <p:spPr>
          <a:xfrm>
            <a:off x="1263985" y="2296627"/>
            <a:ext cx="104182" cy="89205"/>
          </a:xfrm>
          <a:custGeom>
            <a:avLst/>
            <a:gdLst/>
            <a:ahLst/>
            <a:cxnLst/>
            <a:rect l="l" t="t" r="r" b="b"/>
            <a:pathLst>
              <a:path w="3753" h="3215" extrusionOk="0">
                <a:moveTo>
                  <a:pt x="2144" y="0"/>
                </a:moveTo>
                <a:cubicBezTo>
                  <a:pt x="715" y="0"/>
                  <a:pt x="0" y="1727"/>
                  <a:pt x="1013" y="2740"/>
                </a:cubicBezTo>
                <a:cubicBezTo>
                  <a:pt x="1341" y="3068"/>
                  <a:pt x="1743" y="3215"/>
                  <a:pt x="2138" y="3215"/>
                </a:cubicBezTo>
                <a:cubicBezTo>
                  <a:pt x="2963" y="3215"/>
                  <a:pt x="3753" y="2573"/>
                  <a:pt x="3753" y="1602"/>
                </a:cubicBezTo>
                <a:cubicBezTo>
                  <a:pt x="3753" y="721"/>
                  <a:pt x="3031" y="0"/>
                  <a:pt x="21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1442;p49">
            <a:extLst>
              <a:ext uri="{FF2B5EF4-FFF2-40B4-BE49-F238E27FC236}">
                <a16:creationId xmlns:a16="http://schemas.microsoft.com/office/drawing/2014/main" xmlns="" id="{45FEBFE2-9C2F-A695-58FC-F432C56CF234}"/>
              </a:ext>
            </a:extLst>
          </p:cNvPr>
          <p:cNvSpPr/>
          <p:nvPr/>
        </p:nvSpPr>
        <p:spPr>
          <a:xfrm>
            <a:off x="1287858" y="2314524"/>
            <a:ext cx="62404" cy="53440"/>
          </a:xfrm>
          <a:custGeom>
            <a:avLst/>
            <a:gdLst/>
            <a:ahLst/>
            <a:cxnLst/>
            <a:rect l="l" t="t" r="r" b="b"/>
            <a:pathLst>
              <a:path w="2248" h="1926" extrusionOk="0">
                <a:moveTo>
                  <a:pt x="1284" y="0"/>
                </a:moveTo>
                <a:cubicBezTo>
                  <a:pt x="430" y="0"/>
                  <a:pt x="0" y="1034"/>
                  <a:pt x="604" y="1644"/>
                </a:cubicBezTo>
                <a:cubicBezTo>
                  <a:pt x="801" y="1839"/>
                  <a:pt x="1041" y="1926"/>
                  <a:pt x="1277" y="1926"/>
                </a:cubicBezTo>
                <a:cubicBezTo>
                  <a:pt x="1773" y="1926"/>
                  <a:pt x="2248" y="1540"/>
                  <a:pt x="2248" y="957"/>
                </a:cubicBezTo>
                <a:cubicBezTo>
                  <a:pt x="2248" y="430"/>
                  <a:pt x="1818" y="0"/>
                  <a:pt x="1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9AB7FF4C-86CA-3680-0498-79E049B93845}"/>
              </a:ext>
            </a:extLst>
          </p:cNvPr>
          <p:cNvSpPr/>
          <p:nvPr/>
        </p:nvSpPr>
        <p:spPr>
          <a:xfrm>
            <a:off x="8196994" y="-2835640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45" name="Google Shape;333;p23">
            <a:extLst>
              <a:ext uri="{FF2B5EF4-FFF2-40B4-BE49-F238E27FC236}">
                <a16:creationId xmlns:a16="http://schemas.microsoft.com/office/drawing/2014/main" xmlns="" id="{F0A9AFDD-7238-0EC2-15F9-0B6C4847F5EF}"/>
              </a:ext>
            </a:extLst>
          </p:cNvPr>
          <p:cNvSpPr/>
          <p:nvPr/>
        </p:nvSpPr>
        <p:spPr>
          <a:xfrm>
            <a:off x="9019393" y="-4991170"/>
            <a:ext cx="903654" cy="478410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35;p23">
            <a:extLst>
              <a:ext uri="{FF2B5EF4-FFF2-40B4-BE49-F238E27FC236}">
                <a16:creationId xmlns:a16="http://schemas.microsoft.com/office/drawing/2014/main" xmlns="" id="{98CD9898-2FAB-DB13-D16F-8F02D6A8A502}"/>
              </a:ext>
            </a:extLst>
          </p:cNvPr>
          <p:cNvSpPr/>
          <p:nvPr/>
        </p:nvSpPr>
        <p:spPr>
          <a:xfrm>
            <a:off x="5744040" y="-451761"/>
            <a:ext cx="1385794" cy="6492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xmlns="" id="{03296665-BFFB-54AF-2B89-6FBDD21924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221CC9-2E4A-A822-18E9-28BEAE3D7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66" y="1303861"/>
            <a:ext cx="2804160" cy="164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54F0C8-B7E9-2FE9-CA35-5DE0F3B29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82" y="3083375"/>
            <a:ext cx="2705100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970AAAF-C02A-C3F4-1D2A-F825C9E58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503" y="163280"/>
            <a:ext cx="652566" cy="6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0742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>
          <a:extLst>
            <a:ext uri="{FF2B5EF4-FFF2-40B4-BE49-F238E27FC236}">
              <a16:creationId xmlns:a16="http://schemas.microsoft.com/office/drawing/2014/main" xmlns="" id="{F30875E8-BAF0-B4E3-AE60-363BFA1A3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754D3568-56AC-EF83-3BE6-A4E14F4C4F89}"/>
              </a:ext>
            </a:extLst>
          </p:cNvPr>
          <p:cNvSpPr/>
          <p:nvPr/>
        </p:nvSpPr>
        <p:spPr>
          <a:xfrm rot="5400000">
            <a:off x="7627746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6F2DE8C5-4E95-D03C-21B9-60FF82A64CFA}"/>
              </a:ext>
            </a:extLst>
          </p:cNvPr>
          <p:cNvSpPr/>
          <p:nvPr/>
        </p:nvSpPr>
        <p:spPr>
          <a:xfrm>
            <a:off x="-1816406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85B6B54A-51CA-01D2-E1AA-9B2FBAAC7127}"/>
              </a:ext>
            </a:extLst>
          </p:cNvPr>
          <p:cNvSpPr/>
          <p:nvPr/>
        </p:nvSpPr>
        <p:spPr>
          <a:xfrm rot="5400000">
            <a:off x="-1022044" y="2497620"/>
            <a:ext cx="2287091" cy="378886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7E3F29A9-DCB2-9E9F-C7BA-5BDA1AB1740E}"/>
              </a:ext>
            </a:extLst>
          </p:cNvPr>
          <p:cNvGrpSpPr/>
          <p:nvPr/>
        </p:nvGrpSpPr>
        <p:grpSpPr>
          <a:xfrm>
            <a:off x="1984119" y="4849975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8A4E0970-6B3D-6B7F-A936-658653EF0618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BE7A35C0-14EB-C94A-2BD5-FCDA129F58A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068824CD-2FD0-5710-FADF-24C50B67EDD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7C54BABF-CDC9-05D0-5389-27DDD6FE9D0D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5974ED0A-E1E3-F3EC-D9D7-69B0E7EA5A80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B90B058C-A532-F1DC-5FDD-8EFD0895863E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A731D90E-3BA7-5E6C-B2A6-C2DF34A14AB6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9B70AD40-8CBE-9B0C-E171-E3A2CDF57AD5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7B72FE88-20FD-8084-9128-082C4A20F6F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686F085A-58BB-D668-8DA3-05E35886E1DF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1CC18FB2-8259-5756-84C4-2AE54FB1DC24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C592BDFE-2900-7A24-A71E-D803B790701B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A5A376D-46B3-660C-5F08-7CF72ACB3E41}"/>
              </a:ext>
            </a:extLst>
          </p:cNvPr>
          <p:cNvSpPr/>
          <p:nvPr/>
        </p:nvSpPr>
        <p:spPr>
          <a:xfrm>
            <a:off x="399182" y="1207007"/>
            <a:ext cx="8306790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54E30288-1FBC-EFAD-218F-D1F2DA037A3D}"/>
              </a:ext>
            </a:extLst>
          </p:cNvPr>
          <p:cNvGrpSpPr/>
          <p:nvPr/>
        </p:nvGrpSpPr>
        <p:grpSpPr>
          <a:xfrm rot="16200000">
            <a:off x="7801765" y="3404925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9E6218DC-D439-AA12-BFFA-B8E9F2E42882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8B535D8E-CD63-B7BF-9651-C6F0408338B4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134E9C19-4319-0C86-3D6D-130387D80BF1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90DDE6DE-3C6B-CA89-0797-6AB623391AEE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650667DC-9C68-C3C5-9A37-54A82237A813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57EC516D-E123-069A-F9C1-CE029F7A9882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6519B4F2-607E-7BAF-777E-2F5D0CE5ECE2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26942929-5BD5-40BF-C1E6-51B6322D09DF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B496088D-0F64-EE8C-08F4-EA3F30819E10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F41B8385-88A2-F389-92C7-8264D994EA34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418B6FB1-13DF-7C53-6C3A-5EA9BC934622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8C732C11-02D0-7594-90F3-D862E6B2902D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41;p16">
            <a:extLst>
              <a:ext uri="{FF2B5EF4-FFF2-40B4-BE49-F238E27FC236}">
                <a16:creationId xmlns:a16="http://schemas.microsoft.com/office/drawing/2014/main" xmlns="" id="{B967020F-9F8C-DD81-5E8A-961D06BBC557}"/>
              </a:ext>
            </a:extLst>
          </p:cNvPr>
          <p:cNvSpPr/>
          <p:nvPr/>
        </p:nvSpPr>
        <p:spPr>
          <a:xfrm>
            <a:off x="3966118" y="-2163377"/>
            <a:ext cx="743802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74;p42">
            <a:extLst>
              <a:ext uri="{FF2B5EF4-FFF2-40B4-BE49-F238E27FC236}">
                <a16:creationId xmlns:a16="http://schemas.microsoft.com/office/drawing/2014/main" xmlns="" id="{B377A476-F9ED-4E26-5537-E1D000F5BEF3}"/>
              </a:ext>
            </a:extLst>
          </p:cNvPr>
          <p:cNvSpPr txBox="1">
            <a:spLocks/>
          </p:cNvSpPr>
          <p:nvPr/>
        </p:nvSpPr>
        <p:spPr>
          <a:xfrm>
            <a:off x="438029" y="1635606"/>
            <a:ext cx="3218030" cy="558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Y=5,234+0,449X1+0,468X2+0,076X3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(X1)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(X2)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Kinerja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(X3)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VIF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model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multikolinearitas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BAPPEDA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Jember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kontribusinya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4335973-C4E4-F46B-F6B5-F54A56A11672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18A61C7B-594F-4D39-72E1-5E33120A843C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xmlns="" id="{A4A8A9C4-A4C2-72AE-6709-14B67B5BE820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sz="11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Regresi Linier Berganda</a:t>
              </a:r>
            </a:p>
          </p:txBody>
        </p:sp>
      </p:grpSp>
      <p:sp>
        <p:nvSpPr>
          <p:cNvPr id="631" name="Google Shape;3200;p66">
            <a:extLst>
              <a:ext uri="{FF2B5EF4-FFF2-40B4-BE49-F238E27FC236}">
                <a16:creationId xmlns:a16="http://schemas.microsoft.com/office/drawing/2014/main" xmlns="" id="{18ED38CC-42CD-EBB8-1533-4D3D5366E7EA}"/>
              </a:ext>
            </a:extLst>
          </p:cNvPr>
          <p:cNvSpPr/>
          <p:nvPr/>
        </p:nvSpPr>
        <p:spPr>
          <a:xfrm>
            <a:off x="4530314" y="3052956"/>
            <a:ext cx="371693" cy="170889"/>
          </a:xfrm>
          <a:custGeom>
            <a:avLst/>
            <a:gdLst/>
            <a:ahLst/>
            <a:cxnLst/>
            <a:rect l="l" t="t" r="r" b="b"/>
            <a:pathLst>
              <a:path w="14678" h="8982" extrusionOk="0">
                <a:moveTo>
                  <a:pt x="7566" y="0"/>
                </a:moveTo>
                <a:cubicBezTo>
                  <a:pt x="4345" y="0"/>
                  <a:pt x="1187" y="1933"/>
                  <a:pt x="1" y="5345"/>
                </a:cubicBezTo>
                <a:lnTo>
                  <a:pt x="935" y="8981"/>
                </a:lnTo>
                <a:cubicBezTo>
                  <a:pt x="1302" y="7747"/>
                  <a:pt x="2069" y="6546"/>
                  <a:pt x="3270" y="6046"/>
                </a:cubicBezTo>
                <a:cubicBezTo>
                  <a:pt x="3710" y="5845"/>
                  <a:pt x="4197" y="5762"/>
                  <a:pt x="4701" y="5762"/>
                </a:cubicBezTo>
                <a:cubicBezTo>
                  <a:pt x="5535" y="5762"/>
                  <a:pt x="6416" y="5988"/>
                  <a:pt x="7206" y="6279"/>
                </a:cubicBezTo>
                <a:cubicBezTo>
                  <a:pt x="8440" y="6713"/>
                  <a:pt x="9708" y="7347"/>
                  <a:pt x="11042" y="7413"/>
                </a:cubicBezTo>
                <a:cubicBezTo>
                  <a:pt x="11133" y="7420"/>
                  <a:pt x="11225" y="7424"/>
                  <a:pt x="11318" y="7424"/>
                </a:cubicBezTo>
                <a:cubicBezTo>
                  <a:pt x="12581" y="7424"/>
                  <a:pt x="13938" y="6791"/>
                  <a:pt x="14311" y="5579"/>
                </a:cubicBezTo>
                <a:cubicBezTo>
                  <a:pt x="14678" y="4378"/>
                  <a:pt x="13944" y="3077"/>
                  <a:pt x="13043" y="2210"/>
                </a:cubicBezTo>
                <a:cubicBezTo>
                  <a:pt x="11474" y="704"/>
                  <a:pt x="9509" y="0"/>
                  <a:pt x="7566" y="0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3201;p66">
            <a:extLst>
              <a:ext uri="{FF2B5EF4-FFF2-40B4-BE49-F238E27FC236}">
                <a16:creationId xmlns:a16="http://schemas.microsoft.com/office/drawing/2014/main" xmlns="" id="{B634FE86-9512-0086-FBE9-627CEE51D5E6}"/>
              </a:ext>
            </a:extLst>
          </p:cNvPr>
          <p:cNvSpPr/>
          <p:nvPr/>
        </p:nvSpPr>
        <p:spPr>
          <a:xfrm>
            <a:off x="4530314" y="3052956"/>
            <a:ext cx="371693" cy="170889"/>
          </a:xfrm>
          <a:custGeom>
            <a:avLst/>
            <a:gdLst/>
            <a:ahLst/>
            <a:cxnLst/>
            <a:rect l="l" t="t" r="r" b="b"/>
            <a:pathLst>
              <a:path w="14678" h="8982" extrusionOk="0">
                <a:moveTo>
                  <a:pt x="7566" y="0"/>
                </a:moveTo>
                <a:cubicBezTo>
                  <a:pt x="4345" y="0"/>
                  <a:pt x="1187" y="1933"/>
                  <a:pt x="1" y="5345"/>
                </a:cubicBezTo>
                <a:lnTo>
                  <a:pt x="935" y="8981"/>
                </a:lnTo>
                <a:cubicBezTo>
                  <a:pt x="1302" y="7747"/>
                  <a:pt x="2069" y="6546"/>
                  <a:pt x="3270" y="6046"/>
                </a:cubicBezTo>
                <a:cubicBezTo>
                  <a:pt x="3710" y="5845"/>
                  <a:pt x="4197" y="5762"/>
                  <a:pt x="4701" y="5762"/>
                </a:cubicBezTo>
                <a:cubicBezTo>
                  <a:pt x="5535" y="5762"/>
                  <a:pt x="6416" y="5988"/>
                  <a:pt x="7206" y="6279"/>
                </a:cubicBezTo>
                <a:cubicBezTo>
                  <a:pt x="8440" y="6713"/>
                  <a:pt x="9708" y="7347"/>
                  <a:pt x="11042" y="7413"/>
                </a:cubicBezTo>
                <a:cubicBezTo>
                  <a:pt x="11133" y="7420"/>
                  <a:pt x="11225" y="7424"/>
                  <a:pt x="11318" y="7424"/>
                </a:cubicBezTo>
                <a:cubicBezTo>
                  <a:pt x="12581" y="7424"/>
                  <a:pt x="13938" y="6791"/>
                  <a:pt x="14311" y="5579"/>
                </a:cubicBezTo>
                <a:cubicBezTo>
                  <a:pt x="14678" y="4378"/>
                  <a:pt x="13944" y="3077"/>
                  <a:pt x="13043" y="2210"/>
                </a:cubicBezTo>
                <a:cubicBezTo>
                  <a:pt x="11474" y="704"/>
                  <a:pt x="9509" y="0"/>
                  <a:pt x="75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3202;p66">
            <a:extLst>
              <a:ext uri="{FF2B5EF4-FFF2-40B4-BE49-F238E27FC236}">
                <a16:creationId xmlns:a16="http://schemas.microsoft.com/office/drawing/2014/main" xmlns="" id="{60600552-AD1E-D843-27B0-1A99B20C0309}"/>
              </a:ext>
            </a:extLst>
          </p:cNvPr>
          <p:cNvSpPr/>
          <p:nvPr/>
        </p:nvSpPr>
        <p:spPr>
          <a:xfrm>
            <a:off x="4235527" y="3033264"/>
            <a:ext cx="552450" cy="306199"/>
          </a:xfrm>
          <a:custGeom>
            <a:avLst/>
            <a:gdLst/>
            <a:ahLst/>
            <a:cxnLst/>
            <a:rect l="l" t="t" r="r" b="b"/>
            <a:pathLst>
              <a:path w="21816" h="16094" extrusionOk="0">
                <a:moveTo>
                  <a:pt x="14703" y="0"/>
                </a:moveTo>
                <a:cubicBezTo>
                  <a:pt x="11905" y="0"/>
                  <a:pt x="9109" y="670"/>
                  <a:pt x="6571" y="2010"/>
                </a:cubicBezTo>
                <a:cubicBezTo>
                  <a:pt x="4203" y="3278"/>
                  <a:pt x="2035" y="5246"/>
                  <a:pt x="1067" y="7748"/>
                </a:cubicBezTo>
                <a:cubicBezTo>
                  <a:pt x="67" y="10283"/>
                  <a:pt x="0" y="13552"/>
                  <a:pt x="1968" y="15420"/>
                </a:cubicBezTo>
                <a:cubicBezTo>
                  <a:pt x="3098" y="15877"/>
                  <a:pt x="4268" y="16094"/>
                  <a:pt x="5419" y="16094"/>
                </a:cubicBezTo>
                <a:cubicBezTo>
                  <a:pt x="8890" y="16094"/>
                  <a:pt x="12199" y="14123"/>
                  <a:pt x="13777" y="10817"/>
                </a:cubicBezTo>
                <a:cubicBezTo>
                  <a:pt x="14677" y="8915"/>
                  <a:pt x="14911" y="6747"/>
                  <a:pt x="15978" y="4946"/>
                </a:cubicBezTo>
                <a:cubicBezTo>
                  <a:pt x="17246" y="2911"/>
                  <a:pt x="19414" y="1610"/>
                  <a:pt x="21816" y="1510"/>
                </a:cubicBezTo>
                <a:cubicBezTo>
                  <a:pt x="19555" y="503"/>
                  <a:pt x="17128" y="0"/>
                  <a:pt x="147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3203;p66">
            <a:extLst>
              <a:ext uri="{FF2B5EF4-FFF2-40B4-BE49-F238E27FC236}">
                <a16:creationId xmlns:a16="http://schemas.microsoft.com/office/drawing/2014/main" xmlns="" id="{07922D09-16E7-3F74-F285-45C31BF69408}"/>
              </a:ext>
            </a:extLst>
          </p:cNvPr>
          <p:cNvSpPr/>
          <p:nvPr/>
        </p:nvSpPr>
        <p:spPr>
          <a:xfrm>
            <a:off x="4180601" y="2496075"/>
            <a:ext cx="361564" cy="616698"/>
          </a:xfrm>
          <a:custGeom>
            <a:avLst/>
            <a:gdLst/>
            <a:ahLst/>
            <a:cxnLst/>
            <a:rect l="l" t="t" r="r" b="b"/>
            <a:pathLst>
              <a:path w="14278" h="32414" extrusionOk="0">
                <a:moveTo>
                  <a:pt x="4725" y="1"/>
                </a:moveTo>
                <a:cubicBezTo>
                  <a:pt x="3699" y="1"/>
                  <a:pt x="2699" y="296"/>
                  <a:pt x="1902" y="958"/>
                </a:cubicBezTo>
                <a:cubicBezTo>
                  <a:pt x="368" y="2225"/>
                  <a:pt x="1" y="4460"/>
                  <a:pt x="268" y="6462"/>
                </a:cubicBezTo>
                <a:cubicBezTo>
                  <a:pt x="501" y="8430"/>
                  <a:pt x="1268" y="10298"/>
                  <a:pt x="1602" y="12299"/>
                </a:cubicBezTo>
                <a:cubicBezTo>
                  <a:pt x="2136" y="15602"/>
                  <a:pt x="1335" y="19004"/>
                  <a:pt x="1035" y="22340"/>
                </a:cubicBezTo>
                <a:cubicBezTo>
                  <a:pt x="701" y="25709"/>
                  <a:pt x="1002" y="29845"/>
                  <a:pt x="3170" y="32414"/>
                </a:cubicBezTo>
                <a:lnTo>
                  <a:pt x="3370" y="32414"/>
                </a:lnTo>
                <a:cubicBezTo>
                  <a:pt x="8207" y="30946"/>
                  <a:pt x="11476" y="26643"/>
                  <a:pt x="12877" y="21773"/>
                </a:cubicBezTo>
                <a:cubicBezTo>
                  <a:pt x="14278" y="16936"/>
                  <a:pt x="13677" y="11665"/>
                  <a:pt x="11943" y="6929"/>
                </a:cubicBezTo>
                <a:cubicBezTo>
                  <a:pt x="11209" y="4760"/>
                  <a:pt x="10108" y="2592"/>
                  <a:pt x="8273" y="1191"/>
                </a:cubicBezTo>
                <a:cubicBezTo>
                  <a:pt x="7266" y="440"/>
                  <a:pt x="5976" y="1"/>
                  <a:pt x="47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3204;p66">
            <a:extLst>
              <a:ext uri="{FF2B5EF4-FFF2-40B4-BE49-F238E27FC236}">
                <a16:creationId xmlns:a16="http://schemas.microsoft.com/office/drawing/2014/main" xmlns="" id="{EE149672-18A7-B8AF-4080-93221717F28E}"/>
              </a:ext>
            </a:extLst>
          </p:cNvPr>
          <p:cNvSpPr/>
          <p:nvPr/>
        </p:nvSpPr>
        <p:spPr>
          <a:xfrm>
            <a:off x="4233831" y="3066426"/>
            <a:ext cx="353942" cy="448074"/>
          </a:xfrm>
          <a:custGeom>
            <a:avLst/>
            <a:gdLst/>
            <a:ahLst/>
            <a:cxnLst/>
            <a:rect l="l" t="t" r="r" b="b"/>
            <a:pathLst>
              <a:path w="13977" h="23551" extrusionOk="0">
                <a:moveTo>
                  <a:pt x="13977" y="1"/>
                </a:moveTo>
                <a:cubicBezTo>
                  <a:pt x="13877" y="1"/>
                  <a:pt x="13777" y="34"/>
                  <a:pt x="13677" y="101"/>
                </a:cubicBezTo>
                <a:lnTo>
                  <a:pt x="12910" y="434"/>
                </a:lnTo>
                <a:cubicBezTo>
                  <a:pt x="12576" y="568"/>
                  <a:pt x="12176" y="768"/>
                  <a:pt x="11709" y="1035"/>
                </a:cubicBezTo>
                <a:cubicBezTo>
                  <a:pt x="11242" y="1301"/>
                  <a:pt x="10708" y="1568"/>
                  <a:pt x="10174" y="1969"/>
                </a:cubicBezTo>
                <a:cubicBezTo>
                  <a:pt x="7306" y="3870"/>
                  <a:pt x="4904" y="6438"/>
                  <a:pt x="3203" y="9474"/>
                </a:cubicBezTo>
                <a:cubicBezTo>
                  <a:pt x="2269" y="11109"/>
                  <a:pt x="1568" y="12876"/>
                  <a:pt x="1134" y="14744"/>
                </a:cubicBezTo>
                <a:cubicBezTo>
                  <a:pt x="768" y="16246"/>
                  <a:pt x="467" y="17780"/>
                  <a:pt x="301" y="19314"/>
                </a:cubicBezTo>
                <a:cubicBezTo>
                  <a:pt x="134" y="20615"/>
                  <a:pt x="67" y="21683"/>
                  <a:pt x="34" y="22417"/>
                </a:cubicBezTo>
                <a:lnTo>
                  <a:pt x="34" y="23251"/>
                </a:lnTo>
                <a:cubicBezTo>
                  <a:pt x="0" y="23351"/>
                  <a:pt x="0" y="23451"/>
                  <a:pt x="34" y="23551"/>
                </a:cubicBezTo>
                <a:cubicBezTo>
                  <a:pt x="34" y="23451"/>
                  <a:pt x="34" y="23384"/>
                  <a:pt x="34" y="23284"/>
                </a:cubicBezTo>
                <a:lnTo>
                  <a:pt x="100" y="22450"/>
                </a:lnTo>
                <a:cubicBezTo>
                  <a:pt x="134" y="21716"/>
                  <a:pt x="234" y="20649"/>
                  <a:pt x="401" y="19348"/>
                </a:cubicBezTo>
                <a:cubicBezTo>
                  <a:pt x="801" y="16746"/>
                  <a:pt x="1368" y="13077"/>
                  <a:pt x="3369" y="9574"/>
                </a:cubicBezTo>
                <a:cubicBezTo>
                  <a:pt x="5037" y="6572"/>
                  <a:pt x="7406" y="4003"/>
                  <a:pt x="10241" y="2069"/>
                </a:cubicBezTo>
                <a:cubicBezTo>
                  <a:pt x="10775" y="1668"/>
                  <a:pt x="11308" y="1368"/>
                  <a:pt x="11742" y="1101"/>
                </a:cubicBezTo>
                <a:cubicBezTo>
                  <a:pt x="12209" y="868"/>
                  <a:pt x="12609" y="668"/>
                  <a:pt x="12943" y="468"/>
                </a:cubicBezTo>
                <a:lnTo>
                  <a:pt x="13710" y="134"/>
                </a:lnTo>
                <a:cubicBezTo>
                  <a:pt x="13810" y="101"/>
                  <a:pt x="13877" y="34"/>
                  <a:pt x="1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3205;p66">
            <a:extLst>
              <a:ext uri="{FF2B5EF4-FFF2-40B4-BE49-F238E27FC236}">
                <a16:creationId xmlns:a16="http://schemas.microsoft.com/office/drawing/2014/main" xmlns="" id="{C49CFC4C-1AB7-2014-94D5-14175C0BC497}"/>
              </a:ext>
            </a:extLst>
          </p:cNvPr>
          <p:cNvSpPr/>
          <p:nvPr/>
        </p:nvSpPr>
        <p:spPr>
          <a:xfrm>
            <a:off x="3656058" y="2919833"/>
            <a:ext cx="367464" cy="184872"/>
          </a:xfrm>
          <a:custGeom>
            <a:avLst/>
            <a:gdLst/>
            <a:ahLst/>
            <a:cxnLst/>
            <a:rect l="l" t="t" r="r" b="b"/>
            <a:pathLst>
              <a:path w="14511" h="9717" extrusionOk="0">
                <a:moveTo>
                  <a:pt x="13481" y="3519"/>
                </a:moveTo>
                <a:lnTo>
                  <a:pt x="14510" y="3903"/>
                </a:lnTo>
                <a:cubicBezTo>
                  <a:pt x="14198" y="3692"/>
                  <a:pt x="13847" y="3568"/>
                  <a:pt x="13481" y="3519"/>
                </a:cubicBezTo>
                <a:close/>
                <a:moveTo>
                  <a:pt x="4036" y="0"/>
                </a:moveTo>
                <a:cubicBezTo>
                  <a:pt x="0" y="2435"/>
                  <a:pt x="0" y="4637"/>
                  <a:pt x="701" y="6738"/>
                </a:cubicBezTo>
                <a:cubicBezTo>
                  <a:pt x="1243" y="8448"/>
                  <a:pt x="2979" y="9716"/>
                  <a:pt x="4721" y="9716"/>
                </a:cubicBezTo>
                <a:cubicBezTo>
                  <a:pt x="5120" y="9716"/>
                  <a:pt x="5519" y="9650"/>
                  <a:pt x="5904" y="9507"/>
                </a:cubicBezTo>
                <a:cubicBezTo>
                  <a:pt x="7072" y="9040"/>
                  <a:pt x="7906" y="8039"/>
                  <a:pt x="8606" y="7038"/>
                </a:cubicBezTo>
                <a:cubicBezTo>
                  <a:pt x="9340" y="6004"/>
                  <a:pt x="10007" y="4937"/>
                  <a:pt x="11008" y="4203"/>
                </a:cubicBezTo>
                <a:cubicBezTo>
                  <a:pt x="11604" y="3766"/>
                  <a:pt x="12366" y="3494"/>
                  <a:pt x="13103" y="3494"/>
                </a:cubicBezTo>
                <a:cubicBezTo>
                  <a:pt x="13230" y="3494"/>
                  <a:pt x="13356" y="3503"/>
                  <a:pt x="13481" y="3519"/>
                </a:cubicBezTo>
                <a:lnTo>
                  <a:pt x="13481" y="3519"/>
                </a:lnTo>
                <a:lnTo>
                  <a:pt x="4036" y="0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3206;p66">
            <a:extLst>
              <a:ext uri="{FF2B5EF4-FFF2-40B4-BE49-F238E27FC236}">
                <a16:creationId xmlns:a16="http://schemas.microsoft.com/office/drawing/2014/main" xmlns="" id="{3AE2D25B-8B69-3525-D524-ECC2D718E0ED}"/>
              </a:ext>
            </a:extLst>
          </p:cNvPr>
          <p:cNvSpPr/>
          <p:nvPr/>
        </p:nvSpPr>
        <p:spPr>
          <a:xfrm>
            <a:off x="3656058" y="2919833"/>
            <a:ext cx="367464" cy="184872"/>
          </a:xfrm>
          <a:custGeom>
            <a:avLst/>
            <a:gdLst/>
            <a:ahLst/>
            <a:cxnLst/>
            <a:rect l="l" t="t" r="r" b="b"/>
            <a:pathLst>
              <a:path w="14511" h="9717" extrusionOk="0">
                <a:moveTo>
                  <a:pt x="13481" y="3519"/>
                </a:moveTo>
                <a:lnTo>
                  <a:pt x="14510" y="3903"/>
                </a:lnTo>
                <a:cubicBezTo>
                  <a:pt x="14198" y="3692"/>
                  <a:pt x="13847" y="3568"/>
                  <a:pt x="13481" y="3519"/>
                </a:cubicBezTo>
                <a:close/>
                <a:moveTo>
                  <a:pt x="4036" y="0"/>
                </a:moveTo>
                <a:cubicBezTo>
                  <a:pt x="0" y="2435"/>
                  <a:pt x="0" y="4637"/>
                  <a:pt x="701" y="6738"/>
                </a:cubicBezTo>
                <a:cubicBezTo>
                  <a:pt x="1243" y="8448"/>
                  <a:pt x="2979" y="9716"/>
                  <a:pt x="4721" y="9716"/>
                </a:cubicBezTo>
                <a:cubicBezTo>
                  <a:pt x="5120" y="9716"/>
                  <a:pt x="5519" y="9650"/>
                  <a:pt x="5904" y="9507"/>
                </a:cubicBezTo>
                <a:cubicBezTo>
                  <a:pt x="7072" y="9040"/>
                  <a:pt x="7906" y="8039"/>
                  <a:pt x="8606" y="7038"/>
                </a:cubicBezTo>
                <a:cubicBezTo>
                  <a:pt x="9340" y="6004"/>
                  <a:pt x="10007" y="4937"/>
                  <a:pt x="11008" y="4203"/>
                </a:cubicBezTo>
                <a:cubicBezTo>
                  <a:pt x="11604" y="3766"/>
                  <a:pt x="12366" y="3494"/>
                  <a:pt x="13103" y="3494"/>
                </a:cubicBezTo>
                <a:cubicBezTo>
                  <a:pt x="13230" y="3494"/>
                  <a:pt x="13356" y="3503"/>
                  <a:pt x="13481" y="3519"/>
                </a:cubicBezTo>
                <a:lnTo>
                  <a:pt x="13481" y="3519"/>
                </a:lnTo>
                <a:lnTo>
                  <a:pt x="40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3207;p66">
            <a:extLst>
              <a:ext uri="{FF2B5EF4-FFF2-40B4-BE49-F238E27FC236}">
                <a16:creationId xmlns:a16="http://schemas.microsoft.com/office/drawing/2014/main" xmlns="" id="{39680D97-39CF-875A-44C5-CE5BB5E5E182}"/>
              </a:ext>
            </a:extLst>
          </p:cNvPr>
          <p:cNvSpPr/>
          <p:nvPr/>
        </p:nvSpPr>
        <p:spPr>
          <a:xfrm>
            <a:off x="3681381" y="2866181"/>
            <a:ext cx="501778" cy="244518"/>
          </a:xfrm>
          <a:custGeom>
            <a:avLst/>
            <a:gdLst/>
            <a:ahLst/>
            <a:cxnLst/>
            <a:rect l="l" t="t" r="r" b="b"/>
            <a:pathLst>
              <a:path w="19815" h="12852" extrusionOk="0">
                <a:moveTo>
                  <a:pt x="12531" y="0"/>
                </a:moveTo>
                <a:cubicBezTo>
                  <a:pt x="12222" y="0"/>
                  <a:pt x="11913" y="8"/>
                  <a:pt x="11609" y="18"/>
                </a:cubicBezTo>
                <a:cubicBezTo>
                  <a:pt x="9407" y="85"/>
                  <a:pt x="7173" y="252"/>
                  <a:pt x="5071" y="1019"/>
                </a:cubicBezTo>
                <a:cubicBezTo>
                  <a:pt x="3003" y="1786"/>
                  <a:pt x="901" y="3454"/>
                  <a:pt x="1" y="5489"/>
                </a:cubicBezTo>
                <a:cubicBezTo>
                  <a:pt x="726" y="4491"/>
                  <a:pt x="2161" y="3971"/>
                  <a:pt x="3530" y="3971"/>
                </a:cubicBezTo>
                <a:cubicBezTo>
                  <a:pt x="4174" y="3971"/>
                  <a:pt x="4804" y="4086"/>
                  <a:pt x="5338" y="4321"/>
                </a:cubicBezTo>
                <a:cubicBezTo>
                  <a:pt x="6972" y="5055"/>
                  <a:pt x="8173" y="6489"/>
                  <a:pt x="9241" y="7924"/>
                </a:cubicBezTo>
                <a:cubicBezTo>
                  <a:pt x="10341" y="9358"/>
                  <a:pt x="11376" y="10892"/>
                  <a:pt x="12877" y="11893"/>
                </a:cubicBezTo>
                <a:cubicBezTo>
                  <a:pt x="13760" y="12482"/>
                  <a:pt x="14841" y="12852"/>
                  <a:pt x="15886" y="12852"/>
                </a:cubicBezTo>
                <a:cubicBezTo>
                  <a:pt x="16616" y="12852"/>
                  <a:pt x="17330" y="12672"/>
                  <a:pt x="17947" y="12260"/>
                </a:cubicBezTo>
                <a:cubicBezTo>
                  <a:pt x="18914" y="11526"/>
                  <a:pt x="19515" y="10459"/>
                  <a:pt x="19681" y="9258"/>
                </a:cubicBezTo>
                <a:cubicBezTo>
                  <a:pt x="19815" y="8090"/>
                  <a:pt x="19715" y="6890"/>
                  <a:pt x="19448" y="5755"/>
                </a:cubicBezTo>
                <a:cubicBezTo>
                  <a:pt x="19081" y="4054"/>
                  <a:pt x="18481" y="2286"/>
                  <a:pt x="17146" y="1219"/>
                </a:cubicBezTo>
                <a:cubicBezTo>
                  <a:pt x="15881" y="207"/>
                  <a:pt x="14190" y="0"/>
                  <a:pt x="125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3208;p66">
            <a:extLst>
              <a:ext uri="{FF2B5EF4-FFF2-40B4-BE49-F238E27FC236}">
                <a16:creationId xmlns:a16="http://schemas.microsoft.com/office/drawing/2014/main" xmlns="" id="{88FBF313-DEE9-6BE5-618A-0EEC3DFC75B7}"/>
              </a:ext>
            </a:extLst>
          </p:cNvPr>
          <p:cNvSpPr/>
          <p:nvPr/>
        </p:nvSpPr>
        <p:spPr>
          <a:xfrm>
            <a:off x="3886650" y="2874134"/>
            <a:ext cx="262728" cy="572463"/>
          </a:xfrm>
          <a:custGeom>
            <a:avLst/>
            <a:gdLst/>
            <a:ahLst/>
            <a:cxnLst/>
            <a:rect l="l" t="t" r="r" b="b"/>
            <a:pathLst>
              <a:path w="10375" h="30089" extrusionOk="0">
                <a:moveTo>
                  <a:pt x="1" y="0"/>
                </a:moveTo>
                <a:cubicBezTo>
                  <a:pt x="1" y="0"/>
                  <a:pt x="34" y="34"/>
                  <a:pt x="101" y="34"/>
                </a:cubicBezTo>
                <a:lnTo>
                  <a:pt x="1" y="0"/>
                </a:lnTo>
                <a:close/>
                <a:moveTo>
                  <a:pt x="101" y="34"/>
                </a:moveTo>
                <a:lnTo>
                  <a:pt x="334" y="134"/>
                </a:lnTo>
                <a:lnTo>
                  <a:pt x="734" y="301"/>
                </a:lnTo>
                <a:cubicBezTo>
                  <a:pt x="901" y="367"/>
                  <a:pt x="1068" y="467"/>
                  <a:pt x="1268" y="534"/>
                </a:cubicBezTo>
                <a:cubicBezTo>
                  <a:pt x="2369" y="1068"/>
                  <a:pt x="3370" y="1768"/>
                  <a:pt x="4270" y="2602"/>
                </a:cubicBezTo>
                <a:cubicBezTo>
                  <a:pt x="4904" y="3169"/>
                  <a:pt x="5471" y="3803"/>
                  <a:pt x="5971" y="4470"/>
                </a:cubicBezTo>
                <a:cubicBezTo>
                  <a:pt x="7206" y="6105"/>
                  <a:pt x="8140" y="7939"/>
                  <a:pt x="8773" y="9874"/>
                </a:cubicBezTo>
                <a:cubicBezTo>
                  <a:pt x="9074" y="11008"/>
                  <a:pt x="9307" y="12109"/>
                  <a:pt x="9441" y="13276"/>
                </a:cubicBezTo>
                <a:cubicBezTo>
                  <a:pt x="9741" y="15645"/>
                  <a:pt x="9908" y="17880"/>
                  <a:pt x="10008" y="19948"/>
                </a:cubicBezTo>
                <a:cubicBezTo>
                  <a:pt x="10141" y="21983"/>
                  <a:pt x="10208" y="23851"/>
                  <a:pt x="10241" y="25385"/>
                </a:cubicBezTo>
                <a:cubicBezTo>
                  <a:pt x="10275" y="26953"/>
                  <a:pt x="10308" y="28187"/>
                  <a:pt x="10341" y="29088"/>
                </a:cubicBezTo>
                <a:cubicBezTo>
                  <a:pt x="10375" y="29521"/>
                  <a:pt x="10375" y="29855"/>
                  <a:pt x="10375" y="30089"/>
                </a:cubicBezTo>
                <a:lnTo>
                  <a:pt x="10375" y="29088"/>
                </a:lnTo>
                <a:cubicBezTo>
                  <a:pt x="10375" y="28221"/>
                  <a:pt x="10375" y="26953"/>
                  <a:pt x="10341" y="25385"/>
                </a:cubicBezTo>
                <a:cubicBezTo>
                  <a:pt x="10308" y="23851"/>
                  <a:pt x="10241" y="21983"/>
                  <a:pt x="10141" y="19948"/>
                </a:cubicBezTo>
                <a:cubicBezTo>
                  <a:pt x="10041" y="17880"/>
                  <a:pt x="9908" y="15611"/>
                  <a:pt x="9574" y="13276"/>
                </a:cubicBezTo>
                <a:cubicBezTo>
                  <a:pt x="9441" y="12109"/>
                  <a:pt x="9240" y="10975"/>
                  <a:pt x="8907" y="9841"/>
                </a:cubicBezTo>
                <a:cubicBezTo>
                  <a:pt x="8573" y="8807"/>
                  <a:pt x="8173" y="7839"/>
                  <a:pt x="7673" y="6872"/>
                </a:cubicBezTo>
                <a:cubicBezTo>
                  <a:pt x="7206" y="6005"/>
                  <a:pt x="6705" y="5171"/>
                  <a:pt x="6105" y="4370"/>
                </a:cubicBezTo>
                <a:cubicBezTo>
                  <a:pt x="5571" y="3703"/>
                  <a:pt x="5004" y="3069"/>
                  <a:pt x="4370" y="2502"/>
                </a:cubicBezTo>
                <a:cubicBezTo>
                  <a:pt x="3470" y="1668"/>
                  <a:pt x="2436" y="1001"/>
                  <a:pt x="1301" y="467"/>
                </a:cubicBezTo>
                <a:cubicBezTo>
                  <a:pt x="1101" y="401"/>
                  <a:pt x="935" y="301"/>
                  <a:pt x="768" y="234"/>
                </a:cubicBezTo>
                <a:lnTo>
                  <a:pt x="334" y="100"/>
                </a:lnTo>
                <a:lnTo>
                  <a:pt x="101" y="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3209;p66">
            <a:extLst>
              <a:ext uri="{FF2B5EF4-FFF2-40B4-BE49-F238E27FC236}">
                <a16:creationId xmlns:a16="http://schemas.microsoft.com/office/drawing/2014/main" xmlns="" id="{9FDFDB6F-27DB-3AD3-806C-55DE1FEFAF10}"/>
              </a:ext>
            </a:extLst>
          </p:cNvPr>
          <p:cNvSpPr/>
          <p:nvPr/>
        </p:nvSpPr>
        <p:spPr>
          <a:xfrm>
            <a:off x="4166243" y="2643124"/>
            <a:ext cx="169817" cy="844720"/>
          </a:xfrm>
          <a:custGeom>
            <a:avLst/>
            <a:gdLst/>
            <a:ahLst/>
            <a:cxnLst/>
            <a:rect l="l" t="t" r="r" b="b"/>
            <a:pathLst>
              <a:path w="6706" h="44399" extrusionOk="0">
                <a:moveTo>
                  <a:pt x="6138" y="0"/>
                </a:moveTo>
                <a:lnTo>
                  <a:pt x="6138" y="367"/>
                </a:lnTo>
                <a:cubicBezTo>
                  <a:pt x="6172" y="667"/>
                  <a:pt x="6205" y="1101"/>
                  <a:pt x="6239" y="1668"/>
                </a:cubicBezTo>
                <a:cubicBezTo>
                  <a:pt x="6305" y="2836"/>
                  <a:pt x="6405" y="4504"/>
                  <a:pt x="6472" y="6538"/>
                </a:cubicBezTo>
                <a:cubicBezTo>
                  <a:pt x="6572" y="8940"/>
                  <a:pt x="6539" y="11375"/>
                  <a:pt x="6339" y="13777"/>
                </a:cubicBezTo>
                <a:cubicBezTo>
                  <a:pt x="6239" y="15178"/>
                  <a:pt x="6038" y="16579"/>
                  <a:pt x="5772" y="17980"/>
                </a:cubicBezTo>
                <a:cubicBezTo>
                  <a:pt x="5471" y="19481"/>
                  <a:pt x="5071" y="20949"/>
                  <a:pt x="4604" y="22383"/>
                </a:cubicBezTo>
                <a:cubicBezTo>
                  <a:pt x="3637" y="25352"/>
                  <a:pt x="2536" y="28154"/>
                  <a:pt x="1702" y="30722"/>
                </a:cubicBezTo>
                <a:cubicBezTo>
                  <a:pt x="935" y="33024"/>
                  <a:pt x="401" y="35392"/>
                  <a:pt x="168" y="37794"/>
                </a:cubicBezTo>
                <a:cubicBezTo>
                  <a:pt x="1" y="39429"/>
                  <a:pt x="67" y="41063"/>
                  <a:pt x="334" y="42664"/>
                </a:cubicBezTo>
                <a:cubicBezTo>
                  <a:pt x="429" y="43231"/>
                  <a:pt x="583" y="43769"/>
                  <a:pt x="768" y="44304"/>
                </a:cubicBezTo>
                <a:lnTo>
                  <a:pt x="768" y="44304"/>
                </a:lnTo>
                <a:cubicBezTo>
                  <a:pt x="768" y="44302"/>
                  <a:pt x="768" y="44300"/>
                  <a:pt x="768" y="44299"/>
                </a:cubicBezTo>
                <a:lnTo>
                  <a:pt x="701" y="43932"/>
                </a:lnTo>
                <a:cubicBezTo>
                  <a:pt x="601" y="43665"/>
                  <a:pt x="534" y="43231"/>
                  <a:pt x="434" y="42664"/>
                </a:cubicBezTo>
                <a:cubicBezTo>
                  <a:pt x="168" y="41063"/>
                  <a:pt x="134" y="39429"/>
                  <a:pt x="301" y="37794"/>
                </a:cubicBezTo>
                <a:cubicBezTo>
                  <a:pt x="568" y="35426"/>
                  <a:pt x="1102" y="33057"/>
                  <a:pt x="1869" y="30789"/>
                </a:cubicBezTo>
                <a:cubicBezTo>
                  <a:pt x="2703" y="28220"/>
                  <a:pt x="3803" y="25452"/>
                  <a:pt x="4771" y="22450"/>
                </a:cubicBezTo>
                <a:cubicBezTo>
                  <a:pt x="5271" y="20982"/>
                  <a:pt x="5638" y="19514"/>
                  <a:pt x="5938" y="18013"/>
                </a:cubicBezTo>
                <a:cubicBezTo>
                  <a:pt x="6205" y="16612"/>
                  <a:pt x="6405" y="15178"/>
                  <a:pt x="6505" y="13777"/>
                </a:cubicBezTo>
                <a:cubicBezTo>
                  <a:pt x="6672" y="11375"/>
                  <a:pt x="6706" y="8940"/>
                  <a:pt x="6605" y="6538"/>
                </a:cubicBezTo>
                <a:cubicBezTo>
                  <a:pt x="6505" y="4470"/>
                  <a:pt x="6372" y="2836"/>
                  <a:pt x="6305" y="1668"/>
                </a:cubicBezTo>
                <a:cubicBezTo>
                  <a:pt x="6239" y="1101"/>
                  <a:pt x="6205" y="667"/>
                  <a:pt x="6172" y="367"/>
                </a:cubicBezTo>
                <a:cubicBezTo>
                  <a:pt x="6172" y="200"/>
                  <a:pt x="6138" y="100"/>
                  <a:pt x="6138" y="0"/>
                </a:cubicBezTo>
                <a:close/>
                <a:moveTo>
                  <a:pt x="768" y="44304"/>
                </a:moveTo>
                <a:cubicBezTo>
                  <a:pt x="770" y="44317"/>
                  <a:pt x="775" y="44330"/>
                  <a:pt x="782" y="44343"/>
                </a:cubicBezTo>
                <a:lnTo>
                  <a:pt x="782" y="44343"/>
                </a:lnTo>
                <a:cubicBezTo>
                  <a:pt x="777" y="44330"/>
                  <a:pt x="773" y="44317"/>
                  <a:pt x="768" y="44304"/>
                </a:cubicBezTo>
                <a:close/>
                <a:moveTo>
                  <a:pt x="782" y="44343"/>
                </a:moveTo>
                <a:cubicBezTo>
                  <a:pt x="788" y="44361"/>
                  <a:pt x="795" y="44380"/>
                  <a:pt x="801" y="44399"/>
                </a:cubicBezTo>
                <a:cubicBezTo>
                  <a:pt x="801" y="44380"/>
                  <a:pt x="791" y="44361"/>
                  <a:pt x="782" y="443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3210;p66">
            <a:extLst>
              <a:ext uri="{FF2B5EF4-FFF2-40B4-BE49-F238E27FC236}">
                <a16:creationId xmlns:a16="http://schemas.microsoft.com/office/drawing/2014/main" xmlns="" id="{73795CEC-BA77-A82D-A38B-C3D747579239}"/>
              </a:ext>
            </a:extLst>
          </p:cNvPr>
          <p:cNvSpPr/>
          <p:nvPr/>
        </p:nvSpPr>
        <p:spPr>
          <a:xfrm>
            <a:off x="3949147" y="3452932"/>
            <a:ext cx="490814" cy="69824"/>
          </a:xfrm>
          <a:custGeom>
            <a:avLst/>
            <a:gdLst/>
            <a:ahLst/>
            <a:cxnLst/>
            <a:rect l="l" t="t" r="r" b="b"/>
            <a:pathLst>
              <a:path w="19382" h="3670" extrusionOk="0">
                <a:moveTo>
                  <a:pt x="1" y="0"/>
                </a:moveTo>
                <a:lnTo>
                  <a:pt x="435" y="3669"/>
                </a:lnTo>
                <a:lnTo>
                  <a:pt x="19381" y="3669"/>
                </a:lnTo>
                <a:lnTo>
                  <a:pt x="193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3211;p66">
            <a:extLst>
              <a:ext uri="{FF2B5EF4-FFF2-40B4-BE49-F238E27FC236}">
                <a16:creationId xmlns:a16="http://schemas.microsoft.com/office/drawing/2014/main" xmlns="" id="{30EF0522-F5D5-14D3-720A-68745F0D5604}"/>
              </a:ext>
            </a:extLst>
          </p:cNvPr>
          <p:cNvSpPr/>
          <p:nvPr/>
        </p:nvSpPr>
        <p:spPr>
          <a:xfrm>
            <a:off x="4011670" y="3514480"/>
            <a:ext cx="376758" cy="208178"/>
          </a:xfrm>
          <a:custGeom>
            <a:avLst/>
            <a:gdLst/>
            <a:ahLst/>
            <a:cxnLst/>
            <a:rect l="l" t="t" r="r" b="b"/>
            <a:pathLst>
              <a:path w="14878" h="10942" extrusionOk="0">
                <a:moveTo>
                  <a:pt x="0" y="1"/>
                </a:moveTo>
                <a:lnTo>
                  <a:pt x="2369" y="10942"/>
                </a:lnTo>
                <a:lnTo>
                  <a:pt x="12643" y="10942"/>
                </a:lnTo>
                <a:lnTo>
                  <a:pt x="148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3212;p66">
            <a:extLst>
              <a:ext uri="{FF2B5EF4-FFF2-40B4-BE49-F238E27FC236}">
                <a16:creationId xmlns:a16="http://schemas.microsoft.com/office/drawing/2014/main" xmlns="" id="{6EFD8998-5FCA-DE37-0142-0E09BA59FD7B}"/>
              </a:ext>
            </a:extLst>
          </p:cNvPr>
          <p:cNvSpPr/>
          <p:nvPr/>
        </p:nvSpPr>
        <p:spPr>
          <a:xfrm>
            <a:off x="3968596" y="3520188"/>
            <a:ext cx="471365" cy="3843"/>
          </a:xfrm>
          <a:custGeom>
            <a:avLst/>
            <a:gdLst/>
            <a:ahLst/>
            <a:cxnLst/>
            <a:rect l="l" t="t" r="r" b="b"/>
            <a:pathLst>
              <a:path w="18614" h="202" extrusionOk="0">
                <a:moveTo>
                  <a:pt x="9307" y="1"/>
                </a:moveTo>
                <a:cubicBezTo>
                  <a:pt x="4170" y="1"/>
                  <a:pt x="0" y="34"/>
                  <a:pt x="0" y="68"/>
                </a:cubicBezTo>
                <a:cubicBezTo>
                  <a:pt x="0" y="101"/>
                  <a:pt x="4170" y="168"/>
                  <a:pt x="9307" y="201"/>
                </a:cubicBezTo>
                <a:cubicBezTo>
                  <a:pt x="14444" y="201"/>
                  <a:pt x="18613" y="168"/>
                  <a:pt x="18613" y="134"/>
                </a:cubicBezTo>
                <a:cubicBezTo>
                  <a:pt x="18613" y="68"/>
                  <a:pt x="14444" y="34"/>
                  <a:pt x="9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3213;p66">
            <a:extLst>
              <a:ext uri="{FF2B5EF4-FFF2-40B4-BE49-F238E27FC236}">
                <a16:creationId xmlns:a16="http://schemas.microsoft.com/office/drawing/2014/main" xmlns="" id="{AE79D701-D8F3-B2A3-CF90-436B4AB2E78A}"/>
              </a:ext>
            </a:extLst>
          </p:cNvPr>
          <p:cNvSpPr/>
          <p:nvPr/>
        </p:nvSpPr>
        <p:spPr>
          <a:xfrm>
            <a:off x="4038690" y="3596348"/>
            <a:ext cx="318489" cy="29699"/>
          </a:xfrm>
          <a:custGeom>
            <a:avLst/>
            <a:gdLst/>
            <a:ahLst/>
            <a:cxnLst/>
            <a:rect l="l" t="t" r="r" b="b"/>
            <a:pathLst>
              <a:path w="12577" h="1561" extrusionOk="0">
                <a:moveTo>
                  <a:pt x="8874" y="1"/>
                </a:moveTo>
                <a:cubicBezTo>
                  <a:pt x="8007" y="1"/>
                  <a:pt x="7139" y="134"/>
                  <a:pt x="6339" y="468"/>
                </a:cubicBezTo>
                <a:cubicBezTo>
                  <a:pt x="5471" y="768"/>
                  <a:pt x="4637" y="1102"/>
                  <a:pt x="3904" y="1302"/>
                </a:cubicBezTo>
                <a:cubicBezTo>
                  <a:pt x="3437" y="1391"/>
                  <a:pt x="2970" y="1435"/>
                  <a:pt x="2513" y="1435"/>
                </a:cubicBezTo>
                <a:cubicBezTo>
                  <a:pt x="2284" y="1435"/>
                  <a:pt x="2058" y="1424"/>
                  <a:pt x="1835" y="1402"/>
                </a:cubicBezTo>
                <a:cubicBezTo>
                  <a:pt x="1368" y="1335"/>
                  <a:pt x="901" y="1202"/>
                  <a:pt x="468" y="1035"/>
                </a:cubicBezTo>
                <a:cubicBezTo>
                  <a:pt x="206" y="890"/>
                  <a:pt x="46" y="795"/>
                  <a:pt x="9" y="795"/>
                </a:cubicBezTo>
                <a:cubicBezTo>
                  <a:pt x="4" y="795"/>
                  <a:pt x="1" y="797"/>
                  <a:pt x="1" y="801"/>
                </a:cubicBezTo>
                <a:cubicBezTo>
                  <a:pt x="1" y="801"/>
                  <a:pt x="34" y="835"/>
                  <a:pt x="101" y="868"/>
                </a:cubicBezTo>
                <a:cubicBezTo>
                  <a:pt x="201" y="935"/>
                  <a:pt x="334" y="1035"/>
                  <a:pt x="434" y="1068"/>
                </a:cubicBezTo>
                <a:cubicBezTo>
                  <a:pt x="868" y="1302"/>
                  <a:pt x="1335" y="1435"/>
                  <a:pt x="1802" y="1502"/>
                </a:cubicBezTo>
                <a:cubicBezTo>
                  <a:pt x="2078" y="1541"/>
                  <a:pt x="2360" y="1560"/>
                  <a:pt x="2643" y="1560"/>
                </a:cubicBezTo>
                <a:cubicBezTo>
                  <a:pt x="3076" y="1560"/>
                  <a:pt x="3513" y="1516"/>
                  <a:pt x="3937" y="1435"/>
                </a:cubicBezTo>
                <a:cubicBezTo>
                  <a:pt x="4704" y="1235"/>
                  <a:pt x="5505" y="901"/>
                  <a:pt x="6372" y="601"/>
                </a:cubicBezTo>
                <a:cubicBezTo>
                  <a:pt x="7173" y="301"/>
                  <a:pt x="8040" y="134"/>
                  <a:pt x="8874" y="134"/>
                </a:cubicBezTo>
                <a:cubicBezTo>
                  <a:pt x="9574" y="168"/>
                  <a:pt x="10275" y="301"/>
                  <a:pt x="10909" y="568"/>
                </a:cubicBezTo>
                <a:cubicBezTo>
                  <a:pt x="11509" y="801"/>
                  <a:pt x="12076" y="1135"/>
                  <a:pt x="12576" y="1502"/>
                </a:cubicBezTo>
                <a:cubicBezTo>
                  <a:pt x="12576" y="1502"/>
                  <a:pt x="12543" y="1469"/>
                  <a:pt x="12510" y="1435"/>
                </a:cubicBezTo>
                <a:cubicBezTo>
                  <a:pt x="12410" y="1335"/>
                  <a:pt x="12310" y="1268"/>
                  <a:pt x="12210" y="1168"/>
                </a:cubicBezTo>
                <a:cubicBezTo>
                  <a:pt x="11843" y="868"/>
                  <a:pt x="11409" y="635"/>
                  <a:pt x="10975" y="468"/>
                </a:cubicBezTo>
                <a:cubicBezTo>
                  <a:pt x="10308" y="168"/>
                  <a:pt x="9608" y="34"/>
                  <a:pt x="88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3214;p66">
            <a:extLst>
              <a:ext uri="{FF2B5EF4-FFF2-40B4-BE49-F238E27FC236}">
                <a16:creationId xmlns:a16="http://schemas.microsoft.com/office/drawing/2014/main" xmlns="" id="{E889ECC0-C5B2-77F4-1E55-56B9BE25C2FB}"/>
              </a:ext>
            </a:extLst>
          </p:cNvPr>
          <p:cNvSpPr/>
          <p:nvPr/>
        </p:nvSpPr>
        <p:spPr>
          <a:xfrm>
            <a:off x="4046312" y="3610312"/>
            <a:ext cx="307499" cy="31240"/>
          </a:xfrm>
          <a:custGeom>
            <a:avLst/>
            <a:gdLst/>
            <a:ahLst/>
            <a:cxnLst/>
            <a:rect l="l" t="t" r="r" b="b"/>
            <a:pathLst>
              <a:path w="12143" h="1642" extrusionOk="0">
                <a:moveTo>
                  <a:pt x="8573" y="1"/>
                </a:moveTo>
                <a:cubicBezTo>
                  <a:pt x="7739" y="1"/>
                  <a:pt x="6905" y="134"/>
                  <a:pt x="6104" y="434"/>
                </a:cubicBezTo>
                <a:cubicBezTo>
                  <a:pt x="5270" y="701"/>
                  <a:pt x="4503" y="1035"/>
                  <a:pt x="3769" y="1235"/>
                </a:cubicBezTo>
                <a:cubicBezTo>
                  <a:pt x="3102" y="1435"/>
                  <a:pt x="2435" y="1502"/>
                  <a:pt x="1768" y="1502"/>
                </a:cubicBezTo>
                <a:cubicBezTo>
                  <a:pt x="1301" y="1468"/>
                  <a:pt x="867" y="1368"/>
                  <a:pt x="467" y="1202"/>
                </a:cubicBezTo>
                <a:cubicBezTo>
                  <a:pt x="167" y="1068"/>
                  <a:pt x="0" y="968"/>
                  <a:pt x="0" y="968"/>
                </a:cubicBezTo>
                <a:lnTo>
                  <a:pt x="0" y="968"/>
                </a:lnTo>
                <a:cubicBezTo>
                  <a:pt x="0" y="968"/>
                  <a:pt x="33" y="1001"/>
                  <a:pt x="100" y="1068"/>
                </a:cubicBezTo>
                <a:cubicBezTo>
                  <a:pt x="200" y="1135"/>
                  <a:pt x="300" y="1202"/>
                  <a:pt x="434" y="1268"/>
                </a:cubicBezTo>
                <a:cubicBezTo>
                  <a:pt x="834" y="1468"/>
                  <a:pt x="1301" y="1602"/>
                  <a:pt x="1768" y="1635"/>
                </a:cubicBezTo>
                <a:cubicBezTo>
                  <a:pt x="1854" y="1639"/>
                  <a:pt x="1941" y="1642"/>
                  <a:pt x="2028" y="1642"/>
                </a:cubicBezTo>
                <a:cubicBezTo>
                  <a:pt x="2616" y="1642"/>
                  <a:pt x="3222" y="1547"/>
                  <a:pt x="3803" y="1402"/>
                </a:cubicBezTo>
                <a:cubicBezTo>
                  <a:pt x="4537" y="1202"/>
                  <a:pt x="5337" y="868"/>
                  <a:pt x="6171" y="601"/>
                </a:cubicBezTo>
                <a:cubicBezTo>
                  <a:pt x="6938" y="301"/>
                  <a:pt x="7739" y="167"/>
                  <a:pt x="8573" y="167"/>
                </a:cubicBezTo>
                <a:cubicBezTo>
                  <a:pt x="9240" y="201"/>
                  <a:pt x="9907" y="334"/>
                  <a:pt x="10541" y="601"/>
                </a:cubicBezTo>
                <a:cubicBezTo>
                  <a:pt x="11108" y="835"/>
                  <a:pt x="11642" y="1168"/>
                  <a:pt x="12142" y="1535"/>
                </a:cubicBezTo>
                <a:cubicBezTo>
                  <a:pt x="12142" y="1502"/>
                  <a:pt x="12109" y="1468"/>
                  <a:pt x="12042" y="1402"/>
                </a:cubicBezTo>
                <a:cubicBezTo>
                  <a:pt x="11942" y="1335"/>
                  <a:pt x="11875" y="1235"/>
                  <a:pt x="11775" y="1168"/>
                </a:cubicBezTo>
                <a:cubicBezTo>
                  <a:pt x="11408" y="868"/>
                  <a:pt x="11008" y="634"/>
                  <a:pt x="10574" y="468"/>
                </a:cubicBezTo>
                <a:cubicBezTo>
                  <a:pt x="9940" y="167"/>
                  <a:pt x="9273" y="34"/>
                  <a:pt x="85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3215;p66">
            <a:extLst>
              <a:ext uri="{FF2B5EF4-FFF2-40B4-BE49-F238E27FC236}">
                <a16:creationId xmlns:a16="http://schemas.microsoft.com/office/drawing/2014/main" xmlns="" id="{BF5ED8D2-4634-EF33-BB75-B23BCEA718A6}"/>
              </a:ext>
            </a:extLst>
          </p:cNvPr>
          <p:cNvSpPr/>
          <p:nvPr/>
        </p:nvSpPr>
        <p:spPr>
          <a:xfrm>
            <a:off x="4033626" y="3579758"/>
            <a:ext cx="328618" cy="31849"/>
          </a:xfrm>
          <a:custGeom>
            <a:avLst/>
            <a:gdLst/>
            <a:ahLst/>
            <a:cxnLst/>
            <a:rect l="l" t="t" r="r" b="b"/>
            <a:pathLst>
              <a:path w="12977" h="1674" extrusionOk="0">
                <a:moveTo>
                  <a:pt x="8906" y="1"/>
                </a:moveTo>
                <a:cubicBezTo>
                  <a:pt x="8096" y="1"/>
                  <a:pt x="7290" y="139"/>
                  <a:pt x="6539" y="439"/>
                </a:cubicBezTo>
                <a:cubicBezTo>
                  <a:pt x="5705" y="773"/>
                  <a:pt x="4871" y="1040"/>
                  <a:pt x="4037" y="1273"/>
                </a:cubicBezTo>
                <a:cubicBezTo>
                  <a:pt x="3644" y="1345"/>
                  <a:pt x="3260" y="1378"/>
                  <a:pt x="2881" y="1378"/>
                </a:cubicBezTo>
                <a:cubicBezTo>
                  <a:pt x="2552" y="1378"/>
                  <a:pt x="2227" y="1353"/>
                  <a:pt x="1902" y="1306"/>
                </a:cubicBezTo>
                <a:cubicBezTo>
                  <a:pt x="1402" y="1240"/>
                  <a:pt x="935" y="1106"/>
                  <a:pt x="501" y="940"/>
                </a:cubicBezTo>
                <a:cubicBezTo>
                  <a:pt x="211" y="794"/>
                  <a:pt x="47" y="700"/>
                  <a:pt x="9" y="700"/>
                </a:cubicBezTo>
                <a:cubicBezTo>
                  <a:pt x="3" y="700"/>
                  <a:pt x="1" y="702"/>
                  <a:pt x="1" y="706"/>
                </a:cubicBezTo>
                <a:cubicBezTo>
                  <a:pt x="1" y="706"/>
                  <a:pt x="34" y="739"/>
                  <a:pt x="134" y="773"/>
                </a:cubicBezTo>
                <a:cubicBezTo>
                  <a:pt x="234" y="873"/>
                  <a:pt x="334" y="940"/>
                  <a:pt x="468" y="1006"/>
                </a:cubicBezTo>
                <a:cubicBezTo>
                  <a:pt x="901" y="1206"/>
                  <a:pt x="1368" y="1373"/>
                  <a:pt x="1869" y="1440"/>
                </a:cubicBezTo>
                <a:cubicBezTo>
                  <a:pt x="2236" y="1507"/>
                  <a:pt x="2603" y="1540"/>
                  <a:pt x="2969" y="1540"/>
                </a:cubicBezTo>
                <a:cubicBezTo>
                  <a:pt x="3336" y="1540"/>
                  <a:pt x="3703" y="1507"/>
                  <a:pt x="4070" y="1440"/>
                </a:cubicBezTo>
                <a:cubicBezTo>
                  <a:pt x="4904" y="1206"/>
                  <a:pt x="5771" y="940"/>
                  <a:pt x="6605" y="606"/>
                </a:cubicBezTo>
                <a:cubicBezTo>
                  <a:pt x="7406" y="272"/>
                  <a:pt x="8307" y="139"/>
                  <a:pt x="9174" y="139"/>
                </a:cubicBezTo>
                <a:cubicBezTo>
                  <a:pt x="9874" y="206"/>
                  <a:pt x="10608" y="372"/>
                  <a:pt x="11242" y="639"/>
                </a:cubicBezTo>
                <a:cubicBezTo>
                  <a:pt x="11876" y="940"/>
                  <a:pt x="12443" y="1273"/>
                  <a:pt x="12977" y="1673"/>
                </a:cubicBezTo>
                <a:cubicBezTo>
                  <a:pt x="12977" y="1673"/>
                  <a:pt x="12943" y="1640"/>
                  <a:pt x="12843" y="1573"/>
                </a:cubicBezTo>
                <a:cubicBezTo>
                  <a:pt x="12776" y="1473"/>
                  <a:pt x="12643" y="1373"/>
                  <a:pt x="12543" y="1306"/>
                </a:cubicBezTo>
                <a:cubicBezTo>
                  <a:pt x="11576" y="539"/>
                  <a:pt x="10408" y="106"/>
                  <a:pt x="9174" y="6"/>
                </a:cubicBezTo>
                <a:cubicBezTo>
                  <a:pt x="9085" y="2"/>
                  <a:pt x="8996" y="1"/>
                  <a:pt x="89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3216;p66">
            <a:extLst>
              <a:ext uri="{FF2B5EF4-FFF2-40B4-BE49-F238E27FC236}">
                <a16:creationId xmlns:a16="http://schemas.microsoft.com/office/drawing/2014/main" xmlns="" id="{DD380506-0CAF-FB0B-5156-CEF7BF59F513}"/>
              </a:ext>
            </a:extLst>
          </p:cNvPr>
          <p:cNvSpPr/>
          <p:nvPr/>
        </p:nvSpPr>
        <p:spPr>
          <a:xfrm>
            <a:off x="3961834" y="3520835"/>
            <a:ext cx="482355" cy="3824"/>
          </a:xfrm>
          <a:custGeom>
            <a:avLst/>
            <a:gdLst/>
            <a:ahLst/>
            <a:cxnLst/>
            <a:rect l="l" t="t" r="r" b="b"/>
            <a:pathLst>
              <a:path w="19048" h="201" extrusionOk="0">
                <a:moveTo>
                  <a:pt x="9507" y="0"/>
                </a:moveTo>
                <a:cubicBezTo>
                  <a:pt x="4270" y="0"/>
                  <a:pt x="0" y="67"/>
                  <a:pt x="0" y="100"/>
                </a:cubicBezTo>
                <a:cubicBezTo>
                  <a:pt x="0" y="167"/>
                  <a:pt x="4270" y="200"/>
                  <a:pt x="9507" y="200"/>
                </a:cubicBezTo>
                <a:cubicBezTo>
                  <a:pt x="14778" y="200"/>
                  <a:pt x="19047" y="167"/>
                  <a:pt x="19047" y="100"/>
                </a:cubicBezTo>
                <a:cubicBezTo>
                  <a:pt x="19047" y="67"/>
                  <a:pt x="14778" y="0"/>
                  <a:pt x="9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3217;p66">
            <a:extLst>
              <a:ext uri="{FF2B5EF4-FFF2-40B4-BE49-F238E27FC236}">
                <a16:creationId xmlns:a16="http://schemas.microsoft.com/office/drawing/2014/main" xmlns="" id="{C15B9A29-E2CE-18DB-975E-9C07E8B157E4}"/>
              </a:ext>
            </a:extLst>
          </p:cNvPr>
          <p:cNvGrpSpPr/>
          <p:nvPr/>
        </p:nvGrpSpPr>
        <p:grpSpPr>
          <a:xfrm>
            <a:off x="3724149" y="3720335"/>
            <a:ext cx="1237093" cy="1050133"/>
            <a:chOff x="3886078" y="3067700"/>
            <a:chExt cx="1360802" cy="1537500"/>
          </a:xfrm>
        </p:grpSpPr>
        <p:sp>
          <p:nvSpPr>
            <p:cNvPr id="608" name="Google Shape;3218;p66">
              <a:extLst>
                <a:ext uri="{FF2B5EF4-FFF2-40B4-BE49-F238E27FC236}">
                  <a16:creationId xmlns:a16="http://schemas.microsoft.com/office/drawing/2014/main" xmlns="" id="{E5CF55F5-B40A-D83C-0ACB-8D116236BDF4}"/>
                </a:ext>
              </a:extLst>
            </p:cNvPr>
            <p:cNvSpPr/>
            <p:nvPr/>
          </p:nvSpPr>
          <p:spPr>
            <a:xfrm>
              <a:off x="3887400" y="3067700"/>
              <a:ext cx="983100" cy="1537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" name="Google Shape;3219;p66">
              <a:extLst>
                <a:ext uri="{FF2B5EF4-FFF2-40B4-BE49-F238E27FC236}">
                  <a16:creationId xmlns:a16="http://schemas.microsoft.com/office/drawing/2014/main" xmlns="" id="{0990FDD4-DC76-230C-2F2E-15DAEE3EBD2A}"/>
                </a:ext>
              </a:extLst>
            </p:cNvPr>
            <p:cNvGrpSpPr/>
            <p:nvPr/>
          </p:nvGrpSpPr>
          <p:grpSpPr>
            <a:xfrm>
              <a:off x="3886078" y="3067705"/>
              <a:ext cx="1360802" cy="1533821"/>
              <a:chOff x="3886078" y="3067705"/>
              <a:chExt cx="1360802" cy="1533821"/>
            </a:xfrm>
          </p:grpSpPr>
          <p:sp>
            <p:nvSpPr>
              <p:cNvPr id="616" name="Google Shape;3220;p66">
                <a:extLst>
                  <a:ext uri="{FF2B5EF4-FFF2-40B4-BE49-F238E27FC236}">
                    <a16:creationId xmlns:a16="http://schemas.microsoft.com/office/drawing/2014/main" xmlns="" id="{E9C1F7E0-2202-E951-B9E2-A6E430E6F3FA}"/>
                  </a:ext>
                </a:extLst>
              </p:cNvPr>
              <p:cNvSpPr/>
              <p:nvPr/>
            </p:nvSpPr>
            <p:spPr>
              <a:xfrm>
                <a:off x="3887336" y="3633996"/>
                <a:ext cx="1358241" cy="125241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3285" extrusionOk="0">
                    <a:moveTo>
                      <a:pt x="32368" y="0"/>
                    </a:moveTo>
                    <a:cubicBezTo>
                      <a:pt x="31842" y="0"/>
                      <a:pt x="31315" y="19"/>
                      <a:pt x="30789" y="59"/>
                    </a:cubicBezTo>
                    <a:cubicBezTo>
                      <a:pt x="28821" y="225"/>
                      <a:pt x="26886" y="559"/>
                      <a:pt x="24952" y="993"/>
                    </a:cubicBezTo>
                    <a:cubicBezTo>
                      <a:pt x="22783" y="1460"/>
                      <a:pt x="20415" y="2093"/>
                      <a:pt x="17913" y="2527"/>
                    </a:cubicBezTo>
                    <a:cubicBezTo>
                      <a:pt x="16144" y="2876"/>
                      <a:pt x="14357" y="3057"/>
                      <a:pt x="12565" y="3057"/>
                    </a:cubicBezTo>
                    <a:cubicBezTo>
                      <a:pt x="11958" y="3057"/>
                      <a:pt x="11349" y="3036"/>
                      <a:pt x="10741" y="2994"/>
                    </a:cubicBezTo>
                    <a:cubicBezTo>
                      <a:pt x="9707" y="2894"/>
                      <a:pt x="8707" y="2694"/>
                      <a:pt x="7706" y="2394"/>
                    </a:cubicBezTo>
                    <a:cubicBezTo>
                      <a:pt x="6805" y="2127"/>
                      <a:pt x="5971" y="1793"/>
                      <a:pt x="5137" y="1393"/>
                    </a:cubicBezTo>
                    <a:cubicBezTo>
                      <a:pt x="3603" y="726"/>
                      <a:pt x="2302" y="259"/>
                      <a:pt x="1368" y="159"/>
                    </a:cubicBezTo>
                    <a:cubicBezTo>
                      <a:pt x="1158" y="129"/>
                      <a:pt x="948" y="112"/>
                      <a:pt x="741" y="112"/>
                    </a:cubicBezTo>
                    <a:cubicBezTo>
                      <a:pt x="488" y="112"/>
                      <a:pt x="239" y="137"/>
                      <a:pt x="0" y="192"/>
                    </a:cubicBezTo>
                    <a:cubicBezTo>
                      <a:pt x="117" y="183"/>
                      <a:pt x="235" y="179"/>
                      <a:pt x="355" y="179"/>
                    </a:cubicBezTo>
                    <a:cubicBezTo>
                      <a:pt x="682" y="179"/>
                      <a:pt x="1017" y="210"/>
                      <a:pt x="1335" y="259"/>
                    </a:cubicBezTo>
                    <a:cubicBezTo>
                      <a:pt x="2302" y="392"/>
                      <a:pt x="3570" y="859"/>
                      <a:pt x="5071" y="1593"/>
                    </a:cubicBezTo>
                    <a:cubicBezTo>
                      <a:pt x="5905" y="1960"/>
                      <a:pt x="6772" y="2327"/>
                      <a:pt x="7639" y="2594"/>
                    </a:cubicBezTo>
                    <a:cubicBezTo>
                      <a:pt x="8640" y="2894"/>
                      <a:pt x="9707" y="3094"/>
                      <a:pt x="10741" y="3194"/>
                    </a:cubicBezTo>
                    <a:cubicBezTo>
                      <a:pt x="11472" y="3254"/>
                      <a:pt x="12199" y="3284"/>
                      <a:pt x="12925" y="3284"/>
                    </a:cubicBezTo>
                    <a:cubicBezTo>
                      <a:pt x="14617" y="3284"/>
                      <a:pt x="16299" y="3121"/>
                      <a:pt x="17980" y="2794"/>
                    </a:cubicBezTo>
                    <a:cubicBezTo>
                      <a:pt x="20515" y="2327"/>
                      <a:pt x="22850" y="1693"/>
                      <a:pt x="25018" y="1226"/>
                    </a:cubicBezTo>
                    <a:cubicBezTo>
                      <a:pt x="26920" y="759"/>
                      <a:pt x="28888" y="426"/>
                      <a:pt x="30822" y="225"/>
                    </a:cubicBezTo>
                    <a:cubicBezTo>
                      <a:pt x="31490" y="175"/>
                      <a:pt x="32148" y="150"/>
                      <a:pt x="32807" y="150"/>
                    </a:cubicBezTo>
                    <a:cubicBezTo>
                      <a:pt x="33466" y="150"/>
                      <a:pt x="34125" y="175"/>
                      <a:pt x="34792" y="225"/>
                    </a:cubicBezTo>
                    <a:cubicBezTo>
                      <a:pt x="35125" y="259"/>
                      <a:pt x="35392" y="292"/>
                      <a:pt x="35626" y="325"/>
                    </a:cubicBezTo>
                    <a:lnTo>
                      <a:pt x="35626" y="259"/>
                    </a:lnTo>
                    <a:cubicBezTo>
                      <a:pt x="35392" y="225"/>
                      <a:pt x="35125" y="159"/>
                      <a:pt x="34792" y="125"/>
                    </a:cubicBezTo>
                    <a:cubicBezTo>
                      <a:pt x="33984" y="45"/>
                      <a:pt x="33176" y="0"/>
                      <a:pt x="32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3221;p66">
                <a:extLst>
                  <a:ext uri="{FF2B5EF4-FFF2-40B4-BE49-F238E27FC236}">
                    <a16:creationId xmlns:a16="http://schemas.microsoft.com/office/drawing/2014/main" xmlns="" id="{86402276-E6DA-EE16-D4E5-A1FF02C96731}"/>
                  </a:ext>
                </a:extLst>
              </p:cNvPr>
              <p:cNvSpPr/>
              <p:nvPr/>
            </p:nvSpPr>
            <p:spPr>
              <a:xfrm>
                <a:off x="3887336" y="3067705"/>
                <a:ext cx="731276" cy="176824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4638" extrusionOk="0">
                    <a:moveTo>
                      <a:pt x="19047" y="1"/>
                    </a:moveTo>
                    <a:lnTo>
                      <a:pt x="18647" y="268"/>
                    </a:lnTo>
                    <a:cubicBezTo>
                      <a:pt x="18447" y="435"/>
                      <a:pt x="18180" y="601"/>
                      <a:pt x="17846" y="802"/>
                    </a:cubicBezTo>
                    <a:cubicBezTo>
                      <a:pt x="17513" y="1002"/>
                      <a:pt x="17179" y="1235"/>
                      <a:pt x="16746" y="1469"/>
                    </a:cubicBezTo>
                    <a:cubicBezTo>
                      <a:pt x="16345" y="1669"/>
                      <a:pt x="15878" y="1936"/>
                      <a:pt x="15378" y="2169"/>
                    </a:cubicBezTo>
                    <a:cubicBezTo>
                      <a:pt x="14878" y="2403"/>
                      <a:pt x="14344" y="2636"/>
                      <a:pt x="13777" y="2870"/>
                    </a:cubicBezTo>
                    <a:cubicBezTo>
                      <a:pt x="12509" y="3337"/>
                      <a:pt x="11208" y="3704"/>
                      <a:pt x="9874" y="3970"/>
                    </a:cubicBezTo>
                    <a:cubicBezTo>
                      <a:pt x="8573" y="4204"/>
                      <a:pt x="7206" y="4371"/>
                      <a:pt x="5871" y="4404"/>
                    </a:cubicBezTo>
                    <a:cubicBezTo>
                      <a:pt x="5237" y="4404"/>
                      <a:pt x="4637" y="4404"/>
                      <a:pt x="4103" y="4337"/>
                    </a:cubicBezTo>
                    <a:cubicBezTo>
                      <a:pt x="3536" y="4304"/>
                      <a:pt x="3036" y="4237"/>
                      <a:pt x="2569" y="4204"/>
                    </a:cubicBezTo>
                    <a:cubicBezTo>
                      <a:pt x="2102" y="4137"/>
                      <a:pt x="1668" y="4037"/>
                      <a:pt x="1301" y="4004"/>
                    </a:cubicBezTo>
                    <a:cubicBezTo>
                      <a:pt x="934" y="3937"/>
                      <a:pt x="634" y="3870"/>
                      <a:pt x="367" y="3804"/>
                    </a:cubicBezTo>
                    <a:lnTo>
                      <a:pt x="0" y="3704"/>
                    </a:lnTo>
                    <a:lnTo>
                      <a:pt x="0" y="3770"/>
                    </a:lnTo>
                    <a:lnTo>
                      <a:pt x="367" y="3870"/>
                    </a:lnTo>
                    <a:cubicBezTo>
                      <a:pt x="668" y="4004"/>
                      <a:pt x="968" y="4071"/>
                      <a:pt x="1268" y="4137"/>
                    </a:cubicBezTo>
                    <a:cubicBezTo>
                      <a:pt x="1668" y="4204"/>
                      <a:pt x="2069" y="4337"/>
                      <a:pt x="2536" y="4371"/>
                    </a:cubicBezTo>
                    <a:cubicBezTo>
                      <a:pt x="3036" y="4471"/>
                      <a:pt x="3570" y="4538"/>
                      <a:pt x="4070" y="4571"/>
                    </a:cubicBezTo>
                    <a:cubicBezTo>
                      <a:pt x="4637" y="4638"/>
                      <a:pt x="5237" y="4638"/>
                      <a:pt x="5871" y="4638"/>
                    </a:cubicBezTo>
                    <a:cubicBezTo>
                      <a:pt x="7239" y="4604"/>
                      <a:pt x="8573" y="4471"/>
                      <a:pt x="9941" y="4237"/>
                    </a:cubicBezTo>
                    <a:cubicBezTo>
                      <a:pt x="11275" y="3937"/>
                      <a:pt x="12576" y="3570"/>
                      <a:pt x="13844" y="3070"/>
                    </a:cubicBezTo>
                    <a:cubicBezTo>
                      <a:pt x="14444" y="2836"/>
                      <a:pt x="14978" y="2603"/>
                      <a:pt x="15478" y="2336"/>
                    </a:cubicBezTo>
                    <a:cubicBezTo>
                      <a:pt x="15945" y="2136"/>
                      <a:pt x="16412" y="1869"/>
                      <a:pt x="16879" y="1602"/>
                    </a:cubicBezTo>
                    <a:cubicBezTo>
                      <a:pt x="17279" y="1402"/>
                      <a:pt x="17646" y="1135"/>
                      <a:pt x="17947" y="935"/>
                    </a:cubicBezTo>
                    <a:cubicBezTo>
                      <a:pt x="18213" y="735"/>
                      <a:pt x="18480" y="568"/>
                      <a:pt x="18714" y="368"/>
                    </a:cubicBezTo>
                    <a:cubicBezTo>
                      <a:pt x="18914" y="201"/>
                      <a:pt x="19047" y="101"/>
                      <a:pt x="191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3222;p66">
                <a:extLst>
                  <a:ext uri="{FF2B5EF4-FFF2-40B4-BE49-F238E27FC236}">
                    <a16:creationId xmlns:a16="http://schemas.microsoft.com/office/drawing/2014/main" xmlns="" id="{25D0B73D-A0C4-4566-672E-F9F66E28601A}"/>
                  </a:ext>
                </a:extLst>
              </p:cNvPr>
              <p:cNvSpPr/>
              <p:nvPr/>
            </p:nvSpPr>
            <p:spPr>
              <a:xfrm>
                <a:off x="3889890" y="3123255"/>
                <a:ext cx="1355687" cy="234469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6150" extrusionOk="0">
                    <a:moveTo>
                      <a:pt x="28376" y="1"/>
                    </a:moveTo>
                    <a:cubicBezTo>
                      <a:pt x="27990" y="1"/>
                      <a:pt x="27604" y="15"/>
                      <a:pt x="27220" y="45"/>
                    </a:cubicBezTo>
                    <a:cubicBezTo>
                      <a:pt x="25919" y="145"/>
                      <a:pt x="24684" y="445"/>
                      <a:pt x="23484" y="912"/>
                    </a:cubicBezTo>
                    <a:cubicBezTo>
                      <a:pt x="22183" y="1413"/>
                      <a:pt x="20948" y="2046"/>
                      <a:pt x="19781" y="2780"/>
                    </a:cubicBezTo>
                    <a:cubicBezTo>
                      <a:pt x="18613" y="3481"/>
                      <a:pt x="17379" y="4115"/>
                      <a:pt x="16112" y="4615"/>
                    </a:cubicBezTo>
                    <a:cubicBezTo>
                      <a:pt x="14911" y="5015"/>
                      <a:pt x="13643" y="5282"/>
                      <a:pt x="12376" y="5349"/>
                    </a:cubicBezTo>
                    <a:cubicBezTo>
                      <a:pt x="11744" y="5393"/>
                      <a:pt x="11123" y="5409"/>
                      <a:pt x="10518" y="5409"/>
                    </a:cubicBezTo>
                    <a:cubicBezTo>
                      <a:pt x="8825" y="5409"/>
                      <a:pt x="7256" y="5282"/>
                      <a:pt x="5904" y="5282"/>
                    </a:cubicBezTo>
                    <a:cubicBezTo>
                      <a:pt x="5656" y="5271"/>
                      <a:pt x="5408" y="5265"/>
                      <a:pt x="5160" y="5265"/>
                    </a:cubicBezTo>
                    <a:cubicBezTo>
                      <a:pt x="3941" y="5265"/>
                      <a:pt x="2726" y="5400"/>
                      <a:pt x="1535" y="5649"/>
                    </a:cubicBezTo>
                    <a:cubicBezTo>
                      <a:pt x="1268" y="5716"/>
                      <a:pt x="1034" y="5749"/>
                      <a:pt x="867" y="5816"/>
                    </a:cubicBezTo>
                    <a:lnTo>
                      <a:pt x="367" y="5983"/>
                    </a:lnTo>
                    <a:cubicBezTo>
                      <a:pt x="234" y="6016"/>
                      <a:pt x="100" y="6083"/>
                      <a:pt x="0" y="6149"/>
                    </a:cubicBezTo>
                    <a:cubicBezTo>
                      <a:pt x="134" y="6116"/>
                      <a:pt x="267" y="6083"/>
                      <a:pt x="400" y="6049"/>
                    </a:cubicBezTo>
                    <a:lnTo>
                      <a:pt x="901" y="5883"/>
                    </a:lnTo>
                    <a:cubicBezTo>
                      <a:pt x="1068" y="5849"/>
                      <a:pt x="1301" y="5816"/>
                      <a:pt x="1568" y="5749"/>
                    </a:cubicBezTo>
                    <a:cubicBezTo>
                      <a:pt x="2715" y="5536"/>
                      <a:pt x="3863" y="5429"/>
                      <a:pt x="5027" y="5429"/>
                    </a:cubicBezTo>
                    <a:cubicBezTo>
                      <a:pt x="5319" y="5429"/>
                      <a:pt x="5611" y="5436"/>
                      <a:pt x="5904" y="5449"/>
                    </a:cubicBezTo>
                    <a:cubicBezTo>
                      <a:pt x="7308" y="5474"/>
                      <a:pt x="8927" y="5637"/>
                      <a:pt x="10717" y="5637"/>
                    </a:cubicBezTo>
                    <a:cubicBezTo>
                      <a:pt x="11265" y="5637"/>
                      <a:pt x="11830" y="5621"/>
                      <a:pt x="12409" y="5582"/>
                    </a:cubicBezTo>
                    <a:cubicBezTo>
                      <a:pt x="13710" y="5516"/>
                      <a:pt x="14977" y="5282"/>
                      <a:pt x="16212" y="4848"/>
                    </a:cubicBezTo>
                    <a:cubicBezTo>
                      <a:pt x="17513" y="4348"/>
                      <a:pt x="18747" y="3714"/>
                      <a:pt x="19914" y="3014"/>
                    </a:cubicBezTo>
                    <a:cubicBezTo>
                      <a:pt x="21082" y="2280"/>
                      <a:pt x="22316" y="1680"/>
                      <a:pt x="23584" y="1146"/>
                    </a:cubicBezTo>
                    <a:cubicBezTo>
                      <a:pt x="24751" y="679"/>
                      <a:pt x="25985" y="379"/>
                      <a:pt x="27220" y="279"/>
                    </a:cubicBezTo>
                    <a:cubicBezTo>
                      <a:pt x="27609" y="249"/>
                      <a:pt x="27999" y="234"/>
                      <a:pt x="28388" y="234"/>
                    </a:cubicBezTo>
                    <a:cubicBezTo>
                      <a:pt x="30162" y="234"/>
                      <a:pt x="31916" y="544"/>
                      <a:pt x="33557" y="1146"/>
                    </a:cubicBezTo>
                    <a:cubicBezTo>
                      <a:pt x="34258" y="1379"/>
                      <a:pt x="34925" y="1680"/>
                      <a:pt x="35559" y="2046"/>
                    </a:cubicBezTo>
                    <a:lnTo>
                      <a:pt x="35559" y="1880"/>
                    </a:lnTo>
                    <a:cubicBezTo>
                      <a:pt x="34958" y="1513"/>
                      <a:pt x="34291" y="1213"/>
                      <a:pt x="33624" y="979"/>
                    </a:cubicBezTo>
                    <a:cubicBezTo>
                      <a:pt x="31950" y="321"/>
                      <a:pt x="30164" y="1"/>
                      <a:pt x="28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3223;p66">
                <a:extLst>
                  <a:ext uri="{FF2B5EF4-FFF2-40B4-BE49-F238E27FC236}">
                    <a16:creationId xmlns:a16="http://schemas.microsoft.com/office/drawing/2014/main" xmlns="" id="{B8741E4D-B0B5-9758-CD4F-B05C189170A4}"/>
                  </a:ext>
                </a:extLst>
              </p:cNvPr>
              <p:cNvSpPr/>
              <p:nvPr/>
            </p:nvSpPr>
            <p:spPr>
              <a:xfrm>
                <a:off x="4519378" y="3262149"/>
                <a:ext cx="727501" cy="316857"/>
              </a:xfrm>
              <a:custGeom>
                <a:avLst/>
                <a:gdLst/>
                <a:ahLst/>
                <a:cxnLst/>
                <a:rect l="l" t="t" r="r" b="b"/>
                <a:pathLst>
                  <a:path w="19082" h="8311" extrusionOk="0">
                    <a:moveTo>
                      <a:pt x="11835" y="0"/>
                    </a:moveTo>
                    <a:cubicBezTo>
                      <a:pt x="10172" y="0"/>
                      <a:pt x="8425" y="645"/>
                      <a:pt x="6739" y="1472"/>
                    </a:cubicBezTo>
                    <a:cubicBezTo>
                      <a:pt x="5071" y="2273"/>
                      <a:pt x="3470" y="3174"/>
                      <a:pt x="1969" y="4208"/>
                    </a:cubicBezTo>
                    <a:cubicBezTo>
                      <a:pt x="1268" y="4675"/>
                      <a:pt x="501" y="5108"/>
                      <a:pt x="168" y="5875"/>
                    </a:cubicBezTo>
                    <a:cubicBezTo>
                      <a:pt x="1" y="6242"/>
                      <a:pt x="68" y="6709"/>
                      <a:pt x="334" y="7010"/>
                    </a:cubicBezTo>
                    <a:cubicBezTo>
                      <a:pt x="568" y="7276"/>
                      <a:pt x="868" y="7443"/>
                      <a:pt x="1202" y="7577"/>
                    </a:cubicBezTo>
                    <a:cubicBezTo>
                      <a:pt x="2136" y="8010"/>
                      <a:pt x="3136" y="8244"/>
                      <a:pt x="4171" y="8311"/>
                    </a:cubicBezTo>
                    <a:cubicBezTo>
                      <a:pt x="4437" y="8311"/>
                      <a:pt x="4704" y="8311"/>
                      <a:pt x="5004" y="8277"/>
                    </a:cubicBezTo>
                    <a:cubicBezTo>
                      <a:pt x="5105" y="8277"/>
                      <a:pt x="5205" y="8244"/>
                      <a:pt x="5271" y="8210"/>
                    </a:cubicBezTo>
                    <a:lnTo>
                      <a:pt x="5271" y="8210"/>
                    </a:lnTo>
                    <a:cubicBezTo>
                      <a:pt x="5271" y="8210"/>
                      <a:pt x="5171" y="8219"/>
                      <a:pt x="4984" y="8219"/>
                    </a:cubicBezTo>
                    <a:cubicBezTo>
                      <a:pt x="4796" y="8219"/>
                      <a:pt x="4521" y="8210"/>
                      <a:pt x="4171" y="8177"/>
                    </a:cubicBezTo>
                    <a:cubicBezTo>
                      <a:pt x="3170" y="8110"/>
                      <a:pt x="2202" y="7844"/>
                      <a:pt x="1268" y="7410"/>
                    </a:cubicBezTo>
                    <a:cubicBezTo>
                      <a:pt x="968" y="7310"/>
                      <a:pt x="701" y="7110"/>
                      <a:pt x="501" y="6876"/>
                    </a:cubicBezTo>
                    <a:cubicBezTo>
                      <a:pt x="268" y="6643"/>
                      <a:pt x="234" y="6276"/>
                      <a:pt x="368" y="5976"/>
                    </a:cubicBezTo>
                    <a:cubicBezTo>
                      <a:pt x="668" y="5308"/>
                      <a:pt x="1402" y="4875"/>
                      <a:pt x="2102" y="4408"/>
                    </a:cubicBezTo>
                    <a:cubicBezTo>
                      <a:pt x="3637" y="3407"/>
                      <a:pt x="5238" y="2506"/>
                      <a:pt x="6872" y="1706"/>
                    </a:cubicBezTo>
                    <a:cubicBezTo>
                      <a:pt x="8527" y="910"/>
                      <a:pt x="10242" y="267"/>
                      <a:pt x="11844" y="267"/>
                    </a:cubicBezTo>
                    <a:cubicBezTo>
                      <a:pt x="11921" y="267"/>
                      <a:pt x="11999" y="268"/>
                      <a:pt x="12076" y="271"/>
                    </a:cubicBezTo>
                    <a:cubicBezTo>
                      <a:pt x="13577" y="338"/>
                      <a:pt x="15012" y="839"/>
                      <a:pt x="16246" y="1639"/>
                    </a:cubicBezTo>
                    <a:cubicBezTo>
                      <a:pt x="17113" y="2206"/>
                      <a:pt x="17914" y="2773"/>
                      <a:pt x="18714" y="3407"/>
                    </a:cubicBezTo>
                    <a:lnTo>
                      <a:pt x="19081" y="3707"/>
                    </a:lnTo>
                    <a:lnTo>
                      <a:pt x="19081" y="3607"/>
                    </a:lnTo>
                    <a:lnTo>
                      <a:pt x="18781" y="3340"/>
                    </a:lnTo>
                    <a:cubicBezTo>
                      <a:pt x="18014" y="2673"/>
                      <a:pt x="17180" y="2039"/>
                      <a:pt x="16346" y="1472"/>
                    </a:cubicBezTo>
                    <a:cubicBezTo>
                      <a:pt x="15078" y="605"/>
                      <a:pt x="13611" y="105"/>
                      <a:pt x="12076" y="5"/>
                    </a:cubicBezTo>
                    <a:cubicBezTo>
                      <a:pt x="11996" y="2"/>
                      <a:pt x="11916" y="0"/>
                      <a:pt x="1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3224;p66">
                <a:extLst>
                  <a:ext uri="{FF2B5EF4-FFF2-40B4-BE49-F238E27FC236}">
                    <a16:creationId xmlns:a16="http://schemas.microsoft.com/office/drawing/2014/main" xmlns="" id="{8DFD6BC8-1FEE-29AF-9749-AB4096CA0F38}"/>
                  </a:ext>
                </a:extLst>
              </p:cNvPr>
              <p:cNvSpPr/>
              <p:nvPr/>
            </p:nvSpPr>
            <p:spPr>
              <a:xfrm>
                <a:off x="4772454" y="3409927"/>
                <a:ext cx="459139" cy="143655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3768" extrusionOk="0">
                    <a:moveTo>
                      <a:pt x="4482" y="1"/>
                    </a:moveTo>
                    <a:cubicBezTo>
                      <a:pt x="3256" y="1"/>
                      <a:pt x="2026" y="179"/>
                      <a:pt x="835" y="532"/>
                    </a:cubicBezTo>
                    <a:cubicBezTo>
                      <a:pt x="635" y="598"/>
                      <a:pt x="435" y="699"/>
                      <a:pt x="268" y="832"/>
                    </a:cubicBezTo>
                    <a:cubicBezTo>
                      <a:pt x="168" y="932"/>
                      <a:pt x="101" y="999"/>
                      <a:pt x="34" y="1132"/>
                    </a:cubicBezTo>
                    <a:cubicBezTo>
                      <a:pt x="1" y="1232"/>
                      <a:pt x="1" y="1399"/>
                      <a:pt x="34" y="1499"/>
                    </a:cubicBezTo>
                    <a:cubicBezTo>
                      <a:pt x="134" y="1733"/>
                      <a:pt x="335" y="1899"/>
                      <a:pt x="568" y="1933"/>
                    </a:cubicBezTo>
                    <a:cubicBezTo>
                      <a:pt x="768" y="1999"/>
                      <a:pt x="968" y="2033"/>
                      <a:pt x="1135" y="2066"/>
                    </a:cubicBezTo>
                    <a:lnTo>
                      <a:pt x="3303" y="2466"/>
                    </a:lnTo>
                    <a:lnTo>
                      <a:pt x="6973" y="3200"/>
                    </a:lnTo>
                    <a:lnTo>
                      <a:pt x="9441" y="3634"/>
                    </a:lnTo>
                    <a:lnTo>
                      <a:pt x="10108" y="3734"/>
                    </a:lnTo>
                    <a:cubicBezTo>
                      <a:pt x="10208" y="3767"/>
                      <a:pt x="10275" y="3767"/>
                      <a:pt x="10375" y="3767"/>
                    </a:cubicBezTo>
                    <a:cubicBezTo>
                      <a:pt x="10275" y="3734"/>
                      <a:pt x="10208" y="3701"/>
                      <a:pt x="10142" y="3701"/>
                    </a:cubicBezTo>
                    <a:lnTo>
                      <a:pt x="9474" y="3534"/>
                    </a:lnTo>
                    <a:lnTo>
                      <a:pt x="7006" y="3000"/>
                    </a:lnTo>
                    <a:lnTo>
                      <a:pt x="3370" y="2233"/>
                    </a:lnTo>
                    <a:lnTo>
                      <a:pt x="1202" y="1799"/>
                    </a:lnTo>
                    <a:cubicBezTo>
                      <a:pt x="835" y="1699"/>
                      <a:pt x="368" y="1699"/>
                      <a:pt x="268" y="1432"/>
                    </a:cubicBezTo>
                    <a:cubicBezTo>
                      <a:pt x="234" y="1299"/>
                      <a:pt x="301" y="1132"/>
                      <a:pt x="435" y="1065"/>
                    </a:cubicBezTo>
                    <a:cubicBezTo>
                      <a:pt x="568" y="932"/>
                      <a:pt x="735" y="832"/>
                      <a:pt x="902" y="799"/>
                    </a:cubicBezTo>
                    <a:cubicBezTo>
                      <a:pt x="2094" y="446"/>
                      <a:pt x="3309" y="270"/>
                      <a:pt x="4527" y="270"/>
                    </a:cubicBezTo>
                    <a:cubicBezTo>
                      <a:pt x="4809" y="270"/>
                      <a:pt x="5090" y="279"/>
                      <a:pt x="5371" y="298"/>
                    </a:cubicBezTo>
                    <a:cubicBezTo>
                      <a:pt x="6606" y="365"/>
                      <a:pt x="7840" y="632"/>
                      <a:pt x="8974" y="1032"/>
                    </a:cubicBezTo>
                    <a:cubicBezTo>
                      <a:pt x="10041" y="1466"/>
                      <a:pt x="11076" y="1966"/>
                      <a:pt x="12043" y="2600"/>
                    </a:cubicBezTo>
                    <a:cubicBezTo>
                      <a:pt x="12043" y="2600"/>
                      <a:pt x="11976" y="2533"/>
                      <a:pt x="11843" y="2433"/>
                    </a:cubicBezTo>
                    <a:cubicBezTo>
                      <a:pt x="11709" y="2333"/>
                      <a:pt x="11543" y="2200"/>
                      <a:pt x="11309" y="2033"/>
                    </a:cubicBezTo>
                    <a:cubicBezTo>
                      <a:pt x="10609" y="1566"/>
                      <a:pt x="9841" y="1166"/>
                      <a:pt x="9041" y="865"/>
                    </a:cubicBezTo>
                    <a:cubicBezTo>
                      <a:pt x="7586" y="287"/>
                      <a:pt x="6037" y="1"/>
                      <a:pt x="4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3225;p66">
                <a:extLst>
                  <a:ext uri="{FF2B5EF4-FFF2-40B4-BE49-F238E27FC236}">
                    <a16:creationId xmlns:a16="http://schemas.microsoft.com/office/drawing/2014/main" xmlns="" id="{87B2A10C-C5F8-9916-9271-EC49264E62E9}"/>
                  </a:ext>
                </a:extLst>
              </p:cNvPr>
              <p:cNvSpPr/>
              <p:nvPr/>
            </p:nvSpPr>
            <p:spPr>
              <a:xfrm>
                <a:off x="3887336" y="3487057"/>
                <a:ext cx="431156" cy="45026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81" extrusionOk="0">
                    <a:moveTo>
                      <a:pt x="5166" y="0"/>
                    </a:moveTo>
                    <a:cubicBezTo>
                      <a:pt x="3800" y="0"/>
                      <a:pt x="2435" y="159"/>
                      <a:pt x="1101" y="477"/>
                    </a:cubicBezTo>
                    <a:cubicBezTo>
                      <a:pt x="634" y="577"/>
                      <a:pt x="267" y="710"/>
                      <a:pt x="0" y="777"/>
                    </a:cubicBezTo>
                    <a:lnTo>
                      <a:pt x="0" y="910"/>
                    </a:lnTo>
                    <a:cubicBezTo>
                      <a:pt x="301" y="810"/>
                      <a:pt x="668" y="744"/>
                      <a:pt x="1135" y="644"/>
                    </a:cubicBezTo>
                    <a:cubicBezTo>
                      <a:pt x="2536" y="377"/>
                      <a:pt x="3937" y="243"/>
                      <a:pt x="5371" y="243"/>
                    </a:cubicBezTo>
                    <a:cubicBezTo>
                      <a:pt x="6772" y="277"/>
                      <a:pt x="8173" y="443"/>
                      <a:pt x="9574" y="744"/>
                    </a:cubicBezTo>
                    <a:cubicBezTo>
                      <a:pt x="10572" y="962"/>
                      <a:pt x="11191" y="1181"/>
                      <a:pt x="11295" y="1181"/>
                    </a:cubicBezTo>
                    <a:cubicBezTo>
                      <a:pt x="11302" y="1181"/>
                      <a:pt x="11306" y="1179"/>
                      <a:pt x="11308" y="1177"/>
                    </a:cubicBezTo>
                    <a:cubicBezTo>
                      <a:pt x="11175" y="1077"/>
                      <a:pt x="11008" y="1011"/>
                      <a:pt x="10875" y="977"/>
                    </a:cubicBezTo>
                    <a:cubicBezTo>
                      <a:pt x="10475" y="810"/>
                      <a:pt x="10041" y="677"/>
                      <a:pt x="9641" y="577"/>
                    </a:cubicBezTo>
                    <a:cubicBezTo>
                      <a:pt x="8173" y="192"/>
                      <a:pt x="6669" y="0"/>
                      <a:pt x="51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3226;p66">
                <a:extLst>
                  <a:ext uri="{FF2B5EF4-FFF2-40B4-BE49-F238E27FC236}">
                    <a16:creationId xmlns:a16="http://schemas.microsoft.com/office/drawing/2014/main" xmlns="" id="{664183CF-07B6-51D6-1BE4-8033862722C1}"/>
                  </a:ext>
                </a:extLst>
              </p:cNvPr>
              <p:cNvSpPr/>
              <p:nvPr/>
            </p:nvSpPr>
            <p:spPr>
              <a:xfrm>
                <a:off x="3886078" y="3715586"/>
                <a:ext cx="1358241" cy="262757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6892" extrusionOk="0">
                    <a:moveTo>
                      <a:pt x="28944" y="0"/>
                    </a:moveTo>
                    <a:cubicBezTo>
                      <a:pt x="27335" y="0"/>
                      <a:pt x="25726" y="112"/>
                      <a:pt x="24117" y="354"/>
                    </a:cubicBezTo>
                    <a:cubicBezTo>
                      <a:pt x="21682" y="787"/>
                      <a:pt x="19280" y="1388"/>
                      <a:pt x="16945" y="2155"/>
                    </a:cubicBezTo>
                    <a:cubicBezTo>
                      <a:pt x="14610" y="2889"/>
                      <a:pt x="12242" y="3456"/>
                      <a:pt x="9807" y="3856"/>
                    </a:cubicBezTo>
                    <a:cubicBezTo>
                      <a:pt x="7572" y="4123"/>
                      <a:pt x="5537" y="4290"/>
                      <a:pt x="3869" y="4757"/>
                    </a:cubicBezTo>
                    <a:cubicBezTo>
                      <a:pt x="2202" y="5190"/>
                      <a:pt x="901" y="5824"/>
                      <a:pt x="234" y="6525"/>
                    </a:cubicBezTo>
                    <a:cubicBezTo>
                      <a:pt x="133" y="6591"/>
                      <a:pt x="67" y="6658"/>
                      <a:pt x="0" y="6758"/>
                    </a:cubicBezTo>
                    <a:lnTo>
                      <a:pt x="0" y="6892"/>
                    </a:lnTo>
                    <a:cubicBezTo>
                      <a:pt x="100" y="6792"/>
                      <a:pt x="200" y="6692"/>
                      <a:pt x="300" y="6591"/>
                    </a:cubicBezTo>
                    <a:cubicBezTo>
                      <a:pt x="1001" y="5924"/>
                      <a:pt x="2268" y="5324"/>
                      <a:pt x="3936" y="4924"/>
                    </a:cubicBezTo>
                    <a:cubicBezTo>
                      <a:pt x="5604" y="4490"/>
                      <a:pt x="7605" y="4357"/>
                      <a:pt x="9874" y="4090"/>
                    </a:cubicBezTo>
                    <a:cubicBezTo>
                      <a:pt x="12309" y="3723"/>
                      <a:pt x="14711" y="3156"/>
                      <a:pt x="17046" y="2388"/>
                    </a:cubicBezTo>
                    <a:cubicBezTo>
                      <a:pt x="19381" y="1621"/>
                      <a:pt x="21749" y="1021"/>
                      <a:pt x="24184" y="587"/>
                    </a:cubicBezTo>
                    <a:cubicBezTo>
                      <a:pt x="25773" y="318"/>
                      <a:pt x="27384" y="201"/>
                      <a:pt x="28999" y="201"/>
                    </a:cubicBezTo>
                    <a:cubicBezTo>
                      <a:pt x="29384" y="201"/>
                      <a:pt x="29769" y="207"/>
                      <a:pt x="30155" y="220"/>
                    </a:cubicBezTo>
                    <a:cubicBezTo>
                      <a:pt x="31489" y="254"/>
                      <a:pt x="32823" y="387"/>
                      <a:pt x="34158" y="587"/>
                    </a:cubicBezTo>
                    <a:cubicBezTo>
                      <a:pt x="34625" y="687"/>
                      <a:pt x="34992" y="721"/>
                      <a:pt x="35259" y="787"/>
                    </a:cubicBezTo>
                    <a:cubicBezTo>
                      <a:pt x="35359" y="821"/>
                      <a:pt x="35492" y="821"/>
                      <a:pt x="35625" y="821"/>
                    </a:cubicBezTo>
                    <a:cubicBezTo>
                      <a:pt x="35492" y="787"/>
                      <a:pt x="35359" y="754"/>
                      <a:pt x="35259" y="754"/>
                    </a:cubicBezTo>
                    <a:cubicBezTo>
                      <a:pt x="34992" y="687"/>
                      <a:pt x="34625" y="587"/>
                      <a:pt x="34158" y="520"/>
                    </a:cubicBezTo>
                    <a:cubicBezTo>
                      <a:pt x="32823" y="254"/>
                      <a:pt x="31489" y="87"/>
                      <a:pt x="30122" y="20"/>
                    </a:cubicBezTo>
                    <a:cubicBezTo>
                      <a:pt x="29729" y="7"/>
                      <a:pt x="29336" y="0"/>
                      <a:pt x="28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3227;p66">
                <a:extLst>
                  <a:ext uri="{FF2B5EF4-FFF2-40B4-BE49-F238E27FC236}">
                    <a16:creationId xmlns:a16="http://schemas.microsoft.com/office/drawing/2014/main" xmlns="" id="{9F48FDD9-6C32-9A33-881C-A1988B150ED2}"/>
                  </a:ext>
                </a:extLst>
              </p:cNvPr>
              <p:cNvSpPr/>
              <p:nvPr/>
            </p:nvSpPr>
            <p:spPr>
              <a:xfrm>
                <a:off x="4142966" y="3544322"/>
                <a:ext cx="801235" cy="111973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2937" extrusionOk="0">
                    <a:moveTo>
                      <a:pt x="19792" y="1"/>
                    </a:moveTo>
                    <a:cubicBezTo>
                      <a:pt x="19122" y="1"/>
                      <a:pt x="18456" y="75"/>
                      <a:pt x="17813" y="242"/>
                    </a:cubicBezTo>
                    <a:cubicBezTo>
                      <a:pt x="15845" y="676"/>
                      <a:pt x="13443" y="2210"/>
                      <a:pt x="10441" y="2544"/>
                    </a:cubicBezTo>
                    <a:cubicBezTo>
                      <a:pt x="9760" y="2632"/>
                      <a:pt x="9080" y="2676"/>
                      <a:pt x="8401" y="2676"/>
                    </a:cubicBezTo>
                    <a:cubicBezTo>
                      <a:pt x="6520" y="2676"/>
                      <a:pt x="4659" y="2339"/>
                      <a:pt x="2869" y="1677"/>
                    </a:cubicBezTo>
                    <a:cubicBezTo>
                      <a:pt x="2135" y="1410"/>
                      <a:pt x="1435" y="1076"/>
                      <a:pt x="767" y="709"/>
                    </a:cubicBezTo>
                    <a:cubicBezTo>
                      <a:pt x="501" y="543"/>
                      <a:pt x="267" y="409"/>
                      <a:pt x="0" y="276"/>
                    </a:cubicBezTo>
                    <a:lnTo>
                      <a:pt x="0" y="276"/>
                    </a:lnTo>
                    <a:cubicBezTo>
                      <a:pt x="234" y="476"/>
                      <a:pt x="467" y="643"/>
                      <a:pt x="734" y="776"/>
                    </a:cubicBezTo>
                    <a:cubicBezTo>
                      <a:pt x="1401" y="1210"/>
                      <a:pt x="2102" y="1543"/>
                      <a:pt x="2836" y="1844"/>
                    </a:cubicBezTo>
                    <a:cubicBezTo>
                      <a:pt x="4658" y="2568"/>
                      <a:pt x="6593" y="2937"/>
                      <a:pt x="8541" y="2937"/>
                    </a:cubicBezTo>
                    <a:cubicBezTo>
                      <a:pt x="9196" y="2937"/>
                      <a:pt x="9853" y="2895"/>
                      <a:pt x="10508" y="2811"/>
                    </a:cubicBezTo>
                    <a:cubicBezTo>
                      <a:pt x="11909" y="2611"/>
                      <a:pt x="13310" y="2244"/>
                      <a:pt x="14644" y="1643"/>
                    </a:cubicBezTo>
                    <a:cubicBezTo>
                      <a:pt x="15678" y="1176"/>
                      <a:pt x="16779" y="776"/>
                      <a:pt x="17880" y="443"/>
                    </a:cubicBezTo>
                    <a:cubicBezTo>
                      <a:pt x="18613" y="209"/>
                      <a:pt x="19414" y="109"/>
                      <a:pt x="20181" y="109"/>
                    </a:cubicBezTo>
                    <a:cubicBezTo>
                      <a:pt x="20639" y="109"/>
                      <a:pt x="20925" y="182"/>
                      <a:pt x="20997" y="182"/>
                    </a:cubicBezTo>
                    <a:cubicBezTo>
                      <a:pt x="21009" y="182"/>
                      <a:pt x="21015" y="180"/>
                      <a:pt x="21015" y="176"/>
                    </a:cubicBezTo>
                    <a:cubicBezTo>
                      <a:pt x="20948" y="142"/>
                      <a:pt x="20882" y="109"/>
                      <a:pt x="20815" y="109"/>
                    </a:cubicBezTo>
                    <a:cubicBezTo>
                      <a:pt x="20582" y="76"/>
                      <a:pt x="20381" y="42"/>
                      <a:pt x="20181" y="9"/>
                    </a:cubicBezTo>
                    <a:cubicBezTo>
                      <a:pt x="20051" y="3"/>
                      <a:pt x="19921" y="1"/>
                      <a:pt x="19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3228;p66">
                <a:extLst>
                  <a:ext uri="{FF2B5EF4-FFF2-40B4-BE49-F238E27FC236}">
                    <a16:creationId xmlns:a16="http://schemas.microsoft.com/office/drawing/2014/main" xmlns="" id="{6260C257-30B9-21C3-9CAE-01F8815E15ED}"/>
                  </a:ext>
                </a:extLst>
              </p:cNvPr>
              <p:cNvSpPr/>
              <p:nvPr/>
            </p:nvSpPr>
            <p:spPr>
              <a:xfrm>
                <a:off x="4295582" y="3821806"/>
                <a:ext cx="933491" cy="269811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7077" extrusionOk="0">
                    <a:moveTo>
                      <a:pt x="16715" y="0"/>
                    </a:moveTo>
                    <a:cubicBezTo>
                      <a:pt x="14417" y="0"/>
                      <a:pt x="12123" y="297"/>
                      <a:pt x="9874" y="870"/>
                    </a:cubicBezTo>
                    <a:cubicBezTo>
                      <a:pt x="8006" y="1370"/>
                      <a:pt x="6204" y="2038"/>
                      <a:pt x="4503" y="2905"/>
                    </a:cubicBezTo>
                    <a:cubicBezTo>
                      <a:pt x="3069" y="3605"/>
                      <a:pt x="1735" y="4439"/>
                      <a:pt x="500" y="5407"/>
                    </a:cubicBezTo>
                    <a:cubicBezTo>
                      <a:pt x="200" y="5573"/>
                      <a:pt x="33" y="5907"/>
                      <a:pt x="0" y="6274"/>
                    </a:cubicBezTo>
                    <a:cubicBezTo>
                      <a:pt x="33" y="6574"/>
                      <a:pt x="267" y="6841"/>
                      <a:pt x="567" y="6941"/>
                    </a:cubicBezTo>
                    <a:cubicBezTo>
                      <a:pt x="811" y="7035"/>
                      <a:pt x="1077" y="7076"/>
                      <a:pt x="1340" y="7076"/>
                    </a:cubicBezTo>
                    <a:cubicBezTo>
                      <a:pt x="1543" y="7076"/>
                      <a:pt x="1745" y="7051"/>
                      <a:pt x="1935" y="7008"/>
                    </a:cubicBezTo>
                    <a:cubicBezTo>
                      <a:pt x="2085" y="6974"/>
                      <a:pt x="2227" y="6958"/>
                      <a:pt x="2364" y="6958"/>
                    </a:cubicBezTo>
                    <a:cubicBezTo>
                      <a:pt x="2502" y="6958"/>
                      <a:pt x="2635" y="6974"/>
                      <a:pt x="2769" y="7008"/>
                    </a:cubicBezTo>
                    <a:cubicBezTo>
                      <a:pt x="2969" y="7041"/>
                      <a:pt x="3069" y="7075"/>
                      <a:pt x="3069" y="7075"/>
                    </a:cubicBezTo>
                    <a:cubicBezTo>
                      <a:pt x="3002" y="7008"/>
                      <a:pt x="2902" y="6974"/>
                      <a:pt x="2802" y="6941"/>
                    </a:cubicBezTo>
                    <a:cubicBezTo>
                      <a:pt x="2626" y="6902"/>
                      <a:pt x="2462" y="6886"/>
                      <a:pt x="2295" y="6886"/>
                    </a:cubicBezTo>
                    <a:cubicBezTo>
                      <a:pt x="2178" y="6886"/>
                      <a:pt x="2059" y="6894"/>
                      <a:pt x="1935" y="6908"/>
                    </a:cubicBezTo>
                    <a:cubicBezTo>
                      <a:pt x="1772" y="6945"/>
                      <a:pt x="1605" y="6964"/>
                      <a:pt x="1438" y="6964"/>
                    </a:cubicBezTo>
                    <a:cubicBezTo>
                      <a:pt x="1160" y="6964"/>
                      <a:pt x="884" y="6912"/>
                      <a:pt x="634" y="6808"/>
                    </a:cubicBezTo>
                    <a:cubicBezTo>
                      <a:pt x="400" y="6741"/>
                      <a:pt x="200" y="6507"/>
                      <a:pt x="167" y="6274"/>
                    </a:cubicBezTo>
                    <a:cubicBezTo>
                      <a:pt x="200" y="5974"/>
                      <a:pt x="334" y="5707"/>
                      <a:pt x="600" y="5540"/>
                    </a:cubicBezTo>
                    <a:cubicBezTo>
                      <a:pt x="5391" y="2074"/>
                      <a:pt x="11110" y="251"/>
                      <a:pt x="16973" y="251"/>
                    </a:cubicBezTo>
                    <a:cubicBezTo>
                      <a:pt x="18050" y="251"/>
                      <a:pt x="19132" y="312"/>
                      <a:pt x="20214" y="436"/>
                    </a:cubicBezTo>
                    <a:lnTo>
                      <a:pt x="20248" y="403"/>
                    </a:lnTo>
                    <a:cubicBezTo>
                      <a:pt x="20915" y="503"/>
                      <a:pt x="21482" y="570"/>
                      <a:pt x="22016" y="670"/>
                    </a:cubicBezTo>
                    <a:cubicBezTo>
                      <a:pt x="22549" y="770"/>
                      <a:pt x="22983" y="837"/>
                      <a:pt x="23350" y="937"/>
                    </a:cubicBezTo>
                    <a:lnTo>
                      <a:pt x="24184" y="1137"/>
                    </a:lnTo>
                    <a:cubicBezTo>
                      <a:pt x="24284" y="1170"/>
                      <a:pt x="24384" y="1204"/>
                      <a:pt x="24484" y="1204"/>
                    </a:cubicBezTo>
                    <a:cubicBezTo>
                      <a:pt x="24384" y="1137"/>
                      <a:pt x="24284" y="1104"/>
                      <a:pt x="24184" y="1104"/>
                    </a:cubicBezTo>
                    <a:lnTo>
                      <a:pt x="23350" y="837"/>
                    </a:lnTo>
                    <a:cubicBezTo>
                      <a:pt x="23016" y="737"/>
                      <a:pt x="22549" y="637"/>
                      <a:pt x="22016" y="536"/>
                    </a:cubicBezTo>
                    <a:cubicBezTo>
                      <a:pt x="21515" y="436"/>
                      <a:pt x="20915" y="336"/>
                      <a:pt x="20248" y="236"/>
                    </a:cubicBezTo>
                    <a:cubicBezTo>
                      <a:pt x="19072" y="78"/>
                      <a:pt x="17893" y="0"/>
                      <a:pt x="16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3229;p66">
                <a:extLst>
                  <a:ext uri="{FF2B5EF4-FFF2-40B4-BE49-F238E27FC236}">
                    <a16:creationId xmlns:a16="http://schemas.microsoft.com/office/drawing/2014/main" xmlns="" id="{DFC8B002-DA8C-139E-D3FA-E2D3185EB775}"/>
                  </a:ext>
                </a:extLst>
              </p:cNvPr>
              <p:cNvSpPr/>
              <p:nvPr/>
            </p:nvSpPr>
            <p:spPr>
              <a:xfrm>
                <a:off x="4557542" y="3901071"/>
                <a:ext cx="666425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4429" extrusionOk="0">
                    <a:moveTo>
                      <a:pt x="8307" y="0"/>
                    </a:moveTo>
                    <a:cubicBezTo>
                      <a:pt x="7995" y="0"/>
                      <a:pt x="7684" y="8"/>
                      <a:pt x="7373" y="25"/>
                    </a:cubicBezTo>
                    <a:cubicBezTo>
                      <a:pt x="6005" y="125"/>
                      <a:pt x="4637" y="426"/>
                      <a:pt x="3370" y="959"/>
                    </a:cubicBezTo>
                    <a:cubicBezTo>
                      <a:pt x="2336" y="1360"/>
                      <a:pt x="1368" y="1927"/>
                      <a:pt x="534" y="2660"/>
                    </a:cubicBezTo>
                    <a:cubicBezTo>
                      <a:pt x="334" y="2794"/>
                      <a:pt x="167" y="2994"/>
                      <a:pt x="67" y="3194"/>
                    </a:cubicBezTo>
                    <a:cubicBezTo>
                      <a:pt x="1" y="3428"/>
                      <a:pt x="1" y="3661"/>
                      <a:pt x="134" y="3861"/>
                    </a:cubicBezTo>
                    <a:cubicBezTo>
                      <a:pt x="301" y="4162"/>
                      <a:pt x="634" y="4362"/>
                      <a:pt x="968" y="4395"/>
                    </a:cubicBezTo>
                    <a:cubicBezTo>
                      <a:pt x="1168" y="4428"/>
                      <a:pt x="1368" y="4428"/>
                      <a:pt x="1602" y="4428"/>
                    </a:cubicBezTo>
                    <a:cubicBezTo>
                      <a:pt x="1668" y="4428"/>
                      <a:pt x="1735" y="4428"/>
                      <a:pt x="1802" y="4395"/>
                    </a:cubicBezTo>
                    <a:cubicBezTo>
                      <a:pt x="1802" y="4362"/>
                      <a:pt x="1502" y="4395"/>
                      <a:pt x="1001" y="4295"/>
                    </a:cubicBezTo>
                    <a:cubicBezTo>
                      <a:pt x="701" y="4228"/>
                      <a:pt x="434" y="4062"/>
                      <a:pt x="267" y="3795"/>
                    </a:cubicBezTo>
                    <a:cubicBezTo>
                      <a:pt x="201" y="3628"/>
                      <a:pt x="167" y="3461"/>
                      <a:pt x="234" y="3294"/>
                    </a:cubicBezTo>
                    <a:cubicBezTo>
                      <a:pt x="334" y="3094"/>
                      <a:pt x="468" y="2927"/>
                      <a:pt x="668" y="2827"/>
                    </a:cubicBezTo>
                    <a:cubicBezTo>
                      <a:pt x="1502" y="2127"/>
                      <a:pt x="2469" y="1560"/>
                      <a:pt x="3503" y="1159"/>
                    </a:cubicBezTo>
                    <a:cubicBezTo>
                      <a:pt x="4737" y="659"/>
                      <a:pt x="6072" y="359"/>
                      <a:pt x="7406" y="259"/>
                    </a:cubicBezTo>
                    <a:cubicBezTo>
                      <a:pt x="7671" y="248"/>
                      <a:pt x="7936" y="243"/>
                      <a:pt x="8201" y="243"/>
                    </a:cubicBezTo>
                    <a:cubicBezTo>
                      <a:pt x="10397" y="243"/>
                      <a:pt x="12561" y="612"/>
                      <a:pt x="14644" y="1326"/>
                    </a:cubicBezTo>
                    <a:cubicBezTo>
                      <a:pt x="15545" y="1626"/>
                      <a:pt x="16246" y="1893"/>
                      <a:pt x="16713" y="2093"/>
                    </a:cubicBezTo>
                    <a:cubicBezTo>
                      <a:pt x="16979" y="2227"/>
                      <a:pt x="17213" y="2294"/>
                      <a:pt x="17480" y="2394"/>
                    </a:cubicBezTo>
                    <a:cubicBezTo>
                      <a:pt x="17480" y="2394"/>
                      <a:pt x="17446" y="2327"/>
                      <a:pt x="17313" y="2260"/>
                    </a:cubicBezTo>
                    <a:cubicBezTo>
                      <a:pt x="17180" y="2193"/>
                      <a:pt x="17013" y="2127"/>
                      <a:pt x="16746" y="1993"/>
                    </a:cubicBezTo>
                    <a:cubicBezTo>
                      <a:pt x="16279" y="1793"/>
                      <a:pt x="15578" y="1493"/>
                      <a:pt x="14678" y="1159"/>
                    </a:cubicBezTo>
                    <a:cubicBezTo>
                      <a:pt x="12637" y="401"/>
                      <a:pt x="10469" y="0"/>
                      <a:pt x="8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3230;p66">
                <a:extLst>
                  <a:ext uri="{FF2B5EF4-FFF2-40B4-BE49-F238E27FC236}">
                    <a16:creationId xmlns:a16="http://schemas.microsoft.com/office/drawing/2014/main" xmlns="" id="{74BC674A-A29A-20B5-803B-589E0482070C}"/>
                  </a:ext>
                </a:extLst>
              </p:cNvPr>
              <p:cNvSpPr/>
              <p:nvPr/>
            </p:nvSpPr>
            <p:spPr>
              <a:xfrm>
                <a:off x="3888594" y="4116942"/>
                <a:ext cx="1348100" cy="180179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4726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101" y="101"/>
                    </a:lnTo>
                    <a:lnTo>
                      <a:pt x="1001" y="634"/>
                    </a:lnTo>
                    <a:cubicBezTo>
                      <a:pt x="2136" y="1268"/>
                      <a:pt x="3336" y="1802"/>
                      <a:pt x="4537" y="2302"/>
                    </a:cubicBezTo>
                    <a:cubicBezTo>
                      <a:pt x="8572" y="3903"/>
                      <a:pt x="12838" y="4726"/>
                      <a:pt x="17128" y="4726"/>
                    </a:cubicBezTo>
                    <a:cubicBezTo>
                      <a:pt x="19541" y="4726"/>
                      <a:pt x="21961" y="4465"/>
                      <a:pt x="24351" y="3937"/>
                    </a:cubicBezTo>
                    <a:cubicBezTo>
                      <a:pt x="26486" y="3470"/>
                      <a:pt x="28421" y="3036"/>
                      <a:pt x="30056" y="2836"/>
                    </a:cubicBezTo>
                    <a:cubicBezTo>
                      <a:pt x="30752" y="2744"/>
                      <a:pt x="31469" y="2693"/>
                      <a:pt x="32189" y="2693"/>
                    </a:cubicBezTo>
                    <a:cubicBezTo>
                      <a:pt x="32779" y="2693"/>
                      <a:pt x="33372" y="2728"/>
                      <a:pt x="33958" y="2803"/>
                    </a:cubicBezTo>
                    <a:lnTo>
                      <a:pt x="34559" y="2869"/>
                    </a:lnTo>
                    <a:lnTo>
                      <a:pt x="34992" y="2969"/>
                    </a:lnTo>
                    <a:cubicBezTo>
                      <a:pt x="35126" y="3003"/>
                      <a:pt x="35226" y="3003"/>
                      <a:pt x="35359" y="3036"/>
                    </a:cubicBezTo>
                    <a:cubicBezTo>
                      <a:pt x="35259" y="2969"/>
                      <a:pt x="35126" y="2936"/>
                      <a:pt x="34992" y="2903"/>
                    </a:cubicBezTo>
                    <a:lnTo>
                      <a:pt x="34592" y="2803"/>
                    </a:lnTo>
                    <a:lnTo>
                      <a:pt x="33992" y="2703"/>
                    </a:lnTo>
                    <a:cubicBezTo>
                      <a:pt x="33312" y="2598"/>
                      <a:pt x="32622" y="2548"/>
                      <a:pt x="31934" y="2548"/>
                    </a:cubicBezTo>
                    <a:cubicBezTo>
                      <a:pt x="31305" y="2548"/>
                      <a:pt x="30676" y="2590"/>
                      <a:pt x="30056" y="2669"/>
                    </a:cubicBezTo>
                    <a:cubicBezTo>
                      <a:pt x="26789" y="2963"/>
                      <a:pt x="22499" y="4473"/>
                      <a:pt x="17562" y="4473"/>
                    </a:cubicBezTo>
                    <a:cubicBezTo>
                      <a:pt x="17457" y="4473"/>
                      <a:pt x="17352" y="4472"/>
                      <a:pt x="17246" y="4471"/>
                    </a:cubicBezTo>
                    <a:cubicBezTo>
                      <a:pt x="12943" y="4471"/>
                      <a:pt x="8674" y="3703"/>
                      <a:pt x="4637" y="2136"/>
                    </a:cubicBezTo>
                    <a:cubicBezTo>
                      <a:pt x="3403" y="1669"/>
                      <a:pt x="2202" y="1135"/>
                      <a:pt x="1068" y="568"/>
                    </a:cubicBezTo>
                    <a:lnTo>
                      <a:pt x="101" y="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3231;p66">
                <a:extLst>
                  <a:ext uri="{FF2B5EF4-FFF2-40B4-BE49-F238E27FC236}">
                    <a16:creationId xmlns:a16="http://schemas.microsoft.com/office/drawing/2014/main" xmlns="" id="{54F39764-63E2-2B1E-A94A-F4B77C2F8E0C}"/>
                  </a:ext>
                </a:extLst>
              </p:cNvPr>
              <p:cNvSpPr/>
              <p:nvPr/>
            </p:nvSpPr>
            <p:spPr>
              <a:xfrm>
                <a:off x="4674548" y="4054644"/>
                <a:ext cx="571036" cy="86734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22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34" y="34"/>
                      <a:pt x="134" y="100"/>
                    </a:cubicBezTo>
                    <a:cubicBezTo>
                      <a:pt x="234" y="234"/>
                      <a:pt x="367" y="334"/>
                      <a:pt x="534" y="400"/>
                    </a:cubicBezTo>
                    <a:cubicBezTo>
                      <a:pt x="1001" y="767"/>
                      <a:pt x="1535" y="1034"/>
                      <a:pt x="2102" y="1301"/>
                    </a:cubicBezTo>
                    <a:cubicBezTo>
                      <a:pt x="2936" y="1635"/>
                      <a:pt x="3803" y="1868"/>
                      <a:pt x="4704" y="2035"/>
                    </a:cubicBezTo>
                    <a:cubicBezTo>
                      <a:pt x="5633" y="2180"/>
                      <a:pt x="6588" y="2275"/>
                      <a:pt x="7546" y="2275"/>
                    </a:cubicBezTo>
                    <a:cubicBezTo>
                      <a:pt x="7688" y="2275"/>
                      <a:pt x="7831" y="2273"/>
                      <a:pt x="7973" y="2268"/>
                    </a:cubicBezTo>
                    <a:cubicBezTo>
                      <a:pt x="10308" y="2202"/>
                      <a:pt x="12409" y="1935"/>
                      <a:pt x="13910" y="1768"/>
                    </a:cubicBezTo>
                    <a:lnTo>
                      <a:pt x="14978" y="1635"/>
                    </a:lnTo>
                    <a:lnTo>
                      <a:pt x="14978" y="1501"/>
                    </a:lnTo>
                    <a:lnTo>
                      <a:pt x="13910" y="1568"/>
                    </a:lnTo>
                    <a:cubicBezTo>
                      <a:pt x="12376" y="1701"/>
                      <a:pt x="10308" y="1968"/>
                      <a:pt x="7973" y="2002"/>
                    </a:cubicBezTo>
                    <a:cubicBezTo>
                      <a:pt x="7795" y="2007"/>
                      <a:pt x="7616" y="2010"/>
                      <a:pt x="7437" y="2010"/>
                    </a:cubicBezTo>
                    <a:cubicBezTo>
                      <a:pt x="6539" y="2010"/>
                      <a:pt x="5627" y="1940"/>
                      <a:pt x="4737" y="1801"/>
                    </a:cubicBezTo>
                    <a:cubicBezTo>
                      <a:pt x="3870" y="1668"/>
                      <a:pt x="3003" y="1435"/>
                      <a:pt x="2169" y="1101"/>
                    </a:cubicBezTo>
                    <a:cubicBezTo>
                      <a:pt x="1435" y="801"/>
                      <a:pt x="701" y="4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3232;p66">
                <a:extLst>
                  <a:ext uri="{FF2B5EF4-FFF2-40B4-BE49-F238E27FC236}">
                    <a16:creationId xmlns:a16="http://schemas.microsoft.com/office/drawing/2014/main" xmlns="" id="{0DF44544-1523-F40F-6A4B-7E835D4B49ED}"/>
                  </a:ext>
                </a:extLst>
              </p:cNvPr>
              <p:cNvSpPr/>
              <p:nvPr/>
            </p:nvSpPr>
            <p:spPr>
              <a:xfrm>
                <a:off x="3887336" y="4232503"/>
                <a:ext cx="1359538" cy="128901"/>
              </a:xfrm>
              <a:custGeom>
                <a:avLst/>
                <a:gdLst/>
                <a:ahLst/>
                <a:cxnLst/>
                <a:rect l="l" t="t" r="r" b="b"/>
                <a:pathLst>
                  <a:path w="35660" h="3381" extrusionOk="0">
                    <a:moveTo>
                      <a:pt x="1418" y="1"/>
                    </a:moveTo>
                    <a:cubicBezTo>
                      <a:pt x="1301" y="1"/>
                      <a:pt x="1185" y="2"/>
                      <a:pt x="1068" y="5"/>
                    </a:cubicBezTo>
                    <a:cubicBezTo>
                      <a:pt x="701" y="39"/>
                      <a:pt x="367" y="105"/>
                      <a:pt x="0" y="172"/>
                    </a:cubicBezTo>
                    <a:lnTo>
                      <a:pt x="0" y="205"/>
                    </a:lnTo>
                    <a:cubicBezTo>
                      <a:pt x="367" y="172"/>
                      <a:pt x="701" y="139"/>
                      <a:pt x="1068" y="105"/>
                    </a:cubicBezTo>
                    <a:cubicBezTo>
                      <a:pt x="2469" y="105"/>
                      <a:pt x="3836" y="272"/>
                      <a:pt x="5204" y="672"/>
                    </a:cubicBezTo>
                    <a:cubicBezTo>
                      <a:pt x="6905" y="1139"/>
                      <a:pt x="8873" y="1940"/>
                      <a:pt x="11175" y="2474"/>
                    </a:cubicBezTo>
                    <a:cubicBezTo>
                      <a:pt x="13643" y="3074"/>
                      <a:pt x="16179" y="3374"/>
                      <a:pt x="18747" y="3374"/>
                    </a:cubicBezTo>
                    <a:cubicBezTo>
                      <a:pt x="18930" y="3379"/>
                      <a:pt x="19111" y="3381"/>
                      <a:pt x="19292" y="3381"/>
                    </a:cubicBezTo>
                    <a:cubicBezTo>
                      <a:pt x="24349" y="3381"/>
                      <a:pt x="28728" y="1700"/>
                      <a:pt x="32129" y="1700"/>
                    </a:cubicBezTo>
                    <a:cubicBezTo>
                      <a:pt x="32251" y="1700"/>
                      <a:pt x="32371" y="1702"/>
                      <a:pt x="32490" y="1706"/>
                    </a:cubicBezTo>
                    <a:cubicBezTo>
                      <a:pt x="33558" y="1706"/>
                      <a:pt x="34625" y="1873"/>
                      <a:pt x="35659" y="2173"/>
                    </a:cubicBezTo>
                    <a:lnTo>
                      <a:pt x="35659" y="2040"/>
                    </a:lnTo>
                    <a:cubicBezTo>
                      <a:pt x="34625" y="1706"/>
                      <a:pt x="33558" y="1540"/>
                      <a:pt x="32490" y="1540"/>
                    </a:cubicBezTo>
                    <a:cubicBezTo>
                      <a:pt x="32337" y="1533"/>
                      <a:pt x="32182" y="1529"/>
                      <a:pt x="32026" y="1529"/>
                    </a:cubicBezTo>
                    <a:cubicBezTo>
                      <a:pt x="28586" y="1529"/>
                      <a:pt x="24274" y="3147"/>
                      <a:pt x="19298" y="3147"/>
                    </a:cubicBezTo>
                    <a:cubicBezTo>
                      <a:pt x="19115" y="3147"/>
                      <a:pt x="18932" y="3145"/>
                      <a:pt x="18747" y="3141"/>
                    </a:cubicBezTo>
                    <a:cubicBezTo>
                      <a:pt x="16212" y="3107"/>
                      <a:pt x="13677" y="2807"/>
                      <a:pt x="11208" y="2240"/>
                    </a:cubicBezTo>
                    <a:cubicBezTo>
                      <a:pt x="8940" y="1706"/>
                      <a:pt x="6972" y="939"/>
                      <a:pt x="5237" y="506"/>
                    </a:cubicBezTo>
                    <a:cubicBezTo>
                      <a:pt x="3984" y="169"/>
                      <a:pt x="2702" y="1"/>
                      <a:pt x="1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3233;p66">
                <a:extLst>
                  <a:ext uri="{FF2B5EF4-FFF2-40B4-BE49-F238E27FC236}">
                    <a16:creationId xmlns:a16="http://schemas.microsoft.com/office/drawing/2014/main" xmlns="" id="{8828BE56-C9DB-7D2C-7D9F-06910A300B4F}"/>
                  </a:ext>
                </a:extLst>
              </p:cNvPr>
              <p:cNvSpPr/>
              <p:nvPr/>
            </p:nvSpPr>
            <p:spPr>
              <a:xfrm>
                <a:off x="3887336" y="4410858"/>
                <a:ext cx="1358241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4134" extrusionOk="0">
                    <a:moveTo>
                      <a:pt x="11337" y="0"/>
                    </a:moveTo>
                    <a:cubicBezTo>
                      <a:pt x="10956" y="0"/>
                      <a:pt x="10580" y="10"/>
                      <a:pt x="10208" y="31"/>
                    </a:cubicBezTo>
                    <a:cubicBezTo>
                      <a:pt x="8073" y="97"/>
                      <a:pt x="5971" y="564"/>
                      <a:pt x="4037" y="1432"/>
                    </a:cubicBezTo>
                    <a:cubicBezTo>
                      <a:pt x="2736" y="2032"/>
                      <a:pt x="1501" y="2766"/>
                      <a:pt x="401" y="3666"/>
                    </a:cubicBezTo>
                    <a:cubicBezTo>
                      <a:pt x="234" y="3800"/>
                      <a:pt x="100" y="3900"/>
                      <a:pt x="0" y="4033"/>
                    </a:cubicBezTo>
                    <a:lnTo>
                      <a:pt x="0" y="4133"/>
                    </a:lnTo>
                    <a:lnTo>
                      <a:pt x="467" y="3733"/>
                    </a:lnTo>
                    <a:cubicBezTo>
                      <a:pt x="1602" y="2899"/>
                      <a:pt x="2836" y="2165"/>
                      <a:pt x="4137" y="1598"/>
                    </a:cubicBezTo>
                    <a:cubicBezTo>
                      <a:pt x="6038" y="764"/>
                      <a:pt x="8106" y="331"/>
                      <a:pt x="10208" y="264"/>
                    </a:cubicBezTo>
                    <a:cubicBezTo>
                      <a:pt x="10545" y="245"/>
                      <a:pt x="10888" y="236"/>
                      <a:pt x="11236" y="236"/>
                    </a:cubicBezTo>
                    <a:cubicBezTo>
                      <a:pt x="13297" y="236"/>
                      <a:pt x="15540" y="546"/>
                      <a:pt x="17880" y="831"/>
                    </a:cubicBezTo>
                    <a:cubicBezTo>
                      <a:pt x="19247" y="998"/>
                      <a:pt x="20582" y="1131"/>
                      <a:pt x="21849" y="1198"/>
                    </a:cubicBezTo>
                    <a:cubicBezTo>
                      <a:pt x="22166" y="1206"/>
                      <a:pt x="22481" y="1211"/>
                      <a:pt x="22795" y="1211"/>
                    </a:cubicBezTo>
                    <a:cubicBezTo>
                      <a:pt x="23736" y="1211"/>
                      <a:pt x="24668" y="1173"/>
                      <a:pt x="25619" y="1098"/>
                    </a:cubicBezTo>
                    <a:cubicBezTo>
                      <a:pt x="27184" y="944"/>
                      <a:pt x="28647" y="804"/>
                      <a:pt x="29960" y="804"/>
                    </a:cubicBezTo>
                    <a:cubicBezTo>
                      <a:pt x="30634" y="804"/>
                      <a:pt x="31268" y="841"/>
                      <a:pt x="31856" y="931"/>
                    </a:cubicBezTo>
                    <a:cubicBezTo>
                      <a:pt x="33224" y="1098"/>
                      <a:pt x="34492" y="1565"/>
                      <a:pt x="35626" y="2332"/>
                    </a:cubicBezTo>
                    <a:lnTo>
                      <a:pt x="35626" y="2199"/>
                    </a:lnTo>
                    <a:cubicBezTo>
                      <a:pt x="34492" y="1432"/>
                      <a:pt x="33224" y="931"/>
                      <a:pt x="31890" y="764"/>
                    </a:cubicBezTo>
                    <a:cubicBezTo>
                      <a:pt x="31209" y="649"/>
                      <a:pt x="30469" y="602"/>
                      <a:pt x="29682" y="602"/>
                    </a:cubicBezTo>
                    <a:cubicBezTo>
                      <a:pt x="28423" y="602"/>
                      <a:pt x="27042" y="721"/>
                      <a:pt x="25585" y="864"/>
                    </a:cubicBezTo>
                    <a:cubicBezTo>
                      <a:pt x="24788" y="929"/>
                      <a:pt x="23991" y="966"/>
                      <a:pt x="23194" y="966"/>
                    </a:cubicBezTo>
                    <a:cubicBezTo>
                      <a:pt x="22757" y="966"/>
                      <a:pt x="22320" y="955"/>
                      <a:pt x="21883" y="931"/>
                    </a:cubicBezTo>
                    <a:cubicBezTo>
                      <a:pt x="20582" y="898"/>
                      <a:pt x="19281" y="731"/>
                      <a:pt x="17913" y="564"/>
                    </a:cubicBezTo>
                    <a:cubicBezTo>
                      <a:pt x="15630" y="282"/>
                      <a:pt x="13418" y="0"/>
                      <a:pt x="11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3234;p66">
                <a:extLst>
                  <a:ext uri="{FF2B5EF4-FFF2-40B4-BE49-F238E27FC236}">
                    <a16:creationId xmlns:a16="http://schemas.microsoft.com/office/drawing/2014/main" xmlns="" id="{833D6DDF-15BD-E795-1CAA-E8B30596FFD4}"/>
                  </a:ext>
                </a:extLst>
              </p:cNvPr>
              <p:cNvSpPr/>
              <p:nvPr/>
            </p:nvSpPr>
            <p:spPr>
              <a:xfrm>
                <a:off x="4120053" y="4534083"/>
                <a:ext cx="652433" cy="67443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769" extrusionOk="0">
                    <a:moveTo>
                      <a:pt x="6605" y="1"/>
                    </a:moveTo>
                    <a:cubicBezTo>
                      <a:pt x="5204" y="1"/>
                      <a:pt x="3803" y="201"/>
                      <a:pt x="2469" y="601"/>
                    </a:cubicBezTo>
                    <a:cubicBezTo>
                      <a:pt x="1602" y="868"/>
                      <a:pt x="768" y="1268"/>
                      <a:pt x="1" y="1769"/>
                    </a:cubicBezTo>
                    <a:lnTo>
                      <a:pt x="201" y="1769"/>
                    </a:lnTo>
                    <a:cubicBezTo>
                      <a:pt x="935" y="1335"/>
                      <a:pt x="1702" y="1002"/>
                      <a:pt x="2536" y="768"/>
                    </a:cubicBezTo>
                    <a:cubicBezTo>
                      <a:pt x="3728" y="432"/>
                      <a:pt x="4977" y="264"/>
                      <a:pt x="6256" y="264"/>
                    </a:cubicBezTo>
                    <a:cubicBezTo>
                      <a:pt x="6372" y="264"/>
                      <a:pt x="6489" y="265"/>
                      <a:pt x="6605" y="268"/>
                    </a:cubicBezTo>
                    <a:cubicBezTo>
                      <a:pt x="8273" y="301"/>
                      <a:pt x="9941" y="501"/>
                      <a:pt x="11609" y="868"/>
                    </a:cubicBezTo>
                    <a:cubicBezTo>
                      <a:pt x="13077" y="1168"/>
                      <a:pt x="14478" y="1502"/>
                      <a:pt x="15812" y="1769"/>
                    </a:cubicBezTo>
                    <a:lnTo>
                      <a:pt x="17113" y="1769"/>
                    </a:lnTo>
                    <a:lnTo>
                      <a:pt x="16613" y="1669"/>
                    </a:lnTo>
                    <a:cubicBezTo>
                      <a:pt x="15078" y="1402"/>
                      <a:pt x="13410" y="968"/>
                      <a:pt x="11642" y="601"/>
                    </a:cubicBezTo>
                    <a:cubicBezTo>
                      <a:pt x="9975" y="234"/>
                      <a:pt x="8307" y="34"/>
                      <a:pt x="6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3235;p66">
              <a:extLst>
                <a:ext uri="{FF2B5EF4-FFF2-40B4-BE49-F238E27FC236}">
                  <a16:creationId xmlns:a16="http://schemas.microsoft.com/office/drawing/2014/main" xmlns="" id="{FACBE609-A4EA-ABAB-D5E6-BB8CB95BF40E}"/>
                </a:ext>
              </a:extLst>
            </p:cNvPr>
            <p:cNvSpPr/>
            <p:nvPr/>
          </p:nvSpPr>
          <p:spPr>
            <a:xfrm>
              <a:off x="3887336" y="3558620"/>
              <a:ext cx="983091" cy="19139"/>
            </a:xfrm>
            <a:custGeom>
              <a:avLst/>
              <a:gdLst/>
              <a:ahLst/>
              <a:cxnLst/>
              <a:rect l="l" t="t" r="r" b="b"/>
              <a:pathLst>
                <a:path w="25786" h="502" extrusionOk="0">
                  <a:moveTo>
                    <a:pt x="0" y="1"/>
                  </a:moveTo>
                  <a:lnTo>
                    <a:pt x="0" y="501"/>
                  </a:lnTo>
                  <a:lnTo>
                    <a:pt x="25785" y="501"/>
                  </a:lnTo>
                  <a:lnTo>
                    <a:pt x="25785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236;p66">
              <a:extLst>
                <a:ext uri="{FF2B5EF4-FFF2-40B4-BE49-F238E27FC236}">
                  <a16:creationId xmlns:a16="http://schemas.microsoft.com/office/drawing/2014/main" xmlns="" id="{97B09928-703F-80B5-A944-455BDF0026E1}"/>
                </a:ext>
              </a:extLst>
            </p:cNvPr>
            <p:cNvSpPr/>
            <p:nvPr/>
          </p:nvSpPr>
          <p:spPr>
            <a:xfrm>
              <a:off x="3887336" y="4064823"/>
              <a:ext cx="983091" cy="19101"/>
            </a:xfrm>
            <a:custGeom>
              <a:avLst/>
              <a:gdLst/>
              <a:ahLst/>
              <a:cxnLst/>
              <a:rect l="l" t="t" r="r" b="b"/>
              <a:pathLst>
                <a:path w="25786" h="501" extrusionOk="0">
                  <a:moveTo>
                    <a:pt x="0" y="0"/>
                  </a:moveTo>
                  <a:lnTo>
                    <a:pt x="0" y="500"/>
                  </a:lnTo>
                  <a:lnTo>
                    <a:pt x="25785" y="500"/>
                  </a:lnTo>
                  <a:lnTo>
                    <a:pt x="25785" y="0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237;p66">
              <a:extLst>
                <a:ext uri="{FF2B5EF4-FFF2-40B4-BE49-F238E27FC236}">
                  <a16:creationId xmlns:a16="http://schemas.microsoft.com/office/drawing/2014/main" xmlns="" id="{E0382D55-DE09-A2E5-FCE0-D54A469C1C4E}"/>
                </a:ext>
              </a:extLst>
            </p:cNvPr>
            <p:cNvSpPr/>
            <p:nvPr/>
          </p:nvSpPr>
          <p:spPr>
            <a:xfrm>
              <a:off x="4282848" y="3567541"/>
              <a:ext cx="208620" cy="44530"/>
            </a:xfrm>
            <a:custGeom>
              <a:avLst/>
              <a:gdLst/>
              <a:ahLst/>
              <a:cxnLst/>
              <a:rect l="l" t="t" r="r" b="b"/>
              <a:pathLst>
                <a:path w="5472" h="1168" extrusionOk="0">
                  <a:moveTo>
                    <a:pt x="0" y="0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238;p66">
              <a:extLst>
                <a:ext uri="{FF2B5EF4-FFF2-40B4-BE49-F238E27FC236}">
                  <a16:creationId xmlns:a16="http://schemas.microsoft.com/office/drawing/2014/main" xmlns="" id="{972BA135-4A37-D4AF-B0D9-6118AB7E4D0F}"/>
                </a:ext>
              </a:extLst>
            </p:cNvPr>
            <p:cNvSpPr/>
            <p:nvPr/>
          </p:nvSpPr>
          <p:spPr>
            <a:xfrm>
              <a:off x="4282848" y="3067700"/>
              <a:ext cx="208620" cy="43310"/>
            </a:xfrm>
            <a:custGeom>
              <a:avLst/>
              <a:gdLst/>
              <a:ahLst/>
              <a:cxnLst/>
              <a:rect l="l" t="t" r="r" b="b"/>
              <a:pathLst>
                <a:path w="5472" h="1136" extrusionOk="0">
                  <a:moveTo>
                    <a:pt x="0" y="1"/>
                  </a:moveTo>
                  <a:lnTo>
                    <a:pt x="0" y="1135"/>
                  </a:lnTo>
                  <a:lnTo>
                    <a:pt x="5471" y="1135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239;p66">
              <a:extLst>
                <a:ext uri="{FF2B5EF4-FFF2-40B4-BE49-F238E27FC236}">
                  <a16:creationId xmlns:a16="http://schemas.microsoft.com/office/drawing/2014/main" xmlns="" id="{8F7897DF-C985-C114-64E0-C8278E58AC86}"/>
                </a:ext>
              </a:extLst>
            </p:cNvPr>
            <p:cNvSpPr/>
            <p:nvPr/>
          </p:nvSpPr>
          <p:spPr>
            <a:xfrm>
              <a:off x="4282848" y="4071152"/>
              <a:ext cx="208620" cy="44568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240;p66">
              <a:extLst>
                <a:ext uri="{FF2B5EF4-FFF2-40B4-BE49-F238E27FC236}">
                  <a16:creationId xmlns:a16="http://schemas.microsoft.com/office/drawing/2014/main" xmlns="" id="{AEC89A2D-E54C-E789-2941-6F9B18CC84AB}"/>
                </a:ext>
              </a:extLst>
            </p:cNvPr>
            <p:cNvSpPr/>
            <p:nvPr/>
          </p:nvSpPr>
          <p:spPr>
            <a:xfrm>
              <a:off x="4870398" y="3067700"/>
              <a:ext cx="375188" cy="1535065"/>
            </a:xfrm>
            <a:custGeom>
              <a:avLst/>
              <a:gdLst/>
              <a:ahLst/>
              <a:cxnLst/>
              <a:rect l="l" t="t" r="r" b="b"/>
              <a:pathLst>
                <a:path w="9841" h="40264" extrusionOk="0">
                  <a:moveTo>
                    <a:pt x="0" y="1"/>
                  </a:moveTo>
                  <a:lnTo>
                    <a:pt x="0" y="40263"/>
                  </a:lnTo>
                  <a:lnTo>
                    <a:pt x="9841" y="40263"/>
                  </a:lnTo>
                  <a:lnTo>
                    <a:pt x="9841" y="1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11E43B-5969-7E52-CDB1-56AE93836124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7EA8487-3549-922F-94EF-964867BC9D8B}"/>
              </a:ext>
            </a:extLst>
          </p:cNvPr>
          <p:cNvSpPr/>
          <p:nvPr/>
        </p:nvSpPr>
        <p:spPr>
          <a:xfrm>
            <a:off x="8054496" y="-2877933"/>
            <a:ext cx="80038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42" name="Google Shape;10;p2">
            <a:extLst>
              <a:ext uri="{FF2B5EF4-FFF2-40B4-BE49-F238E27FC236}">
                <a16:creationId xmlns:a16="http://schemas.microsoft.com/office/drawing/2014/main" xmlns="" id="{6C97E205-F4FF-A3A1-4739-6AB28D7281DC}"/>
              </a:ext>
            </a:extLst>
          </p:cNvPr>
          <p:cNvSpPr/>
          <p:nvPr/>
        </p:nvSpPr>
        <p:spPr>
          <a:xfrm>
            <a:off x="-984331" y="1626287"/>
            <a:ext cx="1012688" cy="319464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35;p23">
            <a:extLst>
              <a:ext uri="{FF2B5EF4-FFF2-40B4-BE49-F238E27FC236}">
                <a16:creationId xmlns:a16="http://schemas.microsoft.com/office/drawing/2014/main" xmlns="" id="{16B84FD7-0746-3FDB-530A-64CD13026121}"/>
              </a:ext>
            </a:extLst>
          </p:cNvPr>
          <p:cNvSpPr/>
          <p:nvPr/>
        </p:nvSpPr>
        <p:spPr>
          <a:xfrm>
            <a:off x="5744040" y="-813401"/>
            <a:ext cx="1385794" cy="6492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CE8C64FA-ADAE-F2EF-F810-12BB67F28F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60D921F-F65B-BD60-1F5D-AC75D31B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07" y="1287583"/>
            <a:ext cx="3624043" cy="17130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5E2D5D-7CE4-5A63-68BD-2CC22EF5F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001" y="96425"/>
            <a:ext cx="635370" cy="6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021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>
          <a:extLst>
            <a:ext uri="{FF2B5EF4-FFF2-40B4-BE49-F238E27FC236}">
              <a16:creationId xmlns:a16="http://schemas.microsoft.com/office/drawing/2014/main" xmlns="" id="{68290357-BB9A-A17C-BC88-C284D7E34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587A02C-9B85-0610-908C-E0EC5C796C30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F4798E69-95D7-9B26-5EBF-E3D044C75F04}"/>
              </a:ext>
            </a:extLst>
          </p:cNvPr>
          <p:cNvSpPr/>
          <p:nvPr/>
        </p:nvSpPr>
        <p:spPr>
          <a:xfrm>
            <a:off x="-752247" y="5093697"/>
            <a:ext cx="6907546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26;p16">
            <a:extLst>
              <a:ext uri="{FF2B5EF4-FFF2-40B4-BE49-F238E27FC236}">
                <a16:creationId xmlns:a16="http://schemas.microsoft.com/office/drawing/2014/main" xmlns="" id="{2E81C88F-2F01-73B4-FBA1-2B90A9BDB8F4}"/>
              </a:ext>
            </a:extLst>
          </p:cNvPr>
          <p:cNvSpPr/>
          <p:nvPr/>
        </p:nvSpPr>
        <p:spPr>
          <a:xfrm rot="5400000">
            <a:off x="3566858" y="-1120711"/>
            <a:ext cx="483120" cy="206234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2CBB5BD4-7FDD-76C1-4D4F-F8CBAFAFEEC2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1;p16">
            <a:extLst>
              <a:ext uri="{FF2B5EF4-FFF2-40B4-BE49-F238E27FC236}">
                <a16:creationId xmlns:a16="http://schemas.microsoft.com/office/drawing/2014/main" xmlns="" id="{ECF5455C-78D5-FF22-53B9-B281B764DBE6}"/>
              </a:ext>
            </a:extLst>
          </p:cNvPr>
          <p:cNvSpPr/>
          <p:nvPr/>
        </p:nvSpPr>
        <p:spPr>
          <a:xfrm rot="5400000">
            <a:off x="2652202" y="-114066"/>
            <a:ext cx="1089000" cy="35176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0304DF00-569C-BC41-EEA4-E982A48B498C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3EDF5984-EB60-8EAC-E7A7-51B080A4AA5C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B1027236-3906-75E1-1812-E8E0227B829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5B10685C-C82C-DEE2-C98D-B0ECD70858D9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7B4FD6D6-28DA-747C-0984-33546C35CE35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EE41317E-964D-F58C-35EB-FEA815CA6C89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A3AD0D8-1B44-FB29-EC31-1019693B5B59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0DC01D02-76C9-039D-7744-E2CD67EAFAAA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A1877B1A-9BAD-328C-4F5D-08C205DC4F01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2194DDC5-3D6B-4193-6A35-E5DC737A83F0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7AF8A880-C65C-F67B-BA89-6A9D9079C03A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FCF4420E-140C-E0CB-B60E-0F020517BED3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30DDE05-0CE7-56A9-E2C1-B5F12511D154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A609CE9-6314-0FBD-E903-D5BD7ABD31BB}"/>
              </a:ext>
            </a:extLst>
          </p:cNvPr>
          <p:cNvSpPr/>
          <p:nvPr/>
        </p:nvSpPr>
        <p:spPr>
          <a:xfrm>
            <a:off x="399182" y="1207007"/>
            <a:ext cx="5211001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92F569D-80A8-0ABA-A651-A60DE13FF88D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10816294-F0B8-A772-DC02-DEE6C69E6A85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2887B2B-AD8D-06E0-FD93-006E141BFB93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Uji t</a:t>
              </a:r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637BEB3A-CA3B-CAD5-2C12-C3D730D7DAC4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B1D5BDAA-4DB6-E615-301F-56566004558A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ED6B91B8-B00E-5A43-D141-CCC7E4E594AB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D158C956-20F4-E2F8-CFB1-F8CA63C4B86A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A61A88FB-1851-D5A3-2758-40292CEABEEC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EFD7C601-3549-7DE9-253A-49F4DC1411FC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C30A5BF7-856A-F9AE-F1B3-25ADA8F400D1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8D9BF70D-1095-7010-DEAE-6E0E76B758C6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8994729E-4931-FE2A-D162-F4B8268459A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AF93FACA-DEDA-F629-7738-D5574424F35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B19E5015-C5B7-6C1F-D609-8BDB25535B26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07B4644F-0371-E556-9382-A14B660C2035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67804690-4ADC-46E2-E062-BBF6C92292C2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57A2FAD-FA98-21C1-56ED-410224AD99A4}"/>
              </a:ext>
            </a:extLst>
          </p:cNvPr>
          <p:cNvSpPr txBox="1"/>
          <p:nvPr/>
        </p:nvSpPr>
        <p:spPr>
          <a:xfrm>
            <a:off x="478799" y="1551907"/>
            <a:ext cx="38269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ID" sz="1200" dirty="0"/>
          </a:p>
          <a:p>
            <a:pPr algn="just"/>
            <a:r>
              <a:rPr lang="en-ID" sz="1200" dirty="0"/>
              <a:t>Hasil uji t </a:t>
            </a:r>
            <a:r>
              <a:rPr lang="en-ID" sz="1200" dirty="0" err="1"/>
              <a:t>menunjukkan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Gaya </a:t>
            </a:r>
            <a:r>
              <a:rPr lang="en-ID" sz="1200" dirty="0" err="1"/>
              <a:t>Kepemimpinan</a:t>
            </a:r>
            <a:r>
              <a:rPr lang="en-ID" sz="1200" dirty="0"/>
              <a:t> Spiritual (t = 2,223, p = 0,025) dan </a:t>
            </a:r>
            <a:r>
              <a:rPr lang="en-ID" sz="1200" dirty="0" err="1"/>
              <a:t>Motivasi</a:t>
            </a:r>
            <a:r>
              <a:rPr lang="en-ID" sz="1200" dirty="0"/>
              <a:t> (t = 2,171, p = 0,035)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pengaruh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 </a:t>
            </a:r>
            <a:r>
              <a:rPr lang="en-ID" sz="1200" dirty="0" err="1"/>
              <a:t>terhadap</a:t>
            </a:r>
            <a:r>
              <a:rPr lang="en-ID" sz="1200" dirty="0"/>
              <a:t> Kinerja </a:t>
            </a:r>
            <a:r>
              <a:rPr lang="en-ID" sz="1200" dirty="0" err="1"/>
              <a:t>Karyawan</a:t>
            </a:r>
            <a:r>
              <a:rPr lang="en-ID" sz="1200" dirty="0"/>
              <a:t>,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koefisien</a:t>
            </a:r>
            <a:r>
              <a:rPr lang="en-ID" sz="1200" dirty="0"/>
              <a:t> </a:t>
            </a:r>
            <a:r>
              <a:rPr lang="en-ID" sz="1200" dirty="0" err="1"/>
              <a:t>regresi</a:t>
            </a:r>
            <a:r>
              <a:rPr lang="en-ID" sz="1200" dirty="0"/>
              <a:t> </a:t>
            </a:r>
            <a:r>
              <a:rPr lang="en-ID" sz="1200" dirty="0" err="1"/>
              <a:t>positif</a:t>
            </a:r>
            <a:r>
              <a:rPr lang="en-ID" sz="1200" dirty="0"/>
              <a:t> masing-masing </a:t>
            </a:r>
            <a:r>
              <a:rPr lang="en-ID" sz="1200" dirty="0" err="1"/>
              <a:t>sebesar</a:t>
            </a:r>
            <a:r>
              <a:rPr lang="en-ID" sz="1200" dirty="0"/>
              <a:t> 0,449 dan 0,468, </a:t>
            </a:r>
            <a:r>
              <a:rPr lang="en-ID" sz="1200" dirty="0" err="1"/>
              <a:t>menegaskan</a:t>
            </a:r>
            <a:r>
              <a:rPr lang="en-ID" sz="1200" dirty="0"/>
              <a:t> </a:t>
            </a:r>
            <a:r>
              <a:rPr lang="en-ID" sz="1200" dirty="0" err="1"/>
              <a:t>peran</a:t>
            </a:r>
            <a:r>
              <a:rPr lang="en-ID" sz="1200" dirty="0"/>
              <a:t> </a:t>
            </a:r>
            <a:r>
              <a:rPr lang="en-ID" sz="1200" dirty="0" err="1"/>
              <a:t>penting</a:t>
            </a:r>
            <a:r>
              <a:rPr lang="en-ID" sz="1200" dirty="0"/>
              <a:t> </a:t>
            </a:r>
            <a:r>
              <a:rPr lang="en-ID" sz="1200" dirty="0" err="1"/>
              <a:t>keduanya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meningkatkan</a:t>
            </a:r>
            <a:r>
              <a:rPr lang="en-ID" sz="1200" dirty="0"/>
              <a:t> </a:t>
            </a:r>
            <a:r>
              <a:rPr lang="en-ID" sz="1200" dirty="0" err="1"/>
              <a:t>produktivitas</a:t>
            </a:r>
            <a:r>
              <a:rPr lang="en-ID" sz="1200" dirty="0"/>
              <a:t>. </a:t>
            </a:r>
            <a:r>
              <a:rPr lang="en-ID" sz="1200" dirty="0" err="1"/>
              <a:t>Sebaliknya</a:t>
            </a:r>
            <a:r>
              <a:rPr lang="en-ID" sz="1200" dirty="0"/>
              <a:t>,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Organisasi</a:t>
            </a:r>
            <a:r>
              <a:rPr lang="en-ID" sz="1200" dirty="0"/>
              <a:t> (t = 0,309, p = 0,759)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berpengaruh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, </a:t>
            </a:r>
            <a:r>
              <a:rPr lang="en-ID" sz="1200" dirty="0" err="1"/>
              <a:t>meskipun</a:t>
            </a:r>
            <a:r>
              <a:rPr lang="en-ID" sz="1200" dirty="0"/>
              <a:t> </a:t>
            </a:r>
            <a:r>
              <a:rPr lang="en-ID" sz="1200" dirty="0" err="1"/>
              <a:t>koefisien</a:t>
            </a:r>
            <a:r>
              <a:rPr lang="en-ID" sz="1200" dirty="0"/>
              <a:t> </a:t>
            </a:r>
            <a:r>
              <a:rPr lang="en-ID" sz="1200" dirty="0" err="1"/>
              <a:t>regresinya</a:t>
            </a:r>
            <a:r>
              <a:rPr lang="en-ID" sz="1200" dirty="0"/>
              <a:t> (B = 0,076) </a:t>
            </a:r>
            <a:r>
              <a:rPr lang="en-ID" sz="1200" dirty="0" err="1"/>
              <a:t>menunjukkan</a:t>
            </a:r>
            <a:r>
              <a:rPr lang="en-ID" sz="1200" dirty="0"/>
              <a:t> </a:t>
            </a:r>
            <a:r>
              <a:rPr lang="en-ID" sz="1200" dirty="0" err="1"/>
              <a:t>potensi</a:t>
            </a:r>
            <a:r>
              <a:rPr lang="en-ID" sz="1200" dirty="0"/>
              <a:t> </a:t>
            </a:r>
            <a:r>
              <a:rPr lang="en-ID" sz="1200" dirty="0" err="1"/>
              <a:t>kontribusi</a:t>
            </a:r>
            <a:r>
              <a:rPr lang="en-ID" sz="1200" dirty="0"/>
              <a:t> yang </a:t>
            </a:r>
            <a:r>
              <a:rPr lang="en-ID" sz="1200" dirty="0" err="1"/>
              <a:t>memerlukan</a:t>
            </a:r>
            <a:r>
              <a:rPr lang="en-ID" sz="1200" dirty="0"/>
              <a:t> </a:t>
            </a:r>
            <a:r>
              <a:rPr lang="en-ID" sz="1200" dirty="0" err="1"/>
              <a:t>penguatan</a:t>
            </a:r>
            <a:r>
              <a:rPr lang="en-ID" sz="1200" dirty="0"/>
              <a:t>. </a:t>
            </a:r>
            <a:r>
              <a:rPr lang="en-ID" sz="1200" dirty="0" err="1"/>
              <a:t>Temuan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menyoroti</a:t>
            </a:r>
            <a:r>
              <a:rPr lang="en-ID" sz="1200" dirty="0"/>
              <a:t> </a:t>
            </a:r>
            <a:r>
              <a:rPr lang="en-ID" sz="1200" dirty="0" err="1"/>
              <a:t>perlunya</a:t>
            </a:r>
            <a:r>
              <a:rPr lang="en-ID" sz="1200" dirty="0"/>
              <a:t> </a:t>
            </a:r>
            <a:r>
              <a:rPr lang="en-ID" sz="1200" dirty="0" err="1"/>
              <a:t>fokus</a:t>
            </a:r>
            <a:r>
              <a:rPr lang="en-ID" sz="1200" dirty="0"/>
              <a:t> pada </a:t>
            </a:r>
            <a:r>
              <a:rPr lang="en-ID" sz="1200" dirty="0" err="1"/>
              <a:t>kepemimpinan</a:t>
            </a:r>
            <a:r>
              <a:rPr lang="en-ID" sz="1200" dirty="0"/>
              <a:t> dan </a:t>
            </a:r>
            <a:r>
              <a:rPr lang="en-ID" sz="1200" dirty="0" err="1"/>
              <a:t>motivasi</a:t>
            </a:r>
            <a:r>
              <a:rPr lang="en-ID" sz="1200" dirty="0"/>
              <a:t> </a:t>
            </a:r>
            <a:r>
              <a:rPr lang="en-ID" sz="1200" dirty="0" err="1"/>
              <a:t>sambil</a:t>
            </a:r>
            <a:r>
              <a:rPr lang="en-ID" sz="1200" dirty="0"/>
              <a:t> </a:t>
            </a:r>
            <a:r>
              <a:rPr lang="en-ID" sz="1200" dirty="0" err="1"/>
              <a:t>mengevaluasi</a:t>
            </a:r>
            <a:r>
              <a:rPr lang="en-ID" sz="1200" dirty="0"/>
              <a:t> </a:t>
            </a:r>
            <a:r>
              <a:rPr lang="en-ID" sz="1200" dirty="0" err="1"/>
              <a:t>kembali</a:t>
            </a:r>
            <a:r>
              <a:rPr lang="en-ID" sz="1200" dirty="0"/>
              <a:t> </a:t>
            </a:r>
            <a:r>
              <a:rPr lang="en-ID" sz="1200" dirty="0" err="1"/>
              <a:t>peran</a:t>
            </a:r>
            <a:r>
              <a:rPr lang="en-ID" sz="1200" dirty="0"/>
              <a:t>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organisasi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mendukung</a:t>
            </a:r>
            <a:r>
              <a:rPr lang="en-ID" sz="1200" dirty="0"/>
              <a:t> </a:t>
            </a:r>
            <a:r>
              <a:rPr lang="en-ID" sz="1200" dirty="0" err="1"/>
              <a:t>peningkatan</a:t>
            </a:r>
            <a:r>
              <a:rPr lang="en-ID" sz="1200" dirty="0"/>
              <a:t> </a:t>
            </a:r>
            <a:r>
              <a:rPr lang="en-ID" sz="1200" dirty="0" err="1"/>
              <a:t>kinerja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berkelanjutan</a:t>
            </a:r>
            <a:r>
              <a:rPr lang="en-ID" sz="1200" dirty="0"/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5022932-B09F-5348-9A08-61779790307E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51DDFE78-D647-9F82-C4CE-DF2B8736AAEE}"/>
              </a:ext>
            </a:extLst>
          </p:cNvPr>
          <p:cNvSpPr/>
          <p:nvPr/>
        </p:nvSpPr>
        <p:spPr>
          <a:xfrm>
            <a:off x="8196994" y="-3117757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54" name="Google Shape;11;p2">
            <a:extLst>
              <a:ext uri="{FF2B5EF4-FFF2-40B4-BE49-F238E27FC236}">
                <a16:creationId xmlns:a16="http://schemas.microsoft.com/office/drawing/2014/main" xmlns="" id="{6675FFC8-00F0-FC47-84F7-55D0B54967CE}"/>
              </a:ext>
            </a:extLst>
          </p:cNvPr>
          <p:cNvSpPr/>
          <p:nvPr/>
        </p:nvSpPr>
        <p:spPr>
          <a:xfrm rot="5400000">
            <a:off x="10433489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2;p2">
            <a:extLst>
              <a:ext uri="{FF2B5EF4-FFF2-40B4-BE49-F238E27FC236}">
                <a16:creationId xmlns:a16="http://schemas.microsoft.com/office/drawing/2014/main" xmlns="" id="{0390FA32-E97E-0337-5D9B-0C916E43887C}"/>
              </a:ext>
            </a:extLst>
          </p:cNvPr>
          <p:cNvSpPr/>
          <p:nvPr/>
        </p:nvSpPr>
        <p:spPr>
          <a:xfrm>
            <a:off x="8908240" y="-1592748"/>
            <a:ext cx="2982300" cy="13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26;p16">
            <a:extLst>
              <a:ext uri="{FF2B5EF4-FFF2-40B4-BE49-F238E27FC236}">
                <a16:creationId xmlns:a16="http://schemas.microsoft.com/office/drawing/2014/main" xmlns="" id="{6922DF27-6047-F57C-65B3-28915D8D647F}"/>
              </a:ext>
            </a:extLst>
          </p:cNvPr>
          <p:cNvSpPr/>
          <p:nvPr/>
        </p:nvSpPr>
        <p:spPr>
          <a:xfrm rot="5400000">
            <a:off x="-1352718" y="3065686"/>
            <a:ext cx="726803" cy="21274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7A93A472-C1C1-F465-4C80-0C4E44947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7CFFCC0-0DBD-8754-60C6-B32528E1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17" y="1386467"/>
            <a:ext cx="4489588" cy="21466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0A55F37-81A0-1100-F1F4-7C0BB7CF4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62" y="56864"/>
            <a:ext cx="504523" cy="5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67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>
          <a:extLst>
            <a:ext uri="{FF2B5EF4-FFF2-40B4-BE49-F238E27FC236}">
              <a16:creationId xmlns:a16="http://schemas.microsoft.com/office/drawing/2014/main" xmlns="" id="{FA68A3C3-10BD-462D-486D-3CCF1589E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2CF6E5FC-62DB-BA11-00EF-6FC40FF2A9E7}"/>
              </a:ext>
            </a:extLst>
          </p:cNvPr>
          <p:cNvSpPr/>
          <p:nvPr/>
        </p:nvSpPr>
        <p:spPr>
          <a:xfrm rot="5400000">
            <a:off x="7627746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45F698C-6704-A640-83F8-E61C229EA330}"/>
              </a:ext>
            </a:extLst>
          </p:cNvPr>
          <p:cNvSpPr/>
          <p:nvPr/>
        </p:nvSpPr>
        <p:spPr>
          <a:xfrm>
            <a:off x="-1816406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E3886B93-704E-E409-D762-383A8EE47A96}"/>
              </a:ext>
            </a:extLst>
          </p:cNvPr>
          <p:cNvGrpSpPr/>
          <p:nvPr/>
        </p:nvGrpSpPr>
        <p:grpSpPr>
          <a:xfrm>
            <a:off x="3152273" y="5005359"/>
            <a:ext cx="1382645" cy="183915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8F757FE1-A767-87F4-DF46-8471312AA12E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85B9659-F8E1-F4E9-D1FA-7DE60A16866F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D74FB32E-3ED7-3C35-D7A5-1A5A9806ADDE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F82336A4-FBFD-E950-A234-BE6ABAAE4D18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5262F8F7-23DD-33C8-5988-0377BA45D812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BAD05209-28C1-AE49-99DB-5BB9F1746390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BF98219E-38EE-A076-CDD9-8A44C876233F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DF41D575-49B3-FF77-D18D-F36F98431836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39731ACE-ACC3-FCB7-8A65-8A92C2DF58B6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2DEF1B2B-11AE-00CA-0014-E3FB9AB0AF7A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4ED63D78-8D74-57F8-F218-BBF73E5A178E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C2AB8397-5636-0E8B-5EE2-70947E32456C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78733EE-F390-D1DC-BF46-709DAAEE5A3A}"/>
              </a:ext>
            </a:extLst>
          </p:cNvPr>
          <p:cNvSpPr/>
          <p:nvPr/>
        </p:nvSpPr>
        <p:spPr>
          <a:xfrm>
            <a:off x="399182" y="1207007"/>
            <a:ext cx="8306790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0679A5B-59FC-B643-2B31-D79AD73F8360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563C95CD-24D6-2C0C-4D9F-2F521D08CF3E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F19C97F-CF20-BF5C-0877-A8ADC46EB8FD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sz="11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Hubungan Antar Variabel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C33D60-0A8E-937B-6F7D-C5AD73FBE479}"/>
              </a:ext>
            </a:extLst>
          </p:cNvPr>
          <p:cNvSpPr txBox="1"/>
          <p:nvPr/>
        </p:nvSpPr>
        <p:spPr>
          <a:xfrm>
            <a:off x="435117" y="1225842"/>
            <a:ext cx="81946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Spiritual: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di BAPPEDA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Jember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2,223, p = 0,025)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koefisien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= 0,449),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kondusif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kolaboratif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kolektif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2,171, p = 0,035)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koefisien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= 0,468), di mana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memacu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insentif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pengakuan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0,309, p = 0,759; B = 0,076),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terinternalisasi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selaras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insentif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Kesimpulan: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internal,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D128EA69-3F63-870C-F10E-8550A87F1377}"/>
              </a:ext>
            </a:extLst>
          </p:cNvPr>
          <p:cNvGrpSpPr/>
          <p:nvPr/>
        </p:nvGrpSpPr>
        <p:grpSpPr>
          <a:xfrm rot="16200000">
            <a:off x="7801765" y="3404925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9A9061B6-52B1-6C0E-9A82-264621376D86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F4B3E11A-4537-1A9E-B589-5F70DC4E884A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81EC4BC1-7D84-E16D-3989-8D35D0002728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E7CD2445-A01D-6CD5-EDDC-3F8087819598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03E70D3B-D15F-9BE2-CDE5-C05AC2040341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1FA9FA37-2B17-C7B5-D717-4EE130F6EC45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2FFA496A-730F-32A3-F91B-6D2E8BC1DA2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B6EF5723-909A-54D4-0E66-35CC52349F3E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AD84FB24-F68F-1797-609C-D0784940B6F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264BB8CE-DFC7-28C4-34CC-76CD624E4526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C8BB23FC-12A3-0FC9-FF60-0F5B3C17E43A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3438D25C-73BA-9418-3EDD-4A27A4BB76EA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26;p16">
            <a:extLst>
              <a:ext uri="{FF2B5EF4-FFF2-40B4-BE49-F238E27FC236}">
                <a16:creationId xmlns:a16="http://schemas.microsoft.com/office/drawing/2014/main" xmlns="" id="{ACE26104-76D3-876C-30D7-387A904342CE}"/>
              </a:ext>
            </a:extLst>
          </p:cNvPr>
          <p:cNvSpPr/>
          <p:nvPr/>
        </p:nvSpPr>
        <p:spPr>
          <a:xfrm rot="5400000">
            <a:off x="-1212427" y="2371463"/>
            <a:ext cx="399273" cy="249544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41;p16">
            <a:extLst>
              <a:ext uri="{FF2B5EF4-FFF2-40B4-BE49-F238E27FC236}">
                <a16:creationId xmlns:a16="http://schemas.microsoft.com/office/drawing/2014/main" xmlns="" id="{B3D58C32-5595-A40C-23EE-70E1B250FA41}"/>
              </a:ext>
            </a:extLst>
          </p:cNvPr>
          <p:cNvSpPr/>
          <p:nvPr/>
        </p:nvSpPr>
        <p:spPr>
          <a:xfrm>
            <a:off x="3966118" y="-2163377"/>
            <a:ext cx="743802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Rounded Rectangle 595">
            <a:extLst>
              <a:ext uri="{FF2B5EF4-FFF2-40B4-BE49-F238E27FC236}">
                <a16:creationId xmlns:a16="http://schemas.microsoft.com/office/drawing/2014/main" xmlns="" id="{04587E7C-B1EF-D986-BBA3-E532C434CFC1}"/>
              </a:ext>
            </a:extLst>
          </p:cNvPr>
          <p:cNvSpPr/>
          <p:nvPr/>
        </p:nvSpPr>
        <p:spPr>
          <a:xfrm>
            <a:off x="8126879" y="-2770467"/>
            <a:ext cx="731099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Google Shape;12;p2">
            <a:extLst>
              <a:ext uri="{FF2B5EF4-FFF2-40B4-BE49-F238E27FC236}">
                <a16:creationId xmlns:a16="http://schemas.microsoft.com/office/drawing/2014/main" xmlns="" id="{6B44C68F-8047-A5D8-14BE-96383AFFAF3D}"/>
              </a:ext>
            </a:extLst>
          </p:cNvPr>
          <p:cNvSpPr/>
          <p:nvPr/>
        </p:nvSpPr>
        <p:spPr>
          <a:xfrm>
            <a:off x="8908240" y="-2070065"/>
            <a:ext cx="2982300" cy="2206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roup 883">
            <a:extLst>
              <a:ext uri="{FF2B5EF4-FFF2-40B4-BE49-F238E27FC236}">
                <a16:creationId xmlns:a16="http://schemas.microsoft.com/office/drawing/2014/main" xmlns="" id="{572739AB-0A40-D344-6CE6-97578F0A8F98}"/>
              </a:ext>
            </a:extLst>
          </p:cNvPr>
          <p:cNvGrpSpPr/>
          <p:nvPr/>
        </p:nvGrpSpPr>
        <p:grpSpPr>
          <a:xfrm>
            <a:off x="-10063371" y="1216540"/>
            <a:ext cx="8565637" cy="313333"/>
            <a:chOff x="-1578238" y="1064140"/>
            <a:chExt cx="8565637" cy="313333"/>
          </a:xfrm>
        </p:grpSpPr>
        <p:sp>
          <p:nvSpPr>
            <p:cNvPr id="885" name="Google Shape;240;p33">
              <a:extLst>
                <a:ext uri="{FF2B5EF4-FFF2-40B4-BE49-F238E27FC236}">
                  <a16:creationId xmlns:a16="http://schemas.microsoft.com/office/drawing/2014/main" xmlns="" id="{B3C9B9DA-F5D4-A87F-9169-EA306CFFF95D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886" name="TextBox 885">
              <a:extLst>
                <a:ext uri="{FF2B5EF4-FFF2-40B4-BE49-F238E27FC236}">
                  <a16:creationId xmlns:a16="http://schemas.microsoft.com/office/drawing/2014/main" xmlns="" id="{57CE1F85-47DB-4291-E842-6F0ADB28DB84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PENDAHULUAN</a:t>
              </a:r>
            </a:p>
          </p:txBody>
        </p:sp>
      </p:grpSp>
      <p:sp>
        <p:nvSpPr>
          <p:cNvPr id="887" name="Google Shape;11;p2">
            <a:extLst>
              <a:ext uri="{FF2B5EF4-FFF2-40B4-BE49-F238E27FC236}">
                <a16:creationId xmlns:a16="http://schemas.microsoft.com/office/drawing/2014/main" xmlns="" id="{2E539624-65F1-78C3-DE18-5D0264BB4349}"/>
              </a:ext>
            </a:extLst>
          </p:cNvPr>
          <p:cNvSpPr/>
          <p:nvPr/>
        </p:nvSpPr>
        <p:spPr>
          <a:xfrm rot="5400000">
            <a:off x="1150479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362;p38">
            <a:extLst>
              <a:ext uri="{FF2B5EF4-FFF2-40B4-BE49-F238E27FC236}">
                <a16:creationId xmlns:a16="http://schemas.microsoft.com/office/drawing/2014/main" xmlns="" id="{B653FED6-E995-EA1F-F232-D00F6B5A14F4}"/>
              </a:ext>
            </a:extLst>
          </p:cNvPr>
          <p:cNvSpPr txBox="1"/>
          <p:nvPr/>
        </p:nvSpPr>
        <p:spPr>
          <a:xfrm flipH="1">
            <a:off x="9345543" y="1652287"/>
            <a:ext cx="1209300" cy="1384953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889" name="Google Shape;362;p38">
            <a:extLst>
              <a:ext uri="{FF2B5EF4-FFF2-40B4-BE49-F238E27FC236}">
                <a16:creationId xmlns:a16="http://schemas.microsoft.com/office/drawing/2014/main" xmlns="" id="{735C20EA-C64C-83F9-996D-8A5759D90814}"/>
              </a:ext>
            </a:extLst>
          </p:cNvPr>
          <p:cNvSpPr txBox="1"/>
          <p:nvPr/>
        </p:nvSpPr>
        <p:spPr>
          <a:xfrm flipH="1">
            <a:off x="10800784" y="1652287"/>
            <a:ext cx="1209300" cy="1384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890" name="Google Shape;227;p16">
            <a:extLst>
              <a:ext uri="{FF2B5EF4-FFF2-40B4-BE49-F238E27FC236}">
                <a16:creationId xmlns:a16="http://schemas.microsoft.com/office/drawing/2014/main" xmlns="" id="{19D849DC-7B4A-804F-6549-AA0CFD8C90FD}"/>
              </a:ext>
            </a:extLst>
          </p:cNvPr>
          <p:cNvSpPr/>
          <p:nvPr/>
        </p:nvSpPr>
        <p:spPr>
          <a:xfrm rot="5400000">
            <a:off x="-487473" y="1797052"/>
            <a:ext cx="836958" cy="1672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333;p23">
            <a:extLst>
              <a:ext uri="{FF2B5EF4-FFF2-40B4-BE49-F238E27FC236}">
                <a16:creationId xmlns:a16="http://schemas.microsoft.com/office/drawing/2014/main" xmlns="" id="{B420C9D3-3B24-1B68-C076-E1B55728B050}"/>
              </a:ext>
            </a:extLst>
          </p:cNvPr>
          <p:cNvSpPr/>
          <p:nvPr/>
        </p:nvSpPr>
        <p:spPr>
          <a:xfrm>
            <a:off x="-995085" y="28457"/>
            <a:ext cx="973800" cy="428640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Freeform 891">
            <a:extLst>
              <a:ext uri="{FF2B5EF4-FFF2-40B4-BE49-F238E27FC236}">
                <a16:creationId xmlns:a16="http://schemas.microsoft.com/office/drawing/2014/main" xmlns="" id="{6B6E4F11-5FD1-93F3-C07B-8C6038D9B7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FE2D5-AB16-4184-9AAD-09AC8144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2" y="206692"/>
            <a:ext cx="645952" cy="6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48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>
          <a:extLst>
            <a:ext uri="{FF2B5EF4-FFF2-40B4-BE49-F238E27FC236}">
              <a16:creationId xmlns:a16="http://schemas.microsoft.com/office/drawing/2014/main" xmlns="" id="{032B76F5-8A8B-FA09-2117-C8633716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0BD8EC92-34A4-D3F7-ED3D-D1178E25C9C3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D8E1A692-08CD-96DF-D49A-4E1D0F21CF70}"/>
              </a:ext>
            </a:extLst>
          </p:cNvPr>
          <p:cNvSpPr/>
          <p:nvPr/>
        </p:nvSpPr>
        <p:spPr>
          <a:xfrm>
            <a:off x="-752247" y="5093697"/>
            <a:ext cx="6907546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26;p16">
            <a:extLst>
              <a:ext uri="{FF2B5EF4-FFF2-40B4-BE49-F238E27FC236}">
                <a16:creationId xmlns:a16="http://schemas.microsoft.com/office/drawing/2014/main" xmlns="" id="{3BB8C98A-623E-FF44-4F3D-26F49C9F3934}"/>
              </a:ext>
            </a:extLst>
          </p:cNvPr>
          <p:cNvSpPr/>
          <p:nvPr/>
        </p:nvSpPr>
        <p:spPr>
          <a:xfrm rot="5400000">
            <a:off x="3566858" y="-1120711"/>
            <a:ext cx="483120" cy="206234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158D1F91-9348-81A0-C841-EDB997E93766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1;p16">
            <a:extLst>
              <a:ext uri="{FF2B5EF4-FFF2-40B4-BE49-F238E27FC236}">
                <a16:creationId xmlns:a16="http://schemas.microsoft.com/office/drawing/2014/main" xmlns="" id="{7CB9D5D7-F43D-CC21-7715-CC1CB3F27E1C}"/>
              </a:ext>
            </a:extLst>
          </p:cNvPr>
          <p:cNvSpPr/>
          <p:nvPr/>
        </p:nvSpPr>
        <p:spPr>
          <a:xfrm rot="5400000">
            <a:off x="2652202" y="-114066"/>
            <a:ext cx="1089000" cy="35176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7B220BBC-0DF6-B447-F3AC-AF09CB6628BC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23DE2972-7617-C3B2-DB9C-7D3267115214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E6CA6BDA-FD2E-3D4B-9C7A-D07377F79F13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4BAB0D8A-9E2E-C024-835F-3A591C44D40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F03A53F-5905-A006-565B-FD8D5E0CA8AE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BD7E496C-1D55-8EB0-5691-762E605F7E2F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35062240-8509-E9A9-01A8-0BB93DFCEA83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478DA1-5E88-D947-54E6-EF6C5FA42BEE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642A4006-199B-5571-D835-68527AF08EE8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EAFD273-CE6F-9806-F469-BB379F10F17E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636F4AD-95EB-6B17-47BD-49E3418D965F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35FC1C9E-5594-B836-725B-934609AE5C86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D0BF3DBE-281B-63C7-1356-D73098137112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25D4DE0-7FAA-A260-CF39-C01D0689CDE1}"/>
              </a:ext>
            </a:extLst>
          </p:cNvPr>
          <p:cNvSpPr/>
          <p:nvPr/>
        </p:nvSpPr>
        <p:spPr>
          <a:xfrm>
            <a:off x="399182" y="1207007"/>
            <a:ext cx="6190544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A879D3A-9E25-9D00-24A7-8398D397FD47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DA351244-3B67-D2AC-7858-9B5DFB8EB553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45E08D4-2BF6-FB61-7566-11ABF08B4F06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sz="11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Keselarasan dengan Teori</a:t>
              </a:r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FAB61838-601D-79B7-B2D9-610C2152DF2A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8CDE9B15-935F-2C13-7182-E4B89DD6E355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D6E6AADF-3667-B4C4-8421-180188D4DDFE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C49F66EF-54D6-AD00-1456-950B0DD238C4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5F29ACE5-26D0-D02B-131E-60EA2026E0A6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28E0D755-A764-8629-257C-BC7D9AE97FBB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6AC144F4-E769-3427-2297-F7252058ED95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CB90EFA9-AEEF-FD6F-9935-738F01D184AA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7A4426F4-E4AD-0D93-C4EC-FB04A6A19EE1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52CBBC05-96D4-C395-5A67-5368F6B6491F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0D07DA22-2711-D157-641E-9F766C510868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40154C43-869F-F35E-FF2A-DCBC3A82300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8025703E-60AA-7D97-42BA-865048B3225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81BEC86-3E9D-38F8-C44D-8EE665A4951E}"/>
              </a:ext>
            </a:extLst>
          </p:cNvPr>
          <p:cNvSpPr txBox="1"/>
          <p:nvPr/>
        </p:nvSpPr>
        <p:spPr>
          <a:xfrm>
            <a:off x="456409" y="1518436"/>
            <a:ext cx="57330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200" dirty="0" err="1"/>
              <a:t>Temuan</a:t>
            </a:r>
            <a:r>
              <a:rPr lang="en-ID" sz="1200" dirty="0"/>
              <a:t> </a:t>
            </a:r>
            <a:r>
              <a:rPr lang="en-ID" sz="1200" dirty="0" err="1"/>
              <a:t>penelitian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mendukung</a:t>
            </a:r>
            <a:r>
              <a:rPr lang="en-ID" sz="1200" dirty="0"/>
              <a:t> </a:t>
            </a:r>
            <a:r>
              <a:rPr lang="en-ID" sz="1200" dirty="0" err="1"/>
              <a:t>Teori</a:t>
            </a:r>
            <a:r>
              <a:rPr lang="en-ID" sz="1200" dirty="0"/>
              <a:t> </a:t>
            </a:r>
            <a:r>
              <a:rPr lang="en-ID" sz="1200" dirty="0" err="1"/>
              <a:t>Kepemimpinan</a:t>
            </a:r>
            <a:r>
              <a:rPr lang="en-ID" sz="1200" dirty="0"/>
              <a:t> Spiritual oleh Louis W. Fry (2003), yang </a:t>
            </a:r>
            <a:r>
              <a:rPr lang="en-ID" sz="1200" dirty="0" err="1"/>
              <a:t>menekankan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pemimpin</a:t>
            </a:r>
            <a:r>
              <a:rPr lang="en-ID" sz="1200" dirty="0"/>
              <a:t> yang </a:t>
            </a:r>
            <a:r>
              <a:rPr lang="en-ID" sz="1200" dirty="0" err="1"/>
              <a:t>mengintegrasikan</a:t>
            </a:r>
            <a:r>
              <a:rPr lang="en-ID" sz="1200" dirty="0"/>
              <a:t> </a:t>
            </a:r>
            <a:r>
              <a:rPr lang="en-ID" sz="1200" dirty="0" err="1"/>
              <a:t>nilai-nilai</a:t>
            </a:r>
            <a:r>
              <a:rPr lang="en-ID" sz="1200" dirty="0"/>
              <a:t> moral dan spiritual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meningkatkan</a:t>
            </a:r>
            <a:r>
              <a:rPr lang="en-ID" sz="1200" dirty="0"/>
              <a:t> </a:t>
            </a:r>
            <a:r>
              <a:rPr lang="en-ID" sz="1200" dirty="0" err="1"/>
              <a:t>keterlibatan</a:t>
            </a:r>
            <a:r>
              <a:rPr lang="en-ID" sz="1200" dirty="0"/>
              <a:t>, </a:t>
            </a:r>
            <a:r>
              <a:rPr lang="en-ID" sz="1200" dirty="0" err="1"/>
              <a:t>produktivitas</a:t>
            </a:r>
            <a:r>
              <a:rPr lang="en-ID" sz="1200" dirty="0"/>
              <a:t>, dan </a:t>
            </a:r>
            <a:r>
              <a:rPr lang="en-ID" sz="1200" dirty="0" err="1"/>
              <a:t>komitmen</a:t>
            </a:r>
            <a:r>
              <a:rPr lang="en-ID" sz="1200" dirty="0"/>
              <a:t> </a:t>
            </a:r>
            <a:r>
              <a:rPr lang="en-ID" sz="1200" dirty="0" err="1"/>
              <a:t>karyawan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menciptakan</a:t>
            </a:r>
            <a:r>
              <a:rPr lang="en-ID" sz="1200" dirty="0"/>
              <a:t> </a:t>
            </a:r>
            <a:r>
              <a:rPr lang="en-ID" sz="1200" dirty="0" err="1"/>
              <a:t>pekerjaan</a:t>
            </a:r>
            <a:r>
              <a:rPr lang="en-ID" sz="1200" dirty="0"/>
              <a:t> yang </a:t>
            </a:r>
            <a:r>
              <a:rPr lang="en-ID" sz="1200" dirty="0" err="1"/>
              <a:t>bermakna</a:t>
            </a:r>
            <a:r>
              <a:rPr lang="en-ID" sz="1200" dirty="0"/>
              <a:t>. </a:t>
            </a:r>
            <a:r>
              <a:rPr lang="en-ID" sz="1200" dirty="0" err="1"/>
              <a:t>Selain</a:t>
            </a:r>
            <a:r>
              <a:rPr lang="en-ID" sz="1200" dirty="0"/>
              <a:t> </a:t>
            </a:r>
            <a:r>
              <a:rPr lang="en-ID" sz="1200" dirty="0" err="1"/>
              <a:t>itu</a:t>
            </a:r>
            <a:r>
              <a:rPr lang="en-ID" sz="1200" dirty="0"/>
              <a:t>, </a:t>
            </a:r>
            <a:r>
              <a:rPr lang="en-ID" sz="1200" dirty="0" err="1"/>
              <a:t>peran</a:t>
            </a:r>
            <a:r>
              <a:rPr lang="en-ID" sz="1200" dirty="0"/>
              <a:t> </a:t>
            </a:r>
            <a:r>
              <a:rPr lang="en-ID" sz="1200" dirty="0" err="1"/>
              <a:t>motivasi</a:t>
            </a:r>
            <a:r>
              <a:rPr lang="en-ID" sz="1200" dirty="0"/>
              <a:t> </a:t>
            </a:r>
            <a:r>
              <a:rPr lang="en-ID" sz="1200" dirty="0" err="1"/>
              <a:t>sesuai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Self-Determination Theory (Deci dan Ryan, 1985), </a:t>
            </a:r>
            <a:r>
              <a:rPr lang="en-ID" sz="1200" dirty="0" err="1"/>
              <a:t>menunjukkan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motivasi</a:t>
            </a:r>
            <a:r>
              <a:rPr lang="en-ID" sz="1200" dirty="0"/>
              <a:t> </a:t>
            </a:r>
            <a:r>
              <a:rPr lang="en-ID" sz="1200" dirty="0" err="1"/>
              <a:t>intrinsik</a:t>
            </a:r>
            <a:r>
              <a:rPr lang="en-ID" sz="1200" dirty="0"/>
              <a:t> dan </a:t>
            </a:r>
            <a:r>
              <a:rPr lang="en-ID" sz="1200" dirty="0" err="1"/>
              <a:t>ekstrinsik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 </a:t>
            </a:r>
            <a:r>
              <a:rPr lang="en-ID" sz="1200" dirty="0" err="1"/>
              <a:t>meningkatkan</a:t>
            </a:r>
            <a:r>
              <a:rPr lang="en-ID" sz="1200" dirty="0"/>
              <a:t> </a:t>
            </a:r>
            <a:r>
              <a:rPr lang="en-ID" sz="1200" dirty="0" err="1"/>
              <a:t>fokus</a:t>
            </a:r>
            <a:r>
              <a:rPr lang="en-ID" sz="1200" dirty="0"/>
              <a:t> dan </a:t>
            </a:r>
            <a:r>
              <a:rPr lang="en-ID" sz="1200" dirty="0" err="1"/>
              <a:t>kinerja</a:t>
            </a:r>
            <a:r>
              <a:rPr lang="en-ID" sz="1200" dirty="0"/>
              <a:t> </a:t>
            </a:r>
            <a:r>
              <a:rPr lang="en-ID" sz="1200" dirty="0" err="1"/>
              <a:t>karyawan</a:t>
            </a:r>
            <a:r>
              <a:rPr lang="en-ID" sz="1200" dirty="0"/>
              <a:t> di BAPPEDA </a:t>
            </a:r>
            <a:r>
              <a:rPr lang="en-ID" sz="1200" dirty="0" err="1"/>
              <a:t>Jember</a:t>
            </a:r>
            <a:r>
              <a:rPr lang="en-ID" sz="1200" dirty="0"/>
              <a:t>. </a:t>
            </a:r>
            <a:r>
              <a:rPr lang="en-ID" sz="1200" dirty="0" err="1"/>
              <a:t>Meski</a:t>
            </a:r>
            <a:r>
              <a:rPr lang="en-ID" sz="1200" dirty="0"/>
              <a:t>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Organisasi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statistik</a:t>
            </a:r>
            <a:r>
              <a:rPr lang="en-ID" sz="1200" dirty="0"/>
              <a:t>, </a:t>
            </a:r>
            <a:r>
              <a:rPr lang="en-ID" sz="1200" dirty="0" err="1"/>
              <a:t>konsep</a:t>
            </a:r>
            <a:r>
              <a:rPr lang="en-ID" sz="1200" dirty="0"/>
              <a:t> Edgar Schein (1985) </a:t>
            </a:r>
            <a:r>
              <a:rPr lang="en-ID" sz="1200" dirty="0" err="1"/>
              <a:t>menyoroti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internalisasi</a:t>
            </a:r>
            <a:r>
              <a:rPr lang="en-ID" sz="1200" dirty="0"/>
              <a:t> dan </a:t>
            </a:r>
            <a:r>
              <a:rPr lang="en-ID" sz="1200" dirty="0" err="1"/>
              <a:t>keselarasan</a:t>
            </a:r>
            <a:r>
              <a:rPr lang="en-ID" sz="1200" dirty="0"/>
              <a:t>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strategi </a:t>
            </a:r>
            <a:r>
              <a:rPr lang="en-ID" sz="1200" dirty="0" err="1"/>
              <a:t>organisasi</a:t>
            </a:r>
            <a:r>
              <a:rPr lang="en-ID" sz="1200" dirty="0"/>
              <a:t> sangat </a:t>
            </a:r>
            <a:r>
              <a:rPr lang="en-ID" sz="1200" dirty="0" err="1"/>
              <a:t>penting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membentuk</a:t>
            </a:r>
            <a:r>
              <a:rPr lang="en-ID" sz="1200" dirty="0"/>
              <a:t> </a:t>
            </a:r>
            <a:r>
              <a:rPr lang="en-ID" sz="1200" dirty="0" err="1"/>
              <a:t>perilaku</a:t>
            </a:r>
            <a:r>
              <a:rPr lang="en-ID" sz="1200" dirty="0"/>
              <a:t> </a:t>
            </a:r>
            <a:r>
              <a:rPr lang="en-ID" sz="1200" dirty="0" err="1"/>
              <a:t>karyawan</a:t>
            </a:r>
            <a:r>
              <a:rPr lang="en-ID" sz="1200" dirty="0"/>
              <a:t>. Integrasi </a:t>
            </a:r>
            <a:r>
              <a:rPr lang="en-ID" sz="1200" dirty="0" err="1"/>
              <a:t>kepemimpinan</a:t>
            </a:r>
            <a:r>
              <a:rPr lang="en-ID" sz="1200" dirty="0"/>
              <a:t> spiritual, </a:t>
            </a:r>
            <a:r>
              <a:rPr lang="en-ID" sz="1200" dirty="0" err="1"/>
              <a:t>motivasi</a:t>
            </a:r>
            <a:r>
              <a:rPr lang="en-ID" sz="1200" dirty="0"/>
              <a:t>, dan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organisasi</a:t>
            </a:r>
            <a:r>
              <a:rPr lang="en-ID" sz="1200" dirty="0"/>
              <a:t> </a:t>
            </a:r>
            <a:r>
              <a:rPr lang="en-ID" sz="1200" dirty="0" err="1"/>
              <a:t>menunjukkan</a:t>
            </a:r>
            <a:r>
              <a:rPr lang="en-ID" sz="1200" dirty="0"/>
              <a:t> </a:t>
            </a:r>
            <a:r>
              <a:rPr lang="en-ID" sz="1200" dirty="0" err="1"/>
              <a:t>perlunya</a:t>
            </a:r>
            <a:r>
              <a:rPr lang="en-ID" sz="1200" dirty="0"/>
              <a:t> </a:t>
            </a:r>
            <a:r>
              <a:rPr lang="en-ID" sz="1200" dirty="0" err="1"/>
              <a:t>penyelarasan</a:t>
            </a:r>
            <a:r>
              <a:rPr lang="en-ID" sz="1200" dirty="0"/>
              <a:t> </a:t>
            </a:r>
            <a:r>
              <a:rPr lang="en-ID" sz="1200" dirty="0" err="1"/>
              <a:t>praktik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mencapai</a:t>
            </a:r>
            <a:r>
              <a:rPr lang="en-ID" sz="1200" dirty="0"/>
              <a:t> </a:t>
            </a:r>
            <a:r>
              <a:rPr lang="en-ID" sz="1200" dirty="0" err="1"/>
              <a:t>kinerja</a:t>
            </a:r>
            <a:r>
              <a:rPr lang="en-ID" sz="1200" dirty="0"/>
              <a:t> </a:t>
            </a:r>
            <a:r>
              <a:rPr lang="en-ID" sz="1200" dirty="0" err="1"/>
              <a:t>karyawan</a:t>
            </a:r>
            <a:r>
              <a:rPr lang="en-ID" sz="1200" dirty="0"/>
              <a:t> yang optimal dan </a:t>
            </a:r>
            <a:r>
              <a:rPr lang="en-ID" sz="1200" dirty="0" err="1"/>
              <a:t>mendukung</a:t>
            </a:r>
            <a:r>
              <a:rPr lang="en-ID" sz="1200" dirty="0"/>
              <a:t> </a:t>
            </a:r>
            <a:r>
              <a:rPr lang="en-ID" sz="1200" dirty="0" err="1"/>
              <a:t>pencapaian</a:t>
            </a:r>
            <a:r>
              <a:rPr lang="en-ID" sz="1200" dirty="0"/>
              <a:t> </a:t>
            </a:r>
            <a:r>
              <a:rPr lang="en-ID" sz="1200" dirty="0" err="1"/>
              <a:t>tujuan</a:t>
            </a:r>
            <a:r>
              <a:rPr lang="en-ID" sz="1200" dirty="0"/>
              <a:t> </a:t>
            </a:r>
            <a:r>
              <a:rPr lang="en-ID" sz="1200" dirty="0" err="1"/>
              <a:t>organisasi</a:t>
            </a:r>
            <a:r>
              <a:rPr lang="en-ID" sz="1200" dirty="0"/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FA9D6FA-4410-3E00-98AD-C6A9DF503F62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6FA173C3-4E59-0177-44B8-B5397C210C00}"/>
              </a:ext>
            </a:extLst>
          </p:cNvPr>
          <p:cNvSpPr/>
          <p:nvPr/>
        </p:nvSpPr>
        <p:spPr>
          <a:xfrm>
            <a:off x="8196994" y="-3117757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54" name="Google Shape;11;p2">
            <a:extLst>
              <a:ext uri="{FF2B5EF4-FFF2-40B4-BE49-F238E27FC236}">
                <a16:creationId xmlns:a16="http://schemas.microsoft.com/office/drawing/2014/main" xmlns="" id="{B5F1274B-2E97-AC1C-69D1-6FAFC7339CB6}"/>
              </a:ext>
            </a:extLst>
          </p:cNvPr>
          <p:cNvSpPr/>
          <p:nvPr/>
        </p:nvSpPr>
        <p:spPr>
          <a:xfrm rot="5400000">
            <a:off x="10433489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2;p2">
            <a:extLst>
              <a:ext uri="{FF2B5EF4-FFF2-40B4-BE49-F238E27FC236}">
                <a16:creationId xmlns:a16="http://schemas.microsoft.com/office/drawing/2014/main" xmlns="" id="{2CEC5CF9-21AD-0AF4-02EA-0F7476A7CC6E}"/>
              </a:ext>
            </a:extLst>
          </p:cNvPr>
          <p:cNvSpPr/>
          <p:nvPr/>
        </p:nvSpPr>
        <p:spPr>
          <a:xfrm>
            <a:off x="8908240" y="-1592748"/>
            <a:ext cx="2982300" cy="13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26;p16">
            <a:extLst>
              <a:ext uri="{FF2B5EF4-FFF2-40B4-BE49-F238E27FC236}">
                <a16:creationId xmlns:a16="http://schemas.microsoft.com/office/drawing/2014/main" xmlns="" id="{B7F7AD92-7563-EB70-52B0-588D49C1A195}"/>
              </a:ext>
            </a:extLst>
          </p:cNvPr>
          <p:cNvSpPr/>
          <p:nvPr/>
        </p:nvSpPr>
        <p:spPr>
          <a:xfrm rot="5400000">
            <a:off x="-1352718" y="3065686"/>
            <a:ext cx="726803" cy="21274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5EF05FFC-F0A9-AD2A-3EB2-F637ED5115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DCF67BE-2B75-74CB-9664-0A880E3F8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994" y="15449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659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>
          <a:extLst>
            <a:ext uri="{FF2B5EF4-FFF2-40B4-BE49-F238E27FC236}">
              <a16:creationId xmlns:a16="http://schemas.microsoft.com/office/drawing/2014/main" xmlns="" id="{A8DBF240-8175-D91F-A6F0-4E0F860A2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33;p23">
            <a:extLst>
              <a:ext uri="{FF2B5EF4-FFF2-40B4-BE49-F238E27FC236}">
                <a16:creationId xmlns:a16="http://schemas.microsoft.com/office/drawing/2014/main" xmlns="" id="{15EFC1DF-F7E4-B7FA-0C6F-8AF728ED788F}"/>
              </a:ext>
            </a:extLst>
          </p:cNvPr>
          <p:cNvSpPr/>
          <p:nvPr/>
        </p:nvSpPr>
        <p:spPr>
          <a:xfrm>
            <a:off x="9019393" y="-1338943"/>
            <a:ext cx="1022041" cy="708376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177D9C4B-9E9D-2759-5485-71825EB84214}"/>
              </a:ext>
            </a:extLst>
          </p:cNvPr>
          <p:cNvSpPr/>
          <p:nvPr/>
        </p:nvSpPr>
        <p:spPr>
          <a:xfrm>
            <a:off x="-752247" y="4951045"/>
            <a:ext cx="7818102" cy="498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97" name="Google Shape;256;p34">
            <a:extLst>
              <a:ext uri="{FF2B5EF4-FFF2-40B4-BE49-F238E27FC236}">
                <a16:creationId xmlns:a16="http://schemas.microsoft.com/office/drawing/2014/main" xmlns="" id="{03783AF8-4DE2-E001-321F-356668676A52}"/>
              </a:ext>
            </a:extLst>
          </p:cNvPr>
          <p:cNvCxnSpPr/>
          <p:nvPr/>
        </p:nvCxnSpPr>
        <p:spPr>
          <a:xfrm>
            <a:off x="1821565" y="3441875"/>
            <a:ext cx="1969376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10;p2">
            <a:extLst>
              <a:ext uri="{FF2B5EF4-FFF2-40B4-BE49-F238E27FC236}">
                <a16:creationId xmlns:a16="http://schemas.microsoft.com/office/drawing/2014/main" xmlns="" id="{B501706E-01A6-88B7-B832-7A905FC36FE7}"/>
              </a:ext>
            </a:extLst>
          </p:cNvPr>
          <p:cNvSpPr/>
          <p:nvPr/>
        </p:nvSpPr>
        <p:spPr>
          <a:xfrm>
            <a:off x="-984331" y="1626287"/>
            <a:ext cx="1548300" cy="1102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14;p2">
            <a:extLst>
              <a:ext uri="{FF2B5EF4-FFF2-40B4-BE49-F238E27FC236}">
                <a16:creationId xmlns:a16="http://schemas.microsoft.com/office/drawing/2014/main" xmlns="" id="{6E2DD369-AA35-1DDC-790D-65876A154567}"/>
              </a:ext>
            </a:extLst>
          </p:cNvPr>
          <p:cNvGrpSpPr/>
          <p:nvPr/>
        </p:nvGrpSpPr>
        <p:grpSpPr>
          <a:xfrm>
            <a:off x="941051" y="3861806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15" name="Google Shape;15;p2">
              <a:extLst>
                <a:ext uri="{FF2B5EF4-FFF2-40B4-BE49-F238E27FC236}">
                  <a16:creationId xmlns:a16="http://schemas.microsoft.com/office/drawing/2014/main" xmlns="" id="{0C9E09E4-9751-FC2D-2E21-7FEEF9A7F4A6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6;p2">
              <a:extLst>
                <a:ext uri="{FF2B5EF4-FFF2-40B4-BE49-F238E27FC236}">
                  <a16:creationId xmlns:a16="http://schemas.microsoft.com/office/drawing/2014/main" xmlns="" id="{29DD08C2-F80F-F21B-2A22-73199E98BD1D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7;p2">
              <a:extLst>
                <a:ext uri="{FF2B5EF4-FFF2-40B4-BE49-F238E27FC236}">
                  <a16:creationId xmlns:a16="http://schemas.microsoft.com/office/drawing/2014/main" xmlns="" id="{5A925E66-1647-C7F5-E9B8-E8BA4E6C82B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8;p2">
              <a:extLst>
                <a:ext uri="{FF2B5EF4-FFF2-40B4-BE49-F238E27FC236}">
                  <a16:creationId xmlns:a16="http://schemas.microsoft.com/office/drawing/2014/main" xmlns="" id="{5F67D7FF-BCD0-7214-E5A8-92C2E80B5BBD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9;p2">
              <a:extLst>
                <a:ext uri="{FF2B5EF4-FFF2-40B4-BE49-F238E27FC236}">
                  <a16:creationId xmlns:a16="http://schemas.microsoft.com/office/drawing/2014/main" xmlns="" id="{13D5A498-99B8-9D5A-F71B-749336FA4F9C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;p2">
              <a:extLst>
                <a:ext uri="{FF2B5EF4-FFF2-40B4-BE49-F238E27FC236}">
                  <a16:creationId xmlns:a16="http://schemas.microsoft.com/office/drawing/2014/main" xmlns="" id="{AB8CAD01-6C41-5587-6BB6-CE29FE2FADB9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1;p2">
              <a:extLst>
                <a:ext uri="{FF2B5EF4-FFF2-40B4-BE49-F238E27FC236}">
                  <a16:creationId xmlns:a16="http://schemas.microsoft.com/office/drawing/2014/main" xmlns="" id="{303D4A64-4104-615C-2C55-EAA4211D8636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2;p2">
              <a:extLst>
                <a:ext uri="{FF2B5EF4-FFF2-40B4-BE49-F238E27FC236}">
                  <a16:creationId xmlns:a16="http://schemas.microsoft.com/office/drawing/2014/main" xmlns="" id="{A75FE766-CE7D-2680-64D0-B64347A17562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3;p2">
              <a:extLst>
                <a:ext uri="{FF2B5EF4-FFF2-40B4-BE49-F238E27FC236}">
                  <a16:creationId xmlns:a16="http://schemas.microsoft.com/office/drawing/2014/main" xmlns="" id="{21F6656B-7955-56D4-6B2A-02320A5CF500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4;p2">
              <a:extLst>
                <a:ext uri="{FF2B5EF4-FFF2-40B4-BE49-F238E27FC236}">
                  <a16:creationId xmlns:a16="http://schemas.microsoft.com/office/drawing/2014/main" xmlns="" id="{D2DCE31C-7F88-6E04-90D2-10D98A44BC8A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5;p2">
              <a:extLst>
                <a:ext uri="{FF2B5EF4-FFF2-40B4-BE49-F238E27FC236}">
                  <a16:creationId xmlns:a16="http://schemas.microsoft.com/office/drawing/2014/main" xmlns="" id="{2A5CC068-D401-3E85-8A93-03EE1840AFBF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6;p2">
              <a:extLst>
                <a:ext uri="{FF2B5EF4-FFF2-40B4-BE49-F238E27FC236}">
                  <a16:creationId xmlns:a16="http://schemas.microsoft.com/office/drawing/2014/main" xmlns="" id="{54C00764-9274-6112-33E1-6AF7DD70EDC8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3934;p33">
            <a:extLst>
              <a:ext uri="{FF2B5EF4-FFF2-40B4-BE49-F238E27FC236}">
                <a16:creationId xmlns:a16="http://schemas.microsoft.com/office/drawing/2014/main" xmlns="" id="{B126C2EB-4BDA-D770-F2FC-D74067012109}"/>
              </a:ext>
            </a:extLst>
          </p:cNvPr>
          <p:cNvSpPr txBox="1">
            <a:spLocks/>
          </p:cNvSpPr>
          <p:nvPr/>
        </p:nvSpPr>
        <p:spPr>
          <a:xfrm>
            <a:off x="811824" y="1436087"/>
            <a:ext cx="4828019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3600" dirty="0">
                <a:solidFill>
                  <a:srgbClr val="F3AC3D"/>
                </a:solidFill>
                <a:latin typeface="Montserrat" panose="00000500000000000000" pitchFamily="2" charset="0"/>
                <a:cs typeface="Figtree" panose="020B0604020202020204" charset="0"/>
              </a:rPr>
              <a:t>PENUTUP</a:t>
            </a:r>
            <a:endParaRPr lang="en-US" dirty="0">
              <a:solidFill>
                <a:srgbClr val="F3AC3D"/>
              </a:solidFill>
              <a:latin typeface="Montserrat" panose="00000500000000000000" pitchFamily="2" charset="0"/>
              <a:cs typeface="Figtree" panose="020B0604020202020204" charset="0"/>
            </a:endParaRPr>
          </a:p>
        </p:txBody>
      </p:sp>
      <p:sp>
        <p:nvSpPr>
          <p:cNvPr id="295" name="Google Shape;240;p33">
            <a:extLst>
              <a:ext uri="{FF2B5EF4-FFF2-40B4-BE49-F238E27FC236}">
                <a16:creationId xmlns:a16="http://schemas.microsoft.com/office/drawing/2014/main" xmlns="" id="{C0ECF93D-1AB1-7978-9134-1FC43CD8C992}"/>
              </a:ext>
            </a:extLst>
          </p:cNvPr>
          <p:cNvSpPr/>
          <p:nvPr/>
        </p:nvSpPr>
        <p:spPr>
          <a:xfrm>
            <a:off x="808702" y="2897412"/>
            <a:ext cx="4941704" cy="303254"/>
          </a:xfrm>
          <a:prstGeom prst="roundRect">
            <a:avLst>
              <a:gd name="adj" fmla="val 50000"/>
            </a:avLst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b="1" dirty="0">
              <a:solidFill>
                <a:schemeClr val="bg1"/>
              </a:solidFill>
              <a:latin typeface="Figtree" panose="020B0604020202020204" charset="0"/>
              <a:cs typeface="Figtree" panose="020B06040202020202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A4E61C-8D16-DC64-A6D0-5B84B97C5119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7D2897A1-9089-92B7-6926-B1F5A0838605}"/>
              </a:ext>
            </a:extLst>
          </p:cNvPr>
          <p:cNvSpPr/>
          <p:nvPr/>
        </p:nvSpPr>
        <p:spPr>
          <a:xfrm>
            <a:off x="6732898" y="-1043982"/>
            <a:ext cx="1790784" cy="4964772"/>
          </a:xfrm>
          <a:prstGeom prst="roundRect">
            <a:avLst>
              <a:gd name="adj" fmla="val 50000"/>
            </a:avLst>
          </a:prstGeom>
          <a:solidFill>
            <a:srgbClr val="F59283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27;p2">
            <a:extLst>
              <a:ext uri="{FF2B5EF4-FFF2-40B4-BE49-F238E27FC236}">
                <a16:creationId xmlns:a16="http://schemas.microsoft.com/office/drawing/2014/main" xmlns="" id="{5B283D41-3ACB-D073-7154-8973E67FE432}"/>
              </a:ext>
            </a:extLst>
          </p:cNvPr>
          <p:cNvSpPr/>
          <p:nvPr/>
        </p:nvSpPr>
        <p:spPr>
          <a:xfrm rot="5400000">
            <a:off x="9313577" y="191075"/>
            <a:ext cx="303600" cy="303300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243;p16">
            <a:extLst>
              <a:ext uri="{FF2B5EF4-FFF2-40B4-BE49-F238E27FC236}">
                <a16:creationId xmlns:a16="http://schemas.microsoft.com/office/drawing/2014/main" xmlns="" id="{45F52FC7-5BDE-04CB-E6D1-B476990B8FB1}"/>
              </a:ext>
            </a:extLst>
          </p:cNvPr>
          <p:cNvGrpSpPr/>
          <p:nvPr/>
        </p:nvGrpSpPr>
        <p:grpSpPr>
          <a:xfrm rot="16200000">
            <a:off x="7801765" y="721419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42" name="Google Shape;244;p16">
              <a:extLst>
                <a:ext uri="{FF2B5EF4-FFF2-40B4-BE49-F238E27FC236}">
                  <a16:creationId xmlns:a16="http://schemas.microsoft.com/office/drawing/2014/main" xmlns="" id="{54E8233D-140D-08D2-3723-03F3642CA6C1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5;p16">
              <a:extLst>
                <a:ext uri="{FF2B5EF4-FFF2-40B4-BE49-F238E27FC236}">
                  <a16:creationId xmlns:a16="http://schemas.microsoft.com/office/drawing/2014/main" xmlns="" id="{684E634D-1D31-58EA-CAB9-E6B3996A0C4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6;p16">
              <a:extLst>
                <a:ext uri="{FF2B5EF4-FFF2-40B4-BE49-F238E27FC236}">
                  <a16:creationId xmlns:a16="http://schemas.microsoft.com/office/drawing/2014/main" xmlns="" id="{E74F0191-D928-E327-FBD4-89EED053E9B2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7;p16">
              <a:extLst>
                <a:ext uri="{FF2B5EF4-FFF2-40B4-BE49-F238E27FC236}">
                  <a16:creationId xmlns:a16="http://schemas.microsoft.com/office/drawing/2014/main" xmlns="" id="{3AE41BC0-E715-FAC8-E050-7FA7FFFFBEF8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8;p16">
              <a:extLst>
                <a:ext uri="{FF2B5EF4-FFF2-40B4-BE49-F238E27FC236}">
                  <a16:creationId xmlns:a16="http://schemas.microsoft.com/office/drawing/2014/main" xmlns="" id="{52FEA350-F9A1-494B-CDF9-5F540736B56E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9;p16">
              <a:extLst>
                <a:ext uri="{FF2B5EF4-FFF2-40B4-BE49-F238E27FC236}">
                  <a16:creationId xmlns:a16="http://schemas.microsoft.com/office/drawing/2014/main" xmlns="" id="{5228F9C5-AA24-CCBA-5042-DCAF018EE32D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;p16">
              <a:extLst>
                <a:ext uri="{FF2B5EF4-FFF2-40B4-BE49-F238E27FC236}">
                  <a16:creationId xmlns:a16="http://schemas.microsoft.com/office/drawing/2014/main" xmlns="" id="{3C5C8A4C-C883-3D0B-9A37-D62185BF9B1C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1;p16">
              <a:extLst>
                <a:ext uri="{FF2B5EF4-FFF2-40B4-BE49-F238E27FC236}">
                  <a16:creationId xmlns:a16="http://schemas.microsoft.com/office/drawing/2014/main" xmlns="" id="{86236364-333A-43AD-07F1-755CE864A57C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2;p16">
              <a:extLst>
                <a:ext uri="{FF2B5EF4-FFF2-40B4-BE49-F238E27FC236}">
                  <a16:creationId xmlns:a16="http://schemas.microsoft.com/office/drawing/2014/main" xmlns="" id="{C495F3AF-7391-6800-4A5F-74B5F804CEC3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3;p16">
              <a:extLst>
                <a:ext uri="{FF2B5EF4-FFF2-40B4-BE49-F238E27FC236}">
                  <a16:creationId xmlns:a16="http://schemas.microsoft.com/office/drawing/2014/main" xmlns="" id="{D61C64D0-2BB9-D1A8-0D7A-FBF19D0D746A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4;p16">
              <a:extLst>
                <a:ext uri="{FF2B5EF4-FFF2-40B4-BE49-F238E27FC236}">
                  <a16:creationId xmlns:a16="http://schemas.microsoft.com/office/drawing/2014/main" xmlns="" id="{A89C1FB9-B5C5-C71A-877B-93127C9F84D3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;p16">
              <a:extLst>
                <a:ext uri="{FF2B5EF4-FFF2-40B4-BE49-F238E27FC236}">
                  <a16:creationId xmlns:a16="http://schemas.microsoft.com/office/drawing/2014/main" xmlns="" id="{1B651C08-6C01-A992-E1EC-CBE80A8495EA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27;p16">
            <a:extLst>
              <a:ext uri="{FF2B5EF4-FFF2-40B4-BE49-F238E27FC236}">
                <a16:creationId xmlns:a16="http://schemas.microsoft.com/office/drawing/2014/main" xmlns="" id="{B9E13A64-0D7B-1D93-41CB-67C39D4F8CB7}"/>
              </a:ext>
            </a:extLst>
          </p:cNvPr>
          <p:cNvSpPr/>
          <p:nvPr/>
        </p:nvSpPr>
        <p:spPr>
          <a:xfrm rot="5400000">
            <a:off x="-2387721" y="2277186"/>
            <a:ext cx="4551406" cy="378886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4A0E531-B908-4ED0-725C-6FFBA96781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55" y="4337873"/>
            <a:ext cx="1917487" cy="1078587"/>
          </a:xfrm>
          <a:prstGeom prst="rect">
            <a:avLst/>
          </a:prstGeom>
        </p:spPr>
      </p:pic>
      <p:sp>
        <p:nvSpPr>
          <p:cNvPr id="58" name="Google Shape;11;p2">
            <a:extLst>
              <a:ext uri="{FF2B5EF4-FFF2-40B4-BE49-F238E27FC236}">
                <a16:creationId xmlns:a16="http://schemas.microsoft.com/office/drawing/2014/main" xmlns="" id="{3D7778BC-E096-5174-5F45-9030CC1B8680}"/>
              </a:ext>
            </a:extLst>
          </p:cNvPr>
          <p:cNvSpPr/>
          <p:nvPr/>
        </p:nvSpPr>
        <p:spPr>
          <a:xfrm rot="5400000">
            <a:off x="10930397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241;p16">
            <a:extLst>
              <a:ext uri="{FF2B5EF4-FFF2-40B4-BE49-F238E27FC236}">
                <a16:creationId xmlns:a16="http://schemas.microsoft.com/office/drawing/2014/main" xmlns="" id="{E113B298-1CF1-9009-ADC8-9C43AA81194F}"/>
              </a:ext>
            </a:extLst>
          </p:cNvPr>
          <p:cNvSpPr/>
          <p:nvPr/>
        </p:nvSpPr>
        <p:spPr>
          <a:xfrm>
            <a:off x="6392567" y="-2163377"/>
            <a:ext cx="594831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xmlns="" id="{41DB50E6-DCEE-8A29-CA73-5241264C7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7499E4-0E43-FBFD-CF8D-615877F5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010" y="1705425"/>
            <a:ext cx="1726337" cy="17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4063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>
          <a:extLst>
            <a:ext uri="{FF2B5EF4-FFF2-40B4-BE49-F238E27FC236}">
              <a16:creationId xmlns:a16="http://schemas.microsoft.com/office/drawing/2014/main" xmlns="" id="{EC8CF6D9-A847-E909-A64F-CA714D144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5EA6AF2A-D1CF-7E35-8CFB-1627753078B2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3D3FA23D-AA24-7B03-5733-3D4CF349C095}"/>
              </a:ext>
            </a:extLst>
          </p:cNvPr>
          <p:cNvSpPr/>
          <p:nvPr/>
        </p:nvSpPr>
        <p:spPr>
          <a:xfrm>
            <a:off x="-752247" y="5093697"/>
            <a:ext cx="6907546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26;p16">
            <a:extLst>
              <a:ext uri="{FF2B5EF4-FFF2-40B4-BE49-F238E27FC236}">
                <a16:creationId xmlns:a16="http://schemas.microsoft.com/office/drawing/2014/main" xmlns="" id="{35BE354D-A52C-D72C-3A16-BC39E2D05107}"/>
              </a:ext>
            </a:extLst>
          </p:cNvPr>
          <p:cNvSpPr/>
          <p:nvPr/>
        </p:nvSpPr>
        <p:spPr>
          <a:xfrm rot="5400000">
            <a:off x="3566858" y="-1120711"/>
            <a:ext cx="483120" cy="206234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D8E23BFA-241F-8924-91C3-15F35122670D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1;p16">
            <a:extLst>
              <a:ext uri="{FF2B5EF4-FFF2-40B4-BE49-F238E27FC236}">
                <a16:creationId xmlns:a16="http://schemas.microsoft.com/office/drawing/2014/main" xmlns="" id="{53D64AAF-5CB3-6912-BEFA-2332D6E328DF}"/>
              </a:ext>
            </a:extLst>
          </p:cNvPr>
          <p:cNvSpPr/>
          <p:nvPr/>
        </p:nvSpPr>
        <p:spPr>
          <a:xfrm rot="5400000">
            <a:off x="2652202" y="-114066"/>
            <a:ext cx="1089000" cy="35176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BBE44A64-1A31-C3F5-CD59-F43E8ED975D0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E6F1C17B-0F51-E1E1-AD39-57380958F672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23E422CB-10B6-ABE1-7881-7970001DE8BE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CA7DA291-509F-C7BC-C1CC-752019F332DB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139DB2E0-30B1-0528-5E2A-DFF5AA06BF23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BCEF20B1-176C-47A1-6DFC-2D40CEB53163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E6738EF4-5C81-4B72-FC81-CA843603CA71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9A0EBF3B-CE12-C88A-17BA-B42FC77DC9EF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2E7E567B-3139-B45F-E2F9-E6D964275BF6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C1CB6542-50AE-6610-05F9-3DD324A4D8B6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D6C997F7-E530-CD69-58A0-010099A5E64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946EE769-70DF-D750-07B7-644209F9FB42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60CC85CD-5DA1-4F98-ECC9-2B1F7A3BC538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96E0EC4-1168-6A55-BD32-1311B7B7D7CB}"/>
              </a:ext>
            </a:extLst>
          </p:cNvPr>
          <p:cNvSpPr/>
          <p:nvPr/>
        </p:nvSpPr>
        <p:spPr>
          <a:xfrm>
            <a:off x="399182" y="1207007"/>
            <a:ext cx="6190544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42510F2-0829-7E78-B715-299BE410C612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1FA5F539-5B04-D4D7-ADF7-4A876B279A9F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A2603C-793D-23DC-E173-D8A3752DFB3B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sz="11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Kesimpulan</a:t>
              </a:r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E047F5FC-A2A5-3642-9F15-A151174EB385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6F26F5A6-7FA0-F358-3AB3-99DB4C96E15B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3D95306A-ABE2-AF2D-F85D-EF417B352EFB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3CBBF8D1-0609-1105-B69F-79B8198F87C1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ECDDF9BA-42D9-8A8B-13B8-7BD855E130D3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F8929D4A-B888-88EA-3302-838F151FCAB7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BE018018-CDAC-AD57-5219-4000118BA0FF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68591847-4777-5463-43E5-93F79A15D7FD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2C0DD920-9A89-E9D1-FB9D-60F01569660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5BDDBB95-88D1-5B3E-9CA9-3F171BEA87F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41FFF053-01F5-8458-BC46-4E27B85585C0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76C553BA-1EE9-1767-0AF3-E71853F3B74A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DA543271-A25D-B7ED-E308-0B43F0A76DE7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D661B08-6EB0-ECBA-7F59-C9D887899C81}"/>
              </a:ext>
            </a:extLst>
          </p:cNvPr>
          <p:cNvSpPr txBox="1"/>
          <p:nvPr/>
        </p:nvSpPr>
        <p:spPr>
          <a:xfrm>
            <a:off x="456409" y="1518436"/>
            <a:ext cx="57330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ID" sz="1200" dirty="0"/>
          </a:p>
          <a:p>
            <a:pPr algn="just"/>
            <a:r>
              <a:rPr lang="en-ID" sz="1200" dirty="0" err="1"/>
              <a:t>Studi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menyimpulkan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Gaya </a:t>
            </a:r>
            <a:r>
              <a:rPr lang="en-ID" sz="1200" dirty="0" err="1"/>
              <a:t>Kepemimpinan</a:t>
            </a:r>
            <a:r>
              <a:rPr lang="en-ID" sz="1200" dirty="0"/>
              <a:t> Spiritual dan </a:t>
            </a:r>
            <a:r>
              <a:rPr lang="en-ID" sz="1200" dirty="0" err="1"/>
              <a:t>Motivasi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 </a:t>
            </a:r>
            <a:r>
              <a:rPr lang="en-ID" sz="1200" dirty="0" err="1"/>
              <a:t>memengaruhi</a:t>
            </a:r>
            <a:r>
              <a:rPr lang="en-ID" sz="1200" dirty="0"/>
              <a:t> </a:t>
            </a:r>
            <a:r>
              <a:rPr lang="en-ID" sz="1200" dirty="0" err="1"/>
              <a:t>kinerja</a:t>
            </a:r>
            <a:r>
              <a:rPr lang="en-ID" sz="1200" dirty="0"/>
              <a:t> </a:t>
            </a:r>
            <a:r>
              <a:rPr lang="en-ID" sz="1200" dirty="0" err="1"/>
              <a:t>pegawai</a:t>
            </a:r>
            <a:r>
              <a:rPr lang="en-ID" sz="1200" dirty="0"/>
              <a:t> di BAPPEDA </a:t>
            </a:r>
            <a:r>
              <a:rPr lang="en-ID" sz="1200" dirty="0" err="1"/>
              <a:t>Kabupaten</a:t>
            </a:r>
            <a:r>
              <a:rPr lang="en-ID" sz="1200" dirty="0"/>
              <a:t> </a:t>
            </a:r>
            <a:r>
              <a:rPr lang="en-ID" sz="1200" dirty="0" err="1"/>
              <a:t>Jember</a:t>
            </a:r>
            <a:r>
              <a:rPr lang="en-ID" sz="1200" dirty="0"/>
              <a:t>, </a:t>
            </a:r>
            <a:r>
              <a:rPr lang="en-ID" sz="1200" dirty="0" err="1"/>
              <a:t>sementara</a:t>
            </a:r>
            <a:r>
              <a:rPr lang="en-ID" sz="1200" dirty="0"/>
              <a:t>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Organisasi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menunjukkan</a:t>
            </a:r>
            <a:r>
              <a:rPr lang="en-ID" sz="1200" dirty="0"/>
              <a:t> </a:t>
            </a:r>
            <a:r>
              <a:rPr lang="en-ID" sz="1200" dirty="0" err="1"/>
              <a:t>dampak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 </a:t>
            </a:r>
            <a:r>
              <a:rPr lang="en-ID" sz="1200" dirty="0" err="1"/>
              <a:t>meskipun</a:t>
            </a:r>
            <a:r>
              <a:rPr lang="en-ID" sz="1200" dirty="0"/>
              <a:t> </a:t>
            </a:r>
            <a:r>
              <a:rPr lang="en-ID" sz="1200" dirty="0" err="1"/>
              <a:t>berkorelasi</a:t>
            </a:r>
            <a:r>
              <a:rPr lang="en-ID" sz="1200" dirty="0"/>
              <a:t> </a:t>
            </a:r>
            <a:r>
              <a:rPr lang="en-ID" sz="1200" dirty="0" err="1"/>
              <a:t>positif</a:t>
            </a:r>
            <a:r>
              <a:rPr lang="en-ID" sz="1200" dirty="0"/>
              <a:t>. </a:t>
            </a:r>
            <a:r>
              <a:rPr lang="en-ID" sz="1200" dirty="0" err="1"/>
              <a:t>Temuan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menyoroti</a:t>
            </a:r>
            <a:r>
              <a:rPr lang="en-ID" sz="1200" dirty="0"/>
              <a:t> </a:t>
            </a:r>
            <a:r>
              <a:rPr lang="en-ID" sz="1200" dirty="0" err="1"/>
              <a:t>pentingnya</a:t>
            </a:r>
            <a:r>
              <a:rPr lang="en-ID" sz="1200" dirty="0"/>
              <a:t> </a:t>
            </a:r>
            <a:r>
              <a:rPr lang="en-ID" sz="1200" dirty="0" err="1"/>
              <a:t>kepemimpinan</a:t>
            </a:r>
            <a:r>
              <a:rPr lang="en-ID" sz="1200" dirty="0"/>
              <a:t> </a:t>
            </a:r>
            <a:r>
              <a:rPr lang="en-ID" sz="1200" dirty="0" err="1"/>
              <a:t>berbasis</a:t>
            </a:r>
            <a:r>
              <a:rPr lang="en-ID" sz="1200" dirty="0"/>
              <a:t> </a:t>
            </a:r>
            <a:r>
              <a:rPr lang="en-ID" sz="1200" dirty="0" err="1"/>
              <a:t>nilai</a:t>
            </a:r>
            <a:r>
              <a:rPr lang="en-ID" sz="1200" dirty="0"/>
              <a:t> moral dan spiritual </a:t>
            </a:r>
            <a:r>
              <a:rPr lang="en-ID" sz="1200" dirty="0" err="1"/>
              <a:t>serta</a:t>
            </a:r>
            <a:r>
              <a:rPr lang="en-ID" sz="1200" dirty="0"/>
              <a:t> strategi </a:t>
            </a:r>
            <a:r>
              <a:rPr lang="en-ID" sz="1200" dirty="0" err="1"/>
              <a:t>motivasi</a:t>
            </a:r>
            <a:r>
              <a:rPr lang="en-ID" sz="1200" dirty="0"/>
              <a:t> </a:t>
            </a:r>
            <a:r>
              <a:rPr lang="en-ID" sz="1200" dirty="0" err="1"/>
              <a:t>intrinsik</a:t>
            </a:r>
            <a:r>
              <a:rPr lang="en-ID" sz="1200" dirty="0"/>
              <a:t> dan </a:t>
            </a:r>
            <a:r>
              <a:rPr lang="en-ID" sz="1200" dirty="0" err="1"/>
              <a:t>ekstrinsik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menciptakan</a:t>
            </a:r>
            <a:r>
              <a:rPr lang="en-ID" sz="1200" dirty="0"/>
              <a:t> </a:t>
            </a:r>
            <a:r>
              <a:rPr lang="en-ID" sz="1200" dirty="0" err="1"/>
              <a:t>lingkungan</a:t>
            </a:r>
            <a:r>
              <a:rPr lang="en-ID" sz="1200" dirty="0"/>
              <a:t> </a:t>
            </a:r>
            <a:r>
              <a:rPr lang="en-ID" sz="1200" dirty="0" err="1"/>
              <a:t>kerja</a:t>
            </a:r>
            <a:r>
              <a:rPr lang="en-ID" sz="1200" dirty="0"/>
              <a:t> yang </a:t>
            </a:r>
            <a:r>
              <a:rPr lang="en-ID" sz="1200" dirty="0" err="1"/>
              <a:t>produktif</a:t>
            </a:r>
            <a:r>
              <a:rPr lang="en-ID" sz="1200" dirty="0"/>
              <a:t> dan </a:t>
            </a:r>
            <a:r>
              <a:rPr lang="en-ID" sz="1200" dirty="0" err="1"/>
              <a:t>efisien</a:t>
            </a:r>
            <a:r>
              <a:rPr lang="en-ID" sz="1200" dirty="0"/>
              <a:t>.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praktis</a:t>
            </a:r>
            <a:r>
              <a:rPr lang="en-ID" sz="1200" dirty="0"/>
              <a:t>, </a:t>
            </a:r>
            <a:r>
              <a:rPr lang="en-ID" sz="1200" dirty="0" err="1"/>
              <a:t>peningkatan</a:t>
            </a:r>
            <a:r>
              <a:rPr lang="en-ID" sz="1200" dirty="0"/>
              <a:t> </a:t>
            </a:r>
            <a:r>
              <a:rPr lang="en-ID" sz="1200" dirty="0" err="1"/>
              <a:t>kepemimpinan</a:t>
            </a:r>
            <a:r>
              <a:rPr lang="en-ID" sz="1200" dirty="0"/>
              <a:t> dan </a:t>
            </a:r>
            <a:r>
              <a:rPr lang="en-ID" sz="1200" dirty="0" err="1"/>
              <a:t>motivasi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mendukung</a:t>
            </a:r>
            <a:r>
              <a:rPr lang="en-ID" sz="1200" dirty="0"/>
              <a:t> </a:t>
            </a:r>
            <a:r>
              <a:rPr lang="en-ID" sz="1200" dirty="0" err="1"/>
              <a:t>efisiensi</a:t>
            </a:r>
            <a:r>
              <a:rPr lang="en-ID" sz="1200" dirty="0"/>
              <a:t> </a:t>
            </a:r>
            <a:r>
              <a:rPr lang="en-ID" sz="1200" dirty="0" err="1"/>
              <a:t>sumber</a:t>
            </a:r>
            <a:r>
              <a:rPr lang="en-ID" sz="1200" dirty="0"/>
              <a:t> </a:t>
            </a:r>
            <a:r>
              <a:rPr lang="en-ID" sz="1200" dirty="0" err="1"/>
              <a:t>daya</a:t>
            </a:r>
            <a:r>
              <a:rPr lang="en-ID" sz="1200" dirty="0"/>
              <a:t> dan </a:t>
            </a:r>
            <a:r>
              <a:rPr lang="en-ID" sz="1200" dirty="0" err="1"/>
              <a:t>kualitas</a:t>
            </a:r>
            <a:r>
              <a:rPr lang="en-ID" sz="1200" dirty="0"/>
              <a:t> </a:t>
            </a:r>
            <a:r>
              <a:rPr lang="en-ID" sz="1200" dirty="0" err="1"/>
              <a:t>hasil</a:t>
            </a:r>
            <a:r>
              <a:rPr lang="en-ID" sz="1200" dirty="0"/>
              <a:t> </a:t>
            </a:r>
            <a:r>
              <a:rPr lang="en-ID" sz="1200" dirty="0" err="1"/>
              <a:t>pembangunan</a:t>
            </a:r>
            <a:r>
              <a:rPr lang="en-ID" sz="1200" dirty="0"/>
              <a:t> </a:t>
            </a:r>
            <a:r>
              <a:rPr lang="en-ID" sz="1200" dirty="0" err="1"/>
              <a:t>daerah</a:t>
            </a:r>
            <a:r>
              <a:rPr lang="en-ID" sz="1200" dirty="0"/>
              <a:t>. </a:t>
            </a:r>
            <a:r>
              <a:rPr lang="en-ID" sz="1200" dirty="0" err="1"/>
              <a:t>Namun</a:t>
            </a:r>
            <a:r>
              <a:rPr lang="en-ID" sz="1200" dirty="0"/>
              <a:t>, </a:t>
            </a:r>
            <a:r>
              <a:rPr lang="en-ID" sz="1200" dirty="0" err="1"/>
              <a:t>penelitian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menghadapi</a:t>
            </a:r>
            <a:r>
              <a:rPr lang="en-ID" sz="1200" dirty="0"/>
              <a:t> </a:t>
            </a:r>
            <a:r>
              <a:rPr lang="en-ID" sz="1200" dirty="0" err="1"/>
              <a:t>keterbatasan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ukuran</a:t>
            </a:r>
            <a:r>
              <a:rPr lang="en-ID" sz="1200" dirty="0"/>
              <a:t> </a:t>
            </a:r>
            <a:r>
              <a:rPr lang="en-ID" sz="1200" dirty="0" err="1"/>
              <a:t>sampel</a:t>
            </a:r>
            <a:r>
              <a:rPr lang="en-ID" sz="1200" dirty="0"/>
              <a:t> </a:t>
            </a:r>
            <a:r>
              <a:rPr lang="en-ID" sz="1200" dirty="0" err="1"/>
              <a:t>kecil</a:t>
            </a:r>
            <a:r>
              <a:rPr lang="en-ID" sz="1200" dirty="0"/>
              <a:t>, </a:t>
            </a:r>
            <a:r>
              <a:rPr lang="en-ID" sz="1200" dirty="0" err="1"/>
              <a:t>potensi</a:t>
            </a:r>
            <a:r>
              <a:rPr lang="en-ID" sz="1200" dirty="0"/>
              <a:t> bias </a:t>
            </a:r>
            <a:r>
              <a:rPr lang="en-ID" sz="1200" dirty="0" err="1"/>
              <a:t>kuesioner</a:t>
            </a:r>
            <a:r>
              <a:rPr lang="en-ID" sz="1200" dirty="0"/>
              <a:t>, dan </a:t>
            </a:r>
            <a:r>
              <a:rPr lang="en-ID" sz="1200" dirty="0" err="1"/>
              <a:t>fokus</a:t>
            </a:r>
            <a:r>
              <a:rPr lang="en-ID" sz="1200" dirty="0"/>
              <a:t> pada </a:t>
            </a:r>
            <a:r>
              <a:rPr lang="en-ID" sz="1200" dirty="0" err="1"/>
              <a:t>hubungan</a:t>
            </a:r>
            <a:r>
              <a:rPr lang="en-ID" sz="1200" dirty="0"/>
              <a:t> linier, yang </a:t>
            </a:r>
            <a:r>
              <a:rPr lang="en-ID" sz="1200" dirty="0" err="1"/>
              <a:t>membatasi</a:t>
            </a:r>
            <a:r>
              <a:rPr lang="en-ID" sz="1200" dirty="0"/>
              <a:t> </a:t>
            </a:r>
            <a:r>
              <a:rPr lang="en-ID" sz="1200" dirty="0" err="1"/>
              <a:t>generalisasi</a:t>
            </a:r>
            <a:r>
              <a:rPr lang="en-ID" sz="1200" dirty="0"/>
              <a:t> dan </a:t>
            </a:r>
            <a:r>
              <a:rPr lang="en-ID" sz="1200" dirty="0" err="1"/>
              <a:t>pemahaman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luas</a:t>
            </a:r>
            <a:r>
              <a:rPr lang="en-ID" sz="1200" dirty="0"/>
              <a:t>. </a:t>
            </a:r>
            <a:r>
              <a:rPr lang="en-ID" sz="1200" dirty="0" err="1"/>
              <a:t>Penelitian</a:t>
            </a:r>
            <a:r>
              <a:rPr lang="en-ID" sz="1200" dirty="0"/>
              <a:t> masa </a:t>
            </a:r>
            <a:r>
              <a:rPr lang="en-ID" sz="1200" dirty="0" err="1"/>
              <a:t>depan</a:t>
            </a:r>
            <a:r>
              <a:rPr lang="en-ID" sz="1200" dirty="0"/>
              <a:t> </a:t>
            </a:r>
            <a:r>
              <a:rPr lang="en-ID" sz="1200" dirty="0" err="1"/>
              <a:t>disarankan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memperluas</a:t>
            </a:r>
            <a:r>
              <a:rPr lang="en-ID" sz="1200" dirty="0"/>
              <a:t> </a:t>
            </a:r>
            <a:r>
              <a:rPr lang="en-ID" sz="1200" dirty="0" err="1"/>
              <a:t>sampel</a:t>
            </a:r>
            <a:r>
              <a:rPr lang="en-ID" sz="1200" dirty="0"/>
              <a:t>, </a:t>
            </a:r>
            <a:r>
              <a:rPr lang="en-ID" sz="1200" dirty="0" err="1"/>
              <a:t>menggabungkan</a:t>
            </a:r>
            <a:r>
              <a:rPr lang="en-ID" sz="1200" dirty="0"/>
              <a:t> </a:t>
            </a:r>
            <a:r>
              <a:rPr lang="en-ID" sz="1200" dirty="0" err="1"/>
              <a:t>metode</a:t>
            </a:r>
            <a:r>
              <a:rPr lang="en-ID" sz="1200" dirty="0"/>
              <a:t> </a:t>
            </a:r>
            <a:r>
              <a:rPr lang="en-ID" sz="1200" dirty="0" err="1"/>
              <a:t>kualitatif</a:t>
            </a:r>
            <a:r>
              <a:rPr lang="en-ID" sz="1200" dirty="0"/>
              <a:t>, dan </a:t>
            </a:r>
            <a:r>
              <a:rPr lang="en-ID" sz="1200" dirty="0" err="1"/>
              <a:t>mengeksplorasi</a:t>
            </a:r>
            <a:r>
              <a:rPr lang="en-ID" sz="1200" dirty="0"/>
              <a:t> </a:t>
            </a:r>
            <a:r>
              <a:rPr lang="en-ID" sz="1200" dirty="0" err="1"/>
              <a:t>interaksi</a:t>
            </a:r>
            <a:r>
              <a:rPr lang="en-ID" sz="1200" dirty="0"/>
              <a:t> </a:t>
            </a:r>
            <a:r>
              <a:rPr lang="en-ID" sz="1200" dirty="0" err="1"/>
              <a:t>dinamis</a:t>
            </a:r>
            <a:r>
              <a:rPr lang="en-ID" sz="1200" dirty="0"/>
              <a:t> </a:t>
            </a:r>
            <a:r>
              <a:rPr lang="en-ID" sz="1200" dirty="0" err="1"/>
              <a:t>antara</a:t>
            </a:r>
            <a:r>
              <a:rPr lang="en-ID" sz="1200" dirty="0"/>
              <a:t> </a:t>
            </a:r>
            <a:r>
              <a:rPr lang="en-ID" sz="1200" dirty="0" err="1"/>
              <a:t>variabel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menciptakan</a:t>
            </a:r>
            <a:r>
              <a:rPr lang="en-ID" sz="1200" dirty="0"/>
              <a:t> model </a:t>
            </a:r>
            <a:r>
              <a:rPr lang="en-ID" sz="1200" dirty="0" err="1"/>
              <a:t>kinerja</a:t>
            </a:r>
            <a:r>
              <a:rPr lang="en-ID" sz="1200" dirty="0"/>
              <a:t> </a:t>
            </a:r>
            <a:r>
              <a:rPr lang="en-ID" sz="1200" dirty="0" err="1"/>
              <a:t>pegawai</a:t>
            </a:r>
            <a:r>
              <a:rPr lang="en-ID" sz="1200" dirty="0"/>
              <a:t> yang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komprehensif</a:t>
            </a:r>
            <a:r>
              <a:rPr lang="en-ID" sz="1200" dirty="0"/>
              <a:t> di </a:t>
            </a:r>
            <a:r>
              <a:rPr lang="en-ID" sz="1200" dirty="0" err="1"/>
              <a:t>sektor</a:t>
            </a:r>
            <a:r>
              <a:rPr lang="en-ID" sz="1200" dirty="0"/>
              <a:t> </a:t>
            </a:r>
            <a:r>
              <a:rPr lang="en-ID" sz="1200" dirty="0" err="1"/>
              <a:t>publik</a:t>
            </a:r>
            <a:r>
              <a:rPr lang="en-ID" sz="1200" dirty="0"/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B4A6B72-589A-F1C1-9BEF-9AF2DE0412E9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7C128FB-4A94-AFDC-4F0A-2EA8851A5DE0}"/>
              </a:ext>
            </a:extLst>
          </p:cNvPr>
          <p:cNvSpPr/>
          <p:nvPr/>
        </p:nvSpPr>
        <p:spPr>
          <a:xfrm>
            <a:off x="8196994" y="-3117757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54" name="Google Shape;11;p2">
            <a:extLst>
              <a:ext uri="{FF2B5EF4-FFF2-40B4-BE49-F238E27FC236}">
                <a16:creationId xmlns:a16="http://schemas.microsoft.com/office/drawing/2014/main" xmlns="" id="{BF235AE8-2ABA-53EF-FB08-C52E9E7014FC}"/>
              </a:ext>
            </a:extLst>
          </p:cNvPr>
          <p:cNvSpPr/>
          <p:nvPr/>
        </p:nvSpPr>
        <p:spPr>
          <a:xfrm rot="5400000">
            <a:off x="10433489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2;p2">
            <a:extLst>
              <a:ext uri="{FF2B5EF4-FFF2-40B4-BE49-F238E27FC236}">
                <a16:creationId xmlns:a16="http://schemas.microsoft.com/office/drawing/2014/main" xmlns="" id="{E3F42DE3-EC59-AA63-D48A-03090120C12F}"/>
              </a:ext>
            </a:extLst>
          </p:cNvPr>
          <p:cNvSpPr/>
          <p:nvPr/>
        </p:nvSpPr>
        <p:spPr>
          <a:xfrm>
            <a:off x="8908240" y="-1592748"/>
            <a:ext cx="2982300" cy="13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26;p16">
            <a:extLst>
              <a:ext uri="{FF2B5EF4-FFF2-40B4-BE49-F238E27FC236}">
                <a16:creationId xmlns:a16="http://schemas.microsoft.com/office/drawing/2014/main" xmlns="" id="{84035E51-53FA-DD0C-08C9-51CAA4DE5BED}"/>
              </a:ext>
            </a:extLst>
          </p:cNvPr>
          <p:cNvSpPr/>
          <p:nvPr/>
        </p:nvSpPr>
        <p:spPr>
          <a:xfrm rot="5400000">
            <a:off x="-1352718" y="3065686"/>
            <a:ext cx="726803" cy="21274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8897E999-BA33-CB26-2826-27EA76D7D0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422F57-525F-1D0B-9048-157D72CA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408" y="-25537"/>
            <a:ext cx="658041" cy="6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444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337;p52">
            <a:extLst>
              <a:ext uri="{FF2B5EF4-FFF2-40B4-BE49-F238E27FC236}">
                <a16:creationId xmlns:a16="http://schemas.microsoft.com/office/drawing/2014/main" xmlns="" id="{FA2F38CB-C22D-FA98-E1C6-8D4B92FC33C4}"/>
              </a:ext>
            </a:extLst>
          </p:cNvPr>
          <p:cNvSpPr txBox="1">
            <a:spLocks/>
          </p:cNvSpPr>
          <p:nvPr/>
        </p:nvSpPr>
        <p:spPr>
          <a:xfrm>
            <a:off x="837219" y="2469866"/>
            <a:ext cx="7460485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TERIMAKASIH</a:t>
            </a:r>
            <a:endParaRPr lang="en-US" sz="54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rgbClr val="F3AC3D"/>
                </a:solidFill>
              </a:rPr>
              <a:t>MOHON MASUKAN DAN BIMBINGANNYA</a:t>
            </a:r>
          </a:p>
        </p:txBody>
      </p:sp>
      <p:cxnSp>
        <p:nvCxnSpPr>
          <p:cNvPr id="597" name="Google Shape;256;p34">
            <a:extLst>
              <a:ext uri="{FF2B5EF4-FFF2-40B4-BE49-F238E27FC236}">
                <a16:creationId xmlns:a16="http://schemas.microsoft.com/office/drawing/2014/main" xmlns="" id="{1CAB3364-4636-595E-F010-7F101F3A19D7}"/>
              </a:ext>
            </a:extLst>
          </p:cNvPr>
          <p:cNvCxnSpPr/>
          <p:nvPr/>
        </p:nvCxnSpPr>
        <p:spPr>
          <a:xfrm>
            <a:off x="832650" y="4599365"/>
            <a:ext cx="74787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7" name="Google Shape;14;p2">
            <a:extLst>
              <a:ext uri="{FF2B5EF4-FFF2-40B4-BE49-F238E27FC236}">
                <a16:creationId xmlns:a16="http://schemas.microsoft.com/office/drawing/2014/main" xmlns="" id="{F33D1FC7-E6D7-13BD-CF71-79FC20B0530C}"/>
              </a:ext>
            </a:extLst>
          </p:cNvPr>
          <p:cNvGrpSpPr/>
          <p:nvPr/>
        </p:nvGrpSpPr>
        <p:grpSpPr>
          <a:xfrm rot="5400000">
            <a:off x="-1169059" y="972405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668" name="Google Shape;15;p2">
              <a:extLst>
                <a:ext uri="{FF2B5EF4-FFF2-40B4-BE49-F238E27FC236}">
                  <a16:creationId xmlns:a16="http://schemas.microsoft.com/office/drawing/2014/main" xmlns="" id="{39F39F62-8E37-AF6C-22BC-2766E3686E21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6;p2">
              <a:extLst>
                <a:ext uri="{FF2B5EF4-FFF2-40B4-BE49-F238E27FC236}">
                  <a16:creationId xmlns:a16="http://schemas.microsoft.com/office/drawing/2014/main" xmlns="" id="{6EADD070-22D1-B019-C8E9-696478FCF505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7;p2">
              <a:extLst>
                <a:ext uri="{FF2B5EF4-FFF2-40B4-BE49-F238E27FC236}">
                  <a16:creationId xmlns:a16="http://schemas.microsoft.com/office/drawing/2014/main" xmlns="" id="{AE5D969F-382E-D12A-2533-E69FBE74F396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8;p2">
              <a:extLst>
                <a:ext uri="{FF2B5EF4-FFF2-40B4-BE49-F238E27FC236}">
                  <a16:creationId xmlns:a16="http://schemas.microsoft.com/office/drawing/2014/main" xmlns="" id="{38934BCE-3B89-925A-A06A-647C1E419783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9;p2">
              <a:extLst>
                <a:ext uri="{FF2B5EF4-FFF2-40B4-BE49-F238E27FC236}">
                  <a16:creationId xmlns:a16="http://schemas.microsoft.com/office/drawing/2014/main" xmlns="" id="{6EB5491F-E126-365A-A1BA-F923BC548A09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0;p2">
              <a:extLst>
                <a:ext uri="{FF2B5EF4-FFF2-40B4-BE49-F238E27FC236}">
                  <a16:creationId xmlns:a16="http://schemas.microsoft.com/office/drawing/2014/main" xmlns="" id="{00D6DBE9-C256-CA17-74EF-D5E06790957C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1;p2">
              <a:extLst>
                <a:ext uri="{FF2B5EF4-FFF2-40B4-BE49-F238E27FC236}">
                  <a16:creationId xmlns:a16="http://schemas.microsoft.com/office/drawing/2014/main" xmlns="" id="{1EDEDE58-AF77-5E0F-80AA-903BFEF51545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22;p2">
              <a:extLst>
                <a:ext uri="{FF2B5EF4-FFF2-40B4-BE49-F238E27FC236}">
                  <a16:creationId xmlns:a16="http://schemas.microsoft.com/office/drawing/2014/main" xmlns="" id="{BA2B5D34-3CC8-A9E1-7CEE-5688CAF065BA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3;p2">
              <a:extLst>
                <a:ext uri="{FF2B5EF4-FFF2-40B4-BE49-F238E27FC236}">
                  <a16:creationId xmlns:a16="http://schemas.microsoft.com/office/drawing/2014/main" xmlns="" id="{9C8D427D-3F49-3B35-2132-AC1BBA163615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4;p2">
              <a:extLst>
                <a:ext uri="{FF2B5EF4-FFF2-40B4-BE49-F238E27FC236}">
                  <a16:creationId xmlns:a16="http://schemas.microsoft.com/office/drawing/2014/main" xmlns="" id="{57EC71E8-5A07-7520-4A08-3B8F7834EFA3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5;p2">
              <a:extLst>
                <a:ext uri="{FF2B5EF4-FFF2-40B4-BE49-F238E27FC236}">
                  <a16:creationId xmlns:a16="http://schemas.microsoft.com/office/drawing/2014/main" xmlns="" id="{74302229-7E5C-9599-BB28-78BC10FD795F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;p2">
              <a:extLst>
                <a:ext uri="{FF2B5EF4-FFF2-40B4-BE49-F238E27FC236}">
                  <a16:creationId xmlns:a16="http://schemas.microsoft.com/office/drawing/2014/main" xmlns="" id="{26A49688-58B7-D9D1-6BE2-7C90C2BD61DA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40;p33">
            <a:extLst>
              <a:ext uri="{FF2B5EF4-FFF2-40B4-BE49-F238E27FC236}">
                <a16:creationId xmlns:a16="http://schemas.microsoft.com/office/drawing/2014/main" xmlns="" id="{A46A426C-8F48-457B-802D-ACA9E05915D3}"/>
              </a:ext>
            </a:extLst>
          </p:cNvPr>
          <p:cNvSpPr/>
          <p:nvPr/>
        </p:nvSpPr>
        <p:spPr>
          <a:xfrm>
            <a:off x="2096609" y="3887643"/>
            <a:ext cx="4941704" cy="303254"/>
          </a:xfrm>
          <a:prstGeom prst="roundRect">
            <a:avLst>
              <a:gd name="adj" fmla="val 50000"/>
            </a:avLst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b="1" dirty="0">
              <a:solidFill>
                <a:schemeClr val="bg1"/>
              </a:solidFill>
              <a:latin typeface="Figtree" panose="020B0604020202020204" charset="0"/>
              <a:cs typeface="Figtree" panose="020B060402020202020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6FF947D-CCD1-EF47-C71E-527C461842DC}"/>
              </a:ext>
            </a:extLst>
          </p:cNvPr>
          <p:cNvSpPr/>
          <p:nvPr/>
        </p:nvSpPr>
        <p:spPr>
          <a:xfrm>
            <a:off x="3672069" y="-2706015"/>
            <a:ext cx="1790784" cy="4964772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0;p33">
            <a:extLst>
              <a:ext uri="{FF2B5EF4-FFF2-40B4-BE49-F238E27FC236}">
                <a16:creationId xmlns:a16="http://schemas.microsoft.com/office/drawing/2014/main" xmlns="" id="{4E9774F1-E21C-4B4E-735A-6FCE4BFD1CE1}"/>
              </a:ext>
            </a:extLst>
          </p:cNvPr>
          <p:cNvSpPr/>
          <p:nvPr/>
        </p:nvSpPr>
        <p:spPr>
          <a:xfrm>
            <a:off x="-6749263" y="1074219"/>
            <a:ext cx="5704118" cy="3032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1050" b="1" dirty="0">
              <a:solidFill>
                <a:schemeClr val="accent6"/>
              </a:solidFill>
              <a:latin typeface="Montserrat" panose="00000500000000000000" pitchFamily="2" charset="0"/>
              <a:cs typeface="Azeret Mono" panose="020B0604020202020204" charset="0"/>
            </a:endParaRPr>
          </a:p>
        </p:txBody>
      </p:sp>
      <p:sp>
        <p:nvSpPr>
          <p:cNvPr id="9" name="Google Shape;227;p16">
            <a:extLst>
              <a:ext uri="{FF2B5EF4-FFF2-40B4-BE49-F238E27FC236}">
                <a16:creationId xmlns:a16="http://schemas.microsoft.com/office/drawing/2014/main" xmlns="" id="{6267CB3A-29F8-0314-89E9-B50B1B573963}"/>
              </a:ext>
            </a:extLst>
          </p:cNvPr>
          <p:cNvSpPr/>
          <p:nvPr/>
        </p:nvSpPr>
        <p:spPr>
          <a:xfrm rot="5400000">
            <a:off x="-2421777" y="3590516"/>
            <a:ext cx="4647047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0;p27">
            <a:extLst>
              <a:ext uri="{FF2B5EF4-FFF2-40B4-BE49-F238E27FC236}">
                <a16:creationId xmlns:a16="http://schemas.microsoft.com/office/drawing/2014/main" xmlns="" id="{91FACA25-0A43-4FBD-586E-41F7E667C25E}"/>
              </a:ext>
            </a:extLst>
          </p:cNvPr>
          <p:cNvSpPr/>
          <p:nvPr/>
        </p:nvSpPr>
        <p:spPr>
          <a:xfrm>
            <a:off x="-752247" y="5093697"/>
            <a:ext cx="9896247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243;p16">
            <a:extLst>
              <a:ext uri="{FF2B5EF4-FFF2-40B4-BE49-F238E27FC236}">
                <a16:creationId xmlns:a16="http://schemas.microsoft.com/office/drawing/2014/main" xmlns="" id="{1FEDC758-6FEC-1442-5BC0-B25AA185A8C5}"/>
              </a:ext>
            </a:extLst>
          </p:cNvPr>
          <p:cNvGrpSpPr/>
          <p:nvPr/>
        </p:nvGrpSpPr>
        <p:grpSpPr>
          <a:xfrm>
            <a:off x="6250221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12" name="Google Shape;244;p16">
              <a:extLst>
                <a:ext uri="{FF2B5EF4-FFF2-40B4-BE49-F238E27FC236}">
                  <a16:creationId xmlns:a16="http://schemas.microsoft.com/office/drawing/2014/main" xmlns="" id="{4A89DCDB-0B0E-F59D-1022-4A2F7F78B49C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;p16">
              <a:extLst>
                <a:ext uri="{FF2B5EF4-FFF2-40B4-BE49-F238E27FC236}">
                  <a16:creationId xmlns:a16="http://schemas.microsoft.com/office/drawing/2014/main" xmlns="" id="{E497C944-6B79-067F-2C5F-FED9801C75B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6;p16">
              <a:extLst>
                <a:ext uri="{FF2B5EF4-FFF2-40B4-BE49-F238E27FC236}">
                  <a16:creationId xmlns:a16="http://schemas.microsoft.com/office/drawing/2014/main" xmlns="" id="{E9ABE624-95F4-2621-01A3-FA0306FAD5B0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7;p16">
              <a:extLst>
                <a:ext uri="{FF2B5EF4-FFF2-40B4-BE49-F238E27FC236}">
                  <a16:creationId xmlns:a16="http://schemas.microsoft.com/office/drawing/2014/main" xmlns="" id="{991F51FA-55DE-5EC0-BD45-64EA99114316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;p16">
              <a:extLst>
                <a:ext uri="{FF2B5EF4-FFF2-40B4-BE49-F238E27FC236}">
                  <a16:creationId xmlns:a16="http://schemas.microsoft.com/office/drawing/2014/main" xmlns="" id="{F7EA3037-B419-8F2C-DD98-F89A4B2051C0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9;p16">
              <a:extLst>
                <a:ext uri="{FF2B5EF4-FFF2-40B4-BE49-F238E27FC236}">
                  <a16:creationId xmlns:a16="http://schemas.microsoft.com/office/drawing/2014/main" xmlns="" id="{DF11DB2D-CF31-A7D2-93F2-5F4961E80005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0;p16">
              <a:extLst>
                <a:ext uri="{FF2B5EF4-FFF2-40B4-BE49-F238E27FC236}">
                  <a16:creationId xmlns:a16="http://schemas.microsoft.com/office/drawing/2014/main" xmlns="" id="{635410DC-BEC0-B071-9F74-0023DC5C64B4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;p16">
              <a:extLst>
                <a:ext uri="{FF2B5EF4-FFF2-40B4-BE49-F238E27FC236}">
                  <a16:creationId xmlns:a16="http://schemas.microsoft.com/office/drawing/2014/main" xmlns="" id="{91BD506C-52F6-B6CF-D41D-7DD7B3761C3E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;p16">
              <a:extLst>
                <a:ext uri="{FF2B5EF4-FFF2-40B4-BE49-F238E27FC236}">
                  <a16:creationId xmlns:a16="http://schemas.microsoft.com/office/drawing/2014/main" xmlns="" id="{980C928A-B85D-4199-77C4-14D27BFA03B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3;p16">
              <a:extLst>
                <a:ext uri="{FF2B5EF4-FFF2-40B4-BE49-F238E27FC236}">
                  <a16:creationId xmlns:a16="http://schemas.microsoft.com/office/drawing/2014/main" xmlns="" id="{AF25CC46-042B-E172-E8D7-9E540BAEB3C3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;p16">
              <a:extLst>
                <a:ext uri="{FF2B5EF4-FFF2-40B4-BE49-F238E27FC236}">
                  <a16:creationId xmlns:a16="http://schemas.microsoft.com/office/drawing/2014/main" xmlns="" id="{8531CD2A-1B88-257F-8216-98E8E452E067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;p16">
              <a:extLst>
                <a:ext uri="{FF2B5EF4-FFF2-40B4-BE49-F238E27FC236}">
                  <a16:creationId xmlns:a16="http://schemas.microsoft.com/office/drawing/2014/main" xmlns="" id="{1159F161-2A44-7E55-E60E-77D7FBA1129F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48E7A838-A86E-17F9-E751-DAF9A4AC8405}"/>
              </a:ext>
            </a:extLst>
          </p:cNvPr>
          <p:cNvGrpSpPr/>
          <p:nvPr/>
        </p:nvGrpSpPr>
        <p:grpSpPr>
          <a:xfrm rot="16200000">
            <a:off x="7033708" y="1039724"/>
            <a:ext cx="4355718" cy="579385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CFF6A0BF-2EB8-4988-FD4A-003475B0DF65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50FDA004-8CCE-E3B7-52CD-17207C8D95BC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C23D78BD-22A1-B392-0FA7-2070EA6B5962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96982AD9-165F-C899-C7C9-AE6BA043D617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F223E99E-F65A-3A61-60CB-732208232F37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27105A1A-3D88-C441-9814-9E022CAB7DD0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981EF3CD-C97C-11B9-5CA6-4773AC61BE99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09B094CD-B990-6835-1A5D-1A6B506A4E21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5C0A2746-EE86-58EF-3E85-94C838F61F60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2828E985-A5C5-E70F-F65F-F1DA588BA929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871451F5-CBCF-BEB4-07E5-CF235CBE3C00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EEB7D252-8250-449A-1973-34B64681A6C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11;p2">
            <a:extLst>
              <a:ext uri="{FF2B5EF4-FFF2-40B4-BE49-F238E27FC236}">
                <a16:creationId xmlns:a16="http://schemas.microsoft.com/office/drawing/2014/main" xmlns="" id="{40E922BF-F666-83B9-DB7D-BB74027FDA7A}"/>
              </a:ext>
            </a:extLst>
          </p:cNvPr>
          <p:cNvSpPr/>
          <p:nvPr/>
        </p:nvSpPr>
        <p:spPr>
          <a:xfrm rot="5400000">
            <a:off x="8321382" y="-1109328"/>
            <a:ext cx="166364" cy="21189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35;p23">
            <a:extLst>
              <a:ext uri="{FF2B5EF4-FFF2-40B4-BE49-F238E27FC236}">
                <a16:creationId xmlns:a16="http://schemas.microsoft.com/office/drawing/2014/main" xmlns="" id="{6ED4E422-B29E-A35D-275F-7A01E0A110DF}"/>
              </a:ext>
            </a:extLst>
          </p:cNvPr>
          <p:cNvSpPr/>
          <p:nvPr/>
        </p:nvSpPr>
        <p:spPr>
          <a:xfrm>
            <a:off x="8022320" y="-499569"/>
            <a:ext cx="1491373" cy="6492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xmlns="" id="{3FE13744-F403-9740-99DD-DF193F269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17B78E-5932-0359-9A65-B426DD01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92" y="290537"/>
            <a:ext cx="1726337" cy="17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33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35;p23">
            <a:extLst>
              <a:ext uri="{FF2B5EF4-FFF2-40B4-BE49-F238E27FC236}">
                <a16:creationId xmlns:a16="http://schemas.microsoft.com/office/drawing/2014/main" xmlns="" id="{6F0D479D-A85A-9DF0-5E07-22B62C2FC273}"/>
              </a:ext>
            </a:extLst>
          </p:cNvPr>
          <p:cNvSpPr/>
          <p:nvPr/>
        </p:nvSpPr>
        <p:spPr>
          <a:xfrm>
            <a:off x="6484355" y="-2801841"/>
            <a:ext cx="4723879" cy="3167444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;p2">
            <a:extLst>
              <a:ext uri="{FF2B5EF4-FFF2-40B4-BE49-F238E27FC236}">
                <a16:creationId xmlns:a16="http://schemas.microsoft.com/office/drawing/2014/main" xmlns="" id="{9B967666-E5C1-E85E-E15A-5E24C8E7CE59}"/>
              </a:ext>
            </a:extLst>
          </p:cNvPr>
          <p:cNvSpPr/>
          <p:nvPr/>
        </p:nvSpPr>
        <p:spPr>
          <a:xfrm>
            <a:off x="6998044" y="-2070065"/>
            <a:ext cx="2982300" cy="2206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97" name="Google Shape;256;p34">
            <a:extLst>
              <a:ext uri="{FF2B5EF4-FFF2-40B4-BE49-F238E27FC236}">
                <a16:creationId xmlns:a16="http://schemas.microsoft.com/office/drawing/2014/main" xmlns="" id="{1CAB3364-4636-595E-F010-7F101F3A19D7}"/>
              </a:ext>
            </a:extLst>
          </p:cNvPr>
          <p:cNvCxnSpPr/>
          <p:nvPr/>
        </p:nvCxnSpPr>
        <p:spPr>
          <a:xfrm>
            <a:off x="1821565" y="3441875"/>
            <a:ext cx="1969376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2" name="Google Shape;333;p23">
            <a:extLst>
              <a:ext uri="{FF2B5EF4-FFF2-40B4-BE49-F238E27FC236}">
                <a16:creationId xmlns:a16="http://schemas.microsoft.com/office/drawing/2014/main" xmlns="" id="{BDBF878B-4B17-7D02-8786-F5392D258C01}"/>
              </a:ext>
            </a:extLst>
          </p:cNvPr>
          <p:cNvSpPr/>
          <p:nvPr/>
        </p:nvSpPr>
        <p:spPr>
          <a:xfrm>
            <a:off x="-321377" y="28457"/>
            <a:ext cx="973800" cy="428640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10;p2">
            <a:extLst>
              <a:ext uri="{FF2B5EF4-FFF2-40B4-BE49-F238E27FC236}">
                <a16:creationId xmlns:a16="http://schemas.microsoft.com/office/drawing/2014/main" xmlns="" id="{E4AE1220-7FD4-2AD2-23A9-8A6BDD669A90}"/>
              </a:ext>
            </a:extLst>
          </p:cNvPr>
          <p:cNvSpPr/>
          <p:nvPr/>
        </p:nvSpPr>
        <p:spPr>
          <a:xfrm>
            <a:off x="-669463" y="3431762"/>
            <a:ext cx="1548300" cy="1102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14;p2">
            <a:extLst>
              <a:ext uri="{FF2B5EF4-FFF2-40B4-BE49-F238E27FC236}">
                <a16:creationId xmlns:a16="http://schemas.microsoft.com/office/drawing/2014/main" xmlns="" id="{CA363025-2BFD-DC73-4A40-CCD9154F9320}"/>
              </a:ext>
            </a:extLst>
          </p:cNvPr>
          <p:cNvGrpSpPr/>
          <p:nvPr/>
        </p:nvGrpSpPr>
        <p:grpSpPr>
          <a:xfrm>
            <a:off x="941051" y="3861806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15" name="Google Shape;15;p2">
              <a:extLst>
                <a:ext uri="{FF2B5EF4-FFF2-40B4-BE49-F238E27FC236}">
                  <a16:creationId xmlns:a16="http://schemas.microsoft.com/office/drawing/2014/main" xmlns="" id="{2BDFA207-0607-8090-226E-316BB662A1CA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6;p2">
              <a:extLst>
                <a:ext uri="{FF2B5EF4-FFF2-40B4-BE49-F238E27FC236}">
                  <a16:creationId xmlns:a16="http://schemas.microsoft.com/office/drawing/2014/main" xmlns="" id="{5AD7F3EE-C53B-4EF7-37AB-DDCD726C51F1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7;p2">
              <a:extLst>
                <a:ext uri="{FF2B5EF4-FFF2-40B4-BE49-F238E27FC236}">
                  <a16:creationId xmlns:a16="http://schemas.microsoft.com/office/drawing/2014/main" xmlns="" id="{AEA79551-12B9-05A0-6AAE-C8241B16CDA7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8;p2">
              <a:extLst>
                <a:ext uri="{FF2B5EF4-FFF2-40B4-BE49-F238E27FC236}">
                  <a16:creationId xmlns:a16="http://schemas.microsoft.com/office/drawing/2014/main" xmlns="" id="{B0FBFA42-FACA-2992-5719-B042846493A9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9;p2">
              <a:extLst>
                <a:ext uri="{FF2B5EF4-FFF2-40B4-BE49-F238E27FC236}">
                  <a16:creationId xmlns:a16="http://schemas.microsoft.com/office/drawing/2014/main" xmlns="" id="{58A0EC31-CF16-DBA7-6EC4-09B211A7DE6F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;p2">
              <a:extLst>
                <a:ext uri="{FF2B5EF4-FFF2-40B4-BE49-F238E27FC236}">
                  <a16:creationId xmlns:a16="http://schemas.microsoft.com/office/drawing/2014/main" xmlns="" id="{1E07CA10-E32E-F707-FA00-4172F0373B3C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1;p2">
              <a:extLst>
                <a:ext uri="{FF2B5EF4-FFF2-40B4-BE49-F238E27FC236}">
                  <a16:creationId xmlns:a16="http://schemas.microsoft.com/office/drawing/2014/main" xmlns="" id="{2F79909D-F46B-F06E-0A54-82E22C1E6818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2;p2">
              <a:extLst>
                <a:ext uri="{FF2B5EF4-FFF2-40B4-BE49-F238E27FC236}">
                  <a16:creationId xmlns:a16="http://schemas.microsoft.com/office/drawing/2014/main" xmlns="" id="{99AEF675-248E-0017-EE3A-C5D1AF5F8F09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3;p2">
              <a:extLst>
                <a:ext uri="{FF2B5EF4-FFF2-40B4-BE49-F238E27FC236}">
                  <a16:creationId xmlns:a16="http://schemas.microsoft.com/office/drawing/2014/main" xmlns="" id="{5BE537EF-2DC9-7A40-66E7-FEAF155B7C3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4;p2">
              <a:extLst>
                <a:ext uri="{FF2B5EF4-FFF2-40B4-BE49-F238E27FC236}">
                  <a16:creationId xmlns:a16="http://schemas.microsoft.com/office/drawing/2014/main" xmlns="" id="{BEA32F36-7F62-FCBC-51A5-323D42CC3F5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5;p2">
              <a:extLst>
                <a:ext uri="{FF2B5EF4-FFF2-40B4-BE49-F238E27FC236}">
                  <a16:creationId xmlns:a16="http://schemas.microsoft.com/office/drawing/2014/main" xmlns="" id="{575EBB4D-2299-76FF-1C0C-93251190D63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6;p2">
              <a:extLst>
                <a:ext uri="{FF2B5EF4-FFF2-40B4-BE49-F238E27FC236}">
                  <a16:creationId xmlns:a16="http://schemas.microsoft.com/office/drawing/2014/main" xmlns="" id="{DF0DCF0A-F35C-098E-6DCD-DC61904D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27;p2">
            <a:extLst>
              <a:ext uri="{FF2B5EF4-FFF2-40B4-BE49-F238E27FC236}">
                <a16:creationId xmlns:a16="http://schemas.microsoft.com/office/drawing/2014/main" xmlns="" id="{5C873A65-7D36-8AA7-2356-D96F34C7915D}"/>
              </a:ext>
            </a:extLst>
          </p:cNvPr>
          <p:cNvSpPr/>
          <p:nvPr/>
        </p:nvSpPr>
        <p:spPr>
          <a:xfrm rot="5400000">
            <a:off x="165373" y="405708"/>
            <a:ext cx="303600" cy="30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3934;p33">
            <a:extLst>
              <a:ext uri="{FF2B5EF4-FFF2-40B4-BE49-F238E27FC236}">
                <a16:creationId xmlns:a16="http://schemas.microsoft.com/office/drawing/2014/main" xmlns="" id="{4D97336D-ADA6-2E49-0B55-B78FA144DDCA}"/>
              </a:ext>
            </a:extLst>
          </p:cNvPr>
          <p:cNvSpPr txBox="1">
            <a:spLocks/>
          </p:cNvSpPr>
          <p:nvPr/>
        </p:nvSpPr>
        <p:spPr>
          <a:xfrm>
            <a:off x="811824" y="1436087"/>
            <a:ext cx="4828019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4000" dirty="0">
                <a:solidFill>
                  <a:srgbClr val="F3AC3D"/>
                </a:solidFill>
                <a:latin typeface="Montserrat" panose="00000500000000000000" pitchFamily="2" charset="0"/>
                <a:cs typeface="Figtree" panose="020B0604020202020204" charset="0"/>
              </a:rPr>
              <a:t>PENDAHULUAN</a:t>
            </a:r>
            <a:endParaRPr lang="en-US" dirty="0">
              <a:solidFill>
                <a:srgbClr val="F3AC3D"/>
              </a:solidFill>
              <a:latin typeface="Montserrat" panose="00000500000000000000" pitchFamily="2" charset="0"/>
              <a:cs typeface="Figtree" panose="020B060402020202020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5CD969B9-CC46-4C3F-86E9-3680FFCF01AC}"/>
              </a:ext>
            </a:extLst>
          </p:cNvPr>
          <p:cNvGrpSpPr/>
          <p:nvPr/>
        </p:nvGrpSpPr>
        <p:grpSpPr>
          <a:xfrm>
            <a:off x="-14280436" y="1064140"/>
            <a:ext cx="8565637" cy="313333"/>
            <a:chOff x="-1578238" y="1064140"/>
            <a:chExt cx="8565637" cy="313333"/>
          </a:xfrm>
        </p:grpSpPr>
        <p:sp>
          <p:nvSpPr>
            <p:cNvPr id="137" name="Google Shape;240;p33">
              <a:extLst>
                <a:ext uri="{FF2B5EF4-FFF2-40B4-BE49-F238E27FC236}">
                  <a16:creationId xmlns:a16="http://schemas.microsoft.com/office/drawing/2014/main" xmlns="" id="{60D5A229-D4AB-49DB-BA69-021B2D590C81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5E50D76B-C019-4D1A-87FD-77A7981E6CA9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LATAR BELAKANG</a:t>
              </a:r>
            </a:p>
          </p:txBody>
        </p:sp>
      </p:grpSp>
      <p:sp>
        <p:nvSpPr>
          <p:cNvPr id="139" name="Google Shape;240;p33">
            <a:extLst>
              <a:ext uri="{FF2B5EF4-FFF2-40B4-BE49-F238E27FC236}">
                <a16:creationId xmlns:a16="http://schemas.microsoft.com/office/drawing/2014/main" xmlns="" id="{3D5B32AD-819B-4FD2-AD19-6AB71275BA30}"/>
              </a:ext>
            </a:extLst>
          </p:cNvPr>
          <p:cNvSpPr/>
          <p:nvPr/>
        </p:nvSpPr>
        <p:spPr>
          <a:xfrm>
            <a:off x="808702" y="2897412"/>
            <a:ext cx="4941704" cy="303254"/>
          </a:xfrm>
          <a:prstGeom prst="roundRect">
            <a:avLst>
              <a:gd name="adj" fmla="val 50000"/>
            </a:avLst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b="1" dirty="0">
              <a:solidFill>
                <a:schemeClr val="bg1"/>
              </a:solidFill>
              <a:latin typeface="Figtree" panose="020B0604020202020204" charset="0"/>
              <a:cs typeface="Figtree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EAA51D-EBE5-9C14-D6A6-A36429284354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65DFD61-F7AE-81EF-8597-7177EDAEC4E4}"/>
              </a:ext>
            </a:extLst>
          </p:cNvPr>
          <p:cNvSpPr/>
          <p:nvPr/>
        </p:nvSpPr>
        <p:spPr>
          <a:xfrm>
            <a:off x="6732898" y="-1043982"/>
            <a:ext cx="1790784" cy="4964772"/>
          </a:xfrm>
          <a:prstGeom prst="roundRect">
            <a:avLst>
              <a:gd name="adj" fmla="val 50000"/>
            </a:avLst>
          </a:prstGeom>
          <a:solidFill>
            <a:srgbClr val="F59283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14;p2">
            <a:extLst>
              <a:ext uri="{FF2B5EF4-FFF2-40B4-BE49-F238E27FC236}">
                <a16:creationId xmlns:a16="http://schemas.microsoft.com/office/drawing/2014/main" xmlns="" id="{71BCAE2F-EA16-97FB-07F7-4B0DC8862527}"/>
              </a:ext>
            </a:extLst>
          </p:cNvPr>
          <p:cNvGrpSpPr/>
          <p:nvPr/>
        </p:nvGrpSpPr>
        <p:grpSpPr>
          <a:xfrm rot="5400000">
            <a:off x="-586777" y="390123"/>
            <a:ext cx="1207564" cy="160627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28" name="Google Shape;15;p2">
              <a:extLst>
                <a:ext uri="{FF2B5EF4-FFF2-40B4-BE49-F238E27FC236}">
                  <a16:creationId xmlns:a16="http://schemas.microsoft.com/office/drawing/2014/main" xmlns="" id="{559F5970-34F1-8E7B-FE6A-1EAD0F486F2B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;p2">
              <a:extLst>
                <a:ext uri="{FF2B5EF4-FFF2-40B4-BE49-F238E27FC236}">
                  <a16:creationId xmlns:a16="http://schemas.microsoft.com/office/drawing/2014/main" xmlns="" id="{9AE190ED-8040-ADF8-E38B-65CF18F36704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;p2">
              <a:extLst>
                <a:ext uri="{FF2B5EF4-FFF2-40B4-BE49-F238E27FC236}">
                  <a16:creationId xmlns:a16="http://schemas.microsoft.com/office/drawing/2014/main" xmlns="" id="{C249E6DA-AE95-0E0C-0D65-9A8DACC1DEF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;p2">
              <a:extLst>
                <a:ext uri="{FF2B5EF4-FFF2-40B4-BE49-F238E27FC236}">
                  <a16:creationId xmlns:a16="http://schemas.microsoft.com/office/drawing/2014/main" xmlns="" id="{A8B3EAD7-769C-BA60-46AD-7A55D0E0506C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;p2">
              <a:extLst>
                <a:ext uri="{FF2B5EF4-FFF2-40B4-BE49-F238E27FC236}">
                  <a16:creationId xmlns:a16="http://schemas.microsoft.com/office/drawing/2014/main" xmlns="" id="{F34AC365-4D23-C1BC-5F8B-070E1B4BB760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;p2">
              <a:extLst>
                <a:ext uri="{FF2B5EF4-FFF2-40B4-BE49-F238E27FC236}">
                  <a16:creationId xmlns:a16="http://schemas.microsoft.com/office/drawing/2014/main" xmlns="" id="{A446C6B1-D1D8-E4DF-A068-DF13181CCCB7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;p2">
              <a:extLst>
                <a:ext uri="{FF2B5EF4-FFF2-40B4-BE49-F238E27FC236}">
                  <a16:creationId xmlns:a16="http://schemas.microsoft.com/office/drawing/2014/main" xmlns="" id="{D0FEB728-C10B-60C0-EB6D-FAEF31D78CBC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22;p2">
              <a:extLst>
                <a:ext uri="{FF2B5EF4-FFF2-40B4-BE49-F238E27FC236}">
                  <a16:creationId xmlns:a16="http://schemas.microsoft.com/office/drawing/2014/main" xmlns="" id="{EBA8C8BB-D7CB-394B-E8FB-D60334E140AF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;p2">
              <a:extLst>
                <a:ext uri="{FF2B5EF4-FFF2-40B4-BE49-F238E27FC236}">
                  <a16:creationId xmlns:a16="http://schemas.microsoft.com/office/drawing/2014/main" xmlns="" id="{F22A8077-F884-8B41-B1FA-EF58BDF8BB1A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;p2">
              <a:extLst>
                <a:ext uri="{FF2B5EF4-FFF2-40B4-BE49-F238E27FC236}">
                  <a16:creationId xmlns:a16="http://schemas.microsoft.com/office/drawing/2014/main" xmlns="" id="{712D0096-A907-E244-E820-C31C4BCD4D49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;p2">
              <a:extLst>
                <a:ext uri="{FF2B5EF4-FFF2-40B4-BE49-F238E27FC236}">
                  <a16:creationId xmlns:a16="http://schemas.microsoft.com/office/drawing/2014/main" xmlns="" id="{4E04A1EF-56B5-D615-76B6-F4FB84BC4200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;p2">
              <a:extLst>
                <a:ext uri="{FF2B5EF4-FFF2-40B4-BE49-F238E27FC236}">
                  <a16:creationId xmlns:a16="http://schemas.microsoft.com/office/drawing/2014/main" xmlns="" id="{BFF04949-507D-6578-8326-024136145CCB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7;p2">
            <a:extLst>
              <a:ext uri="{FF2B5EF4-FFF2-40B4-BE49-F238E27FC236}">
                <a16:creationId xmlns:a16="http://schemas.microsoft.com/office/drawing/2014/main" xmlns="" id="{A042B0BD-ACFC-0FD7-902A-AE7AE312336A}"/>
              </a:ext>
            </a:extLst>
          </p:cNvPr>
          <p:cNvSpPr/>
          <p:nvPr/>
        </p:nvSpPr>
        <p:spPr>
          <a:xfrm rot="5400000">
            <a:off x="9313577" y="191075"/>
            <a:ext cx="303600" cy="303300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320;p23">
            <a:extLst>
              <a:ext uri="{FF2B5EF4-FFF2-40B4-BE49-F238E27FC236}">
                <a16:creationId xmlns:a16="http://schemas.microsoft.com/office/drawing/2014/main" xmlns="" id="{672767C1-DAE8-CCDE-7AD1-1A8C1F8CD2E3}"/>
              </a:ext>
            </a:extLst>
          </p:cNvPr>
          <p:cNvGrpSpPr/>
          <p:nvPr/>
        </p:nvGrpSpPr>
        <p:grpSpPr>
          <a:xfrm>
            <a:off x="8847856" y="509393"/>
            <a:ext cx="976895" cy="2385232"/>
            <a:chOff x="7366075" y="2214875"/>
            <a:chExt cx="1064700" cy="2550800"/>
          </a:xfrm>
          <a:solidFill>
            <a:schemeClr val="accent4"/>
          </a:solidFill>
        </p:grpSpPr>
        <p:sp>
          <p:nvSpPr>
            <p:cNvPr id="42" name="Google Shape;321;p23">
              <a:extLst>
                <a:ext uri="{FF2B5EF4-FFF2-40B4-BE49-F238E27FC236}">
                  <a16:creationId xmlns:a16="http://schemas.microsoft.com/office/drawing/2014/main" xmlns="" id="{75444054-37EE-8860-A1FD-C8291816CB55}"/>
                </a:ext>
              </a:extLst>
            </p:cNvPr>
            <p:cNvSpPr/>
            <p:nvPr/>
          </p:nvSpPr>
          <p:spPr>
            <a:xfrm rot="5400000" flipH="1">
              <a:off x="7705975" y="18749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;p23">
              <a:extLst>
                <a:ext uri="{FF2B5EF4-FFF2-40B4-BE49-F238E27FC236}">
                  <a16:creationId xmlns:a16="http://schemas.microsoft.com/office/drawing/2014/main" xmlns="" id="{67C848A8-B2CF-21BE-2CFF-EE83418BD4F7}"/>
                </a:ext>
              </a:extLst>
            </p:cNvPr>
            <p:cNvSpPr/>
            <p:nvPr/>
          </p:nvSpPr>
          <p:spPr>
            <a:xfrm rot="5400000" flipH="1">
              <a:off x="7705975" y="20718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3;p23">
              <a:extLst>
                <a:ext uri="{FF2B5EF4-FFF2-40B4-BE49-F238E27FC236}">
                  <a16:creationId xmlns:a16="http://schemas.microsoft.com/office/drawing/2014/main" xmlns="" id="{CEAB8E4A-7A3E-6C41-681E-959CD46E943C}"/>
                </a:ext>
              </a:extLst>
            </p:cNvPr>
            <p:cNvSpPr/>
            <p:nvPr/>
          </p:nvSpPr>
          <p:spPr>
            <a:xfrm rot="5400000" flipH="1">
              <a:off x="7705975" y="22687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4;p23">
              <a:extLst>
                <a:ext uri="{FF2B5EF4-FFF2-40B4-BE49-F238E27FC236}">
                  <a16:creationId xmlns:a16="http://schemas.microsoft.com/office/drawing/2014/main" xmlns="" id="{3DA2C266-1A56-A6CC-B2AF-4B8957074832}"/>
                </a:ext>
              </a:extLst>
            </p:cNvPr>
            <p:cNvSpPr/>
            <p:nvPr/>
          </p:nvSpPr>
          <p:spPr>
            <a:xfrm rot="5400000" flipH="1">
              <a:off x="7705975" y="24656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5;p23">
              <a:extLst>
                <a:ext uri="{FF2B5EF4-FFF2-40B4-BE49-F238E27FC236}">
                  <a16:creationId xmlns:a16="http://schemas.microsoft.com/office/drawing/2014/main" xmlns="" id="{0C48D1C5-ECC0-B406-9574-8B8D7B5C3BCF}"/>
                </a:ext>
              </a:extLst>
            </p:cNvPr>
            <p:cNvSpPr/>
            <p:nvPr/>
          </p:nvSpPr>
          <p:spPr>
            <a:xfrm rot="5400000" flipH="1">
              <a:off x="7705975" y="26625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6;p23">
              <a:extLst>
                <a:ext uri="{FF2B5EF4-FFF2-40B4-BE49-F238E27FC236}">
                  <a16:creationId xmlns:a16="http://schemas.microsoft.com/office/drawing/2014/main" xmlns="" id="{FFED9440-B6FC-7934-5D1C-C7260C9C0118}"/>
                </a:ext>
              </a:extLst>
            </p:cNvPr>
            <p:cNvSpPr/>
            <p:nvPr/>
          </p:nvSpPr>
          <p:spPr>
            <a:xfrm rot="5400000" flipH="1">
              <a:off x="7705975" y="28594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7;p23">
              <a:extLst>
                <a:ext uri="{FF2B5EF4-FFF2-40B4-BE49-F238E27FC236}">
                  <a16:creationId xmlns:a16="http://schemas.microsoft.com/office/drawing/2014/main" xmlns="" id="{640A8E64-FE3A-D499-2E62-C08D58F33EEE}"/>
                </a:ext>
              </a:extLst>
            </p:cNvPr>
            <p:cNvSpPr/>
            <p:nvPr/>
          </p:nvSpPr>
          <p:spPr>
            <a:xfrm rot="5400000" flipH="1">
              <a:off x="7705975" y="30563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8;p23">
              <a:extLst>
                <a:ext uri="{FF2B5EF4-FFF2-40B4-BE49-F238E27FC236}">
                  <a16:creationId xmlns:a16="http://schemas.microsoft.com/office/drawing/2014/main" xmlns="" id="{9992E1C7-1279-16ED-99D2-8CB9F871A04A}"/>
                </a:ext>
              </a:extLst>
            </p:cNvPr>
            <p:cNvSpPr/>
            <p:nvPr/>
          </p:nvSpPr>
          <p:spPr>
            <a:xfrm rot="5400000" flipH="1">
              <a:off x="7705975" y="32532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;p23">
              <a:extLst>
                <a:ext uri="{FF2B5EF4-FFF2-40B4-BE49-F238E27FC236}">
                  <a16:creationId xmlns:a16="http://schemas.microsoft.com/office/drawing/2014/main" xmlns="" id="{2EE51793-8B5E-BDF8-B932-2EA94834B5B3}"/>
                </a:ext>
              </a:extLst>
            </p:cNvPr>
            <p:cNvSpPr/>
            <p:nvPr/>
          </p:nvSpPr>
          <p:spPr>
            <a:xfrm rot="5400000" flipH="1">
              <a:off x="7705975" y="34501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0;p23">
              <a:extLst>
                <a:ext uri="{FF2B5EF4-FFF2-40B4-BE49-F238E27FC236}">
                  <a16:creationId xmlns:a16="http://schemas.microsoft.com/office/drawing/2014/main" xmlns="" id="{62FBCCA0-CEAA-E626-9606-952F65EA4FDD}"/>
                </a:ext>
              </a:extLst>
            </p:cNvPr>
            <p:cNvSpPr/>
            <p:nvPr/>
          </p:nvSpPr>
          <p:spPr>
            <a:xfrm rot="5400000" flipH="1">
              <a:off x="7705975" y="36470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1;p23">
              <a:extLst>
                <a:ext uri="{FF2B5EF4-FFF2-40B4-BE49-F238E27FC236}">
                  <a16:creationId xmlns:a16="http://schemas.microsoft.com/office/drawing/2014/main" xmlns="" id="{3F91048B-139D-6B1B-42C1-1C9F973A4B4F}"/>
                </a:ext>
              </a:extLst>
            </p:cNvPr>
            <p:cNvSpPr/>
            <p:nvPr/>
          </p:nvSpPr>
          <p:spPr>
            <a:xfrm rot="5400000" flipH="1">
              <a:off x="7705975" y="38439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2;p23">
              <a:extLst>
                <a:ext uri="{FF2B5EF4-FFF2-40B4-BE49-F238E27FC236}">
                  <a16:creationId xmlns:a16="http://schemas.microsoft.com/office/drawing/2014/main" xmlns="" id="{1C7F2936-B50A-3811-2361-3B3DBBA16966}"/>
                </a:ext>
              </a:extLst>
            </p:cNvPr>
            <p:cNvSpPr/>
            <p:nvPr/>
          </p:nvSpPr>
          <p:spPr>
            <a:xfrm rot="5400000" flipH="1">
              <a:off x="7705975" y="4040875"/>
              <a:ext cx="384900" cy="10647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F690139-4D95-6EF9-373B-6AC7E2E227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887" y="3897629"/>
            <a:ext cx="6055152" cy="3406023"/>
          </a:xfrm>
          <a:prstGeom prst="rect">
            <a:avLst/>
          </a:prstGeom>
        </p:spPr>
      </p:pic>
      <p:sp>
        <p:nvSpPr>
          <p:cNvPr id="57" name="Freeform 56">
            <a:extLst>
              <a:ext uri="{FF2B5EF4-FFF2-40B4-BE49-F238E27FC236}">
                <a16:creationId xmlns:a16="http://schemas.microsoft.com/office/drawing/2014/main" xmlns="" id="{0173CEFC-F5E2-690C-C04C-5FAA0BA9D1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7A7F9-D86D-2CD1-410C-145A24BF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010" y="1705425"/>
            <a:ext cx="1726337" cy="17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45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27746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1816406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3152273" y="5005359"/>
            <a:ext cx="1382645" cy="183915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8306790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71DF55-D737-4369-A5F5-6B8AE3D27E6E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EC3254E5-9620-CD77-F661-D1CA9BA9396D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0CBC9DD-943E-4493-D74C-E15834DBB29E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LATAR BELAKANG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FB35BD-EE7D-9C73-1696-6BFE043CF931}"/>
              </a:ext>
            </a:extLst>
          </p:cNvPr>
          <p:cNvSpPr txBox="1"/>
          <p:nvPr/>
        </p:nvSpPr>
        <p:spPr>
          <a:xfrm>
            <a:off x="602852" y="1472902"/>
            <a:ext cx="3505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Kinerja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dituntut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mengadopsi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ekstrinsik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30%.</a:t>
            </a:r>
            <a:endParaRPr lang="en-US" sz="1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BF01195F-5782-38C1-E57F-29617515B3C7}"/>
              </a:ext>
            </a:extLst>
          </p:cNvPr>
          <p:cNvGrpSpPr/>
          <p:nvPr/>
        </p:nvGrpSpPr>
        <p:grpSpPr>
          <a:xfrm rot="16200000">
            <a:off x="7801765" y="3404925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3CAFE94E-4ABD-9BCE-987B-902A55D00AF1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F9940896-67CD-6737-53CD-D81E5E9C21FA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40144ACF-911D-D9E7-FCF6-3C5EEB1CEE7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056C57F7-7A1D-86A2-A04B-42385BB243C2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52653BD6-862C-5FBA-E4BA-D548EF301EA2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C8DA2FCB-E405-58D1-C4AF-5D6F8CD7DBDE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E324DAFF-951A-90BF-0BC4-A56B4CF7487E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FA37A5DC-B27F-28AC-FEB5-1C78B36CA2C6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2A35899-11AA-032F-1406-F1EFD804918A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2A4EDFA3-8BDD-25D3-5912-E832B9BAA767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20DF3C77-58F0-F400-B24A-CC123F282B15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35CA3524-32DA-2D30-9FDD-3173E5E0137B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26;p16">
            <a:extLst>
              <a:ext uri="{FF2B5EF4-FFF2-40B4-BE49-F238E27FC236}">
                <a16:creationId xmlns:a16="http://schemas.microsoft.com/office/drawing/2014/main" xmlns="" id="{055DCF2A-2731-FF99-9B40-84BEC0D06E23}"/>
              </a:ext>
            </a:extLst>
          </p:cNvPr>
          <p:cNvSpPr/>
          <p:nvPr/>
        </p:nvSpPr>
        <p:spPr>
          <a:xfrm rot="5400000">
            <a:off x="-1212427" y="2371463"/>
            <a:ext cx="399273" cy="249544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41;p16">
            <a:extLst>
              <a:ext uri="{FF2B5EF4-FFF2-40B4-BE49-F238E27FC236}">
                <a16:creationId xmlns:a16="http://schemas.microsoft.com/office/drawing/2014/main" xmlns="" id="{582E82DE-E19B-F1C9-7E7A-AB0661009974}"/>
              </a:ext>
            </a:extLst>
          </p:cNvPr>
          <p:cNvSpPr/>
          <p:nvPr/>
        </p:nvSpPr>
        <p:spPr>
          <a:xfrm>
            <a:off x="3966118" y="-2163377"/>
            <a:ext cx="743802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Rounded Rectangle 595">
            <a:extLst>
              <a:ext uri="{FF2B5EF4-FFF2-40B4-BE49-F238E27FC236}">
                <a16:creationId xmlns:a16="http://schemas.microsoft.com/office/drawing/2014/main" xmlns="" id="{71CF59E5-270E-9056-3C1C-CE4CF9DF00EB}"/>
              </a:ext>
            </a:extLst>
          </p:cNvPr>
          <p:cNvSpPr/>
          <p:nvPr/>
        </p:nvSpPr>
        <p:spPr>
          <a:xfrm>
            <a:off x="8126879" y="-2770467"/>
            <a:ext cx="731099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Google Shape;12;p2">
            <a:extLst>
              <a:ext uri="{FF2B5EF4-FFF2-40B4-BE49-F238E27FC236}">
                <a16:creationId xmlns:a16="http://schemas.microsoft.com/office/drawing/2014/main" xmlns="" id="{037110DD-8A72-706B-3280-FAAD4C79180C}"/>
              </a:ext>
            </a:extLst>
          </p:cNvPr>
          <p:cNvSpPr/>
          <p:nvPr/>
        </p:nvSpPr>
        <p:spPr>
          <a:xfrm>
            <a:off x="8908240" y="-2070065"/>
            <a:ext cx="2982300" cy="2206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1" name="Picture 880">
            <a:extLst>
              <a:ext uri="{FF2B5EF4-FFF2-40B4-BE49-F238E27FC236}">
                <a16:creationId xmlns:a16="http://schemas.microsoft.com/office/drawing/2014/main" xmlns="" id="{2DBFF1B0-7708-A49D-770F-2765EEEF96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400" y="89847"/>
            <a:ext cx="13676962" cy="7693291"/>
          </a:xfrm>
          <a:prstGeom prst="rect">
            <a:avLst/>
          </a:prstGeom>
        </p:spPr>
      </p:pic>
      <p:grpSp>
        <p:nvGrpSpPr>
          <p:cNvPr id="884" name="Group 883">
            <a:extLst>
              <a:ext uri="{FF2B5EF4-FFF2-40B4-BE49-F238E27FC236}">
                <a16:creationId xmlns:a16="http://schemas.microsoft.com/office/drawing/2014/main" xmlns="" id="{4CE37F96-D3DB-CCBC-F52A-BAD008DBF6C5}"/>
              </a:ext>
            </a:extLst>
          </p:cNvPr>
          <p:cNvGrpSpPr/>
          <p:nvPr/>
        </p:nvGrpSpPr>
        <p:grpSpPr>
          <a:xfrm>
            <a:off x="-10063371" y="1216540"/>
            <a:ext cx="8565637" cy="313333"/>
            <a:chOff x="-1578238" y="1064140"/>
            <a:chExt cx="8565637" cy="313333"/>
          </a:xfrm>
        </p:grpSpPr>
        <p:sp>
          <p:nvSpPr>
            <p:cNvPr id="885" name="Google Shape;240;p33">
              <a:extLst>
                <a:ext uri="{FF2B5EF4-FFF2-40B4-BE49-F238E27FC236}">
                  <a16:creationId xmlns:a16="http://schemas.microsoft.com/office/drawing/2014/main" xmlns="" id="{0C874EBE-1BE5-07AB-39DD-214967842908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886" name="TextBox 885">
              <a:extLst>
                <a:ext uri="{FF2B5EF4-FFF2-40B4-BE49-F238E27FC236}">
                  <a16:creationId xmlns:a16="http://schemas.microsoft.com/office/drawing/2014/main" xmlns="" id="{2E7C74A0-24B4-850F-60C6-4BB91BC4FEF3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PENDAHULUAN</a:t>
              </a:r>
            </a:p>
          </p:txBody>
        </p:sp>
      </p:grpSp>
      <p:sp>
        <p:nvSpPr>
          <p:cNvPr id="887" name="Google Shape;11;p2">
            <a:extLst>
              <a:ext uri="{FF2B5EF4-FFF2-40B4-BE49-F238E27FC236}">
                <a16:creationId xmlns:a16="http://schemas.microsoft.com/office/drawing/2014/main" xmlns="" id="{817FD30D-B360-47F3-7662-72D334F81E36}"/>
              </a:ext>
            </a:extLst>
          </p:cNvPr>
          <p:cNvSpPr/>
          <p:nvPr/>
        </p:nvSpPr>
        <p:spPr>
          <a:xfrm rot="5400000">
            <a:off x="1150479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362;p38">
            <a:extLst>
              <a:ext uri="{FF2B5EF4-FFF2-40B4-BE49-F238E27FC236}">
                <a16:creationId xmlns:a16="http://schemas.microsoft.com/office/drawing/2014/main" xmlns="" id="{C6C0EF80-A4F8-820B-E8E1-17532CE83361}"/>
              </a:ext>
            </a:extLst>
          </p:cNvPr>
          <p:cNvSpPr txBox="1"/>
          <p:nvPr/>
        </p:nvSpPr>
        <p:spPr>
          <a:xfrm flipH="1">
            <a:off x="9345543" y="1652287"/>
            <a:ext cx="1209300" cy="1384953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889" name="Google Shape;362;p38">
            <a:extLst>
              <a:ext uri="{FF2B5EF4-FFF2-40B4-BE49-F238E27FC236}">
                <a16:creationId xmlns:a16="http://schemas.microsoft.com/office/drawing/2014/main" xmlns="" id="{8E23D684-C9EB-68F5-EA08-A4F4D4F10132}"/>
              </a:ext>
            </a:extLst>
          </p:cNvPr>
          <p:cNvSpPr txBox="1"/>
          <p:nvPr/>
        </p:nvSpPr>
        <p:spPr>
          <a:xfrm flipH="1">
            <a:off x="10800784" y="1652287"/>
            <a:ext cx="1209300" cy="1384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890" name="Google Shape;227;p16">
            <a:extLst>
              <a:ext uri="{FF2B5EF4-FFF2-40B4-BE49-F238E27FC236}">
                <a16:creationId xmlns:a16="http://schemas.microsoft.com/office/drawing/2014/main" xmlns="" id="{C731E882-F965-28E2-B81D-5B57160FD711}"/>
              </a:ext>
            </a:extLst>
          </p:cNvPr>
          <p:cNvSpPr/>
          <p:nvPr/>
        </p:nvSpPr>
        <p:spPr>
          <a:xfrm rot="5400000">
            <a:off x="-487473" y="1797052"/>
            <a:ext cx="836958" cy="1672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333;p23">
            <a:extLst>
              <a:ext uri="{FF2B5EF4-FFF2-40B4-BE49-F238E27FC236}">
                <a16:creationId xmlns:a16="http://schemas.microsoft.com/office/drawing/2014/main" xmlns="" id="{1E360E44-63A5-9365-B581-63F29FDA8E73}"/>
              </a:ext>
            </a:extLst>
          </p:cNvPr>
          <p:cNvSpPr/>
          <p:nvPr/>
        </p:nvSpPr>
        <p:spPr>
          <a:xfrm>
            <a:off x="-995085" y="28457"/>
            <a:ext cx="973800" cy="428640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Freeform 891">
            <a:extLst>
              <a:ext uri="{FF2B5EF4-FFF2-40B4-BE49-F238E27FC236}">
                <a16:creationId xmlns:a16="http://schemas.microsoft.com/office/drawing/2014/main" xmlns="" id="{2D02F69C-8E02-F863-30E1-BFC909C5B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ECDF93-D0A9-2FC1-DF2C-E008DC4F5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55" y="179322"/>
            <a:ext cx="754545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85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5093697"/>
            <a:ext cx="6907546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26;p16">
            <a:extLst>
              <a:ext uri="{FF2B5EF4-FFF2-40B4-BE49-F238E27FC236}">
                <a16:creationId xmlns:a16="http://schemas.microsoft.com/office/drawing/2014/main" xmlns="" id="{494D8C4E-B196-39DC-375C-F0642A804ECE}"/>
              </a:ext>
            </a:extLst>
          </p:cNvPr>
          <p:cNvSpPr/>
          <p:nvPr/>
        </p:nvSpPr>
        <p:spPr>
          <a:xfrm rot="5400000">
            <a:off x="3566858" y="-1120711"/>
            <a:ext cx="483120" cy="206234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7DBC6BAB-1C81-0CFA-39F2-592B0E6A878B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1;p16">
            <a:extLst>
              <a:ext uri="{FF2B5EF4-FFF2-40B4-BE49-F238E27FC236}">
                <a16:creationId xmlns:a16="http://schemas.microsoft.com/office/drawing/2014/main" xmlns="" id="{1728AE89-CC3F-AEA6-6E29-4AE9B8D838EC}"/>
              </a:ext>
            </a:extLst>
          </p:cNvPr>
          <p:cNvSpPr/>
          <p:nvPr/>
        </p:nvSpPr>
        <p:spPr>
          <a:xfrm rot="5400000">
            <a:off x="2652202" y="-114066"/>
            <a:ext cx="1089000" cy="35176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5211001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FCD4F16-69AD-4AE0-B7BD-06BD5FBFE42B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EC3254E5-9620-CD77-F661-D1CA9BA9396D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0CBC9DD-943E-4493-D74C-E15834DBB29E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 dirty="0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PENDAHULUAN</a:t>
              </a:r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68D8CD93-53E3-1CA7-4CD1-19CA4C4DD6DC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C2082B32-DAF2-9B08-34F7-7268918FD3F4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E594F0AF-CFAA-7193-126E-5ADE29914E56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0F929865-2EA2-886F-2D43-01CF4B51E4F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E9192ECD-020E-F7F4-4F4F-A6A6B252220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DD1608E4-8C07-0C9B-FEC4-5F4D78A4DD1B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952B7887-0743-16C2-8CD6-946124059F9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8AF3B70C-9504-25DD-24EB-E2E256115F00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8555A5B3-164B-FA04-B95A-EACFCEADA30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3FAEA37-B0E2-B580-FE3E-545C4C3BF695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892EA0CD-6E5F-2963-A6E5-217D2B4C8FC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4AEA2761-96A2-2039-94F5-4A5B107CA16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6B6FC7F5-122B-C928-38EB-F4C3B2BB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2AC4465-FC6E-5995-BC86-B54E0975F185}"/>
              </a:ext>
            </a:extLst>
          </p:cNvPr>
          <p:cNvSpPr txBox="1"/>
          <p:nvPr/>
        </p:nvSpPr>
        <p:spPr>
          <a:xfrm>
            <a:off x="478799" y="1551907"/>
            <a:ext cx="487005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Path-Goal Theory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Robert J. House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memotivasi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mengkaji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memotivasi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optimal.</a:t>
            </a:r>
          </a:p>
          <a:p>
            <a:pPr algn="just">
              <a:buClr>
                <a:schemeClr val="tx1"/>
              </a:buClr>
            </a:pPr>
            <a:endParaRPr lang="en-US" kern="1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362;p38">
            <a:extLst>
              <a:ext uri="{FF2B5EF4-FFF2-40B4-BE49-F238E27FC236}">
                <a16:creationId xmlns:a16="http://schemas.microsoft.com/office/drawing/2014/main" xmlns="" id="{A43A06B8-17E0-E43B-2B2E-703164555971}"/>
              </a:ext>
            </a:extLst>
          </p:cNvPr>
          <p:cNvSpPr txBox="1"/>
          <p:nvPr/>
        </p:nvSpPr>
        <p:spPr>
          <a:xfrm flipH="1">
            <a:off x="5838602" y="1652287"/>
            <a:ext cx="1209300" cy="1384953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52" name="Google Shape;362;p38">
            <a:extLst>
              <a:ext uri="{FF2B5EF4-FFF2-40B4-BE49-F238E27FC236}">
                <a16:creationId xmlns:a16="http://schemas.microsoft.com/office/drawing/2014/main" xmlns="" id="{6786E3FE-4F3A-5450-C059-185D46C7CD8C}"/>
              </a:ext>
            </a:extLst>
          </p:cNvPr>
          <p:cNvSpPr txBox="1"/>
          <p:nvPr/>
        </p:nvSpPr>
        <p:spPr>
          <a:xfrm flipH="1">
            <a:off x="7293843" y="1652287"/>
            <a:ext cx="1209300" cy="1384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55" name="Google Shape;646;p39">
            <a:extLst>
              <a:ext uri="{FF2B5EF4-FFF2-40B4-BE49-F238E27FC236}">
                <a16:creationId xmlns:a16="http://schemas.microsoft.com/office/drawing/2014/main" xmlns="" id="{D04D7857-0E30-8C6B-DB46-5894B6D5B2BF}"/>
              </a:ext>
            </a:extLst>
          </p:cNvPr>
          <p:cNvSpPr/>
          <p:nvPr/>
        </p:nvSpPr>
        <p:spPr>
          <a:xfrm>
            <a:off x="7667707" y="2093050"/>
            <a:ext cx="365763" cy="194637"/>
          </a:xfrm>
          <a:custGeom>
            <a:avLst/>
            <a:gdLst/>
            <a:ahLst/>
            <a:cxnLst/>
            <a:rect l="l" t="t" r="r" b="b"/>
            <a:pathLst>
              <a:path w="11815" h="6270" extrusionOk="0">
                <a:moveTo>
                  <a:pt x="7309" y="1418"/>
                </a:moveTo>
                <a:cubicBezTo>
                  <a:pt x="7908" y="1418"/>
                  <a:pt x="8349" y="1891"/>
                  <a:pt x="8349" y="2458"/>
                </a:cubicBezTo>
                <a:cubicBezTo>
                  <a:pt x="8349" y="2993"/>
                  <a:pt x="7845" y="3466"/>
                  <a:pt x="7309" y="3466"/>
                </a:cubicBezTo>
                <a:lnTo>
                  <a:pt x="4474" y="3466"/>
                </a:lnTo>
                <a:cubicBezTo>
                  <a:pt x="3875" y="3466"/>
                  <a:pt x="3434" y="2993"/>
                  <a:pt x="3434" y="2458"/>
                </a:cubicBezTo>
                <a:cubicBezTo>
                  <a:pt x="3434" y="1859"/>
                  <a:pt x="3907" y="1418"/>
                  <a:pt x="4474" y="1418"/>
                </a:cubicBezTo>
                <a:close/>
                <a:moveTo>
                  <a:pt x="1008" y="1"/>
                </a:moveTo>
                <a:cubicBezTo>
                  <a:pt x="410" y="1"/>
                  <a:pt x="0" y="473"/>
                  <a:pt x="0" y="1040"/>
                </a:cubicBezTo>
                <a:lnTo>
                  <a:pt x="0" y="5262"/>
                </a:lnTo>
                <a:cubicBezTo>
                  <a:pt x="0" y="5829"/>
                  <a:pt x="473" y="6270"/>
                  <a:pt x="1008" y="6270"/>
                </a:cubicBezTo>
                <a:lnTo>
                  <a:pt x="10775" y="6270"/>
                </a:lnTo>
                <a:cubicBezTo>
                  <a:pt x="11373" y="6270"/>
                  <a:pt x="11815" y="5797"/>
                  <a:pt x="11815" y="5262"/>
                </a:cubicBezTo>
                <a:lnTo>
                  <a:pt x="11815" y="1040"/>
                </a:lnTo>
                <a:cubicBezTo>
                  <a:pt x="11783" y="473"/>
                  <a:pt x="11342" y="1"/>
                  <a:pt x="10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47;p39">
            <a:extLst>
              <a:ext uri="{FF2B5EF4-FFF2-40B4-BE49-F238E27FC236}">
                <a16:creationId xmlns:a16="http://schemas.microsoft.com/office/drawing/2014/main" xmlns="" id="{51712FE7-21A9-51CF-D96B-B8C023768468}"/>
              </a:ext>
            </a:extLst>
          </p:cNvPr>
          <p:cNvSpPr/>
          <p:nvPr/>
        </p:nvSpPr>
        <p:spPr>
          <a:xfrm>
            <a:off x="7795469" y="2158581"/>
            <a:ext cx="109249" cy="21544"/>
          </a:xfrm>
          <a:custGeom>
            <a:avLst/>
            <a:gdLst/>
            <a:ahLst/>
            <a:cxnLst/>
            <a:rect l="l" t="t" r="r" b="b"/>
            <a:pathLst>
              <a:path w="3529" h="694" extrusionOk="0">
                <a:moveTo>
                  <a:pt x="347" y="0"/>
                </a:moveTo>
                <a:cubicBezTo>
                  <a:pt x="158" y="0"/>
                  <a:pt x="0" y="126"/>
                  <a:pt x="0" y="347"/>
                </a:cubicBezTo>
                <a:cubicBezTo>
                  <a:pt x="0" y="536"/>
                  <a:pt x="158" y="693"/>
                  <a:pt x="347" y="693"/>
                </a:cubicBezTo>
                <a:lnTo>
                  <a:pt x="3182" y="693"/>
                </a:lnTo>
                <a:cubicBezTo>
                  <a:pt x="3371" y="693"/>
                  <a:pt x="3529" y="536"/>
                  <a:pt x="3529" y="347"/>
                </a:cubicBezTo>
                <a:cubicBezTo>
                  <a:pt x="3529" y="126"/>
                  <a:pt x="3371" y="0"/>
                  <a:pt x="3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48;p39">
            <a:extLst>
              <a:ext uri="{FF2B5EF4-FFF2-40B4-BE49-F238E27FC236}">
                <a16:creationId xmlns:a16="http://schemas.microsoft.com/office/drawing/2014/main" xmlns="" id="{28F69B7C-E844-C734-9462-3771FF43692E}"/>
              </a:ext>
            </a:extLst>
          </p:cNvPr>
          <p:cNvSpPr/>
          <p:nvPr/>
        </p:nvSpPr>
        <p:spPr>
          <a:xfrm>
            <a:off x="7689161" y="1921913"/>
            <a:ext cx="107299" cy="43056"/>
          </a:xfrm>
          <a:custGeom>
            <a:avLst/>
            <a:gdLst/>
            <a:ahLst/>
            <a:cxnLst/>
            <a:rect l="l" t="t" r="r" b="b"/>
            <a:pathLst>
              <a:path w="3466" h="1387" extrusionOk="0">
                <a:moveTo>
                  <a:pt x="1008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386"/>
                </a:lnTo>
                <a:lnTo>
                  <a:pt x="3466" y="1386"/>
                </a:lnTo>
                <a:lnTo>
                  <a:pt x="3466" y="1040"/>
                </a:lnTo>
                <a:lnTo>
                  <a:pt x="3434" y="1040"/>
                </a:lnTo>
                <a:cubicBezTo>
                  <a:pt x="3434" y="441"/>
                  <a:pt x="2962" y="0"/>
                  <a:pt x="23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49;p39">
            <a:extLst>
              <a:ext uri="{FF2B5EF4-FFF2-40B4-BE49-F238E27FC236}">
                <a16:creationId xmlns:a16="http://schemas.microsoft.com/office/drawing/2014/main" xmlns="" id="{9F912401-A308-EC71-A7A5-799CAB1199CE}"/>
              </a:ext>
            </a:extLst>
          </p:cNvPr>
          <p:cNvSpPr/>
          <p:nvPr/>
        </p:nvSpPr>
        <p:spPr>
          <a:xfrm>
            <a:off x="7688170" y="1985457"/>
            <a:ext cx="107330" cy="86112"/>
          </a:xfrm>
          <a:custGeom>
            <a:avLst/>
            <a:gdLst/>
            <a:ahLst/>
            <a:cxnLst/>
            <a:rect l="l" t="t" r="r" b="b"/>
            <a:pathLst>
              <a:path w="3467" h="2774" extrusionOk="0">
                <a:moveTo>
                  <a:pt x="2112" y="726"/>
                </a:moveTo>
                <a:cubicBezTo>
                  <a:pt x="2332" y="726"/>
                  <a:pt x="2458" y="883"/>
                  <a:pt x="2458" y="1072"/>
                </a:cubicBezTo>
                <a:cubicBezTo>
                  <a:pt x="2458" y="1261"/>
                  <a:pt x="2332" y="1419"/>
                  <a:pt x="2112" y="1419"/>
                </a:cubicBezTo>
                <a:lnTo>
                  <a:pt x="1419" y="1419"/>
                </a:lnTo>
                <a:cubicBezTo>
                  <a:pt x="1230" y="1419"/>
                  <a:pt x="1072" y="1261"/>
                  <a:pt x="1072" y="1072"/>
                </a:cubicBezTo>
                <a:cubicBezTo>
                  <a:pt x="1072" y="883"/>
                  <a:pt x="1230" y="726"/>
                  <a:pt x="1419" y="726"/>
                </a:cubicBezTo>
                <a:close/>
                <a:moveTo>
                  <a:pt x="1" y="1"/>
                </a:moveTo>
                <a:lnTo>
                  <a:pt x="1" y="2773"/>
                </a:lnTo>
                <a:lnTo>
                  <a:pt x="3466" y="2773"/>
                </a:lnTo>
                <a:lnTo>
                  <a:pt x="34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50;p39">
            <a:extLst>
              <a:ext uri="{FF2B5EF4-FFF2-40B4-BE49-F238E27FC236}">
                <a16:creationId xmlns:a16="http://schemas.microsoft.com/office/drawing/2014/main" xmlns="" id="{A4106C91-4933-2398-7352-8FC77A8A4ADE}"/>
              </a:ext>
            </a:extLst>
          </p:cNvPr>
          <p:cNvSpPr/>
          <p:nvPr/>
        </p:nvSpPr>
        <p:spPr>
          <a:xfrm>
            <a:off x="7906637" y="1942432"/>
            <a:ext cx="106339" cy="86112"/>
          </a:xfrm>
          <a:custGeom>
            <a:avLst/>
            <a:gdLst/>
            <a:ahLst/>
            <a:cxnLst/>
            <a:rect l="l" t="t" r="r" b="b"/>
            <a:pathLst>
              <a:path w="3435" h="2774" extrusionOk="0">
                <a:moveTo>
                  <a:pt x="1986" y="1387"/>
                </a:moveTo>
                <a:cubicBezTo>
                  <a:pt x="2206" y="1387"/>
                  <a:pt x="2364" y="1545"/>
                  <a:pt x="2364" y="1765"/>
                </a:cubicBezTo>
                <a:cubicBezTo>
                  <a:pt x="2364" y="1954"/>
                  <a:pt x="2206" y="2112"/>
                  <a:pt x="1986" y="2112"/>
                </a:cubicBezTo>
                <a:lnTo>
                  <a:pt x="1293" y="2112"/>
                </a:lnTo>
                <a:cubicBezTo>
                  <a:pt x="1104" y="2112"/>
                  <a:pt x="946" y="1954"/>
                  <a:pt x="946" y="1765"/>
                </a:cubicBezTo>
                <a:cubicBezTo>
                  <a:pt x="946" y="1545"/>
                  <a:pt x="1104" y="1387"/>
                  <a:pt x="1293" y="1387"/>
                </a:cubicBezTo>
                <a:close/>
                <a:moveTo>
                  <a:pt x="1009" y="1"/>
                </a:moveTo>
                <a:cubicBezTo>
                  <a:pt x="410" y="1"/>
                  <a:pt x="1" y="473"/>
                  <a:pt x="1" y="1040"/>
                </a:cubicBezTo>
                <a:lnTo>
                  <a:pt x="1" y="2773"/>
                </a:lnTo>
                <a:lnTo>
                  <a:pt x="3435" y="2773"/>
                </a:lnTo>
                <a:lnTo>
                  <a:pt x="3435" y="1040"/>
                </a:lnTo>
                <a:lnTo>
                  <a:pt x="3403" y="1040"/>
                </a:lnTo>
                <a:cubicBezTo>
                  <a:pt x="3403" y="442"/>
                  <a:pt x="2931" y="1"/>
                  <a:pt x="23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51;p39">
            <a:extLst>
              <a:ext uri="{FF2B5EF4-FFF2-40B4-BE49-F238E27FC236}">
                <a16:creationId xmlns:a16="http://schemas.microsoft.com/office/drawing/2014/main" xmlns="" id="{8E246D44-BA14-3E28-633D-D6856732DE27}"/>
              </a:ext>
            </a:extLst>
          </p:cNvPr>
          <p:cNvSpPr/>
          <p:nvPr/>
        </p:nvSpPr>
        <p:spPr>
          <a:xfrm>
            <a:off x="7904687" y="2050988"/>
            <a:ext cx="107330" cy="21544"/>
          </a:xfrm>
          <a:custGeom>
            <a:avLst/>
            <a:gdLst/>
            <a:ahLst/>
            <a:cxnLst/>
            <a:rect l="l" t="t" r="r" b="b"/>
            <a:pathLst>
              <a:path w="3467" h="694" extrusionOk="0">
                <a:moveTo>
                  <a:pt x="1" y="1"/>
                </a:moveTo>
                <a:lnTo>
                  <a:pt x="1" y="694"/>
                </a:lnTo>
                <a:lnTo>
                  <a:pt x="3466" y="694"/>
                </a:lnTo>
                <a:lnTo>
                  <a:pt x="34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52;p39">
            <a:extLst>
              <a:ext uri="{FF2B5EF4-FFF2-40B4-BE49-F238E27FC236}">
                <a16:creationId xmlns:a16="http://schemas.microsoft.com/office/drawing/2014/main" xmlns="" id="{6ECB86F5-39D3-CF60-BF74-772354E0A260}"/>
              </a:ext>
            </a:extLst>
          </p:cNvPr>
          <p:cNvSpPr/>
          <p:nvPr/>
        </p:nvSpPr>
        <p:spPr>
          <a:xfrm>
            <a:off x="7816922" y="1964938"/>
            <a:ext cx="66342" cy="107593"/>
          </a:xfrm>
          <a:custGeom>
            <a:avLst/>
            <a:gdLst/>
            <a:ahLst/>
            <a:cxnLst/>
            <a:rect l="l" t="t" r="r" b="b"/>
            <a:pathLst>
              <a:path w="2143" h="3466" extrusionOk="0">
                <a:moveTo>
                  <a:pt x="1072" y="0"/>
                </a:moveTo>
                <a:cubicBezTo>
                  <a:pt x="473" y="0"/>
                  <a:pt x="0" y="441"/>
                  <a:pt x="0" y="1040"/>
                </a:cubicBezTo>
                <a:lnTo>
                  <a:pt x="0" y="3466"/>
                </a:lnTo>
                <a:lnTo>
                  <a:pt x="2143" y="3466"/>
                </a:lnTo>
                <a:lnTo>
                  <a:pt x="2143" y="1040"/>
                </a:lnTo>
                <a:cubicBezTo>
                  <a:pt x="2143" y="441"/>
                  <a:pt x="1670" y="0"/>
                  <a:pt x="10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54;p39">
            <a:extLst>
              <a:ext uri="{FF2B5EF4-FFF2-40B4-BE49-F238E27FC236}">
                <a16:creationId xmlns:a16="http://schemas.microsoft.com/office/drawing/2014/main" xmlns="" id="{92BDA1B9-0A50-792C-AC75-C90DE37C74D7}"/>
              </a:ext>
            </a:extLst>
          </p:cNvPr>
          <p:cNvSpPr/>
          <p:nvPr/>
        </p:nvSpPr>
        <p:spPr>
          <a:xfrm>
            <a:off x="6230673" y="2177492"/>
            <a:ext cx="152729" cy="130703"/>
          </a:xfrm>
          <a:custGeom>
            <a:avLst/>
            <a:gdLst/>
            <a:ahLst/>
            <a:cxnLst/>
            <a:rect l="l" t="t" r="r" b="b"/>
            <a:pathLst>
              <a:path w="4852" h="4222" extrusionOk="0">
                <a:moveTo>
                  <a:pt x="1733" y="0"/>
                </a:moveTo>
                <a:cubicBezTo>
                  <a:pt x="788" y="0"/>
                  <a:pt x="0" y="788"/>
                  <a:pt x="0" y="1733"/>
                </a:cubicBezTo>
                <a:lnTo>
                  <a:pt x="0" y="3875"/>
                </a:lnTo>
                <a:cubicBezTo>
                  <a:pt x="0" y="4064"/>
                  <a:pt x="158" y="4222"/>
                  <a:pt x="378" y="4222"/>
                </a:cubicBezTo>
                <a:lnTo>
                  <a:pt x="4852" y="4222"/>
                </a:lnTo>
                <a:lnTo>
                  <a:pt x="4852" y="2584"/>
                </a:lnTo>
                <a:lnTo>
                  <a:pt x="2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655;p39">
            <a:extLst>
              <a:ext uri="{FF2B5EF4-FFF2-40B4-BE49-F238E27FC236}">
                <a16:creationId xmlns:a16="http://schemas.microsoft.com/office/drawing/2014/main" xmlns="" id="{B4AF822D-AEEB-FC5D-F081-2F2A54516628}"/>
              </a:ext>
            </a:extLst>
          </p:cNvPr>
          <p:cNvSpPr/>
          <p:nvPr/>
        </p:nvSpPr>
        <p:spPr>
          <a:xfrm>
            <a:off x="6352648" y="2196005"/>
            <a:ext cx="84328" cy="41978"/>
          </a:xfrm>
          <a:custGeom>
            <a:avLst/>
            <a:gdLst/>
            <a:ahLst/>
            <a:cxnLst/>
            <a:rect l="l" t="t" r="r" b="b"/>
            <a:pathLst>
              <a:path w="2679" h="1356" extrusionOk="0">
                <a:moveTo>
                  <a:pt x="2678" y="1"/>
                </a:moveTo>
                <a:lnTo>
                  <a:pt x="2678" y="1"/>
                </a:lnTo>
                <a:cubicBezTo>
                  <a:pt x="2458" y="32"/>
                  <a:pt x="2237" y="127"/>
                  <a:pt x="1985" y="127"/>
                </a:cubicBezTo>
                <a:lnTo>
                  <a:pt x="662" y="127"/>
                </a:lnTo>
                <a:cubicBezTo>
                  <a:pt x="441" y="127"/>
                  <a:pt x="221" y="95"/>
                  <a:pt x="0" y="1"/>
                </a:cubicBezTo>
                <a:lnTo>
                  <a:pt x="0" y="1"/>
                </a:lnTo>
                <a:lnTo>
                  <a:pt x="1323" y="1355"/>
                </a:lnTo>
                <a:lnTo>
                  <a:pt x="267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656;p39">
            <a:extLst>
              <a:ext uri="{FF2B5EF4-FFF2-40B4-BE49-F238E27FC236}">
                <a16:creationId xmlns:a16="http://schemas.microsoft.com/office/drawing/2014/main" xmlns="" id="{080EF931-044A-A5EF-D967-AF71F8C03502}"/>
              </a:ext>
            </a:extLst>
          </p:cNvPr>
          <p:cNvSpPr/>
          <p:nvPr/>
        </p:nvSpPr>
        <p:spPr>
          <a:xfrm>
            <a:off x="6406192" y="2177492"/>
            <a:ext cx="151753" cy="130703"/>
          </a:xfrm>
          <a:custGeom>
            <a:avLst/>
            <a:gdLst/>
            <a:ahLst/>
            <a:cxnLst/>
            <a:rect l="l" t="t" r="r" b="b"/>
            <a:pathLst>
              <a:path w="4821" h="4222" extrusionOk="0">
                <a:moveTo>
                  <a:pt x="2426" y="2048"/>
                </a:moveTo>
                <a:cubicBezTo>
                  <a:pt x="2615" y="2048"/>
                  <a:pt x="2773" y="2205"/>
                  <a:pt x="2773" y="2426"/>
                </a:cubicBezTo>
                <a:cubicBezTo>
                  <a:pt x="2773" y="2615"/>
                  <a:pt x="2615" y="2773"/>
                  <a:pt x="2426" y="2773"/>
                </a:cubicBezTo>
                <a:lnTo>
                  <a:pt x="1733" y="2773"/>
                </a:lnTo>
                <a:cubicBezTo>
                  <a:pt x="1513" y="2773"/>
                  <a:pt x="1355" y="2615"/>
                  <a:pt x="1355" y="2426"/>
                </a:cubicBezTo>
                <a:cubicBezTo>
                  <a:pt x="1355" y="2205"/>
                  <a:pt x="1513" y="2048"/>
                  <a:pt x="1733" y="2048"/>
                </a:cubicBezTo>
                <a:close/>
                <a:moveTo>
                  <a:pt x="2552" y="0"/>
                </a:moveTo>
                <a:lnTo>
                  <a:pt x="1" y="2584"/>
                </a:lnTo>
                <a:lnTo>
                  <a:pt x="1" y="4222"/>
                </a:lnTo>
                <a:lnTo>
                  <a:pt x="4474" y="4222"/>
                </a:lnTo>
                <a:cubicBezTo>
                  <a:pt x="4663" y="4222"/>
                  <a:pt x="4821" y="4064"/>
                  <a:pt x="4821" y="3875"/>
                </a:cubicBezTo>
                <a:lnTo>
                  <a:pt x="4821" y="1733"/>
                </a:lnTo>
                <a:cubicBezTo>
                  <a:pt x="4821" y="788"/>
                  <a:pt x="4033" y="0"/>
                  <a:pt x="30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657;p39">
            <a:extLst>
              <a:ext uri="{FF2B5EF4-FFF2-40B4-BE49-F238E27FC236}">
                <a16:creationId xmlns:a16="http://schemas.microsoft.com/office/drawing/2014/main" xmlns="" id="{7FC1F13D-9407-5FFD-E36D-CED26168EB9A}"/>
              </a:ext>
            </a:extLst>
          </p:cNvPr>
          <p:cNvSpPr/>
          <p:nvPr/>
        </p:nvSpPr>
        <p:spPr>
          <a:xfrm>
            <a:off x="6253463" y="1942432"/>
            <a:ext cx="282668" cy="191194"/>
          </a:xfrm>
          <a:custGeom>
            <a:avLst/>
            <a:gdLst/>
            <a:ahLst/>
            <a:cxnLst/>
            <a:rect l="l" t="t" r="r" b="b"/>
            <a:pathLst>
              <a:path w="8980" h="6176" extrusionOk="0">
                <a:moveTo>
                  <a:pt x="3120" y="1"/>
                </a:moveTo>
                <a:cubicBezTo>
                  <a:pt x="1387" y="1"/>
                  <a:pt x="1" y="1418"/>
                  <a:pt x="1" y="3119"/>
                </a:cubicBezTo>
                <a:lnTo>
                  <a:pt x="1" y="4506"/>
                </a:lnTo>
                <a:cubicBezTo>
                  <a:pt x="1" y="5325"/>
                  <a:pt x="568" y="6018"/>
                  <a:pt x="1355" y="6175"/>
                </a:cubicBezTo>
                <a:lnTo>
                  <a:pt x="1355" y="2773"/>
                </a:lnTo>
                <a:lnTo>
                  <a:pt x="1009" y="2773"/>
                </a:lnTo>
                <a:cubicBezTo>
                  <a:pt x="914" y="2773"/>
                  <a:pt x="820" y="2804"/>
                  <a:pt x="694" y="2804"/>
                </a:cubicBezTo>
                <a:cubicBezTo>
                  <a:pt x="851" y="1607"/>
                  <a:pt x="1860" y="662"/>
                  <a:pt x="3120" y="662"/>
                </a:cubicBezTo>
                <a:lnTo>
                  <a:pt x="5861" y="662"/>
                </a:lnTo>
                <a:cubicBezTo>
                  <a:pt x="7089" y="662"/>
                  <a:pt x="8098" y="1607"/>
                  <a:pt x="8255" y="2804"/>
                </a:cubicBezTo>
                <a:cubicBezTo>
                  <a:pt x="8161" y="2773"/>
                  <a:pt x="8066" y="2773"/>
                  <a:pt x="7940" y="2773"/>
                </a:cubicBezTo>
                <a:lnTo>
                  <a:pt x="7593" y="2773"/>
                </a:lnTo>
                <a:lnTo>
                  <a:pt x="7593" y="6175"/>
                </a:lnTo>
                <a:cubicBezTo>
                  <a:pt x="8381" y="6018"/>
                  <a:pt x="8980" y="5325"/>
                  <a:pt x="8980" y="4506"/>
                </a:cubicBezTo>
                <a:lnTo>
                  <a:pt x="8980" y="3119"/>
                </a:lnTo>
                <a:cubicBezTo>
                  <a:pt x="8980" y="1387"/>
                  <a:pt x="7562" y="1"/>
                  <a:pt x="586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658;p39">
            <a:extLst>
              <a:ext uri="{FF2B5EF4-FFF2-40B4-BE49-F238E27FC236}">
                <a16:creationId xmlns:a16="http://schemas.microsoft.com/office/drawing/2014/main" xmlns="" id="{7C4B88F3-62BE-29B5-0F1F-A61270E587DC}"/>
              </a:ext>
            </a:extLst>
          </p:cNvPr>
          <p:cNvSpPr/>
          <p:nvPr/>
        </p:nvSpPr>
        <p:spPr>
          <a:xfrm>
            <a:off x="6318936" y="1985339"/>
            <a:ext cx="87287" cy="64423"/>
          </a:xfrm>
          <a:custGeom>
            <a:avLst/>
            <a:gdLst/>
            <a:ahLst/>
            <a:cxnLst/>
            <a:rect l="l" t="t" r="r" b="b"/>
            <a:pathLst>
              <a:path w="2773" h="2081" extrusionOk="0">
                <a:moveTo>
                  <a:pt x="1733" y="1"/>
                </a:moveTo>
                <a:cubicBezTo>
                  <a:pt x="788" y="1"/>
                  <a:pt x="0" y="788"/>
                  <a:pt x="0" y="1733"/>
                </a:cubicBezTo>
                <a:lnTo>
                  <a:pt x="0" y="2080"/>
                </a:lnTo>
                <a:lnTo>
                  <a:pt x="1733" y="2080"/>
                </a:lnTo>
                <a:cubicBezTo>
                  <a:pt x="2300" y="2049"/>
                  <a:pt x="2773" y="1607"/>
                  <a:pt x="2773" y="1009"/>
                </a:cubicBezTo>
                <a:lnTo>
                  <a:pt x="277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659;p39">
            <a:extLst>
              <a:ext uri="{FF2B5EF4-FFF2-40B4-BE49-F238E27FC236}">
                <a16:creationId xmlns:a16="http://schemas.microsoft.com/office/drawing/2014/main" xmlns="" id="{F50272AB-2B6D-097C-8D1A-3DD54BE24B56}"/>
              </a:ext>
            </a:extLst>
          </p:cNvPr>
          <p:cNvSpPr/>
          <p:nvPr/>
        </p:nvSpPr>
        <p:spPr>
          <a:xfrm>
            <a:off x="6428006" y="1986330"/>
            <a:ext cx="43659" cy="63432"/>
          </a:xfrm>
          <a:custGeom>
            <a:avLst/>
            <a:gdLst/>
            <a:ahLst/>
            <a:cxnLst/>
            <a:rect l="l" t="t" r="r" b="b"/>
            <a:pathLst>
              <a:path w="1387" h="2049" extrusionOk="0">
                <a:moveTo>
                  <a:pt x="1" y="0"/>
                </a:moveTo>
                <a:lnTo>
                  <a:pt x="1" y="1040"/>
                </a:lnTo>
                <a:cubicBezTo>
                  <a:pt x="1" y="1607"/>
                  <a:pt x="473" y="2048"/>
                  <a:pt x="1040" y="2048"/>
                </a:cubicBezTo>
                <a:lnTo>
                  <a:pt x="1387" y="2048"/>
                </a:lnTo>
                <a:lnTo>
                  <a:pt x="1387" y="1701"/>
                </a:lnTo>
                <a:cubicBezTo>
                  <a:pt x="1387" y="882"/>
                  <a:pt x="788" y="158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660;p39">
            <a:extLst>
              <a:ext uri="{FF2B5EF4-FFF2-40B4-BE49-F238E27FC236}">
                <a16:creationId xmlns:a16="http://schemas.microsoft.com/office/drawing/2014/main" xmlns="" id="{BF5B0956-0493-4A84-F307-1B277EA18A80}"/>
              </a:ext>
            </a:extLst>
          </p:cNvPr>
          <p:cNvSpPr/>
          <p:nvPr/>
        </p:nvSpPr>
        <p:spPr>
          <a:xfrm>
            <a:off x="6318936" y="2048740"/>
            <a:ext cx="152729" cy="128783"/>
          </a:xfrm>
          <a:custGeom>
            <a:avLst/>
            <a:gdLst/>
            <a:ahLst/>
            <a:cxnLst/>
            <a:rect l="l" t="t" r="r" b="b"/>
            <a:pathLst>
              <a:path w="4852" h="4160" extrusionOk="0">
                <a:moveTo>
                  <a:pt x="3119" y="1"/>
                </a:moveTo>
                <a:cubicBezTo>
                  <a:pt x="2804" y="442"/>
                  <a:pt x="2300" y="694"/>
                  <a:pt x="1733" y="694"/>
                </a:cubicBezTo>
                <a:lnTo>
                  <a:pt x="0" y="694"/>
                </a:lnTo>
                <a:lnTo>
                  <a:pt x="0" y="2426"/>
                </a:lnTo>
                <a:cubicBezTo>
                  <a:pt x="0" y="3372"/>
                  <a:pt x="788" y="4159"/>
                  <a:pt x="1733" y="4159"/>
                </a:cubicBezTo>
                <a:lnTo>
                  <a:pt x="3119" y="4159"/>
                </a:lnTo>
                <a:cubicBezTo>
                  <a:pt x="4064" y="4159"/>
                  <a:pt x="4852" y="3372"/>
                  <a:pt x="4852" y="2426"/>
                </a:cubicBezTo>
                <a:lnTo>
                  <a:pt x="4852" y="694"/>
                </a:lnTo>
                <a:lnTo>
                  <a:pt x="4505" y="694"/>
                </a:lnTo>
                <a:cubicBezTo>
                  <a:pt x="3938" y="694"/>
                  <a:pt x="3434" y="442"/>
                  <a:pt x="3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7CAA547-97A1-07F1-962D-4C898EB4E3E7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FF547BB7-6170-7EC2-FA2F-FCCDAE5F8EED}"/>
              </a:ext>
            </a:extLst>
          </p:cNvPr>
          <p:cNvSpPr/>
          <p:nvPr/>
        </p:nvSpPr>
        <p:spPr>
          <a:xfrm>
            <a:off x="8196994" y="-3117757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04D649-7CE3-ACA3-2789-06D3E6FDBF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99" y="3519284"/>
            <a:ext cx="5034314" cy="2831802"/>
          </a:xfrm>
          <a:prstGeom prst="rect">
            <a:avLst/>
          </a:prstGeom>
        </p:spPr>
      </p:pic>
      <p:sp>
        <p:nvSpPr>
          <p:cNvPr id="54" name="Google Shape;11;p2">
            <a:extLst>
              <a:ext uri="{FF2B5EF4-FFF2-40B4-BE49-F238E27FC236}">
                <a16:creationId xmlns:a16="http://schemas.microsoft.com/office/drawing/2014/main" xmlns="" id="{095D40C1-B1BE-3CB6-568F-5668EEC41250}"/>
              </a:ext>
            </a:extLst>
          </p:cNvPr>
          <p:cNvSpPr/>
          <p:nvPr/>
        </p:nvSpPr>
        <p:spPr>
          <a:xfrm rot="5400000">
            <a:off x="10433489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2;p2">
            <a:extLst>
              <a:ext uri="{FF2B5EF4-FFF2-40B4-BE49-F238E27FC236}">
                <a16:creationId xmlns:a16="http://schemas.microsoft.com/office/drawing/2014/main" xmlns="" id="{3E56E14D-0BF2-4F6F-2CD1-98D6195724D7}"/>
              </a:ext>
            </a:extLst>
          </p:cNvPr>
          <p:cNvSpPr/>
          <p:nvPr/>
        </p:nvSpPr>
        <p:spPr>
          <a:xfrm>
            <a:off x="8908240" y="-1592748"/>
            <a:ext cx="2982300" cy="135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26;p16">
            <a:extLst>
              <a:ext uri="{FF2B5EF4-FFF2-40B4-BE49-F238E27FC236}">
                <a16:creationId xmlns:a16="http://schemas.microsoft.com/office/drawing/2014/main" xmlns="" id="{616F724D-5E80-A4A8-D601-7CF50DED23F3}"/>
              </a:ext>
            </a:extLst>
          </p:cNvPr>
          <p:cNvSpPr/>
          <p:nvPr/>
        </p:nvSpPr>
        <p:spPr>
          <a:xfrm rot="5400000">
            <a:off x="-1352718" y="3065686"/>
            <a:ext cx="726803" cy="21274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CC714551-434F-640F-80C4-3786B94CE0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8F78F0A-00D8-F7DE-DBE8-D5245CC8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034" y="86804"/>
            <a:ext cx="493408" cy="4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900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3934;p33">
            <a:extLst>
              <a:ext uri="{FF2B5EF4-FFF2-40B4-BE49-F238E27FC236}">
                <a16:creationId xmlns:a16="http://schemas.microsoft.com/office/drawing/2014/main" xmlns="" id="{040E081A-D649-ED97-483A-2F87B6B596CA}"/>
              </a:ext>
            </a:extLst>
          </p:cNvPr>
          <p:cNvSpPr txBox="1">
            <a:spLocks/>
          </p:cNvSpPr>
          <p:nvPr/>
        </p:nvSpPr>
        <p:spPr>
          <a:xfrm>
            <a:off x="102302" y="128360"/>
            <a:ext cx="4828019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800" dirty="0">
                <a:solidFill>
                  <a:srgbClr val="D9D9D9"/>
                </a:solidFill>
                <a:latin typeface="Montserrat" panose="00000500000000000000" pitchFamily="2" charset="0"/>
                <a:cs typeface="Figtree" panose="020B0604020202020204" charset="0"/>
              </a:rPr>
              <a:t>BAB 2</a:t>
            </a:r>
            <a:br>
              <a:rPr lang="en-US" sz="2800" dirty="0">
                <a:solidFill>
                  <a:srgbClr val="D9D9D9"/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1400" dirty="0">
                <a:solidFill>
                  <a:srgbClr val="D9D9D9"/>
                </a:solidFill>
                <a:latin typeface="Montserrat" panose="00000500000000000000" pitchFamily="2" charset="0"/>
                <a:cs typeface="Figtree" panose="020B0604020202020204" charset="0"/>
              </a:rPr>
              <a:t>LANDASAN TEORI</a:t>
            </a:r>
            <a:endParaRPr lang="en-US" sz="2800" dirty="0">
              <a:solidFill>
                <a:srgbClr val="D9D9D9"/>
              </a:solidFill>
              <a:latin typeface="Montserrat" panose="00000500000000000000" pitchFamily="2" charset="0"/>
              <a:cs typeface="Figtree" panose="020B0604020202020204" charset="0"/>
            </a:endParaRPr>
          </a:p>
        </p:txBody>
      </p:sp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27746" y="-2359996"/>
            <a:ext cx="201300" cy="462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1224416" y="4459360"/>
            <a:ext cx="6801970" cy="1190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7DBC6BAB-1C81-0CFA-39F2-592B0E6A878B}"/>
              </a:ext>
            </a:extLst>
          </p:cNvPr>
          <p:cNvSpPr/>
          <p:nvPr/>
        </p:nvSpPr>
        <p:spPr>
          <a:xfrm rot="5400000">
            <a:off x="-1255562" y="2463971"/>
            <a:ext cx="2287091" cy="378886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1984119" y="4849975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7738205" cy="279224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5189CC6-5B74-4575-847E-7312D84182F8}"/>
              </a:ext>
            </a:extLst>
          </p:cNvPr>
          <p:cNvGrpSpPr/>
          <p:nvPr/>
        </p:nvGrpSpPr>
        <p:grpSpPr>
          <a:xfrm>
            <a:off x="-1578238" y="1064140"/>
            <a:ext cx="8565637" cy="313333"/>
            <a:chOff x="-1578238" y="1064140"/>
            <a:chExt cx="8565637" cy="313333"/>
          </a:xfrm>
        </p:grpSpPr>
        <p:sp>
          <p:nvSpPr>
            <p:cNvPr id="21" name="Google Shape;240;p33">
              <a:extLst>
                <a:ext uri="{FF2B5EF4-FFF2-40B4-BE49-F238E27FC236}">
                  <a16:creationId xmlns:a16="http://schemas.microsoft.com/office/drawing/2014/main" xmlns="" id="{EC3254E5-9620-CD77-F661-D1CA9BA9396D}"/>
                </a:ext>
              </a:extLst>
            </p:cNvPr>
            <p:cNvSpPr/>
            <p:nvPr/>
          </p:nvSpPr>
          <p:spPr>
            <a:xfrm>
              <a:off x="-1578238" y="1074219"/>
              <a:ext cx="3895989" cy="3032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d-ID" sz="1050" b="1" dirty="0">
                <a:solidFill>
                  <a:schemeClr val="accent6"/>
                </a:solidFill>
                <a:latin typeface="Montserrat" panose="00000500000000000000" pitchFamily="2" charset="0"/>
                <a:cs typeface="Azeret Mono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0CBC9DD-943E-4493-D74C-E15834DBB29E}"/>
                </a:ext>
              </a:extLst>
            </p:cNvPr>
            <p:cNvSpPr txBox="1"/>
            <p:nvPr/>
          </p:nvSpPr>
          <p:spPr>
            <a:xfrm>
              <a:off x="220839" y="1064140"/>
              <a:ext cx="67665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a-DK" b="1">
                  <a:solidFill>
                    <a:schemeClr val="bg1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PENDAHULUAN</a:t>
              </a:r>
              <a:r>
                <a:rPr lang="da-DK" b="1">
                  <a:solidFill>
                    <a:srgbClr val="263238"/>
                  </a:solidFill>
                  <a:latin typeface="Montserrat" panose="00000500000000000000" pitchFamily="2" charset="0"/>
                  <a:ea typeface="Roboto" pitchFamily="2" charset="0"/>
                  <a:cs typeface="Figtree" panose="020B0604020202020204" charset="0"/>
                </a:rPr>
                <a:t>n</a:t>
              </a:r>
              <a:endParaRPr lang="da-DK" b="1" dirty="0">
                <a:solidFill>
                  <a:srgbClr val="263238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endParaRPr>
            </a:p>
          </p:txBody>
        </p:sp>
      </p:grp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BF01195F-5782-38C1-E57F-29617515B3C7}"/>
              </a:ext>
            </a:extLst>
          </p:cNvPr>
          <p:cNvGrpSpPr/>
          <p:nvPr/>
        </p:nvGrpSpPr>
        <p:grpSpPr>
          <a:xfrm rot="16200000">
            <a:off x="7801765" y="3404925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3CAFE94E-4ABD-9BCE-987B-902A55D00AF1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F9940896-67CD-6737-53CD-D81E5E9C21FA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40144ACF-911D-D9E7-FCF6-3C5EEB1CEE7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056C57F7-7A1D-86A2-A04B-42385BB243C2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52653BD6-862C-5FBA-E4BA-D548EF301EA2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C8DA2FCB-E405-58D1-C4AF-5D6F8CD7DBDE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E324DAFF-951A-90BF-0BC4-A56B4CF7487E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FA37A5DC-B27F-28AC-FEB5-1C78B36CA2C6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2A35899-11AA-032F-1406-F1EFD804918A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2A4EDFA3-8BDD-25D3-5912-E832B9BAA767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20DF3C77-58F0-F400-B24A-CC123F282B15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35CA3524-32DA-2D30-9FDD-3173E5E0137B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26;p16">
            <a:extLst>
              <a:ext uri="{FF2B5EF4-FFF2-40B4-BE49-F238E27FC236}">
                <a16:creationId xmlns:a16="http://schemas.microsoft.com/office/drawing/2014/main" xmlns="" id="{055DCF2A-2731-FF99-9B40-84BEC0D06E23}"/>
              </a:ext>
            </a:extLst>
          </p:cNvPr>
          <p:cNvSpPr/>
          <p:nvPr/>
        </p:nvSpPr>
        <p:spPr>
          <a:xfrm rot="5400000">
            <a:off x="-1375447" y="2759251"/>
            <a:ext cx="399273" cy="249544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41;p16">
            <a:extLst>
              <a:ext uri="{FF2B5EF4-FFF2-40B4-BE49-F238E27FC236}">
                <a16:creationId xmlns:a16="http://schemas.microsoft.com/office/drawing/2014/main" xmlns="" id="{582E82DE-E19B-F1C9-7E7A-AB0661009974}"/>
              </a:ext>
            </a:extLst>
          </p:cNvPr>
          <p:cNvSpPr/>
          <p:nvPr/>
        </p:nvSpPr>
        <p:spPr>
          <a:xfrm>
            <a:off x="3966118" y="-2163377"/>
            <a:ext cx="743802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62;p38">
            <a:extLst>
              <a:ext uri="{FF2B5EF4-FFF2-40B4-BE49-F238E27FC236}">
                <a16:creationId xmlns:a16="http://schemas.microsoft.com/office/drawing/2014/main" xmlns="" id="{F262203A-3933-631C-3C13-CD2D66331DEC}"/>
              </a:ext>
            </a:extLst>
          </p:cNvPr>
          <p:cNvSpPr txBox="1"/>
          <p:nvPr/>
        </p:nvSpPr>
        <p:spPr>
          <a:xfrm flipH="1">
            <a:off x="4962130" y="1500855"/>
            <a:ext cx="163414" cy="152787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5" name="Google Shape;362;p38">
            <a:extLst>
              <a:ext uri="{FF2B5EF4-FFF2-40B4-BE49-F238E27FC236}">
                <a16:creationId xmlns:a16="http://schemas.microsoft.com/office/drawing/2014/main" xmlns="" id="{481F2962-BCDF-8F7E-5E6E-B764C7AA96EA}"/>
              </a:ext>
            </a:extLst>
          </p:cNvPr>
          <p:cNvSpPr txBox="1"/>
          <p:nvPr/>
        </p:nvSpPr>
        <p:spPr>
          <a:xfrm flipH="1">
            <a:off x="668565" y="1491070"/>
            <a:ext cx="163414" cy="1556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 panose="00000500000000000000" pitchFamily="2" charset="0"/>
              <a:ea typeface="Figtree"/>
              <a:cs typeface="Figtree" panose="020B0604020202020204" charset="0"/>
              <a:sym typeface="Figtree"/>
            </a:endParaRPr>
          </a:p>
        </p:txBody>
      </p:sp>
      <p:sp>
        <p:nvSpPr>
          <p:cNvPr id="39" name="Google Shape;180;p31">
            <a:extLst>
              <a:ext uri="{FF2B5EF4-FFF2-40B4-BE49-F238E27FC236}">
                <a16:creationId xmlns:a16="http://schemas.microsoft.com/office/drawing/2014/main" xmlns="" id="{B708AE93-3939-27A1-82BE-732185BF2B0C}"/>
              </a:ext>
            </a:extLst>
          </p:cNvPr>
          <p:cNvSpPr txBox="1">
            <a:spLocks noGrp="1"/>
          </p:cNvSpPr>
          <p:nvPr/>
        </p:nvSpPr>
        <p:spPr>
          <a:xfrm>
            <a:off x="856852" y="1382106"/>
            <a:ext cx="3188027" cy="48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a-DK" sz="1200" b="1" dirty="0">
                <a:solidFill>
                  <a:schemeClr val="tx2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Kerangka Konseptual</a:t>
            </a:r>
          </a:p>
        </p:txBody>
      </p:sp>
      <p:sp>
        <p:nvSpPr>
          <p:cNvPr id="42" name="Google Shape;180;p31">
            <a:extLst>
              <a:ext uri="{FF2B5EF4-FFF2-40B4-BE49-F238E27FC236}">
                <a16:creationId xmlns:a16="http://schemas.microsoft.com/office/drawing/2014/main" xmlns="" id="{6A0B3C68-6C41-3355-ECAE-11716C265E03}"/>
              </a:ext>
            </a:extLst>
          </p:cNvPr>
          <p:cNvSpPr txBox="1">
            <a:spLocks noGrp="1"/>
          </p:cNvSpPr>
          <p:nvPr/>
        </p:nvSpPr>
        <p:spPr>
          <a:xfrm>
            <a:off x="5157353" y="1385107"/>
            <a:ext cx="3188027" cy="48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a-DK" sz="1200" b="1" dirty="0">
                <a:solidFill>
                  <a:srgbClr val="F3AC3D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Tujuan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9E3D2DB-6350-FD56-D464-6D01DA83B4B8}"/>
              </a:ext>
            </a:extLst>
          </p:cNvPr>
          <p:cNvSpPr txBox="1"/>
          <p:nvPr/>
        </p:nvSpPr>
        <p:spPr>
          <a:xfrm>
            <a:off x="588414" y="1686377"/>
            <a:ext cx="421901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menanamkan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BAPPEDA,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intrinsik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ekstrinsik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proaktivitas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melengkapi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sinergi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00" kern="1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72FA42B-AD18-91CF-4BD5-5230672027F1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333;p23">
            <a:extLst>
              <a:ext uri="{FF2B5EF4-FFF2-40B4-BE49-F238E27FC236}">
                <a16:creationId xmlns:a16="http://schemas.microsoft.com/office/drawing/2014/main" xmlns="" id="{FDE537A2-9F3F-41EA-1A2B-5B9A2684564D}"/>
              </a:ext>
            </a:extLst>
          </p:cNvPr>
          <p:cNvSpPr/>
          <p:nvPr/>
        </p:nvSpPr>
        <p:spPr>
          <a:xfrm>
            <a:off x="9121698" y="-3087648"/>
            <a:ext cx="916848" cy="3384985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Rounded Rectangle 844">
            <a:extLst>
              <a:ext uri="{FF2B5EF4-FFF2-40B4-BE49-F238E27FC236}">
                <a16:creationId xmlns:a16="http://schemas.microsoft.com/office/drawing/2014/main" xmlns="" id="{FB545E04-BD03-4AE9-1B4D-B3C6A0FFEAFA}"/>
              </a:ext>
            </a:extLst>
          </p:cNvPr>
          <p:cNvSpPr/>
          <p:nvPr/>
        </p:nvSpPr>
        <p:spPr>
          <a:xfrm>
            <a:off x="8196994" y="-2835640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pic>
        <p:nvPicPr>
          <p:cNvPr id="848" name="Picture 847">
            <a:extLst>
              <a:ext uri="{FF2B5EF4-FFF2-40B4-BE49-F238E27FC236}">
                <a16:creationId xmlns:a16="http://schemas.microsoft.com/office/drawing/2014/main" xmlns="" id="{4B23E3C8-F5A1-9F1F-7A13-A973482DE5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554" y="2852274"/>
            <a:ext cx="5034314" cy="2831802"/>
          </a:xfrm>
          <a:prstGeom prst="rect">
            <a:avLst/>
          </a:prstGeom>
        </p:spPr>
      </p:pic>
      <p:sp>
        <p:nvSpPr>
          <p:cNvPr id="850" name="Freeform 849">
            <a:extLst>
              <a:ext uri="{FF2B5EF4-FFF2-40B4-BE49-F238E27FC236}">
                <a16:creationId xmlns:a16="http://schemas.microsoft.com/office/drawing/2014/main" xmlns="" id="{93428765-B40A-5200-B459-830ED29CB2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E943A7C-0053-6272-5D21-11C7234D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962" y="3153095"/>
            <a:ext cx="2899391" cy="128772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97DEC45-1104-1927-7E64-FDF72DAEDBB3}"/>
              </a:ext>
            </a:extLst>
          </p:cNvPr>
          <p:cNvSpPr txBox="1"/>
          <p:nvPr/>
        </p:nvSpPr>
        <p:spPr>
          <a:xfrm>
            <a:off x="4931915" y="1753827"/>
            <a:ext cx="30936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spiritual,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BAPPEDA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Jember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chemeClr val="tx1"/>
              </a:buClr>
            </a:pPr>
            <a:endParaRPr lang="en-US" sz="1000" kern="1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EABEF9B-62CE-9EED-F8A4-330225794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938" y="289417"/>
            <a:ext cx="568120" cy="5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04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11;p2">
            <a:extLst>
              <a:ext uri="{FF2B5EF4-FFF2-40B4-BE49-F238E27FC236}">
                <a16:creationId xmlns:a16="http://schemas.microsoft.com/office/drawing/2014/main" xmlns="" id="{3FF157D5-B79A-86BC-F796-AA7215C32A9D}"/>
              </a:ext>
            </a:extLst>
          </p:cNvPr>
          <p:cNvSpPr/>
          <p:nvPr/>
        </p:nvSpPr>
        <p:spPr>
          <a:xfrm rot="5400000">
            <a:off x="10175487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792;p69">
            <a:extLst>
              <a:ext uri="{FF2B5EF4-FFF2-40B4-BE49-F238E27FC236}">
                <a16:creationId xmlns:a16="http://schemas.microsoft.com/office/drawing/2014/main" xmlns="" id="{F48ABEC1-49B3-4804-4B73-122F9D99E195}"/>
              </a:ext>
            </a:extLst>
          </p:cNvPr>
          <p:cNvSpPr/>
          <p:nvPr/>
        </p:nvSpPr>
        <p:spPr>
          <a:xfrm>
            <a:off x="9945755" y="3481459"/>
            <a:ext cx="65160" cy="303485"/>
          </a:xfrm>
          <a:custGeom>
            <a:avLst/>
            <a:gdLst/>
            <a:ahLst/>
            <a:cxnLst/>
            <a:rect l="l" t="t" r="r" b="b"/>
            <a:pathLst>
              <a:path w="4304" h="20048" extrusionOk="0">
                <a:moveTo>
                  <a:pt x="0" y="0"/>
                </a:moveTo>
                <a:lnTo>
                  <a:pt x="0" y="20048"/>
                </a:lnTo>
                <a:lnTo>
                  <a:pt x="4303" y="20048"/>
                </a:lnTo>
                <a:lnTo>
                  <a:pt x="4303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793;p69">
            <a:extLst>
              <a:ext uri="{FF2B5EF4-FFF2-40B4-BE49-F238E27FC236}">
                <a16:creationId xmlns:a16="http://schemas.microsoft.com/office/drawing/2014/main" xmlns="" id="{F36AB881-4A08-CC2A-3CC1-920712A936EE}"/>
              </a:ext>
            </a:extLst>
          </p:cNvPr>
          <p:cNvSpPr/>
          <p:nvPr/>
        </p:nvSpPr>
        <p:spPr>
          <a:xfrm>
            <a:off x="9963423" y="3699597"/>
            <a:ext cx="29311" cy="25220"/>
          </a:xfrm>
          <a:custGeom>
            <a:avLst/>
            <a:gdLst/>
            <a:ahLst/>
            <a:cxnLst/>
            <a:rect l="l" t="t" r="r" b="b"/>
            <a:pathLst>
              <a:path w="1936" h="1666" extrusionOk="0">
                <a:moveTo>
                  <a:pt x="1068" y="0"/>
                </a:moveTo>
                <a:cubicBezTo>
                  <a:pt x="334" y="34"/>
                  <a:pt x="1" y="901"/>
                  <a:pt x="534" y="1435"/>
                </a:cubicBezTo>
                <a:cubicBezTo>
                  <a:pt x="693" y="1594"/>
                  <a:pt x="893" y="1665"/>
                  <a:pt x="1091" y="1665"/>
                </a:cubicBezTo>
                <a:cubicBezTo>
                  <a:pt x="1516" y="1665"/>
                  <a:pt x="1935" y="1335"/>
                  <a:pt x="1935" y="834"/>
                </a:cubicBezTo>
                <a:cubicBezTo>
                  <a:pt x="1935" y="367"/>
                  <a:pt x="1535" y="0"/>
                  <a:pt x="10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794;p69">
            <a:extLst>
              <a:ext uri="{FF2B5EF4-FFF2-40B4-BE49-F238E27FC236}">
                <a16:creationId xmlns:a16="http://schemas.microsoft.com/office/drawing/2014/main" xmlns="" id="{12F8C8B6-479F-CAAA-42AE-46B9B0FB58BE}"/>
              </a:ext>
            </a:extLst>
          </p:cNvPr>
          <p:cNvSpPr/>
          <p:nvPr/>
        </p:nvSpPr>
        <p:spPr>
          <a:xfrm>
            <a:off x="9968980" y="3561736"/>
            <a:ext cx="20212" cy="124237"/>
          </a:xfrm>
          <a:custGeom>
            <a:avLst/>
            <a:gdLst/>
            <a:ahLst/>
            <a:cxnLst/>
            <a:rect l="l" t="t" r="r" b="b"/>
            <a:pathLst>
              <a:path w="1335" h="8207" extrusionOk="0">
                <a:moveTo>
                  <a:pt x="1" y="1"/>
                </a:moveTo>
                <a:lnTo>
                  <a:pt x="1" y="8207"/>
                </a:lnTo>
                <a:lnTo>
                  <a:pt x="1335" y="8207"/>
                </a:lnTo>
                <a:lnTo>
                  <a:pt x="133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795;p69">
            <a:extLst>
              <a:ext uri="{FF2B5EF4-FFF2-40B4-BE49-F238E27FC236}">
                <a16:creationId xmlns:a16="http://schemas.microsoft.com/office/drawing/2014/main" xmlns="" id="{D37C226E-EF0B-9019-DFF8-83EC226B2A21}"/>
              </a:ext>
            </a:extLst>
          </p:cNvPr>
          <p:cNvSpPr/>
          <p:nvPr/>
        </p:nvSpPr>
        <p:spPr>
          <a:xfrm>
            <a:off x="9879596" y="3481459"/>
            <a:ext cx="65160" cy="303485"/>
          </a:xfrm>
          <a:custGeom>
            <a:avLst/>
            <a:gdLst/>
            <a:ahLst/>
            <a:cxnLst/>
            <a:rect l="l" t="t" r="r" b="b"/>
            <a:pathLst>
              <a:path w="4304" h="20048" extrusionOk="0">
                <a:moveTo>
                  <a:pt x="0" y="0"/>
                </a:moveTo>
                <a:lnTo>
                  <a:pt x="0" y="20048"/>
                </a:lnTo>
                <a:lnTo>
                  <a:pt x="4303" y="20048"/>
                </a:lnTo>
                <a:lnTo>
                  <a:pt x="4303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796;p69">
            <a:extLst>
              <a:ext uri="{FF2B5EF4-FFF2-40B4-BE49-F238E27FC236}">
                <a16:creationId xmlns:a16="http://schemas.microsoft.com/office/drawing/2014/main" xmlns="" id="{D92CC3E8-6FF8-BDBA-6936-0473B3C3DDFF}"/>
              </a:ext>
            </a:extLst>
          </p:cNvPr>
          <p:cNvSpPr/>
          <p:nvPr/>
        </p:nvSpPr>
        <p:spPr>
          <a:xfrm>
            <a:off x="9900806" y="3699097"/>
            <a:ext cx="25768" cy="26265"/>
          </a:xfrm>
          <a:custGeom>
            <a:avLst/>
            <a:gdLst/>
            <a:ahLst/>
            <a:cxnLst/>
            <a:rect l="l" t="t" r="r" b="b"/>
            <a:pathLst>
              <a:path w="1702" h="1735" extrusionOk="0">
                <a:moveTo>
                  <a:pt x="834" y="0"/>
                </a:moveTo>
                <a:cubicBezTo>
                  <a:pt x="367" y="0"/>
                  <a:pt x="0" y="400"/>
                  <a:pt x="0" y="867"/>
                </a:cubicBezTo>
                <a:cubicBezTo>
                  <a:pt x="0" y="1334"/>
                  <a:pt x="367" y="1735"/>
                  <a:pt x="834" y="1735"/>
                </a:cubicBezTo>
                <a:cubicBezTo>
                  <a:pt x="1301" y="1735"/>
                  <a:pt x="1702" y="1334"/>
                  <a:pt x="1702" y="867"/>
                </a:cubicBezTo>
                <a:cubicBezTo>
                  <a:pt x="1702" y="400"/>
                  <a:pt x="1301" y="0"/>
                  <a:pt x="8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797;p69">
            <a:extLst>
              <a:ext uri="{FF2B5EF4-FFF2-40B4-BE49-F238E27FC236}">
                <a16:creationId xmlns:a16="http://schemas.microsoft.com/office/drawing/2014/main" xmlns="" id="{7990D6F0-4A4A-735A-0EFB-F3A820DF7AD1}"/>
              </a:ext>
            </a:extLst>
          </p:cNvPr>
          <p:cNvSpPr/>
          <p:nvPr/>
        </p:nvSpPr>
        <p:spPr>
          <a:xfrm>
            <a:off x="9902820" y="3561736"/>
            <a:ext cx="20227" cy="124237"/>
          </a:xfrm>
          <a:custGeom>
            <a:avLst/>
            <a:gdLst/>
            <a:ahLst/>
            <a:cxnLst/>
            <a:rect l="l" t="t" r="r" b="b"/>
            <a:pathLst>
              <a:path w="1336" h="8207" extrusionOk="0">
                <a:moveTo>
                  <a:pt x="1" y="1"/>
                </a:moveTo>
                <a:lnTo>
                  <a:pt x="1" y="8207"/>
                </a:lnTo>
                <a:lnTo>
                  <a:pt x="1335" y="8207"/>
                </a:lnTo>
                <a:lnTo>
                  <a:pt x="133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798;p69">
            <a:extLst>
              <a:ext uri="{FF2B5EF4-FFF2-40B4-BE49-F238E27FC236}">
                <a16:creationId xmlns:a16="http://schemas.microsoft.com/office/drawing/2014/main" xmlns="" id="{CB96953E-8043-08D7-36CD-CE0711F40F84}"/>
              </a:ext>
            </a:extLst>
          </p:cNvPr>
          <p:cNvSpPr/>
          <p:nvPr/>
        </p:nvSpPr>
        <p:spPr>
          <a:xfrm>
            <a:off x="9816463" y="3481459"/>
            <a:ext cx="65160" cy="303485"/>
          </a:xfrm>
          <a:custGeom>
            <a:avLst/>
            <a:gdLst/>
            <a:ahLst/>
            <a:cxnLst/>
            <a:rect l="l" t="t" r="r" b="b"/>
            <a:pathLst>
              <a:path w="4304" h="20048" extrusionOk="0">
                <a:moveTo>
                  <a:pt x="1" y="0"/>
                </a:moveTo>
                <a:lnTo>
                  <a:pt x="1" y="20048"/>
                </a:lnTo>
                <a:lnTo>
                  <a:pt x="4304" y="20048"/>
                </a:lnTo>
                <a:lnTo>
                  <a:pt x="4304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799;p69">
            <a:extLst>
              <a:ext uri="{FF2B5EF4-FFF2-40B4-BE49-F238E27FC236}">
                <a16:creationId xmlns:a16="http://schemas.microsoft.com/office/drawing/2014/main" xmlns="" id="{D7E2D6BC-58DF-0A51-C777-D184151EC654}"/>
              </a:ext>
            </a:extLst>
          </p:cNvPr>
          <p:cNvSpPr/>
          <p:nvPr/>
        </p:nvSpPr>
        <p:spPr>
          <a:xfrm>
            <a:off x="9834147" y="3699597"/>
            <a:ext cx="29295" cy="25220"/>
          </a:xfrm>
          <a:custGeom>
            <a:avLst/>
            <a:gdLst/>
            <a:ahLst/>
            <a:cxnLst/>
            <a:rect l="l" t="t" r="r" b="b"/>
            <a:pathLst>
              <a:path w="1935" h="1666" extrusionOk="0">
                <a:moveTo>
                  <a:pt x="1101" y="0"/>
                </a:moveTo>
                <a:cubicBezTo>
                  <a:pt x="367" y="0"/>
                  <a:pt x="0" y="901"/>
                  <a:pt x="501" y="1435"/>
                </a:cubicBezTo>
                <a:cubicBezTo>
                  <a:pt x="670" y="1594"/>
                  <a:pt x="877" y="1665"/>
                  <a:pt x="1079" y="1665"/>
                </a:cubicBezTo>
                <a:cubicBezTo>
                  <a:pt x="1516" y="1665"/>
                  <a:pt x="1935" y="1335"/>
                  <a:pt x="1935" y="834"/>
                </a:cubicBezTo>
                <a:cubicBezTo>
                  <a:pt x="1935" y="367"/>
                  <a:pt x="1568" y="0"/>
                  <a:pt x="1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800;p69">
            <a:extLst>
              <a:ext uri="{FF2B5EF4-FFF2-40B4-BE49-F238E27FC236}">
                <a16:creationId xmlns:a16="http://schemas.microsoft.com/office/drawing/2014/main" xmlns="" id="{8B0C7124-A10E-636F-5D8D-895CAF0C02DE}"/>
              </a:ext>
            </a:extLst>
          </p:cNvPr>
          <p:cNvSpPr/>
          <p:nvPr/>
        </p:nvSpPr>
        <p:spPr>
          <a:xfrm>
            <a:off x="9839703" y="3561736"/>
            <a:ext cx="20212" cy="124237"/>
          </a:xfrm>
          <a:custGeom>
            <a:avLst/>
            <a:gdLst/>
            <a:ahLst/>
            <a:cxnLst/>
            <a:rect l="l" t="t" r="r" b="b"/>
            <a:pathLst>
              <a:path w="1335" h="8207" extrusionOk="0">
                <a:moveTo>
                  <a:pt x="0" y="1"/>
                </a:moveTo>
                <a:lnTo>
                  <a:pt x="0" y="8207"/>
                </a:lnTo>
                <a:lnTo>
                  <a:pt x="1334" y="8207"/>
                </a:lnTo>
                <a:lnTo>
                  <a:pt x="13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810;p69">
            <a:extLst>
              <a:ext uri="{FF2B5EF4-FFF2-40B4-BE49-F238E27FC236}">
                <a16:creationId xmlns:a16="http://schemas.microsoft.com/office/drawing/2014/main" xmlns="" id="{EDA87583-69E6-E2DA-2037-9A5D33055D57}"/>
              </a:ext>
            </a:extLst>
          </p:cNvPr>
          <p:cNvSpPr/>
          <p:nvPr/>
        </p:nvSpPr>
        <p:spPr>
          <a:xfrm>
            <a:off x="9706883" y="3501138"/>
            <a:ext cx="107582" cy="279264"/>
          </a:xfrm>
          <a:custGeom>
            <a:avLst/>
            <a:gdLst/>
            <a:ahLst/>
            <a:cxnLst/>
            <a:rect l="l" t="t" r="r" b="b"/>
            <a:pathLst>
              <a:path w="7106" h="18448" extrusionOk="0">
                <a:moveTo>
                  <a:pt x="5304" y="1"/>
                </a:moveTo>
                <a:lnTo>
                  <a:pt x="0" y="17814"/>
                </a:lnTo>
                <a:lnTo>
                  <a:pt x="1935" y="18448"/>
                </a:lnTo>
                <a:lnTo>
                  <a:pt x="7105" y="802"/>
                </a:lnTo>
                <a:lnTo>
                  <a:pt x="5304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3851;p69">
            <a:extLst>
              <a:ext uri="{FF2B5EF4-FFF2-40B4-BE49-F238E27FC236}">
                <a16:creationId xmlns:a16="http://schemas.microsoft.com/office/drawing/2014/main" xmlns="" id="{2B214034-548B-609D-CC02-F7217F2D3EC8}"/>
              </a:ext>
            </a:extLst>
          </p:cNvPr>
          <p:cNvSpPr/>
          <p:nvPr/>
        </p:nvSpPr>
        <p:spPr>
          <a:xfrm>
            <a:off x="8044374" y="3581945"/>
            <a:ext cx="216164" cy="272180"/>
          </a:xfrm>
          <a:custGeom>
            <a:avLst/>
            <a:gdLst/>
            <a:ahLst/>
            <a:cxnLst/>
            <a:rect l="l" t="t" r="r" b="b"/>
            <a:pathLst>
              <a:path w="14278" h="17980" extrusionOk="0">
                <a:moveTo>
                  <a:pt x="14211" y="0"/>
                </a:moveTo>
                <a:lnTo>
                  <a:pt x="1" y="67"/>
                </a:lnTo>
                <a:lnTo>
                  <a:pt x="67" y="17980"/>
                </a:lnTo>
                <a:lnTo>
                  <a:pt x="14277" y="17913"/>
                </a:lnTo>
                <a:lnTo>
                  <a:pt x="142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3852;p69">
            <a:extLst>
              <a:ext uri="{FF2B5EF4-FFF2-40B4-BE49-F238E27FC236}">
                <a16:creationId xmlns:a16="http://schemas.microsoft.com/office/drawing/2014/main" xmlns="" id="{9DDB7700-0EC9-A0EA-EDE4-C2CB45592D74}"/>
              </a:ext>
            </a:extLst>
          </p:cNvPr>
          <p:cNvSpPr/>
          <p:nvPr/>
        </p:nvSpPr>
        <p:spPr>
          <a:xfrm>
            <a:off x="8043874" y="3580432"/>
            <a:ext cx="218677" cy="274208"/>
          </a:xfrm>
          <a:custGeom>
            <a:avLst/>
            <a:gdLst/>
            <a:ahLst/>
            <a:cxnLst/>
            <a:rect l="l" t="t" r="r" b="b"/>
            <a:pathLst>
              <a:path w="14444" h="18114" extrusionOk="0">
                <a:moveTo>
                  <a:pt x="6872" y="0"/>
                </a:moveTo>
                <a:lnTo>
                  <a:pt x="100" y="33"/>
                </a:lnTo>
                <a:lnTo>
                  <a:pt x="0" y="33"/>
                </a:lnTo>
                <a:lnTo>
                  <a:pt x="0" y="133"/>
                </a:lnTo>
                <a:cubicBezTo>
                  <a:pt x="34" y="5471"/>
                  <a:pt x="67" y="9941"/>
                  <a:pt x="100" y="13109"/>
                </a:cubicBezTo>
                <a:cubicBezTo>
                  <a:pt x="134" y="14677"/>
                  <a:pt x="134" y="15911"/>
                  <a:pt x="134" y="16745"/>
                </a:cubicBezTo>
                <a:lnTo>
                  <a:pt x="134" y="16712"/>
                </a:lnTo>
                <a:lnTo>
                  <a:pt x="134" y="13043"/>
                </a:lnTo>
                <a:lnTo>
                  <a:pt x="134" y="200"/>
                </a:lnTo>
                <a:lnTo>
                  <a:pt x="14144" y="200"/>
                </a:lnTo>
                <a:cubicBezTo>
                  <a:pt x="14177" y="6790"/>
                  <a:pt x="14177" y="12856"/>
                  <a:pt x="14210" y="17947"/>
                </a:cubicBezTo>
                <a:lnTo>
                  <a:pt x="14210" y="17947"/>
                </a:lnTo>
                <a:lnTo>
                  <a:pt x="4036" y="18046"/>
                </a:lnTo>
                <a:lnTo>
                  <a:pt x="1134" y="18080"/>
                </a:lnTo>
                <a:lnTo>
                  <a:pt x="134" y="18080"/>
                </a:lnTo>
                <a:cubicBezTo>
                  <a:pt x="134" y="18080"/>
                  <a:pt x="200" y="18080"/>
                  <a:pt x="434" y="18113"/>
                </a:cubicBezTo>
                <a:lnTo>
                  <a:pt x="14444" y="18113"/>
                </a:lnTo>
                <a:lnTo>
                  <a:pt x="14444" y="18046"/>
                </a:lnTo>
                <a:cubicBezTo>
                  <a:pt x="14444" y="12909"/>
                  <a:pt x="14410" y="6738"/>
                  <a:pt x="14410" y="100"/>
                </a:cubicBezTo>
                <a:lnTo>
                  <a:pt x="14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3853;p69">
            <a:extLst>
              <a:ext uri="{FF2B5EF4-FFF2-40B4-BE49-F238E27FC236}">
                <a16:creationId xmlns:a16="http://schemas.microsoft.com/office/drawing/2014/main" xmlns="" id="{4726FED2-A6AF-B95A-7529-E3BF61487444}"/>
              </a:ext>
            </a:extLst>
          </p:cNvPr>
          <p:cNvSpPr/>
          <p:nvPr/>
        </p:nvSpPr>
        <p:spPr>
          <a:xfrm>
            <a:off x="8139314" y="3847555"/>
            <a:ext cx="29810" cy="7085"/>
          </a:xfrm>
          <a:custGeom>
            <a:avLst/>
            <a:gdLst/>
            <a:ahLst/>
            <a:cxnLst/>
            <a:rect l="l" t="t" r="r" b="b"/>
            <a:pathLst>
              <a:path w="1969" h="468" extrusionOk="0">
                <a:moveTo>
                  <a:pt x="1" y="0"/>
                </a:moveTo>
                <a:lnTo>
                  <a:pt x="1" y="467"/>
                </a:lnTo>
                <a:lnTo>
                  <a:pt x="1969" y="467"/>
                </a:lnTo>
                <a:lnTo>
                  <a:pt x="196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3854;p69">
            <a:extLst>
              <a:ext uri="{FF2B5EF4-FFF2-40B4-BE49-F238E27FC236}">
                <a16:creationId xmlns:a16="http://schemas.microsoft.com/office/drawing/2014/main" xmlns="" id="{1A326C08-E1AE-9E19-9335-0C1A2B498FBD}"/>
              </a:ext>
            </a:extLst>
          </p:cNvPr>
          <p:cNvSpPr/>
          <p:nvPr/>
        </p:nvSpPr>
        <p:spPr>
          <a:xfrm>
            <a:off x="8121132" y="3677374"/>
            <a:ext cx="65675" cy="94445"/>
          </a:xfrm>
          <a:custGeom>
            <a:avLst/>
            <a:gdLst/>
            <a:ahLst/>
            <a:cxnLst/>
            <a:rect l="l" t="t" r="r" b="b"/>
            <a:pathLst>
              <a:path w="4338" h="6239" extrusionOk="0">
                <a:moveTo>
                  <a:pt x="1" y="1"/>
                </a:moveTo>
                <a:lnTo>
                  <a:pt x="34" y="6238"/>
                </a:lnTo>
                <a:lnTo>
                  <a:pt x="4337" y="6205"/>
                </a:lnTo>
                <a:lnTo>
                  <a:pt x="4304" y="1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3855;p69">
            <a:extLst>
              <a:ext uri="{FF2B5EF4-FFF2-40B4-BE49-F238E27FC236}">
                <a16:creationId xmlns:a16="http://schemas.microsoft.com/office/drawing/2014/main" xmlns="" id="{EF491423-ED64-6020-8141-512BA4D67B0E}"/>
              </a:ext>
            </a:extLst>
          </p:cNvPr>
          <p:cNvSpPr/>
          <p:nvPr/>
        </p:nvSpPr>
        <p:spPr>
          <a:xfrm>
            <a:off x="8142856" y="3578403"/>
            <a:ext cx="29810" cy="6585"/>
          </a:xfrm>
          <a:custGeom>
            <a:avLst/>
            <a:gdLst/>
            <a:ahLst/>
            <a:cxnLst/>
            <a:rect l="l" t="t" r="r" b="b"/>
            <a:pathLst>
              <a:path w="1969" h="435" extrusionOk="0">
                <a:moveTo>
                  <a:pt x="1968" y="1"/>
                </a:moveTo>
                <a:lnTo>
                  <a:pt x="0" y="34"/>
                </a:lnTo>
                <a:lnTo>
                  <a:pt x="0" y="434"/>
                </a:lnTo>
                <a:lnTo>
                  <a:pt x="1968" y="434"/>
                </a:lnTo>
                <a:lnTo>
                  <a:pt x="196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3857;p69">
            <a:extLst>
              <a:ext uri="{FF2B5EF4-FFF2-40B4-BE49-F238E27FC236}">
                <a16:creationId xmlns:a16="http://schemas.microsoft.com/office/drawing/2014/main" xmlns="" id="{560EF710-A394-0B00-A6AA-8E0F3316644F}"/>
              </a:ext>
            </a:extLst>
          </p:cNvPr>
          <p:cNvSpPr/>
          <p:nvPr/>
        </p:nvSpPr>
        <p:spPr>
          <a:xfrm>
            <a:off x="8587264" y="3273404"/>
            <a:ext cx="288379" cy="288347"/>
          </a:xfrm>
          <a:custGeom>
            <a:avLst/>
            <a:gdLst/>
            <a:ahLst/>
            <a:cxnLst/>
            <a:rect l="l" t="t" r="r" b="b"/>
            <a:pathLst>
              <a:path w="19048" h="19048" extrusionOk="0">
                <a:moveTo>
                  <a:pt x="9541" y="1"/>
                </a:moveTo>
                <a:cubicBezTo>
                  <a:pt x="4270" y="1"/>
                  <a:pt x="0" y="4271"/>
                  <a:pt x="0" y="9541"/>
                </a:cubicBezTo>
                <a:cubicBezTo>
                  <a:pt x="0" y="14811"/>
                  <a:pt x="4270" y="19048"/>
                  <a:pt x="9541" y="19048"/>
                </a:cubicBezTo>
                <a:cubicBezTo>
                  <a:pt x="14811" y="19048"/>
                  <a:pt x="19047" y="14811"/>
                  <a:pt x="19047" y="9541"/>
                </a:cubicBezTo>
                <a:cubicBezTo>
                  <a:pt x="19047" y="4271"/>
                  <a:pt x="14811" y="1"/>
                  <a:pt x="9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3858;p69">
            <a:extLst>
              <a:ext uri="{FF2B5EF4-FFF2-40B4-BE49-F238E27FC236}">
                <a16:creationId xmlns:a16="http://schemas.microsoft.com/office/drawing/2014/main" xmlns="" id="{E52829CC-63A3-6B55-A564-17646B6ED042}"/>
              </a:ext>
            </a:extLst>
          </p:cNvPr>
          <p:cNvSpPr/>
          <p:nvPr/>
        </p:nvSpPr>
        <p:spPr>
          <a:xfrm>
            <a:off x="8730182" y="3337543"/>
            <a:ext cx="67689" cy="86362"/>
          </a:xfrm>
          <a:custGeom>
            <a:avLst/>
            <a:gdLst/>
            <a:ahLst/>
            <a:cxnLst/>
            <a:rect l="l" t="t" r="r" b="b"/>
            <a:pathLst>
              <a:path w="4471" h="5705" extrusionOk="0">
                <a:moveTo>
                  <a:pt x="101" y="0"/>
                </a:moveTo>
                <a:cubicBezTo>
                  <a:pt x="34" y="467"/>
                  <a:pt x="34" y="968"/>
                  <a:pt x="34" y="1435"/>
                </a:cubicBezTo>
                <a:cubicBezTo>
                  <a:pt x="1" y="2369"/>
                  <a:pt x="1" y="3603"/>
                  <a:pt x="1" y="4970"/>
                </a:cubicBezTo>
                <a:lnTo>
                  <a:pt x="1" y="5704"/>
                </a:lnTo>
                <a:lnTo>
                  <a:pt x="101" y="5704"/>
                </a:lnTo>
                <a:cubicBezTo>
                  <a:pt x="1335" y="5704"/>
                  <a:pt x="2436" y="5671"/>
                  <a:pt x="3236" y="5671"/>
                </a:cubicBezTo>
                <a:cubicBezTo>
                  <a:pt x="3636" y="5671"/>
                  <a:pt x="4070" y="5671"/>
                  <a:pt x="4470" y="5604"/>
                </a:cubicBezTo>
                <a:cubicBezTo>
                  <a:pt x="4177" y="5555"/>
                  <a:pt x="3866" y="5524"/>
                  <a:pt x="3564" y="5524"/>
                </a:cubicBezTo>
                <a:cubicBezTo>
                  <a:pt x="3453" y="5524"/>
                  <a:pt x="3343" y="5529"/>
                  <a:pt x="3236" y="5538"/>
                </a:cubicBezTo>
                <a:cubicBezTo>
                  <a:pt x="2464" y="5505"/>
                  <a:pt x="1443" y="5504"/>
                  <a:pt x="234" y="5504"/>
                </a:cubicBezTo>
                <a:lnTo>
                  <a:pt x="234" y="5504"/>
                </a:lnTo>
                <a:lnTo>
                  <a:pt x="234" y="4970"/>
                </a:lnTo>
                <a:cubicBezTo>
                  <a:pt x="234" y="3603"/>
                  <a:pt x="201" y="2369"/>
                  <a:pt x="201" y="1435"/>
                </a:cubicBezTo>
                <a:cubicBezTo>
                  <a:pt x="201" y="968"/>
                  <a:pt x="167" y="467"/>
                  <a:pt x="1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3859;p69">
            <a:extLst>
              <a:ext uri="{FF2B5EF4-FFF2-40B4-BE49-F238E27FC236}">
                <a16:creationId xmlns:a16="http://schemas.microsoft.com/office/drawing/2014/main" xmlns="" id="{75366CD9-C8D6-1185-91FC-21354F7B003A}"/>
              </a:ext>
            </a:extLst>
          </p:cNvPr>
          <p:cNvSpPr/>
          <p:nvPr/>
        </p:nvSpPr>
        <p:spPr>
          <a:xfrm>
            <a:off x="8730681" y="3297140"/>
            <a:ext cx="3059" cy="24251"/>
          </a:xfrm>
          <a:custGeom>
            <a:avLst/>
            <a:gdLst/>
            <a:ahLst/>
            <a:cxnLst/>
            <a:rect l="l" t="t" r="r" b="b"/>
            <a:pathLst>
              <a:path w="202" h="1602" extrusionOk="0">
                <a:moveTo>
                  <a:pt x="101" y="1"/>
                </a:moveTo>
                <a:cubicBezTo>
                  <a:pt x="34" y="1"/>
                  <a:pt x="1" y="368"/>
                  <a:pt x="1" y="801"/>
                </a:cubicBezTo>
                <a:cubicBezTo>
                  <a:pt x="1" y="1268"/>
                  <a:pt x="34" y="1602"/>
                  <a:pt x="101" y="1602"/>
                </a:cubicBezTo>
                <a:cubicBezTo>
                  <a:pt x="168" y="1602"/>
                  <a:pt x="201" y="1268"/>
                  <a:pt x="201" y="801"/>
                </a:cubicBezTo>
                <a:cubicBezTo>
                  <a:pt x="201" y="368"/>
                  <a:pt x="168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3860;p69">
            <a:extLst>
              <a:ext uri="{FF2B5EF4-FFF2-40B4-BE49-F238E27FC236}">
                <a16:creationId xmlns:a16="http://schemas.microsoft.com/office/drawing/2014/main" xmlns="" id="{2C34FD06-7BE1-14A5-D703-968C05EC6CAB}"/>
              </a:ext>
            </a:extLst>
          </p:cNvPr>
          <p:cNvSpPr/>
          <p:nvPr/>
        </p:nvSpPr>
        <p:spPr>
          <a:xfrm>
            <a:off x="8780173" y="3316774"/>
            <a:ext cx="18198" cy="16910"/>
          </a:xfrm>
          <a:custGeom>
            <a:avLst/>
            <a:gdLst/>
            <a:ahLst/>
            <a:cxnLst/>
            <a:rect l="l" t="t" r="r" b="b"/>
            <a:pathLst>
              <a:path w="1202" h="1117" extrusionOk="0">
                <a:moveTo>
                  <a:pt x="1157" y="1"/>
                </a:moveTo>
                <a:cubicBezTo>
                  <a:pt x="1091" y="1"/>
                  <a:pt x="813" y="193"/>
                  <a:pt x="535" y="472"/>
                </a:cubicBezTo>
                <a:cubicBezTo>
                  <a:pt x="201" y="772"/>
                  <a:pt x="1" y="1072"/>
                  <a:pt x="34" y="1105"/>
                </a:cubicBezTo>
                <a:cubicBezTo>
                  <a:pt x="42" y="1113"/>
                  <a:pt x="52" y="1117"/>
                  <a:pt x="65" y="1117"/>
                </a:cubicBezTo>
                <a:cubicBezTo>
                  <a:pt x="164" y="1117"/>
                  <a:pt x="403" y="904"/>
                  <a:pt x="668" y="638"/>
                </a:cubicBezTo>
                <a:cubicBezTo>
                  <a:pt x="1002" y="338"/>
                  <a:pt x="1202" y="38"/>
                  <a:pt x="1168" y="5"/>
                </a:cubicBezTo>
                <a:cubicBezTo>
                  <a:pt x="1166" y="2"/>
                  <a:pt x="1162" y="1"/>
                  <a:pt x="11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3861;p69">
            <a:extLst>
              <a:ext uri="{FF2B5EF4-FFF2-40B4-BE49-F238E27FC236}">
                <a16:creationId xmlns:a16="http://schemas.microsoft.com/office/drawing/2014/main" xmlns="" id="{8B74BE27-D16E-6F9D-8F2B-EB358E094315}"/>
              </a:ext>
            </a:extLst>
          </p:cNvPr>
          <p:cNvSpPr/>
          <p:nvPr/>
        </p:nvSpPr>
        <p:spPr>
          <a:xfrm>
            <a:off x="8815024" y="3358493"/>
            <a:ext cx="21726" cy="12958"/>
          </a:xfrm>
          <a:custGeom>
            <a:avLst/>
            <a:gdLst/>
            <a:ahLst/>
            <a:cxnLst/>
            <a:rect l="l" t="t" r="r" b="b"/>
            <a:pathLst>
              <a:path w="1435" h="856" extrusionOk="0">
                <a:moveTo>
                  <a:pt x="1358" y="0"/>
                </a:moveTo>
                <a:cubicBezTo>
                  <a:pt x="1250" y="0"/>
                  <a:pt x="965" y="125"/>
                  <a:pt x="634" y="317"/>
                </a:cubicBezTo>
                <a:cubicBezTo>
                  <a:pt x="267" y="551"/>
                  <a:pt x="1" y="784"/>
                  <a:pt x="34" y="851"/>
                </a:cubicBezTo>
                <a:cubicBezTo>
                  <a:pt x="40" y="854"/>
                  <a:pt x="47" y="855"/>
                  <a:pt x="56" y="855"/>
                </a:cubicBezTo>
                <a:cubicBezTo>
                  <a:pt x="153" y="855"/>
                  <a:pt x="432" y="698"/>
                  <a:pt x="768" y="484"/>
                </a:cubicBezTo>
                <a:cubicBezTo>
                  <a:pt x="1135" y="284"/>
                  <a:pt x="1435" y="84"/>
                  <a:pt x="1402" y="17"/>
                </a:cubicBezTo>
                <a:cubicBezTo>
                  <a:pt x="1396" y="6"/>
                  <a:pt x="1381" y="0"/>
                  <a:pt x="13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3862;p69">
            <a:extLst>
              <a:ext uri="{FF2B5EF4-FFF2-40B4-BE49-F238E27FC236}">
                <a16:creationId xmlns:a16="http://schemas.microsoft.com/office/drawing/2014/main" xmlns="" id="{EBD05CB8-FDF4-DEF3-96FD-32AA4B692F83}"/>
              </a:ext>
            </a:extLst>
          </p:cNvPr>
          <p:cNvSpPr/>
          <p:nvPr/>
        </p:nvSpPr>
        <p:spPr>
          <a:xfrm>
            <a:off x="8825637" y="3419349"/>
            <a:ext cx="32838" cy="3422"/>
          </a:xfrm>
          <a:custGeom>
            <a:avLst/>
            <a:gdLst/>
            <a:ahLst/>
            <a:cxnLst/>
            <a:rect l="l" t="t" r="r" b="b"/>
            <a:pathLst>
              <a:path w="2169" h="226" extrusionOk="0">
                <a:moveTo>
                  <a:pt x="1097" y="0"/>
                </a:moveTo>
                <a:cubicBezTo>
                  <a:pt x="734" y="0"/>
                  <a:pt x="367" y="33"/>
                  <a:pt x="0" y="100"/>
                </a:cubicBezTo>
                <a:cubicBezTo>
                  <a:pt x="367" y="184"/>
                  <a:pt x="734" y="225"/>
                  <a:pt x="1097" y="225"/>
                </a:cubicBezTo>
                <a:cubicBezTo>
                  <a:pt x="1459" y="225"/>
                  <a:pt x="1818" y="184"/>
                  <a:pt x="2168" y="100"/>
                </a:cubicBezTo>
                <a:cubicBezTo>
                  <a:pt x="1818" y="33"/>
                  <a:pt x="1459" y="0"/>
                  <a:pt x="10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3863;p69">
            <a:extLst>
              <a:ext uri="{FF2B5EF4-FFF2-40B4-BE49-F238E27FC236}">
                <a16:creationId xmlns:a16="http://schemas.microsoft.com/office/drawing/2014/main" xmlns="" id="{43AB394D-E71A-E625-DC7A-4DBE7B5004AC}"/>
              </a:ext>
            </a:extLst>
          </p:cNvPr>
          <p:cNvSpPr/>
          <p:nvPr/>
        </p:nvSpPr>
        <p:spPr>
          <a:xfrm>
            <a:off x="8598377" y="3417320"/>
            <a:ext cx="31324" cy="3043"/>
          </a:xfrm>
          <a:custGeom>
            <a:avLst/>
            <a:gdLst/>
            <a:ahLst/>
            <a:cxnLst/>
            <a:rect l="l" t="t" r="r" b="b"/>
            <a:pathLst>
              <a:path w="2069" h="201" extrusionOk="0">
                <a:moveTo>
                  <a:pt x="1047" y="1"/>
                </a:moveTo>
                <a:cubicBezTo>
                  <a:pt x="701" y="1"/>
                  <a:pt x="351" y="34"/>
                  <a:pt x="0" y="101"/>
                </a:cubicBezTo>
                <a:cubicBezTo>
                  <a:pt x="351" y="167"/>
                  <a:pt x="701" y="201"/>
                  <a:pt x="1047" y="201"/>
                </a:cubicBezTo>
                <a:cubicBezTo>
                  <a:pt x="1393" y="201"/>
                  <a:pt x="1735" y="167"/>
                  <a:pt x="2068" y="101"/>
                </a:cubicBezTo>
                <a:cubicBezTo>
                  <a:pt x="1735" y="34"/>
                  <a:pt x="1393" y="1"/>
                  <a:pt x="10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3864;p69">
            <a:extLst>
              <a:ext uri="{FF2B5EF4-FFF2-40B4-BE49-F238E27FC236}">
                <a16:creationId xmlns:a16="http://schemas.microsoft.com/office/drawing/2014/main" xmlns="" id="{8C891019-01D3-37CB-13D8-9DC8BC30B624}"/>
              </a:ext>
            </a:extLst>
          </p:cNvPr>
          <p:cNvSpPr/>
          <p:nvPr/>
        </p:nvSpPr>
        <p:spPr>
          <a:xfrm>
            <a:off x="8620087" y="3465292"/>
            <a:ext cx="26283" cy="19861"/>
          </a:xfrm>
          <a:custGeom>
            <a:avLst/>
            <a:gdLst/>
            <a:ahLst/>
            <a:cxnLst/>
            <a:rect l="l" t="t" r="r" b="b"/>
            <a:pathLst>
              <a:path w="1736" h="1312" extrusionOk="0">
                <a:moveTo>
                  <a:pt x="1702" y="1"/>
                </a:moveTo>
                <a:lnTo>
                  <a:pt x="1702" y="1"/>
                </a:lnTo>
                <a:cubicBezTo>
                  <a:pt x="1368" y="134"/>
                  <a:pt x="1068" y="301"/>
                  <a:pt x="835" y="568"/>
                </a:cubicBezTo>
                <a:cubicBezTo>
                  <a:pt x="368" y="935"/>
                  <a:pt x="1" y="1268"/>
                  <a:pt x="67" y="1302"/>
                </a:cubicBezTo>
                <a:cubicBezTo>
                  <a:pt x="74" y="1308"/>
                  <a:pt x="84" y="1312"/>
                  <a:pt x="98" y="1312"/>
                </a:cubicBezTo>
                <a:cubicBezTo>
                  <a:pt x="211" y="1312"/>
                  <a:pt x="549" y="1063"/>
                  <a:pt x="968" y="734"/>
                </a:cubicBezTo>
                <a:cubicBezTo>
                  <a:pt x="1402" y="368"/>
                  <a:pt x="1735" y="34"/>
                  <a:pt x="17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3865;p69">
            <a:extLst>
              <a:ext uri="{FF2B5EF4-FFF2-40B4-BE49-F238E27FC236}">
                <a16:creationId xmlns:a16="http://schemas.microsoft.com/office/drawing/2014/main" xmlns="" id="{60F0C30C-F197-690A-9BB0-5A1C3E0514F8}"/>
              </a:ext>
            </a:extLst>
          </p:cNvPr>
          <p:cNvSpPr/>
          <p:nvPr/>
        </p:nvSpPr>
        <p:spPr>
          <a:xfrm>
            <a:off x="8669577" y="3501108"/>
            <a:ext cx="16684" cy="27355"/>
          </a:xfrm>
          <a:custGeom>
            <a:avLst/>
            <a:gdLst/>
            <a:ahLst/>
            <a:cxnLst/>
            <a:rect l="l" t="t" r="r" b="b"/>
            <a:pathLst>
              <a:path w="1102" h="1807" extrusionOk="0">
                <a:moveTo>
                  <a:pt x="1091" y="1"/>
                </a:moveTo>
                <a:cubicBezTo>
                  <a:pt x="1004" y="1"/>
                  <a:pt x="687" y="328"/>
                  <a:pt x="401" y="837"/>
                </a:cubicBezTo>
                <a:cubicBezTo>
                  <a:pt x="201" y="1104"/>
                  <a:pt x="67" y="1437"/>
                  <a:pt x="1" y="1804"/>
                </a:cubicBezTo>
                <a:cubicBezTo>
                  <a:pt x="3" y="1806"/>
                  <a:pt x="6" y="1806"/>
                  <a:pt x="9" y="1806"/>
                </a:cubicBezTo>
                <a:cubicBezTo>
                  <a:pt x="86" y="1806"/>
                  <a:pt x="313" y="1418"/>
                  <a:pt x="601" y="937"/>
                </a:cubicBezTo>
                <a:cubicBezTo>
                  <a:pt x="801" y="637"/>
                  <a:pt x="968" y="337"/>
                  <a:pt x="1101" y="3"/>
                </a:cubicBezTo>
                <a:cubicBezTo>
                  <a:pt x="1098" y="1"/>
                  <a:pt x="1095" y="1"/>
                  <a:pt x="1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3866;p69">
            <a:extLst>
              <a:ext uri="{FF2B5EF4-FFF2-40B4-BE49-F238E27FC236}">
                <a16:creationId xmlns:a16="http://schemas.microsoft.com/office/drawing/2014/main" xmlns="" id="{606FB47F-76B2-CEC1-CEC4-F65A92E5E645}"/>
              </a:ext>
            </a:extLst>
          </p:cNvPr>
          <p:cNvSpPr/>
          <p:nvPr/>
        </p:nvSpPr>
        <p:spPr>
          <a:xfrm>
            <a:off x="8729682" y="3514278"/>
            <a:ext cx="4557" cy="32834"/>
          </a:xfrm>
          <a:custGeom>
            <a:avLst/>
            <a:gdLst/>
            <a:ahLst/>
            <a:cxnLst/>
            <a:rect l="l" t="t" r="r" b="b"/>
            <a:pathLst>
              <a:path w="301" h="2169" extrusionOk="0">
                <a:moveTo>
                  <a:pt x="167" y="0"/>
                </a:moveTo>
                <a:cubicBezTo>
                  <a:pt x="0" y="701"/>
                  <a:pt x="0" y="1468"/>
                  <a:pt x="167" y="2168"/>
                </a:cubicBezTo>
                <a:cubicBezTo>
                  <a:pt x="300" y="1468"/>
                  <a:pt x="300" y="701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3867;p69">
            <a:extLst>
              <a:ext uri="{FF2B5EF4-FFF2-40B4-BE49-F238E27FC236}">
                <a16:creationId xmlns:a16="http://schemas.microsoft.com/office/drawing/2014/main" xmlns="" id="{97174744-076A-DD82-58B8-27E8DB24AE81}"/>
              </a:ext>
            </a:extLst>
          </p:cNvPr>
          <p:cNvSpPr/>
          <p:nvPr/>
        </p:nvSpPr>
        <p:spPr>
          <a:xfrm>
            <a:off x="8777660" y="3503666"/>
            <a:ext cx="26267" cy="21738"/>
          </a:xfrm>
          <a:custGeom>
            <a:avLst/>
            <a:gdLst/>
            <a:ahLst/>
            <a:cxnLst/>
            <a:rect l="l" t="t" r="r" b="b"/>
            <a:pathLst>
              <a:path w="1735" h="1436" extrusionOk="0">
                <a:moveTo>
                  <a:pt x="67" y="1"/>
                </a:moveTo>
                <a:lnTo>
                  <a:pt x="67" y="1"/>
                </a:lnTo>
                <a:cubicBezTo>
                  <a:pt x="0" y="34"/>
                  <a:pt x="300" y="434"/>
                  <a:pt x="767" y="835"/>
                </a:cubicBezTo>
                <a:cubicBezTo>
                  <a:pt x="1001" y="1102"/>
                  <a:pt x="1334" y="1302"/>
                  <a:pt x="1701" y="1435"/>
                </a:cubicBezTo>
                <a:cubicBezTo>
                  <a:pt x="1735" y="1368"/>
                  <a:pt x="1334" y="1068"/>
                  <a:pt x="901" y="701"/>
                </a:cubicBezTo>
                <a:cubicBezTo>
                  <a:pt x="634" y="434"/>
                  <a:pt x="367" y="201"/>
                  <a:pt x="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3868;p69">
            <a:extLst>
              <a:ext uri="{FF2B5EF4-FFF2-40B4-BE49-F238E27FC236}">
                <a16:creationId xmlns:a16="http://schemas.microsoft.com/office/drawing/2014/main" xmlns="" id="{58AF8239-601B-7D06-A79B-293232F839BE}"/>
              </a:ext>
            </a:extLst>
          </p:cNvPr>
          <p:cNvSpPr/>
          <p:nvPr/>
        </p:nvSpPr>
        <p:spPr>
          <a:xfrm>
            <a:off x="8815524" y="3468789"/>
            <a:ext cx="22240" cy="20800"/>
          </a:xfrm>
          <a:custGeom>
            <a:avLst/>
            <a:gdLst/>
            <a:ahLst/>
            <a:cxnLst/>
            <a:rect l="l" t="t" r="r" b="b"/>
            <a:pathLst>
              <a:path w="1469" h="1374" extrusionOk="0">
                <a:moveTo>
                  <a:pt x="43" y="0"/>
                </a:moveTo>
                <a:cubicBezTo>
                  <a:pt x="39" y="0"/>
                  <a:pt x="36" y="1"/>
                  <a:pt x="34" y="3"/>
                </a:cubicBezTo>
                <a:cubicBezTo>
                  <a:pt x="1" y="36"/>
                  <a:pt x="268" y="370"/>
                  <a:pt x="635" y="737"/>
                </a:cubicBezTo>
                <a:cubicBezTo>
                  <a:pt x="981" y="1115"/>
                  <a:pt x="1327" y="1374"/>
                  <a:pt x="1393" y="1374"/>
                </a:cubicBezTo>
                <a:cubicBezTo>
                  <a:pt x="1397" y="1374"/>
                  <a:pt x="1400" y="1373"/>
                  <a:pt x="1402" y="1371"/>
                </a:cubicBezTo>
                <a:cubicBezTo>
                  <a:pt x="1469" y="1304"/>
                  <a:pt x="1168" y="970"/>
                  <a:pt x="801" y="604"/>
                </a:cubicBezTo>
                <a:cubicBezTo>
                  <a:pt x="455" y="257"/>
                  <a:pt x="109" y="0"/>
                  <a:pt x="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3869;p69">
            <a:extLst>
              <a:ext uri="{FF2B5EF4-FFF2-40B4-BE49-F238E27FC236}">
                <a16:creationId xmlns:a16="http://schemas.microsoft.com/office/drawing/2014/main" xmlns="" id="{DB242B7C-7CCB-3701-812D-30878F519018}"/>
              </a:ext>
            </a:extLst>
          </p:cNvPr>
          <p:cNvSpPr/>
          <p:nvPr/>
        </p:nvSpPr>
        <p:spPr>
          <a:xfrm>
            <a:off x="8625643" y="3356178"/>
            <a:ext cx="19213" cy="18286"/>
          </a:xfrm>
          <a:custGeom>
            <a:avLst/>
            <a:gdLst/>
            <a:ahLst/>
            <a:cxnLst/>
            <a:rect l="l" t="t" r="r" b="b"/>
            <a:pathLst>
              <a:path w="1269" h="1208" extrusionOk="0">
                <a:moveTo>
                  <a:pt x="50" y="0"/>
                </a:moveTo>
                <a:cubicBezTo>
                  <a:pt x="43" y="0"/>
                  <a:pt x="38" y="1"/>
                  <a:pt x="34" y="3"/>
                </a:cubicBezTo>
                <a:cubicBezTo>
                  <a:pt x="1" y="70"/>
                  <a:pt x="234" y="370"/>
                  <a:pt x="568" y="704"/>
                </a:cubicBezTo>
                <a:cubicBezTo>
                  <a:pt x="880" y="985"/>
                  <a:pt x="1163" y="1207"/>
                  <a:pt x="1225" y="1207"/>
                </a:cubicBezTo>
                <a:cubicBezTo>
                  <a:pt x="1229" y="1207"/>
                  <a:pt x="1233" y="1206"/>
                  <a:pt x="1235" y="1204"/>
                </a:cubicBezTo>
                <a:cubicBezTo>
                  <a:pt x="1268" y="1171"/>
                  <a:pt x="1035" y="871"/>
                  <a:pt x="734" y="537"/>
                </a:cubicBezTo>
                <a:cubicBezTo>
                  <a:pt x="422" y="225"/>
                  <a:pt x="139" y="0"/>
                  <a:pt x="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3870;p69">
            <a:extLst>
              <a:ext uri="{FF2B5EF4-FFF2-40B4-BE49-F238E27FC236}">
                <a16:creationId xmlns:a16="http://schemas.microsoft.com/office/drawing/2014/main" xmlns="" id="{9B0209B4-04E8-DD5F-72D2-D06C740DB115}"/>
              </a:ext>
            </a:extLst>
          </p:cNvPr>
          <p:cNvSpPr/>
          <p:nvPr/>
        </p:nvSpPr>
        <p:spPr>
          <a:xfrm>
            <a:off x="8667564" y="3313247"/>
            <a:ext cx="18698" cy="17802"/>
          </a:xfrm>
          <a:custGeom>
            <a:avLst/>
            <a:gdLst/>
            <a:ahLst/>
            <a:cxnLst/>
            <a:rect l="l" t="t" r="r" b="b"/>
            <a:pathLst>
              <a:path w="1235" h="1176" extrusionOk="0">
                <a:moveTo>
                  <a:pt x="43" y="1"/>
                </a:moveTo>
                <a:cubicBezTo>
                  <a:pt x="39" y="1"/>
                  <a:pt x="36" y="2"/>
                  <a:pt x="34" y="4"/>
                </a:cubicBezTo>
                <a:cubicBezTo>
                  <a:pt x="0" y="71"/>
                  <a:pt x="200" y="338"/>
                  <a:pt x="534" y="671"/>
                </a:cubicBezTo>
                <a:cubicBezTo>
                  <a:pt x="843" y="981"/>
                  <a:pt x="1095" y="1175"/>
                  <a:pt x="1183" y="1175"/>
                </a:cubicBezTo>
                <a:cubicBezTo>
                  <a:pt x="1190" y="1175"/>
                  <a:pt x="1196" y="1174"/>
                  <a:pt x="1201" y="1172"/>
                </a:cubicBezTo>
                <a:cubicBezTo>
                  <a:pt x="1234" y="1138"/>
                  <a:pt x="1001" y="838"/>
                  <a:pt x="701" y="504"/>
                </a:cubicBezTo>
                <a:cubicBezTo>
                  <a:pt x="389" y="223"/>
                  <a:pt x="106" y="1"/>
                  <a:pt x="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3874;p69">
            <a:extLst>
              <a:ext uri="{FF2B5EF4-FFF2-40B4-BE49-F238E27FC236}">
                <a16:creationId xmlns:a16="http://schemas.microsoft.com/office/drawing/2014/main" xmlns="" id="{921A54C7-1ADC-21AE-0508-63E0E3DB893C}"/>
              </a:ext>
            </a:extLst>
          </p:cNvPr>
          <p:cNvSpPr/>
          <p:nvPr/>
        </p:nvSpPr>
        <p:spPr>
          <a:xfrm>
            <a:off x="9178632" y="3856138"/>
            <a:ext cx="219705" cy="104542"/>
          </a:xfrm>
          <a:custGeom>
            <a:avLst/>
            <a:gdLst/>
            <a:ahLst/>
            <a:cxnLst/>
            <a:rect l="l" t="t" r="r" b="b"/>
            <a:pathLst>
              <a:path w="14512" h="6906" extrusionOk="0">
                <a:moveTo>
                  <a:pt x="14511" y="0"/>
                </a:moveTo>
                <a:lnTo>
                  <a:pt x="14511" y="0"/>
                </a:lnTo>
                <a:cubicBezTo>
                  <a:pt x="14344" y="167"/>
                  <a:pt x="14177" y="334"/>
                  <a:pt x="14044" y="500"/>
                </a:cubicBezTo>
                <a:lnTo>
                  <a:pt x="12710" y="1901"/>
                </a:lnTo>
                <a:cubicBezTo>
                  <a:pt x="11619" y="3091"/>
                  <a:pt x="10102" y="4773"/>
                  <a:pt x="8420" y="6621"/>
                </a:cubicBezTo>
                <a:lnTo>
                  <a:pt x="8420" y="6621"/>
                </a:lnTo>
                <a:lnTo>
                  <a:pt x="8106" y="6438"/>
                </a:lnTo>
                <a:cubicBezTo>
                  <a:pt x="5872" y="5004"/>
                  <a:pt x="3870" y="3736"/>
                  <a:pt x="2402" y="2835"/>
                </a:cubicBezTo>
                <a:lnTo>
                  <a:pt x="634" y="1768"/>
                </a:lnTo>
                <a:lnTo>
                  <a:pt x="167" y="1468"/>
                </a:lnTo>
                <a:cubicBezTo>
                  <a:pt x="101" y="1434"/>
                  <a:pt x="34" y="1401"/>
                  <a:pt x="1" y="1401"/>
                </a:cubicBezTo>
                <a:cubicBezTo>
                  <a:pt x="1" y="1401"/>
                  <a:pt x="34" y="1434"/>
                  <a:pt x="134" y="1501"/>
                </a:cubicBezTo>
                <a:lnTo>
                  <a:pt x="601" y="1835"/>
                </a:lnTo>
                <a:lnTo>
                  <a:pt x="2302" y="2969"/>
                </a:lnTo>
                <a:cubicBezTo>
                  <a:pt x="3770" y="3903"/>
                  <a:pt x="5771" y="5204"/>
                  <a:pt x="8006" y="6638"/>
                </a:cubicBezTo>
                <a:lnTo>
                  <a:pt x="8373" y="6872"/>
                </a:lnTo>
                <a:lnTo>
                  <a:pt x="8473" y="6905"/>
                </a:lnTo>
                <a:lnTo>
                  <a:pt x="8507" y="6838"/>
                </a:lnTo>
                <a:cubicBezTo>
                  <a:pt x="10208" y="4937"/>
                  <a:pt x="11742" y="3269"/>
                  <a:pt x="12810" y="2035"/>
                </a:cubicBezTo>
                <a:lnTo>
                  <a:pt x="14077" y="567"/>
                </a:lnTo>
                <a:cubicBezTo>
                  <a:pt x="14244" y="400"/>
                  <a:pt x="14378" y="200"/>
                  <a:pt x="145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3880;p69">
            <a:extLst>
              <a:ext uri="{FF2B5EF4-FFF2-40B4-BE49-F238E27FC236}">
                <a16:creationId xmlns:a16="http://schemas.microsoft.com/office/drawing/2014/main" xmlns="" id="{14DA6C8E-4C79-D030-5EDC-044733F173C5}"/>
              </a:ext>
            </a:extLst>
          </p:cNvPr>
          <p:cNvSpPr/>
          <p:nvPr/>
        </p:nvSpPr>
        <p:spPr>
          <a:xfrm>
            <a:off x="9178133" y="3255238"/>
            <a:ext cx="125250" cy="147458"/>
          </a:xfrm>
          <a:custGeom>
            <a:avLst/>
            <a:gdLst/>
            <a:ahLst/>
            <a:cxnLst/>
            <a:rect l="l" t="t" r="r" b="b"/>
            <a:pathLst>
              <a:path w="8273" h="9741" extrusionOk="0">
                <a:moveTo>
                  <a:pt x="0" y="0"/>
                </a:moveTo>
                <a:lnTo>
                  <a:pt x="0" y="9740"/>
                </a:lnTo>
                <a:lnTo>
                  <a:pt x="8273" y="9740"/>
                </a:lnTo>
                <a:lnTo>
                  <a:pt x="8273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3882;p69">
            <a:extLst>
              <a:ext uri="{FF2B5EF4-FFF2-40B4-BE49-F238E27FC236}">
                <a16:creationId xmlns:a16="http://schemas.microsoft.com/office/drawing/2014/main" xmlns="" id="{827404A0-8E77-E159-85DB-9922B0FA05A8}"/>
              </a:ext>
            </a:extLst>
          </p:cNvPr>
          <p:cNvSpPr/>
          <p:nvPr/>
        </p:nvSpPr>
        <p:spPr>
          <a:xfrm>
            <a:off x="8759977" y="3717263"/>
            <a:ext cx="183341" cy="131306"/>
          </a:xfrm>
          <a:custGeom>
            <a:avLst/>
            <a:gdLst/>
            <a:ahLst/>
            <a:cxnLst/>
            <a:rect l="l" t="t" r="r" b="b"/>
            <a:pathLst>
              <a:path w="12110" h="8674" extrusionOk="0">
                <a:moveTo>
                  <a:pt x="11225" y="8615"/>
                </a:moveTo>
                <a:cubicBezTo>
                  <a:pt x="11209" y="8615"/>
                  <a:pt x="11192" y="8624"/>
                  <a:pt x="11175" y="8640"/>
                </a:cubicBezTo>
                <a:lnTo>
                  <a:pt x="11275" y="8640"/>
                </a:lnTo>
                <a:cubicBezTo>
                  <a:pt x="11259" y="8624"/>
                  <a:pt x="11242" y="8615"/>
                  <a:pt x="11225" y="8615"/>
                </a:cubicBezTo>
                <a:close/>
                <a:moveTo>
                  <a:pt x="868" y="1"/>
                </a:moveTo>
                <a:cubicBezTo>
                  <a:pt x="468" y="1"/>
                  <a:pt x="101" y="334"/>
                  <a:pt x="67" y="735"/>
                </a:cubicBezTo>
                <a:lnTo>
                  <a:pt x="67" y="1735"/>
                </a:lnTo>
                <a:cubicBezTo>
                  <a:pt x="67" y="2403"/>
                  <a:pt x="67" y="3070"/>
                  <a:pt x="67" y="3704"/>
                </a:cubicBezTo>
                <a:cubicBezTo>
                  <a:pt x="34" y="4971"/>
                  <a:pt x="1" y="6205"/>
                  <a:pt x="1" y="7406"/>
                </a:cubicBezTo>
                <a:lnTo>
                  <a:pt x="1" y="7840"/>
                </a:lnTo>
                <a:cubicBezTo>
                  <a:pt x="1" y="8007"/>
                  <a:pt x="34" y="8173"/>
                  <a:pt x="134" y="8307"/>
                </a:cubicBezTo>
                <a:cubicBezTo>
                  <a:pt x="201" y="8440"/>
                  <a:pt x="334" y="8574"/>
                  <a:pt x="501" y="8607"/>
                </a:cubicBezTo>
                <a:cubicBezTo>
                  <a:pt x="634" y="8674"/>
                  <a:pt x="801" y="8674"/>
                  <a:pt x="968" y="8674"/>
                </a:cubicBezTo>
                <a:lnTo>
                  <a:pt x="5505" y="8674"/>
                </a:lnTo>
                <a:lnTo>
                  <a:pt x="9741" y="8640"/>
                </a:lnTo>
                <a:lnTo>
                  <a:pt x="10875" y="8640"/>
                </a:lnTo>
                <a:lnTo>
                  <a:pt x="9741" y="8607"/>
                </a:lnTo>
                <a:lnTo>
                  <a:pt x="5505" y="8574"/>
                </a:lnTo>
                <a:lnTo>
                  <a:pt x="968" y="8574"/>
                </a:lnTo>
                <a:cubicBezTo>
                  <a:pt x="835" y="8574"/>
                  <a:pt x="701" y="8574"/>
                  <a:pt x="601" y="8540"/>
                </a:cubicBezTo>
                <a:cubicBezTo>
                  <a:pt x="468" y="8474"/>
                  <a:pt x="368" y="8407"/>
                  <a:pt x="301" y="8307"/>
                </a:cubicBezTo>
                <a:cubicBezTo>
                  <a:pt x="234" y="8207"/>
                  <a:pt x="201" y="8073"/>
                  <a:pt x="234" y="7940"/>
                </a:cubicBezTo>
                <a:lnTo>
                  <a:pt x="234" y="7506"/>
                </a:lnTo>
                <a:cubicBezTo>
                  <a:pt x="234" y="6305"/>
                  <a:pt x="267" y="5071"/>
                  <a:pt x="267" y="3804"/>
                </a:cubicBezTo>
                <a:cubicBezTo>
                  <a:pt x="301" y="3170"/>
                  <a:pt x="301" y="2503"/>
                  <a:pt x="301" y="1836"/>
                </a:cubicBezTo>
                <a:lnTo>
                  <a:pt x="301" y="835"/>
                </a:lnTo>
                <a:cubicBezTo>
                  <a:pt x="334" y="535"/>
                  <a:pt x="568" y="334"/>
                  <a:pt x="868" y="301"/>
                </a:cubicBezTo>
                <a:lnTo>
                  <a:pt x="11509" y="301"/>
                </a:lnTo>
                <a:cubicBezTo>
                  <a:pt x="11609" y="334"/>
                  <a:pt x="11709" y="401"/>
                  <a:pt x="11809" y="468"/>
                </a:cubicBezTo>
                <a:cubicBezTo>
                  <a:pt x="11876" y="568"/>
                  <a:pt x="11909" y="668"/>
                  <a:pt x="11942" y="768"/>
                </a:cubicBezTo>
                <a:cubicBezTo>
                  <a:pt x="11942" y="902"/>
                  <a:pt x="11942" y="1002"/>
                  <a:pt x="11942" y="1135"/>
                </a:cubicBezTo>
                <a:lnTo>
                  <a:pt x="11942" y="1869"/>
                </a:lnTo>
                <a:lnTo>
                  <a:pt x="11942" y="3270"/>
                </a:lnTo>
                <a:cubicBezTo>
                  <a:pt x="11909" y="5038"/>
                  <a:pt x="11909" y="6472"/>
                  <a:pt x="11909" y="7506"/>
                </a:cubicBezTo>
                <a:cubicBezTo>
                  <a:pt x="11942" y="7735"/>
                  <a:pt x="11910" y="7932"/>
                  <a:pt x="11909" y="8128"/>
                </a:cubicBezTo>
                <a:lnTo>
                  <a:pt x="11909" y="8128"/>
                </a:lnTo>
                <a:cubicBezTo>
                  <a:pt x="11921" y="8100"/>
                  <a:pt x="11932" y="8071"/>
                  <a:pt x="11942" y="8040"/>
                </a:cubicBezTo>
                <a:cubicBezTo>
                  <a:pt x="11976" y="7840"/>
                  <a:pt x="11976" y="7606"/>
                  <a:pt x="11976" y="7373"/>
                </a:cubicBezTo>
                <a:cubicBezTo>
                  <a:pt x="12009" y="6372"/>
                  <a:pt x="12043" y="4938"/>
                  <a:pt x="12076" y="3170"/>
                </a:cubicBezTo>
                <a:cubicBezTo>
                  <a:pt x="12109" y="2703"/>
                  <a:pt x="12109" y="2236"/>
                  <a:pt x="12109" y="1769"/>
                </a:cubicBezTo>
                <a:lnTo>
                  <a:pt x="12109" y="1002"/>
                </a:lnTo>
                <a:cubicBezTo>
                  <a:pt x="12109" y="868"/>
                  <a:pt x="12109" y="735"/>
                  <a:pt x="12109" y="601"/>
                </a:cubicBezTo>
                <a:cubicBezTo>
                  <a:pt x="12076" y="468"/>
                  <a:pt x="12009" y="334"/>
                  <a:pt x="11909" y="201"/>
                </a:cubicBezTo>
                <a:cubicBezTo>
                  <a:pt x="11776" y="101"/>
                  <a:pt x="11642" y="34"/>
                  <a:pt x="11509" y="1"/>
                </a:cubicBezTo>
                <a:close/>
                <a:moveTo>
                  <a:pt x="11909" y="8128"/>
                </a:moveTo>
                <a:lnTo>
                  <a:pt x="11909" y="8128"/>
                </a:lnTo>
                <a:cubicBezTo>
                  <a:pt x="11844" y="8281"/>
                  <a:pt x="11755" y="8389"/>
                  <a:pt x="11642" y="8474"/>
                </a:cubicBezTo>
                <a:cubicBezTo>
                  <a:pt x="11542" y="8540"/>
                  <a:pt x="11442" y="8574"/>
                  <a:pt x="11342" y="8574"/>
                </a:cubicBezTo>
                <a:cubicBezTo>
                  <a:pt x="11309" y="8674"/>
                  <a:pt x="11275" y="8674"/>
                  <a:pt x="11275" y="8674"/>
                </a:cubicBezTo>
                <a:cubicBezTo>
                  <a:pt x="11409" y="8674"/>
                  <a:pt x="11542" y="8607"/>
                  <a:pt x="11642" y="8540"/>
                </a:cubicBezTo>
                <a:cubicBezTo>
                  <a:pt x="11776" y="8440"/>
                  <a:pt x="11842" y="8307"/>
                  <a:pt x="11909" y="8140"/>
                </a:cubicBezTo>
                <a:cubicBezTo>
                  <a:pt x="11909" y="8136"/>
                  <a:pt x="11909" y="8132"/>
                  <a:pt x="11909" y="81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3883;p69">
            <a:extLst>
              <a:ext uri="{FF2B5EF4-FFF2-40B4-BE49-F238E27FC236}">
                <a16:creationId xmlns:a16="http://schemas.microsoft.com/office/drawing/2014/main" xmlns="" id="{2EB26A4D-CE20-1064-006C-4B3481DECB82}"/>
              </a:ext>
            </a:extLst>
          </p:cNvPr>
          <p:cNvSpPr/>
          <p:nvPr/>
        </p:nvSpPr>
        <p:spPr>
          <a:xfrm>
            <a:off x="8836235" y="3760694"/>
            <a:ext cx="43951" cy="52029"/>
          </a:xfrm>
          <a:custGeom>
            <a:avLst/>
            <a:gdLst/>
            <a:ahLst/>
            <a:cxnLst/>
            <a:rect l="l" t="t" r="r" b="b"/>
            <a:pathLst>
              <a:path w="2903" h="3437" extrusionOk="0">
                <a:moveTo>
                  <a:pt x="67" y="1"/>
                </a:moveTo>
                <a:lnTo>
                  <a:pt x="34" y="1702"/>
                </a:lnTo>
                <a:lnTo>
                  <a:pt x="1" y="3436"/>
                </a:lnTo>
                <a:lnTo>
                  <a:pt x="1468" y="2569"/>
                </a:lnTo>
                <a:lnTo>
                  <a:pt x="2903" y="1735"/>
                </a:lnTo>
                <a:lnTo>
                  <a:pt x="1502" y="868"/>
                </a:lnTo>
                <a:lnTo>
                  <a:pt x="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3894;p69">
            <a:extLst>
              <a:ext uri="{FF2B5EF4-FFF2-40B4-BE49-F238E27FC236}">
                <a16:creationId xmlns:a16="http://schemas.microsoft.com/office/drawing/2014/main" xmlns="" id="{15280A37-EE96-5EB4-EC3B-C91DEF23FCFD}"/>
              </a:ext>
            </a:extLst>
          </p:cNvPr>
          <p:cNvSpPr/>
          <p:nvPr/>
        </p:nvSpPr>
        <p:spPr>
          <a:xfrm>
            <a:off x="8378186" y="3898555"/>
            <a:ext cx="50006" cy="32320"/>
          </a:xfrm>
          <a:custGeom>
            <a:avLst/>
            <a:gdLst/>
            <a:ahLst/>
            <a:cxnLst/>
            <a:rect l="l" t="t" r="r" b="b"/>
            <a:pathLst>
              <a:path w="3303" h="2135" extrusionOk="0">
                <a:moveTo>
                  <a:pt x="234" y="0"/>
                </a:moveTo>
                <a:lnTo>
                  <a:pt x="1" y="434"/>
                </a:lnTo>
                <a:lnTo>
                  <a:pt x="3069" y="2135"/>
                </a:lnTo>
                <a:lnTo>
                  <a:pt x="3303" y="1701"/>
                </a:lnTo>
                <a:lnTo>
                  <a:pt x="2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3896;p69">
            <a:extLst>
              <a:ext uri="{FF2B5EF4-FFF2-40B4-BE49-F238E27FC236}">
                <a16:creationId xmlns:a16="http://schemas.microsoft.com/office/drawing/2014/main" xmlns="" id="{72B54E52-65D5-4772-8565-C06479FED498}"/>
              </a:ext>
            </a:extLst>
          </p:cNvPr>
          <p:cNvSpPr/>
          <p:nvPr/>
        </p:nvSpPr>
        <p:spPr>
          <a:xfrm>
            <a:off x="8218100" y="3373890"/>
            <a:ext cx="87386" cy="145445"/>
          </a:xfrm>
          <a:custGeom>
            <a:avLst/>
            <a:gdLst/>
            <a:ahLst/>
            <a:cxnLst/>
            <a:rect l="l" t="t" r="r" b="b"/>
            <a:pathLst>
              <a:path w="5772" h="9608" extrusionOk="0">
                <a:moveTo>
                  <a:pt x="0" y="1"/>
                </a:moveTo>
                <a:lnTo>
                  <a:pt x="0" y="9608"/>
                </a:lnTo>
                <a:lnTo>
                  <a:pt x="5771" y="3103"/>
                </a:lnTo>
                <a:lnTo>
                  <a:pt x="2702" y="290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3897;p69">
            <a:extLst>
              <a:ext uri="{FF2B5EF4-FFF2-40B4-BE49-F238E27FC236}">
                <a16:creationId xmlns:a16="http://schemas.microsoft.com/office/drawing/2014/main" xmlns="" id="{131823D3-A4EA-BC35-15DF-9330984D431B}"/>
              </a:ext>
            </a:extLst>
          </p:cNvPr>
          <p:cNvSpPr/>
          <p:nvPr/>
        </p:nvSpPr>
        <p:spPr>
          <a:xfrm>
            <a:off x="8218600" y="3410766"/>
            <a:ext cx="51535" cy="107570"/>
          </a:xfrm>
          <a:custGeom>
            <a:avLst/>
            <a:gdLst/>
            <a:ahLst/>
            <a:cxnLst/>
            <a:rect l="l" t="t" r="r" b="b"/>
            <a:pathLst>
              <a:path w="3404" h="7106" extrusionOk="0">
                <a:moveTo>
                  <a:pt x="2236" y="0"/>
                </a:moveTo>
                <a:lnTo>
                  <a:pt x="1" y="7105"/>
                </a:lnTo>
                <a:lnTo>
                  <a:pt x="3403" y="500"/>
                </a:lnTo>
                <a:lnTo>
                  <a:pt x="2669" y="467"/>
                </a:lnTo>
                <a:lnTo>
                  <a:pt x="22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3899;p69">
            <a:extLst>
              <a:ext uri="{FF2B5EF4-FFF2-40B4-BE49-F238E27FC236}">
                <a16:creationId xmlns:a16="http://schemas.microsoft.com/office/drawing/2014/main" xmlns="" id="{12770812-BB1D-3226-5B40-C6CD352EC358}"/>
              </a:ext>
            </a:extLst>
          </p:cNvPr>
          <p:cNvSpPr/>
          <p:nvPr/>
        </p:nvSpPr>
        <p:spPr>
          <a:xfrm>
            <a:off x="8217601" y="3417835"/>
            <a:ext cx="41422" cy="101499"/>
          </a:xfrm>
          <a:custGeom>
            <a:avLst/>
            <a:gdLst/>
            <a:ahLst/>
            <a:cxnLst/>
            <a:rect l="l" t="t" r="r" b="b"/>
            <a:pathLst>
              <a:path w="2736" h="6705" extrusionOk="0">
                <a:moveTo>
                  <a:pt x="2735" y="0"/>
                </a:moveTo>
                <a:lnTo>
                  <a:pt x="2735" y="0"/>
                </a:lnTo>
                <a:cubicBezTo>
                  <a:pt x="2569" y="300"/>
                  <a:pt x="2402" y="634"/>
                  <a:pt x="2302" y="967"/>
                </a:cubicBezTo>
                <a:cubicBezTo>
                  <a:pt x="2001" y="1668"/>
                  <a:pt x="1701" y="2402"/>
                  <a:pt x="1334" y="3336"/>
                </a:cubicBezTo>
                <a:cubicBezTo>
                  <a:pt x="934" y="4236"/>
                  <a:pt x="600" y="5070"/>
                  <a:pt x="367" y="5704"/>
                </a:cubicBezTo>
                <a:cubicBezTo>
                  <a:pt x="200" y="6004"/>
                  <a:pt x="100" y="6371"/>
                  <a:pt x="0" y="6705"/>
                </a:cubicBezTo>
                <a:cubicBezTo>
                  <a:pt x="200" y="6405"/>
                  <a:pt x="367" y="6071"/>
                  <a:pt x="500" y="5771"/>
                </a:cubicBezTo>
                <a:cubicBezTo>
                  <a:pt x="767" y="5170"/>
                  <a:pt x="1134" y="4336"/>
                  <a:pt x="1534" y="3402"/>
                </a:cubicBezTo>
                <a:cubicBezTo>
                  <a:pt x="1901" y="2502"/>
                  <a:pt x="2235" y="1635"/>
                  <a:pt x="2435" y="1034"/>
                </a:cubicBezTo>
                <a:cubicBezTo>
                  <a:pt x="2569" y="701"/>
                  <a:pt x="2669" y="334"/>
                  <a:pt x="27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3900;p69">
            <a:extLst>
              <a:ext uri="{FF2B5EF4-FFF2-40B4-BE49-F238E27FC236}">
                <a16:creationId xmlns:a16="http://schemas.microsoft.com/office/drawing/2014/main" xmlns="" id="{5717ECF5-0D90-64D3-92F6-2A31BC857593}"/>
              </a:ext>
            </a:extLst>
          </p:cNvPr>
          <p:cNvSpPr/>
          <p:nvPr/>
        </p:nvSpPr>
        <p:spPr>
          <a:xfrm>
            <a:off x="8252437" y="3398640"/>
            <a:ext cx="6586" cy="30821"/>
          </a:xfrm>
          <a:custGeom>
            <a:avLst/>
            <a:gdLst/>
            <a:ahLst/>
            <a:cxnLst/>
            <a:rect l="l" t="t" r="r" b="b"/>
            <a:pathLst>
              <a:path w="435" h="2036" extrusionOk="0">
                <a:moveTo>
                  <a:pt x="434" y="0"/>
                </a:moveTo>
                <a:lnTo>
                  <a:pt x="434" y="0"/>
                </a:lnTo>
                <a:cubicBezTo>
                  <a:pt x="268" y="301"/>
                  <a:pt x="167" y="634"/>
                  <a:pt x="134" y="1001"/>
                </a:cubicBezTo>
                <a:cubicBezTo>
                  <a:pt x="34" y="1335"/>
                  <a:pt x="1" y="1702"/>
                  <a:pt x="67" y="2035"/>
                </a:cubicBezTo>
                <a:cubicBezTo>
                  <a:pt x="301" y="1401"/>
                  <a:pt x="434" y="701"/>
                  <a:pt x="4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3901;p69">
            <a:extLst>
              <a:ext uri="{FF2B5EF4-FFF2-40B4-BE49-F238E27FC236}">
                <a16:creationId xmlns:a16="http://schemas.microsoft.com/office/drawing/2014/main" xmlns="" id="{558715D2-2EDD-B887-DB0E-7655A563A4AF}"/>
              </a:ext>
            </a:extLst>
          </p:cNvPr>
          <p:cNvSpPr/>
          <p:nvPr/>
        </p:nvSpPr>
        <p:spPr>
          <a:xfrm>
            <a:off x="8266078" y="3338043"/>
            <a:ext cx="9099" cy="29807"/>
          </a:xfrm>
          <a:custGeom>
            <a:avLst/>
            <a:gdLst/>
            <a:ahLst/>
            <a:cxnLst/>
            <a:rect l="l" t="t" r="r" b="b"/>
            <a:pathLst>
              <a:path w="601" h="1969" extrusionOk="0">
                <a:moveTo>
                  <a:pt x="601" y="1"/>
                </a:moveTo>
                <a:lnTo>
                  <a:pt x="601" y="1"/>
                </a:lnTo>
                <a:cubicBezTo>
                  <a:pt x="401" y="267"/>
                  <a:pt x="267" y="601"/>
                  <a:pt x="200" y="968"/>
                </a:cubicBezTo>
                <a:cubicBezTo>
                  <a:pt x="67" y="1268"/>
                  <a:pt x="0" y="1635"/>
                  <a:pt x="0" y="1969"/>
                </a:cubicBezTo>
                <a:cubicBezTo>
                  <a:pt x="200" y="1702"/>
                  <a:pt x="334" y="1368"/>
                  <a:pt x="401" y="1001"/>
                </a:cubicBezTo>
                <a:cubicBezTo>
                  <a:pt x="534" y="701"/>
                  <a:pt x="601" y="334"/>
                  <a:pt x="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3902;p69">
            <a:extLst>
              <a:ext uri="{FF2B5EF4-FFF2-40B4-BE49-F238E27FC236}">
                <a16:creationId xmlns:a16="http://schemas.microsoft.com/office/drawing/2014/main" xmlns="" id="{28A9FE7B-7514-3118-58E1-123D9A6E8ABA}"/>
              </a:ext>
            </a:extLst>
          </p:cNvPr>
          <p:cNvSpPr/>
          <p:nvPr/>
        </p:nvSpPr>
        <p:spPr>
          <a:xfrm>
            <a:off x="8286274" y="3278959"/>
            <a:ext cx="12142" cy="29307"/>
          </a:xfrm>
          <a:custGeom>
            <a:avLst/>
            <a:gdLst/>
            <a:ahLst/>
            <a:cxnLst/>
            <a:rect l="l" t="t" r="r" b="b"/>
            <a:pathLst>
              <a:path w="802" h="1936" extrusionOk="0">
                <a:moveTo>
                  <a:pt x="801" y="1"/>
                </a:moveTo>
                <a:lnTo>
                  <a:pt x="801" y="1"/>
                </a:lnTo>
                <a:cubicBezTo>
                  <a:pt x="568" y="268"/>
                  <a:pt x="401" y="568"/>
                  <a:pt x="301" y="935"/>
                </a:cubicBezTo>
                <a:cubicBezTo>
                  <a:pt x="134" y="1235"/>
                  <a:pt x="34" y="1569"/>
                  <a:pt x="1" y="1936"/>
                </a:cubicBezTo>
                <a:cubicBezTo>
                  <a:pt x="234" y="1669"/>
                  <a:pt x="401" y="1335"/>
                  <a:pt x="501" y="1002"/>
                </a:cubicBezTo>
                <a:cubicBezTo>
                  <a:pt x="668" y="701"/>
                  <a:pt x="768" y="368"/>
                  <a:pt x="8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3903;p69">
            <a:extLst>
              <a:ext uri="{FF2B5EF4-FFF2-40B4-BE49-F238E27FC236}">
                <a16:creationId xmlns:a16="http://schemas.microsoft.com/office/drawing/2014/main" xmlns="" id="{687741C4-80E5-9674-2C60-490C8D452FD1}"/>
              </a:ext>
            </a:extLst>
          </p:cNvPr>
          <p:cNvSpPr/>
          <p:nvPr/>
        </p:nvSpPr>
        <p:spPr>
          <a:xfrm>
            <a:off x="8312541" y="3223419"/>
            <a:ext cx="15670" cy="27279"/>
          </a:xfrm>
          <a:custGeom>
            <a:avLst/>
            <a:gdLst/>
            <a:ahLst/>
            <a:cxnLst/>
            <a:rect l="l" t="t" r="r" b="b"/>
            <a:pathLst>
              <a:path w="1035" h="1802" extrusionOk="0">
                <a:moveTo>
                  <a:pt x="1034" y="1"/>
                </a:moveTo>
                <a:lnTo>
                  <a:pt x="1034" y="1"/>
                </a:lnTo>
                <a:cubicBezTo>
                  <a:pt x="767" y="234"/>
                  <a:pt x="567" y="501"/>
                  <a:pt x="400" y="834"/>
                </a:cubicBezTo>
                <a:cubicBezTo>
                  <a:pt x="200" y="1101"/>
                  <a:pt x="67" y="1435"/>
                  <a:pt x="0" y="1802"/>
                </a:cubicBezTo>
                <a:cubicBezTo>
                  <a:pt x="267" y="1535"/>
                  <a:pt x="467" y="1268"/>
                  <a:pt x="601" y="968"/>
                </a:cubicBezTo>
                <a:cubicBezTo>
                  <a:pt x="801" y="668"/>
                  <a:pt x="968" y="334"/>
                  <a:pt x="10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3904;p69">
            <a:extLst>
              <a:ext uri="{FF2B5EF4-FFF2-40B4-BE49-F238E27FC236}">
                <a16:creationId xmlns:a16="http://schemas.microsoft.com/office/drawing/2014/main" xmlns="" id="{B6CFDEA4-F648-DC6F-41E0-73DC189177E9}"/>
              </a:ext>
            </a:extLst>
          </p:cNvPr>
          <p:cNvSpPr/>
          <p:nvPr/>
        </p:nvSpPr>
        <p:spPr>
          <a:xfrm>
            <a:off x="8344864" y="3170875"/>
            <a:ext cx="18698" cy="25916"/>
          </a:xfrm>
          <a:custGeom>
            <a:avLst/>
            <a:gdLst/>
            <a:ahLst/>
            <a:cxnLst/>
            <a:rect l="l" t="t" r="r" b="b"/>
            <a:pathLst>
              <a:path w="1235" h="1712" extrusionOk="0">
                <a:moveTo>
                  <a:pt x="1228" y="0"/>
                </a:moveTo>
                <a:cubicBezTo>
                  <a:pt x="1173" y="0"/>
                  <a:pt x="853" y="356"/>
                  <a:pt x="534" y="803"/>
                </a:cubicBezTo>
                <a:cubicBezTo>
                  <a:pt x="300" y="1070"/>
                  <a:pt x="133" y="1370"/>
                  <a:pt x="0" y="1704"/>
                </a:cubicBezTo>
                <a:cubicBezTo>
                  <a:pt x="5" y="1709"/>
                  <a:pt x="12" y="1711"/>
                  <a:pt x="20" y="1711"/>
                </a:cubicBezTo>
                <a:cubicBezTo>
                  <a:pt x="115" y="1711"/>
                  <a:pt x="393" y="1366"/>
                  <a:pt x="701" y="936"/>
                </a:cubicBezTo>
                <a:cubicBezTo>
                  <a:pt x="934" y="670"/>
                  <a:pt x="1134" y="336"/>
                  <a:pt x="1234" y="2"/>
                </a:cubicBezTo>
                <a:cubicBezTo>
                  <a:pt x="1233" y="1"/>
                  <a:pt x="1231" y="0"/>
                  <a:pt x="1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3919;p69">
            <a:extLst>
              <a:ext uri="{FF2B5EF4-FFF2-40B4-BE49-F238E27FC236}">
                <a16:creationId xmlns:a16="http://schemas.microsoft.com/office/drawing/2014/main" xmlns="" id="{A3F21523-DFFC-4026-F657-316AC1FE79D4}"/>
              </a:ext>
            </a:extLst>
          </p:cNvPr>
          <p:cNvSpPr/>
          <p:nvPr/>
        </p:nvSpPr>
        <p:spPr>
          <a:xfrm>
            <a:off x="8941789" y="3775816"/>
            <a:ext cx="31324" cy="4390"/>
          </a:xfrm>
          <a:custGeom>
            <a:avLst/>
            <a:gdLst/>
            <a:ahLst/>
            <a:cxnLst/>
            <a:rect l="l" t="t" r="r" b="b"/>
            <a:pathLst>
              <a:path w="2069" h="290" extrusionOk="0">
                <a:moveTo>
                  <a:pt x="670" y="1"/>
                </a:moveTo>
                <a:cubicBezTo>
                  <a:pt x="445" y="1"/>
                  <a:pt x="216" y="38"/>
                  <a:pt x="0" y="102"/>
                </a:cubicBezTo>
                <a:cubicBezTo>
                  <a:pt x="334" y="202"/>
                  <a:pt x="667" y="269"/>
                  <a:pt x="1034" y="269"/>
                </a:cubicBezTo>
                <a:cubicBezTo>
                  <a:pt x="1156" y="281"/>
                  <a:pt x="1283" y="289"/>
                  <a:pt x="1411" y="289"/>
                </a:cubicBezTo>
                <a:cubicBezTo>
                  <a:pt x="1632" y="289"/>
                  <a:pt x="1857" y="266"/>
                  <a:pt x="2068" y="202"/>
                </a:cubicBezTo>
                <a:cubicBezTo>
                  <a:pt x="1735" y="69"/>
                  <a:pt x="1401" y="36"/>
                  <a:pt x="1034" y="36"/>
                </a:cubicBezTo>
                <a:cubicBezTo>
                  <a:pt x="916" y="12"/>
                  <a:pt x="794" y="1"/>
                  <a:pt x="6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3920;p69">
            <a:extLst>
              <a:ext uri="{FF2B5EF4-FFF2-40B4-BE49-F238E27FC236}">
                <a16:creationId xmlns:a16="http://schemas.microsoft.com/office/drawing/2014/main" xmlns="" id="{B8FE170B-E975-56A8-C563-F25520BF71CE}"/>
              </a:ext>
            </a:extLst>
          </p:cNvPr>
          <p:cNvSpPr/>
          <p:nvPr/>
        </p:nvSpPr>
        <p:spPr>
          <a:xfrm>
            <a:off x="9004906" y="3775468"/>
            <a:ext cx="31324" cy="4178"/>
          </a:xfrm>
          <a:custGeom>
            <a:avLst/>
            <a:gdLst/>
            <a:ahLst/>
            <a:cxnLst/>
            <a:rect l="l" t="t" r="r" b="b"/>
            <a:pathLst>
              <a:path w="2069" h="276" extrusionOk="0">
                <a:moveTo>
                  <a:pt x="1544" y="0"/>
                </a:moveTo>
                <a:cubicBezTo>
                  <a:pt x="1020" y="0"/>
                  <a:pt x="501" y="75"/>
                  <a:pt x="1" y="225"/>
                </a:cubicBezTo>
                <a:cubicBezTo>
                  <a:pt x="168" y="259"/>
                  <a:pt x="343" y="275"/>
                  <a:pt x="518" y="275"/>
                </a:cubicBezTo>
                <a:cubicBezTo>
                  <a:pt x="693" y="275"/>
                  <a:pt x="868" y="259"/>
                  <a:pt x="1035" y="225"/>
                </a:cubicBezTo>
                <a:cubicBezTo>
                  <a:pt x="1402" y="225"/>
                  <a:pt x="1735" y="159"/>
                  <a:pt x="2069" y="25"/>
                </a:cubicBezTo>
                <a:cubicBezTo>
                  <a:pt x="1894" y="9"/>
                  <a:pt x="1719" y="0"/>
                  <a:pt x="15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3921;p69">
            <a:extLst>
              <a:ext uri="{FF2B5EF4-FFF2-40B4-BE49-F238E27FC236}">
                <a16:creationId xmlns:a16="http://schemas.microsoft.com/office/drawing/2014/main" xmlns="" id="{EC48A021-58A5-87F0-F1D6-E5E4A83FC327}"/>
              </a:ext>
            </a:extLst>
          </p:cNvPr>
          <p:cNvSpPr/>
          <p:nvPr/>
        </p:nvSpPr>
        <p:spPr>
          <a:xfrm>
            <a:off x="9067538" y="3762208"/>
            <a:ext cx="30310" cy="8099"/>
          </a:xfrm>
          <a:custGeom>
            <a:avLst/>
            <a:gdLst/>
            <a:ahLst/>
            <a:cxnLst/>
            <a:rect l="l" t="t" r="r" b="b"/>
            <a:pathLst>
              <a:path w="2002" h="535" extrusionOk="0">
                <a:moveTo>
                  <a:pt x="2002" y="1"/>
                </a:moveTo>
                <a:lnTo>
                  <a:pt x="2002" y="1"/>
                </a:lnTo>
                <a:cubicBezTo>
                  <a:pt x="1301" y="34"/>
                  <a:pt x="601" y="234"/>
                  <a:pt x="0" y="534"/>
                </a:cubicBezTo>
                <a:cubicBezTo>
                  <a:pt x="701" y="501"/>
                  <a:pt x="1368" y="334"/>
                  <a:pt x="20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3922;p69">
            <a:extLst>
              <a:ext uri="{FF2B5EF4-FFF2-40B4-BE49-F238E27FC236}">
                <a16:creationId xmlns:a16="http://schemas.microsoft.com/office/drawing/2014/main" xmlns="" id="{808FF568-F75F-D22F-DD19-3A02D4B2F8CE}"/>
              </a:ext>
            </a:extLst>
          </p:cNvPr>
          <p:cNvSpPr/>
          <p:nvPr/>
        </p:nvSpPr>
        <p:spPr>
          <a:xfrm>
            <a:off x="9127128" y="3736458"/>
            <a:ext cx="28296" cy="14654"/>
          </a:xfrm>
          <a:custGeom>
            <a:avLst/>
            <a:gdLst/>
            <a:ahLst/>
            <a:cxnLst/>
            <a:rect l="l" t="t" r="r" b="b"/>
            <a:pathLst>
              <a:path w="1869" h="968" extrusionOk="0">
                <a:moveTo>
                  <a:pt x="1868" y="0"/>
                </a:moveTo>
                <a:lnTo>
                  <a:pt x="1868" y="0"/>
                </a:lnTo>
                <a:cubicBezTo>
                  <a:pt x="1535" y="101"/>
                  <a:pt x="1201" y="234"/>
                  <a:pt x="901" y="434"/>
                </a:cubicBezTo>
                <a:cubicBezTo>
                  <a:pt x="401" y="668"/>
                  <a:pt x="0" y="901"/>
                  <a:pt x="0" y="968"/>
                </a:cubicBezTo>
                <a:cubicBezTo>
                  <a:pt x="367" y="934"/>
                  <a:pt x="701" y="801"/>
                  <a:pt x="1001" y="601"/>
                </a:cubicBezTo>
                <a:cubicBezTo>
                  <a:pt x="1335" y="467"/>
                  <a:pt x="1635" y="267"/>
                  <a:pt x="1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3923;p69">
            <a:extLst>
              <a:ext uri="{FF2B5EF4-FFF2-40B4-BE49-F238E27FC236}">
                <a16:creationId xmlns:a16="http://schemas.microsoft.com/office/drawing/2014/main" xmlns="" id="{61E5FA94-93C6-4995-B968-4D1BC0026FC7}"/>
              </a:ext>
            </a:extLst>
          </p:cNvPr>
          <p:cNvSpPr/>
          <p:nvPr/>
        </p:nvSpPr>
        <p:spPr>
          <a:xfrm>
            <a:off x="9180661" y="3697539"/>
            <a:ext cx="24753" cy="21253"/>
          </a:xfrm>
          <a:custGeom>
            <a:avLst/>
            <a:gdLst/>
            <a:ahLst/>
            <a:cxnLst/>
            <a:rect l="l" t="t" r="r" b="b"/>
            <a:pathLst>
              <a:path w="1635" h="1404" extrusionOk="0">
                <a:moveTo>
                  <a:pt x="1594" y="0"/>
                </a:moveTo>
                <a:cubicBezTo>
                  <a:pt x="1530" y="0"/>
                  <a:pt x="1179" y="289"/>
                  <a:pt x="767" y="637"/>
                </a:cubicBezTo>
                <a:cubicBezTo>
                  <a:pt x="367" y="1037"/>
                  <a:pt x="0" y="1337"/>
                  <a:pt x="67" y="1404"/>
                </a:cubicBezTo>
                <a:cubicBezTo>
                  <a:pt x="367" y="1271"/>
                  <a:pt x="667" y="1070"/>
                  <a:pt x="934" y="804"/>
                </a:cubicBezTo>
                <a:cubicBezTo>
                  <a:pt x="1368" y="437"/>
                  <a:pt x="1635" y="36"/>
                  <a:pt x="1601" y="3"/>
                </a:cubicBezTo>
                <a:cubicBezTo>
                  <a:pt x="1600" y="1"/>
                  <a:pt x="1597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3924;p69">
            <a:extLst>
              <a:ext uri="{FF2B5EF4-FFF2-40B4-BE49-F238E27FC236}">
                <a16:creationId xmlns:a16="http://schemas.microsoft.com/office/drawing/2014/main" xmlns="" id="{D13ACF4F-2040-4419-0DCE-28D7D6D89626}"/>
              </a:ext>
            </a:extLst>
          </p:cNvPr>
          <p:cNvSpPr/>
          <p:nvPr/>
        </p:nvSpPr>
        <p:spPr>
          <a:xfrm>
            <a:off x="9225595" y="3647083"/>
            <a:ext cx="16684" cy="26809"/>
          </a:xfrm>
          <a:custGeom>
            <a:avLst/>
            <a:gdLst/>
            <a:ahLst/>
            <a:cxnLst/>
            <a:rect l="l" t="t" r="r" b="b"/>
            <a:pathLst>
              <a:path w="1102" h="1771" extrusionOk="0">
                <a:moveTo>
                  <a:pt x="1102" y="0"/>
                </a:moveTo>
                <a:lnTo>
                  <a:pt x="1102" y="0"/>
                </a:lnTo>
                <a:cubicBezTo>
                  <a:pt x="1068" y="0"/>
                  <a:pt x="801" y="367"/>
                  <a:pt x="501" y="834"/>
                </a:cubicBezTo>
                <a:cubicBezTo>
                  <a:pt x="268" y="1101"/>
                  <a:pt x="101" y="1435"/>
                  <a:pt x="1" y="1768"/>
                </a:cubicBezTo>
                <a:cubicBezTo>
                  <a:pt x="2" y="1770"/>
                  <a:pt x="4" y="1770"/>
                  <a:pt x="7" y="1770"/>
                </a:cubicBezTo>
                <a:cubicBezTo>
                  <a:pt x="62" y="1770"/>
                  <a:pt x="381" y="1415"/>
                  <a:pt x="668" y="968"/>
                </a:cubicBezTo>
                <a:cubicBezTo>
                  <a:pt x="902" y="667"/>
                  <a:pt x="1035" y="334"/>
                  <a:pt x="11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3925;p69">
            <a:extLst>
              <a:ext uri="{FF2B5EF4-FFF2-40B4-BE49-F238E27FC236}">
                <a16:creationId xmlns:a16="http://schemas.microsoft.com/office/drawing/2014/main" xmlns="" id="{324733E7-8415-4D37-8C81-75879A09F939}"/>
              </a:ext>
            </a:extLst>
          </p:cNvPr>
          <p:cNvSpPr/>
          <p:nvPr/>
        </p:nvSpPr>
        <p:spPr>
          <a:xfrm>
            <a:off x="9255390" y="3588001"/>
            <a:ext cx="8615" cy="30306"/>
          </a:xfrm>
          <a:custGeom>
            <a:avLst/>
            <a:gdLst/>
            <a:ahLst/>
            <a:cxnLst/>
            <a:rect l="l" t="t" r="r" b="b"/>
            <a:pathLst>
              <a:path w="569" h="2002" extrusionOk="0">
                <a:moveTo>
                  <a:pt x="535" y="0"/>
                </a:moveTo>
                <a:cubicBezTo>
                  <a:pt x="368" y="301"/>
                  <a:pt x="268" y="634"/>
                  <a:pt x="201" y="1001"/>
                </a:cubicBezTo>
                <a:cubicBezTo>
                  <a:pt x="68" y="1301"/>
                  <a:pt x="1" y="1668"/>
                  <a:pt x="1" y="2002"/>
                </a:cubicBezTo>
                <a:cubicBezTo>
                  <a:pt x="368" y="1401"/>
                  <a:pt x="568" y="701"/>
                  <a:pt x="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3926;p69">
            <a:extLst>
              <a:ext uri="{FF2B5EF4-FFF2-40B4-BE49-F238E27FC236}">
                <a16:creationId xmlns:a16="http://schemas.microsoft.com/office/drawing/2014/main" xmlns="" id="{B31AC9EF-F118-9D71-F33D-392C5D1A13B4}"/>
              </a:ext>
            </a:extLst>
          </p:cNvPr>
          <p:cNvSpPr/>
          <p:nvPr/>
        </p:nvSpPr>
        <p:spPr>
          <a:xfrm>
            <a:off x="9264489" y="3538015"/>
            <a:ext cx="3543" cy="18696"/>
          </a:xfrm>
          <a:custGeom>
            <a:avLst/>
            <a:gdLst/>
            <a:ahLst/>
            <a:cxnLst/>
            <a:rect l="l" t="t" r="r" b="b"/>
            <a:pathLst>
              <a:path w="234" h="1235" extrusionOk="0">
                <a:moveTo>
                  <a:pt x="100" y="0"/>
                </a:moveTo>
                <a:cubicBezTo>
                  <a:pt x="34" y="0"/>
                  <a:pt x="0" y="300"/>
                  <a:pt x="0" y="634"/>
                </a:cubicBezTo>
                <a:cubicBezTo>
                  <a:pt x="34" y="967"/>
                  <a:pt x="100" y="1234"/>
                  <a:pt x="167" y="1234"/>
                </a:cubicBezTo>
                <a:cubicBezTo>
                  <a:pt x="201" y="1234"/>
                  <a:pt x="234" y="967"/>
                  <a:pt x="234" y="600"/>
                </a:cubicBezTo>
                <a:cubicBezTo>
                  <a:pt x="201" y="267"/>
                  <a:pt x="167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3927;p69">
            <a:extLst>
              <a:ext uri="{FF2B5EF4-FFF2-40B4-BE49-F238E27FC236}">
                <a16:creationId xmlns:a16="http://schemas.microsoft.com/office/drawing/2014/main" xmlns="" id="{0F8A1B74-2AF0-5C70-6344-CBC488FE039F}"/>
              </a:ext>
            </a:extLst>
          </p:cNvPr>
          <p:cNvSpPr/>
          <p:nvPr/>
        </p:nvSpPr>
        <p:spPr>
          <a:xfrm>
            <a:off x="8472627" y="3870232"/>
            <a:ext cx="18698" cy="25417"/>
          </a:xfrm>
          <a:custGeom>
            <a:avLst/>
            <a:gdLst/>
            <a:ahLst/>
            <a:cxnLst/>
            <a:rect l="l" t="t" r="r" b="b"/>
            <a:pathLst>
              <a:path w="1235" h="1679" extrusionOk="0">
                <a:moveTo>
                  <a:pt x="1222" y="1"/>
                </a:moveTo>
                <a:cubicBezTo>
                  <a:pt x="1134" y="1"/>
                  <a:pt x="817" y="295"/>
                  <a:pt x="501" y="770"/>
                </a:cubicBezTo>
                <a:cubicBezTo>
                  <a:pt x="267" y="1037"/>
                  <a:pt x="100" y="1337"/>
                  <a:pt x="0" y="1671"/>
                </a:cubicBezTo>
                <a:cubicBezTo>
                  <a:pt x="5" y="1676"/>
                  <a:pt x="11" y="1678"/>
                  <a:pt x="18" y="1678"/>
                </a:cubicBezTo>
                <a:cubicBezTo>
                  <a:pt x="107" y="1678"/>
                  <a:pt x="359" y="1305"/>
                  <a:pt x="668" y="904"/>
                </a:cubicBezTo>
                <a:cubicBezTo>
                  <a:pt x="901" y="637"/>
                  <a:pt x="1101" y="337"/>
                  <a:pt x="1235" y="3"/>
                </a:cubicBezTo>
                <a:cubicBezTo>
                  <a:pt x="1231" y="1"/>
                  <a:pt x="1227" y="1"/>
                  <a:pt x="12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3928;p69">
            <a:extLst>
              <a:ext uri="{FF2B5EF4-FFF2-40B4-BE49-F238E27FC236}">
                <a16:creationId xmlns:a16="http://schemas.microsoft.com/office/drawing/2014/main" xmlns="" id="{1AF55A24-D978-3F30-0EB7-329D47BD8FF7}"/>
              </a:ext>
            </a:extLst>
          </p:cNvPr>
          <p:cNvSpPr/>
          <p:nvPr/>
        </p:nvSpPr>
        <p:spPr>
          <a:xfrm>
            <a:off x="8512021" y="3826286"/>
            <a:ext cx="25268" cy="20814"/>
          </a:xfrm>
          <a:custGeom>
            <a:avLst/>
            <a:gdLst/>
            <a:ahLst/>
            <a:cxnLst/>
            <a:rect l="l" t="t" r="r" b="b"/>
            <a:pathLst>
              <a:path w="1669" h="1375" extrusionOk="0">
                <a:moveTo>
                  <a:pt x="1618" y="1"/>
                </a:moveTo>
                <a:cubicBezTo>
                  <a:pt x="1521" y="1"/>
                  <a:pt x="1171" y="227"/>
                  <a:pt x="734" y="571"/>
                </a:cubicBezTo>
                <a:cubicBezTo>
                  <a:pt x="300" y="938"/>
                  <a:pt x="0" y="1305"/>
                  <a:pt x="34" y="1372"/>
                </a:cubicBezTo>
                <a:cubicBezTo>
                  <a:pt x="35" y="1374"/>
                  <a:pt x="38" y="1374"/>
                  <a:pt x="42" y="1374"/>
                </a:cubicBezTo>
                <a:cubicBezTo>
                  <a:pt x="109" y="1374"/>
                  <a:pt x="458" y="1116"/>
                  <a:pt x="868" y="738"/>
                </a:cubicBezTo>
                <a:cubicBezTo>
                  <a:pt x="1301" y="371"/>
                  <a:pt x="1668" y="71"/>
                  <a:pt x="1635" y="4"/>
                </a:cubicBezTo>
                <a:cubicBezTo>
                  <a:pt x="1631" y="2"/>
                  <a:pt x="1625" y="1"/>
                  <a:pt x="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3929;p69">
            <a:extLst>
              <a:ext uri="{FF2B5EF4-FFF2-40B4-BE49-F238E27FC236}">
                <a16:creationId xmlns:a16="http://schemas.microsoft.com/office/drawing/2014/main" xmlns="" id="{19FDACAB-57D8-719E-C123-CD19B3EDFFE3}"/>
              </a:ext>
            </a:extLst>
          </p:cNvPr>
          <p:cNvSpPr/>
          <p:nvPr/>
        </p:nvSpPr>
        <p:spPr>
          <a:xfrm>
            <a:off x="8562511" y="3794027"/>
            <a:ext cx="27797" cy="14654"/>
          </a:xfrm>
          <a:custGeom>
            <a:avLst/>
            <a:gdLst/>
            <a:ahLst/>
            <a:cxnLst/>
            <a:rect l="l" t="t" r="r" b="b"/>
            <a:pathLst>
              <a:path w="1836" h="968" extrusionOk="0">
                <a:moveTo>
                  <a:pt x="1836" y="0"/>
                </a:moveTo>
                <a:cubicBezTo>
                  <a:pt x="1502" y="34"/>
                  <a:pt x="1168" y="167"/>
                  <a:pt x="868" y="367"/>
                </a:cubicBezTo>
                <a:cubicBezTo>
                  <a:pt x="535" y="501"/>
                  <a:pt x="268" y="701"/>
                  <a:pt x="1" y="968"/>
                </a:cubicBezTo>
                <a:cubicBezTo>
                  <a:pt x="368" y="901"/>
                  <a:pt x="668" y="767"/>
                  <a:pt x="968" y="567"/>
                </a:cubicBezTo>
                <a:cubicBezTo>
                  <a:pt x="1302" y="434"/>
                  <a:pt x="1602" y="234"/>
                  <a:pt x="18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3930;p69">
            <a:extLst>
              <a:ext uri="{FF2B5EF4-FFF2-40B4-BE49-F238E27FC236}">
                <a16:creationId xmlns:a16="http://schemas.microsoft.com/office/drawing/2014/main" xmlns="" id="{54687FE8-52A2-BEE1-6718-6D5CE0076F53}"/>
              </a:ext>
            </a:extLst>
          </p:cNvPr>
          <p:cNvSpPr/>
          <p:nvPr/>
        </p:nvSpPr>
        <p:spPr>
          <a:xfrm>
            <a:off x="8619588" y="3773183"/>
            <a:ext cx="30825" cy="8735"/>
          </a:xfrm>
          <a:custGeom>
            <a:avLst/>
            <a:gdLst/>
            <a:ahLst/>
            <a:cxnLst/>
            <a:rect l="l" t="t" r="r" b="b"/>
            <a:pathLst>
              <a:path w="2036" h="577" extrusionOk="0">
                <a:moveTo>
                  <a:pt x="1840" y="1"/>
                </a:moveTo>
                <a:cubicBezTo>
                  <a:pt x="1539" y="1"/>
                  <a:pt x="1242" y="61"/>
                  <a:pt x="968" y="143"/>
                </a:cubicBezTo>
                <a:cubicBezTo>
                  <a:pt x="634" y="210"/>
                  <a:pt x="301" y="343"/>
                  <a:pt x="0" y="577"/>
                </a:cubicBezTo>
                <a:cubicBezTo>
                  <a:pt x="701" y="477"/>
                  <a:pt x="1401" y="310"/>
                  <a:pt x="2035" y="10"/>
                </a:cubicBezTo>
                <a:cubicBezTo>
                  <a:pt x="1970" y="4"/>
                  <a:pt x="1905" y="1"/>
                  <a:pt x="18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3931;p69">
            <a:extLst>
              <a:ext uri="{FF2B5EF4-FFF2-40B4-BE49-F238E27FC236}">
                <a16:creationId xmlns:a16="http://schemas.microsoft.com/office/drawing/2014/main" xmlns="" id="{E50B1725-7829-1952-8BB2-1F6D71975B4A}"/>
              </a:ext>
            </a:extLst>
          </p:cNvPr>
          <p:cNvSpPr/>
          <p:nvPr/>
        </p:nvSpPr>
        <p:spPr>
          <a:xfrm>
            <a:off x="8681190" y="3765644"/>
            <a:ext cx="31839" cy="3845"/>
          </a:xfrm>
          <a:custGeom>
            <a:avLst/>
            <a:gdLst/>
            <a:ahLst/>
            <a:cxnLst/>
            <a:rect l="l" t="t" r="r" b="b"/>
            <a:pathLst>
              <a:path w="2103" h="254" extrusionOk="0">
                <a:moveTo>
                  <a:pt x="1183" y="0"/>
                </a:moveTo>
                <a:cubicBezTo>
                  <a:pt x="780" y="0"/>
                  <a:pt x="380" y="60"/>
                  <a:pt x="1" y="174"/>
                </a:cubicBezTo>
                <a:cubicBezTo>
                  <a:pt x="203" y="229"/>
                  <a:pt x="395" y="254"/>
                  <a:pt x="588" y="254"/>
                </a:cubicBezTo>
                <a:cubicBezTo>
                  <a:pt x="745" y="254"/>
                  <a:pt x="903" y="237"/>
                  <a:pt x="1068" y="207"/>
                </a:cubicBezTo>
                <a:cubicBezTo>
                  <a:pt x="1152" y="216"/>
                  <a:pt x="1237" y="220"/>
                  <a:pt x="1324" y="220"/>
                </a:cubicBezTo>
                <a:cubicBezTo>
                  <a:pt x="1583" y="220"/>
                  <a:pt x="1852" y="182"/>
                  <a:pt x="2102" y="107"/>
                </a:cubicBezTo>
                <a:cubicBezTo>
                  <a:pt x="1800" y="35"/>
                  <a:pt x="1491" y="0"/>
                  <a:pt x="1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3932;p69">
            <a:extLst>
              <a:ext uri="{FF2B5EF4-FFF2-40B4-BE49-F238E27FC236}">
                <a16:creationId xmlns:a16="http://schemas.microsoft.com/office/drawing/2014/main" xmlns="" id="{178AF050-2904-B3A3-CA14-D369E2DB316A}"/>
              </a:ext>
            </a:extLst>
          </p:cNvPr>
          <p:cNvSpPr/>
          <p:nvPr/>
        </p:nvSpPr>
        <p:spPr>
          <a:xfrm>
            <a:off x="8744323" y="3768066"/>
            <a:ext cx="4058" cy="3255"/>
          </a:xfrm>
          <a:custGeom>
            <a:avLst/>
            <a:gdLst/>
            <a:ahLst/>
            <a:cxnLst/>
            <a:rect l="l" t="t" r="r" b="b"/>
            <a:pathLst>
              <a:path w="268" h="215" extrusionOk="0">
                <a:moveTo>
                  <a:pt x="82" y="1"/>
                </a:moveTo>
                <a:cubicBezTo>
                  <a:pt x="36" y="1"/>
                  <a:pt x="1" y="32"/>
                  <a:pt x="1" y="81"/>
                </a:cubicBezTo>
                <a:cubicBezTo>
                  <a:pt x="1" y="147"/>
                  <a:pt x="34" y="214"/>
                  <a:pt x="101" y="214"/>
                </a:cubicBezTo>
                <a:cubicBezTo>
                  <a:pt x="167" y="214"/>
                  <a:pt x="234" y="181"/>
                  <a:pt x="267" y="114"/>
                </a:cubicBezTo>
                <a:cubicBezTo>
                  <a:pt x="267" y="81"/>
                  <a:pt x="201" y="14"/>
                  <a:pt x="134" y="14"/>
                </a:cubicBezTo>
                <a:cubicBezTo>
                  <a:pt x="116" y="5"/>
                  <a:pt x="98" y="1"/>
                  <a:pt x="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3876;p69">
            <a:extLst>
              <a:ext uri="{FF2B5EF4-FFF2-40B4-BE49-F238E27FC236}">
                <a16:creationId xmlns:a16="http://schemas.microsoft.com/office/drawing/2014/main" xmlns="" id="{3401E7CD-32DE-709E-5101-6AB131538AE7}"/>
              </a:ext>
            </a:extLst>
          </p:cNvPr>
          <p:cNvSpPr/>
          <p:nvPr/>
        </p:nvSpPr>
        <p:spPr>
          <a:xfrm>
            <a:off x="9100860" y="3126460"/>
            <a:ext cx="279296" cy="415596"/>
          </a:xfrm>
          <a:custGeom>
            <a:avLst/>
            <a:gdLst/>
            <a:ahLst/>
            <a:cxnLst/>
            <a:rect l="l" t="t" r="r" b="b"/>
            <a:pathLst>
              <a:path w="18448" h="27454" extrusionOk="0">
                <a:moveTo>
                  <a:pt x="1" y="1"/>
                </a:moveTo>
                <a:lnTo>
                  <a:pt x="1" y="27454"/>
                </a:lnTo>
                <a:lnTo>
                  <a:pt x="18447" y="27454"/>
                </a:lnTo>
                <a:lnTo>
                  <a:pt x="18447" y="1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3877;p69">
            <a:extLst>
              <a:ext uri="{FF2B5EF4-FFF2-40B4-BE49-F238E27FC236}">
                <a16:creationId xmlns:a16="http://schemas.microsoft.com/office/drawing/2014/main" xmlns="" id="{507B8DC2-4031-AA49-F090-81EFB34C59FF}"/>
              </a:ext>
            </a:extLst>
          </p:cNvPr>
          <p:cNvSpPr/>
          <p:nvPr/>
        </p:nvSpPr>
        <p:spPr>
          <a:xfrm>
            <a:off x="9100860" y="3126460"/>
            <a:ext cx="279296" cy="415596"/>
          </a:xfrm>
          <a:custGeom>
            <a:avLst/>
            <a:gdLst/>
            <a:ahLst/>
            <a:cxnLst/>
            <a:rect l="l" t="t" r="r" b="b"/>
            <a:pathLst>
              <a:path w="18448" h="27454" extrusionOk="0">
                <a:moveTo>
                  <a:pt x="1" y="1"/>
                </a:moveTo>
                <a:lnTo>
                  <a:pt x="1" y="27454"/>
                </a:lnTo>
                <a:lnTo>
                  <a:pt x="18447" y="27454"/>
                </a:lnTo>
                <a:lnTo>
                  <a:pt x="18447" y="1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3878;p69">
            <a:extLst>
              <a:ext uri="{FF2B5EF4-FFF2-40B4-BE49-F238E27FC236}">
                <a16:creationId xmlns:a16="http://schemas.microsoft.com/office/drawing/2014/main" xmlns="" id="{61C4BDD7-B86B-CED1-5508-ECB3CA3969B3}"/>
              </a:ext>
            </a:extLst>
          </p:cNvPr>
          <p:cNvSpPr/>
          <p:nvPr/>
        </p:nvSpPr>
        <p:spPr>
          <a:xfrm>
            <a:off x="9097832" y="3123432"/>
            <a:ext cx="285851" cy="422166"/>
          </a:xfrm>
          <a:custGeom>
            <a:avLst/>
            <a:gdLst/>
            <a:ahLst/>
            <a:cxnLst/>
            <a:rect l="l" t="t" r="r" b="b"/>
            <a:pathLst>
              <a:path w="18881" h="27888" extrusionOk="0">
                <a:moveTo>
                  <a:pt x="18447" y="434"/>
                </a:moveTo>
                <a:lnTo>
                  <a:pt x="18447" y="27454"/>
                </a:lnTo>
                <a:lnTo>
                  <a:pt x="434" y="27454"/>
                </a:lnTo>
                <a:lnTo>
                  <a:pt x="434" y="434"/>
                </a:lnTo>
                <a:close/>
                <a:moveTo>
                  <a:pt x="1" y="1"/>
                </a:moveTo>
                <a:lnTo>
                  <a:pt x="1" y="27887"/>
                </a:lnTo>
                <a:lnTo>
                  <a:pt x="18881" y="27887"/>
                </a:lnTo>
                <a:lnTo>
                  <a:pt x="18881" y="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3879;p69">
            <a:extLst>
              <a:ext uri="{FF2B5EF4-FFF2-40B4-BE49-F238E27FC236}">
                <a16:creationId xmlns:a16="http://schemas.microsoft.com/office/drawing/2014/main" xmlns="" id="{E52B3140-4FED-305C-A592-A199CECEA047}"/>
              </a:ext>
            </a:extLst>
          </p:cNvPr>
          <p:cNvSpPr/>
          <p:nvPr/>
        </p:nvSpPr>
        <p:spPr>
          <a:xfrm>
            <a:off x="9129141" y="3152225"/>
            <a:ext cx="223734" cy="364082"/>
          </a:xfrm>
          <a:custGeom>
            <a:avLst/>
            <a:gdLst/>
            <a:ahLst/>
            <a:cxnLst/>
            <a:rect l="l" t="t" r="r" b="b"/>
            <a:pathLst>
              <a:path w="14778" h="24051" extrusionOk="0">
                <a:moveTo>
                  <a:pt x="1" y="0"/>
                </a:moveTo>
                <a:lnTo>
                  <a:pt x="1" y="24051"/>
                </a:lnTo>
                <a:lnTo>
                  <a:pt x="14778" y="24051"/>
                </a:lnTo>
                <a:lnTo>
                  <a:pt x="14778" y="0"/>
                </a:lnTo>
                <a:close/>
              </a:path>
            </a:pathLst>
          </a:custGeom>
          <a:solidFill>
            <a:srgbClr val="E4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3905;p69">
            <a:extLst>
              <a:ext uri="{FF2B5EF4-FFF2-40B4-BE49-F238E27FC236}">
                <a16:creationId xmlns:a16="http://schemas.microsoft.com/office/drawing/2014/main" xmlns="" id="{2C073036-F732-CBF8-557A-22F2B446CA9F}"/>
              </a:ext>
            </a:extLst>
          </p:cNvPr>
          <p:cNvSpPr/>
          <p:nvPr/>
        </p:nvSpPr>
        <p:spPr>
          <a:xfrm>
            <a:off x="8382728" y="3123312"/>
            <a:ext cx="21741" cy="22994"/>
          </a:xfrm>
          <a:custGeom>
            <a:avLst/>
            <a:gdLst/>
            <a:ahLst/>
            <a:cxnLst/>
            <a:rect l="l" t="t" r="r" b="b"/>
            <a:pathLst>
              <a:path w="1436" h="1519" extrusionOk="0">
                <a:moveTo>
                  <a:pt x="1419" y="0"/>
                </a:moveTo>
                <a:cubicBezTo>
                  <a:pt x="1338" y="0"/>
                  <a:pt x="1003" y="310"/>
                  <a:pt x="668" y="676"/>
                </a:cubicBezTo>
                <a:cubicBezTo>
                  <a:pt x="268" y="1110"/>
                  <a:pt x="1" y="1477"/>
                  <a:pt x="34" y="1510"/>
                </a:cubicBezTo>
                <a:cubicBezTo>
                  <a:pt x="40" y="1516"/>
                  <a:pt x="48" y="1518"/>
                  <a:pt x="57" y="1518"/>
                </a:cubicBezTo>
                <a:cubicBezTo>
                  <a:pt x="159" y="1518"/>
                  <a:pt x="469" y="1208"/>
                  <a:pt x="835" y="843"/>
                </a:cubicBezTo>
                <a:cubicBezTo>
                  <a:pt x="1068" y="576"/>
                  <a:pt x="1302" y="309"/>
                  <a:pt x="1435" y="9"/>
                </a:cubicBezTo>
                <a:cubicBezTo>
                  <a:pt x="1432" y="3"/>
                  <a:pt x="1427" y="0"/>
                  <a:pt x="14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3906;p69">
            <a:extLst>
              <a:ext uri="{FF2B5EF4-FFF2-40B4-BE49-F238E27FC236}">
                <a16:creationId xmlns:a16="http://schemas.microsoft.com/office/drawing/2014/main" xmlns="" id="{1823C7E8-BB45-4A17-1386-CA068EDE5B03}"/>
              </a:ext>
            </a:extLst>
          </p:cNvPr>
          <p:cNvSpPr/>
          <p:nvPr/>
        </p:nvSpPr>
        <p:spPr>
          <a:xfrm>
            <a:off x="8426664" y="3079972"/>
            <a:ext cx="24769" cy="21269"/>
          </a:xfrm>
          <a:custGeom>
            <a:avLst/>
            <a:gdLst/>
            <a:ahLst/>
            <a:cxnLst/>
            <a:rect l="l" t="t" r="r" b="b"/>
            <a:pathLst>
              <a:path w="1636" h="1405" extrusionOk="0">
                <a:moveTo>
                  <a:pt x="1593" y="0"/>
                </a:moveTo>
                <a:cubicBezTo>
                  <a:pt x="1523" y="0"/>
                  <a:pt x="1144" y="257"/>
                  <a:pt x="735" y="603"/>
                </a:cubicBezTo>
                <a:cubicBezTo>
                  <a:pt x="301" y="1004"/>
                  <a:pt x="1" y="1337"/>
                  <a:pt x="34" y="1404"/>
                </a:cubicBezTo>
                <a:cubicBezTo>
                  <a:pt x="368" y="1237"/>
                  <a:pt x="635" y="1037"/>
                  <a:pt x="868" y="770"/>
                </a:cubicBezTo>
                <a:cubicBezTo>
                  <a:pt x="1302" y="403"/>
                  <a:pt x="1635" y="70"/>
                  <a:pt x="1602" y="3"/>
                </a:cubicBezTo>
                <a:cubicBezTo>
                  <a:pt x="1600" y="1"/>
                  <a:pt x="1597" y="0"/>
                  <a:pt x="15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3907;p69">
            <a:extLst>
              <a:ext uri="{FF2B5EF4-FFF2-40B4-BE49-F238E27FC236}">
                <a16:creationId xmlns:a16="http://schemas.microsoft.com/office/drawing/2014/main" xmlns="" id="{19B8C052-26A5-9E92-6FA6-592868741E61}"/>
              </a:ext>
            </a:extLst>
          </p:cNvPr>
          <p:cNvSpPr/>
          <p:nvPr/>
        </p:nvSpPr>
        <p:spPr>
          <a:xfrm>
            <a:off x="8475155" y="3043141"/>
            <a:ext cx="27282" cy="17697"/>
          </a:xfrm>
          <a:custGeom>
            <a:avLst/>
            <a:gdLst/>
            <a:ahLst/>
            <a:cxnLst/>
            <a:rect l="l" t="t" r="r" b="b"/>
            <a:pathLst>
              <a:path w="1802" h="1169" extrusionOk="0">
                <a:moveTo>
                  <a:pt x="1768" y="1"/>
                </a:moveTo>
                <a:lnTo>
                  <a:pt x="1768" y="1"/>
                </a:lnTo>
                <a:cubicBezTo>
                  <a:pt x="1401" y="68"/>
                  <a:pt x="1101" y="234"/>
                  <a:pt x="834" y="468"/>
                </a:cubicBezTo>
                <a:cubicBezTo>
                  <a:pt x="367" y="802"/>
                  <a:pt x="0" y="1135"/>
                  <a:pt x="34" y="1168"/>
                </a:cubicBezTo>
                <a:cubicBezTo>
                  <a:pt x="367" y="1068"/>
                  <a:pt x="667" y="902"/>
                  <a:pt x="968" y="668"/>
                </a:cubicBezTo>
                <a:cubicBezTo>
                  <a:pt x="1435" y="335"/>
                  <a:pt x="1801" y="34"/>
                  <a:pt x="1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3908;p69">
            <a:extLst>
              <a:ext uri="{FF2B5EF4-FFF2-40B4-BE49-F238E27FC236}">
                <a16:creationId xmlns:a16="http://schemas.microsoft.com/office/drawing/2014/main" xmlns="" id="{409BCDFD-005E-5FC3-8B66-D753D186ECB3}"/>
              </a:ext>
            </a:extLst>
          </p:cNvPr>
          <p:cNvSpPr/>
          <p:nvPr/>
        </p:nvSpPr>
        <p:spPr>
          <a:xfrm>
            <a:off x="8528689" y="3012351"/>
            <a:ext cx="28796" cy="14654"/>
          </a:xfrm>
          <a:custGeom>
            <a:avLst/>
            <a:gdLst/>
            <a:ahLst/>
            <a:cxnLst/>
            <a:rect l="l" t="t" r="r" b="b"/>
            <a:pathLst>
              <a:path w="1902" h="968" extrusionOk="0">
                <a:moveTo>
                  <a:pt x="1868" y="0"/>
                </a:moveTo>
                <a:lnTo>
                  <a:pt x="1868" y="0"/>
                </a:lnTo>
                <a:cubicBezTo>
                  <a:pt x="1501" y="67"/>
                  <a:pt x="1168" y="167"/>
                  <a:pt x="867" y="367"/>
                </a:cubicBezTo>
                <a:cubicBezTo>
                  <a:pt x="567" y="501"/>
                  <a:pt x="267" y="701"/>
                  <a:pt x="0" y="968"/>
                </a:cubicBezTo>
                <a:cubicBezTo>
                  <a:pt x="367" y="901"/>
                  <a:pt x="701" y="767"/>
                  <a:pt x="967" y="567"/>
                </a:cubicBezTo>
                <a:cubicBezTo>
                  <a:pt x="1501" y="300"/>
                  <a:pt x="1901" y="34"/>
                  <a:pt x="1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3909;p69">
            <a:extLst>
              <a:ext uri="{FF2B5EF4-FFF2-40B4-BE49-F238E27FC236}">
                <a16:creationId xmlns:a16="http://schemas.microsoft.com/office/drawing/2014/main" xmlns="" id="{1AC9D7D0-934B-5DD6-FA1F-FEE4733E4C18}"/>
              </a:ext>
            </a:extLst>
          </p:cNvPr>
          <p:cNvSpPr/>
          <p:nvPr/>
        </p:nvSpPr>
        <p:spPr>
          <a:xfrm>
            <a:off x="8585751" y="2988115"/>
            <a:ext cx="29311" cy="11111"/>
          </a:xfrm>
          <a:custGeom>
            <a:avLst/>
            <a:gdLst/>
            <a:ahLst/>
            <a:cxnLst/>
            <a:rect l="l" t="t" r="r" b="b"/>
            <a:pathLst>
              <a:path w="1936" h="734" extrusionOk="0">
                <a:moveTo>
                  <a:pt x="1935" y="0"/>
                </a:moveTo>
                <a:lnTo>
                  <a:pt x="1935" y="0"/>
                </a:lnTo>
                <a:cubicBezTo>
                  <a:pt x="1602" y="33"/>
                  <a:pt x="1235" y="133"/>
                  <a:pt x="934" y="267"/>
                </a:cubicBezTo>
                <a:cubicBezTo>
                  <a:pt x="601" y="367"/>
                  <a:pt x="267" y="534"/>
                  <a:pt x="0" y="734"/>
                </a:cubicBezTo>
                <a:cubicBezTo>
                  <a:pt x="334" y="734"/>
                  <a:pt x="701" y="634"/>
                  <a:pt x="1001" y="467"/>
                </a:cubicBezTo>
                <a:cubicBezTo>
                  <a:pt x="1335" y="400"/>
                  <a:pt x="1668" y="234"/>
                  <a:pt x="19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3910;p69">
            <a:extLst>
              <a:ext uri="{FF2B5EF4-FFF2-40B4-BE49-F238E27FC236}">
                <a16:creationId xmlns:a16="http://schemas.microsoft.com/office/drawing/2014/main" xmlns="" id="{4B12947C-670F-8E81-872C-4058AD94AEFC}"/>
              </a:ext>
            </a:extLst>
          </p:cNvPr>
          <p:cNvSpPr/>
          <p:nvPr/>
        </p:nvSpPr>
        <p:spPr>
          <a:xfrm>
            <a:off x="8645340" y="2971448"/>
            <a:ext cx="30825" cy="7584"/>
          </a:xfrm>
          <a:custGeom>
            <a:avLst/>
            <a:gdLst/>
            <a:ahLst/>
            <a:cxnLst/>
            <a:rect l="l" t="t" r="r" b="b"/>
            <a:pathLst>
              <a:path w="2036" h="501" extrusionOk="0">
                <a:moveTo>
                  <a:pt x="2035" y="0"/>
                </a:moveTo>
                <a:lnTo>
                  <a:pt x="2035" y="0"/>
                </a:lnTo>
                <a:cubicBezTo>
                  <a:pt x="1335" y="34"/>
                  <a:pt x="634" y="200"/>
                  <a:pt x="1" y="501"/>
                </a:cubicBezTo>
                <a:cubicBezTo>
                  <a:pt x="367" y="501"/>
                  <a:pt x="701" y="467"/>
                  <a:pt x="1035" y="334"/>
                </a:cubicBezTo>
                <a:cubicBezTo>
                  <a:pt x="1402" y="300"/>
                  <a:pt x="1735" y="167"/>
                  <a:pt x="20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3911;p69">
            <a:extLst>
              <a:ext uri="{FF2B5EF4-FFF2-40B4-BE49-F238E27FC236}">
                <a16:creationId xmlns:a16="http://schemas.microsoft.com/office/drawing/2014/main" xmlns="" id="{4BE3B3F2-B087-DEDD-4428-E15FF508AEC1}"/>
              </a:ext>
            </a:extLst>
          </p:cNvPr>
          <p:cNvSpPr/>
          <p:nvPr/>
        </p:nvSpPr>
        <p:spPr>
          <a:xfrm>
            <a:off x="8706958" y="2960791"/>
            <a:ext cx="31324" cy="5374"/>
          </a:xfrm>
          <a:custGeom>
            <a:avLst/>
            <a:gdLst/>
            <a:ahLst/>
            <a:cxnLst/>
            <a:rect l="l" t="t" r="r" b="b"/>
            <a:pathLst>
              <a:path w="2069" h="355" extrusionOk="0">
                <a:moveTo>
                  <a:pt x="1675" y="1"/>
                </a:moveTo>
                <a:cubicBezTo>
                  <a:pt x="1459" y="1"/>
                  <a:pt x="1240" y="29"/>
                  <a:pt x="1034" y="70"/>
                </a:cubicBezTo>
                <a:cubicBezTo>
                  <a:pt x="667" y="70"/>
                  <a:pt x="334" y="171"/>
                  <a:pt x="0" y="304"/>
                </a:cubicBezTo>
                <a:cubicBezTo>
                  <a:pt x="184" y="337"/>
                  <a:pt x="359" y="354"/>
                  <a:pt x="534" y="354"/>
                </a:cubicBezTo>
                <a:cubicBezTo>
                  <a:pt x="709" y="354"/>
                  <a:pt x="884" y="337"/>
                  <a:pt x="1068" y="304"/>
                </a:cubicBezTo>
                <a:cubicBezTo>
                  <a:pt x="1401" y="271"/>
                  <a:pt x="1735" y="204"/>
                  <a:pt x="2068" y="37"/>
                </a:cubicBezTo>
                <a:cubicBezTo>
                  <a:pt x="1941" y="12"/>
                  <a:pt x="1809" y="1"/>
                  <a:pt x="16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3912;p69">
            <a:extLst>
              <a:ext uri="{FF2B5EF4-FFF2-40B4-BE49-F238E27FC236}">
                <a16:creationId xmlns:a16="http://schemas.microsoft.com/office/drawing/2014/main" xmlns="" id="{A3ED4520-104F-9C61-0331-C2218049EB28}"/>
              </a:ext>
            </a:extLst>
          </p:cNvPr>
          <p:cNvSpPr/>
          <p:nvPr/>
        </p:nvSpPr>
        <p:spPr>
          <a:xfrm>
            <a:off x="8770075" y="2957309"/>
            <a:ext cx="31324" cy="3739"/>
          </a:xfrm>
          <a:custGeom>
            <a:avLst/>
            <a:gdLst/>
            <a:ahLst/>
            <a:cxnLst/>
            <a:rect l="l" t="t" r="r" b="b"/>
            <a:pathLst>
              <a:path w="2069" h="247" extrusionOk="0">
                <a:moveTo>
                  <a:pt x="1377" y="0"/>
                </a:moveTo>
                <a:cubicBezTo>
                  <a:pt x="1261" y="0"/>
                  <a:pt x="1146" y="11"/>
                  <a:pt x="1035" y="34"/>
                </a:cubicBezTo>
                <a:cubicBezTo>
                  <a:pt x="943" y="25"/>
                  <a:pt x="853" y="21"/>
                  <a:pt x="765" y="21"/>
                </a:cubicBezTo>
                <a:cubicBezTo>
                  <a:pt x="501" y="21"/>
                  <a:pt x="251" y="59"/>
                  <a:pt x="1" y="134"/>
                </a:cubicBezTo>
                <a:cubicBezTo>
                  <a:pt x="251" y="209"/>
                  <a:pt x="501" y="246"/>
                  <a:pt x="765" y="246"/>
                </a:cubicBezTo>
                <a:cubicBezTo>
                  <a:pt x="853" y="246"/>
                  <a:pt x="943" y="242"/>
                  <a:pt x="1035" y="234"/>
                </a:cubicBezTo>
                <a:cubicBezTo>
                  <a:pt x="1118" y="242"/>
                  <a:pt x="1204" y="246"/>
                  <a:pt x="1290" y="246"/>
                </a:cubicBezTo>
                <a:cubicBezTo>
                  <a:pt x="1550" y="246"/>
                  <a:pt x="1819" y="209"/>
                  <a:pt x="2069" y="134"/>
                </a:cubicBezTo>
                <a:cubicBezTo>
                  <a:pt x="1847" y="45"/>
                  <a:pt x="1609" y="0"/>
                  <a:pt x="13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3913;p69">
            <a:extLst>
              <a:ext uri="{FF2B5EF4-FFF2-40B4-BE49-F238E27FC236}">
                <a16:creationId xmlns:a16="http://schemas.microsoft.com/office/drawing/2014/main" xmlns="" id="{9C0668BE-F1A6-4A95-0C7D-ABBB44D7D18E}"/>
              </a:ext>
            </a:extLst>
          </p:cNvPr>
          <p:cNvSpPr/>
          <p:nvPr/>
        </p:nvSpPr>
        <p:spPr>
          <a:xfrm>
            <a:off x="8832707" y="2960246"/>
            <a:ext cx="31824" cy="4390"/>
          </a:xfrm>
          <a:custGeom>
            <a:avLst/>
            <a:gdLst/>
            <a:ahLst/>
            <a:cxnLst/>
            <a:rect l="l" t="t" r="r" b="b"/>
            <a:pathLst>
              <a:path w="2102" h="290" extrusionOk="0">
                <a:moveTo>
                  <a:pt x="568" y="1"/>
                </a:moveTo>
                <a:cubicBezTo>
                  <a:pt x="378" y="1"/>
                  <a:pt x="188" y="13"/>
                  <a:pt x="0" y="40"/>
                </a:cubicBezTo>
                <a:cubicBezTo>
                  <a:pt x="334" y="173"/>
                  <a:pt x="667" y="240"/>
                  <a:pt x="1034" y="240"/>
                </a:cubicBezTo>
                <a:cubicBezTo>
                  <a:pt x="1201" y="273"/>
                  <a:pt x="1376" y="290"/>
                  <a:pt x="1551" y="290"/>
                </a:cubicBezTo>
                <a:cubicBezTo>
                  <a:pt x="1726" y="290"/>
                  <a:pt x="1901" y="273"/>
                  <a:pt x="2068" y="240"/>
                </a:cubicBezTo>
                <a:lnTo>
                  <a:pt x="2102" y="240"/>
                </a:lnTo>
                <a:cubicBezTo>
                  <a:pt x="1613" y="93"/>
                  <a:pt x="1089" y="1"/>
                  <a:pt x="5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3914;p69">
            <a:extLst>
              <a:ext uri="{FF2B5EF4-FFF2-40B4-BE49-F238E27FC236}">
                <a16:creationId xmlns:a16="http://schemas.microsoft.com/office/drawing/2014/main" xmlns="" id="{A8209B3D-C9A8-7AC6-C785-33DF749EAE21}"/>
              </a:ext>
            </a:extLst>
          </p:cNvPr>
          <p:cNvSpPr/>
          <p:nvPr/>
        </p:nvSpPr>
        <p:spPr>
          <a:xfrm>
            <a:off x="8895325" y="2969419"/>
            <a:ext cx="30825" cy="7085"/>
          </a:xfrm>
          <a:custGeom>
            <a:avLst/>
            <a:gdLst/>
            <a:ahLst/>
            <a:cxnLst/>
            <a:rect l="l" t="t" r="r" b="b"/>
            <a:pathLst>
              <a:path w="2036" h="468" extrusionOk="0">
                <a:moveTo>
                  <a:pt x="0" y="1"/>
                </a:moveTo>
                <a:cubicBezTo>
                  <a:pt x="634" y="301"/>
                  <a:pt x="1301" y="434"/>
                  <a:pt x="2035" y="468"/>
                </a:cubicBezTo>
                <a:cubicBezTo>
                  <a:pt x="1368" y="168"/>
                  <a:pt x="701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3915;p69">
            <a:extLst>
              <a:ext uri="{FF2B5EF4-FFF2-40B4-BE49-F238E27FC236}">
                <a16:creationId xmlns:a16="http://schemas.microsoft.com/office/drawing/2014/main" xmlns="" id="{A08637C8-7232-39DE-DFFC-A91785E3FED7}"/>
              </a:ext>
            </a:extLst>
          </p:cNvPr>
          <p:cNvSpPr/>
          <p:nvPr/>
        </p:nvSpPr>
        <p:spPr>
          <a:xfrm>
            <a:off x="8956429" y="2985587"/>
            <a:ext cx="29311" cy="11127"/>
          </a:xfrm>
          <a:custGeom>
            <a:avLst/>
            <a:gdLst/>
            <a:ahLst/>
            <a:cxnLst/>
            <a:rect l="l" t="t" r="r" b="b"/>
            <a:pathLst>
              <a:path w="1936" h="735" extrusionOk="0">
                <a:moveTo>
                  <a:pt x="1" y="0"/>
                </a:moveTo>
                <a:cubicBezTo>
                  <a:pt x="568" y="367"/>
                  <a:pt x="1235" y="634"/>
                  <a:pt x="1935" y="734"/>
                </a:cubicBezTo>
                <a:cubicBezTo>
                  <a:pt x="1668" y="501"/>
                  <a:pt x="1335" y="334"/>
                  <a:pt x="1001" y="267"/>
                </a:cubicBezTo>
                <a:cubicBezTo>
                  <a:pt x="701" y="100"/>
                  <a:pt x="334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3916;p69">
            <a:extLst>
              <a:ext uri="{FF2B5EF4-FFF2-40B4-BE49-F238E27FC236}">
                <a16:creationId xmlns:a16="http://schemas.microsoft.com/office/drawing/2014/main" xmlns="" id="{3A1CD818-93E7-9277-66F5-2D0A90F916F6}"/>
              </a:ext>
            </a:extLst>
          </p:cNvPr>
          <p:cNvSpPr/>
          <p:nvPr/>
        </p:nvSpPr>
        <p:spPr>
          <a:xfrm>
            <a:off x="9014504" y="3009823"/>
            <a:ext cx="27797" cy="15169"/>
          </a:xfrm>
          <a:custGeom>
            <a:avLst/>
            <a:gdLst/>
            <a:ahLst/>
            <a:cxnLst/>
            <a:rect l="l" t="t" r="r" b="b"/>
            <a:pathLst>
              <a:path w="1836" h="1002" extrusionOk="0">
                <a:moveTo>
                  <a:pt x="1" y="0"/>
                </a:moveTo>
                <a:lnTo>
                  <a:pt x="1" y="0"/>
                </a:lnTo>
                <a:cubicBezTo>
                  <a:pt x="534" y="434"/>
                  <a:pt x="1135" y="801"/>
                  <a:pt x="1835" y="1001"/>
                </a:cubicBezTo>
                <a:cubicBezTo>
                  <a:pt x="1568" y="734"/>
                  <a:pt x="1268" y="534"/>
                  <a:pt x="968" y="401"/>
                </a:cubicBezTo>
                <a:cubicBezTo>
                  <a:pt x="668" y="201"/>
                  <a:pt x="334" y="67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3917;p69">
            <a:extLst>
              <a:ext uri="{FF2B5EF4-FFF2-40B4-BE49-F238E27FC236}">
                <a16:creationId xmlns:a16="http://schemas.microsoft.com/office/drawing/2014/main" xmlns="" id="{C0EE24A4-0F4A-DFBB-912A-D829C033EC54}"/>
              </a:ext>
            </a:extLst>
          </p:cNvPr>
          <p:cNvSpPr/>
          <p:nvPr/>
        </p:nvSpPr>
        <p:spPr>
          <a:xfrm>
            <a:off x="9067538" y="3042490"/>
            <a:ext cx="25768" cy="20012"/>
          </a:xfrm>
          <a:custGeom>
            <a:avLst/>
            <a:gdLst/>
            <a:ahLst/>
            <a:cxnLst/>
            <a:rect l="l" t="t" r="r" b="b"/>
            <a:pathLst>
              <a:path w="1702" h="1322" extrusionOk="0">
                <a:moveTo>
                  <a:pt x="88" y="0"/>
                </a:moveTo>
                <a:cubicBezTo>
                  <a:pt x="77" y="0"/>
                  <a:pt x="70" y="4"/>
                  <a:pt x="67" y="11"/>
                </a:cubicBezTo>
                <a:cubicBezTo>
                  <a:pt x="0" y="44"/>
                  <a:pt x="334" y="378"/>
                  <a:pt x="801" y="744"/>
                </a:cubicBezTo>
                <a:cubicBezTo>
                  <a:pt x="1219" y="1073"/>
                  <a:pt x="1557" y="1322"/>
                  <a:pt x="1647" y="1322"/>
                </a:cubicBezTo>
                <a:cubicBezTo>
                  <a:pt x="1657" y="1322"/>
                  <a:pt x="1665" y="1318"/>
                  <a:pt x="1668" y="1312"/>
                </a:cubicBezTo>
                <a:cubicBezTo>
                  <a:pt x="1701" y="1278"/>
                  <a:pt x="1401" y="945"/>
                  <a:pt x="934" y="578"/>
                </a:cubicBezTo>
                <a:cubicBezTo>
                  <a:pt x="516" y="249"/>
                  <a:pt x="177" y="0"/>
                  <a:pt x="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3918;p69">
            <a:extLst>
              <a:ext uri="{FF2B5EF4-FFF2-40B4-BE49-F238E27FC236}">
                <a16:creationId xmlns:a16="http://schemas.microsoft.com/office/drawing/2014/main" xmlns="" id="{120A5295-B5F1-077B-F727-AC190EE41800}"/>
              </a:ext>
            </a:extLst>
          </p:cNvPr>
          <p:cNvSpPr/>
          <p:nvPr/>
        </p:nvSpPr>
        <p:spPr>
          <a:xfrm>
            <a:off x="9116015" y="3083907"/>
            <a:ext cx="19712" cy="24432"/>
          </a:xfrm>
          <a:custGeom>
            <a:avLst/>
            <a:gdLst/>
            <a:ahLst/>
            <a:cxnLst/>
            <a:rect l="l" t="t" r="r" b="b"/>
            <a:pathLst>
              <a:path w="1302" h="1614" extrusionOk="0">
                <a:moveTo>
                  <a:pt x="19" y="1"/>
                </a:moveTo>
                <a:cubicBezTo>
                  <a:pt x="10" y="1"/>
                  <a:pt x="4" y="4"/>
                  <a:pt x="0" y="10"/>
                </a:cubicBezTo>
                <a:cubicBezTo>
                  <a:pt x="167" y="310"/>
                  <a:pt x="367" y="577"/>
                  <a:pt x="601" y="844"/>
                </a:cubicBezTo>
                <a:cubicBezTo>
                  <a:pt x="952" y="1259"/>
                  <a:pt x="1242" y="1613"/>
                  <a:pt x="1296" y="1613"/>
                </a:cubicBezTo>
                <a:cubicBezTo>
                  <a:pt x="1298" y="1613"/>
                  <a:pt x="1300" y="1612"/>
                  <a:pt x="1301" y="1611"/>
                </a:cubicBezTo>
                <a:cubicBezTo>
                  <a:pt x="1235" y="1244"/>
                  <a:pt x="1034" y="944"/>
                  <a:pt x="768" y="710"/>
                </a:cubicBezTo>
                <a:cubicBezTo>
                  <a:pt x="465" y="287"/>
                  <a:pt x="108" y="1"/>
                  <a:pt x="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780;p69">
            <a:extLst>
              <a:ext uri="{FF2B5EF4-FFF2-40B4-BE49-F238E27FC236}">
                <a16:creationId xmlns:a16="http://schemas.microsoft.com/office/drawing/2014/main" xmlns="" id="{2CDF19A9-24AE-A0E6-37EE-105BA3506646}"/>
              </a:ext>
            </a:extLst>
          </p:cNvPr>
          <p:cNvSpPr/>
          <p:nvPr/>
        </p:nvSpPr>
        <p:spPr>
          <a:xfrm>
            <a:off x="9712440" y="4976632"/>
            <a:ext cx="402502" cy="130807"/>
          </a:xfrm>
          <a:custGeom>
            <a:avLst/>
            <a:gdLst/>
            <a:ahLst/>
            <a:cxnLst/>
            <a:rect l="l" t="t" r="r" b="b"/>
            <a:pathLst>
              <a:path w="26586" h="8641" extrusionOk="0">
                <a:moveTo>
                  <a:pt x="0" y="1"/>
                </a:moveTo>
                <a:lnTo>
                  <a:pt x="0" y="8640"/>
                </a:lnTo>
                <a:lnTo>
                  <a:pt x="26586" y="8640"/>
                </a:lnTo>
                <a:lnTo>
                  <a:pt x="26586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781;p69">
            <a:extLst>
              <a:ext uri="{FF2B5EF4-FFF2-40B4-BE49-F238E27FC236}">
                <a16:creationId xmlns:a16="http://schemas.microsoft.com/office/drawing/2014/main" xmlns="" id="{ED6492FA-401F-4FDA-6B08-A9A3A426A9E2}"/>
              </a:ext>
            </a:extLst>
          </p:cNvPr>
          <p:cNvSpPr/>
          <p:nvPr/>
        </p:nvSpPr>
        <p:spPr>
          <a:xfrm>
            <a:off x="9695271" y="4940285"/>
            <a:ext cx="433811" cy="36362"/>
          </a:xfrm>
          <a:custGeom>
            <a:avLst/>
            <a:gdLst/>
            <a:ahLst/>
            <a:cxnLst/>
            <a:rect l="l" t="t" r="r" b="b"/>
            <a:pathLst>
              <a:path w="28654" h="2402" extrusionOk="0">
                <a:moveTo>
                  <a:pt x="0" y="0"/>
                </a:moveTo>
                <a:lnTo>
                  <a:pt x="0" y="2402"/>
                </a:lnTo>
                <a:lnTo>
                  <a:pt x="28654" y="2402"/>
                </a:lnTo>
                <a:lnTo>
                  <a:pt x="28654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782;p69">
            <a:extLst>
              <a:ext uri="{FF2B5EF4-FFF2-40B4-BE49-F238E27FC236}">
                <a16:creationId xmlns:a16="http://schemas.microsoft.com/office/drawing/2014/main" xmlns="" id="{396C5111-C178-B865-A488-3B41416C6CB5}"/>
              </a:ext>
            </a:extLst>
          </p:cNvPr>
          <p:cNvSpPr/>
          <p:nvPr/>
        </p:nvSpPr>
        <p:spPr>
          <a:xfrm>
            <a:off x="9903834" y="4940285"/>
            <a:ext cx="225247" cy="167153"/>
          </a:xfrm>
          <a:custGeom>
            <a:avLst/>
            <a:gdLst/>
            <a:ahLst/>
            <a:cxnLst/>
            <a:rect l="l" t="t" r="r" b="b"/>
            <a:pathLst>
              <a:path w="14878" h="11042" extrusionOk="0">
                <a:moveTo>
                  <a:pt x="1" y="0"/>
                </a:moveTo>
                <a:lnTo>
                  <a:pt x="1" y="2168"/>
                </a:lnTo>
                <a:lnTo>
                  <a:pt x="568" y="11041"/>
                </a:lnTo>
                <a:lnTo>
                  <a:pt x="13944" y="11041"/>
                </a:lnTo>
                <a:lnTo>
                  <a:pt x="13944" y="2402"/>
                </a:lnTo>
                <a:lnTo>
                  <a:pt x="14878" y="2402"/>
                </a:lnTo>
                <a:lnTo>
                  <a:pt x="14878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783;p69">
            <a:extLst>
              <a:ext uri="{FF2B5EF4-FFF2-40B4-BE49-F238E27FC236}">
                <a16:creationId xmlns:a16="http://schemas.microsoft.com/office/drawing/2014/main" xmlns="" id="{2DAEBEB9-5393-28F0-9498-3A563FC11D96}"/>
              </a:ext>
            </a:extLst>
          </p:cNvPr>
          <p:cNvSpPr/>
          <p:nvPr/>
        </p:nvSpPr>
        <p:spPr>
          <a:xfrm>
            <a:off x="9768486" y="4997840"/>
            <a:ext cx="81829" cy="19710"/>
          </a:xfrm>
          <a:custGeom>
            <a:avLst/>
            <a:gdLst/>
            <a:ahLst/>
            <a:cxnLst/>
            <a:rect l="l" t="t" r="r" b="b"/>
            <a:pathLst>
              <a:path w="5405" h="1302" extrusionOk="0">
                <a:moveTo>
                  <a:pt x="1" y="1"/>
                </a:moveTo>
                <a:lnTo>
                  <a:pt x="1" y="1302"/>
                </a:lnTo>
                <a:lnTo>
                  <a:pt x="5405" y="1302"/>
                </a:lnTo>
                <a:lnTo>
                  <a:pt x="5405" y="1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784;p69">
            <a:extLst>
              <a:ext uri="{FF2B5EF4-FFF2-40B4-BE49-F238E27FC236}">
                <a16:creationId xmlns:a16="http://schemas.microsoft.com/office/drawing/2014/main" xmlns="" id="{202B869B-570E-E10A-52BD-AF6D93CC8E1A}"/>
              </a:ext>
            </a:extLst>
          </p:cNvPr>
          <p:cNvSpPr/>
          <p:nvPr/>
        </p:nvSpPr>
        <p:spPr>
          <a:xfrm>
            <a:off x="9757888" y="5042284"/>
            <a:ext cx="105053" cy="41418"/>
          </a:xfrm>
          <a:custGeom>
            <a:avLst/>
            <a:gdLst/>
            <a:ahLst/>
            <a:cxnLst/>
            <a:rect l="l" t="t" r="r" b="b"/>
            <a:pathLst>
              <a:path w="6939" h="2736" extrusionOk="0">
                <a:moveTo>
                  <a:pt x="0" y="0"/>
                </a:moveTo>
                <a:lnTo>
                  <a:pt x="0" y="2735"/>
                </a:lnTo>
                <a:lnTo>
                  <a:pt x="6939" y="2735"/>
                </a:lnTo>
                <a:lnTo>
                  <a:pt x="6939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785;p69">
            <a:extLst>
              <a:ext uri="{FF2B5EF4-FFF2-40B4-BE49-F238E27FC236}">
                <a16:creationId xmlns:a16="http://schemas.microsoft.com/office/drawing/2014/main" xmlns="" id="{482E3CEF-9B69-561A-7AA8-2131CDB4E1B1}"/>
              </a:ext>
            </a:extLst>
          </p:cNvPr>
          <p:cNvSpPr/>
          <p:nvPr/>
        </p:nvSpPr>
        <p:spPr>
          <a:xfrm>
            <a:off x="9476095" y="3384501"/>
            <a:ext cx="727231" cy="2038033"/>
          </a:xfrm>
          <a:custGeom>
            <a:avLst/>
            <a:gdLst/>
            <a:ahLst/>
            <a:cxnLst/>
            <a:rect l="l" t="t" r="r" b="b"/>
            <a:pathLst>
              <a:path w="48035" h="134631" extrusionOk="0">
                <a:moveTo>
                  <a:pt x="8940" y="29455"/>
                </a:moveTo>
                <a:lnTo>
                  <a:pt x="6138" y="40896"/>
                </a:lnTo>
                <a:lnTo>
                  <a:pt x="3469" y="29455"/>
                </a:lnTo>
                <a:close/>
                <a:moveTo>
                  <a:pt x="44132" y="29455"/>
                </a:moveTo>
                <a:lnTo>
                  <a:pt x="41296" y="40896"/>
                </a:lnTo>
                <a:lnTo>
                  <a:pt x="38628" y="29455"/>
                </a:lnTo>
                <a:close/>
                <a:moveTo>
                  <a:pt x="38094" y="31456"/>
                </a:moveTo>
                <a:lnTo>
                  <a:pt x="40796" y="42998"/>
                </a:lnTo>
                <a:lnTo>
                  <a:pt x="38194" y="53539"/>
                </a:lnTo>
                <a:lnTo>
                  <a:pt x="38094" y="31456"/>
                </a:lnTo>
                <a:close/>
                <a:moveTo>
                  <a:pt x="2735" y="30756"/>
                </a:moveTo>
                <a:lnTo>
                  <a:pt x="5604" y="42998"/>
                </a:lnTo>
                <a:lnTo>
                  <a:pt x="2869" y="54173"/>
                </a:lnTo>
                <a:lnTo>
                  <a:pt x="2735" y="30756"/>
                </a:lnTo>
                <a:close/>
                <a:moveTo>
                  <a:pt x="9440" y="31523"/>
                </a:moveTo>
                <a:lnTo>
                  <a:pt x="9440" y="55107"/>
                </a:lnTo>
                <a:lnTo>
                  <a:pt x="6605" y="42998"/>
                </a:lnTo>
                <a:lnTo>
                  <a:pt x="9440" y="31523"/>
                </a:lnTo>
                <a:close/>
                <a:moveTo>
                  <a:pt x="44799" y="30789"/>
                </a:moveTo>
                <a:lnTo>
                  <a:pt x="44799" y="55874"/>
                </a:lnTo>
                <a:lnTo>
                  <a:pt x="41797" y="42998"/>
                </a:lnTo>
                <a:lnTo>
                  <a:pt x="44799" y="30789"/>
                </a:lnTo>
                <a:close/>
                <a:moveTo>
                  <a:pt x="35325" y="29455"/>
                </a:moveTo>
                <a:lnTo>
                  <a:pt x="35325" y="57241"/>
                </a:lnTo>
                <a:lnTo>
                  <a:pt x="12309" y="57241"/>
                </a:lnTo>
                <a:lnTo>
                  <a:pt x="12175" y="29455"/>
                </a:lnTo>
                <a:close/>
                <a:moveTo>
                  <a:pt x="6071" y="45099"/>
                </a:moveTo>
                <a:lnTo>
                  <a:pt x="8940" y="57275"/>
                </a:lnTo>
                <a:lnTo>
                  <a:pt x="3102" y="57275"/>
                </a:lnTo>
                <a:lnTo>
                  <a:pt x="6071" y="45099"/>
                </a:lnTo>
                <a:close/>
                <a:moveTo>
                  <a:pt x="41296" y="45099"/>
                </a:moveTo>
                <a:lnTo>
                  <a:pt x="44132" y="57275"/>
                </a:lnTo>
                <a:lnTo>
                  <a:pt x="38294" y="57275"/>
                </a:lnTo>
                <a:lnTo>
                  <a:pt x="41296" y="45099"/>
                </a:lnTo>
                <a:close/>
                <a:moveTo>
                  <a:pt x="44799" y="57208"/>
                </a:moveTo>
                <a:lnTo>
                  <a:pt x="44799" y="57275"/>
                </a:lnTo>
                <a:lnTo>
                  <a:pt x="44632" y="57275"/>
                </a:lnTo>
                <a:lnTo>
                  <a:pt x="44799" y="57208"/>
                </a:lnTo>
                <a:close/>
                <a:moveTo>
                  <a:pt x="9440" y="60177"/>
                </a:moveTo>
                <a:lnTo>
                  <a:pt x="9440" y="85795"/>
                </a:lnTo>
                <a:lnTo>
                  <a:pt x="3102" y="85795"/>
                </a:lnTo>
                <a:lnTo>
                  <a:pt x="3102" y="85729"/>
                </a:lnTo>
                <a:lnTo>
                  <a:pt x="3002" y="85729"/>
                </a:lnTo>
                <a:lnTo>
                  <a:pt x="2902" y="60177"/>
                </a:lnTo>
                <a:close/>
                <a:moveTo>
                  <a:pt x="35325" y="60210"/>
                </a:moveTo>
                <a:lnTo>
                  <a:pt x="35325" y="85795"/>
                </a:lnTo>
                <a:lnTo>
                  <a:pt x="12442" y="85795"/>
                </a:lnTo>
                <a:lnTo>
                  <a:pt x="12342" y="60210"/>
                </a:lnTo>
                <a:close/>
                <a:moveTo>
                  <a:pt x="44799" y="60210"/>
                </a:moveTo>
                <a:lnTo>
                  <a:pt x="44799" y="85795"/>
                </a:lnTo>
                <a:lnTo>
                  <a:pt x="38661" y="85795"/>
                </a:lnTo>
                <a:lnTo>
                  <a:pt x="38661" y="85729"/>
                </a:lnTo>
                <a:lnTo>
                  <a:pt x="38361" y="85795"/>
                </a:lnTo>
                <a:lnTo>
                  <a:pt x="38261" y="60210"/>
                </a:lnTo>
                <a:close/>
                <a:moveTo>
                  <a:pt x="8573" y="88764"/>
                </a:moveTo>
                <a:lnTo>
                  <a:pt x="6138" y="98738"/>
                </a:lnTo>
                <a:lnTo>
                  <a:pt x="3803" y="88764"/>
                </a:lnTo>
                <a:close/>
                <a:moveTo>
                  <a:pt x="44132" y="88764"/>
                </a:moveTo>
                <a:lnTo>
                  <a:pt x="41663" y="98738"/>
                </a:lnTo>
                <a:lnTo>
                  <a:pt x="39328" y="88764"/>
                </a:lnTo>
                <a:close/>
                <a:moveTo>
                  <a:pt x="3036" y="89765"/>
                </a:moveTo>
                <a:lnTo>
                  <a:pt x="5604" y="100839"/>
                </a:lnTo>
                <a:lnTo>
                  <a:pt x="3102" y="110947"/>
                </a:lnTo>
                <a:lnTo>
                  <a:pt x="3036" y="89765"/>
                </a:lnTo>
                <a:close/>
                <a:moveTo>
                  <a:pt x="38361" y="88931"/>
                </a:moveTo>
                <a:lnTo>
                  <a:pt x="41129" y="100839"/>
                </a:lnTo>
                <a:lnTo>
                  <a:pt x="38461" y="111714"/>
                </a:lnTo>
                <a:lnTo>
                  <a:pt x="38361" y="88931"/>
                </a:lnTo>
                <a:close/>
                <a:moveTo>
                  <a:pt x="44799" y="90065"/>
                </a:moveTo>
                <a:lnTo>
                  <a:pt x="44799" y="112214"/>
                </a:lnTo>
                <a:lnTo>
                  <a:pt x="42164" y="100839"/>
                </a:lnTo>
                <a:lnTo>
                  <a:pt x="44799" y="90065"/>
                </a:lnTo>
                <a:close/>
                <a:moveTo>
                  <a:pt x="9440" y="89364"/>
                </a:moveTo>
                <a:lnTo>
                  <a:pt x="9440" y="112948"/>
                </a:lnTo>
                <a:lnTo>
                  <a:pt x="6605" y="100839"/>
                </a:lnTo>
                <a:lnTo>
                  <a:pt x="9440" y="89364"/>
                </a:lnTo>
                <a:close/>
                <a:moveTo>
                  <a:pt x="6104" y="102941"/>
                </a:moveTo>
                <a:lnTo>
                  <a:pt x="8606" y="113615"/>
                </a:lnTo>
                <a:lnTo>
                  <a:pt x="3469" y="113615"/>
                </a:lnTo>
                <a:lnTo>
                  <a:pt x="6104" y="102941"/>
                </a:lnTo>
                <a:close/>
                <a:moveTo>
                  <a:pt x="35325" y="88764"/>
                </a:moveTo>
                <a:lnTo>
                  <a:pt x="35325" y="113615"/>
                </a:lnTo>
                <a:lnTo>
                  <a:pt x="12576" y="113615"/>
                </a:lnTo>
                <a:lnTo>
                  <a:pt x="12476" y="88764"/>
                </a:lnTo>
                <a:close/>
                <a:moveTo>
                  <a:pt x="41630" y="102941"/>
                </a:moveTo>
                <a:lnTo>
                  <a:pt x="44132" y="113615"/>
                </a:lnTo>
                <a:lnTo>
                  <a:pt x="39028" y="113615"/>
                </a:lnTo>
                <a:lnTo>
                  <a:pt x="41630" y="102941"/>
                </a:lnTo>
                <a:close/>
                <a:moveTo>
                  <a:pt x="0" y="0"/>
                </a:moveTo>
                <a:lnTo>
                  <a:pt x="0" y="134630"/>
                </a:lnTo>
                <a:lnTo>
                  <a:pt x="3236" y="134630"/>
                </a:lnTo>
                <a:lnTo>
                  <a:pt x="3169" y="116584"/>
                </a:lnTo>
                <a:lnTo>
                  <a:pt x="9440" y="116584"/>
                </a:lnTo>
                <a:lnTo>
                  <a:pt x="9440" y="134630"/>
                </a:lnTo>
                <a:lnTo>
                  <a:pt x="12676" y="134630"/>
                </a:lnTo>
                <a:lnTo>
                  <a:pt x="12609" y="116584"/>
                </a:lnTo>
                <a:lnTo>
                  <a:pt x="35325" y="116584"/>
                </a:lnTo>
                <a:lnTo>
                  <a:pt x="35325" y="134630"/>
                </a:lnTo>
                <a:lnTo>
                  <a:pt x="38594" y="134630"/>
                </a:lnTo>
                <a:lnTo>
                  <a:pt x="38494" y="116584"/>
                </a:lnTo>
                <a:lnTo>
                  <a:pt x="44799" y="116584"/>
                </a:lnTo>
                <a:lnTo>
                  <a:pt x="44799" y="134630"/>
                </a:lnTo>
                <a:lnTo>
                  <a:pt x="48034" y="134630"/>
                </a:lnTo>
                <a:lnTo>
                  <a:pt x="47401" y="0"/>
                </a:lnTo>
                <a:lnTo>
                  <a:pt x="44799" y="0"/>
                </a:lnTo>
                <a:lnTo>
                  <a:pt x="44799" y="26519"/>
                </a:lnTo>
                <a:lnTo>
                  <a:pt x="38061" y="26519"/>
                </a:lnTo>
                <a:lnTo>
                  <a:pt x="37960" y="0"/>
                </a:lnTo>
                <a:lnTo>
                  <a:pt x="35325" y="0"/>
                </a:lnTo>
                <a:lnTo>
                  <a:pt x="35325" y="26519"/>
                </a:lnTo>
                <a:lnTo>
                  <a:pt x="12175" y="26519"/>
                </a:lnTo>
                <a:lnTo>
                  <a:pt x="12042" y="0"/>
                </a:lnTo>
                <a:lnTo>
                  <a:pt x="9440" y="0"/>
                </a:lnTo>
                <a:lnTo>
                  <a:pt x="9440" y="26519"/>
                </a:lnTo>
                <a:lnTo>
                  <a:pt x="2735" y="26519"/>
                </a:lnTo>
                <a:lnTo>
                  <a:pt x="260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786;p69">
            <a:extLst>
              <a:ext uri="{FF2B5EF4-FFF2-40B4-BE49-F238E27FC236}">
                <a16:creationId xmlns:a16="http://schemas.microsoft.com/office/drawing/2014/main" xmlns="" id="{BD10BC16-9BA5-D067-9BF9-98291AF84332}"/>
              </a:ext>
            </a:extLst>
          </p:cNvPr>
          <p:cNvSpPr/>
          <p:nvPr/>
        </p:nvSpPr>
        <p:spPr>
          <a:xfrm>
            <a:off x="9673046" y="4207080"/>
            <a:ext cx="325744" cy="46474"/>
          </a:xfrm>
          <a:custGeom>
            <a:avLst/>
            <a:gdLst/>
            <a:ahLst/>
            <a:cxnLst/>
            <a:rect l="l" t="t" r="r" b="b"/>
            <a:pathLst>
              <a:path w="21516" h="3070" extrusionOk="0">
                <a:moveTo>
                  <a:pt x="0" y="0"/>
                </a:moveTo>
                <a:lnTo>
                  <a:pt x="0" y="3069"/>
                </a:lnTo>
                <a:lnTo>
                  <a:pt x="21516" y="3069"/>
                </a:lnTo>
                <a:lnTo>
                  <a:pt x="21449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787;p69">
            <a:extLst>
              <a:ext uri="{FF2B5EF4-FFF2-40B4-BE49-F238E27FC236}">
                <a16:creationId xmlns:a16="http://schemas.microsoft.com/office/drawing/2014/main" xmlns="" id="{FD9F6098-51D2-EEDD-06F5-80585A89291C}"/>
              </a:ext>
            </a:extLst>
          </p:cNvPr>
          <p:cNvSpPr/>
          <p:nvPr/>
        </p:nvSpPr>
        <p:spPr>
          <a:xfrm>
            <a:off x="9683144" y="4214649"/>
            <a:ext cx="314631" cy="30821"/>
          </a:xfrm>
          <a:custGeom>
            <a:avLst/>
            <a:gdLst/>
            <a:ahLst/>
            <a:cxnLst/>
            <a:rect l="l" t="t" r="r" b="b"/>
            <a:pathLst>
              <a:path w="20782" h="2036" extrusionOk="0">
                <a:moveTo>
                  <a:pt x="20782" y="1"/>
                </a:moveTo>
                <a:cubicBezTo>
                  <a:pt x="20782" y="1"/>
                  <a:pt x="1768" y="134"/>
                  <a:pt x="534" y="434"/>
                </a:cubicBezTo>
                <a:cubicBezTo>
                  <a:pt x="267" y="501"/>
                  <a:pt x="0" y="1669"/>
                  <a:pt x="534" y="1769"/>
                </a:cubicBezTo>
                <a:cubicBezTo>
                  <a:pt x="1068" y="1835"/>
                  <a:pt x="20782" y="2036"/>
                  <a:pt x="20782" y="2036"/>
                </a:cubicBezTo>
                <a:lnTo>
                  <a:pt x="207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788;p69">
            <a:extLst>
              <a:ext uri="{FF2B5EF4-FFF2-40B4-BE49-F238E27FC236}">
                <a16:creationId xmlns:a16="http://schemas.microsoft.com/office/drawing/2014/main" xmlns="" id="{F23664C1-5E0F-B1D7-B39A-27C7A2137885}"/>
              </a:ext>
            </a:extLst>
          </p:cNvPr>
          <p:cNvSpPr/>
          <p:nvPr/>
        </p:nvSpPr>
        <p:spPr>
          <a:xfrm>
            <a:off x="9710411" y="4159608"/>
            <a:ext cx="258584" cy="45973"/>
          </a:xfrm>
          <a:custGeom>
            <a:avLst/>
            <a:gdLst/>
            <a:ahLst/>
            <a:cxnLst/>
            <a:rect l="l" t="t" r="r" b="b"/>
            <a:pathLst>
              <a:path w="17080" h="3037" extrusionOk="0">
                <a:moveTo>
                  <a:pt x="1" y="1"/>
                </a:moveTo>
                <a:lnTo>
                  <a:pt x="1" y="3036"/>
                </a:lnTo>
                <a:lnTo>
                  <a:pt x="17080" y="3036"/>
                </a:lnTo>
                <a:lnTo>
                  <a:pt x="17013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789;p69">
            <a:extLst>
              <a:ext uri="{FF2B5EF4-FFF2-40B4-BE49-F238E27FC236}">
                <a16:creationId xmlns:a16="http://schemas.microsoft.com/office/drawing/2014/main" xmlns="" id="{A4E24E03-4DAF-F5BC-CE50-1F0304C49598}"/>
              </a:ext>
            </a:extLst>
          </p:cNvPr>
          <p:cNvSpPr/>
          <p:nvPr/>
        </p:nvSpPr>
        <p:spPr>
          <a:xfrm>
            <a:off x="9718995" y="4167192"/>
            <a:ext cx="248986" cy="30306"/>
          </a:xfrm>
          <a:custGeom>
            <a:avLst/>
            <a:gdLst/>
            <a:ahLst/>
            <a:cxnLst/>
            <a:rect l="l" t="t" r="r" b="b"/>
            <a:pathLst>
              <a:path w="16446" h="2002" extrusionOk="0">
                <a:moveTo>
                  <a:pt x="16446" y="0"/>
                </a:moveTo>
                <a:cubicBezTo>
                  <a:pt x="16446" y="0"/>
                  <a:pt x="1368" y="134"/>
                  <a:pt x="401" y="400"/>
                </a:cubicBezTo>
                <a:cubicBezTo>
                  <a:pt x="201" y="467"/>
                  <a:pt x="1" y="1635"/>
                  <a:pt x="401" y="1735"/>
                </a:cubicBezTo>
                <a:cubicBezTo>
                  <a:pt x="835" y="1868"/>
                  <a:pt x="16446" y="2002"/>
                  <a:pt x="16446" y="2002"/>
                </a:cubicBezTo>
                <a:lnTo>
                  <a:pt x="16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790;p69">
            <a:extLst>
              <a:ext uri="{FF2B5EF4-FFF2-40B4-BE49-F238E27FC236}">
                <a16:creationId xmlns:a16="http://schemas.microsoft.com/office/drawing/2014/main" xmlns="" id="{253C99C9-124C-AD69-D457-F154181A98B9}"/>
              </a:ext>
            </a:extLst>
          </p:cNvPr>
          <p:cNvSpPr/>
          <p:nvPr/>
        </p:nvSpPr>
        <p:spPr>
          <a:xfrm>
            <a:off x="9709411" y="4114164"/>
            <a:ext cx="258069" cy="45973"/>
          </a:xfrm>
          <a:custGeom>
            <a:avLst/>
            <a:gdLst/>
            <a:ahLst/>
            <a:cxnLst/>
            <a:rect l="l" t="t" r="r" b="b"/>
            <a:pathLst>
              <a:path w="17046" h="3037" extrusionOk="0">
                <a:moveTo>
                  <a:pt x="0" y="1"/>
                </a:moveTo>
                <a:lnTo>
                  <a:pt x="0" y="3036"/>
                </a:lnTo>
                <a:lnTo>
                  <a:pt x="17046" y="3036"/>
                </a:lnTo>
                <a:lnTo>
                  <a:pt x="17012" y="1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91;p69">
            <a:extLst>
              <a:ext uri="{FF2B5EF4-FFF2-40B4-BE49-F238E27FC236}">
                <a16:creationId xmlns:a16="http://schemas.microsoft.com/office/drawing/2014/main" xmlns="" id="{7D5D5DC8-3BBD-05AC-CCD9-B8AE225EEA05}"/>
              </a:ext>
            </a:extLst>
          </p:cNvPr>
          <p:cNvSpPr/>
          <p:nvPr/>
        </p:nvSpPr>
        <p:spPr>
          <a:xfrm>
            <a:off x="9717481" y="4121733"/>
            <a:ext cx="249500" cy="30322"/>
          </a:xfrm>
          <a:custGeom>
            <a:avLst/>
            <a:gdLst/>
            <a:ahLst/>
            <a:cxnLst/>
            <a:rect l="l" t="t" r="r" b="b"/>
            <a:pathLst>
              <a:path w="16480" h="2003" extrusionOk="0">
                <a:moveTo>
                  <a:pt x="16479" y="1"/>
                </a:moveTo>
                <a:cubicBezTo>
                  <a:pt x="16479" y="1"/>
                  <a:pt x="1402" y="134"/>
                  <a:pt x="434" y="401"/>
                </a:cubicBezTo>
                <a:cubicBezTo>
                  <a:pt x="201" y="468"/>
                  <a:pt x="1" y="1669"/>
                  <a:pt x="434" y="1736"/>
                </a:cubicBezTo>
                <a:cubicBezTo>
                  <a:pt x="835" y="1836"/>
                  <a:pt x="16479" y="2002"/>
                  <a:pt x="16479" y="2002"/>
                </a:cubicBezTo>
                <a:lnTo>
                  <a:pt x="164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801;p69">
            <a:extLst>
              <a:ext uri="{FF2B5EF4-FFF2-40B4-BE49-F238E27FC236}">
                <a16:creationId xmlns:a16="http://schemas.microsoft.com/office/drawing/2014/main" xmlns="" id="{A2725C7E-3183-468D-61FB-5A3EA6CF35EA}"/>
              </a:ext>
            </a:extLst>
          </p:cNvPr>
          <p:cNvSpPr/>
          <p:nvPr/>
        </p:nvSpPr>
        <p:spPr>
          <a:xfrm>
            <a:off x="9945755" y="4380273"/>
            <a:ext cx="65160" cy="304000"/>
          </a:xfrm>
          <a:custGeom>
            <a:avLst/>
            <a:gdLst/>
            <a:ahLst/>
            <a:cxnLst/>
            <a:rect l="l" t="t" r="r" b="b"/>
            <a:pathLst>
              <a:path w="4304" h="20082" extrusionOk="0">
                <a:moveTo>
                  <a:pt x="0" y="1"/>
                </a:moveTo>
                <a:lnTo>
                  <a:pt x="0" y="20082"/>
                </a:lnTo>
                <a:lnTo>
                  <a:pt x="4303" y="20082"/>
                </a:lnTo>
                <a:lnTo>
                  <a:pt x="4303" y="1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802;p69">
            <a:extLst>
              <a:ext uri="{FF2B5EF4-FFF2-40B4-BE49-F238E27FC236}">
                <a16:creationId xmlns:a16="http://schemas.microsoft.com/office/drawing/2014/main" xmlns="" id="{FFDFC720-1BCE-3923-8632-477ED18FD924}"/>
              </a:ext>
            </a:extLst>
          </p:cNvPr>
          <p:cNvSpPr/>
          <p:nvPr/>
        </p:nvSpPr>
        <p:spPr>
          <a:xfrm>
            <a:off x="9963423" y="4598895"/>
            <a:ext cx="29311" cy="25250"/>
          </a:xfrm>
          <a:custGeom>
            <a:avLst/>
            <a:gdLst/>
            <a:ahLst/>
            <a:cxnLst/>
            <a:rect l="l" t="t" r="r" b="b"/>
            <a:pathLst>
              <a:path w="1936" h="1668" extrusionOk="0">
                <a:moveTo>
                  <a:pt x="1123" y="1"/>
                </a:moveTo>
                <a:cubicBezTo>
                  <a:pt x="1105" y="1"/>
                  <a:pt x="1086" y="1"/>
                  <a:pt x="1068" y="3"/>
                </a:cubicBezTo>
                <a:cubicBezTo>
                  <a:pt x="334" y="3"/>
                  <a:pt x="1" y="903"/>
                  <a:pt x="534" y="1437"/>
                </a:cubicBezTo>
                <a:cubicBezTo>
                  <a:pt x="693" y="1596"/>
                  <a:pt x="893" y="1667"/>
                  <a:pt x="1091" y="1667"/>
                </a:cubicBezTo>
                <a:cubicBezTo>
                  <a:pt x="1516" y="1667"/>
                  <a:pt x="1935" y="1337"/>
                  <a:pt x="1935" y="836"/>
                </a:cubicBezTo>
                <a:cubicBezTo>
                  <a:pt x="1935" y="388"/>
                  <a:pt x="1566" y="1"/>
                  <a:pt x="11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803;p69">
            <a:extLst>
              <a:ext uri="{FF2B5EF4-FFF2-40B4-BE49-F238E27FC236}">
                <a16:creationId xmlns:a16="http://schemas.microsoft.com/office/drawing/2014/main" xmlns="" id="{1D14B0EE-5132-EC9E-4241-65BB31C45713}"/>
              </a:ext>
            </a:extLst>
          </p:cNvPr>
          <p:cNvSpPr/>
          <p:nvPr/>
        </p:nvSpPr>
        <p:spPr>
          <a:xfrm>
            <a:off x="9968980" y="4461080"/>
            <a:ext cx="20212" cy="124222"/>
          </a:xfrm>
          <a:custGeom>
            <a:avLst/>
            <a:gdLst/>
            <a:ahLst/>
            <a:cxnLst/>
            <a:rect l="l" t="t" r="r" b="b"/>
            <a:pathLst>
              <a:path w="1335" h="8206" extrusionOk="0">
                <a:moveTo>
                  <a:pt x="1" y="0"/>
                </a:moveTo>
                <a:lnTo>
                  <a:pt x="1" y="8206"/>
                </a:lnTo>
                <a:lnTo>
                  <a:pt x="1335" y="8206"/>
                </a:lnTo>
                <a:lnTo>
                  <a:pt x="13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804;p69">
            <a:extLst>
              <a:ext uri="{FF2B5EF4-FFF2-40B4-BE49-F238E27FC236}">
                <a16:creationId xmlns:a16="http://schemas.microsoft.com/office/drawing/2014/main" xmlns="" id="{F2480369-B3C5-D7FA-524E-263A8991F45C}"/>
              </a:ext>
            </a:extLst>
          </p:cNvPr>
          <p:cNvSpPr/>
          <p:nvPr/>
        </p:nvSpPr>
        <p:spPr>
          <a:xfrm>
            <a:off x="9879596" y="4380273"/>
            <a:ext cx="65160" cy="304000"/>
          </a:xfrm>
          <a:custGeom>
            <a:avLst/>
            <a:gdLst/>
            <a:ahLst/>
            <a:cxnLst/>
            <a:rect l="l" t="t" r="r" b="b"/>
            <a:pathLst>
              <a:path w="4304" h="20082" extrusionOk="0">
                <a:moveTo>
                  <a:pt x="0" y="1"/>
                </a:moveTo>
                <a:lnTo>
                  <a:pt x="0" y="20082"/>
                </a:lnTo>
                <a:lnTo>
                  <a:pt x="4303" y="20082"/>
                </a:lnTo>
                <a:lnTo>
                  <a:pt x="4303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805;p69">
            <a:extLst>
              <a:ext uri="{FF2B5EF4-FFF2-40B4-BE49-F238E27FC236}">
                <a16:creationId xmlns:a16="http://schemas.microsoft.com/office/drawing/2014/main" xmlns="" id="{BE324E96-E8D9-4A91-F665-B78A60B22A39}"/>
              </a:ext>
            </a:extLst>
          </p:cNvPr>
          <p:cNvSpPr/>
          <p:nvPr/>
        </p:nvSpPr>
        <p:spPr>
          <a:xfrm>
            <a:off x="9897264" y="4598895"/>
            <a:ext cx="29311" cy="25250"/>
          </a:xfrm>
          <a:custGeom>
            <a:avLst/>
            <a:gdLst/>
            <a:ahLst/>
            <a:cxnLst/>
            <a:rect l="l" t="t" r="r" b="b"/>
            <a:pathLst>
              <a:path w="1936" h="1668" extrusionOk="0">
                <a:moveTo>
                  <a:pt x="1123" y="1"/>
                </a:moveTo>
                <a:cubicBezTo>
                  <a:pt x="1105" y="1"/>
                  <a:pt x="1087" y="1"/>
                  <a:pt x="1068" y="3"/>
                </a:cubicBezTo>
                <a:cubicBezTo>
                  <a:pt x="334" y="3"/>
                  <a:pt x="1" y="903"/>
                  <a:pt x="501" y="1437"/>
                </a:cubicBezTo>
                <a:cubicBezTo>
                  <a:pt x="671" y="1596"/>
                  <a:pt x="877" y="1667"/>
                  <a:pt x="1080" y="1667"/>
                </a:cubicBezTo>
                <a:cubicBezTo>
                  <a:pt x="1516" y="1667"/>
                  <a:pt x="1936" y="1337"/>
                  <a:pt x="1936" y="836"/>
                </a:cubicBezTo>
                <a:cubicBezTo>
                  <a:pt x="1936" y="388"/>
                  <a:pt x="1566" y="1"/>
                  <a:pt x="11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806;p69">
            <a:extLst>
              <a:ext uri="{FF2B5EF4-FFF2-40B4-BE49-F238E27FC236}">
                <a16:creationId xmlns:a16="http://schemas.microsoft.com/office/drawing/2014/main" xmlns="" id="{2560BF65-BED6-5CCD-DAA4-50AD88681893}"/>
              </a:ext>
            </a:extLst>
          </p:cNvPr>
          <p:cNvSpPr/>
          <p:nvPr/>
        </p:nvSpPr>
        <p:spPr>
          <a:xfrm>
            <a:off x="9902820" y="4461080"/>
            <a:ext cx="20227" cy="124222"/>
          </a:xfrm>
          <a:custGeom>
            <a:avLst/>
            <a:gdLst/>
            <a:ahLst/>
            <a:cxnLst/>
            <a:rect l="l" t="t" r="r" b="b"/>
            <a:pathLst>
              <a:path w="1336" h="8206" extrusionOk="0">
                <a:moveTo>
                  <a:pt x="1" y="0"/>
                </a:moveTo>
                <a:lnTo>
                  <a:pt x="1" y="8206"/>
                </a:lnTo>
                <a:lnTo>
                  <a:pt x="1335" y="8206"/>
                </a:lnTo>
                <a:lnTo>
                  <a:pt x="13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3807;p69">
            <a:extLst>
              <a:ext uri="{FF2B5EF4-FFF2-40B4-BE49-F238E27FC236}">
                <a16:creationId xmlns:a16="http://schemas.microsoft.com/office/drawing/2014/main" xmlns="" id="{8643CDDB-E7A1-2DE8-A7D1-97BE842B4887}"/>
              </a:ext>
            </a:extLst>
          </p:cNvPr>
          <p:cNvSpPr/>
          <p:nvPr/>
        </p:nvSpPr>
        <p:spPr>
          <a:xfrm>
            <a:off x="9816463" y="4380273"/>
            <a:ext cx="65160" cy="304000"/>
          </a:xfrm>
          <a:custGeom>
            <a:avLst/>
            <a:gdLst/>
            <a:ahLst/>
            <a:cxnLst/>
            <a:rect l="l" t="t" r="r" b="b"/>
            <a:pathLst>
              <a:path w="4304" h="20082" extrusionOk="0">
                <a:moveTo>
                  <a:pt x="1" y="1"/>
                </a:moveTo>
                <a:lnTo>
                  <a:pt x="1" y="20082"/>
                </a:lnTo>
                <a:lnTo>
                  <a:pt x="4304" y="20082"/>
                </a:lnTo>
                <a:lnTo>
                  <a:pt x="4304" y="1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808;p69">
            <a:extLst>
              <a:ext uri="{FF2B5EF4-FFF2-40B4-BE49-F238E27FC236}">
                <a16:creationId xmlns:a16="http://schemas.microsoft.com/office/drawing/2014/main" xmlns="" id="{3BB95596-A86E-E755-C8BD-4E8150CE86C6}"/>
              </a:ext>
            </a:extLst>
          </p:cNvPr>
          <p:cNvSpPr/>
          <p:nvPr/>
        </p:nvSpPr>
        <p:spPr>
          <a:xfrm>
            <a:off x="9834147" y="4598925"/>
            <a:ext cx="29295" cy="25054"/>
          </a:xfrm>
          <a:custGeom>
            <a:avLst/>
            <a:gdLst/>
            <a:ahLst/>
            <a:cxnLst/>
            <a:rect l="l" t="t" r="r" b="b"/>
            <a:pathLst>
              <a:path w="1935" h="1655" extrusionOk="0">
                <a:moveTo>
                  <a:pt x="1101" y="1"/>
                </a:moveTo>
                <a:cubicBezTo>
                  <a:pt x="367" y="1"/>
                  <a:pt x="0" y="901"/>
                  <a:pt x="501" y="1402"/>
                </a:cubicBezTo>
                <a:cubicBezTo>
                  <a:pt x="676" y="1577"/>
                  <a:pt x="891" y="1655"/>
                  <a:pt x="1100" y="1655"/>
                </a:cubicBezTo>
                <a:cubicBezTo>
                  <a:pt x="1529" y="1655"/>
                  <a:pt x="1935" y="1327"/>
                  <a:pt x="1935" y="834"/>
                </a:cubicBezTo>
                <a:cubicBezTo>
                  <a:pt x="1935" y="367"/>
                  <a:pt x="1568" y="1"/>
                  <a:pt x="11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809;p69">
            <a:extLst>
              <a:ext uri="{FF2B5EF4-FFF2-40B4-BE49-F238E27FC236}">
                <a16:creationId xmlns:a16="http://schemas.microsoft.com/office/drawing/2014/main" xmlns="" id="{36A59642-C872-4DD4-2774-EAC02C01D376}"/>
              </a:ext>
            </a:extLst>
          </p:cNvPr>
          <p:cNvSpPr/>
          <p:nvPr/>
        </p:nvSpPr>
        <p:spPr>
          <a:xfrm>
            <a:off x="9839703" y="4461080"/>
            <a:ext cx="20212" cy="124222"/>
          </a:xfrm>
          <a:custGeom>
            <a:avLst/>
            <a:gdLst/>
            <a:ahLst/>
            <a:cxnLst/>
            <a:rect l="l" t="t" r="r" b="b"/>
            <a:pathLst>
              <a:path w="1335" h="8206" extrusionOk="0">
                <a:moveTo>
                  <a:pt x="0" y="0"/>
                </a:moveTo>
                <a:lnTo>
                  <a:pt x="0" y="8206"/>
                </a:lnTo>
                <a:lnTo>
                  <a:pt x="1334" y="8206"/>
                </a:lnTo>
                <a:lnTo>
                  <a:pt x="13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812;p69">
            <a:extLst>
              <a:ext uri="{FF2B5EF4-FFF2-40B4-BE49-F238E27FC236}">
                <a16:creationId xmlns:a16="http://schemas.microsoft.com/office/drawing/2014/main" xmlns="" id="{7C85C64D-2C85-6C72-357C-A4CFBBAA9639}"/>
              </a:ext>
            </a:extLst>
          </p:cNvPr>
          <p:cNvSpPr/>
          <p:nvPr/>
        </p:nvSpPr>
        <p:spPr>
          <a:xfrm>
            <a:off x="7576726" y="3796041"/>
            <a:ext cx="312618" cy="415596"/>
          </a:xfrm>
          <a:custGeom>
            <a:avLst/>
            <a:gdLst/>
            <a:ahLst/>
            <a:cxnLst/>
            <a:rect l="l" t="t" r="r" b="b"/>
            <a:pathLst>
              <a:path w="20649" h="27454" extrusionOk="0">
                <a:moveTo>
                  <a:pt x="1" y="1"/>
                </a:moveTo>
                <a:lnTo>
                  <a:pt x="1" y="26920"/>
                </a:lnTo>
                <a:lnTo>
                  <a:pt x="20649" y="27454"/>
                </a:lnTo>
                <a:lnTo>
                  <a:pt x="20649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813;p69">
            <a:extLst>
              <a:ext uri="{FF2B5EF4-FFF2-40B4-BE49-F238E27FC236}">
                <a16:creationId xmlns:a16="http://schemas.microsoft.com/office/drawing/2014/main" xmlns="" id="{94B56493-D672-73CD-26C9-D9903D4A109E}"/>
              </a:ext>
            </a:extLst>
          </p:cNvPr>
          <p:cNvSpPr/>
          <p:nvPr/>
        </p:nvSpPr>
        <p:spPr>
          <a:xfrm>
            <a:off x="7595423" y="3810679"/>
            <a:ext cx="273724" cy="378736"/>
          </a:xfrm>
          <a:custGeom>
            <a:avLst/>
            <a:gdLst/>
            <a:ahLst/>
            <a:cxnLst/>
            <a:rect l="l" t="t" r="r" b="b"/>
            <a:pathLst>
              <a:path w="18080" h="25019" extrusionOk="0">
                <a:moveTo>
                  <a:pt x="0" y="1"/>
                </a:moveTo>
                <a:lnTo>
                  <a:pt x="0" y="24418"/>
                </a:lnTo>
                <a:lnTo>
                  <a:pt x="18080" y="25019"/>
                </a:lnTo>
                <a:lnTo>
                  <a:pt x="180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814;p69">
            <a:extLst>
              <a:ext uri="{FF2B5EF4-FFF2-40B4-BE49-F238E27FC236}">
                <a16:creationId xmlns:a16="http://schemas.microsoft.com/office/drawing/2014/main" xmlns="" id="{9C9AECF0-6DA0-319A-935D-185DCEF6CE5D}"/>
              </a:ext>
            </a:extLst>
          </p:cNvPr>
          <p:cNvSpPr/>
          <p:nvPr/>
        </p:nvSpPr>
        <p:spPr>
          <a:xfrm>
            <a:off x="7639358" y="3870776"/>
            <a:ext cx="181812" cy="258555"/>
          </a:xfrm>
          <a:custGeom>
            <a:avLst/>
            <a:gdLst/>
            <a:ahLst/>
            <a:cxnLst/>
            <a:rect l="l" t="t" r="r" b="b"/>
            <a:pathLst>
              <a:path w="12009" h="17080" extrusionOk="0">
                <a:moveTo>
                  <a:pt x="0" y="0"/>
                </a:moveTo>
                <a:lnTo>
                  <a:pt x="0" y="17079"/>
                </a:lnTo>
                <a:lnTo>
                  <a:pt x="12009" y="17079"/>
                </a:lnTo>
                <a:lnTo>
                  <a:pt x="12009" y="467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815;p69">
            <a:extLst>
              <a:ext uri="{FF2B5EF4-FFF2-40B4-BE49-F238E27FC236}">
                <a16:creationId xmlns:a16="http://schemas.microsoft.com/office/drawing/2014/main" xmlns="" id="{1CC1C9BC-FF44-5242-7EC5-98EFD151B239}"/>
              </a:ext>
            </a:extLst>
          </p:cNvPr>
          <p:cNvSpPr/>
          <p:nvPr/>
        </p:nvSpPr>
        <p:spPr>
          <a:xfrm>
            <a:off x="7639358" y="3870776"/>
            <a:ext cx="181812" cy="258555"/>
          </a:xfrm>
          <a:custGeom>
            <a:avLst/>
            <a:gdLst/>
            <a:ahLst/>
            <a:cxnLst/>
            <a:rect l="l" t="t" r="r" b="b"/>
            <a:pathLst>
              <a:path w="12009" h="17080" extrusionOk="0">
                <a:moveTo>
                  <a:pt x="0" y="0"/>
                </a:moveTo>
                <a:lnTo>
                  <a:pt x="0" y="17079"/>
                </a:lnTo>
                <a:lnTo>
                  <a:pt x="12009" y="8306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817;p69">
            <a:extLst>
              <a:ext uri="{FF2B5EF4-FFF2-40B4-BE49-F238E27FC236}">
                <a16:creationId xmlns:a16="http://schemas.microsoft.com/office/drawing/2014/main" xmlns="" id="{BF69EC41-B167-B40A-8852-AE1C4CD02033}"/>
              </a:ext>
            </a:extLst>
          </p:cNvPr>
          <p:cNvSpPr/>
          <p:nvPr/>
        </p:nvSpPr>
        <p:spPr>
          <a:xfrm>
            <a:off x="8128200" y="5203822"/>
            <a:ext cx="205566" cy="161446"/>
          </a:xfrm>
          <a:custGeom>
            <a:avLst/>
            <a:gdLst/>
            <a:ahLst/>
            <a:cxnLst/>
            <a:rect l="l" t="t" r="r" b="b"/>
            <a:pathLst>
              <a:path w="13578" h="10665" extrusionOk="0">
                <a:moveTo>
                  <a:pt x="9228" y="0"/>
                </a:moveTo>
                <a:cubicBezTo>
                  <a:pt x="7883" y="0"/>
                  <a:pt x="6647" y="879"/>
                  <a:pt x="5938" y="2038"/>
                </a:cubicBezTo>
                <a:cubicBezTo>
                  <a:pt x="5338" y="3106"/>
                  <a:pt x="5071" y="4407"/>
                  <a:pt x="4137" y="5207"/>
                </a:cubicBezTo>
                <a:cubicBezTo>
                  <a:pt x="3603" y="5574"/>
                  <a:pt x="3036" y="5874"/>
                  <a:pt x="2403" y="6108"/>
                </a:cubicBezTo>
                <a:cubicBezTo>
                  <a:pt x="1802" y="6341"/>
                  <a:pt x="1135" y="6642"/>
                  <a:pt x="835" y="7209"/>
                </a:cubicBezTo>
                <a:cubicBezTo>
                  <a:pt x="1" y="8743"/>
                  <a:pt x="1102" y="10077"/>
                  <a:pt x="1569" y="10511"/>
                </a:cubicBezTo>
                <a:lnTo>
                  <a:pt x="1769" y="10378"/>
                </a:lnTo>
                <a:lnTo>
                  <a:pt x="10542" y="10644"/>
                </a:lnTo>
                <a:cubicBezTo>
                  <a:pt x="10761" y="10653"/>
                  <a:pt x="10983" y="10664"/>
                  <a:pt x="11203" y="10664"/>
                </a:cubicBezTo>
                <a:cubicBezTo>
                  <a:pt x="11816" y="10664"/>
                  <a:pt x="12410" y="10578"/>
                  <a:pt x="12877" y="10111"/>
                </a:cubicBezTo>
                <a:cubicBezTo>
                  <a:pt x="13544" y="9510"/>
                  <a:pt x="13577" y="8510"/>
                  <a:pt x="13577" y="7609"/>
                </a:cubicBezTo>
                <a:cubicBezTo>
                  <a:pt x="13577" y="6008"/>
                  <a:pt x="13544" y="4340"/>
                  <a:pt x="12943" y="2872"/>
                </a:cubicBezTo>
                <a:cubicBezTo>
                  <a:pt x="12343" y="1371"/>
                  <a:pt x="10975" y="70"/>
                  <a:pt x="9374" y="4"/>
                </a:cubicBezTo>
                <a:cubicBezTo>
                  <a:pt x="9325" y="1"/>
                  <a:pt x="9276" y="0"/>
                  <a:pt x="9228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3818;p69">
            <a:extLst>
              <a:ext uri="{FF2B5EF4-FFF2-40B4-BE49-F238E27FC236}">
                <a16:creationId xmlns:a16="http://schemas.microsoft.com/office/drawing/2014/main" xmlns="" id="{98463301-1658-0057-8EA6-0F3C21FC5A39}"/>
              </a:ext>
            </a:extLst>
          </p:cNvPr>
          <p:cNvSpPr/>
          <p:nvPr/>
        </p:nvSpPr>
        <p:spPr>
          <a:xfrm>
            <a:off x="8067597" y="5047327"/>
            <a:ext cx="317674" cy="371667"/>
          </a:xfrm>
          <a:custGeom>
            <a:avLst/>
            <a:gdLst/>
            <a:ahLst/>
            <a:cxnLst/>
            <a:rect l="l" t="t" r="r" b="b"/>
            <a:pathLst>
              <a:path w="20983" h="24552" extrusionOk="0">
                <a:moveTo>
                  <a:pt x="2369" y="201"/>
                </a:moveTo>
                <a:cubicBezTo>
                  <a:pt x="2436" y="635"/>
                  <a:pt x="2836" y="3003"/>
                  <a:pt x="3337" y="6239"/>
                </a:cubicBezTo>
                <a:lnTo>
                  <a:pt x="1235" y="6239"/>
                </a:lnTo>
                <a:lnTo>
                  <a:pt x="234" y="201"/>
                </a:lnTo>
                <a:close/>
                <a:moveTo>
                  <a:pt x="6873" y="201"/>
                </a:moveTo>
                <a:lnTo>
                  <a:pt x="7340" y="6239"/>
                </a:lnTo>
                <a:lnTo>
                  <a:pt x="3570" y="6239"/>
                </a:lnTo>
                <a:cubicBezTo>
                  <a:pt x="3437" y="5405"/>
                  <a:pt x="3303" y="4637"/>
                  <a:pt x="3203" y="3904"/>
                </a:cubicBezTo>
                <a:cubicBezTo>
                  <a:pt x="2803" y="1468"/>
                  <a:pt x="2670" y="568"/>
                  <a:pt x="2569" y="201"/>
                </a:cubicBezTo>
                <a:close/>
                <a:moveTo>
                  <a:pt x="10942" y="201"/>
                </a:moveTo>
                <a:lnTo>
                  <a:pt x="11076" y="6239"/>
                </a:lnTo>
                <a:lnTo>
                  <a:pt x="7540" y="6239"/>
                </a:lnTo>
                <a:lnTo>
                  <a:pt x="7073" y="201"/>
                </a:lnTo>
                <a:close/>
                <a:moveTo>
                  <a:pt x="15145" y="201"/>
                </a:moveTo>
                <a:lnTo>
                  <a:pt x="14945" y="6239"/>
                </a:lnTo>
                <a:lnTo>
                  <a:pt x="11276" y="6239"/>
                </a:lnTo>
                <a:lnTo>
                  <a:pt x="11142" y="201"/>
                </a:lnTo>
                <a:close/>
                <a:moveTo>
                  <a:pt x="18281" y="201"/>
                </a:moveTo>
                <a:lnTo>
                  <a:pt x="17747" y="6239"/>
                </a:lnTo>
                <a:lnTo>
                  <a:pt x="15145" y="6239"/>
                </a:lnTo>
                <a:lnTo>
                  <a:pt x="15345" y="201"/>
                </a:lnTo>
                <a:close/>
                <a:moveTo>
                  <a:pt x="20749" y="201"/>
                </a:moveTo>
                <a:lnTo>
                  <a:pt x="20015" y="6239"/>
                </a:lnTo>
                <a:lnTo>
                  <a:pt x="17914" y="6239"/>
                </a:lnTo>
                <a:lnTo>
                  <a:pt x="18447" y="201"/>
                </a:lnTo>
                <a:close/>
                <a:moveTo>
                  <a:pt x="3604" y="7806"/>
                </a:moveTo>
                <a:cubicBezTo>
                  <a:pt x="3904" y="9808"/>
                  <a:pt x="4271" y="12043"/>
                  <a:pt x="4638" y="14311"/>
                </a:cubicBezTo>
                <a:lnTo>
                  <a:pt x="2636" y="14311"/>
                </a:lnTo>
                <a:lnTo>
                  <a:pt x="1535" y="7806"/>
                </a:lnTo>
                <a:close/>
                <a:moveTo>
                  <a:pt x="7440" y="7806"/>
                </a:moveTo>
                <a:lnTo>
                  <a:pt x="7973" y="14311"/>
                </a:lnTo>
                <a:lnTo>
                  <a:pt x="4871" y="14311"/>
                </a:lnTo>
                <a:cubicBezTo>
                  <a:pt x="4738" y="13677"/>
                  <a:pt x="4638" y="13010"/>
                  <a:pt x="4538" y="12343"/>
                </a:cubicBezTo>
                <a:cubicBezTo>
                  <a:pt x="4304" y="10775"/>
                  <a:pt x="4071" y="9241"/>
                  <a:pt x="3837" y="7806"/>
                </a:cubicBezTo>
                <a:close/>
                <a:moveTo>
                  <a:pt x="11109" y="7806"/>
                </a:moveTo>
                <a:lnTo>
                  <a:pt x="11276" y="14311"/>
                </a:lnTo>
                <a:lnTo>
                  <a:pt x="8173" y="14311"/>
                </a:lnTo>
                <a:lnTo>
                  <a:pt x="7673" y="7806"/>
                </a:lnTo>
                <a:close/>
                <a:moveTo>
                  <a:pt x="14878" y="7806"/>
                </a:moveTo>
                <a:lnTo>
                  <a:pt x="14678" y="14311"/>
                </a:lnTo>
                <a:lnTo>
                  <a:pt x="11476" y="14311"/>
                </a:lnTo>
                <a:lnTo>
                  <a:pt x="11309" y="7806"/>
                </a:lnTo>
                <a:close/>
                <a:moveTo>
                  <a:pt x="17580" y="7806"/>
                </a:moveTo>
                <a:lnTo>
                  <a:pt x="17013" y="14311"/>
                </a:lnTo>
                <a:lnTo>
                  <a:pt x="14845" y="14311"/>
                </a:lnTo>
                <a:lnTo>
                  <a:pt x="15078" y="7806"/>
                </a:lnTo>
                <a:close/>
                <a:moveTo>
                  <a:pt x="19848" y="7806"/>
                </a:moveTo>
                <a:lnTo>
                  <a:pt x="19081" y="14311"/>
                </a:lnTo>
                <a:lnTo>
                  <a:pt x="17247" y="14311"/>
                </a:lnTo>
                <a:lnTo>
                  <a:pt x="17780" y="7806"/>
                </a:lnTo>
                <a:close/>
                <a:moveTo>
                  <a:pt x="4904" y="15879"/>
                </a:moveTo>
                <a:lnTo>
                  <a:pt x="5772" y="21550"/>
                </a:lnTo>
                <a:lnTo>
                  <a:pt x="3837" y="21550"/>
                </a:lnTo>
                <a:lnTo>
                  <a:pt x="2870" y="15879"/>
                </a:lnTo>
                <a:close/>
                <a:moveTo>
                  <a:pt x="8073" y="15879"/>
                </a:moveTo>
                <a:lnTo>
                  <a:pt x="8507" y="21550"/>
                </a:lnTo>
                <a:lnTo>
                  <a:pt x="6005" y="21550"/>
                </a:lnTo>
                <a:cubicBezTo>
                  <a:pt x="5738" y="20015"/>
                  <a:pt x="5438" y="18047"/>
                  <a:pt x="5105" y="15879"/>
                </a:cubicBezTo>
                <a:close/>
                <a:moveTo>
                  <a:pt x="11309" y="15879"/>
                </a:moveTo>
                <a:lnTo>
                  <a:pt x="11442" y="21550"/>
                </a:lnTo>
                <a:lnTo>
                  <a:pt x="8741" y="21550"/>
                </a:lnTo>
                <a:lnTo>
                  <a:pt x="8274" y="15879"/>
                </a:lnTo>
                <a:close/>
                <a:moveTo>
                  <a:pt x="14578" y="15879"/>
                </a:moveTo>
                <a:lnTo>
                  <a:pt x="14378" y="21550"/>
                </a:lnTo>
                <a:lnTo>
                  <a:pt x="11609" y="21550"/>
                </a:lnTo>
                <a:lnTo>
                  <a:pt x="11476" y="15879"/>
                </a:lnTo>
                <a:close/>
                <a:moveTo>
                  <a:pt x="16913" y="15879"/>
                </a:moveTo>
                <a:lnTo>
                  <a:pt x="16413" y="21550"/>
                </a:lnTo>
                <a:lnTo>
                  <a:pt x="14645" y="21550"/>
                </a:lnTo>
                <a:lnTo>
                  <a:pt x="14845" y="15879"/>
                </a:lnTo>
                <a:close/>
                <a:moveTo>
                  <a:pt x="18881" y="15879"/>
                </a:moveTo>
                <a:lnTo>
                  <a:pt x="18214" y="21550"/>
                </a:lnTo>
                <a:lnTo>
                  <a:pt x="16579" y="21550"/>
                </a:lnTo>
                <a:lnTo>
                  <a:pt x="17080" y="15879"/>
                </a:lnTo>
                <a:close/>
                <a:moveTo>
                  <a:pt x="1" y="1"/>
                </a:moveTo>
                <a:lnTo>
                  <a:pt x="3737" y="22450"/>
                </a:lnTo>
                <a:cubicBezTo>
                  <a:pt x="3904" y="23384"/>
                  <a:pt x="4604" y="24185"/>
                  <a:pt x="5538" y="24452"/>
                </a:cubicBezTo>
                <a:lnTo>
                  <a:pt x="5605" y="24452"/>
                </a:lnTo>
                <a:cubicBezTo>
                  <a:pt x="5672" y="24485"/>
                  <a:pt x="5738" y="24485"/>
                  <a:pt x="5772" y="24518"/>
                </a:cubicBezTo>
                <a:cubicBezTo>
                  <a:pt x="5939" y="24518"/>
                  <a:pt x="6072" y="24552"/>
                  <a:pt x="6205" y="24552"/>
                </a:cubicBezTo>
                <a:lnTo>
                  <a:pt x="15679" y="24552"/>
                </a:lnTo>
                <a:cubicBezTo>
                  <a:pt x="15846" y="24552"/>
                  <a:pt x="16012" y="24552"/>
                  <a:pt x="16179" y="24518"/>
                </a:cubicBezTo>
                <a:cubicBezTo>
                  <a:pt x="17313" y="24352"/>
                  <a:pt x="18181" y="23451"/>
                  <a:pt x="18314" y="22317"/>
                </a:cubicBezTo>
                <a:lnTo>
                  <a:pt x="20115" y="6839"/>
                </a:lnTo>
                <a:lnTo>
                  <a:pt x="20215" y="6239"/>
                </a:lnTo>
                <a:lnTo>
                  <a:pt x="20949" y="101"/>
                </a:lnTo>
                <a:lnTo>
                  <a:pt x="20983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3820;p69">
            <a:extLst>
              <a:ext uri="{FF2B5EF4-FFF2-40B4-BE49-F238E27FC236}">
                <a16:creationId xmlns:a16="http://schemas.microsoft.com/office/drawing/2014/main" xmlns="" id="{502494CB-EC94-DFDB-14A4-800CD9AD3490}"/>
              </a:ext>
            </a:extLst>
          </p:cNvPr>
          <p:cNvSpPr/>
          <p:nvPr/>
        </p:nvSpPr>
        <p:spPr>
          <a:xfrm>
            <a:off x="7433315" y="4811529"/>
            <a:ext cx="390346" cy="60939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3821;p69">
            <a:extLst>
              <a:ext uri="{FF2B5EF4-FFF2-40B4-BE49-F238E27FC236}">
                <a16:creationId xmlns:a16="http://schemas.microsoft.com/office/drawing/2014/main" xmlns="" id="{57D904DC-52F5-88AB-D0EE-A4178357E3C9}"/>
              </a:ext>
            </a:extLst>
          </p:cNvPr>
          <p:cNvGrpSpPr/>
          <p:nvPr/>
        </p:nvGrpSpPr>
        <p:grpSpPr>
          <a:xfrm>
            <a:off x="7432809" y="4811508"/>
            <a:ext cx="540377" cy="608998"/>
            <a:chOff x="5238789" y="3633177"/>
            <a:chExt cx="599287" cy="675464"/>
          </a:xfrm>
        </p:grpSpPr>
        <p:sp>
          <p:nvSpPr>
            <p:cNvPr id="598" name="Google Shape;3822;p69">
              <a:extLst>
                <a:ext uri="{FF2B5EF4-FFF2-40B4-BE49-F238E27FC236}">
                  <a16:creationId xmlns:a16="http://schemas.microsoft.com/office/drawing/2014/main" xmlns="" id="{9337FDB3-1F39-A804-9528-A72A36FD2D15}"/>
                </a:ext>
              </a:extLst>
            </p:cNvPr>
            <p:cNvSpPr/>
            <p:nvPr/>
          </p:nvSpPr>
          <p:spPr>
            <a:xfrm>
              <a:off x="5239343" y="3882560"/>
              <a:ext cx="598161" cy="55155"/>
            </a:xfrm>
            <a:custGeom>
              <a:avLst/>
              <a:gdLst/>
              <a:ahLst/>
              <a:cxnLst/>
              <a:rect l="l" t="t" r="r" b="b"/>
              <a:pathLst>
                <a:path w="35626" h="3285" extrusionOk="0">
                  <a:moveTo>
                    <a:pt x="32368" y="0"/>
                  </a:moveTo>
                  <a:cubicBezTo>
                    <a:pt x="31842" y="0"/>
                    <a:pt x="31315" y="19"/>
                    <a:pt x="30789" y="59"/>
                  </a:cubicBezTo>
                  <a:cubicBezTo>
                    <a:pt x="28821" y="225"/>
                    <a:pt x="26886" y="559"/>
                    <a:pt x="24952" y="993"/>
                  </a:cubicBezTo>
                  <a:cubicBezTo>
                    <a:pt x="22783" y="1460"/>
                    <a:pt x="20415" y="2093"/>
                    <a:pt x="17913" y="2527"/>
                  </a:cubicBezTo>
                  <a:cubicBezTo>
                    <a:pt x="16144" y="2876"/>
                    <a:pt x="14357" y="3057"/>
                    <a:pt x="12565" y="3057"/>
                  </a:cubicBezTo>
                  <a:cubicBezTo>
                    <a:pt x="11958" y="3057"/>
                    <a:pt x="11349" y="3036"/>
                    <a:pt x="10741" y="2994"/>
                  </a:cubicBezTo>
                  <a:cubicBezTo>
                    <a:pt x="9707" y="2894"/>
                    <a:pt x="8707" y="2694"/>
                    <a:pt x="7706" y="2394"/>
                  </a:cubicBezTo>
                  <a:cubicBezTo>
                    <a:pt x="6805" y="2127"/>
                    <a:pt x="5971" y="1793"/>
                    <a:pt x="5137" y="1393"/>
                  </a:cubicBezTo>
                  <a:cubicBezTo>
                    <a:pt x="3603" y="726"/>
                    <a:pt x="2302" y="259"/>
                    <a:pt x="1368" y="159"/>
                  </a:cubicBezTo>
                  <a:cubicBezTo>
                    <a:pt x="1158" y="129"/>
                    <a:pt x="948" y="112"/>
                    <a:pt x="741" y="112"/>
                  </a:cubicBezTo>
                  <a:cubicBezTo>
                    <a:pt x="488" y="112"/>
                    <a:pt x="239" y="137"/>
                    <a:pt x="0" y="192"/>
                  </a:cubicBezTo>
                  <a:cubicBezTo>
                    <a:pt x="117" y="183"/>
                    <a:pt x="235" y="179"/>
                    <a:pt x="355" y="179"/>
                  </a:cubicBezTo>
                  <a:cubicBezTo>
                    <a:pt x="682" y="179"/>
                    <a:pt x="1017" y="210"/>
                    <a:pt x="1335" y="259"/>
                  </a:cubicBezTo>
                  <a:cubicBezTo>
                    <a:pt x="2302" y="392"/>
                    <a:pt x="3570" y="859"/>
                    <a:pt x="5071" y="1593"/>
                  </a:cubicBezTo>
                  <a:cubicBezTo>
                    <a:pt x="5905" y="1960"/>
                    <a:pt x="6772" y="2327"/>
                    <a:pt x="7639" y="2594"/>
                  </a:cubicBezTo>
                  <a:cubicBezTo>
                    <a:pt x="8640" y="2894"/>
                    <a:pt x="9707" y="3094"/>
                    <a:pt x="10741" y="3194"/>
                  </a:cubicBezTo>
                  <a:cubicBezTo>
                    <a:pt x="11472" y="3254"/>
                    <a:pt x="12199" y="3284"/>
                    <a:pt x="12925" y="3284"/>
                  </a:cubicBezTo>
                  <a:cubicBezTo>
                    <a:pt x="14617" y="3284"/>
                    <a:pt x="16299" y="3121"/>
                    <a:pt x="17980" y="2794"/>
                  </a:cubicBezTo>
                  <a:cubicBezTo>
                    <a:pt x="20515" y="2327"/>
                    <a:pt x="22850" y="1693"/>
                    <a:pt x="25018" y="1226"/>
                  </a:cubicBezTo>
                  <a:cubicBezTo>
                    <a:pt x="26920" y="759"/>
                    <a:pt x="28888" y="426"/>
                    <a:pt x="30822" y="225"/>
                  </a:cubicBezTo>
                  <a:cubicBezTo>
                    <a:pt x="31490" y="175"/>
                    <a:pt x="32148" y="150"/>
                    <a:pt x="32807" y="150"/>
                  </a:cubicBezTo>
                  <a:cubicBezTo>
                    <a:pt x="33466" y="150"/>
                    <a:pt x="34125" y="175"/>
                    <a:pt x="34792" y="225"/>
                  </a:cubicBezTo>
                  <a:cubicBezTo>
                    <a:pt x="35125" y="259"/>
                    <a:pt x="35392" y="292"/>
                    <a:pt x="35626" y="325"/>
                  </a:cubicBezTo>
                  <a:lnTo>
                    <a:pt x="35626" y="259"/>
                  </a:lnTo>
                  <a:cubicBezTo>
                    <a:pt x="35392" y="225"/>
                    <a:pt x="35125" y="159"/>
                    <a:pt x="34792" y="125"/>
                  </a:cubicBezTo>
                  <a:cubicBezTo>
                    <a:pt x="33984" y="45"/>
                    <a:pt x="33176" y="0"/>
                    <a:pt x="32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823;p69">
              <a:extLst>
                <a:ext uri="{FF2B5EF4-FFF2-40B4-BE49-F238E27FC236}">
                  <a16:creationId xmlns:a16="http://schemas.microsoft.com/office/drawing/2014/main" xmlns="" id="{E61E4B57-AA61-B287-C782-C9FDD82D82B5}"/>
                </a:ext>
              </a:extLst>
            </p:cNvPr>
            <p:cNvSpPr/>
            <p:nvPr/>
          </p:nvSpPr>
          <p:spPr>
            <a:xfrm>
              <a:off x="5239343" y="3633177"/>
              <a:ext cx="322049" cy="77872"/>
            </a:xfrm>
            <a:custGeom>
              <a:avLst/>
              <a:gdLst/>
              <a:ahLst/>
              <a:cxnLst/>
              <a:rect l="l" t="t" r="r" b="b"/>
              <a:pathLst>
                <a:path w="19181" h="4638" extrusionOk="0">
                  <a:moveTo>
                    <a:pt x="19047" y="1"/>
                  </a:moveTo>
                  <a:lnTo>
                    <a:pt x="18647" y="268"/>
                  </a:lnTo>
                  <a:cubicBezTo>
                    <a:pt x="18447" y="435"/>
                    <a:pt x="18180" y="601"/>
                    <a:pt x="17846" y="802"/>
                  </a:cubicBezTo>
                  <a:cubicBezTo>
                    <a:pt x="17513" y="1002"/>
                    <a:pt x="17179" y="1235"/>
                    <a:pt x="16746" y="1469"/>
                  </a:cubicBezTo>
                  <a:cubicBezTo>
                    <a:pt x="16345" y="1669"/>
                    <a:pt x="15878" y="1936"/>
                    <a:pt x="15378" y="2169"/>
                  </a:cubicBezTo>
                  <a:cubicBezTo>
                    <a:pt x="14878" y="2403"/>
                    <a:pt x="14344" y="2636"/>
                    <a:pt x="13777" y="2870"/>
                  </a:cubicBezTo>
                  <a:cubicBezTo>
                    <a:pt x="12509" y="3337"/>
                    <a:pt x="11208" y="3704"/>
                    <a:pt x="9874" y="3970"/>
                  </a:cubicBezTo>
                  <a:cubicBezTo>
                    <a:pt x="8573" y="4204"/>
                    <a:pt x="7206" y="4371"/>
                    <a:pt x="5871" y="4404"/>
                  </a:cubicBezTo>
                  <a:cubicBezTo>
                    <a:pt x="5237" y="4404"/>
                    <a:pt x="4637" y="4404"/>
                    <a:pt x="4103" y="4337"/>
                  </a:cubicBezTo>
                  <a:cubicBezTo>
                    <a:pt x="3536" y="4304"/>
                    <a:pt x="3036" y="4237"/>
                    <a:pt x="2569" y="4204"/>
                  </a:cubicBezTo>
                  <a:cubicBezTo>
                    <a:pt x="2102" y="4137"/>
                    <a:pt x="1668" y="4037"/>
                    <a:pt x="1301" y="4004"/>
                  </a:cubicBezTo>
                  <a:cubicBezTo>
                    <a:pt x="934" y="3937"/>
                    <a:pt x="634" y="3870"/>
                    <a:pt x="367" y="3804"/>
                  </a:cubicBezTo>
                  <a:lnTo>
                    <a:pt x="0" y="3704"/>
                  </a:lnTo>
                  <a:lnTo>
                    <a:pt x="0" y="3770"/>
                  </a:lnTo>
                  <a:lnTo>
                    <a:pt x="367" y="3870"/>
                  </a:lnTo>
                  <a:cubicBezTo>
                    <a:pt x="668" y="4004"/>
                    <a:pt x="968" y="4071"/>
                    <a:pt x="1268" y="4137"/>
                  </a:cubicBezTo>
                  <a:cubicBezTo>
                    <a:pt x="1668" y="4204"/>
                    <a:pt x="2069" y="4337"/>
                    <a:pt x="2536" y="4371"/>
                  </a:cubicBezTo>
                  <a:cubicBezTo>
                    <a:pt x="3036" y="4471"/>
                    <a:pt x="3570" y="4538"/>
                    <a:pt x="4070" y="4571"/>
                  </a:cubicBezTo>
                  <a:cubicBezTo>
                    <a:pt x="4637" y="4638"/>
                    <a:pt x="5237" y="4638"/>
                    <a:pt x="5871" y="4638"/>
                  </a:cubicBezTo>
                  <a:cubicBezTo>
                    <a:pt x="7239" y="4604"/>
                    <a:pt x="8573" y="4471"/>
                    <a:pt x="9941" y="4237"/>
                  </a:cubicBezTo>
                  <a:cubicBezTo>
                    <a:pt x="11275" y="3937"/>
                    <a:pt x="12576" y="3570"/>
                    <a:pt x="13844" y="3070"/>
                  </a:cubicBezTo>
                  <a:cubicBezTo>
                    <a:pt x="14444" y="2836"/>
                    <a:pt x="14978" y="2603"/>
                    <a:pt x="15478" y="2336"/>
                  </a:cubicBezTo>
                  <a:cubicBezTo>
                    <a:pt x="15945" y="2136"/>
                    <a:pt x="16412" y="1869"/>
                    <a:pt x="16879" y="1602"/>
                  </a:cubicBezTo>
                  <a:cubicBezTo>
                    <a:pt x="17279" y="1402"/>
                    <a:pt x="17646" y="1135"/>
                    <a:pt x="17947" y="935"/>
                  </a:cubicBezTo>
                  <a:cubicBezTo>
                    <a:pt x="18213" y="735"/>
                    <a:pt x="18480" y="568"/>
                    <a:pt x="18714" y="368"/>
                  </a:cubicBezTo>
                  <a:cubicBezTo>
                    <a:pt x="18914" y="201"/>
                    <a:pt x="19047" y="101"/>
                    <a:pt x="19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824;p69">
              <a:extLst>
                <a:ext uri="{FF2B5EF4-FFF2-40B4-BE49-F238E27FC236}">
                  <a16:creationId xmlns:a16="http://schemas.microsoft.com/office/drawing/2014/main" xmlns="" id="{546F9C9B-463F-E250-5325-88DC261C798C}"/>
                </a:ext>
              </a:extLst>
            </p:cNvPr>
            <p:cNvSpPr/>
            <p:nvPr/>
          </p:nvSpPr>
          <p:spPr>
            <a:xfrm>
              <a:off x="5240468" y="3657640"/>
              <a:ext cx="597036" cy="103258"/>
            </a:xfrm>
            <a:custGeom>
              <a:avLst/>
              <a:gdLst/>
              <a:ahLst/>
              <a:cxnLst/>
              <a:rect l="l" t="t" r="r" b="b"/>
              <a:pathLst>
                <a:path w="35559" h="6150" extrusionOk="0">
                  <a:moveTo>
                    <a:pt x="28376" y="1"/>
                  </a:moveTo>
                  <a:cubicBezTo>
                    <a:pt x="27990" y="1"/>
                    <a:pt x="27604" y="15"/>
                    <a:pt x="27220" y="45"/>
                  </a:cubicBezTo>
                  <a:cubicBezTo>
                    <a:pt x="25919" y="145"/>
                    <a:pt x="24684" y="445"/>
                    <a:pt x="23484" y="912"/>
                  </a:cubicBezTo>
                  <a:cubicBezTo>
                    <a:pt x="22183" y="1413"/>
                    <a:pt x="20948" y="2046"/>
                    <a:pt x="19781" y="2780"/>
                  </a:cubicBezTo>
                  <a:cubicBezTo>
                    <a:pt x="18613" y="3481"/>
                    <a:pt x="17379" y="4115"/>
                    <a:pt x="16112" y="4615"/>
                  </a:cubicBezTo>
                  <a:cubicBezTo>
                    <a:pt x="14911" y="5015"/>
                    <a:pt x="13643" y="5282"/>
                    <a:pt x="12376" y="5349"/>
                  </a:cubicBezTo>
                  <a:cubicBezTo>
                    <a:pt x="11744" y="5393"/>
                    <a:pt x="11123" y="5409"/>
                    <a:pt x="10518" y="5409"/>
                  </a:cubicBezTo>
                  <a:cubicBezTo>
                    <a:pt x="8825" y="5409"/>
                    <a:pt x="7256" y="5282"/>
                    <a:pt x="5904" y="5282"/>
                  </a:cubicBezTo>
                  <a:cubicBezTo>
                    <a:pt x="5656" y="5271"/>
                    <a:pt x="5408" y="5265"/>
                    <a:pt x="5160" y="5265"/>
                  </a:cubicBezTo>
                  <a:cubicBezTo>
                    <a:pt x="3941" y="5265"/>
                    <a:pt x="2726" y="5400"/>
                    <a:pt x="1535" y="5649"/>
                  </a:cubicBezTo>
                  <a:cubicBezTo>
                    <a:pt x="1268" y="5716"/>
                    <a:pt x="1034" y="5749"/>
                    <a:pt x="867" y="5816"/>
                  </a:cubicBezTo>
                  <a:lnTo>
                    <a:pt x="367" y="5983"/>
                  </a:lnTo>
                  <a:cubicBezTo>
                    <a:pt x="234" y="6016"/>
                    <a:pt x="100" y="6083"/>
                    <a:pt x="0" y="6149"/>
                  </a:cubicBezTo>
                  <a:cubicBezTo>
                    <a:pt x="134" y="6116"/>
                    <a:pt x="267" y="6083"/>
                    <a:pt x="400" y="6049"/>
                  </a:cubicBezTo>
                  <a:lnTo>
                    <a:pt x="901" y="5883"/>
                  </a:lnTo>
                  <a:cubicBezTo>
                    <a:pt x="1068" y="5849"/>
                    <a:pt x="1301" y="5816"/>
                    <a:pt x="1568" y="5749"/>
                  </a:cubicBezTo>
                  <a:cubicBezTo>
                    <a:pt x="2715" y="5536"/>
                    <a:pt x="3863" y="5429"/>
                    <a:pt x="5027" y="5429"/>
                  </a:cubicBezTo>
                  <a:cubicBezTo>
                    <a:pt x="5319" y="5429"/>
                    <a:pt x="5611" y="5436"/>
                    <a:pt x="5904" y="5449"/>
                  </a:cubicBezTo>
                  <a:cubicBezTo>
                    <a:pt x="7308" y="5474"/>
                    <a:pt x="8927" y="5637"/>
                    <a:pt x="10717" y="5637"/>
                  </a:cubicBezTo>
                  <a:cubicBezTo>
                    <a:pt x="11265" y="5637"/>
                    <a:pt x="11830" y="5621"/>
                    <a:pt x="12409" y="5582"/>
                  </a:cubicBezTo>
                  <a:cubicBezTo>
                    <a:pt x="13710" y="5516"/>
                    <a:pt x="14977" y="5282"/>
                    <a:pt x="16212" y="4848"/>
                  </a:cubicBezTo>
                  <a:cubicBezTo>
                    <a:pt x="17513" y="4348"/>
                    <a:pt x="18747" y="3714"/>
                    <a:pt x="19914" y="3014"/>
                  </a:cubicBezTo>
                  <a:cubicBezTo>
                    <a:pt x="21082" y="2280"/>
                    <a:pt x="22316" y="1680"/>
                    <a:pt x="23584" y="1146"/>
                  </a:cubicBezTo>
                  <a:cubicBezTo>
                    <a:pt x="24751" y="679"/>
                    <a:pt x="25985" y="379"/>
                    <a:pt x="27220" y="279"/>
                  </a:cubicBezTo>
                  <a:cubicBezTo>
                    <a:pt x="27609" y="249"/>
                    <a:pt x="27999" y="234"/>
                    <a:pt x="28388" y="234"/>
                  </a:cubicBezTo>
                  <a:cubicBezTo>
                    <a:pt x="30162" y="234"/>
                    <a:pt x="31916" y="544"/>
                    <a:pt x="33557" y="1146"/>
                  </a:cubicBezTo>
                  <a:cubicBezTo>
                    <a:pt x="34258" y="1379"/>
                    <a:pt x="34925" y="1680"/>
                    <a:pt x="35559" y="2046"/>
                  </a:cubicBezTo>
                  <a:lnTo>
                    <a:pt x="35559" y="1880"/>
                  </a:lnTo>
                  <a:cubicBezTo>
                    <a:pt x="34958" y="1513"/>
                    <a:pt x="34291" y="1213"/>
                    <a:pt x="33624" y="979"/>
                  </a:cubicBezTo>
                  <a:cubicBezTo>
                    <a:pt x="31950" y="321"/>
                    <a:pt x="30164" y="1"/>
                    <a:pt x="28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825;p69">
              <a:extLst>
                <a:ext uri="{FF2B5EF4-FFF2-40B4-BE49-F238E27FC236}">
                  <a16:creationId xmlns:a16="http://schemas.microsoft.com/office/drawing/2014/main" xmlns="" id="{6DF75395-D46B-51F5-62D8-EFAC4A6628DF}"/>
                </a:ext>
              </a:extLst>
            </p:cNvPr>
            <p:cNvSpPr/>
            <p:nvPr/>
          </p:nvSpPr>
          <p:spPr>
            <a:xfrm>
              <a:off x="5517689" y="3718806"/>
              <a:ext cx="320387" cy="139542"/>
            </a:xfrm>
            <a:custGeom>
              <a:avLst/>
              <a:gdLst/>
              <a:ahLst/>
              <a:cxnLst/>
              <a:rect l="l" t="t" r="r" b="b"/>
              <a:pathLst>
                <a:path w="19082" h="8311" extrusionOk="0">
                  <a:moveTo>
                    <a:pt x="11835" y="0"/>
                  </a:moveTo>
                  <a:cubicBezTo>
                    <a:pt x="10172" y="0"/>
                    <a:pt x="8425" y="645"/>
                    <a:pt x="6739" y="1472"/>
                  </a:cubicBezTo>
                  <a:cubicBezTo>
                    <a:pt x="5071" y="2273"/>
                    <a:pt x="3470" y="3174"/>
                    <a:pt x="1969" y="4208"/>
                  </a:cubicBezTo>
                  <a:cubicBezTo>
                    <a:pt x="1268" y="4675"/>
                    <a:pt x="501" y="5108"/>
                    <a:pt x="168" y="5875"/>
                  </a:cubicBezTo>
                  <a:cubicBezTo>
                    <a:pt x="1" y="6242"/>
                    <a:pt x="68" y="6709"/>
                    <a:pt x="334" y="7010"/>
                  </a:cubicBezTo>
                  <a:cubicBezTo>
                    <a:pt x="568" y="7276"/>
                    <a:pt x="868" y="7443"/>
                    <a:pt x="1202" y="7577"/>
                  </a:cubicBezTo>
                  <a:cubicBezTo>
                    <a:pt x="2136" y="8010"/>
                    <a:pt x="3136" y="8244"/>
                    <a:pt x="4171" y="8311"/>
                  </a:cubicBezTo>
                  <a:cubicBezTo>
                    <a:pt x="4437" y="8311"/>
                    <a:pt x="4704" y="8311"/>
                    <a:pt x="5004" y="8277"/>
                  </a:cubicBezTo>
                  <a:cubicBezTo>
                    <a:pt x="5105" y="8277"/>
                    <a:pt x="5205" y="8244"/>
                    <a:pt x="5271" y="8210"/>
                  </a:cubicBezTo>
                  <a:lnTo>
                    <a:pt x="5271" y="8210"/>
                  </a:lnTo>
                  <a:cubicBezTo>
                    <a:pt x="5271" y="8210"/>
                    <a:pt x="5171" y="8219"/>
                    <a:pt x="4984" y="8219"/>
                  </a:cubicBezTo>
                  <a:cubicBezTo>
                    <a:pt x="4796" y="8219"/>
                    <a:pt x="4521" y="8210"/>
                    <a:pt x="4171" y="8177"/>
                  </a:cubicBezTo>
                  <a:cubicBezTo>
                    <a:pt x="3170" y="8110"/>
                    <a:pt x="2202" y="7844"/>
                    <a:pt x="1268" y="7410"/>
                  </a:cubicBezTo>
                  <a:cubicBezTo>
                    <a:pt x="968" y="7310"/>
                    <a:pt x="701" y="7110"/>
                    <a:pt x="501" y="6876"/>
                  </a:cubicBezTo>
                  <a:cubicBezTo>
                    <a:pt x="268" y="6643"/>
                    <a:pt x="234" y="6276"/>
                    <a:pt x="368" y="5976"/>
                  </a:cubicBezTo>
                  <a:cubicBezTo>
                    <a:pt x="668" y="5308"/>
                    <a:pt x="1402" y="4875"/>
                    <a:pt x="2102" y="4408"/>
                  </a:cubicBezTo>
                  <a:cubicBezTo>
                    <a:pt x="3637" y="3407"/>
                    <a:pt x="5238" y="2506"/>
                    <a:pt x="6872" y="1706"/>
                  </a:cubicBezTo>
                  <a:cubicBezTo>
                    <a:pt x="8527" y="910"/>
                    <a:pt x="10242" y="267"/>
                    <a:pt x="11844" y="267"/>
                  </a:cubicBezTo>
                  <a:cubicBezTo>
                    <a:pt x="11921" y="267"/>
                    <a:pt x="11999" y="268"/>
                    <a:pt x="12076" y="271"/>
                  </a:cubicBezTo>
                  <a:cubicBezTo>
                    <a:pt x="13577" y="338"/>
                    <a:pt x="15012" y="839"/>
                    <a:pt x="16246" y="1639"/>
                  </a:cubicBezTo>
                  <a:cubicBezTo>
                    <a:pt x="17113" y="2206"/>
                    <a:pt x="17914" y="2773"/>
                    <a:pt x="18714" y="3407"/>
                  </a:cubicBezTo>
                  <a:lnTo>
                    <a:pt x="19081" y="3707"/>
                  </a:lnTo>
                  <a:lnTo>
                    <a:pt x="19081" y="3607"/>
                  </a:lnTo>
                  <a:lnTo>
                    <a:pt x="18781" y="3340"/>
                  </a:lnTo>
                  <a:cubicBezTo>
                    <a:pt x="18014" y="2673"/>
                    <a:pt x="17180" y="2039"/>
                    <a:pt x="16346" y="1472"/>
                  </a:cubicBezTo>
                  <a:cubicBezTo>
                    <a:pt x="15078" y="605"/>
                    <a:pt x="13611" y="105"/>
                    <a:pt x="12076" y="5"/>
                  </a:cubicBezTo>
                  <a:cubicBezTo>
                    <a:pt x="11996" y="2"/>
                    <a:pt x="11916" y="0"/>
                    <a:pt x="11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826;p69">
              <a:extLst>
                <a:ext uri="{FF2B5EF4-FFF2-40B4-BE49-F238E27FC236}">
                  <a16:creationId xmlns:a16="http://schemas.microsoft.com/office/drawing/2014/main" xmlns="" id="{030AD510-4B3F-06D0-6C21-09128A542DA3}"/>
                </a:ext>
              </a:extLst>
            </p:cNvPr>
            <p:cNvSpPr/>
            <p:nvPr/>
          </p:nvSpPr>
          <p:spPr>
            <a:xfrm>
              <a:off x="5629141" y="3783885"/>
              <a:ext cx="202202" cy="63265"/>
            </a:xfrm>
            <a:custGeom>
              <a:avLst/>
              <a:gdLst/>
              <a:ahLst/>
              <a:cxnLst/>
              <a:rect l="l" t="t" r="r" b="b"/>
              <a:pathLst>
                <a:path w="12043" h="3768" extrusionOk="0">
                  <a:moveTo>
                    <a:pt x="4482" y="1"/>
                  </a:moveTo>
                  <a:cubicBezTo>
                    <a:pt x="3256" y="1"/>
                    <a:pt x="2026" y="179"/>
                    <a:pt x="835" y="532"/>
                  </a:cubicBezTo>
                  <a:cubicBezTo>
                    <a:pt x="635" y="598"/>
                    <a:pt x="435" y="699"/>
                    <a:pt x="268" y="832"/>
                  </a:cubicBezTo>
                  <a:cubicBezTo>
                    <a:pt x="168" y="932"/>
                    <a:pt x="101" y="999"/>
                    <a:pt x="34" y="1132"/>
                  </a:cubicBezTo>
                  <a:cubicBezTo>
                    <a:pt x="1" y="1232"/>
                    <a:pt x="1" y="1399"/>
                    <a:pt x="34" y="1499"/>
                  </a:cubicBezTo>
                  <a:cubicBezTo>
                    <a:pt x="134" y="1733"/>
                    <a:pt x="335" y="1899"/>
                    <a:pt x="568" y="1933"/>
                  </a:cubicBezTo>
                  <a:cubicBezTo>
                    <a:pt x="768" y="1999"/>
                    <a:pt x="968" y="2033"/>
                    <a:pt x="1135" y="2066"/>
                  </a:cubicBezTo>
                  <a:lnTo>
                    <a:pt x="3303" y="2466"/>
                  </a:lnTo>
                  <a:lnTo>
                    <a:pt x="6973" y="3200"/>
                  </a:lnTo>
                  <a:lnTo>
                    <a:pt x="9441" y="3634"/>
                  </a:lnTo>
                  <a:lnTo>
                    <a:pt x="10108" y="3734"/>
                  </a:lnTo>
                  <a:cubicBezTo>
                    <a:pt x="10208" y="3767"/>
                    <a:pt x="10275" y="3767"/>
                    <a:pt x="10375" y="3767"/>
                  </a:cubicBezTo>
                  <a:cubicBezTo>
                    <a:pt x="10275" y="3734"/>
                    <a:pt x="10208" y="3701"/>
                    <a:pt x="10142" y="3701"/>
                  </a:cubicBezTo>
                  <a:lnTo>
                    <a:pt x="9474" y="3534"/>
                  </a:lnTo>
                  <a:lnTo>
                    <a:pt x="7006" y="3000"/>
                  </a:lnTo>
                  <a:lnTo>
                    <a:pt x="3370" y="2233"/>
                  </a:lnTo>
                  <a:lnTo>
                    <a:pt x="1202" y="1799"/>
                  </a:lnTo>
                  <a:cubicBezTo>
                    <a:pt x="835" y="1699"/>
                    <a:pt x="368" y="1699"/>
                    <a:pt x="268" y="1432"/>
                  </a:cubicBezTo>
                  <a:cubicBezTo>
                    <a:pt x="234" y="1299"/>
                    <a:pt x="301" y="1132"/>
                    <a:pt x="435" y="1065"/>
                  </a:cubicBezTo>
                  <a:cubicBezTo>
                    <a:pt x="568" y="932"/>
                    <a:pt x="735" y="832"/>
                    <a:pt x="902" y="799"/>
                  </a:cubicBezTo>
                  <a:cubicBezTo>
                    <a:pt x="2094" y="446"/>
                    <a:pt x="3309" y="270"/>
                    <a:pt x="4527" y="270"/>
                  </a:cubicBezTo>
                  <a:cubicBezTo>
                    <a:pt x="4809" y="270"/>
                    <a:pt x="5090" y="279"/>
                    <a:pt x="5371" y="298"/>
                  </a:cubicBezTo>
                  <a:cubicBezTo>
                    <a:pt x="6606" y="365"/>
                    <a:pt x="7840" y="632"/>
                    <a:pt x="8974" y="1032"/>
                  </a:cubicBezTo>
                  <a:cubicBezTo>
                    <a:pt x="10041" y="1466"/>
                    <a:pt x="11076" y="1966"/>
                    <a:pt x="12043" y="2600"/>
                  </a:cubicBezTo>
                  <a:cubicBezTo>
                    <a:pt x="12043" y="2600"/>
                    <a:pt x="11976" y="2533"/>
                    <a:pt x="11843" y="2433"/>
                  </a:cubicBezTo>
                  <a:cubicBezTo>
                    <a:pt x="11709" y="2333"/>
                    <a:pt x="11543" y="2200"/>
                    <a:pt x="11309" y="2033"/>
                  </a:cubicBezTo>
                  <a:cubicBezTo>
                    <a:pt x="10609" y="1566"/>
                    <a:pt x="9841" y="1166"/>
                    <a:pt x="9041" y="865"/>
                  </a:cubicBezTo>
                  <a:cubicBezTo>
                    <a:pt x="7586" y="287"/>
                    <a:pt x="6037" y="1"/>
                    <a:pt x="4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827;p69">
              <a:extLst>
                <a:ext uri="{FF2B5EF4-FFF2-40B4-BE49-F238E27FC236}">
                  <a16:creationId xmlns:a16="http://schemas.microsoft.com/office/drawing/2014/main" xmlns="" id="{49369F61-3CFC-F00B-A84A-9FAA01A0688E}"/>
                </a:ext>
              </a:extLst>
            </p:cNvPr>
            <p:cNvSpPr/>
            <p:nvPr/>
          </p:nvSpPr>
          <p:spPr>
            <a:xfrm>
              <a:off x="5239343" y="3817851"/>
              <a:ext cx="189878" cy="19829"/>
            </a:xfrm>
            <a:custGeom>
              <a:avLst/>
              <a:gdLst/>
              <a:ahLst/>
              <a:cxnLst/>
              <a:rect l="l" t="t" r="r" b="b"/>
              <a:pathLst>
                <a:path w="11309" h="1181" extrusionOk="0">
                  <a:moveTo>
                    <a:pt x="5166" y="0"/>
                  </a:moveTo>
                  <a:cubicBezTo>
                    <a:pt x="3800" y="0"/>
                    <a:pt x="2435" y="159"/>
                    <a:pt x="1101" y="477"/>
                  </a:cubicBezTo>
                  <a:cubicBezTo>
                    <a:pt x="634" y="577"/>
                    <a:pt x="267" y="710"/>
                    <a:pt x="0" y="777"/>
                  </a:cubicBezTo>
                  <a:lnTo>
                    <a:pt x="0" y="910"/>
                  </a:lnTo>
                  <a:cubicBezTo>
                    <a:pt x="301" y="810"/>
                    <a:pt x="668" y="744"/>
                    <a:pt x="1135" y="644"/>
                  </a:cubicBezTo>
                  <a:cubicBezTo>
                    <a:pt x="2536" y="377"/>
                    <a:pt x="3937" y="243"/>
                    <a:pt x="5371" y="243"/>
                  </a:cubicBezTo>
                  <a:cubicBezTo>
                    <a:pt x="6772" y="277"/>
                    <a:pt x="8173" y="443"/>
                    <a:pt x="9574" y="744"/>
                  </a:cubicBezTo>
                  <a:cubicBezTo>
                    <a:pt x="10572" y="962"/>
                    <a:pt x="11191" y="1181"/>
                    <a:pt x="11295" y="1181"/>
                  </a:cubicBezTo>
                  <a:cubicBezTo>
                    <a:pt x="11302" y="1181"/>
                    <a:pt x="11306" y="1179"/>
                    <a:pt x="11308" y="1177"/>
                  </a:cubicBezTo>
                  <a:cubicBezTo>
                    <a:pt x="11175" y="1077"/>
                    <a:pt x="11008" y="1011"/>
                    <a:pt x="10875" y="977"/>
                  </a:cubicBezTo>
                  <a:cubicBezTo>
                    <a:pt x="10475" y="810"/>
                    <a:pt x="10041" y="677"/>
                    <a:pt x="9641" y="577"/>
                  </a:cubicBezTo>
                  <a:cubicBezTo>
                    <a:pt x="8173" y="192"/>
                    <a:pt x="6669" y="0"/>
                    <a:pt x="5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828;p69">
              <a:extLst>
                <a:ext uri="{FF2B5EF4-FFF2-40B4-BE49-F238E27FC236}">
                  <a16:creationId xmlns:a16="http://schemas.microsoft.com/office/drawing/2014/main" xmlns="" id="{6AF52DB9-DE18-C295-98A3-B7E6251BF6B2}"/>
                </a:ext>
              </a:extLst>
            </p:cNvPr>
            <p:cNvSpPr/>
            <p:nvPr/>
          </p:nvSpPr>
          <p:spPr>
            <a:xfrm>
              <a:off x="5238789" y="3918491"/>
              <a:ext cx="598161" cy="115717"/>
            </a:xfrm>
            <a:custGeom>
              <a:avLst/>
              <a:gdLst/>
              <a:ahLst/>
              <a:cxnLst/>
              <a:rect l="l" t="t" r="r" b="b"/>
              <a:pathLst>
                <a:path w="35626" h="6892" extrusionOk="0">
                  <a:moveTo>
                    <a:pt x="28944" y="0"/>
                  </a:moveTo>
                  <a:cubicBezTo>
                    <a:pt x="27335" y="0"/>
                    <a:pt x="25726" y="112"/>
                    <a:pt x="24117" y="354"/>
                  </a:cubicBezTo>
                  <a:cubicBezTo>
                    <a:pt x="21682" y="787"/>
                    <a:pt x="19280" y="1388"/>
                    <a:pt x="16945" y="2155"/>
                  </a:cubicBezTo>
                  <a:cubicBezTo>
                    <a:pt x="14610" y="2889"/>
                    <a:pt x="12242" y="3456"/>
                    <a:pt x="9807" y="3856"/>
                  </a:cubicBezTo>
                  <a:cubicBezTo>
                    <a:pt x="7572" y="4123"/>
                    <a:pt x="5537" y="4290"/>
                    <a:pt x="3869" y="4757"/>
                  </a:cubicBezTo>
                  <a:cubicBezTo>
                    <a:pt x="2202" y="5190"/>
                    <a:pt x="901" y="5824"/>
                    <a:pt x="234" y="6525"/>
                  </a:cubicBezTo>
                  <a:cubicBezTo>
                    <a:pt x="133" y="6591"/>
                    <a:pt x="67" y="6658"/>
                    <a:pt x="0" y="6758"/>
                  </a:cubicBezTo>
                  <a:lnTo>
                    <a:pt x="0" y="6892"/>
                  </a:lnTo>
                  <a:cubicBezTo>
                    <a:pt x="100" y="6792"/>
                    <a:pt x="200" y="6692"/>
                    <a:pt x="300" y="6591"/>
                  </a:cubicBezTo>
                  <a:cubicBezTo>
                    <a:pt x="1001" y="5924"/>
                    <a:pt x="2268" y="5324"/>
                    <a:pt x="3936" y="4924"/>
                  </a:cubicBezTo>
                  <a:cubicBezTo>
                    <a:pt x="5604" y="4490"/>
                    <a:pt x="7605" y="4357"/>
                    <a:pt x="9874" y="4090"/>
                  </a:cubicBezTo>
                  <a:cubicBezTo>
                    <a:pt x="12309" y="3723"/>
                    <a:pt x="14711" y="3156"/>
                    <a:pt x="17046" y="2388"/>
                  </a:cubicBezTo>
                  <a:cubicBezTo>
                    <a:pt x="19381" y="1621"/>
                    <a:pt x="21749" y="1021"/>
                    <a:pt x="24184" y="587"/>
                  </a:cubicBezTo>
                  <a:cubicBezTo>
                    <a:pt x="25773" y="318"/>
                    <a:pt x="27384" y="201"/>
                    <a:pt x="28999" y="201"/>
                  </a:cubicBezTo>
                  <a:cubicBezTo>
                    <a:pt x="29384" y="201"/>
                    <a:pt x="29769" y="207"/>
                    <a:pt x="30155" y="220"/>
                  </a:cubicBezTo>
                  <a:cubicBezTo>
                    <a:pt x="31489" y="254"/>
                    <a:pt x="32823" y="387"/>
                    <a:pt x="34158" y="587"/>
                  </a:cubicBezTo>
                  <a:cubicBezTo>
                    <a:pt x="34625" y="687"/>
                    <a:pt x="34992" y="721"/>
                    <a:pt x="35259" y="787"/>
                  </a:cubicBezTo>
                  <a:cubicBezTo>
                    <a:pt x="35359" y="821"/>
                    <a:pt x="35492" y="821"/>
                    <a:pt x="35625" y="821"/>
                  </a:cubicBezTo>
                  <a:cubicBezTo>
                    <a:pt x="35492" y="787"/>
                    <a:pt x="35359" y="754"/>
                    <a:pt x="35259" y="754"/>
                  </a:cubicBezTo>
                  <a:cubicBezTo>
                    <a:pt x="34992" y="687"/>
                    <a:pt x="34625" y="587"/>
                    <a:pt x="34158" y="520"/>
                  </a:cubicBezTo>
                  <a:cubicBezTo>
                    <a:pt x="32823" y="254"/>
                    <a:pt x="31489" y="87"/>
                    <a:pt x="30122" y="20"/>
                  </a:cubicBezTo>
                  <a:cubicBezTo>
                    <a:pt x="29729" y="7"/>
                    <a:pt x="29336" y="0"/>
                    <a:pt x="28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829;p69">
              <a:extLst>
                <a:ext uri="{FF2B5EF4-FFF2-40B4-BE49-F238E27FC236}">
                  <a16:creationId xmlns:a16="http://schemas.microsoft.com/office/drawing/2014/main" xmlns="" id="{05F31B04-8BE5-B6A5-9E00-8C7C5D20E10C}"/>
                </a:ext>
              </a:extLst>
            </p:cNvPr>
            <p:cNvSpPr/>
            <p:nvPr/>
          </p:nvSpPr>
          <p:spPr>
            <a:xfrm>
              <a:off x="5351921" y="3843070"/>
              <a:ext cx="352859" cy="49312"/>
            </a:xfrm>
            <a:custGeom>
              <a:avLst/>
              <a:gdLst/>
              <a:ahLst/>
              <a:cxnLst/>
              <a:rect l="l" t="t" r="r" b="b"/>
              <a:pathLst>
                <a:path w="21016" h="2937" extrusionOk="0">
                  <a:moveTo>
                    <a:pt x="19792" y="1"/>
                  </a:moveTo>
                  <a:cubicBezTo>
                    <a:pt x="19122" y="1"/>
                    <a:pt x="18456" y="75"/>
                    <a:pt x="17813" y="242"/>
                  </a:cubicBezTo>
                  <a:cubicBezTo>
                    <a:pt x="15845" y="676"/>
                    <a:pt x="13443" y="2210"/>
                    <a:pt x="10441" y="2544"/>
                  </a:cubicBezTo>
                  <a:cubicBezTo>
                    <a:pt x="9760" y="2632"/>
                    <a:pt x="9080" y="2676"/>
                    <a:pt x="8401" y="2676"/>
                  </a:cubicBezTo>
                  <a:cubicBezTo>
                    <a:pt x="6520" y="2676"/>
                    <a:pt x="4659" y="2339"/>
                    <a:pt x="2869" y="1677"/>
                  </a:cubicBezTo>
                  <a:cubicBezTo>
                    <a:pt x="2135" y="1410"/>
                    <a:pt x="1435" y="1076"/>
                    <a:pt x="767" y="709"/>
                  </a:cubicBezTo>
                  <a:cubicBezTo>
                    <a:pt x="501" y="543"/>
                    <a:pt x="267" y="409"/>
                    <a:pt x="0" y="276"/>
                  </a:cubicBezTo>
                  <a:lnTo>
                    <a:pt x="0" y="276"/>
                  </a:lnTo>
                  <a:cubicBezTo>
                    <a:pt x="234" y="476"/>
                    <a:pt x="467" y="643"/>
                    <a:pt x="734" y="776"/>
                  </a:cubicBezTo>
                  <a:cubicBezTo>
                    <a:pt x="1401" y="1210"/>
                    <a:pt x="2102" y="1543"/>
                    <a:pt x="2836" y="1844"/>
                  </a:cubicBezTo>
                  <a:cubicBezTo>
                    <a:pt x="4658" y="2568"/>
                    <a:pt x="6593" y="2937"/>
                    <a:pt x="8541" y="2937"/>
                  </a:cubicBezTo>
                  <a:cubicBezTo>
                    <a:pt x="9196" y="2937"/>
                    <a:pt x="9853" y="2895"/>
                    <a:pt x="10508" y="2811"/>
                  </a:cubicBezTo>
                  <a:cubicBezTo>
                    <a:pt x="11909" y="2611"/>
                    <a:pt x="13310" y="2244"/>
                    <a:pt x="14644" y="1643"/>
                  </a:cubicBezTo>
                  <a:cubicBezTo>
                    <a:pt x="15678" y="1176"/>
                    <a:pt x="16779" y="776"/>
                    <a:pt x="17880" y="443"/>
                  </a:cubicBezTo>
                  <a:cubicBezTo>
                    <a:pt x="18613" y="209"/>
                    <a:pt x="19414" y="109"/>
                    <a:pt x="20181" y="109"/>
                  </a:cubicBezTo>
                  <a:cubicBezTo>
                    <a:pt x="20639" y="109"/>
                    <a:pt x="20925" y="182"/>
                    <a:pt x="20997" y="182"/>
                  </a:cubicBezTo>
                  <a:cubicBezTo>
                    <a:pt x="21009" y="182"/>
                    <a:pt x="21015" y="180"/>
                    <a:pt x="21015" y="176"/>
                  </a:cubicBezTo>
                  <a:cubicBezTo>
                    <a:pt x="20948" y="142"/>
                    <a:pt x="20882" y="109"/>
                    <a:pt x="20815" y="109"/>
                  </a:cubicBezTo>
                  <a:cubicBezTo>
                    <a:pt x="20582" y="76"/>
                    <a:pt x="20381" y="42"/>
                    <a:pt x="20181" y="9"/>
                  </a:cubicBezTo>
                  <a:cubicBezTo>
                    <a:pt x="20051" y="3"/>
                    <a:pt x="19921" y="1"/>
                    <a:pt x="19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830;p69">
              <a:extLst>
                <a:ext uri="{FF2B5EF4-FFF2-40B4-BE49-F238E27FC236}">
                  <a16:creationId xmlns:a16="http://schemas.microsoft.com/office/drawing/2014/main" xmlns="" id="{723D4E4F-8B8A-D38F-BC5E-E0055010D2D5}"/>
                </a:ext>
              </a:extLst>
            </p:cNvPr>
            <p:cNvSpPr/>
            <p:nvPr/>
          </p:nvSpPr>
          <p:spPr>
            <a:xfrm>
              <a:off x="5419131" y="3965268"/>
              <a:ext cx="411103" cy="118823"/>
            </a:xfrm>
            <a:custGeom>
              <a:avLst/>
              <a:gdLst/>
              <a:ahLst/>
              <a:cxnLst/>
              <a:rect l="l" t="t" r="r" b="b"/>
              <a:pathLst>
                <a:path w="24485" h="7077" extrusionOk="0">
                  <a:moveTo>
                    <a:pt x="16715" y="0"/>
                  </a:moveTo>
                  <a:cubicBezTo>
                    <a:pt x="14417" y="0"/>
                    <a:pt x="12123" y="297"/>
                    <a:pt x="9874" y="870"/>
                  </a:cubicBezTo>
                  <a:cubicBezTo>
                    <a:pt x="8006" y="1370"/>
                    <a:pt x="6204" y="2038"/>
                    <a:pt x="4503" y="2905"/>
                  </a:cubicBezTo>
                  <a:cubicBezTo>
                    <a:pt x="3069" y="3605"/>
                    <a:pt x="1735" y="4439"/>
                    <a:pt x="500" y="5407"/>
                  </a:cubicBezTo>
                  <a:cubicBezTo>
                    <a:pt x="200" y="5573"/>
                    <a:pt x="33" y="5907"/>
                    <a:pt x="0" y="6274"/>
                  </a:cubicBezTo>
                  <a:cubicBezTo>
                    <a:pt x="33" y="6574"/>
                    <a:pt x="267" y="6841"/>
                    <a:pt x="567" y="6941"/>
                  </a:cubicBezTo>
                  <a:cubicBezTo>
                    <a:pt x="811" y="7035"/>
                    <a:pt x="1077" y="7076"/>
                    <a:pt x="1340" y="7076"/>
                  </a:cubicBezTo>
                  <a:cubicBezTo>
                    <a:pt x="1543" y="7076"/>
                    <a:pt x="1745" y="7051"/>
                    <a:pt x="1935" y="7008"/>
                  </a:cubicBezTo>
                  <a:cubicBezTo>
                    <a:pt x="2085" y="6974"/>
                    <a:pt x="2227" y="6958"/>
                    <a:pt x="2364" y="6958"/>
                  </a:cubicBezTo>
                  <a:cubicBezTo>
                    <a:pt x="2502" y="6958"/>
                    <a:pt x="2635" y="6974"/>
                    <a:pt x="2769" y="7008"/>
                  </a:cubicBezTo>
                  <a:cubicBezTo>
                    <a:pt x="2969" y="7041"/>
                    <a:pt x="3069" y="7075"/>
                    <a:pt x="3069" y="7075"/>
                  </a:cubicBezTo>
                  <a:cubicBezTo>
                    <a:pt x="3002" y="7008"/>
                    <a:pt x="2902" y="6974"/>
                    <a:pt x="2802" y="6941"/>
                  </a:cubicBezTo>
                  <a:cubicBezTo>
                    <a:pt x="2626" y="6902"/>
                    <a:pt x="2462" y="6886"/>
                    <a:pt x="2295" y="6886"/>
                  </a:cubicBezTo>
                  <a:cubicBezTo>
                    <a:pt x="2178" y="6886"/>
                    <a:pt x="2059" y="6894"/>
                    <a:pt x="1935" y="6908"/>
                  </a:cubicBezTo>
                  <a:cubicBezTo>
                    <a:pt x="1772" y="6945"/>
                    <a:pt x="1605" y="6964"/>
                    <a:pt x="1438" y="6964"/>
                  </a:cubicBezTo>
                  <a:cubicBezTo>
                    <a:pt x="1160" y="6964"/>
                    <a:pt x="884" y="6912"/>
                    <a:pt x="634" y="6808"/>
                  </a:cubicBezTo>
                  <a:cubicBezTo>
                    <a:pt x="400" y="6741"/>
                    <a:pt x="200" y="6507"/>
                    <a:pt x="167" y="6274"/>
                  </a:cubicBezTo>
                  <a:cubicBezTo>
                    <a:pt x="200" y="5974"/>
                    <a:pt x="334" y="5707"/>
                    <a:pt x="600" y="5540"/>
                  </a:cubicBezTo>
                  <a:cubicBezTo>
                    <a:pt x="5391" y="2074"/>
                    <a:pt x="11110" y="251"/>
                    <a:pt x="16973" y="251"/>
                  </a:cubicBezTo>
                  <a:cubicBezTo>
                    <a:pt x="18050" y="251"/>
                    <a:pt x="19132" y="312"/>
                    <a:pt x="20214" y="436"/>
                  </a:cubicBezTo>
                  <a:lnTo>
                    <a:pt x="20248" y="403"/>
                  </a:lnTo>
                  <a:cubicBezTo>
                    <a:pt x="20915" y="503"/>
                    <a:pt x="21482" y="570"/>
                    <a:pt x="22016" y="670"/>
                  </a:cubicBezTo>
                  <a:cubicBezTo>
                    <a:pt x="22549" y="770"/>
                    <a:pt x="22983" y="837"/>
                    <a:pt x="23350" y="937"/>
                  </a:cubicBezTo>
                  <a:lnTo>
                    <a:pt x="24184" y="1137"/>
                  </a:lnTo>
                  <a:cubicBezTo>
                    <a:pt x="24284" y="1170"/>
                    <a:pt x="24384" y="1204"/>
                    <a:pt x="24484" y="1204"/>
                  </a:cubicBezTo>
                  <a:cubicBezTo>
                    <a:pt x="24384" y="1137"/>
                    <a:pt x="24284" y="1104"/>
                    <a:pt x="24184" y="1104"/>
                  </a:cubicBezTo>
                  <a:lnTo>
                    <a:pt x="23350" y="837"/>
                  </a:lnTo>
                  <a:cubicBezTo>
                    <a:pt x="23016" y="737"/>
                    <a:pt x="22549" y="637"/>
                    <a:pt x="22016" y="536"/>
                  </a:cubicBezTo>
                  <a:cubicBezTo>
                    <a:pt x="21515" y="436"/>
                    <a:pt x="20915" y="336"/>
                    <a:pt x="20248" y="236"/>
                  </a:cubicBezTo>
                  <a:cubicBezTo>
                    <a:pt x="19072" y="78"/>
                    <a:pt x="17893" y="0"/>
                    <a:pt x="16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831;p69">
              <a:extLst>
                <a:ext uri="{FF2B5EF4-FFF2-40B4-BE49-F238E27FC236}">
                  <a16:creationId xmlns:a16="http://schemas.microsoft.com/office/drawing/2014/main" xmlns="" id="{E89E7A9D-F664-363F-BC72-32E54FCB7DE1}"/>
                </a:ext>
              </a:extLst>
            </p:cNvPr>
            <p:cNvSpPr/>
            <p:nvPr/>
          </p:nvSpPr>
          <p:spPr>
            <a:xfrm>
              <a:off x="5534496" y="4000174"/>
              <a:ext cx="293489" cy="74363"/>
            </a:xfrm>
            <a:custGeom>
              <a:avLst/>
              <a:gdLst/>
              <a:ahLst/>
              <a:cxnLst/>
              <a:rect l="l" t="t" r="r" b="b"/>
              <a:pathLst>
                <a:path w="17480" h="4429" extrusionOk="0">
                  <a:moveTo>
                    <a:pt x="8307" y="0"/>
                  </a:moveTo>
                  <a:cubicBezTo>
                    <a:pt x="7995" y="0"/>
                    <a:pt x="7684" y="8"/>
                    <a:pt x="7373" y="25"/>
                  </a:cubicBezTo>
                  <a:cubicBezTo>
                    <a:pt x="6005" y="125"/>
                    <a:pt x="4637" y="426"/>
                    <a:pt x="3370" y="959"/>
                  </a:cubicBezTo>
                  <a:cubicBezTo>
                    <a:pt x="2336" y="1360"/>
                    <a:pt x="1368" y="1927"/>
                    <a:pt x="534" y="2660"/>
                  </a:cubicBezTo>
                  <a:cubicBezTo>
                    <a:pt x="334" y="2794"/>
                    <a:pt x="167" y="2994"/>
                    <a:pt x="67" y="3194"/>
                  </a:cubicBezTo>
                  <a:cubicBezTo>
                    <a:pt x="1" y="3428"/>
                    <a:pt x="1" y="3661"/>
                    <a:pt x="134" y="3861"/>
                  </a:cubicBezTo>
                  <a:cubicBezTo>
                    <a:pt x="301" y="4162"/>
                    <a:pt x="634" y="4362"/>
                    <a:pt x="968" y="4395"/>
                  </a:cubicBezTo>
                  <a:cubicBezTo>
                    <a:pt x="1168" y="4428"/>
                    <a:pt x="1368" y="4428"/>
                    <a:pt x="1602" y="4428"/>
                  </a:cubicBezTo>
                  <a:cubicBezTo>
                    <a:pt x="1668" y="4428"/>
                    <a:pt x="1735" y="4428"/>
                    <a:pt x="1802" y="4395"/>
                  </a:cubicBezTo>
                  <a:cubicBezTo>
                    <a:pt x="1802" y="4362"/>
                    <a:pt x="1502" y="4395"/>
                    <a:pt x="1001" y="4295"/>
                  </a:cubicBezTo>
                  <a:cubicBezTo>
                    <a:pt x="701" y="4228"/>
                    <a:pt x="434" y="4062"/>
                    <a:pt x="267" y="3795"/>
                  </a:cubicBezTo>
                  <a:cubicBezTo>
                    <a:pt x="201" y="3628"/>
                    <a:pt x="167" y="3461"/>
                    <a:pt x="234" y="3294"/>
                  </a:cubicBezTo>
                  <a:cubicBezTo>
                    <a:pt x="334" y="3094"/>
                    <a:pt x="468" y="2927"/>
                    <a:pt x="668" y="2827"/>
                  </a:cubicBezTo>
                  <a:cubicBezTo>
                    <a:pt x="1502" y="2127"/>
                    <a:pt x="2469" y="1560"/>
                    <a:pt x="3503" y="1159"/>
                  </a:cubicBezTo>
                  <a:cubicBezTo>
                    <a:pt x="4737" y="659"/>
                    <a:pt x="6072" y="359"/>
                    <a:pt x="7406" y="259"/>
                  </a:cubicBezTo>
                  <a:cubicBezTo>
                    <a:pt x="7671" y="248"/>
                    <a:pt x="7936" y="243"/>
                    <a:pt x="8201" y="243"/>
                  </a:cubicBezTo>
                  <a:cubicBezTo>
                    <a:pt x="10397" y="243"/>
                    <a:pt x="12561" y="612"/>
                    <a:pt x="14644" y="1326"/>
                  </a:cubicBezTo>
                  <a:cubicBezTo>
                    <a:pt x="15545" y="1626"/>
                    <a:pt x="16246" y="1893"/>
                    <a:pt x="16713" y="2093"/>
                  </a:cubicBezTo>
                  <a:cubicBezTo>
                    <a:pt x="16979" y="2227"/>
                    <a:pt x="17213" y="2294"/>
                    <a:pt x="17480" y="2394"/>
                  </a:cubicBezTo>
                  <a:cubicBezTo>
                    <a:pt x="17480" y="2394"/>
                    <a:pt x="17446" y="2327"/>
                    <a:pt x="17313" y="2260"/>
                  </a:cubicBezTo>
                  <a:cubicBezTo>
                    <a:pt x="17180" y="2193"/>
                    <a:pt x="17013" y="2127"/>
                    <a:pt x="16746" y="1993"/>
                  </a:cubicBezTo>
                  <a:cubicBezTo>
                    <a:pt x="16279" y="1793"/>
                    <a:pt x="15578" y="1493"/>
                    <a:pt x="14678" y="1159"/>
                  </a:cubicBezTo>
                  <a:cubicBezTo>
                    <a:pt x="12637" y="401"/>
                    <a:pt x="10469" y="0"/>
                    <a:pt x="8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832;p69">
              <a:extLst>
                <a:ext uri="{FF2B5EF4-FFF2-40B4-BE49-F238E27FC236}">
                  <a16:creationId xmlns:a16="http://schemas.microsoft.com/office/drawing/2014/main" xmlns="" id="{A4B212E8-FC21-E448-03A1-449FEC930340}"/>
                </a:ext>
              </a:extLst>
            </p:cNvPr>
            <p:cNvSpPr/>
            <p:nvPr/>
          </p:nvSpPr>
          <p:spPr>
            <a:xfrm>
              <a:off x="5239897" y="4095240"/>
              <a:ext cx="593694" cy="79350"/>
            </a:xfrm>
            <a:custGeom>
              <a:avLst/>
              <a:gdLst/>
              <a:ahLst/>
              <a:cxnLst/>
              <a:rect l="l" t="t" r="r" b="b"/>
              <a:pathLst>
                <a:path w="35360" h="4726" extrusionOk="0">
                  <a:moveTo>
                    <a:pt x="1" y="1"/>
                  </a:moveTo>
                  <a:lnTo>
                    <a:pt x="1" y="34"/>
                  </a:lnTo>
                  <a:lnTo>
                    <a:pt x="101" y="101"/>
                  </a:lnTo>
                  <a:lnTo>
                    <a:pt x="1001" y="634"/>
                  </a:lnTo>
                  <a:cubicBezTo>
                    <a:pt x="2136" y="1268"/>
                    <a:pt x="3336" y="1802"/>
                    <a:pt x="4537" y="2302"/>
                  </a:cubicBezTo>
                  <a:cubicBezTo>
                    <a:pt x="8572" y="3903"/>
                    <a:pt x="12838" y="4726"/>
                    <a:pt x="17128" y="4726"/>
                  </a:cubicBezTo>
                  <a:cubicBezTo>
                    <a:pt x="19541" y="4726"/>
                    <a:pt x="21961" y="4465"/>
                    <a:pt x="24351" y="3937"/>
                  </a:cubicBezTo>
                  <a:cubicBezTo>
                    <a:pt x="26486" y="3470"/>
                    <a:pt x="28421" y="3036"/>
                    <a:pt x="30056" y="2836"/>
                  </a:cubicBezTo>
                  <a:cubicBezTo>
                    <a:pt x="30752" y="2744"/>
                    <a:pt x="31469" y="2693"/>
                    <a:pt x="32189" y="2693"/>
                  </a:cubicBezTo>
                  <a:cubicBezTo>
                    <a:pt x="32779" y="2693"/>
                    <a:pt x="33372" y="2728"/>
                    <a:pt x="33958" y="2803"/>
                  </a:cubicBezTo>
                  <a:lnTo>
                    <a:pt x="34559" y="2869"/>
                  </a:lnTo>
                  <a:lnTo>
                    <a:pt x="34992" y="2969"/>
                  </a:lnTo>
                  <a:cubicBezTo>
                    <a:pt x="35126" y="3003"/>
                    <a:pt x="35226" y="3003"/>
                    <a:pt x="35359" y="3036"/>
                  </a:cubicBezTo>
                  <a:cubicBezTo>
                    <a:pt x="35259" y="2969"/>
                    <a:pt x="35126" y="2936"/>
                    <a:pt x="34992" y="2903"/>
                  </a:cubicBezTo>
                  <a:lnTo>
                    <a:pt x="34592" y="2803"/>
                  </a:lnTo>
                  <a:lnTo>
                    <a:pt x="33992" y="2703"/>
                  </a:lnTo>
                  <a:cubicBezTo>
                    <a:pt x="33312" y="2598"/>
                    <a:pt x="32622" y="2548"/>
                    <a:pt x="31934" y="2548"/>
                  </a:cubicBezTo>
                  <a:cubicBezTo>
                    <a:pt x="31305" y="2548"/>
                    <a:pt x="30676" y="2590"/>
                    <a:pt x="30056" y="2669"/>
                  </a:cubicBezTo>
                  <a:cubicBezTo>
                    <a:pt x="26789" y="2963"/>
                    <a:pt x="22499" y="4473"/>
                    <a:pt x="17562" y="4473"/>
                  </a:cubicBezTo>
                  <a:cubicBezTo>
                    <a:pt x="17457" y="4473"/>
                    <a:pt x="17352" y="4472"/>
                    <a:pt x="17246" y="4471"/>
                  </a:cubicBezTo>
                  <a:cubicBezTo>
                    <a:pt x="12943" y="4471"/>
                    <a:pt x="8674" y="3703"/>
                    <a:pt x="4637" y="2136"/>
                  </a:cubicBezTo>
                  <a:cubicBezTo>
                    <a:pt x="3403" y="1669"/>
                    <a:pt x="2202" y="1135"/>
                    <a:pt x="1068" y="568"/>
                  </a:cubicBezTo>
                  <a:lnTo>
                    <a:pt x="101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833;p69">
              <a:extLst>
                <a:ext uri="{FF2B5EF4-FFF2-40B4-BE49-F238E27FC236}">
                  <a16:creationId xmlns:a16="http://schemas.microsoft.com/office/drawing/2014/main" xmlns="" id="{FBF493D0-2C7B-EAF9-948B-9AB018C4AFB5}"/>
                </a:ext>
              </a:extLst>
            </p:cNvPr>
            <p:cNvSpPr/>
            <p:nvPr/>
          </p:nvSpPr>
          <p:spPr>
            <a:xfrm>
              <a:off x="5586025" y="4067805"/>
              <a:ext cx="251481" cy="38197"/>
            </a:xfrm>
            <a:custGeom>
              <a:avLst/>
              <a:gdLst/>
              <a:ahLst/>
              <a:cxnLst/>
              <a:rect l="l" t="t" r="r" b="b"/>
              <a:pathLst>
                <a:path w="14978" h="227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4" y="34"/>
                    <a:pt x="134" y="100"/>
                  </a:cubicBezTo>
                  <a:cubicBezTo>
                    <a:pt x="234" y="234"/>
                    <a:pt x="367" y="334"/>
                    <a:pt x="534" y="400"/>
                  </a:cubicBezTo>
                  <a:cubicBezTo>
                    <a:pt x="1001" y="767"/>
                    <a:pt x="1535" y="1034"/>
                    <a:pt x="2102" y="1301"/>
                  </a:cubicBezTo>
                  <a:cubicBezTo>
                    <a:pt x="2936" y="1635"/>
                    <a:pt x="3803" y="1868"/>
                    <a:pt x="4704" y="2035"/>
                  </a:cubicBezTo>
                  <a:cubicBezTo>
                    <a:pt x="5633" y="2180"/>
                    <a:pt x="6588" y="2275"/>
                    <a:pt x="7546" y="2275"/>
                  </a:cubicBezTo>
                  <a:cubicBezTo>
                    <a:pt x="7688" y="2275"/>
                    <a:pt x="7831" y="2273"/>
                    <a:pt x="7973" y="2268"/>
                  </a:cubicBezTo>
                  <a:cubicBezTo>
                    <a:pt x="10308" y="2202"/>
                    <a:pt x="12409" y="1935"/>
                    <a:pt x="13910" y="1768"/>
                  </a:cubicBezTo>
                  <a:lnTo>
                    <a:pt x="14978" y="1635"/>
                  </a:lnTo>
                  <a:lnTo>
                    <a:pt x="14978" y="1501"/>
                  </a:lnTo>
                  <a:lnTo>
                    <a:pt x="13910" y="1568"/>
                  </a:lnTo>
                  <a:cubicBezTo>
                    <a:pt x="12376" y="1701"/>
                    <a:pt x="10308" y="1968"/>
                    <a:pt x="7973" y="2002"/>
                  </a:cubicBezTo>
                  <a:cubicBezTo>
                    <a:pt x="7795" y="2007"/>
                    <a:pt x="7616" y="2010"/>
                    <a:pt x="7437" y="2010"/>
                  </a:cubicBezTo>
                  <a:cubicBezTo>
                    <a:pt x="6539" y="2010"/>
                    <a:pt x="5627" y="1940"/>
                    <a:pt x="4737" y="1801"/>
                  </a:cubicBezTo>
                  <a:cubicBezTo>
                    <a:pt x="3870" y="1668"/>
                    <a:pt x="3003" y="1435"/>
                    <a:pt x="2169" y="1101"/>
                  </a:cubicBezTo>
                  <a:cubicBezTo>
                    <a:pt x="1435" y="801"/>
                    <a:pt x="701" y="4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834;p69">
              <a:extLst>
                <a:ext uri="{FF2B5EF4-FFF2-40B4-BE49-F238E27FC236}">
                  <a16:creationId xmlns:a16="http://schemas.microsoft.com/office/drawing/2014/main" xmlns="" id="{F8AA8974-EBEF-CD15-74DB-C209D2632A8A}"/>
                </a:ext>
              </a:extLst>
            </p:cNvPr>
            <p:cNvSpPr/>
            <p:nvPr/>
          </p:nvSpPr>
          <p:spPr>
            <a:xfrm>
              <a:off x="5239343" y="4146130"/>
              <a:ext cx="598731" cy="56767"/>
            </a:xfrm>
            <a:custGeom>
              <a:avLst/>
              <a:gdLst/>
              <a:ahLst/>
              <a:cxnLst/>
              <a:rect l="l" t="t" r="r" b="b"/>
              <a:pathLst>
                <a:path w="35660" h="3381" extrusionOk="0">
                  <a:moveTo>
                    <a:pt x="1418" y="1"/>
                  </a:moveTo>
                  <a:cubicBezTo>
                    <a:pt x="1301" y="1"/>
                    <a:pt x="1185" y="2"/>
                    <a:pt x="1068" y="5"/>
                  </a:cubicBezTo>
                  <a:cubicBezTo>
                    <a:pt x="701" y="39"/>
                    <a:pt x="367" y="105"/>
                    <a:pt x="0" y="172"/>
                  </a:cubicBezTo>
                  <a:lnTo>
                    <a:pt x="0" y="205"/>
                  </a:lnTo>
                  <a:cubicBezTo>
                    <a:pt x="367" y="172"/>
                    <a:pt x="701" y="139"/>
                    <a:pt x="1068" y="105"/>
                  </a:cubicBezTo>
                  <a:cubicBezTo>
                    <a:pt x="2469" y="105"/>
                    <a:pt x="3836" y="272"/>
                    <a:pt x="5204" y="672"/>
                  </a:cubicBezTo>
                  <a:cubicBezTo>
                    <a:pt x="6905" y="1139"/>
                    <a:pt x="8873" y="1940"/>
                    <a:pt x="11175" y="2474"/>
                  </a:cubicBezTo>
                  <a:cubicBezTo>
                    <a:pt x="13643" y="3074"/>
                    <a:pt x="16179" y="3374"/>
                    <a:pt x="18747" y="3374"/>
                  </a:cubicBezTo>
                  <a:cubicBezTo>
                    <a:pt x="18930" y="3379"/>
                    <a:pt x="19111" y="3381"/>
                    <a:pt x="19292" y="3381"/>
                  </a:cubicBezTo>
                  <a:cubicBezTo>
                    <a:pt x="24349" y="3381"/>
                    <a:pt x="28728" y="1700"/>
                    <a:pt x="32129" y="1700"/>
                  </a:cubicBezTo>
                  <a:cubicBezTo>
                    <a:pt x="32251" y="1700"/>
                    <a:pt x="32371" y="1702"/>
                    <a:pt x="32490" y="1706"/>
                  </a:cubicBezTo>
                  <a:cubicBezTo>
                    <a:pt x="33558" y="1706"/>
                    <a:pt x="34625" y="1873"/>
                    <a:pt x="35659" y="2173"/>
                  </a:cubicBezTo>
                  <a:lnTo>
                    <a:pt x="35659" y="2040"/>
                  </a:lnTo>
                  <a:cubicBezTo>
                    <a:pt x="34625" y="1706"/>
                    <a:pt x="33558" y="1540"/>
                    <a:pt x="32490" y="1540"/>
                  </a:cubicBezTo>
                  <a:cubicBezTo>
                    <a:pt x="32337" y="1533"/>
                    <a:pt x="32182" y="1529"/>
                    <a:pt x="32026" y="1529"/>
                  </a:cubicBezTo>
                  <a:cubicBezTo>
                    <a:pt x="28586" y="1529"/>
                    <a:pt x="24274" y="3147"/>
                    <a:pt x="19298" y="3147"/>
                  </a:cubicBezTo>
                  <a:cubicBezTo>
                    <a:pt x="19115" y="3147"/>
                    <a:pt x="18932" y="3145"/>
                    <a:pt x="18747" y="3141"/>
                  </a:cubicBezTo>
                  <a:cubicBezTo>
                    <a:pt x="16212" y="3107"/>
                    <a:pt x="13677" y="2807"/>
                    <a:pt x="11208" y="2240"/>
                  </a:cubicBezTo>
                  <a:cubicBezTo>
                    <a:pt x="8940" y="1706"/>
                    <a:pt x="6972" y="939"/>
                    <a:pt x="5237" y="506"/>
                  </a:cubicBezTo>
                  <a:cubicBezTo>
                    <a:pt x="3984" y="169"/>
                    <a:pt x="270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835;p69">
              <a:extLst>
                <a:ext uri="{FF2B5EF4-FFF2-40B4-BE49-F238E27FC236}">
                  <a16:creationId xmlns:a16="http://schemas.microsoft.com/office/drawing/2014/main" xmlns="" id="{5BCA5EEA-0633-3134-BD17-90B01F58FC6B}"/>
                </a:ext>
              </a:extLst>
            </p:cNvPr>
            <p:cNvSpPr/>
            <p:nvPr/>
          </p:nvSpPr>
          <p:spPr>
            <a:xfrm>
              <a:off x="5239343" y="4224674"/>
              <a:ext cx="598161" cy="69410"/>
            </a:xfrm>
            <a:custGeom>
              <a:avLst/>
              <a:gdLst/>
              <a:ahLst/>
              <a:cxnLst/>
              <a:rect l="l" t="t" r="r" b="b"/>
              <a:pathLst>
                <a:path w="35626" h="4134" extrusionOk="0">
                  <a:moveTo>
                    <a:pt x="11337" y="0"/>
                  </a:moveTo>
                  <a:cubicBezTo>
                    <a:pt x="10956" y="0"/>
                    <a:pt x="10580" y="10"/>
                    <a:pt x="10208" y="31"/>
                  </a:cubicBezTo>
                  <a:cubicBezTo>
                    <a:pt x="8073" y="97"/>
                    <a:pt x="5971" y="564"/>
                    <a:pt x="4037" y="1432"/>
                  </a:cubicBezTo>
                  <a:cubicBezTo>
                    <a:pt x="2736" y="2032"/>
                    <a:pt x="1501" y="2766"/>
                    <a:pt x="401" y="3666"/>
                  </a:cubicBezTo>
                  <a:cubicBezTo>
                    <a:pt x="234" y="3800"/>
                    <a:pt x="100" y="3900"/>
                    <a:pt x="0" y="4033"/>
                  </a:cubicBezTo>
                  <a:lnTo>
                    <a:pt x="0" y="4133"/>
                  </a:lnTo>
                  <a:lnTo>
                    <a:pt x="467" y="3733"/>
                  </a:lnTo>
                  <a:cubicBezTo>
                    <a:pt x="1602" y="2899"/>
                    <a:pt x="2836" y="2165"/>
                    <a:pt x="4137" y="1598"/>
                  </a:cubicBezTo>
                  <a:cubicBezTo>
                    <a:pt x="6038" y="764"/>
                    <a:pt x="8106" y="331"/>
                    <a:pt x="10208" y="264"/>
                  </a:cubicBezTo>
                  <a:cubicBezTo>
                    <a:pt x="10545" y="245"/>
                    <a:pt x="10888" y="236"/>
                    <a:pt x="11236" y="236"/>
                  </a:cubicBezTo>
                  <a:cubicBezTo>
                    <a:pt x="13297" y="236"/>
                    <a:pt x="15540" y="546"/>
                    <a:pt x="17880" y="831"/>
                  </a:cubicBezTo>
                  <a:cubicBezTo>
                    <a:pt x="19247" y="998"/>
                    <a:pt x="20582" y="1131"/>
                    <a:pt x="21849" y="1198"/>
                  </a:cubicBezTo>
                  <a:cubicBezTo>
                    <a:pt x="22166" y="1206"/>
                    <a:pt x="22481" y="1211"/>
                    <a:pt x="22795" y="1211"/>
                  </a:cubicBezTo>
                  <a:cubicBezTo>
                    <a:pt x="23736" y="1211"/>
                    <a:pt x="24668" y="1173"/>
                    <a:pt x="25619" y="1098"/>
                  </a:cubicBezTo>
                  <a:cubicBezTo>
                    <a:pt x="27184" y="944"/>
                    <a:pt x="28647" y="804"/>
                    <a:pt x="29960" y="804"/>
                  </a:cubicBezTo>
                  <a:cubicBezTo>
                    <a:pt x="30634" y="804"/>
                    <a:pt x="31268" y="841"/>
                    <a:pt x="31856" y="931"/>
                  </a:cubicBezTo>
                  <a:cubicBezTo>
                    <a:pt x="33224" y="1098"/>
                    <a:pt x="34492" y="1565"/>
                    <a:pt x="35626" y="2332"/>
                  </a:cubicBezTo>
                  <a:lnTo>
                    <a:pt x="35626" y="2199"/>
                  </a:lnTo>
                  <a:cubicBezTo>
                    <a:pt x="34492" y="1432"/>
                    <a:pt x="33224" y="931"/>
                    <a:pt x="31890" y="764"/>
                  </a:cubicBezTo>
                  <a:cubicBezTo>
                    <a:pt x="31209" y="649"/>
                    <a:pt x="30469" y="602"/>
                    <a:pt x="29682" y="602"/>
                  </a:cubicBezTo>
                  <a:cubicBezTo>
                    <a:pt x="28423" y="602"/>
                    <a:pt x="27042" y="721"/>
                    <a:pt x="25585" y="864"/>
                  </a:cubicBezTo>
                  <a:cubicBezTo>
                    <a:pt x="24788" y="929"/>
                    <a:pt x="23991" y="966"/>
                    <a:pt x="23194" y="966"/>
                  </a:cubicBezTo>
                  <a:cubicBezTo>
                    <a:pt x="22757" y="966"/>
                    <a:pt x="22320" y="955"/>
                    <a:pt x="21883" y="931"/>
                  </a:cubicBezTo>
                  <a:cubicBezTo>
                    <a:pt x="20582" y="898"/>
                    <a:pt x="19281" y="731"/>
                    <a:pt x="17913" y="564"/>
                  </a:cubicBezTo>
                  <a:cubicBezTo>
                    <a:pt x="15630" y="282"/>
                    <a:pt x="13418" y="0"/>
                    <a:pt x="11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836;p69">
              <a:extLst>
                <a:ext uri="{FF2B5EF4-FFF2-40B4-BE49-F238E27FC236}">
                  <a16:creationId xmlns:a16="http://schemas.microsoft.com/office/drawing/2014/main" xmlns="" id="{4ABBDD81-7B89-372B-4F37-77B53E6D4724}"/>
                </a:ext>
              </a:extLst>
            </p:cNvPr>
            <p:cNvSpPr/>
            <p:nvPr/>
          </p:nvSpPr>
          <p:spPr>
            <a:xfrm>
              <a:off x="5341830" y="4278940"/>
              <a:ext cx="287327" cy="29702"/>
            </a:xfrm>
            <a:custGeom>
              <a:avLst/>
              <a:gdLst/>
              <a:ahLst/>
              <a:cxnLst/>
              <a:rect l="l" t="t" r="r" b="b"/>
              <a:pathLst>
                <a:path w="17113" h="1769" extrusionOk="0">
                  <a:moveTo>
                    <a:pt x="6605" y="1"/>
                  </a:moveTo>
                  <a:cubicBezTo>
                    <a:pt x="5204" y="1"/>
                    <a:pt x="3803" y="201"/>
                    <a:pt x="2469" y="601"/>
                  </a:cubicBezTo>
                  <a:cubicBezTo>
                    <a:pt x="1602" y="868"/>
                    <a:pt x="768" y="1268"/>
                    <a:pt x="1" y="1769"/>
                  </a:cubicBezTo>
                  <a:lnTo>
                    <a:pt x="201" y="1769"/>
                  </a:lnTo>
                  <a:cubicBezTo>
                    <a:pt x="935" y="1335"/>
                    <a:pt x="1702" y="1002"/>
                    <a:pt x="2536" y="768"/>
                  </a:cubicBezTo>
                  <a:cubicBezTo>
                    <a:pt x="3728" y="432"/>
                    <a:pt x="4977" y="264"/>
                    <a:pt x="6256" y="264"/>
                  </a:cubicBezTo>
                  <a:cubicBezTo>
                    <a:pt x="6372" y="264"/>
                    <a:pt x="6489" y="265"/>
                    <a:pt x="6605" y="268"/>
                  </a:cubicBezTo>
                  <a:cubicBezTo>
                    <a:pt x="8273" y="301"/>
                    <a:pt x="9941" y="501"/>
                    <a:pt x="11609" y="868"/>
                  </a:cubicBezTo>
                  <a:cubicBezTo>
                    <a:pt x="13077" y="1168"/>
                    <a:pt x="14478" y="1502"/>
                    <a:pt x="15812" y="1769"/>
                  </a:cubicBezTo>
                  <a:lnTo>
                    <a:pt x="17113" y="1769"/>
                  </a:lnTo>
                  <a:lnTo>
                    <a:pt x="16613" y="1669"/>
                  </a:lnTo>
                  <a:cubicBezTo>
                    <a:pt x="15078" y="1402"/>
                    <a:pt x="13410" y="968"/>
                    <a:pt x="11642" y="601"/>
                  </a:cubicBezTo>
                  <a:cubicBezTo>
                    <a:pt x="9975" y="234"/>
                    <a:pt x="8307" y="34"/>
                    <a:pt x="6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3837;p69">
            <a:extLst>
              <a:ext uri="{FF2B5EF4-FFF2-40B4-BE49-F238E27FC236}">
                <a16:creationId xmlns:a16="http://schemas.microsoft.com/office/drawing/2014/main" xmlns="" id="{25432F56-FF08-815B-343B-DB8294BA7627}"/>
              </a:ext>
            </a:extLst>
          </p:cNvPr>
          <p:cNvSpPr/>
          <p:nvPr/>
        </p:nvSpPr>
        <p:spPr>
          <a:xfrm>
            <a:off x="7433309" y="5006424"/>
            <a:ext cx="390390" cy="7600"/>
          </a:xfrm>
          <a:custGeom>
            <a:avLst/>
            <a:gdLst/>
            <a:ahLst/>
            <a:cxnLst/>
            <a:rect l="l" t="t" r="r" b="b"/>
            <a:pathLst>
              <a:path w="25786" h="502" extrusionOk="0">
                <a:moveTo>
                  <a:pt x="0" y="1"/>
                </a:moveTo>
                <a:lnTo>
                  <a:pt x="0" y="501"/>
                </a:lnTo>
                <a:lnTo>
                  <a:pt x="25785" y="501"/>
                </a:lnTo>
                <a:lnTo>
                  <a:pt x="25785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3838;p69">
            <a:extLst>
              <a:ext uri="{FF2B5EF4-FFF2-40B4-BE49-F238E27FC236}">
                <a16:creationId xmlns:a16="http://schemas.microsoft.com/office/drawing/2014/main" xmlns="" id="{9E974731-FB54-CF54-516F-3EB0E4571380}"/>
              </a:ext>
            </a:extLst>
          </p:cNvPr>
          <p:cNvSpPr/>
          <p:nvPr/>
        </p:nvSpPr>
        <p:spPr>
          <a:xfrm>
            <a:off x="7433309" y="5207410"/>
            <a:ext cx="390390" cy="7584"/>
          </a:xfrm>
          <a:custGeom>
            <a:avLst/>
            <a:gdLst/>
            <a:ahLst/>
            <a:cxnLst/>
            <a:rect l="l" t="t" r="r" b="b"/>
            <a:pathLst>
              <a:path w="25786" h="501" extrusionOk="0">
                <a:moveTo>
                  <a:pt x="0" y="0"/>
                </a:moveTo>
                <a:lnTo>
                  <a:pt x="0" y="500"/>
                </a:lnTo>
                <a:lnTo>
                  <a:pt x="25785" y="500"/>
                </a:lnTo>
                <a:lnTo>
                  <a:pt x="25785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3839;p69">
            <a:extLst>
              <a:ext uri="{FF2B5EF4-FFF2-40B4-BE49-F238E27FC236}">
                <a16:creationId xmlns:a16="http://schemas.microsoft.com/office/drawing/2014/main" xmlns="" id="{1AF3F8FE-0C58-CD10-DCC4-72C70B9F1BB2}"/>
              </a:ext>
            </a:extLst>
          </p:cNvPr>
          <p:cNvSpPr/>
          <p:nvPr/>
        </p:nvSpPr>
        <p:spPr>
          <a:xfrm>
            <a:off x="7590367" y="5009966"/>
            <a:ext cx="82844" cy="17681"/>
          </a:xfrm>
          <a:custGeom>
            <a:avLst/>
            <a:gdLst/>
            <a:ahLst/>
            <a:cxnLst/>
            <a:rect l="l" t="t" r="r" b="b"/>
            <a:pathLst>
              <a:path w="5472" h="1168" extrusionOk="0">
                <a:moveTo>
                  <a:pt x="0" y="0"/>
                </a:moveTo>
                <a:lnTo>
                  <a:pt x="0" y="1168"/>
                </a:lnTo>
                <a:lnTo>
                  <a:pt x="5471" y="1168"/>
                </a:lnTo>
                <a:lnTo>
                  <a:pt x="5471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3840;p69">
            <a:extLst>
              <a:ext uri="{FF2B5EF4-FFF2-40B4-BE49-F238E27FC236}">
                <a16:creationId xmlns:a16="http://schemas.microsoft.com/office/drawing/2014/main" xmlns="" id="{826C9B94-E384-5111-1B9A-8B7BE16CE92C}"/>
              </a:ext>
            </a:extLst>
          </p:cNvPr>
          <p:cNvSpPr/>
          <p:nvPr/>
        </p:nvSpPr>
        <p:spPr>
          <a:xfrm>
            <a:off x="7590367" y="4811508"/>
            <a:ext cx="82844" cy="17197"/>
          </a:xfrm>
          <a:custGeom>
            <a:avLst/>
            <a:gdLst/>
            <a:ahLst/>
            <a:cxnLst/>
            <a:rect l="l" t="t" r="r" b="b"/>
            <a:pathLst>
              <a:path w="5472" h="1136" extrusionOk="0">
                <a:moveTo>
                  <a:pt x="0" y="1"/>
                </a:moveTo>
                <a:lnTo>
                  <a:pt x="0" y="1135"/>
                </a:lnTo>
                <a:lnTo>
                  <a:pt x="5471" y="1135"/>
                </a:lnTo>
                <a:lnTo>
                  <a:pt x="5471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3841;p69">
            <a:extLst>
              <a:ext uri="{FF2B5EF4-FFF2-40B4-BE49-F238E27FC236}">
                <a16:creationId xmlns:a16="http://schemas.microsoft.com/office/drawing/2014/main" xmlns="" id="{5B69EB06-8856-B72A-A593-EE570AE6B47F}"/>
              </a:ext>
            </a:extLst>
          </p:cNvPr>
          <p:cNvSpPr/>
          <p:nvPr/>
        </p:nvSpPr>
        <p:spPr>
          <a:xfrm>
            <a:off x="7590367" y="5209923"/>
            <a:ext cx="82844" cy="17697"/>
          </a:xfrm>
          <a:custGeom>
            <a:avLst/>
            <a:gdLst/>
            <a:ahLst/>
            <a:cxnLst/>
            <a:rect l="l" t="t" r="r" b="b"/>
            <a:pathLst>
              <a:path w="5472" h="1169" extrusionOk="0">
                <a:moveTo>
                  <a:pt x="0" y="1"/>
                </a:moveTo>
                <a:lnTo>
                  <a:pt x="0" y="1168"/>
                </a:lnTo>
                <a:lnTo>
                  <a:pt x="5471" y="1168"/>
                </a:lnTo>
                <a:lnTo>
                  <a:pt x="5471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3842;p69">
            <a:extLst>
              <a:ext uri="{FF2B5EF4-FFF2-40B4-BE49-F238E27FC236}">
                <a16:creationId xmlns:a16="http://schemas.microsoft.com/office/drawing/2014/main" xmlns="" id="{EB4CEA16-0896-DFA9-10BE-CEDAD02E7A52}"/>
              </a:ext>
            </a:extLst>
          </p:cNvPr>
          <p:cNvSpPr/>
          <p:nvPr/>
        </p:nvSpPr>
        <p:spPr>
          <a:xfrm>
            <a:off x="7823683" y="4811508"/>
            <a:ext cx="148989" cy="609513"/>
          </a:xfrm>
          <a:custGeom>
            <a:avLst/>
            <a:gdLst/>
            <a:ahLst/>
            <a:cxnLst/>
            <a:rect l="l" t="t" r="r" b="b"/>
            <a:pathLst>
              <a:path w="9841" h="40264" extrusionOk="0">
                <a:moveTo>
                  <a:pt x="0" y="1"/>
                </a:moveTo>
                <a:lnTo>
                  <a:pt x="0" y="40263"/>
                </a:lnTo>
                <a:lnTo>
                  <a:pt x="9841" y="40263"/>
                </a:lnTo>
                <a:lnTo>
                  <a:pt x="9841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3843;p69">
            <a:extLst>
              <a:ext uri="{FF2B5EF4-FFF2-40B4-BE49-F238E27FC236}">
                <a16:creationId xmlns:a16="http://schemas.microsoft.com/office/drawing/2014/main" xmlns="" id="{65DD44E6-6873-DC26-A56A-240A72775DBB}"/>
              </a:ext>
            </a:extLst>
          </p:cNvPr>
          <p:cNvSpPr/>
          <p:nvPr/>
        </p:nvSpPr>
        <p:spPr>
          <a:xfrm>
            <a:off x="7433309" y="4560551"/>
            <a:ext cx="52535" cy="250971"/>
          </a:xfrm>
          <a:custGeom>
            <a:avLst/>
            <a:gdLst/>
            <a:ahLst/>
            <a:cxnLst/>
            <a:rect l="l" t="t" r="r" b="b"/>
            <a:pathLst>
              <a:path w="3470" h="16579" extrusionOk="0">
                <a:moveTo>
                  <a:pt x="0" y="0"/>
                </a:moveTo>
                <a:lnTo>
                  <a:pt x="0" y="16579"/>
                </a:lnTo>
                <a:lnTo>
                  <a:pt x="3470" y="16579"/>
                </a:lnTo>
                <a:lnTo>
                  <a:pt x="3470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3844;p69">
            <a:extLst>
              <a:ext uri="{FF2B5EF4-FFF2-40B4-BE49-F238E27FC236}">
                <a16:creationId xmlns:a16="http://schemas.microsoft.com/office/drawing/2014/main" xmlns="" id="{9D784C9D-F8BC-F0A3-C74D-3CE6C26D0DA0}"/>
              </a:ext>
            </a:extLst>
          </p:cNvPr>
          <p:cNvSpPr/>
          <p:nvPr/>
        </p:nvSpPr>
        <p:spPr>
          <a:xfrm>
            <a:off x="7512595" y="4586301"/>
            <a:ext cx="36880" cy="225222"/>
          </a:xfrm>
          <a:custGeom>
            <a:avLst/>
            <a:gdLst/>
            <a:ahLst/>
            <a:cxnLst/>
            <a:rect l="l" t="t" r="r" b="b"/>
            <a:pathLst>
              <a:path w="2436" h="14878" extrusionOk="0">
                <a:moveTo>
                  <a:pt x="0" y="1"/>
                </a:moveTo>
                <a:lnTo>
                  <a:pt x="0" y="14878"/>
                </a:lnTo>
                <a:lnTo>
                  <a:pt x="2436" y="14878"/>
                </a:lnTo>
                <a:lnTo>
                  <a:pt x="2436" y="1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3845;p69">
            <a:extLst>
              <a:ext uri="{FF2B5EF4-FFF2-40B4-BE49-F238E27FC236}">
                <a16:creationId xmlns:a16="http://schemas.microsoft.com/office/drawing/2014/main" xmlns="" id="{3F9455D4-9CC1-1EC7-79D0-11B50E7F52ED}"/>
              </a:ext>
            </a:extLst>
          </p:cNvPr>
          <p:cNvSpPr/>
          <p:nvPr/>
        </p:nvSpPr>
        <p:spPr>
          <a:xfrm>
            <a:off x="7485828" y="4586301"/>
            <a:ext cx="26782" cy="225222"/>
          </a:xfrm>
          <a:custGeom>
            <a:avLst/>
            <a:gdLst/>
            <a:ahLst/>
            <a:cxnLst/>
            <a:rect l="l" t="t" r="r" b="b"/>
            <a:pathLst>
              <a:path w="1769" h="14878" extrusionOk="0">
                <a:moveTo>
                  <a:pt x="1" y="1"/>
                </a:moveTo>
                <a:lnTo>
                  <a:pt x="1" y="14878"/>
                </a:lnTo>
                <a:lnTo>
                  <a:pt x="1768" y="14878"/>
                </a:lnTo>
                <a:lnTo>
                  <a:pt x="1768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3846;p69">
            <a:extLst>
              <a:ext uri="{FF2B5EF4-FFF2-40B4-BE49-F238E27FC236}">
                <a16:creationId xmlns:a16="http://schemas.microsoft.com/office/drawing/2014/main" xmlns="" id="{422D434F-BBF6-6598-A43C-FBAAADEDFA9D}"/>
              </a:ext>
            </a:extLst>
          </p:cNvPr>
          <p:cNvSpPr/>
          <p:nvPr/>
        </p:nvSpPr>
        <p:spPr>
          <a:xfrm>
            <a:off x="7549460" y="4612051"/>
            <a:ext cx="26782" cy="199473"/>
          </a:xfrm>
          <a:custGeom>
            <a:avLst/>
            <a:gdLst/>
            <a:ahLst/>
            <a:cxnLst/>
            <a:rect l="l" t="t" r="r" b="b"/>
            <a:pathLst>
              <a:path w="1769" h="13177" extrusionOk="0">
                <a:moveTo>
                  <a:pt x="1" y="1"/>
                </a:moveTo>
                <a:lnTo>
                  <a:pt x="1" y="13177"/>
                </a:lnTo>
                <a:lnTo>
                  <a:pt x="1768" y="13177"/>
                </a:lnTo>
                <a:lnTo>
                  <a:pt x="1768" y="1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3847;p69">
            <a:extLst>
              <a:ext uri="{FF2B5EF4-FFF2-40B4-BE49-F238E27FC236}">
                <a16:creationId xmlns:a16="http://schemas.microsoft.com/office/drawing/2014/main" xmlns="" id="{5BBBD11B-FCE4-177F-DD34-B226B02FF863}"/>
              </a:ext>
            </a:extLst>
          </p:cNvPr>
          <p:cNvSpPr/>
          <p:nvPr/>
        </p:nvSpPr>
        <p:spPr>
          <a:xfrm>
            <a:off x="7576727" y="4543385"/>
            <a:ext cx="57091" cy="268138"/>
          </a:xfrm>
          <a:custGeom>
            <a:avLst/>
            <a:gdLst/>
            <a:ahLst/>
            <a:cxnLst/>
            <a:rect l="l" t="t" r="r" b="b"/>
            <a:pathLst>
              <a:path w="3771" h="17713" extrusionOk="0">
                <a:moveTo>
                  <a:pt x="1" y="0"/>
                </a:moveTo>
                <a:lnTo>
                  <a:pt x="1" y="17713"/>
                </a:lnTo>
                <a:lnTo>
                  <a:pt x="3770" y="17713"/>
                </a:lnTo>
                <a:lnTo>
                  <a:pt x="3770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3848;p69">
            <a:extLst>
              <a:ext uri="{FF2B5EF4-FFF2-40B4-BE49-F238E27FC236}">
                <a16:creationId xmlns:a16="http://schemas.microsoft.com/office/drawing/2014/main" xmlns="" id="{339B4F2A-F48D-4D99-D2E1-758DF0213DFE}"/>
              </a:ext>
            </a:extLst>
          </p:cNvPr>
          <p:cNvSpPr/>
          <p:nvPr/>
        </p:nvSpPr>
        <p:spPr>
          <a:xfrm>
            <a:off x="7669154" y="4692857"/>
            <a:ext cx="295449" cy="118666"/>
          </a:xfrm>
          <a:custGeom>
            <a:avLst/>
            <a:gdLst/>
            <a:ahLst/>
            <a:cxnLst/>
            <a:rect l="l" t="t" r="r" b="b"/>
            <a:pathLst>
              <a:path w="19515" h="7839" extrusionOk="0">
                <a:moveTo>
                  <a:pt x="18980" y="0"/>
                </a:moveTo>
                <a:lnTo>
                  <a:pt x="367" y="33"/>
                </a:lnTo>
                <a:lnTo>
                  <a:pt x="0" y="1501"/>
                </a:lnTo>
                <a:lnTo>
                  <a:pt x="367" y="2035"/>
                </a:lnTo>
                <a:lnTo>
                  <a:pt x="367" y="2935"/>
                </a:lnTo>
                <a:lnTo>
                  <a:pt x="0" y="3769"/>
                </a:lnTo>
                <a:lnTo>
                  <a:pt x="367" y="4070"/>
                </a:lnTo>
                <a:lnTo>
                  <a:pt x="367" y="6171"/>
                </a:lnTo>
                <a:lnTo>
                  <a:pt x="0" y="6405"/>
                </a:lnTo>
                <a:lnTo>
                  <a:pt x="367" y="6705"/>
                </a:lnTo>
                <a:lnTo>
                  <a:pt x="367" y="7839"/>
                </a:lnTo>
                <a:lnTo>
                  <a:pt x="19514" y="7839"/>
                </a:lnTo>
                <a:lnTo>
                  <a:pt x="19514" y="6471"/>
                </a:lnTo>
                <a:lnTo>
                  <a:pt x="19147" y="5804"/>
                </a:lnTo>
                <a:lnTo>
                  <a:pt x="19514" y="2835"/>
                </a:lnTo>
                <a:lnTo>
                  <a:pt x="19214" y="1401"/>
                </a:lnTo>
                <a:cubicBezTo>
                  <a:pt x="19080" y="1134"/>
                  <a:pt x="18980" y="867"/>
                  <a:pt x="18914" y="600"/>
                </a:cubicBezTo>
                <a:cubicBezTo>
                  <a:pt x="18914" y="434"/>
                  <a:pt x="18980" y="0"/>
                  <a:pt x="18980" y="0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3849;p69">
            <a:extLst>
              <a:ext uri="{FF2B5EF4-FFF2-40B4-BE49-F238E27FC236}">
                <a16:creationId xmlns:a16="http://schemas.microsoft.com/office/drawing/2014/main" xmlns="" id="{6397D7FF-6CC4-7FA3-0D10-953FD2D60A6B}"/>
              </a:ext>
            </a:extLst>
          </p:cNvPr>
          <p:cNvSpPr/>
          <p:nvPr/>
        </p:nvSpPr>
        <p:spPr>
          <a:xfrm>
            <a:off x="7816613" y="4693356"/>
            <a:ext cx="147990" cy="118166"/>
          </a:xfrm>
          <a:custGeom>
            <a:avLst/>
            <a:gdLst/>
            <a:ahLst/>
            <a:cxnLst/>
            <a:rect l="l" t="t" r="r" b="b"/>
            <a:pathLst>
              <a:path w="9775" h="7806" extrusionOk="0">
                <a:moveTo>
                  <a:pt x="467" y="0"/>
                </a:moveTo>
                <a:lnTo>
                  <a:pt x="467" y="2769"/>
                </a:lnTo>
                <a:lnTo>
                  <a:pt x="0" y="3436"/>
                </a:lnTo>
                <a:lnTo>
                  <a:pt x="467" y="3903"/>
                </a:lnTo>
                <a:lnTo>
                  <a:pt x="467" y="4737"/>
                </a:lnTo>
                <a:lnTo>
                  <a:pt x="0" y="5638"/>
                </a:lnTo>
                <a:lnTo>
                  <a:pt x="467" y="7806"/>
                </a:lnTo>
                <a:lnTo>
                  <a:pt x="9774" y="7806"/>
                </a:lnTo>
                <a:lnTo>
                  <a:pt x="9774" y="6438"/>
                </a:lnTo>
                <a:lnTo>
                  <a:pt x="9407" y="5771"/>
                </a:lnTo>
                <a:lnTo>
                  <a:pt x="9774" y="2802"/>
                </a:lnTo>
                <a:lnTo>
                  <a:pt x="9474" y="1368"/>
                </a:lnTo>
                <a:lnTo>
                  <a:pt x="9174" y="567"/>
                </a:lnTo>
                <a:lnTo>
                  <a:pt x="9240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3872;p69">
            <a:extLst>
              <a:ext uri="{FF2B5EF4-FFF2-40B4-BE49-F238E27FC236}">
                <a16:creationId xmlns:a16="http://schemas.microsoft.com/office/drawing/2014/main" xmlns="" id="{6320547C-E323-617F-BA05-D07D43DA4170}"/>
              </a:ext>
            </a:extLst>
          </p:cNvPr>
          <p:cNvSpPr/>
          <p:nvPr/>
        </p:nvSpPr>
        <p:spPr>
          <a:xfrm>
            <a:off x="9178133" y="3856138"/>
            <a:ext cx="234345" cy="169166"/>
          </a:xfrm>
          <a:custGeom>
            <a:avLst/>
            <a:gdLst/>
            <a:ahLst/>
            <a:cxnLst/>
            <a:rect l="l" t="t" r="r" b="b"/>
            <a:pathLst>
              <a:path w="15479" h="11175" extrusionOk="0">
                <a:moveTo>
                  <a:pt x="14544" y="0"/>
                </a:moveTo>
                <a:lnTo>
                  <a:pt x="0" y="1401"/>
                </a:lnTo>
                <a:lnTo>
                  <a:pt x="934" y="11175"/>
                </a:lnTo>
                <a:lnTo>
                  <a:pt x="15478" y="9807"/>
                </a:lnTo>
                <a:lnTo>
                  <a:pt x="145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3873;p69">
            <a:extLst>
              <a:ext uri="{FF2B5EF4-FFF2-40B4-BE49-F238E27FC236}">
                <a16:creationId xmlns:a16="http://schemas.microsoft.com/office/drawing/2014/main" xmlns="" id="{DFA0D63F-1B26-B235-E8D5-50B599AFC92B}"/>
              </a:ext>
            </a:extLst>
          </p:cNvPr>
          <p:cNvSpPr/>
          <p:nvPr/>
        </p:nvSpPr>
        <p:spPr>
          <a:xfrm>
            <a:off x="9176619" y="3855124"/>
            <a:ext cx="235859" cy="172209"/>
          </a:xfrm>
          <a:custGeom>
            <a:avLst/>
            <a:gdLst/>
            <a:ahLst/>
            <a:cxnLst/>
            <a:rect l="l" t="t" r="r" b="b"/>
            <a:pathLst>
              <a:path w="15579" h="11376" extrusionOk="0">
                <a:moveTo>
                  <a:pt x="14644" y="0"/>
                </a:moveTo>
                <a:lnTo>
                  <a:pt x="100" y="1368"/>
                </a:lnTo>
                <a:lnTo>
                  <a:pt x="0" y="1468"/>
                </a:lnTo>
                <a:lnTo>
                  <a:pt x="0" y="1535"/>
                </a:lnTo>
                <a:lnTo>
                  <a:pt x="0" y="1635"/>
                </a:lnTo>
                <a:lnTo>
                  <a:pt x="0" y="1802"/>
                </a:lnTo>
                <a:lnTo>
                  <a:pt x="34" y="2102"/>
                </a:lnTo>
                <a:lnTo>
                  <a:pt x="100" y="2769"/>
                </a:lnTo>
                <a:lnTo>
                  <a:pt x="234" y="4037"/>
                </a:lnTo>
                <a:cubicBezTo>
                  <a:pt x="300" y="4871"/>
                  <a:pt x="401" y="5704"/>
                  <a:pt x="467" y="6538"/>
                </a:cubicBezTo>
                <a:cubicBezTo>
                  <a:pt x="634" y="8206"/>
                  <a:pt x="767" y="9774"/>
                  <a:pt x="901" y="11275"/>
                </a:cubicBezTo>
                <a:lnTo>
                  <a:pt x="901" y="11375"/>
                </a:lnTo>
                <a:lnTo>
                  <a:pt x="1001" y="11375"/>
                </a:lnTo>
                <a:lnTo>
                  <a:pt x="11542" y="10308"/>
                </a:lnTo>
                <a:lnTo>
                  <a:pt x="14511" y="10008"/>
                </a:lnTo>
                <a:lnTo>
                  <a:pt x="15311" y="9907"/>
                </a:lnTo>
                <a:cubicBezTo>
                  <a:pt x="15378" y="9907"/>
                  <a:pt x="15478" y="9907"/>
                  <a:pt x="15545" y="9874"/>
                </a:cubicBezTo>
                <a:lnTo>
                  <a:pt x="15278" y="9874"/>
                </a:lnTo>
                <a:lnTo>
                  <a:pt x="14477" y="9941"/>
                </a:lnTo>
                <a:lnTo>
                  <a:pt x="11475" y="10208"/>
                </a:lnTo>
                <a:lnTo>
                  <a:pt x="1091" y="11134"/>
                </a:lnTo>
                <a:lnTo>
                  <a:pt x="1091" y="11134"/>
                </a:lnTo>
                <a:cubicBezTo>
                  <a:pt x="961" y="9665"/>
                  <a:pt x="830" y="8133"/>
                  <a:pt x="667" y="6505"/>
                </a:cubicBezTo>
                <a:lnTo>
                  <a:pt x="434" y="4003"/>
                </a:lnTo>
                <a:cubicBezTo>
                  <a:pt x="401" y="3603"/>
                  <a:pt x="367" y="3136"/>
                  <a:pt x="300" y="2736"/>
                </a:cubicBezTo>
                <a:lnTo>
                  <a:pt x="234" y="2069"/>
                </a:lnTo>
                <a:lnTo>
                  <a:pt x="234" y="1768"/>
                </a:lnTo>
                <a:lnTo>
                  <a:pt x="234" y="1602"/>
                </a:lnTo>
                <a:lnTo>
                  <a:pt x="234" y="1559"/>
                </a:lnTo>
                <a:lnTo>
                  <a:pt x="234" y="1559"/>
                </a:lnTo>
                <a:lnTo>
                  <a:pt x="14588" y="173"/>
                </a:lnTo>
                <a:lnTo>
                  <a:pt x="14588" y="173"/>
                </a:lnTo>
                <a:cubicBezTo>
                  <a:pt x="14883" y="3094"/>
                  <a:pt x="15113" y="5492"/>
                  <a:pt x="15278" y="7206"/>
                </a:cubicBezTo>
                <a:cubicBezTo>
                  <a:pt x="15378" y="8039"/>
                  <a:pt x="15445" y="8707"/>
                  <a:pt x="15478" y="9174"/>
                </a:cubicBezTo>
                <a:cubicBezTo>
                  <a:pt x="15511" y="9407"/>
                  <a:pt x="15545" y="9574"/>
                  <a:pt x="15545" y="9707"/>
                </a:cubicBezTo>
                <a:cubicBezTo>
                  <a:pt x="15545" y="9741"/>
                  <a:pt x="15578" y="9807"/>
                  <a:pt x="15578" y="9874"/>
                </a:cubicBezTo>
                <a:cubicBezTo>
                  <a:pt x="15578" y="9874"/>
                  <a:pt x="15578" y="9874"/>
                  <a:pt x="15578" y="9741"/>
                </a:cubicBezTo>
                <a:cubicBezTo>
                  <a:pt x="15578" y="9607"/>
                  <a:pt x="15545" y="9440"/>
                  <a:pt x="15545" y="9207"/>
                </a:cubicBezTo>
                <a:cubicBezTo>
                  <a:pt x="15511" y="8740"/>
                  <a:pt x="15445" y="8106"/>
                  <a:pt x="15378" y="7272"/>
                </a:cubicBezTo>
                <a:cubicBezTo>
                  <a:pt x="15211" y="5538"/>
                  <a:pt x="15011" y="3069"/>
                  <a:pt x="14744" y="100"/>
                </a:cubicBezTo>
                <a:lnTo>
                  <a:pt x="147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3885;p69">
            <a:extLst>
              <a:ext uri="{FF2B5EF4-FFF2-40B4-BE49-F238E27FC236}">
                <a16:creationId xmlns:a16="http://schemas.microsoft.com/office/drawing/2014/main" xmlns="" id="{D49DBB7C-2C76-EA04-E5D0-40F62A9E5ECB}"/>
              </a:ext>
            </a:extLst>
          </p:cNvPr>
          <p:cNvSpPr/>
          <p:nvPr/>
        </p:nvSpPr>
        <p:spPr>
          <a:xfrm>
            <a:off x="8250423" y="3861179"/>
            <a:ext cx="309589" cy="287847"/>
          </a:xfrm>
          <a:custGeom>
            <a:avLst/>
            <a:gdLst/>
            <a:ahLst/>
            <a:cxnLst/>
            <a:rect l="l" t="t" r="r" b="b"/>
            <a:pathLst>
              <a:path w="20449" h="19015" extrusionOk="0">
                <a:moveTo>
                  <a:pt x="10541" y="1"/>
                </a:moveTo>
                <a:cubicBezTo>
                  <a:pt x="9007" y="134"/>
                  <a:pt x="7606" y="1068"/>
                  <a:pt x="6872" y="2436"/>
                </a:cubicBezTo>
                <a:lnTo>
                  <a:pt x="2969" y="9908"/>
                </a:lnTo>
                <a:cubicBezTo>
                  <a:pt x="2269" y="11242"/>
                  <a:pt x="1234" y="12376"/>
                  <a:pt x="0" y="13243"/>
                </a:cubicBezTo>
                <a:lnTo>
                  <a:pt x="10641" y="18981"/>
                </a:lnTo>
                <a:lnTo>
                  <a:pt x="10641" y="19014"/>
                </a:lnTo>
                <a:cubicBezTo>
                  <a:pt x="11742" y="18247"/>
                  <a:pt x="12676" y="17246"/>
                  <a:pt x="13276" y="16079"/>
                </a:cubicBezTo>
                <a:lnTo>
                  <a:pt x="17713" y="7906"/>
                </a:lnTo>
                <a:cubicBezTo>
                  <a:pt x="18313" y="6772"/>
                  <a:pt x="19281" y="5872"/>
                  <a:pt x="20448" y="5338"/>
                </a:cubicBezTo>
                <a:lnTo>
                  <a:pt x="105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3886;p69">
            <a:extLst>
              <a:ext uri="{FF2B5EF4-FFF2-40B4-BE49-F238E27FC236}">
                <a16:creationId xmlns:a16="http://schemas.microsoft.com/office/drawing/2014/main" xmlns="" id="{3CB6E91C-CB9E-30FD-B79A-D30E5CDE37E8}"/>
              </a:ext>
            </a:extLst>
          </p:cNvPr>
          <p:cNvSpPr/>
          <p:nvPr/>
        </p:nvSpPr>
        <p:spPr>
          <a:xfrm>
            <a:off x="8250423" y="3859665"/>
            <a:ext cx="310089" cy="288846"/>
          </a:xfrm>
          <a:custGeom>
            <a:avLst/>
            <a:gdLst/>
            <a:ahLst/>
            <a:cxnLst/>
            <a:rect l="l" t="t" r="r" b="b"/>
            <a:pathLst>
              <a:path w="20482" h="19081" extrusionOk="0">
                <a:moveTo>
                  <a:pt x="10941" y="18847"/>
                </a:moveTo>
                <a:cubicBezTo>
                  <a:pt x="10885" y="18885"/>
                  <a:pt x="10839" y="18916"/>
                  <a:pt x="10808" y="18947"/>
                </a:cubicBezTo>
                <a:cubicBezTo>
                  <a:pt x="10798" y="18957"/>
                  <a:pt x="10786" y="18970"/>
                  <a:pt x="10771" y="18983"/>
                </a:cubicBezTo>
                <a:lnTo>
                  <a:pt x="10771" y="18983"/>
                </a:lnTo>
                <a:lnTo>
                  <a:pt x="10775" y="18981"/>
                </a:lnTo>
                <a:lnTo>
                  <a:pt x="10941" y="18847"/>
                </a:lnTo>
                <a:close/>
                <a:moveTo>
                  <a:pt x="10474" y="1"/>
                </a:moveTo>
                <a:lnTo>
                  <a:pt x="10274" y="34"/>
                </a:lnTo>
                <a:cubicBezTo>
                  <a:pt x="10174" y="67"/>
                  <a:pt x="10041" y="67"/>
                  <a:pt x="9907" y="101"/>
                </a:cubicBezTo>
                <a:cubicBezTo>
                  <a:pt x="8907" y="334"/>
                  <a:pt x="8039" y="868"/>
                  <a:pt x="7372" y="1668"/>
                </a:cubicBezTo>
                <a:cubicBezTo>
                  <a:pt x="7072" y="2035"/>
                  <a:pt x="6805" y="2469"/>
                  <a:pt x="6605" y="2903"/>
                </a:cubicBezTo>
                <a:lnTo>
                  <a:pt x="5938" y="4170"/>
                </a:lnTo>
                <a:lnTo>
                  <a:pt x="3436" y="8974"/>
                </a:lnTo>
                <a:cubicBezTo>
                  <a:pt x="3069" y="9741"/>
                  <a:pt x="2669" y="10475"/>
                  <a:pt x="2168" y="11175"/>
                </a:cubicBezTo>
                <a:cubicBezTo>
                  <a:pt x="1701" y="11809"/>
                  <a:pt x="1168" y="12376"/>
                  <a:pt x="534" y="12876"/>
                </a:cubicBezTo>
                <a:cubicBezTo>
                  <a:pt x="401" y="12977"/>
                  <a:pt x="234" y="13110"/>
                  <a:pt x="100" y="13210"/>
                </a:cubicBezTo>
                <a:lnTo>
                  <a:pt x="34" y="13243"/>
                </a:lnTo>
                <a:lnTo>
                  <a:pt x="0" y="13277"/>
                </a:lnTo>
                <a:lnTo>
                  <a:pt x="0" y="13410"/>
                </a:lnTo>
                <a:lnTo>
                  <a:pt x="134" y="13477"/>
                </a:lnTo>
                <a:lnTo>
                  <a:pt x="367" y="13610"/>
                </a:lnTo>
                <a:lnTo>
                  <a:pt x="1335" y="14144"/>
                </a:lnTo>
                <a:lnTo>
                  <a:pt x="3169" y="15111"/>
                </a:lnTo>
                <a:lnTo>
                  <a:pt x="8640" y="18047"/>
                </a:lnTo>
                <a:lnTo>
                  <a:pt x="10141" y="18814"/>
                </a:lnTo>
                <a:lnTo>
                  <a:pt x="10508" y="19014"/>
                </a:lnTo>
                <a:cubicBezTo>
                  <a:pt x="10574" y="19048"/>
                  <a:pt x="10608" y="19048"/>
                  <a:pt x="10641" y="19081"/>
                </a:cubicBezTo>
                <a:cubicBezTo>
                  <a:pt x="10608" y="19048"/>
                  <a:pt x="10574" y="19014"/>
                  <a:pt x="10541" y="18981"/>
                </a:cubicBezTo>
                <a:lnTo>
                  <a:pt x="10141" y="18781"/>
                </a:lnTo>
                <a:lnTo>
                  <a:pt x="8673" y="17947"/>
                </a:lnTo>
                <a:lnTo>
                  <a:pt x="3236" y="14978"/>
                </a:lnTo>
                <a:lnTo>
                  <a:pt x="1435" y="13977"/>
                </a:lnTo>
                <a:lnTo>
                  <a:pt x="467" y="13477"/>
                </a:lnTo>
                <a:lnTo>
                  <a:pt x="200" y="13343"/>
                </a:lnTo>
                <a:lnTo>
                  <a:pt x="184" y="13333"/>
                </a:lnTo>
                <a:lnTo>
                  <a:pt x="184" y="13333"/>
                </a:lnTo>
                <a:cubicBezTo>
                  <a:pt x="345" y="13234"/>
                  <a:pt x="505" y="13106"/>
                  <a:pt x="634" y="13010"/>
                </a:cubicBezTo>
                <a:cubicBezTo>
                  <a:pt x="1268" y="12510"/>
                  <a:pt x="1835" y="11909"/>
                  <a:pt x="2302" y="11275"/>
                </a:cubicBezTo>
                <a:cubicBezTo>
                  <a:pt x="2802" y="10575"/>
                  <a:pt x="3236" y="9841"/>
                  <a:pt x="3603" y="9074"/>
                </a:cubicBezTo>
                <a:lnTo>
                  <a:pt x="6105" y="4270"/>
                </a:lnTo>
                <a:lnTo>
                  <a:pt x="6738" y="3003"/>
                </a:lnTo>
                <a:cubicBezTo>
                  <a:pt x="6939" y="2569"/>
                  <a:pt x="7205" y="2169"/>
                  <a:pt x="7506" y="1802"/>
                </a:cubicBezTo>
                <a:cubicBezTo>
                  <a:pt x="8139" y="1068"/>
                  <a:pt x="8973" y="534"/>
                  <a:pt x="9907" y="301"/>
                </a:cubicBezTo>
                <a:cubicBezTo>
                  <a:pt x="10041" y="267"/>
                  <a:pt x="10174" y="267"/>
                  <a:pt x="10274" y="234"/>
                </a:cubicBezTo>
                <a:lnTo>
                  <a:pt x="10474" y="201"/>
                </a:lnTo>
                <a:lnTo>
                  <a:pt x="10508" y="201"/>
                </a:lnTo>
                <a:lnTo>
                  <a:pt x="10574" y="234"/>
                </a:lnTo>
                <a:lnTo>
                  <a:pt x="11208" y="568"/>
                </a:lnTo>
                <a:lnTo>
                  <a:pt x="12509" y="1268"/>
                </a:lnTo>
                <a:lnTo>
                  <a:pt x="15044" y="2636"/>
                </a:lnTo>
                <a:lnTo>
                  <a:pt x="19814" y="5271"/>
                </a:lnTo>
                <a:lnTo>
                  <a:pt x="20115" y="5438"/>
                </a:lnTo>
                <a:lnTo>
                  <a:pt x="20176" y="5469"/>
                </a:lnTo>
                <a:lnTo>
                  <a:pt x="20176" y="5469"/>
                </a:lnTo>
                <a:cubicBezTo>
                  <a:pt x="20051" y="5536"/>
                  <a:pt x="19916" y="5604"/>
                  <a:pt x="19781" y="5671"/>
                </a:cubicBezTo>
                <a:cubicBezTo>
                  <a:pt x="19447" y="5905"/>
                  <a:pt x="19081" y="6172"/>
                  <a:pt x="18780" y="6439"/>
                </a:cubicBezTo>
                <a:cubicBezTo>
                  <a:pt x="18480" y="6739"/>
                  <a:pt x="18213" y="7039"/>
                  <a:pt x="17980" y="7373"/>
                </a:cubicBezTo>
                <a:cubicBezTo>
                  <a:pt x="17780" y="7706"/>
                  <a:pt x="17579" y="8040"/>
                  <a:pt x="17379" y="8407"/>
                </a:cubicBezTo>
                <a:cubicBezTo>
                  <a:pt x="16679" y="9774"/>
                  <a:pt x="15978" y="11042"/>
                  <a:pt x="15378" y="12176"/>
                </a:cubicBezTo>
                <a:lnTo>
                  <a:pt x="13710" y="15312"/>
                </a:lnTo>
                <a:cubicBezTo>
                  <a:pt x="13443" y="15712"/>
                  <a:pt x="13243" y="16179"/>
                  <a:pt x="13010" y="16546"/>
                </a:cubicBezTo>
                <a:cubicBezTo>
                  <a:pt x="12809" y="16913"/>
                  <a:pt x="12576" y="17213"/>
                  <a:pt x="12309" y="17546"/>
                </a:cubicBezTo>
                <a:cubicBezTo>
                  <a:pt x="11942" y="17980"/>
                  <a:pt x="11542" y="18347"/>
                  <a:pt x="11108" y="18714"/>
                </a:cubicBezTo>
                <a:lnTo>
                  <a:pt x="10941" y="18847"/>
                </a:lnTo>
                <a:lnTo>
                  <a:pt x="10941" y="18847"/>
                </a:lnTo>
                <a:cubicBezTo>
                  <a:pt x="11006" y="18804"/>
                  <a:pt x="11086" y="18752"/>
                  <a:pt x="11175" y="18681"/>
                </a:cubicBezTo>
                <a:cubicBezTo>
                  <a:pt x="11609" y="18347"/>
                  <a:pt x="12042" y="17980"/>
                  <a:pt x="12409" y="17546"/>
                </a:cubicBezTo>
                <a:cubicBezTo>
                  <a:pt x="12676" y="17213"/>
                  <a:pt x="12909" y="16879"/>
                  <a:pt x="13143" y="16546"/>
                </a:cubicBezTo>
                <a:cubicBezTo>
                  <a:pt x="13376" y="16179"/>
                  <a:pt x="13610" y="15745"/>
                  <a:pt x="13843" y="15312"/>
                </a:cubicBezTo>
                <a:lnTo>
                  <a:pt x="15545" y="12209"/>
                </a:lnTo>
                <a:lnTo>
                  <a:pt x="17579" y="8440"/>
                </a:lnTo>
                <a:cubicBezTo>
                  <a:pt x="17780" y="8106"/>
                  <a:pt x="17980" y="7773"/>
                  <a:pt x="18180" y="7439"/>
                </a:cubicBezTo>
                <a:cubicBezTo>
                  <a:pt x="18413" y="7106"/>
                  <a:pt x="18680" y="6805"/>
                  <a:pt x="18947" y="6539"/>
                </a:cubicBezTo>
                <a:cubicBezTo>
                  <a:pt x="19247" y="6238"/>
                  <a:pt x="19581" y="6005"/>
                  <a:pt x="19948" y="5805"/>
                </a:cubicBezTo>
                <a:cubicBezTo>
                  <a:pt x="20115" y="5671"/>
                  <a:pt x="20315" y="5571"/>
                  <a:pt x="20482" y="5505"/>
                </a:cubicBezTo>
                <a:lnTo>
                  <a:pt x="20482" y="5304"/>
                </a:lnTo>
                <a:lnTo>
                  <a:pt x="20448" y="5304"/>
                </a:lnTo>
                <a:lnTo>
                  <a:pt x="20381" y="5271"/>
                </a:lnTo>
                <a:lnTo>
                  <a:pt x="20248" y="5204"/>
                </a:lnTo>
                <a:lnTo>
                  <a:pt x="19948" y="5038"/>
                </a:lnTo>
                <a:lnTo>
                  <a:pt x="15178" y="2469"/>
                </a:lnTo>
                <a:lnTo>
                  <a:pt x="12643" y="1101"/>
                </a:lnTo>
                <a:lnTo>
                  <a:pt x="11342" y="401"/>
                </a:lnTo>
                <a:lnTo>
                  <a:pt x="10708" y="34"/>
                </a:lnTo>
                <a:lnTo>
                  <a:pt x="10675" y="1"/>
                </a:lnTo>
                <a:close/>
                <a:moveTo>
                  <a:pt x="10771" y="18983"/>
                </a:moveTo>
                <a:lnTo>
                  <a:pt x="10641" y="19081"/>
                </a:lnTo>
                <a:cubicBezTo>
                  <a:pt x="10689" y="19057"/>
                  <a:pt x="10736" y="19017"/>
                  <a:pt x="10771" y="189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3887;p69">
            <a:extLst>
              <a:ext uri="{FF2B5EF4-FFF2-40B4-BE49-F238E27FC236}">
                <a16:creationId xmlns:a16="http://schemas.microsoft.com/office/drawing/2014/main" xmlns="" id="{53A70597-CB49-ED92-B79A-400248BF2E35}"/>
              </a:ext>
            </a:extLst>
          </p:cNvPr>
          <p:cNvSpPr/>
          <p:nvPr/>
        </p:nvSpPr>
        <p:spPr>
          <a:xfrm>
            <a:off x="8369602" y="3920747"/>
            <a:ext cx="117180" cy="63670"/>
          </a:xfrm>
          <a:custGeom>
            <a:avLst/>
            <a:gdLst/>
            <a:ahLst/>
            <a:cxnLst/>
            <a:rect l="l" t="t" r="r" b="b"/>
            <a:pathLst>
              <a:path w="7740" h="4206" extrusionOk="0">
                <a:moveTo>
                  <a:pt x="4" y="1"/>
                </a:moveTo>
                <a:cubicBezTo>
                  <a:pt x="2" y="1"/>
                  <a:pt x="1" y="1"/>
                  <a:pt x="1" y="2"/>
                </a:cubicBezTo>
                <a:cubicBezTo>
                  <a:pt x="1" y="35"/>
                  <a:pt x="1702" y="1003"/>
                  <a:pt x="3837" y="2170"/>
                </a:cubicBezTo>
                <a:cubicBezTo>
                  <a:pt x="5933" y="3317"/>
                  <a:pt x="7676" y="4206"/>
                  <a:pt x="7738" y="4206"/>
                </a:cubicBezTo>
                <a:cubicBezTo>
                  <a:pt x="7739" y="4206"/>
                  <a:pt x="7739" y="4205"/>
                  <a:pt x="7739" y="4205"/>
                </a:cubicBezTo>
                <a:cubicBezTo>
                  <a:pt x="7739" y="4171"/>
                  <a:pt x="6038" y="3171"/>
                  <a:pt x="3903" y="2037"/>
                </a:cubicBezTo>
                <a:cubicBezTo>
                  <a:pt x="1807" y="890"/>
                  <a:pt x="96" y="1"/>
                  <a:pt x="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3888;p69">
            <a:extLst>
              <a:ext uri="{FF2B5EF4-FFF2-40B4-BE49-F238E27FC236}">
                <a16:creationId xmlns:a16="http://schemas.microsoft.com/office/drawing/2014/main" xmlns="" id="{9ED8E8E2-0344-0651-A6CF-B44DD78E3E16}"/>
              </a:ext>
            </a:extLst>
          </p:cNvPr>
          <p:cNvSpPr/>
          <p:nvPr/>
        </p:nvSpPr>
        <p:spPr>
          <a:xfrm>
            <a:off x="8356475" y="3940956"/>
            <a:ext cx="121722" cy="66183"/>
          </a:xfrm>
          <a:custGeom>
            <a:avLst/>
            <a:gdLst/>
            <a:ahLst/>
            <a:cxnLst/>
            <a:rect l="l" t="t" r="r" b="b"/>
            <a:pathLst>
              <a:path w="8040" h="4372" extrusionOk="0">
                <a:moveTo>
                  <a:pt x="35" y="0"/>
                </a:moveTo>
                <a:cubicBezTo>
                  <a:pt x="34" y="0"/>
                  <a:pt x="34" y="1"/>
                  <a:pt x="34" y="1"/>
                </a:cubicBezTo>
                <a:cubicBezTo>
                  <a:pt x="0" y="34"/>
                  <a:pt x="1768" y="1035"/>
                  <a:pt x="3970" y="2236"/>
                </a:cubicBezTo>
                <a:cubicBezTo>
                  <a:pt x="6134" y="3417"/>
                  <a:pt x="7944" y="4372"/>
                  <a:pt x="8004" y="4372"/>
                </a:cubicBezTo>
                <a:cubicBezTo>
                  <a:pt x="8005" y="4372"/>
                  <a:pt x="8006" y="4371"/>
                  <a:pt x="8006" y="4371"/>
                </a:cubicBezTo>
                <a:cubicBezTo>
                  <a:pt x="8039" y="4304"/>
                  <a:pt x="6271" y="3303"/>
                  <a:pt x="4070" y="2103"/>
                </a:cubicBezTo>
                <a:cubicBezTo>
                  <a:pt x="1874" y="923"/>
                  <a:pt x="96" y="0"/>
                  <a:pt x="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3889;p69">
            <a:extLst>
              <a:ext uri="{FF2B5EF4-FFF2-40B4-BE49-F238E27FC236}">
                <a16:creationId xmlns:a16="http://schemas.microsoft.com/office/drawing/2014/main" xmlns="" id="{5EFEB1F0-DF0E-54AF-1675-6DA1CB506E3E}"/>
              </a:ext>
            </a:extLst>
          </p:cNvPr>
          <p:cNvSpPr/>
          <p:nvPr/>
        </p:nvSpPr>
        <p:spPr>
          <a:xfrm>
            <a:off x="8345862" y="3960650"/>
            <a:ext cx="121722" cy="65683"/>
          </a:xfrm>
          <a:custGeom>
            <a:avLst/>
            <a:gdLst/>
            <a:ahLst/>
            <a:cxnLst/>
            <a:rect l="l" t="t" r="r" b="b"/>
            <a:pathLst>
              <a:path w="8040" h="4339" extrusionOk="0">
                <a:moveTo>
                  <a:pt x="36" y="0"/>
                </a:moveTo>
                <a:cubicBezTo>
                  <a:pt x="35" y="0"/>
                  <a:pt x="34" y="0"/>
                  <a:pt x="34" y="1"/>
                </a:cubicBezTo>
                <a:cubicBezTo>
                  <a:pt x="1" y="34"/>
                  <a:pt x="1769" y="1035"/>
                  <a:pt x="3970" y="2236"/>
                </a:cubicBezTo>
                <a:cubicBezTo>
                  <a:pt x="6134" y="3416"/>
                  <a:pt x="7943" y="4338"/>
                  <a:pt x="8005" y="4338"/>
                </a:cubicBezTo>
                <a:cubicBezTo>
                  <a:pt x="8006" y="4338"/>
                  <a:pt x="8006" y="4338"/>
                  <a:pt x="8006" y="4337"/>
                </a:cubicBezTo>
                <a:cubicBezTo>
                  <a:pt x="8040" y="4304"/>
                  <a:pt x="6239" y="3303"/>
                  <a:pt x="4037" y="2103"/>
                </a:cubicBezTo>
                <a:cubicBezTo>
                  <a:pt x="1874" y="923"/>
                  <a:pt x="97" y="0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3890;p69">
            <a:extLst>
              <a:ext uri="{FF2B5EF4-FFF2-40B4-BE49-F238E27FC236}">
                <a16:creationId xmlns:a16="http://schemas.microsoft.com/office/drawing/2014/main" xmlns="" id="{918ED78F-FE0D-23E6-3068-39ACEE9D100F}"/>
              </a:ext>
            </a:extLst>
          </p:cNvPr>
          <p:cNvSpPr/>
          <p:nvPr/>
        </p:nvSpPr>
        <p:spPr>
          <a:xfrm>
            <a:off x="8335265" y="3980299"/>
            <a:ext cx="121207" cy="65728"/>
          </a:xfrm>
          <a:custGeom>
            <a:avLst/>
            <a:gdLst/>
            <a:ahLst/>
            <a:cxnLst/>
            <a:rect l="l" t="t" r="r" b="b"/>
            <a:pathLst>
              <a:path w="8006" h="4342" extrusionOk="0">
                <a:moveTo>
                  <a:pt x="39" y="1"/>
                </a:moveTo>
                <a:cubicBezTo>
                  <a:pt x="36" y="1"/>
                  <a:pt x="34" y="2"/>
                  <a:pt x="34" y="4"/>
                </a:cubicBezTo>
                <a:cubicBezTo>
                  <a:pt x="0" y="37"/>
                  <a:pt x="1768" y="1038"/>
                  <a:pt x="3970" y="2239"/>
                </a:cubicBezTo>
                <a:cubicBezTo>
                  <a:pt x="6133" y="3419"/>
                  <a:pt x="7910" y="4341"/>
                  <a:pt x="8003" y="4341"/>
                </a:cubicBezTo>
                <a:cubicBezTo>
                  <a:pt x="8004" y="4341"/>
                  <a:pt x="8005" y="4341"/>
                  <a:pt x="8006" y="4340"/>
                </a:cubicBezTo>
                <a:cubicBezTo>
                  <a:pt x="8006" y="4307"/>
                  <a:pt x="6238" y="3306"/>
                  <a:pt x="4036" y="2105"/>
                </a:cubicBezTo>
                <a:cubicBezTo>
                  <a:pt x="1907" y="944"/>
                  <a:pt x="152" y="1"/>
                  <a:pt x="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3891;p69">
            <a:extLst>
              <a:ext uri="{FF2B5EF4-FFF2-40B4-BE49-F238E27FC236}">
                <a16:creationId xmlns:a16="http://schemas.microsoft.com/office/drawing/2014/main" xmlns="" id="{E1F8931A-1214-FC87-9D05-508B59866842}"/>
              </a:ext>
            </a:extLst>
          </p:cNvPr>
          <p:cNvSpPr/>
          <p:nvPr/>
        </p:nvSpPr>
        <p:spPr>
          <a:xfrm>
            <a:off x="8324652" y="3999525"/>
            <a:ext cx="121722" cy="66198"/>
          </a:xfrm>
          <a:custGeom>
            <a:avLst/>
            <a:gdLst/>
            <a:ahLst/>
            <a:cxnLst/>
            <a:rect l="l" t="t" r="r" b="b"/>
            <a:pathLst>
              <a:path w="8040" h="4373" extrusionOk="0">
                <a:moveTo>
                  <a:pt x="4" y="1"/>
                </a:moveTo>
                <a:cubicBezTo>
                  <a:pt x="2" y="1"/>
                  <a:pt x="1" y="1"/>
                  <a:pt x="1" y="2"/>
                </a:cubicBezTo>
                <a:cubicBezTo>
                  <a:pt x="1" y="35"/>
                  <a:pt x="1769" y="1036"/>
                  <a:pt x="3970" y="2270"/>
                </a:cubicBezTo>
                <a:cubicBezTo>
                  <a:pt x="6134" y="3450"/>
                  <a:pt x="7910" y="4372"/>
                  <a:pt x="8003" y="4372"/>
                </a:cubicBezTo>
                <a:cubicBezTo>
                  <a:pt x="8005" y="4372"/>
                  <a:pt x="8006" y="4372"/>
                  <a:pt x="8006" y="4371"/>
                </a:cubicBezTo>
                <a:cubicBezTo>
                  <a:pt x="8040" y="4338"/>
                  <a:pt x="6239" y="3337"/>
                  <a:pt x="4037" y="2136"/>
                </a:cubicBezTo>
                <a:cubicBezTo>
                  <a:pt x="1872" y="956"/>
                  <a:pt x="95" y="1"/>
                  <a:pt x="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3892;p69">
            <a:extLst>
              <a:ext uri="{FF2B5EF4-FFF2-40B4-BE49-F238E27FC236}">
                <a16:creationId xmlns:a16="http://schemas.microsoft.com/office/drawing/2014/main" xmlns="" id="{7C698305-2820-FE59-B0D5-16BBEFC76B26}"/>
              </a:ext>
            </a:extLst>
          </p:cNvPr>
          <p:cNvSpPr/>
          <p:nvPr/>
        </p:nvSpPr>
        <p:spPr>
          <a:xfrm>
            <a:off x="8314054" y="4019234"/>
            <a:ext cx="62633" cy="34348"/>
          </a:xfrm>
          <a:custGeom>
            <a:avLst/>
            <a:gdLst/>
            <a:ahLst/>
            <a:cxnLst/>
            <a:rect l="l" t="t" r="r" b="b"/>
            <a:pathLst>
              <a:path w="4137" h="2269" extrusionOk="0">
                <a:moveTo>
                  <a:pt x="0" y="0"/>
                </a:moveTo>
                <a:lnTo>
                  <a:pt x="0" y="0"/>
                </a:lnTo>
                <a:cubicBezTo>
                  <a:pt x="167" y="134"/>
                  <a:pt x="367" y="267"/>
                  <a:pt x="567" y="367"/>
                </a:cubicBezTo>
                <a:cubicBezTo>
                  <a:pt x="934" y="601"/>
                  <a:pt x="1468" y="901"/>
                  <a:pt x="2035" y="1201"/>
                </a:cubicBezTo>
                <a:cubicBezTo>
                  <a:pt x="2602" y="1502"/>
                  <a:pt x="3136" y="1802"/>
                  <a:pt x="3503" y="1969"/>
                </a:cubicBezTo>
                <a:cubicBezTo>
                  <a:pt x="3703" y="2102"/>
                  <a:pt x="3903" y="2202"/>
                  <a:pt x="4137" y="2269"/>
                </a:cubicBezTo>
                <a:cubicBezTo>
                  <a:pt x="3970" y="2102"/>
                  <a:pt x="3770" y="2002"/>
                  <a:pt x="3569" y="1902"/>
                </a:cubicBezTo>
                <a:cubicBezTo>
                  <a:pt x="3203" y="1668"/>
                  <a:pt x="2669" y="1368"/>
                  <a:pt x="2102" y="1068"/>
                </a:cubicBezTo>
                <a:cubicBezTo>
                  <a:pt x="1535" y="734"/>
                  <a:pt x="1001" y="467"/>
                  <a:pt x="634" y="267"/>
                </a:cubicBezTo>
                <a:cubicBezTo>
                  <a:pt x="434" y="167"/>
                  <a:pt x="200" y="6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3893;p69">
            <a:extLst>
              <a:ext uri="{FF2B5EF4-FFF2-40B4-BE49-F238E27FC236}">
                <a16:creationId xmlns:a16="http://schemas.microsoft.com/office/drawing/2014/main" xmlns="" id="{DC86E89D-2CCF-DD2D-9C07-8350FAAE2B17}"/>
              </a:ext>
            </a:extLst>
          </p:cNvPr>
          <p:cNvSpPr/>
          <p:nvPr/>
        </p:nvSpPr>
        <p:spPr>
          <a:xfrm>
            <a:off x="8371918" y="4075501"/>
            <a:ext cx="46176" cy="39404"/>
          </a:xfrm>
          <a:custGeom>
            <a:avLst/>
            <a:gdLst/>
            <a:ahLst/>
            <a:cxnLst/>
            <a:rect l="l" t="t" r="r" b="b"/>
            <a:pathLst>
              <a:path w="3050" h="2603" extrusionOk="0">
                <a:moveTo>
                  <a:pt x="1718" y="1"/>
                </a:moveTo>
                <a:cubicBezTo>
                  <a:pt x="623" y="1"/>
                  <a:pt x="1" y="1313"/>
                  <a:pt x="782" y="2188"/>
                </a:cubicBezTo>
                <a:cubicBezTo>
                  <a:pt x="1009" y="2444"/>
                  <a:pt x="1382" y="2603"/>
                  <a:pt x="1756" y="2603"/>
                </a:cubicBezTo>
                <a:cubicBezTo>
                  <a:pt x="1820" y="2603"/>
                  <a:pt x="1885" y="2598"/>
                  <a:pt x="1949" y="2588"/>
                </a:cubicBezTo>
                <a:cubicBezTo>
                  <a:pt x="2216" y="2555"/>
                  <a:pt x="2483" y="2388"/>
                  <a:pt x="2683" y="2188"/>
                </a:cubicBezTo>
                <a:cubicBezTo>
                  <a:pt x="2750" y="2088"/>
                  <a:pt x="2816" y="2021"/>
                  <a:pt x="2850" y="1921"/>
                </a:cubicBezTo>
                <a:cubicBezTo>
                  <a:pt x="2845" y="1916"/>
                  <a:pt x="2841" y="1914"/>
                  <a:pt x="2836" y="1914"/>
                </a:cubicBezTo>
                <a:cubicBezTo>
                  <a:pt x="2806" y="1914"/>
                  <a:pt x="2765" y="2005"/>
                  <a:pt x="2650" y="2121"/>
                </a:cubicBezTo>
                <a:cubicBezTo>
                  <a:pt x="2449" y="2321"/>
                  <a:pt x="2183" y="2455"/>
                  <a:pt x="1916" y="2488"/>
                </a:cubicBezTo>
                <a:cubicBezTo>
                  <a:pt x="1860" y="2496"/>
                  <a:pt x="1806" y="2500"/>
                  <a:pt x="1752" y="2500"/>
                </a:cubicBezTo>
                <a:cubicBezTo>
                  <a:pt x="903" y="2500"/>
                  <a:pt x="309" y="1538"/>
                  <a:pt x="748" y="753"/>
                </a:cubicBezTo>
                <a:cubicBezTo>
                  <a:pt x="959" y="349"/>
                  <a:pt x="1358" y="148"/>
                  <a:pt x="1762" y="148"/>
                </a:cubicBezTo>
                <a:cubicBezTo>
                  <a:pt x="2191" y="148"/>
                  <a:pt x="2626" y="374"/>
                  <a:pt x="2850" y="820"/>
                </a:cubicBezTo>
                <a:cubicBezTo>
                  <a:pt x="2950" y="1054"/>
                  <a:pt x="2983" y="1320"/>
                  <a:pt x="2916" y="1587"/>
                </a:cubicBezTo>
                <a:cubicBezTo>
                  <a:pt x="2883" y="1787"/>
                  <a:pt x="2850" y="1887"/>
                  <a:pt x="2850" y="1887"/>
                </a:cubicBezTo>
                <a:cubicBezTo>
                  <a:pt x="2916" y="1821"/>
                  <a:pt x="2950" y="1721"/>
                  <a:pt x="2983" y="1621"/>
                </a:cubicBezTo>
                <a:cubicBezTo>
                  <a:pt x="3050" y="1320"/>
                  <a:pt x="3050" y="1054"/>
                  <a:pt x="2950" y="787"/>
                </a:cubicBezTo>
                <a:cubicBezTo>
                  <a:pt x="2750" y="353"/>
                  <a:pt x="2383" y="86"/>
                  <a:pt x="1949" y="19"/>
                </a:cubicBezTo>
                <a:cubicBezTo>
                  <a:pt x="1870" y="7"/>
                  <a:pt x="1793" y="1"/>
                  <a:pt x="17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3933;p69">
            <a:extLst>
              <a:ext uri="{FF2B5EF4-FFF2-40B4-BE49-F238E27FC236}">
                <a16:creationId xmlns:a16="http://schemas.microsoft.com/office/drawing/2014/main" xmlns="" id="{6BDF4B88-876B-3763-3FAE-234273D46C67}"/>
              </a:ext>
            </a:extLst>
          </p:cNvPr>
          <p:cNvSpPr/>
          <p:nvPr/>
        </p:nvSpPr>
        <p:spPr>
          <a:xfrm>
            <a:off x="8520090" y="4253024"/>
            <a:ext cx="26283" cy="19755"/>
          </a:xfrm>
          <a:custGeom>
            <a:avLst/>
            <a:gdLst/>
            <a:ahLst/>
            <a:cxnLst/>
            <a:rect l="l" t="t" r="r" b="b"/>
            <a:pathLst>
              <a:path w="1736" h="1305" extrusionOk="0">
                <a:moveTo>
                  <a:pt x="68" y="1"/>
                </a:moveTo>
                <a:lnTo>
                  <a:pt x="68" y="1"/>
                </a:lnTo>
                <a:cubicBezTo>
                  <a:pt x="1" y="68"/>
                  <a:pt x="335" y="368"/>
                  <a:pt x="802" y="735"/>
                </a:cubicBezTo>
                <a:cubicBezTo>
                  <a:pt x="1239" y="1078"/>
                  <a:pt x="1588" y="1305"/>
                  <a:pt x="1658" y="1305"/>
                </a:cubicBezTo>
                <a:cubicBezTo>
                  <a:pt x="1663" y="1305"/>
                  <a:pt x="1667" y="1304"/>
                  <a:pt x="1669" y="1302"/>
                </a:cubicBezTo>
                <a:cubicBezTo>
                  <a:pt x="1736" y="1235"/>
                  <a:pt x="1369" y="935"/>
                  <a:pt x="935" y="568"/>
                </a:cubicBezTo>
                <a:cubicBezTo>
                  <a:pt x="668" y="334"/>
                  <a:pt x="368" y="134"/>
                  <a:pt x="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3934;p69">
            <a:extLst>
              <a:ext uri="{FF2B5EF4-FFF2-40B4-BE49-F238E27FC236}">
                <a16:creationId xmlns:a16="http://schemas.microsoft.com/office/drawing/2014/main" xmlns="" id="{B31D9198-F8AD-44DE-9D7C-20885BF5A4E4}"/>
              </a:ext>
            </a:extLst>
          </p:cNvPr>
          <p:cNvSpPr/>
          <p:nvPr/>
        </p:nvSpPr>
        <p:spPr>
          <a:xfrm>
            <a:off x="8482226" y="4203508"/>
            <a:ext cx="16669" cy="26855"/>
          </a:xfrm>
          <a:custGeom>
            <a:avLst/>
            <a:gdLst/>
            <a:ahLst/>
            <a:cxnLst/>
            <a:rect l="l" t="t" r="r" b="b"/>
            <a:pathLst>
              <a:path w="1101" h="1774" extrusionOk="0">
                <a:moveTo>
                  <a:pt x="9" y="1"/>
                </a:moveTo>
                <a:cubicBezTo>
                  <a:pt x="6" y="1"/>
                  <a:pt x="3" y="2"/>
                  <a:pt x="0" y="3"/>
                </a:cubicBezTo>
                <a:cubicBezTo>
                  <a:pt x="67" y="370"/>
                  <a:pt x="234" y="670"/>
                  <a:pt x="434" y="970"/>
                </a:cubicBezTo>
                <a:cubicBezTo>
                  <a:pt x="720" y="1448"/>
                  <a:pt x="1037" y="1773"/>
                  <a:pt x="1094" y="1773"/>
                </a:cubicBezTo>
                <a:cubicBezTo>
                  <a:pt x="1097" y="1773"/>
                  <a:pt x="1099" y="1772"/>
                  <a:pt x="1101" y="1771"/>
                </a:cubicBezTo>
                <a:cubicBezTo>
                  <a:pt x="1001" y="1437"/>
                  <a:pt x="834" y="1137"/>
                  <a:pt x="634" y="837"/>
                </a:cubicBezTo>
                <a:cubicBezTo>
                  <a:pt x="313" y="388"/>
                  <a:pt x="85" y="1"/>
                  <a:pt x="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3935;p69">
            <a:extLst>
              <a:ext uri="{FF2B5EF4-FFF2-40B4-BE49-F238E27FC236}">
                <a16:creationId xmlns:a16="http://schemas.microsoft.com/office/drawing/2014/main" xmlns="" id="{95EE6CFD-4061-8AA4-D6C4-137C732E2A7F}"/>
              </a:ext>
            </a:extLst>
          </p:cNvPr>
          <p:cNvSpPr/>
          <p:nvPr/>
        </p:nvSpPr>
        <p:spPr>
          <a:xfrm>
            <a:off x="8457987" y="4145983"/>
            <a:ext cx="10613" cy="29292"/>
          </a:xfrm>
          <a:custGeom>
            <a:avLst/>
            <a:gdLst/>
            <a:ahLst/>
            <a:cxnLst/>
            <a:rect l="l" t="t" r="r" b="b"/>
            <a:pathLst>
              <a:path w="701" h="1935" extrusionOk="0">
                <a:moveTo>
                  <a:pt x="0" y="0"/>
                </a:moveTo>
                <a:cubicBezTo>
                  <a:pt x="33" y="334"/>
                  <a:pt x="100" y="667"/>
                  <a:pt x="267" y="1001"/>
                </a:cubicBezTo>
                <a:cubicBezTo>
                  <a:pt x="334" y="1334"/>
                  <a:pt x="500" y="1668"/>
                  <a:pt x="701" y="1935"/>
                </a:cubicBezTo>
                <a:cubicBezTo>
                  <a:pt x="600" y="1234"/>
                  <a:pt x="367" y="56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3937;p69">
            <a:extLst>
              <a:ext uri="{FF2B5EF4-FFF2-40B4-BE49-F238E27FC236}">
                <a16:creationId xmlns:a16="http://schemas.microsoft.com/office/drawing/2014/main" xmlns="" id="{C2BE7E81-1E1B-3788-7326-52D30A3E7A20}"/>
              </a:ext>
            </a:extLst>
          </p:cNvPr>
          <p:cNvSpPr/>
          <p:nvPr/>
        </p:nvSpPr>
        <p:spPr>
          <a:xfrm>
            <a:off x="8571111" y="4290900"/>
            <a:ext cx="27282" cy="17182"/>
          </a:xfrm>
          <a:custGeom>
            <a:avLst/>
            <a:gdLst/>
            <a:ahLst/>
            <a:cxnLst/>
            <a:rect l="l" t="t" r="r" b="b"/>
            <a:pathLst>
              <a:path w="1802" h="1135" extrusionOk="0">
                <a:moveTo>
                  <a:pt x="33" y="1"/>
                </a:moveTo>
                <a:lnTo>
                  <a:pt x="33" y="1"/>
                </a:lnTo>
                <a:cubicBezTo>
                  <a:pt x="0" y="34"/>
                  <a:pt x="367" y="334"/>
                  <a:pt x="867" y="668"/>
                </a:cubicBezTo>
                <a:cubicBezTo>
                  <a:pt x="1134" y="868"/>
                  <a:pt x="1468" y="1035"/>
                  <a:pt x="1801" y="1135"/>
                </a:cubicBezTo>
                <a:cubicBezTo>
                  <a:pt x="1801" y="1068"/>
                  <a:pt x="1434" y="801"/>
                  <a:pt x="967" y="468"/>
                </a:cubicBezTo>
                <a:cubicBezTo>
                  <a:pt x="701" y="268"/>
                  <a:pt x="367" y="101"/>
                  <a:pt x="3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3938;p69">
            <a:extLst>
              <a:ext uri="{FF2B5EF4-FFF2-40B4-BE49-F238E27FC236}">
                <a16:creationId xmlns:a16="http://schemas.microsoft.com/office/drawing/2014/main" xmlns="" id="{5855C579-86CB-C11E-F761-DD860A351104}"/>
              </a:ext>
            </a:extLst>
          </p:cNvPr>
          <p:cNvSpPr/>
          <p:nvPr/>
        </p:nvSpPr>
        <p:spPr>
          <a:xfrm>
            <a:off x="8887740" y="4860994"/>
            <a:ext cx="37895" cy="561541"/>
          </a:xfrm>
          <a:custGeom>
            <a:avLst/>
            <a:gdLst/>
            <a:ahLst/>
            <a:cxnLst/>
            <a:rect l="l" t="t" r="r" b="b"/>
            <a:pathLst>
              <a:path w="2503" h="37095" extrusionOk="0">
                <a:moveTo>
                  <a:pt x="2503" y="1"/>
                </a:moveTo>
                <a:lnTo>
                  <a:pt x="101" y="68"/>
                </a:lnTo>
                <a:lnTo>
                  <a:pt x="1" y="37094"/>
                </a:lnTo>
                <a:lnTo>
                  <a:pt x="1635" y="37094"/>
                </a:lnTo>
                <a:lnTo>
                  <a:pt x="25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3939;p69">
            <a:extLst>
              <a:ext uri="{FF2B5EF4-FFF2-40B4-BE49-F238E27FC236}">
                <a16:creationId xmlns:a16="http://schemas.microsoft.com/office/drawing/2014/main" xmlns="" id="{6523878A-C63E-4DB9-E5D5-0492E8BED3C1}"/>
              </a:ext>
            </a:extLst>
          </p:cNvPr>
          <p:cNvSpPr/>
          <p:nvPr/>
        </p:nvSpPr>
        <p:spPr>
          <a:xfrm>
            <a:off x="9015004" y="4854439"/>
            <a:ext cx="147990" cy="568096"/>
          </a:xfrm>
          <a:custGeom>
            <a:avLst/>
            <a:gdLst/>
            <a:ahLst/>
            <a:cxnLst/>
            <a:rect l="l" t="t" r="r" b="b"/>
            <a:pathLst>
              <a:path w="9775" h="37528" extrusionOk="0">
                <a:moveTo>
                  <a:pt x="1" y="0"/>
                </a:moveTo>
                <a:lnTo>
                  <a:pt x="7973" y="37527"/>
                </a:lnTo>
                <a:lnTo>
                  <a:pt x="9775" y="37527"/>
                </a:lnTo>
                <a:lnTo>
                  <a:pt x="31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3940;p69">
            <a:extLst>
              <a:ext uri="{FF2B5EF4-FFF2-40B4-BE49-F238E27FC236}">
                <a16:creationId xmlns:a16="http://schemas.microsoft.com/office/drawing/2014/main" xmlns="" id="{820B5A92-C067-F9A7-E2D3-418F2756FD60}"/>
              </a:ext>
            </a:extLst>
          </p:cNvPr>
          <p:cNvSpPr/>
          <p:nvPr/>
        </p:nvSpPr>
        <p:spPr>
          <a:xfrm>
            <a:off x="8628172" y="4858481"/>
            <a:ext cx="161116" cy="564054"/>
          </a:xfrm>
          <a:custGeom>
            <a:avLst/>
            <a:gdLst/>
            <a:ahLst/>
            <a:cxnLst/>
            <a:rect l="l" t="t" r="r" b="b"/>
            <a:pathLst>
              <a:path w="10642" h="37261" extrusionOk="0">
                <a:moveTo>
                  <a:pt x="8006" y="0"/>
                </a:moveTo>
                <a:lnTo>
                  <a:pt x="0" y="37260"/>
                </a:lnTo>
                <a:lnTo>
                  <a:pt x="1835" y="37260"/>
                </a:lnTo>
                <a:lnTo>
                  <a:pt x="10641" y="167"/>
                </a:lnTo>
                <a:lnTo>
                  <a:pt x="8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3941;p69">
            <a:extLst>
              <a:ext uri="{FF2B5EF4-FFF2-40B4-BE49-F238E27FC236}">
                <a16:creationId xmlns:a16="http://schemas.microsoft.com/office/drawing/2014/main" xmlns="" id="{48BEC99D-DB7D-4010-9285-A8A68FDCFD04}"/>
              </a:ext>
            </a:extLst>
          </p:cNvPr>
          <p:cNvSpPr/>
          <p:nvPr/>
        </p:nvSpPr>
        <p:spPr>
          <a:xfrm>
            <a:off x="8557969" y="4322538"/>
            <a:ext cx="709896" cy="551338"/>
          </a:xfrm>
          <a:custGeom>
            <a:avLst/>
            <a:gdLst/>
            <a:ahLst/>
            <a:cxnLst/>
            <a:rect l="l" t="t" r="r" b="b"/>
            <a:pathLst>
              <a:path w="46890" h="36421" extrusionOk="0">
                <a:moveTo>
                  <a:pt x="37588" y="0"/>
                </a:moveTo>
                <a:cubicBezTo>
                  <a:pt x="25408" y="0"/>
                  <a:pt x="26107" y="16811"/>
                  <a:pt x="23117" y="24596"/>
                </a:cubicBezTo>
                <a:cubicBezTo>
                  <a:pt x="20655" y="31080"/>
                  <a:pt x="13953" y="31663"/>
                  <a:pt x="10794" y="31663"/>
                </a:cubicBezTo>
                <a:cubicBezTo>
                  <a:pt x="10100" y="31663"/>
                  <a:pt x="9577" y="31635"/>
                  <a:pt x="9307" y="31635"/>
                </a:cubicBezTo>
                <a:cubicBezTo>
                  <a:pt x="9181" y="31635"/>
                  <a:pt x="9008" y="31634"/>
                  <a:pt x="8799" y="31634"/>
                </a:cubicBezTo>
                <a:cubicBezTo>
                  <a:pt x="6529" y="31634"/>
                  <a:pt x="0" y="31746"/>
                  <a:pt x="2536" y="34403"/>
                </a:cubicBezTo>
                <a:cubicBezTo>
                  <a:pt x="3822" y="35736"/>
                  <a:pt x="11610" y="36421"/>
                  <a:pt x="19908" y="36421"/>
                </a:cubicBezTo>
                <a:cubicBezTo>
                  <a:pt x="29472" y="36421"/>
                  <a:pt x="39713" y="35512"/>
                  <a:pt x="41464" y="33636"/>
                </a:cubicBezTo>
                <a:cubicBezTo>
                  <a:pt x="44699" y="30134"/>
                  <a:pt x="45233" y="19826"/>
                  <a:pt x="46100" y="9652"/>
                </a:cubicBezTo>
                <a:cubicBezTo>
                  <a:pt x="46890" y="423"/>
                  <a:pt x="39665" y="8"/>
                  <a:pt x="38361" y="8"/>
                </a:cubicBezTo>
                <a:cubicBezTo>
                  <a:pt x="38232" y="8"/>
                  <a:pt x="38161" y="12"/>
                  <a:pt x="38161" y="12"/>
                </a:cubicBezTo>
                <a:cubicBezTo>
                  <a:pt x="37967" y="4"/>
                  <a:pt x="37776" y="0"/>
                  <a:pt x="375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3942;p69">
            <a:extLst>
              <a:ext uri="{FF2B5EF4-FFF2-40B4-BE49-F238E27FC236}">
                <a16:creationId xmlns:a16="http://schemas.microsoft.com/office/drawing/2014/main" xmlns="" id="{B9FB9FE7-1CC0-97B5-C5EB-8A3996B206DD}"/>
              </a:ext>
            </a:extLst>
          </p:cNvPr>
          <p:cNvSpPr/>
          <p:nvPr/>
        </p:nvSpPr>
        <p:spPr>
          <a:xfrm>
            <a:off x="8582723" y="4322720"/>
            <a:ext cx="676725" cy="552095"/>
          </a:xfrm>
          <a:custGeom>
            <a:avLst/>
            <a:gdLst/>
            <a:ahLst/>
            <a:cxnLst/>
            <a:rect l="l" t="t" r="r" b="b"/>
            <a:pathLst>
              <a:path w="44699" h="36471" extrusionOk="0">
                <a:moveTo>
                  <a:pt x="37093" y="0"/>
                </a:moveTo>
                <a:lnTo>
                  <a:pt x="37093" y="0"/>
                </a:lnTo>
                <a:cubicBezTo>
                  <a:pt x="37094" y="0"/>
                  <a:pt x="43832" y="1368"/>
                  <a:pt x="43198" y="8406"/>
                </a:cubicBezTo>
                <a:cubicBezTo>
                  <a:pt x="42564" y="15411"/>
                  <a:pt x="40796" y="27720"/>
                  <a:pt x="37560" y="30856"/>
                </a:cubicBezTo>
                <a:cubicBezTo>
                  <a:pt x="34860" y="33446"/>
                  <a:pt x="25648" y="34375"/>
                  <a:pt x="18633" y="34375"/>
                </a:cubicBezTo>
                <a:cubicBezTo>
                  <a:pt x="17157" y="34375"/>
                  <a:pt x="15778" y="34333"/>
                  <a:pt x="14577" y="34258"/>
                </a:cubicBezTo>
                <a:cubicBezTo>
                  <a:pt x="6538" y="33758"/>
                  <a:pt x="1468" y="32223"/>
                  <a:pt x="1468" y="32223"/>
                </a:cubicBezTo>
                <a:cubicBezTo>
                  <a:pt x="1468" y="32223"/>
                  <a:pt x="0" y="33157"/>
                  <a:pt x="434" y="33758"/>
                </a:cubicBezTo>
                <a:cubicBezTo>
                  <a:pt x="866" y="34344"/>
                  <a:pt x="4236" y="36470"/>
                  <a:pt x="19752" y="36470"/>
                </a:cubicBezTo>
                <a:cubicBezTo>
                  <a:pt x="21014" y="36470"/>
                  <a:pt x="22356" y="36456"/>
                  <a:pt x="23784" y="36426"/>
                </a:cubicBezTo>
                <a:cubicBezTo>
                  <a:pt x="42797" y="35993"/>
                  <a:pt x="41463" y="33191"/>
                  <a:pt x="42264" y="30155"/>
                </a:cubicBezTo>
                <a:cubicBezTo>
                  <a:pt x="43031" y="27120"/>
                  <a:pt x="44699" y="10775"/>
                  <a:pt x="44465" y="7205"/>
                </a:cubicBezTo>
                <a:cubicBezTo>
                  <a:pt x="44232" y="3603"/>
                  <a:pt x="42431" y="601"/>
                  <a:pt x="3709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3943;p69">
            <a:extLst>
              <a:ext uri="{FF2B5EF4-FFF2-40B4-BE49-F238E27FC236}">
                <a16:creationId xmlns:a16="http://schemas.microsoft.com/office/drawing/2014/main" xmlns="" id="{61392647-353F-0BAA-0604-9B52EA82F96B}"/>
              </a:ext>
            </a:extLst>
          </p:cNvPr>
          <p:cNvSpPr/>
          <p:nvPr/>
        </p:nvSpPr>
        <p:spPr>
          <a:xfrm>
            <a:off x="8582723" y="4322720"/>
            <a:ext cx="676725" cy="552095"/>
          </a:xfrm>
          <a:custGeom>
            <a:avLst/>
            <a:gdLst/>
            <a:ahLst/>
            <a:cxnLst/>
            <a:rect l="l" t="t" r="r" b="b"/>
            <a:pathLst>
              <a:path w="44699" h="36471" extrusionOk="0">
                <a:moveTo>
                  <a:pt x="37093" y="0"/>
                </a:moveTo>
                <a:lnTo>
                  <a:pt x="37093" y="0"/>
                </a:lnTo>
                <a:cubicBezTo>
                  <a:pt x="37094" y="0"/>
                  <a:pt x="43832" y="1368"/>
                  <a:pt x="43198" y="8406"/>
                </a:cubicBezTo>
                <a:cubicBezTo>
                  <a:pt x="42564" y="15411"/>
                  <a:pt x="40796" y="27720"/>
                  <a:pt x="37560" y="30856"/>
                </a:cubicBezTo>
                <a:cubicBezTo>
                  <a:pt x="34860" y="33446"/>
                  <a:pt x="25648" y="34375"/>
                  <a:pt x="18633" y="34375"/>
                </a:cubicBezTo>
                <a:cubicBezTo>
                  <a:pt x="17157" y="34375"/>
                  <a:pt x="15778" y="34333"/>
                  <a:pt x="14577" y="34258"/>
                </a:cubicBezTo>
                <a:cubicBezTo>
                  <a:pt x="6538" y="33758"/>
                  <a:pt x="1468" y="32223"/>
                  <a:pt x="1468" y="32223"/>
                </a:cubicBezTo>
                <a:cubicBezTo>
                  <a:pt x="1468" y="32223"/>
                  <a:pt x="0" y="33157"/>
                  <a:pt x="434" y="33758"/>
                </a:cubicBezTo>
                <a:cubicBezTo>
                  <a:pt x="866" y="34344"/>
                  <a:pt x="4236" y="36470"/>
                  <a:pt x="19752" y="36470"/>
                </a:cubicBezTo>
                <a:cubicBezTo>
                  <a:pt x="21014" y="36470"/>
                  <a:pt x="22356" y="36456"/>
                  <a:pt x="23784" y="36426"/>
                </a:cubicBezTo>
                <a:cubicBezTo>
                  <a:pt x="42797" y="35993"/>
                  <a:pt x="41463" y="33191"/>
                  <a:pt x="42264" y="30155"/>
                </a:cubicBezTo>
                <a:cubicBezTo>
                  <a:pt x="43031" y="27120"/>
                  <a:pt x="44699" y="10775"/>
                  <a:pt x="44465" y="7205"/>
                </a:cubicBezTo>
                <a:cubicBezTo>
                  <a:pt x="44232" y="3603"/>
                  <a:pt x="42431" y="601"/>
                  <a:pt x="37093" y="0"/>
                </a:cubicBezTo>
                <a:close/>
              </a:path>
            </a:pathLst>
          </a:custGeom>
          <a:solidFill>
            <a:srgbClr val="38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3944;p69">
            <a:extLst>
              <a:ext uri="{FF2B5EF4-FFF2-40B4-BE49-F238E27FC236}">
                <a16:creationId xmlns:a16="http://schemas.microsoft.com/office/drawing/2014/main" xmlns="" id="{4309F5DE-75CE-D056-5718-3D1835A0F0BF}"/>
              </a:ext>
            </a:extLst>
          </p:cNvPr>
          <p:cNvSpPr/>
          <p:nvPr/>
        </p:nvSpPr>
        <p:spPr>
          <a:xfrm>
            <a:off x="9059953" y="4515107"/>
            <a:ext cx="26782" cy="22994"/>
          </a:xfrm>
          <a:custGeom>
            <a:avLst/>
            <a:gdLst/>
            <a:ahLst/>
            <a:cxnLst/>
            <a:rect l="l" t="t" r="r" b="b"/>
            <a:pathLst>
              <a:path w="1769" h="1519" extrusionOk="0">
                <a:moveTo>
                  <a:pt x="801" y="0"/>
                </a:moveTo>
                <a:cubicBezTo>
                  <a:pt x="334" y="67"/>
                  <a:pt x="1" y="501"/>
                  <a:pt x="67" y="934"/>
                </a:cubicBezTo>
                <a:cubicBezTo>
                  <a:pt x="169" y="1301"/>
                  <a:pt x="495" y="1518"/>
                  <a:pt x="824" y="1518"/>
                </a:cubicBezTo>
                <a:cubicBezTo>
                  <a:pt x="1034" y="1518"/>
                  <a:pt x="1246" y="1429"/>
                  <a:pt x="1402" y="1234"/>
                </a:cubicBezTo>
                <a:cubicBezTo>
                  <a:pt x="1769" y="734"/>
                  <a:pt x="1435" y="0"/>
                  <a:pt x="80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3945;p69">
            <a:extLst>
              <a:ext uri="{FF2B5EF4-FFF2-40B4-BE49-F238E27FC236}">
                <a16:creationId xmlns:a16="http://schemas.microsoft.com/office/drawing/2014/main" xmlns="" id="{F2391D1D-F1CA-7894-D657-B322C24B086F}"/>
              </a:ext>
            </a:extLst>
          </p:cNvPr>
          <p:cNvSpPr/>
          <p:nvPr/>
        </p:nvSpPr>
        <p:spPr>
          <a:xfrm>
            <a:off x="9061467" y="4467135"/>
            <a:ext cx="33353" cy="131306"/>
          </a:xfrm>
          <a:custGeom>
            <a:avLst/>
            <a:gdLst/>
            <a:ahLst/>
            <a:cxnLst/>
            <a:rect l="l" t="t" r="r" b="b"/>
            <a:pathLst>
              <a:path w="2203" h="8674" extrusionOk="0">
                <a:moveTo>
                  <a:pt x="468" y="0"/>
                </a:moveTo>
                <a:lnTo>
                  <a:pt x="468" y="0"/>
                </a:lnTo>
                <a:cubicBezTo>
                  <a:pt x="368" y="100"/>
                  <a:pt x="301" y="200"/>
                  <a:pt x="268" y="301"/>
                </a:cubicBezTo>
                <a:cubicBezTo>
                  <a:pt x="134" y="634"/>
                  <a:pt x="34" y="968"/>
                  <a:pt x="34" y="1335"/>
                </a:cubicBezTo>
                <a:cubicBezTo>
                  <a:pt x="1" y="1868"/>
                  <a:pt x="101" y="2402"/>
                  <a:pt x="334" y="2869"/>
                </a:cubicBezTo>
                <a:cubicBezTo>
                  <a:pt x="434" y="3136"/>
                  <a:pt x="635" y="3403"/>
                  <a:pt x="835" y="3636"/>
                </a:cubicBezTo>
                <a:cubicBezTo>
                  <a:pt x="1068" y="3870"/>
                  <a:pt x="1302" y="4070"/>
                  <a:pt x="1235" y="4370"/>
                </a:cubicBezTo>
                <a:cubicBezTo>
                  <a:pt x="1102" y="4670"/>
                  <a:pt x="1002" y="4937"/>
                  <a:pt x="868" y="5237"/>
                </a:cubicBezTo>
                <a:cubicBezTo>
                  <a:pt x="768" y="5538"/>
                  <a:pt x="735" y="5838"/>
                  <a:pt x="768" y="6171"/>
                </a:cubicBezTo>
                <a:cubicBezTo>
                  <a:pt x="768" y="6705"/>
                  <a:pt x="935" y="7205"/>
                  <a:pt x="1202" y="7672"/>
                </a:cubicBezTo>
                <a:cubicBezTo>
                  <a:pt x="1368" y="7973"/>
                  <a:pt x="1602" y="8240"/>
                  <a:pt x="1869" y="8440"/>
                </a:cubicBezTo>
                <a:cubicBezTo>
                  <a:pt x="2069" y="8606"/>
                  <a:pt x="2202" y="8673"/>
                  <a:pt x="2202" y="8673"/>
                </a:cubicBezTo>
                <a:cubicBezTo>
                  <a:pt x="1869" y="8340"/>
                  <a:pt x="1602" y="7973"/>
                  <a:pt x="1368" y="7572"/>
                </a:cubicBezTo>
                <a:cubicBezTo>
                  <a:pt x="1135" y="7139"/>
                  <a:pt x="1002" y="6638"/>
                  <a:pt x="1002" y="6171"/>
                </a:cubicBezTo>
                <a:cubicBezTo>
                  <a:pt x="1002" y="5871"/>
                  <a:pt x="1035" y="5604"/>
                  <a:pt x="1102" y="5337"/>
                </a:cubicBezTo>
                <a:cubicBezTo>
                  <a:pt x="1268" y="5037"/>
                  <a:pt x="1368" y="4737"/>
                  <a:pt x="1469" y="4403"/>
                </a:cubicBezTo>
                <a:cubicBezTo>
                  <a:pt x="1502" y="4203"/>
                  <a:pt x="1469" y="4003"/>
                  <a:pt x="1368" y="3870"/>
                </a:cubicBezTo>
                <a:cubicBezTo>
                  <a:pt x="1268" y="3736"/>
                  <a:pt x="1135" y="3603"/>
                  <a:pt x="1002" y="3503"/>
                </a:cubicBezTo>
                <a:cubicBezTo>
                  <a:pt x="835" y="3269"/>
                  <a:pt x="668" y="3036"/>
                  <a:pt x="535" y="2769"/>
                </a:cubicBezTo>
                <a:cubicBezTo>
                  <a:pt x="334" y="2335"/>
                  <a:pt x="201" y="1835"/>
                  <a:pt x="234" y="1368"/>
                </a:cubicBezTo>
                <a:cubicBezTo>
                  <a:pt x="234" y="901"/>
                  <a:pt x="334" y="434"/>
                  <a:pt x="468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3946;p69">
            <a:extLst>
              <a:ext uri="{FF2B5EF4-FFF2-40B4-BE49-F238E27FC236}">
                <a16:creationId xmlns:a16="http://schemas.microsoft.com/office/drawing/2014/main" xmlns="" id="{BDAC82E2-28D9-290B-9B99-58216CABDAA3}"/>
              </a:ext>
            </a:extLst>
          </p:cNvPr>
          <p:cNvSpPr/>
          <p:nvPr/>
        </p:nvSpPr>
        <p:spPr>
          <a:xfrm>
            <a:off x="9036729" y="4511065"/>
            <a:ext cx="40408" cy="31820"/>
          </a:xfrm>
          <a:custGeom>
            <a:avLst/>
            <a:gdLst/>
            <a:ahLst/>
            <a:cxnLst/>
            <a:rect l="l" t="t" r="r" b="b"/>
            <a:pathLst>
              <a:path w="2669" h="2102" extrusionOk="0">
                <a:moveTo>
                  <a:pt x="100" y="0"/>
                </a:moveTo>
                <a:cubicBezTo>
                  <a:pt x="100" y="0"/>
                  <a:pt x="0" y="201"/>
                  <a:pt x="34" y="567"/>
                </a:cubicBezTo>
                <a:cubicBezTo>
                  <a:pt x="134" y="1034"/>
                  <a:pt x="401" y="1468"/>
                  <a:pt x="801" y="1735"/>
                </a:cubicBezTo>
                <a:cubicBezTo>
                  <a:pt x="1201" y="1968"/>
                  <a:pt x="1668" y="2102"/>
                  <a:pt x="2135" y="2102"/>
                </a:cubicBezTo>
                <a:cubicBezTo>
                  <a:pt x="2469" y="2102"/>
                  <a:pt x="2669" y="2069"/>
                  <a:pt x="2669" y="2035"/>
                </a:cubicBezTo>
                <a:cubicBezTo>
                  <a:pt x="2669" y="2002"/>
                  <a:pt x="2469" y="2002"/>
                  <a:pt x="2135" y="1935"/>
                </a:cubicBezTo>
                <a:cubicBezTo>
                  <a:pt x="1702" y="1902"/>
                  <a:pt x="1301" y="1735"/>
                  <a:pt x="934" y="1535"/>
                </a:cubicBezTo>
                <a:cubicBezTo>
                  <a:pt x="601" y="1301"/>
                  <a:pt x="334" y="934"/>
                  <a:pt x="200" y="534"/>
                </a:cubicBezTo>
                <a:cubicBezTo>
                  <a:pt x="100" y="234"/>
                  <a:pt x="167" y="0"/>
                  <a:pt x="10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3947;p69">
            <a:extLst>
              <a:ext uri="{FF2B5EF4-FFF2-40B4-BE49-F238E27FC236}">
                <a16:creationId xmlns:a16="http://schemas.microsoft.com/office/drawing/2014/main" xmlns="" id="{587889B0-74D3-7F1F-3B62-F5B2D6C12450}"/>
              </a:ext>
            </a:extLst>
          </p:cNvPr>
          <p:cNvSpPr/>
          <p:nvPr/>
        </p:nvSpPr>
        <p:spPr>
          <a:xfrm>
            <a:off x="9059953" y="4515107"/>
            <a:ext cx="26782" cy="22994"/>
          </a:xfrm>
          <a:custGeom>
            <a:avLst/>
            <a:gdLst/>
            <a:ahLst/>
            <a:cxnLst/>
            <a:rect l="l" t="t" r="r" b="b"/>
            <a:pathLst>
              <a:path w="1769" h="1519" extrusionOk="0">
                <a:moveTo>
                  <a:pt x="801" y="0"/>
                </a:moveTo>
                <a:cubicBezTo>
                  <a:pt x="334" y="67"/>
                  <a:pt x="1" y="501"/>
                  <a:pt x="67" y="934"/>
                </a:cubicBezTo>
                <a:cubicBezTo>
                  <a:pt x="169" y="1301"/>
                  <a:pt x="495" y="1518"/>
                  <a:pt x="824" y="1518"/>
                </a:cubicBezTo>
                <a:cubicBezTo>
                  <a:pt x="1034" y="1518"/>
                  <a:pt x="1246" y="1429"/>
                  <a:pt x="1402" y="1234"/>
                </a:cubicBezTo>
                <a:cubicBezTo>
                  <a:pt x="1769" y="734"/>
                  <a:pt x="1435" y="0"/>
                  <a:pt x="8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3948;p69">
            <a:extLst>
              <a:ext uri="{FF2B5EF4-FFF2-40B4-BE49-F238E27FC236}">
                <a16:creationId xmlns:a16="http://schemas.microsoft.com/office/drawing/2014/main" xmlns="" id="{B03BDCDA-0719-B2B1-49FD-EFD5F1278CAF}"/>
              </a:ext>
            </a:extLst>
          </p:cNvPr>
          <p:cNvSpPr/>
          <p:nvPr/>
        </p:nvSpPr>
        <p:spPr>
          <a:xfrm>
            <a:off x="9061467" y="4467135"/>
            <a:ext cx="33353" cy="131306"/>
          </a:xfrm>
          <a:custGeom>
            <a:avLst/>
            <a:gdLst/>
            <a:ahLst/>
            <a:cxnLst/>
            <a:rect l="l" t="t" r="r" b="b"/>
            <a:pathLst>
              <a:path w="2203" h="8674" extrusionOk="0">
                <a:moveTo>
                  <a:pt x="468" y="0"/>
                </a:moveTo>
                <a:lnTo>
                  <a:pt x="468" y="0"/>
                </a:lnTo>
                <a:cubicBezTo>
                  <a:pt x="368" y="100"/>
                  <a:pt x="301" y="200"/>
                  <a:pt x="268" y="301"/>
                </a:cubicBezTo>
                <a:cubicBezTo>
                  <a:pt x="134" y="634"/>
                  <a:pt x="34" y="968"/>
                  <a:pt x="34" y="1335"/>
                </a:cubicBezTo>
                <a:cubicBezTo>
                  <a:pt x="1" y="1868"/>
                  <a:pt x="101" y="2402"/>
                  <a:pt x="334" y="2869"/>
                </a:cubicBezTo>
                <a:cubicBezTo>
                  <a:pt x="434" y="3136"/>
                  <a:pt x="635" y="3403"/>
                  <a:pt x="835" y="3636"/>
                </a:cubicBezTo>
                <a:cubicBezTo>
                  <a:pt x="1068" y="3870"/>
                  <a:pt x="1302" y="4070"/>
                  <a:pt x="1235" y="4370"/>
                </a:cubicBezTo>
                <a:cubicBezTo>
                  <a:pt x="1102" y="4670"/>
                  <a:pt x="1002" y="4937"/>
                  <a:pt x="868" y="5237"/>
                </a:cubicBezTo>
                <a:cubicBezTo>
                  <a:pt x="768" y="5538"/>
                  <a:pt x="735" y="5838"/>
                  <a:pt x="768" y="6171"/>
                </a:cubicBezTo>
                <a:cubicBezTo>
                  <a:pt x="768" y="6705"/>
                  <a:pt x="935" y="7205"/>
                  <a:pt x="1202" y="7672"/>
                </a:cubicBezTo>
                <a:cubicBezTo>
                  <a:pt x="1368" y="7973"/>
                  <a:pt x="1602" y="8240"/>
                  <a:pt x="1869" y="8440"/>
                </a:cubicBezTo>
                <a:cubicBezTo>
                  <a:pt x="2069" y="8606"/>
                  <a:pt x="2202" y="8673"/>
                  <a:pt x="2202" y="8673"/>
                </a:cubicBezTo>
                <a:cubicBezTo>
                  <a:pt x="1869" y="8340"/>
                  <a:pt x="1602" y="7973"/>
                  <a:pt x="1368" y="7572"/>
                </a:cubicBezTo>
                <a:cubicBezTo>
                  <a:pt x="1135" y="7139"/>
                  <a:pt x="1002" y="6638"/>
                  <a:pt x="1002" y="6171"/>
                </a:cubicBezTo>
                <a:cubicBezTo>
                  <a:pt x="1002" y="5871"/>
                  <a:pt x="1035" y="5604"/>
                  <a:pt x="1102" y="5337"/>
                </a:cubicBezTo>
                <a:cubicBezTo>
                  <a:pt x="1268" y="5037"/>
                  <a:pt x="1368" y="4737"/>
                  <a:pt x="1469" y="4403"/>
                </a:cubicBezTo>
                <a:cubicBezTo>
                  <a:pt x="1502" y="4203"/>
                  <a:pt x="1469" y="4003"/>
                  <a:pt x="1368" y="3870"/>
                </a:cubicBezTo>
                <a:cubicBezTo>
                  <a:pt x="1268" y="3736"/>
                  <a:pt x="1135" y="3603"/>
                  <a:pt x="1002" y="3503"/>
                </a:cubicBezTo>
                <a:cubicBezTo>
                  <a:pt x="835" y="3269"/>
                  <a:pt x="668" y="3036"/>
                  <a:pt x="535" y="2769"/>
                </a:cubicBezTo>
                <a:cubicBezTo>
                  <a:pt x="334" y="2335"/>
                  <a:pt x="201" y="1835"/>
                  <a:pt x="234" y="1368"/>
                </a:cubicBezTo>
                <a:cubicBezTo>
                  <a:pt x="234" y="901"/>
                  <a:pt x="334" y="434"/>
                  <a:pt x="4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3949;p69">
            <a:extLst>
              <a:ext uri="{FF2B5EF4-FFF2-40B4-BE49-F238E27FC236}">
                <a16:creationId xmlns:a16="http://schemas.microsoft.com/office/drawing/2014/main" xmlns="" id="{F5474A7D-EF7B-C6EF-8EFB-96A8658E4B21}"/>
              </a:ext>
            </a:extLst>
          </p:cNvPr>
          <p:cNvSpPr/>
          <p:nvPr/>
        </p:nvSpPr>
        <p:spPr>
          <a:xfrm>
            <a:off x="9036729" y="4511065"/>
            <a:ext cx="40408" cy="31820"/>
          </a:xfrm>
          <a:custGeom>
            <a:avLst/>
            <a:gdLst/>
            <a:ahLst/>
            <a:cxnLst/>
            <a:rect l="l" t="t" r="r" b="b"/>
            <a:pathLst>
              <a:path w="2669" h="2102" extrusionOk="0">
                <a:moveTo>
                  <a:pt x="100" y="0"/>
                </a:moveTo>
                <a:cubicBezTo>
                  <a:pt x="100" y="0"/>
                  <a:pt x="0" y="201"/>
                  <a:pt x="34" y="567"/>
                </a:cubicBezTo>
                <a:cubicBezTo>
                  <a:pt x="134" y="1034"/>
                  <a:pt x="401" y="1468"/>
                  <a:pt x="801" y="1735"/>
                </a:cubicBezTo>
                <a:cubicBezTo>
                  <a:pt x="1201" y="1968"/>
                  <a:pt x="1668" y="2102"/>
                  <a:pt x="2135" y="2102"/>
                </a:cubicBezTo>
                <a:cubicBezTo>
                  <a:pt x="2469" y="2102"/>
                  <a:pt x="2669" y="2069"/>
                  <a:pt x="2669" y="2035"/>
                </a:cubicBezTo>
                <a:cubicBezTo>
                  <a:pt x="2669" y="2002"/>
                  <a:pt x="2469" y="2002"/>
                  <a:pt x="2135" y="1935"/>
                </a:cubicBezTo>
                <a:cubicBezTo>
                  <a:pt x="1702" y="1902"/>
                  <a:pt x="1301" y="1735"/>
                  <a:pt x="934" y="1535"/>
                </a:cubicBezTo>
                <a:cubicBezTo>
                  <a:pt x="601" y="1301"/>
                  <a:pt x="334" y="934"/>
                  <a:pt x="200" y="534"/>
                </a:cubicBezTo>
                <a:cubicBezTo>
                  <a:pt x="100" y="234"/>
                  <a:pt x="167" y="0"/>
                  <a:pt x="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3950;p69">
            <a:extLst>
              <a:ext uri="{FF2B5EF4-FFF2-40B4-BE49-F238E27FC236}">
                <a16:creationId xmlns:a16="http://schemas.microsoft.com/office/drawing/2014/main" xmlns="" id="{00F32136-E646-5EFE-9087-1B8532DA3F8D}"/>
              </a:ext>
            </a:extLst>
          </p:cNvPr>
          <p:cNvSpPr/>
          <p:nvPr/>
        </p:nvSpPr>
        <p:spPr>
          <a:xfrm>
            <a:off x="8753406" y="3933009"/>
            <a:ext cx="161116" cy="241268"/>
          </a:xfrm>
          <a:custGeom>
            <a:avLst/>
            <a:gdLst/>
            <a:ahLst/>
            <a:cxnLst/>
            <a:rect l="l" t="t" r="r" b="b"/>
            <a:pathLst>
              <a:path w="10642" h="15938" extrusionOk="0">
                <a:moveTo>
                  <a:pt x="8440" y="126"/>
                </a:moveTo>
                <a:cubicBezTo>
                  <a:pt x="7973" y="159"/>
                  <a:pt x="7473" y="226"/>
                  <a:pt x="7006" y="393"/>
                </a:cubicBezTo>
                <a:cubicBezTo>
                  <a:pt x="5805" y="793"/>
                  <a:pt x="4871" y="1827"/>
                  <a:pt x="4638" y="3095"/>
                </a:cubicBezTo>
                <a:cubicBezTo>
                  <a:pt x="4538" y="3695"/>
                  <a:pt x="4638" y="4362"/>
                  <a:pt x="4304" y="4896"/>
                </a:cubicBezTo>
                <a:cubicBezTo>
                  <a:pt x="4004" y="5463"/>
                  <a:pt x="3337" y="5797"/>
                  <a:pt x="2870" y="6230"/>
                </a:cubicBezTo>
                <a:cubicBezTo>
                  <a:pt x="2069" y="6931"/>
                  <a:pt x="1702" y="7965"/>
                  <a:pt x="1902" y="8999"/>
                </a:cubicBezTo>
                <a:cubicBezTo>
                  <a:pt x="1936" y="9266"/>
                  <a:pt x="2002" y="9533"/>
                  <a:pt x="2102" y="9799"/>
                </a:cubicBezTo>
                <a:lnTo>
                  <a:pt x="2069" y="9733"/>
                </a:lnTo>
                <a:cubicBezTo>
                  <a:pt x="1836" y="9332"/>
                  <a:pt x="1635" y="8932"/>
                  <a:pt x="1502" y="8498"/>
                </a:cubicBezTo>
                <a:cubicBezTo>
                  <a:pt x="1369" y="7998"/>
                  <a:pt x="1435" y="7464"/>
                  <a:pt x="1669" y="7031"/>
                </a:cubicBezTo>
                <a:cubicBezTo>
                  <a:pt x="1802" y="6764"/>
                  <a:pt x="1969" y="6564"/>
                  <a:pt x="2169" y="6397"/>
                </a:cubicBezTo>
                <a:cubicBezTo>
                  <a:pt x="2403" y="6197"/>
                  <a:pt x="2636" y="6063"/>
                  <a:pt x="2903" y="5963"/>
                </a:cubicBezTo>
                <a:cubicBezTo>
                  <a:pt x="3203" y="5863"/>
                  <a:pt x="3503" y="5696"/>
                  <a:pt x="3737" y="5496"/>
                </a:cubicBezTo>
                <a:cubicBezTo>
                  <a:pt x="4004" y="5263"/>
                  <a:pt x="4137" y="4929"/>
                  <a:pt x="4137" y="4596"/>
                </a:cubicBezTo>
                <a:cubicBezTo>
                  <a:pt x="4137" y="4262"/>
                  <a:pt x="4104" y="3929"/>
                  <a:pt x="4137" y="3628"/>
                </a:cubicBezTo>
                <a:cubicBezTo>
                  <a:pt x="4137" y="3328"/>
                  <a:pt x="4204" y="3028"/>
                  <a:pt x="4304" y="2761"/>
                </a:cubicBezTo>
                <a:cubicBezTo>
                  <a:pt x="4504" y="2227"/>
                  <a:pt x="4804" y="1727"/>
                  <a:pt x="5238" y="1327"/>
                </a:cubicBezTo>
                <a:cubicBezTo>
                  <a:pt x="5939" y="660"/>
                  <a:pt x="6839" y="259"/>
                  <a:pt x="7807" y="159"/>
                </a:cubicBezTo>
                <a:cubicBezTo>
                  <a:pt x="8007" y="126"/>
                  <a:pt x="8240" y="126"/>
                  <a:pt x="8440" y="126"/>
                </a:cubicBezTo>
                <a:close/>
                <a:moveTo>
                  <a:pt x="8323" y="0"/>
                </a:moveTo>
                <a:cubicBezTo>
                  <a:pt x="8151" y="0"/>
                  <a:pt x="7979" y="9"/>
                  <a:pt x="7807" y="26"/>
                </a:cubicBezTo>
                <a:cubicBezTo>
                  <a:pt x="6772" y="92"/>
                  <a:pt x="5805" y="526"/>
                  <a:pt x="5071" y="1227"/>
                </a:cubicBezTo>
                <a:cubicBezTo>
                  <a:pt x="4638" y="1627"/>
                  <a:pt x="4304" y="2127"/>
                  <a:pt x="4104" y="2694"/>
                </a:cubicBezTo>
                <a:cubicBezTo>
                  <a:pt x="4004" y="2995"/>
                  <a:pt x="3937" y="3328"/>
                  <a:pt x="3904" y="3628"/>
                </a:cubicBezTo>
                <a:cubicBezTo>
                  <a:pt x="3904" y="3962"/>
                  <a:pt x="3937" y="4262"/>
                  <a:pt x="3904" y="4596"/>
                </a:cubicBezTo>
                <a:cubicBezTo>
                  <a:pt x="3904" y="4863"/>
                  <a:pt x="3804" y="5163"/>
                  <a:pt x="3604" y="5363"/>
                </a:cubicBezTo>
                <a:cubicBezTo>
                  <a:pt x="3370" y="5530"/>
                  <a:pt x="3103" y="5696"/>
                  <a:pt x="2836" y="5797"/>
                </a:cubicBezTo>
                <a:cubicBezTo>
                  <a:pt x="2536" y="5897"/>
                  <a:pt x="2269" y="6030"/>
                  <a:pt x="2036" y="6230"/>
                </a:cubicBezTo>
                <a:cubicBezTo>
                  <a:pt x="1369" y="6797"/>
                  <a:pt x="1102" y="7698"/>
                  <a:pt x="1335" y="8532"/>
                </a:cubicBezTo>
                <a:cubicBezTo>
                  <a:pt x="1469" y="8999"/>
                  <a:pt x="1669" y="9399"/>
                  <a:pt x="1936" y="9799"/>
                </a:cubicBezTo>
                <a:cubicBezTo>
                  <a:pt x="2036" y="9966"/>
                  <a:pt x="2102" y="10100"/>
                  <a:pt x="2169" y="10266"/>
                </a:cubicBezTo>
                <a:cubicBezTo>
                  <a:pt x="2203" y="10400"/>
                  <a:pt x="2203" y="10533"/>
                  <a:pt x="2169" y="10667"/>
                </a:cubicBezTo>
                <a:cubicBezTo>
                  <a:pt x="2102" y="11234"/>
                  <a:pt x="1802" y="11734"/>
                  <a:pt x="1402" y="12134"/>
                </a:cubicBezTo>
                <a:cubicBezTo>
                  <a:pt x="968" y="12535"/>
                  <a:pt x="601" y="13002"/>
                  <a:pt x="301" y="13469"/>
                </a:cubicBezTo>
                <a:cubicBezTo>
                  <a:pt x="1" y="14002"/>
                  <a:pt x="34" y="14636"/>
                  <a:pt x="368" y="15103"/>
                </a:cubicBezTo>
                <a:cubicBezTo>
                  <a:pt x="713" y="15501"/>
                  <a:pt x="1247" y="15583"/>
                  <a:pt x="1770" y="15583"/>
                </a:cubicBezTo>
                <a:cubicBezTo>
                  <a:pt x="1905" y="15583"/>
                  <a:pt x="2039" y="15577"/>
                  <a:pt x="2169" y="15570"/>
                </a:cubicBezTo>
                <a:cubicBezTo>
                  <a:pt x="4404" y="15570"/>
                  <a:pt x="6639" y="15670"/>
                  <a:pt x="8841" y="15937"/>
                </a:cubicBezTo>
                <a:lnTo>
                  <a:pt x="10642" y="459"/>
                </a:lnTo>
                <a:cubicBezTo>
                  <a:pt x="10542" y="426"/>
                  <a:pt x="10375" y="393"/>
                  <a:pt x="10242" y="326"/>
                </a:cubicBezTo>
                <a:cubicBezTo>
                  <a:pt x="10142" y="293"/>
                  <a:pt x="9975" y="259"/>
                  <a:pt x="9775" y="193"/>
                </a:cubicBezTo>
                <a:cubicBezTo>
                  <a:pt x="9305" y="69"/>
                  <a:pt x="8816" y="0"/>
                  <a:pt x="8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3951;p69">
            <a:extLst>
              <a:ext uri="{FF2B5EF4-FFF2-40B4-BE49-F238E27FC236}">
                <a16:creationId xmlns:a16="http://schemas.microsoft.com/office/drawing/2014/main" xmlns="" id="{0B649977-BD85-15A0-66A6-6B0AE253A821}"/>
              </a:ext>
            </a:extLst>
          </p:cNvPr>
          <p:cNvSpPr/>
          <p:nvPr/>
        </p:nvSpPr>
        <p:spPr>
          <a:xfrm>
            <a:off x="8824109" y="3940972"/>
            <a:ext cx="144962" cy="274708"/>
          </a:xfrm>
          <a:custGeom>
            <a:avLst/>
            <a:gdLst/>
            <a:ahLst/>
            <a:cxnLst/>
            <a:rect l="l" t="t" r="r" b="b"/>
            <a:pathLst>
              <a:path w="9575" h="18147" extrusionOk="0">
                <a:moveTo>
                  <a:pt x="5205" y="0"/>
                </a:moveTo>
                <a:lnTo>
                  <a:pt x="301" y="2368"/>
                </a:lnTo>
                <a:cubicBezTo>
                  <a:pt x="301" y="2368"/>
                  <a:pt x="1" y="8640"/>
                  <a:pt x="134" y="11375"/>
                </a:cubicBezTo>
                <a:cubicBezTo>
                  <a:pt x="234" y="14077"/>
                  <a:pt x="2903" y="14410"/>
                  <a:pt x="2903" y="14410"/>
                </a:cubicBezTo>
                <a:cubicBezTo>
                  <a:pt x="2903" y="14410"/>
                  <a:pt x="3137" y="17446"/>
                  <a:pt x="3003" y="18146"/>
                </a:cubicBezTo>
                <a:lnTo>
                  <a:pt x="9574" y="18113"/>
                </a:lnTo>
                <a:lnTo>
                  <a:pt x="9474" y="4904"/>
                </a:lnTo>
                <a:lnTo>
                  <a:pt x="5205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3952;p69">
            <a:extLst>
              <a:ext uri="{FF2B5EF4-FFF2-40B4-BE49-F238E27FC236}">
                <a16:creationId xmlns:a16="http://schemas.microsoft.com/office/drawing/2014/main" xmlns="" id="{86996658-6733-E46C-6F99-9160C6189A97}"/>
              </a:ext>
            </a:extLst>
          </p:cNvPr>
          <p:cNvSpPr/>
          <p:nvPr/>
        </p:nvSpPr>
        <p:spPr>
          <a:xfrm>
            <a:off x="8838763" y="4040942"/>
            <a:ext cx="12127" cy="10430"/>
          </a:xfrm>
          <a:custGeom>
            <a:avLst/>
            <a:gdLst/>
            <a:ahLst/>
            <a:cxnLst/>
            <a:rect l="l" t="t" r="r" b="b"/>
            <a:pathLst>
              <a:path w="801" h="689" extrusionOk="0">
                <a:moveTo>
                  <a:pt x="367" y="1"/>
                </a:moveTo>
                <a:cubicBezTo>
                  <a:pt x="167" y="1"/>
                  <a:pt x="0" y="168"/>
                  <a:pt x="0" y="334"/>
                </a:cubicBezTo>
                <a:cubicBezTo>
                  <a:pt x="0" y="544"/>
                  <a:pt x="179" y="689"/>
                  <a:pt x="367" y="689"/>
                </a:cubicBezTo>
                <a:cubicBezTo>
                  <a:pt x="448" y="689"/>
                  <a:pt x="530" y="662"/>
                  <a:pt x="601" y="601"/>
                </a:cubicBezTo>
                <a:cubicBezTo>
                  <a:pt x="801" y="368"/>
                  <a:pt x="667" y="1"/>
                  <a:pt x="3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3953;p69">
            <a:extLst>
              <a:ext uri="{FF2B5EF4-FFF2-40B4-BE49-F238E27FC236}">
                <a16:creationId xmlns:a16="http://schemas.microsoft.com/office/drawing/2014/main" xmlns="" id="{993585E4-BB65-5D7C-36D1-D4CB769E6264}"/>
              </a:ext>
            </a:extLst>
          </p:cNvPr>
          <p:cNvSpPr/>
          <p:nvPr/>
        </p:nvSpPr>
        <p:spPr>
          <a:xfrm>
            <a:off x="8830179" y="4034251"/>
            <a:ext cx="21226" cy="6267"/>
          </a:xfrm>
          <a:custGeom>
            <a:avLst/>
            <a:gdLst/>
            <a:ahLst/>
            <a:cxnLst/>
            <a:rect l="l" t="t" r="r" b="b"/>
            <a:pathLst>
              <a:path w="1402" h="414" extrusionOk="0">
                <a:moveTo>
                  <a:pt x="773" y="1"/>
                </a:moveTo>
                <a:cubicBezTo>
                  <a:pt x="738" y="1"/>
                  <a:pt x="703" y="3"/>
                  <a:pt x="667" y="9"/>
                </a:cubicBezTo>
                <a:cubicBezTo>
                  <a:pt x="467" y="9"/>
                  <a:pt x="300" y="76"/>
                  <a:pt x="134" y="209"/>
                </a:cubicBezTo>
                <a:cubicBezTo>
                  <a:pt x="34" y="276"/>
                  <a:pt x="0" y="376"/>
                  <a:pt x="0" y="409"/>
                </a:cubicBezTo>
                <a:cubicBezTo>
                  <a:pt x="5" y="412"/>
                  <a:pt x="11" y="413"/>
                  <a:pt x="18" y="413"/>
                </a:cubicBezTo>
                <a:cubicBezTo>
                  <a:pt x="103" y="413"/>
                  <a:pt x="329" y="240"/>
                  <a:pt x="667" y="209"/>
                </a:cubicBezTo>
                <a:cubicBezTo>
                  <a:pt x="1001" y="209"/>
                  <a:pt x="1252" y="347"/>
                  <a:pt x="1345" y="347"/>
                </a:cubicBezTo>
                <a:cubicBezTo>
                  <a:pt x="1354" y="347"/>
                  <a:pt x="1362" y="346"/>
                  <a:pt x="1368" y="343"/>
                </a:cubicBezTo>
                <a:cubicBezTo>
                  <a:pt x="1401" y="276"/>
                  <a:pt x="1335" y="243"/>
                  <a:pt x="1201" y="143"/>
                </a:cubicBezTo>
                <a:cubicBezTo>
                  <a:pt x="1091" y="60"/>
                  <a:pt x="936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3954;p69">
            <a:extLst>
              <a:ext uri="{FF2B5EF4-FFF2-40B4-BE49-F238E27FC236}">
                <a16:creationId xmlns:a16="http://schemas.microsoft.com/office/drawing/2014/main" xmlns="" id="{DA7C08A2-F4DF-5EF2-F7D4-C75F5065B6CA}"/>
              </a:ext>
            </a:extLst>
          </p:cNvPr>
          <p:cNvSpPr/>
          <p:nvPr/>
        </p:nvSpPr>
        <p:spPr>
          <a:xfrm>
            <a:off x="8898852" y="4040942"/>
            <a:ext cx="12142" cy="10430"/>
          </a:xfrm>
          <a:custGeom>
            <a:avLst/>
            <a:gdLst/>
            <a:ahLst/>
            <a:cxnLst/>
            <a:rect l="l" t="t" r="r" b="b"/>
            <a:pathLst>
              <a:path w="802" h="689" extrusionOk="0">
                <a:moveTo>
                  <a:pt x="368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44"/>
                  <a:pt x="180" y="689"/>
                  <a:pt x="367" y="689"/>
                </a:cubicBezTo>
                <a:cubicBezTo>
                  <a:pt x="448" y="689"/>
                  <a:pt x="531" y="662"/>
                  <a:pt x="601" y="601"/>
                </a:cubicBezTo>
                <a:cubicBezTo>
                  <a:pt x="801" y="368"/>
                  <a:pt x="668" y="1"/>
                  <a:pt x="3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3955;p69">
            <a:extLst>
              <a:ext uri="{FF2B5EF4-FFF2-40B4-BE49-F238E27FC236}">
                <a16:creationId xmlns:a16="http://schemas.microsoft.com/office/drawing/2014/main" xmlns="" id="{0CBC0C50-97D9-2815-EAA8-1205F410DB58}"/>
              </a:ext>
            </a:extLst>
          </p:cNvPr>
          <p:cNvSpPr/>
          <p:nvPr/>
        </p:nvSpPr>
        <p:spPr>
          <a:xfrm>
            <a:off x="8891283" y="4035265"/>
            <a:ext cx="21226" cy="6252"/>
          </a:xfrm>
          <a:custGeom>
            <a:avLst/>
            <a:gdLst/>
            <a:ahLst/>
            <a:cxnLst/>
            <a:rect l="l" t="t" r="r" b="b"/>
            <a:pathLst>
              <a:path w="1402" h="413" extrusionOk="0">
                <a:moveTo>
                  <a:pt x="774" y="0"/>
                </a:moveTo>
                <a:cubicBezTo>
                  <a:pt x="739" y="0"/>
                  <a:pt x="703" y="3"/>
                  <a:pt x="668" y="9"/>
                </a:cubicBezTo>
                <a:cubicBezTo>
                  <a:pt x="501" y="9"/>
                  <a:pt x="301" y="76"/>
                  <a:pt x="167" y="209"/>
                </a:cubicBezTo>
                <a:cubicBezTo>
                  <a:pt x="34" y="309"/>
                  <a:pt x="0" y="376"/>
                  <a:pt x="34" y="409"/>
                </a:cubicBezTo>
                <a:cubicBezTo>
                  <a:pt x="36" y="412"/>
                  <a:pt x="40" y="413"/>
                  <a:pt x="46" y="413"/>
                </a:cubicBezTo>
                <a:cubicBezTo>
                  <a:pt x="109" y="413"/>
                  <a:pt x="362" y="240"/>
                  <a:pt x="701" y="209"/>
                </a:cubicBezTo>
                <a:cubicBezTo>
                  <a:pt x="1015" y="209"/>
                  <a:pt x="1256" y="356"/>
                  <a:pt x="1340" y="356"/>
                </a:cubicBezTo>
                <a:cubicBezTo>
                  <a:pt x="1354" y="356"/>
                  <a:pt x="1363" y="352"/>
                  <a:pt x="1368" y="342"/>
                </a:cubicBezTo>
                <a:cubicBezTo>
                  <a:pt x="1401" y="309"/>
                  <a:pt x="1335" y="242"/>
                  <a:pt x="1235" y="142"/>
                </a:cubicBezTo>
                <a:cubicBezTo>
                  <a:pt x="1097" y="60"/>
                  <a:pt x="938" y="0"/>
                  <a:pt x="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3956;p69">
            <a:extLst>
              <a:ext uri="{FF2B5EF4-FFF2-40B4-BE49-F238E27FC236}">
                <a16:creationId xmlns:a16="http://schemas.microsoft.com/office/drawing/2014/main" xmlns="" id="{3B71D1B9-296B-59BE-D32F-A12C5F48699D}"/>
              </a:ext>
            </a:extLst>
          </p:cNvPr>
          <p:cNvSpPr/>
          <p:nvPr/>
        </p:nvSpPr>
        <p:spPr>
          <a:xfrm>
            <a:off x="8856431" y="4039428"/>
            <a:ext cx="16185" cy="49879"/>
          </a:xfrm>
          <a:custGeom>
            <a:avLst/>
            <a:gdLst/>
            <a:ahLst/>
            <a:cxnLst/>
            <a:rect l="l" t="t" r="r" b="b"/>
            <a:pathLst>
              <a:path w="1069" h="3295" extrusionOk="0">
                <a:moveTo>
                  <a:pt x="1068" y="1"/>
                </a:moveTo>
                <a:lnTo>
                  <a:pt x="1068" y="1"/>
                </a:lnTo>
                <a:cubicBezTo>
                  <a:pt x="768" y="635"/>
                  <a:pt x="535" y="1302"/>
                  <a:pt x="334" y="1969"/>
                </a:cubicBezTo>
                <a:cubicBezTo>
                  <a:pt x="234" y="2236"/>
                  <a:pt x="168" y="2503"/>
                  <a:pt x="68" y="2736"/>
                </a:cubicBezTo>
                <a:cubicBezTo>
                  <a:pt x="34" y="2869"/>
                  <a:pt x="1" y="3003"/>
                  <a:pt x="34" y="3136"/>
                </a:cubicBezTo>
                <a:cubicBezTo>
                  <a:pt x="68" y="3203"/>
                  <a:pt x="134" y="3270"/>
                  <a:pt x="201" y="3270"/>
                </a:cubicBezTo>
                <a:lnTo>
                  <a:pt x="368" y="3270"/>
                </a:lnTo>
                <a:cubicBezTo>
                  <a:pt x="468" y="3286"/>
                  <a:pt x="568" y="3295"/>
                  <a:pt x="668" y="3295"/>
                </a:cubicBezTo>
                <a:cubicBezTo>
                  <a:pt x="768" y="3295"/>
                  <a:pt x="868" y="3286"/>
                  <a:pt x="968" y="3270"/>
                </a:cubicBezTo>
                <a:cubicBezTo>
                  <a:pt x="768" y="3203"/>
                  <a:pt x="568" y="3170"/>
                  <a:pt x="368" y="3170"/>
                </a:cubicBezTo>
                <a:cubicBezTo>
                  <a:pt x="268" y="3170"/>
                  <a:pt x="168" y="3170"/>
                  <a:pt x="168" y="3103"/>
                </a:cubicBezTo>
                <a:cubicBezTo>
                  <a:pt x="168" y="3003"/>
                  <a:pt x="168" y="2869"/>
                  <a:pt x="234" y="2803"/>
                </a:cubicBezTo>
                <a:cubicBezTo>
                  <a:pt x="301" y="2536"/>
                  <a:pt x="401" y="2302"/>
                  <a:pt x="468" y="2002"/>
                </a:cubicBezTo>
                <a:cubicBezTo>
                  <a:pt x="735" y="1368"/>
                  <a:pt x="935" y="668"/>
                  <a:pt x="10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3957;p69">
            <a:extLst>
              <a:ext uri="{FF2B5EF4-FFF2-40B4-BE49-F238E27FC236}">
                <a16:creationId xmlns:a16="http://schemas.microsoft.com/office/drawing/2014/main" xmlns="" id="{5C776978-0A28-D13F-7D30-C43EF9676FFE}"/>
              </a:ext>
            </a:extLst>
          </p:cNvPr>
          <p:cNvSpPr/>
          <p:nvPr/>
        </p:nvSpPr>
        <p:spPr>
          <a:xfrm>
            <a:off x="8868058" y="4141943"/>
            <a:ext cx="53534" cy="27884"/>
          </a:xfrm>
          <a:custGeom>
            <a:avLst/>
            <a:gdLst/>
            <a:ahLst/>
            <a:cxnLst/>
            <a:rect l="l" t="t" r="r" b="b"/>
            <a:pathLst>
              <a:path w="3536" h="1842" extrusionOk="0">
                <a:moveTo>
                  <a:pt x="3536" y="0"/>
                </a:moveTo>
                <a:lnTo>
                  <a:pt x="3536" y="0"/>
                </a:lnTo>
                <a:cubicBezTo>
                  <a:pt x="2502" y="701"/>
                  <a:pt x="1268" y="1101"/>
                  <a:pt x="0" y="1168"/>
                </a:cubicBezTo>
                <a:lnTo>
                  <a:pt x="67" y="1835"/>
                </a:lnTo>
                <a:cubicBezTo>
                  <a:pt x="153" y="1839"/>
                  <a:pt x="238" y="1841"/>
                  <a:pt x="320" y="1841"/>
                </a:cubicBezTo>
                <a:cubicBezTo>
                  <a:pt x="2756" y="1841"/>
                  <a:pt x="3536" y="0"/>
                  <a:pt x="353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3958;p69">
            <a:extLst>
              <a:ext uri="{FF2B5EF4-FFF2-40B4-BE49-F238E27FC236}">
                <a16:creationId xmlns:a16="http://schemas.microsoft.com/office/drawing/2014/main" xmlns="" id="{3980B5C5-0067-A9D6-5673-D0381DA66DB1}"/>
              </a:ext>
            </a:extLst>
          </p:cNvPr>
          <p:cNvSpPr/>
          <p:nvPr/>
        </p:nvSpPr>
        <p:spPr>
          <a:xfrm>
            <a:off x="8820581" y="3924365"/>
            <a:ext cx="256555" cy="244039"/>
          </a:xfrm>
          <a:custGeom>
            <a:avLst/>
            <a:gdLst/>
            <a:ahLst/>
            <a:cxnLst/>
            <a:rect l="l" t="t" r="r" b="b"/>
            <a:pathLst>
              <a:path w="16946" h="16121" extrusionOk="0">
                <a:moveTo>
                  <a:pt x="10208" y="530"/>
                </a:moveTo>
                <a:lnTo>
                  <a:pt x="10208" y="530"/>
                </a:lnTo>
                <a:cubicBezTo>
                  <a:pt x="10475" y="630"/>
                  <a:pt x="10741" y="764"/>
                  <a:pt x="10975" y="964"/>
                </a:cubicBezTo>
                <a:cubicBezTo>
                  <a:pt x="11242" y="1164"/>
                  <a:pt x="11442" y="1431"/>
                  <a:pt x="11609" y="1764"/>
                </a:cubicBezTo>
                <a:cubicBezTo>
                  <a:pt x="11742" y="2131"/>
                  <a:pt x="11842" y="2531"/>
                  <a:pt x="11876" y="2932"/>
                </a:cubicBezTo>
                <a:cubicBezTo>
                  <a:pt x="11876" y="2998"/>
                  <a:pt x="11909" y="3099"/>
                  <a:pt x="11942" y="3165"/>
                </a:cubicBezTo>
                <a:cubicBezTo>
                  <a:pt x="11709" y="2765"/>
                  <a:pt x="11575" y="2298"/>
                  <a:pt x="11375" y="1864"/>
                </a:cubicBezTo>
                <a:cubicBezTo>
                  <a:pt x="11108" y="1331"/>
                  <a:pt x="10708" y="864"/>
                  <a:pt x="10208" y="530"/>
                </a:cubicBezTo>
                <a:close/>
                <a:moveTo>
                  <a:pt x="13977" y="5133"/>
                </a:moveTo>
                <a:cubicBezTo>
                  <a:pt x="14277" y="5267"/>
                  <a:pt x="14511" y="5534"/>
                  <a:pt x="14678" y="5834"/>
                </a:cubicBezTo>
                <a:cubicBezTo>
                  <a:pt x="14744" y="6267"/>
                  <a:pt x="14711" y="6701"/>
                  <a:pt x="14511" y="7101"/>
                </a:cubicBezTo>
                <a:cubicBezTo>
                  <a:pt x="14411" y="7402"/>
                  <a:pt x="14344" y="7735"/>
                  <a:pt x="14377" y="8069"/>
                </a:cubicBezTo>
                <a:cubicBezTo>
                  <a:pt x="14311" y="7969"/>
                  <a:pt x="14244" y="7835"/>
                  <a:pt x="14177" y="7702"/>
                </a:cubicBezTo>
                <a:cubicBezTo>
                  <a:pt x="13877" y="6901"/>
                  <a:pt x="14244" y="5934"/>
                  <a:pt x="13977" y="5133"/>
                </a:cubicBezTo>
                <a:close/>
                <a:moveTo>
                  <a:pt x="8493" y="1"/>
                </a:moveTo>
                <a:cubicBezTo>
                  <a:pt x="7614" y="1"/>
                  <a:pt x="6766" y="336"/>
                  <a:pt x="6138" y="964"/>
                </a:cubicBezTo>
                <a:cubicBezTo>
                  <a:pt x="5650" y="836"/>
                  <a:pt x="5154" y="773"/>
                  <a:pt x="4664" y="773"/>
                </a:cubicBezTo>
                <a:cubicBezTo>
                  <a:pt x="3614" y="773"/>
                  <a:pt x="2588" y="1062"/>
                  <a:pt x="1702" y="1631"/>
                </a:cubicBezTo>
                <a:cubicBezTo>
                  <a:pt x="1101" y="1964"/>
                  <a:pt x="601" y="2431"/>
                  <a:pt x="301" y="3032"/>
                </a:cubicBezTo>
                <a:cubicBezTo>
                  <a:pt x="67" y="3599"/>
                  <a:pt x="0" y="4233"/>
                  <a:pt x="34" y="4833"/>
                </a:cubicBezTo>
                <a:lnTo>
                  <a:pt x="34" y="6101"/>
                </a:lnTo>
                <a:cubicBezTo>
                  <a:pt x="34" y="6234"/>
                  <a:pt x="34" y="6334"/>
                  <a:pt x="101" y="6434"/>
                </a:cubicBezTo>
                <a:cubicBezTo>
                  <a:pt x="183" y="6545"/>
                  <a:pt x="335" y="6610"/>
                  <a:pt x="479" y="6610"/>
                </a:cubicBezTo>
                <a:cubicBezTo>
                  <a:pt x="509" y="6610"/>
                  <a:pt x="539" y="6607"/>
                  <a:pt x="568" y="6601"/>
                </a:cubicBezTo>
                <a:lnTo>
                  <a:pt x="2569" y="6668"/>
                </a:lnTo>
                <a:cubicBezTo>
                  <a:pt x="2608" y="6678"/>
                  <a:pt x="2647" y="6682"/>
                  <a:pt x="2686" y="6682"/>
                </a:cubicBezTo>
                <a:cubicBezTo>
                  <a:pt x="2781" y="6682"/>
                  <a:pt x="2875" y="6658"/>
                  <a:pt x="2969" y="6634"/>
                </a:cubicBezTo>
                <a:cubicBezTo>
                  <a:pt x="3169" y="6468"/>
                  <a:pt x="3303" y="6234"/>
                  <a:pt x="3269" y="6001"/>
                </a:cubicBezTo>
                <a:lnTo>
                  <a:pt x="3269" y="5300"/>
                </a:lnTo>
                <a:cubicBezTo>
                  <a:pt x="3336" y="5567"/>
                  <a:pt x="3403" y="5834"/>
                  <a:pt x="3503" y="6067"/>
                </a:cubicBezTo>
                <a:cubicBezTo>
                  <a:pt x="3536" y="6368"/>
                  <a:pt x="3703" y="6601"/>
                  <a:pt x="3937" y="6768"/>
                </a:cubicBezTo>
                <a:cubicBezTo>
                  <a:pt x="4062" y="6843"/>
                  <a:pt x="4206" y="6880"/>
                  <a:pt x="4354" y="6880"/>
                </a:cubicBezTo>
                <a:cubicBezTo>
                  <a:pt x="4404" y="6880"/>
                  <a:pt x="4454" y="6876"/>
                  <a:pt x="4504" y="6868"/>
                </a:cubicBezTo>
                <a:lnTo>
                  <a:pt x="5371" y="6868"/>
                </a:lnTo>
                <a:cubicBezTo>
                  <a:pt x="5504" y="6868"/>
                  <a:pt x="5671" y="6835"/>
                  <a:pt x="5771" y="6768"/>
                </a:cubicBezTo>
                <a:cubicBezTo>
                  <a:pt x="5938" y="6601"/>
                  <a:pt x="6005" y="6368"/>
                  <a:pt x="5938" y="6134"/>
                </a:cubicBezTo>
                <a:cubicBezTo>
                  <a:pt x="5871" y="5834"/>
                  <a:pt x="5805" y="5534"/>
                  <a:pt x="5805" y="5233"/>
                </a:cubicBezTo>
                <a:lnTo>
                  <a:pt x="5805" y="5233"/>
                </a:lnTo>
                <a:cubicBezTo>
                  <a:pt x="6071" y="5734"/>
                  <a:pt x="6172" y="6368"/>
                  <a:pt x="6505" y="6468"/>
                </a:cubicBezTo>
                <a:cubicBezTo>
                  <a:pt x="6594" y="6477"/>
                  <a:pt x="6681" y="6481"/>
                  <a:pt x="6767" y="6481"/>
                </a:cubicBezTo>
                <a:cubicBezTo>
                  <a:pt x="7002" y="6481"/>
                  <a:pt x="7228" y="6450"/>
                  <a:pt x="7472" y="6401"/>
                </a:cubicBezTo>
                <a:cubicBezTo>
                  <a:pt x="7773" y="6301"/>
                  <a:pt x="8006" y="6201"/>
                  <a:pt x="8240" y="6134"/>
                </a:cubicBezTo>
                <a:lnTo>
                  <a:pt x="8240" y="6134"/>
                </a:lnTo>
                <a:cubicBezTo>
                  <a:pt x="8240" y="6267"/>
                  <a:pt x="8206" y="6401"/>
                  <a:pt x="8140" y="6534"/>
                </a:cubicBezTo>
                <a:cubicBezTo>
                  <a:pt x="7906" y="7168"/>
                  <a:pt x="7372" y="7802"/>
                  <a:pt x="7539" y="8469"/>
                </a:cubicBezTo>
                <a:cubicBezTo>
                  <a:pt x="7739" y="9136"/>
                  <a:pt x="8406" y="9370"/>
                  <a:pt x="8773" y="9903"/>
                </a:cubicBezTo>
                <a:cubicBezTo>
                  <a:pt x="9074" y="10537"/>
                  <a:pt x="9107" y="11271"/>
                  <a:pt x="8840" y="11905"/>
                </a:cubicBezTo>
                <a:cubicBezTo>
                  <a:pt x="8540" y="12539"/>
                  <a:pt x="8306" y="13172"/>
                  <a:pt x="8106" y="13840"/>
                </a:cubicBezTo>
                <a:cubicBezTo>
                  <a:pt x="7939" y="14507"/>
                  <a:pt x="8040" y="15307"/>
                  <a:pt x="8607" y="15741"/>
                </a:cubicBezTo>
                <a:cubicBezTo>
                  <a:pt x="8993" y="15962"/>
                  <a:pt x="9426" y="16092"/>
                  <a:pt x="9867" y="16092"/>
                </a:cubicBezTo>
                <a:cubicBezTo>
                  <a:pt x="9958" y="16092"/>
                  <a:pt x="10049" y="16086"/>
                  <a:pt x="10141" y="16075"/>
                </a:cubicBezTo>
                <a:lnTo>
                  <a:pt x="14978" y="16108"/>
                </a:lnTo>
                <a:cubicBezTo>
                  <a:pt x="15053" y="16116"/>
                  <a:pt x="15130" y="16120"/>
                  <a:pt x="15208" y="16120"/>
                </a:cubicBezTo>
                <a:cubicBezTo>
                  <a:pt x="15443" y="16120"/>
                  <a:pt x="15687" y="16083"/>
                  <a:pt x="15912" y="16008"/>
                </a:cubicBezTo>
                <a:cubicBezTo>
                  <a:pt x="16212" y="15941"/>
                  <a:pt x="16446" y="15674"/>
                  <a:pt x="16512" y="15374"/>
                </a:cubicBezTo>
                <a:cubicBezTo>
                  <a:pt x="16546" y="15007"/>
                  <a:pt x="16379" y="14640"/>
                  <a:pt x="16079" y="14407"/>
                </a:cubicBezTo>
                <a:cubicBezTo>
                  <a:pt x="15778" y="14173"/>
                  <a:pt x="15545" y="13906"/>
                  <a:pt x="15345" y="13573"/>
                </a:cubicBezTo>
                <a:cubicBezTo>
                  <a:pt x="15078" y="13039"/>
                  <a:pt x="15345" y="12405"/>
                  <a:pt x="15612" y="11871"/>
                </a:cubicBezTo>
                <a:cubicBezTo>
                  <a:pt x="15878" y="11338"/>
                  <a:pt x="16212" y="10771"/>
                  <a:pt x="16112" y="10170"/>
                </a:cubicBezTo>
                <a:cubicBezTo>
                  <a:pt x="16079" y="10037"/>
                  <a:pt x="16045" y="9870"/>
                  <a:pt x="15979" y="9737"/>
                </a:cubicBezTo>
                <a:lnTo>
                  <a:pt x="15979" y="9737"/>
                </a:lnTo>
                <a:cubicBezTo>
                  <a:pt x="16027" y="9746"/>
                  <a:pt x="16073" y="9750"/>
                  <a:pt x="16118" y="9750"/>
                </a:cubicBezTo>
                <a:cubicBezTo>
                  <a:pt x="16226" y="9750"/>
                  <a:pt x="16328" y="9727"/>
                  <a:pt x="16446" y="9703"/>
                </a:cubicBezTo>
                <a:cubicBezTo>
                  <a:pt x="16579" y="9670"/>
                  <a:pt x="16712" y="9603"/>
                  <a:pt x="16846" y="9503"/>
                </a:cubicBezTo>
                <a:cubicBezTo>
                  <a:pt x="16913" y="9436"/>
                  <a:pt x="16946" y="9403"/>
                  <a:pt x="16946" y="9403"/>
                </a:cubicBezTo>
                <a:lnTo>
                  <a:pt x="16946" y="9403"/>
                </a:lnTo>
                <a:cubicBezTo>
                  <a:pt x="16779" y="9503"/>
                  <a:pt x="16579" y="9570"/>
                  <a:pt x="16412" y="9637"/>
                </a:cubicBezTo>
                <a:lnTo>
                  <a:pt x="15878" y="9637"/>
                </a:lnTo>
                <a:cubicBezTo>
                  <a:pt x="15578" y="9136"/>
                  <a:pt x="15011" y="8803"/>
                  <a:pt x="14611" y="8336"/>
                </a:cubicBezTo>
                <a:cubicBezTo>
                  <a:pt x="14544" y="7935"/>
                  <a:pt x="14578" y="7535"/>
                  <a:pt x="14711" y="7168"/>
                </a:cubicBezTo>
                <a:cubicBezTo>
                  <a:pt x="14778" y="6935"/>
                  <a:pt x="14844" y="6734"/>
                  <a:pt x="14911" y="6501"/>
                </a:cubicBezTo>
                <a:cubicBezTo>
                  <a:pt x="14944" y="6267"/>
                  <a:pt x="14944" y="6001"/>
                  <a:pt x="14878" y="5767"/>
                </a:cubicBezTo>
                <a:cubicBezTo>
                  <a:pt x="14644" y="5333"/>
                  <a:pt x="14277" y="4967"/>
                  <a:pt x="13810" y="4800"/>
                </a:cubicBezTo>
                <a:cubicBezTo>
                  <a:pt x="13443" y="4266"/>
                  <a:pt x="12743" y="4033"/>
                  <a:pt x="12276" y="3599"/>
                </a:cubicBezTo>
                <a:cubicBezTo>
                  <a:pt x="12176" y="3365"/>
                  <a:pt x="12109" y="3132"/>
                  <a:pt x="12076" y="2865"/>
                </a:cubicBezTo>
                <a:cubicBezTo>
                  <a:pt x="12009" y="2465"/>
                  <a:pt x="11909" y="2064"/>
                  <a:pt x="11776" y="1664"/>
                </a:cubicBezTo>
                <a:cubicBezTo>
                  <a:pt x="11609" y="1331"/>
                  <a:pt x="11375" y="1064"/>
                  <a:pt x="11075" y="830"/>
                </a:cubicBezTo>
                <a:cubicBezTo>
                  <a:pt x="10741" y="563"/>
                  <a:pt x="10308" y="397"/>
                  <a:pt x="9908" y="363"/>
                </a:cubicBezTo>
                <a:cubicBezTo>
                  <a:pt x="9574" y="196"/>
                  <a:pt x="9274" y="96"/>
                  <a:pt x="8940" y="30"/>
                </a:cubicBezTo>
                <a:cubicBezTo>
                  <a:pt x="8791" y="10"/>
                  <a:pt x="8642" y="1"/>
                  <a:pt x="84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3959;p69">
            <a:extLst>
              <a:ext uri="{FF2B5EF4-FFF2-40B4-BE49-F238E27FC236}">
                <a16:creationId xmlns:a16="http://schemas.microsoft.com/office/drawing/2014/main" xmlns="" id="{266C14A3-4F6C-80A8-C055-3E554D4A2677}"/>
              </a:ext>
            </a:extLst>
          </p:cNvPr>
          <p:cNvSpPr/>
          <p:nvPr/>
        </p:nvSpPr>
        <p:spPr>
          <a:xfrm>
            <a:off x="8872600" y="4094727"/>
            <a:ext cx="17184" cy="12716"/>
          </a:xfrm>
          <a:custGeom>
            <a:avLst/>
            <a:gdLst/>
            <a:ahLst/>
            <a:cxnLst/>
            <a:rect l="l" t="t" r="r" b="b"/>
            <a:pathLst>
              <a:path w="1135" h="840" extrusionOk="0">
                <a:moveTo>
                  <a:pt x="680" y="0"/>
                </a:moveTo>
                <a:cubicBezTo>
                  <a:pt x="601" y="0"/>
                  <a:pt x="517" y="17"/>
                  <a:pt x="434" y="50"/>
                </a:cubicBezTo>
                <a:cubicBezTo>
                  <a:pt x="234" y="150"/>
                  <a:pt x="67" y="351"/>
                  <a:pt x="34" y="584"/>
                </a:cubicBezTo>
                <a:lnTo>
                  <a:pt x="0" y="617"/>
                </a:lnTo>
                <a:cubicBezTo>
                  <a:pt x="0" y="651"/>
                  <a:pt x="34" y="718"/>
                  <a:pt x="67" y="751"/>
                </a:cubicBezTo>
                <a:cubicBezTo>
                  <a:pt x="100" y="751"/>
                  <a:pt x="167" y="784"/>
                  <a:pt x="200" y="784"/>
                </a:cubicBezTo>
                <a:cubicBezTo>
                  <a:pt x="298" y="823"/>
                  <a:pt x="407" y="840"/>
                  <a:pt x="514" y="840"/>
                </a:cubicBezTo>
                <a:cubicBezTo>
                  <a:pt x="590" y="840"/>
                  <a:pt x="665" y="831"/>
                  <a:pt x="734" y="818"/>
                </a:cubicBezTo>
                <a:cubicBezTo>
                  <a:pt x="934" y="784"/>
                  <a:pt x="1068" y="651"/>
                  <a:pt x="1134" y="484"/>
                </a:cubicBezTo>
                <a:cubicBezTo>
                  <a:pt x="1134" y="317"/>
                  <a:pt x="1068" y="150"/>
                  <a:pt x="901" y="50"/>
                </a:cubicBezTo>
                <a:cubicBezTo>
                  <a:pt x="834" y="17"/>
                  <a:pt x="759" y="0"/>
                  <a:pt x="680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3960;p69">
            <a:extLst>
              <a:ext uri="{FF2B5EF4-FFF2-40B4-BE49-F238E27FC236}">
                <a16:creationId xmlns:a16="http://schemas.microsoft.com/office/drawing/2014/main" xmlns="" id="{3B042B6E-CA3C-FB74-D645-83690D49D12B}"/>
              </a:ext>
            </a:extLst>
          </p:cNvPr>
          <p:cNvSpPr/>
          <p:nvPr/>
        </p:nvSpPr>
        <p:spPr>
          <a:xfrm>
            <a:off x="8869058" y="4088914"/>
            <a:ext cx="18698" cy="17697"/>
          </a:xfrm>
          <a:custGeom>
            <a:avLst/>
            <a:gdLst/>
            <a:ahLst/>
            <a:cxnLst/>
            <a:rect l="l" t="t" r="r" b="b"/>
            <a:pathLst>
              <a:path w="1235" h="1169" extrusionOk="0">
                <a:moveTo>
                  <a:pt x="1168" y="1"/>
                </a:moveTo>
                <a:cubicBezTo>
                  <a:pt x="1102" y="1"/>
                  <a:pt x="1102" y="434"/>
                  <a:pt x="768" y="735"/>
                </a:cubicBezTo>
                <a:cubicBezTo>
                  <a:pt x="434" y="1068"/>
                  <a:pt x="1" y="1068"/>
                  <a:pt x="1" y="1102"/>
                </a:cubicBezTo>
                <a:cubicBezTo>
                  <a:pt x="1" y="1102"/>
                  <a:pt x="101" y="1168"/>
                  <a:pt x="268" y="1168"/>
                </a:cubicBezTo>
                <a:cubicBezTo>
                  <a:pt x="534" y="1168"/>
                  <a:pt x="735" y="1068"/>
                  <a:pt x="935" y="901"/>
                </a:cubicBezTo>
                <a:cubicBezTo>
                  <a:pt x="1102" y="735"/>
                  <a:pt x="1202" y="501"/>
                  <a:pt x="1235" y="268"/>
                </a:cubicBezTo>
                <a:cubicBezTo>
                  <a:pt x="1235" y="101"/>
                  <a:pt x="1202" y="1"/>
                  <a:pt x="11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3961;p69">
            <a:extLst>
              <a:ext uri="{FF2B5EF4-FFF2-40B4-BE49-F238E27FC236}">
                <a16:creationId xmlns:a16="http://schemas.microsoft.com/office/drawing/2014/main" xmlns="" id="{9A801F58-02CB-77E7-55BE-1C024A4D8ABF}"/>
              </a:ext>
            </a:extLst>
          </p:cNvPr>
          <p:cNvSpPr/>
          <p:nvPr/>
        </p:nvSpPr>
        <p:spPr>
          <a:xfrm>
            <a:off x="8557969" y="4017645"/>
            <a:ext cx="256571" cy="413856"/>
          </a:xfrm>
          <a:custGeom>
            <a:avLst/>
            <a:gdLst/>
            <a:ahLst/>
            <a:cxnLst/>
            <a:rect l="l" t="t" r="r" b="b"/>
            <a:pathLst>
              <a:path w="16947" h="27339" extrusionOk="0">
                <a:moveTo>
                  <a:pt x="4755" y="0"/>
                </a:moveTo>
                <a:cubicBezTo>
                  <a:pt x="4017" y="0"/>
                  <a:pt x="3569" y="3649"/>
                  <a:pt x="3537" y="4008"/>
                </a:cubicBezTo>
                <a:cubicBezTo>
                  <a:pt x="3537" y="4106"/>
                  <a:pt x="3467" y="4151"/>
                  <a:pt x="3388" y="4151"/>
                </a:cubicBezTo>
                <a:cubicBezTo>
                  <a:pt x="3278" y="4151"/>
                  <a:pt x="3150" y="4064"/>
                  <a:pt x="3170" y="3908"/>
                </a:cubicBezTo>
                <a:cubicBezTo>
                  <a:pt x="3203" y="3641"/>
                  <a:pt x="3937" y="406"/>
                  <a:pt x="3170" y="206"/>
                </a:cubicBezTo>
                <a:cubicBezTo>
                  <a:pt x="3155" y="201"/>
                  <a:pt x="3141" y="199"/>
                  <a:pt x="3127" y="199"/>
                </a:cubicBezTo>
                <a:cubicBezTo>
                  <a:pt x="2577" y="199"/>
                  <a:pt x="2723" y="3355"/>
                  <a:pt x="2202" y="3908"/>
                </a:cubicBezTo>
                <a:cubicBezTo>
                  <a:pt x="2158" y="3961"/>
                  <a:pt x="2123" y="3985"/>
                  <a:pt x="2095" y="3985"/>
                </a:cubicBezTo>
                <a:cubicBezTo>
                  <a:pt x="1804" y="3985"/>
                  <a:pt x="2286" y="1398"/>
                  <a:pt x="1769" y="1306"/>
                </a:cubicBezTo>
                <a:cubicBezTo>
                  <a:pt x="1737" y="1296"/>
                  <a:pt x="1705" y="1287"/>
                  <a:pt x="1675" y="1287"/>
                </a:cubicBezTo>
                <a:cubicBezTo>
                  <a:pt x="1516" y="1287"/>
                  <a:pt x="1380" y="1533"/>
                  <a:pt x="1268" y="3074"/>
                </a:cubicBezTo>
                <a:cubicBezTo>
                  <a:pt x="1235" y="4542"/>
                  <a:pt x="1302" y="6010"/>
                  <a:pt x="1435" y="7477"/>
                </a:cubicBezTo>
                <a:cubicBezTo>
                  <a:pt x="943" y="12396"/>
                  <a:pt x="0" y="27339"/>
                  <a:pt x="6558" y="27339"/>
                </a:cubicBezTo>
                <a:cubicBezTo>
                  <a:pt x="6672" y="27339"/>
                  <a:pt x="6788" y="27334"/>
                  <a:pt x="6906" y="27325"/>
                </a:cubicBezTo>
                <a:cubicBezTo>
                  <a:pt x="15078" y="26691"/>
                  <a:pt x="16946" y="20220"/>
                  <a:pt x="16946" y="20220"/>
                </a:cubicBezTo>
                <a:lnTo>
                  <a:pt x="15378" y="14382"/>
                </a:lnTo>
                <a:cubicBezTo>
                  <a:pt x="15378" y="14382"/>
                  <a:pt x="8186" y="20627"/>
                  <a:pt x="7184" y="20627"/>
                </a:cubicBezTo>
                <a:cubicBezTo>
                  <a:pt x="7122" y="20627"/>
                  <a:pt x="7084" y="20604"/>
                  <a:pt x="7072" y="20553"/>
                </a:cubicBezTo>
                <a:cubicBezTo>
                  <a:pt x="5938" y="15917"/>
                  <a:pt x="6239" y="9979"/>
                  <a:pt x="6439" y="7711"/>
                </a:cubicBezTo>
                <a:cubicBezTo>
                  <a:pt x="6572" y="7511"/>
                  <a:pt x="6706" y="7277"/>
                  <a:pt x="6872" y="7044"/>
                </a:cubicBezTo>
                <a:cubicBezTo>
                  <a:pt x="7106" y="6777"/>
                  <a:pt x="7339" y="6577"/>
                  <a:pt x="7640" y="6377"/>
                </a:cubicBezTo>
                <a:cubicBezTo>
                  <a:pt x="7973" y="6110"/>
                  <a:pt x="8340" y="5910"/>
                  <a:pt x="8707" y="5776"/>
                </a:cubicBezTo>
                <a:cubicBezTo>
                  <a:pt x="9107" y="5643"/>
                  <a:pt x="9141" y="5176"/>
                  <a:pt x="8840" y="5042"/>
                </a:cubicBezTo>
                <a:cubicBezTo>
                  <a:pt x="8793" y="5028"/>
                  <a:pt x="8731" y="5021"/>
                  <a:pt x="8657" y="5021"/>
                </a:cubicBezTo>
                <a:cubicBezTo>
                  <a:pt x="8213" y="5021"/>
                  <a:pt x="7335" y="5290"/>
                  <a:pt x="6505" y="5976"/>
                </a:cubicBezTo>
                <a:cubicBezTo>
                  <a:pt x="6342" y="6112"/>
                  <a:pt x="6218" y="6170"/>
                  <a:pt x="6124" y="6170"/>
                </a:cubicBezTo>
                <a:cubicBezTo>
                  <a:pt x="5666" y="6170"/>
                  <a:pt x="5961" y="4763"/>
                  <a:pt x="6072" y="4208"/>
                </a:cubicBezTo>
                <a:cubicBezTo>
                  <a:pt x="6205" y="3508"/>
                  <a:pt x="6505" y="1340"/>
                  <a:pt x="6305" y="1140"/>
                </a:cubicBezTo>
                <a:cubicBezTo>
                  <a:pt x="6229" y="1054"/>
                  <a:pt x="6144" y="1011"/>
                  <a:pt x="6060" y="1011"/>
                </a:cubicBezTo>
                <a:cubicBezTo>
                  <a:pt x="5850" y="1011"/>
                  <a:pt x="5643" y="1273"/>
                  <a:pt x="5571" y="1773"/>
                </a:cubicBezTo>
                <a:cubicBezTo>
                  <a:pt x="5441" y="2457"/>
                  <a:pt x="4993" y="4445"/>
                  <a:pt x="4630" y="4445"/>
                </a:cubicBezTo>
                <a:cubicBezTo>
                  <a:pt x="4621" y="4445"/>
                  <a:pt x="4613" y="4444"/>
                  <a:pt x="4604" y="4442"/>
                </a:cubicBezTo>
                <a:cubicBezTo>
                  <a:pt x="4237" y="4375"/>
                  <a:pt x="4938" y="839"/>
                  <a:pt x="4938" y="839"/>
                </a:cubicBezTo>
                <a:cubicBezTo>
                  <a:pt x="4938" y="839"/>
                  <a:pt x="5204" y="105"/>
                  <a:pt x="4804" y="5"/>
                </a:cubicBezTo>
                <a:cubicBezTo>
                  <a:pt x="4788" y="2"/>
                  <a:pt x="4771" y="0"/>
                  <a:pt x="4755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3962;p69">
            <a:extLst>
              <a:ext uri="{FF2B5EF4-FFF2-40B4-BE49-F238E27FC236}">
                <a16:creationId xmlns:a16="http://schemas.microsoft.com/office/drawing/2014/main" xmlns="" id="{1BB79081-BD49-D949-C576-5B41E2441B4A}"/>
              </a:ext>
            </a:extLst>
          </p:cNvPr>
          <p:cNvSpPr/>
          <p:nvPr/>
        </p:nvSpPr>
        <p:spPr>
          <a:xfrm>
            <a:off x="8678162" y="4203524"/>
            <a:ext cx="455036" cy="490348"/>
          </a:xfrm>
          <a:custGeom>
            <a:avLst/>
            <a:gdLst/>
            <a:ahLst/>
            <a:cxnLst/>
            <a:rect l="l" t="t" r="r" b="b"/>
            <a:pathLst>
              <a:path w="30056" h="32392" extrusionOk="0">
                <a:moveTo>
                  <a:pt x="13149" y="1"/>
                </a:moveTo>
                <a:cubicBezTo>
                  <a:pt x="12505" y="1"/>
                  <a:pt x="8711" y="112"/>
                  <a:pt x="5638" y="2637"/>
                </a:cubicBezTo>
                <a:cubicBezTo>
                  <a:pt x="2269" y="5406"/>
                  <a:pt x="1" y="7541"/>
                  <a:pt x="1" y="7541"/>
                </a:cubicBezTo>
                <a:lnTo>
                  <a:pt x="5305" y="13645"/>
                </a:lnTo>
                <a:lnTo>
                  <a:pt x="8440" y="11577"/>
                </a:lnTo>
                <a:lnTo>
                  <a:pt x="8440" y="11577"/>
                </a:lnTo>
                <a:cubicBezTo>
                  <a:pt x="8440" y="11577"/>
                  <a:pt x="7306" y="13612"/>
                  <a:pt x="7506" y="15313"/>
                </a:cubicBezTo>
                <a:cubicBezTo>
                  <a:pt x="7673" y="16981"/>
                  <a:pt x="9441" y="18282"/>
                  <a:pt x="9441" y="18282"/>
                </a:cubicBezTo>
                <a:lnTo>
                  <a:pt x="8107" y="32392"/>
                </a:lnTo>
                <a:lnTo>
                  <a:pt x="28755" y="31558"/>
                </a:lnTo>
                <a:lnTo>
                  <a:pt x="26119" y="13278"/>
                </a:lnTo>
                <a:lnTo>
                  <a:pt x="30056" y="13278"/>
                </a:lnTo>
                <a:lnTo>
                  <a:pt x="28655" y="6273"/>
                </a:lnTo>
                <a:cubicBezTo>
                  <a:pt x="27620" y="502"/>
                  <a:pt x="19548" y="102"/>
                  <a:pt x="19548" y="102"/>
                </a:cubicBezTo>
                <a:lnTo>
                  <a:pt x="13244" y="2"/>
                </a:lnTo>
                <a:cubicBezTo>
                  <a:pt x="13244" y="2"/>
                  <a:pt x="13211" y="1"/>
                  <a:pt x="131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3963;p69">
            <a:extLst>
              <a:ext uri="{FF2B5EF4-FFF2-40B4-BE49-F238E27FC236}">
                <a16:creationId xmlns:a16="http://schemas.microsoft.com/office/drawing/2014/main" xmlns="" id="{160A581F-FC52-4196-69E4-37B58AAF7F86}"/>
              </a:ext>
            </a:extLst>
          </p:cNvPr>
          <p:cNvSpPr/>
          <p:nvPr/>
        </p:nvSpPr>
        <p:spPr>
          <a:xfrm>
            <a:off x="8774118" y="4227789"/>
            <a:ext cx="343926" cy="167864"/>
          </a:xfrm>
          <a:custGeom>
            <a:avLst/>
            <a:gdLst/>
            <a:ahLst/>
            <a:cxnLst/>
            <a:rect l="l" t="t" r="r" b="b"/>
            <a:pathLst>
              <a:path w="22717" h="11089" extrusionOk="0">
                <a:moveTo>
                  <a:pt x="7231" y="3448"/>
                </a:moveTo>
                <a:cubicBezTo>
                  <a:pt x="7933" y="3448"/>
                  <a:pt x="8565" y="3919"/>
                  <a:pt x="8774" y="4603"/>
                </a:cubicBezTo>
                <a:cubicBezTo>
                  <a:pt x="8840" y="4970"/>
                  <a:pt x="8774" y="5337"/>
                  <a:pt x="8607" y="5671"/>
                </a:cubicBezTo>
                <a:cubicBezTo>
                  <a:pt x="8407" y="5971"/>
                  <a:pt x="8140" y="6238"/>
                  <a:pt x="7840" y="6405"/>
                </a:cubicBezTo>
                <a:cubicBezTo>
                  <a:pt x="7408" y="6632"/>
                  <a:pt x="6930" y="6751"/>
                  <a:pt x="6447" y="6751"/>
                </a:cubicBezTo>
                <a:cubicBezTo>
                  <a:pt x="6222" y="6751"/>
                  <a:pt x="5995" y="6725"/>
                  <a:pt x="5771" y="6671"/>
                </a:cubicBezTo>
                <a:cubicBezTo>
                  <a:pt x="5470" y="6624"/>
                  <a:pt x="5169" y="6561"/>
                  <a:pt x="4868" y="6484"/>
                </a:cubicBezTo>
                <a:lnTo>
                  <a:pt x="4868" y="6484"/>
                </a:lnTo>
                <a:cubicBezTo>
                  <a:pt x="4848" y="5965"/>
                  <a:pt x="4940" y="5444"/>
                  <a:pt x="5138" y="4970"/>
                </a:cubicBezTo>
                <a:cubicBezTo>
                  <a:pt x="5471" y="4203"/>
                  <a:pt x="6138" y="3636"/>
                  <a:pt x="6972" y="3469"/>
                </a:cubicBezTo>
                <a:cubicBezTo>
                  <a:pt x="7059" y="3455"/>
                  <a:pt x="7146" y="3448"/>
                  <a:pt x="7231" y="3448"/>
                </a:cubicBezTo>
                <a:close/>
                <a:moveTo>
                  <a:pt x="14809" y="4521"/>
                </a:moveTo>
                <a:cubicBezTo>
                  <a:pt x="14966" y="4521"/>
                  <a:pt x="15125" y="4548"/>
                  <a:pt x="15278" y="4603"/>
                </a:cubicBezTo>
                <a:cubicBezTo>
                  <a:pt x="15645" y="4737"/>
                  <a:pt x="15945" y="5004"/>
                  <a:pt x="16179" y="5337"/>
                </a:cubicBezTo>
                <a:cubicBezTo>
                  <a:pt x="16412" y="5671"/>
                  <a:pt x="16546" y="6038"/>
                  <a:pt x="16546" y="6471"/>
                </a:cubicBezTo>
                <a:cubicBezTo>
                  <a:pt x="16546" y="6872"/>
                  <a:pt x="16479" y="7305"/>
                  <a:pt x="16279" y="7672"/>
                </a:cubicBezTo>
                <a:cubicBezTo>
                  <a:pt x="16027" y="8177"/>
                  <a:pt x="15708" y="8629"/>
                  <a:pt x="15323" y="9019"/>
                </a:cubicBezTo>
                <a:lnTo>
                  <a:pt x="15323" y="9019"/>
                </a:lnTo>
                <a:cubicBezTo>
                  <a:pt x="14908" y="8846"/>
                  <a:pt x="14527" y="8609"/>
                  <a:pt x="14177" y="8306"/>
                </a:cubicBezTo>
                <a:cubicBezTo>
                  <a:pt x="13610" y="7872"/>
                  <a:pt x="13277" y="7205"/>
                  <a:pt x="13177" y="6505"/>
                </a:cubicBezTo>
                <a:cubicBezTo>
                  <a:pt x="13143" y="5771"/>
                  <a:pt x="13510" y="5037"/>
                  <a:pt x="14177" y="4670"/>
                </a:cubicBezTo>
                <a:cubicBezTo>
                  <a:pt x="14372" y="4573"/>
                  <a:pt x="14589" y="4521"/>
                  <a:pt x="14809" y="4521"/>
                </a:cubicBezTo>
                <a:close/>
                <a:moveTo>
                  <a:pt x="734" y="0"/>
                </a:moveTo>
                <a:lnTo>
                  <a:pt x="734" y="0"/>
                </a:lnTo>
                <a:cubicBezTo>
                  <a:pt x="601" y="133"/>
                  <a:pt x="468" y="300"/>
                  <a:pt x="401" y="467"/>
                </a:cubicBezTo>
                <a:cubicBezTo>
                  <a:pt x="134" y="934"/>
                  <a:pt x="1" y="1501"/>
                  <a:pt x="34" y="2035"/>
                </a:cubicBezTo>
                <a:cubicBezTo>
                  <a:pt x="67" y="2935"/>
                  <a:pt x="401" y="3769"/>
                  <a:pt x="968" y="4437"/>
                </a:cubicBezTo>
                <a:cubicBezTo>
                  <a:pt x="1735" y="5304"/>
                  <a:pt x="2736" y="5971"/>
                  <a:pt x="3837" y="6305"/>
                </a:cubicBezTo>
                <a:cubicBezTo>
                  <a:pt x="4105" y="6409"/>
                  <a:pt x="4386" y="6506"/>
                  <a:pt x="4675" y="6592"/>
                </a:cubicBezTo>
                <a:lnTo>
                  <a:pt x="4675" y="6592"/>
                </a:lnTo>
                <a:cubicBezTo>
                  <a:pt x="4696" y="6925"/>
                  <a:pt x="4761" y="7255"/>
                  <a:pt x="4871" y="7572"/>
                </a:cubicBezTo>
                <a:cubicBezTo>
                  <a:pt x="5204" y="8473"/>
                  <a:pt x="5805" y="9273"/>
                  <a:pt x="6572" y="9807"/>
                </a:cubicBezTo>
                <a:cubicBezTo>
                  <a:pt x="7373" y="10407"/>
                  <a:pt x="8273" y="10808"/>
                  <a:pt x="9241" y="10975"/>
                </a:cubicBezTo>
                <a:cubicBezTo>
                  <a:pt x="9675" y="11051"/>
                  <a:pt x="10113" y="11089"/>
                  <a:pt x="10549" y="11089"/>
                </a:cubicBezTo>
                <a:cubicBezTo>
                  <a:pt x="12020" y="11089"/>
                  <a:pt x="13468" y="10656"/>
                  <a:pt x="14678" y="9807"/>
                </a:cubicBezTo>
                <a:cubicBezTo>
                  <a:pt x="14935" y="9628"/>
                  <a:pt x="15176" y="9431"/>
                  <a:pt x="15400" y="9216"/>
                </a:cubicBezTo>
                <a:lnTo>
                  <a:pt x="15400" y="9216"/>
                </a:lnTo>
                <a:cubicBezTo>
                  <a:pt x="15545" y="9275"/>
                  <a:pt x="15693" y="9328"/>
                  <a:pt x="15845" y="9373"/>
                </a:cubicBezTo>
                <a:cubicBezTo>
                  <a:pt x="16368" y="9516"/>
                  <a:pt x="16913" y="9591"/>
                  <a:pt x="17460" y="9591"/>
                </a:cubicBezTo>
                <a:cubicBezTo>
                  <a:pt x="18064" y="9591"/>
                  <a:pt x="18670" y="9499"/>
                  <a:pt x="19248" y="9307"/>
                </a:cubicBezTo>
                <a:cubicBezTo>
                  <a:pt x="20615" y="8873"/>
                  <a:pt x="21783" y="7939"/>
                  <a:pt x="22483" y="6705"/>
                </a:cubicBezTo>
                <a:cubicBezTo>
                  <a:pt x="22583" y="6538"/>
                  <a:pt x="22650" y="6371"/>
                  <a:pt x="22717" y="6171"/>
                </a:cubicBezTo>
                <a:lnTo>
                  <a:pt x="22717" y="6171"/>
                </a:lnTo>
                <a:lnTo>
                  <a:pt x="22650" y="6338"/>
                </a:lnTo>
                <a:lnTo>
                  <a:pt x="22450" y="6705"/>
                </a:lnTo>
                <a:cubicBezTo>
                  <a:pt x="22150" y="7172"/>
                  <a:pt x="21816" y="7572"/>
                  <a:pt x="21416" y="7939"/>
                </a:cubicBezTo>
                <a:cubicBezTo>
                  <a:pt x="20782" y="8539"/>
                  <a:pt x="20048" y="8973"/>
                  <a:pt x="19214" y="9207"/>
                </a:cubicBezTo>
                <a:cubicBezTo>
                  <a:pt x="18664" y="9373"/>
                  <a:pt x="18105" y="9457"/>
                  <a:pt x="17546" y="9457"/>
                </a:cubicBezTo>
                <a:cubicBezTo>
                  <a:pt x="16988" y="9457"/>
                  <a:pt x="16429" y="9373"/>
                  <a:pt x="15879" y="9207"/>
                </a:cubicBezTo>
                <a:cubicBezTo>
                  <a:pt x="15757" y="9175"/>
                  <a:pt x="15638" y="9138"/>
                  <a:pt x="15521" y="9096"/>
                </a:cubicBezTo>
                <a:lnTo>
                  <a:pt x="15521" y="9096"/>
                </a:lnTo>
                <a:cubicBezTo>
                  <a:pt x="15911" y="8697"/>
                  <a:pt x="16237" y="8242"/>
                  <a:pt x="16479" y="7739"/>
                </a:cubicBezTo>
                <a:cubicBezTo>
                  <a:pt x="16679" y="7339"/>
                  <a:pt x="16779" y="6905"/>
                  <a:pt x="16779" y="6438"/>
                </a:cubicBezTo>
                <a:cubicBezTo>
                  <a:pt x="16746" y="6004"/>
                  <a:pt x="16612" y="5571"/>
                  <a:pt x="16346" y="5204"/>
                </a:cubicBezTo>
                <a:cubicBezTo>
                  <a:pt x="16112" y="4837"/>
                  <a:pt x="15745" y="4570"/>
                  <a:pt x="15345" y="4403"/>
                </a:cubicBezTo>
                <a:cubicBezTo>
                  <a:pt x="15171" y="4350"/>
                  <a:pt x="14998" y="4323"/>
                  <a:pt x="14827" y="4323"/>
                </a:cubicBezTo>
                <a:cubicBezTo>
                  <a:pt x="14570" y="4323"/>
                  <a:pt x="14318" y="4383"/>
                  <a:pt x="14077" y="4503"/>
                </a:cubicBezTo>
                <a:cubicBezTo>
                  <a:pt x="13377" y="4904"/>
                  <a:pt x="12943" y="5704"/>
                  <a:pt x="13010" y="6505"/>
                </a:cubicBezTo>
                <a:cubicBezTo>
                  <a:pt x="13110" y="7272"/>
                  <a:pt x="13477" y="7939"/>
                  <a:pt x="14044" y="8406"/>
                </a:cubicBezTo>
                <a:cubicBezTo>
                  <a:pt x="14402" y="8697"/>
                  <a:pt x="14789" y="8942"/>
                  <a:pt x="15207" y="9133"/>
                </a:cubicBezTo>
                <a:lnTo>
                  <a:pt x="15207" y="9133"/>
                </a:lnTo>
                <a:cubicBezTo>
                  <a:pt x="15013" y="9317"/>
                  <a:pt x="14803" y="9487"/>
                  <a:pt x="14578" y="9640"/>
                </a:cubicBezTo>
                <a:cubicBezTo>
                  <a:pt x="13370" y="10463"/>
                  <a:pt x="11964" y="10889"/>
                  <a:pt x="10544" y="10889"/>
                </a:cubicBezTo>
                <a:cubicBezTo>
                  <a:pt x="10120" y="10889"/>
                  <a:pt x="9695" y="10851"/>
                  <a:pt x="9274" y="10774"/>
                </a:cubicBezTo>
                <a:cubicBezTo>
                  <a:pt x="8340" y="10574"/>
                  <a:pt x="7473" y="10207"/>
                  <a:pt x="6705" y="9674"/>
                </a:cubicBezTo>
                <a:cubicBezTo>
                  <a:pt x="5938" y="9140"/>
                  <a:pt x="5371" y="8373"/>
                  <a:pt x="5071" y="7539"/>
                </a:cubicBezTo>
                <a:cubicBezTo>
                  <a:pt x="4967" y="7251"/>
                  <a:pt x="4903" y="6951"/>
                  <a:pt x="4878" y="6649"/>
                </a:cubicBezTo>
                <a:lnTo>
                  <a:pt x="4878" y="6649"/>
                </a:lnTo>
                <a:cubicBezTo>
                  <a:pt x="5172" y="6728"/>
                  <a:pt x="5472" y="6793"/>
                  <a:pt x="5771" y="6838"/>
                </a:cubicBezTo>
                <a:cubicBezTo>
                  <a:pt x="6005" y="6891"/>
                  <a:pt x="6239" y="6917"/>
                  <a:pt x="6471" y="6917"/>
                </a:cubicBezTo>
                <a:cubicBezTo>
                  <a:pt x="6966" y="6917"/>
                  <a:pt x="7452" y="6799"/>
                  <a:pt x="7906" y="6571"/>
                </a:cubicBezTo>
                <a:cubicBezTo>
                  <a:pt x="8273" y="6371"/>
                  <a:pt x="8540" y="6071"/>
                  <a:pt x="8740" y="5737"/>
                </a:cubicBezTo>
                <a:cubicBezTo>
                  <a:pt x="8974" y="5371"/>
                  <a:pt x="9040" y="4937"/>
                  <a:pt x="8974" y="4537"/>
                </a:cubicBezTo>
                <a:cubicBezTo>
                  <a:pt x="8734" y="3758"/>
                  <a:pt x="8011" y="3249"/>
                  <a:pt x="7239" y="3249"/>
                </a:cubicBezTo>
                <a:cubicBezTo>
                  <a:pt x="7150" y="3249"/>
                  <a:pt x="7061" y="3255"/>
                  <a:pt x="6972" y="3269"/>
                </a:cubicBezTo>
                <a:cubicBezTo>
                  <a:pt x="6072" y="3436"/>
                  <a:pt x="5304" y="4036"/>
                  <a:pt x="4971" y="4870"/>
                </a:cubicBezTo>
                <a:cubicBezTo>
                  <a:pt x="4759" y="5370"/>
                  <a:pt x="4659" y="5902"/>
                  <a:pt x="4669" y="6430"/>
                </a:cubicBezTo>
                <a:lnTo>
                  <a:pt x="4669" y="6430"/>
                </a:lnTo>
                <a:cubicBezTo>
                  <a:pt x="4403" y="6356"/>
                  <a:pt x="4136" y="6269"/>
                  <a:pt x="3870" y="6171"/>
                </a:cubicBezTo>
                <a:cubicBezTo>
                  <a:pt x="2803" y="5838"/>
                  <a:pt x="1835" y="5204"/>
                  <a:pt x="1068" y="4370"/>
                </a:cubicBezTo>
                <a:cubicBezTo>
                  <a:pt x="501" y="3703"/>
                  <a:pt x="167" y="2902"/>
                  <a:pt x="134" y="2035"/>
                </a:cubicBezTo>
                <a:cubicBezTo>
                  <a:pt x="67" y="1501"/>
                  <a:pt x="201" y="967"/>
                  <a:pt x="434" y="467"/>
                </a:cubicBezTo>
                <a:cubicBezTo>
                  <a:pt x="600" y="135"/>
                  <a:pt x="733" y="1"/>
                  <a:pt x="7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3964;p69">
            <a:extLst>
              <a:ext uri="{FF2B5EF4-FFF2-40B4-BE49-F238E27FC236}">
                <a16:creationId xmlns:a16="http://schemas.microsoft.com/office/drawing/2014/main" xmlns="" id="{69839AFB-5A6B-DC19-D0C3-83F925E026D1}"/>
              </a:ext>
            </a:extLst>
          </p:cNvPr>
          <p:cNvSpPr/>
          <p:nvPr/>
        </p:nvSpPr>
        <p:spPr>
          <a:xfrm>
            <a:off x="8821081" y="4464910"/>
            <a:ext cx="283837" cy="187650"/>
          </a:xfrm>
          <a:custGeom>
            <a:avLst/>
            <a:gdLst/>
            <a:ahLst/>
            <a:cxnLst/>
            <a:rect l="l" t="t" r="r" b="b"/>
            <a:pathLst>
              <a:path w="18748" h="12396" extrusionOk="0">
                <a:moveTo>
                  <a:pt x="5550" y="168"/>
                </a:moveTo>
                <a:cubicBezTo>
                  <a:pt x="5685" y="168"/>
                  <a:pt x="5818" y="184"/>
                  <a:pt x="5938" y="214"/>
                </a:cubicBezTo>
                <a:cubicBezTo>
                  <a:pt x="6539" y="347"/>
                  <a:pt x="6972" y="814"/>
                  <a:pt x="7006" y="1415"/>
                </a:cubicBezTo>
                <a:cubicBezTo>
                  <a:pt x="7006" y="1949"/>
                  <a:pt x="6739" y="2449"/>
                  <a:pt x="6339" y="2783"/>
                </a:cubicBezTo>
                <a:cubicBezTo>
                  <a:pt x="5938" y="3116"/>
                  <a:pt x="5505" y="3383"/>
                  <a:pt x="5038" y="3516"/>
                </a:cubicBezTo>
                <a:cubicBezTo>
                  <a:pt x="4733" y="3633"/>
                  <a:pt x="4429" y="3701"/>
                  <a:pt x="4125" y="3743"/>
                </a:cubicBezTo>
                <a:lnTo>
                  <a:pt x="4125" y="3743"/>
                </a:lnTo>
                <a:cubicBezTo>
                  <a:pt x="3964" y="3398"/>
                  <a:pt x="3858" y="3034"/>
                  <a:pt x="3804" y="2649"/>
                </a:cubicBezTo>
                <a:cubicBezTo>
                  <a:pt x="3703" y="1982"/>
                  <a:pt x="3870" y="1315"/>
                  <a:pt x="4304" y="781"/>
                </a:cubicBezTo>
                <a:cubicBezTo>
                  <a:pt x="4504" y="548"/>
                  <a:pt x="4771" y="347"/>
                  <a:pt x="5071" y="247"/>
                </a:cubicBezTo>
                <a:cubicBezTo>
                  <a:pt x="5218" y="192"/>
                  <a:pt x="5385" y="168"/>
                  <a:pt x="5550" y="168"/>
                </a:cubicBezTo>
                <a:close/>
                <a:moveTo>
                  <a:pt x="12810" y="2849"/>
                </a:moveTo>
                <a:cubicBezTo>
                  <a:pt x="13177" y="2883"/>
                  <a:pt x="13477" y="3016"/>
                  <a:pt x="13711" y="3283"/>
                </a:cubicBezTo>
                <a:cubicBezTo>
                  <a:pt x="13944" y="3550"/>
                  <a:pt x="14078" y="3917"/>
                  <a:pt x="14078" y="4250"/>
                </a:cubicBezTo>
                <a:cubicBezTo>
                  <a:pt x="14044" y="5017"/>
                  <a:pt x="13611" y="5718"/>
                  <a:pt x="12943" y="6085"/>
                </a:cubicBezTo>
                <a:cubicBezTo>
                  <a:pt x="12276" y="6519"/>
                  <a:pt x="11542" y="6819"/>
                  <a:pt x="10742" y="6919"/>
                </a:cubicBezTo>
                <a:cubicBezTo>
                  <a:pt x="10691" y="6927"/>
                  <a:pt x="10640" y="6934"/>
                  <a:pt x="10588" y="6940"/>
                </a:cubicBezTo>
                <a:lnTo>
                  <a:pt x="10588" y="6940"/>
                </a:lnTo>
                <a:cubicBezTo>
                  <a:pt x="10539" y="6544"/>
                  <a:pt x="10521" y="6148"/>
                  <a:pt x="10542" y="5751"/>
                </a:cubicBezTo>
                <a:cubicBezTo>
                  <a:pt x="10575" y="5051"/>
                  <a:pt x="10775" y="4417"/>
                  <a:pt x="11109" y="3817"/>
                </a:cubicBezTo>
                <a:cubicBezTo>
                  <a:pt x="11276" y="3550"/>
                  <a:pt x="11542" y="3283"/>
                  <a:pt x="11809" y="3116"/>
                </a:cubicBezTo>
                <a:cubicBezTo>
                  <a:pt x="12109" y="2949"/>
                  <a:pt x="12476" y="2849"/>
                  <a:pt x="12810" y="2849"/>
                </a:cubicBezTo>
                <a:close/>
                <a:moveTo>
                  <a:pt x="5522" y="1"/>
                </a:moveTo>
                <a:cubicBezTo>
                  <a:pt x="5338" y="1"/>
                  <a:pt x="5155" y="26"/>
                  <a:pt x="4971" y="81"/>
                </a:cubicBezTo>
                <a:cubicBezTo>
                  <a:pt x="4671" y="181"/>
                  <a:pt x="4371" y="381"/>
                  <a:pt x="4137" y="648"/>
                </a:cubicBezTo>
                <a:cubicBezTo>
                  <a:pt x="3703" y="1215"/>
                  <a:pt x="3470" y="1949"/>
                  <a:pt x="3570" y="2649"/>
                </a:cubicBezTo>
                <a:cubicBezTo>
                  <a:pt x="3639" y="3047"/>
                  <a:pt x="3754" y="3419"/>
                  <a:pt x="3913" y="3768"/>
                </a:cubicBezTo>
                <a:lnTo>
                  <a:pt x="3913" y="3768"/>
                </a:lnTo>
                <a:cubicBezTo>
                  <a:pt x="3854" y="3774"/>
                  <a:pt x="3795" y="3779"/>
                  <a:pt x="3737" y="3783"/>
                </a:cubicBezTo>
                <a:cubicBezTo>
                  <a:pt x="3563" y="3803"/>
                  <a:pt x="3389" y="3812"/>
                  <a:pt x="3217" y="3812"/>
                </a:cubicBezTo>
                <a:cubicBezTo>
                  <a:pt x="2201" y="3812"/>
                  <a:pt x="1228" y="3481"/>
                  <a:pt x="401" y="2883"/>
                </a:cubicBezTo>
                <a:cubicBezTo>
                  <a:pt x="134" y="2683"/>
                  <a:pt x="1" y="2582"/>
                  <a:pt x="1" y="2582"/>
                </a:cubicBezTo>
                <a:lnTo>
                  <a:pt x="1" y="2582"/>
                </a:lnTo>
                <a:cubicBezTo>
                  <a:pt x="1" y="2582"/>
                  <a:pt x="34" y="2616"/>
                  <a:pt x="101" y="2682"/>
                </a:cubicBezTo>
                <a:cubicBezTo>
                  <a:pt x="168" y="2749"/>
                  <a:pt x="268" y="2849"/>
                  <a:pt x="368" y="2916"/>
                </a:cubicBezTo>
                <a:cubicBezTo>
                  <a:pt x="735" y="3183"/>
                  <a:pt x="1135" y="3416"/>
                  <a:pt x="1569" y="3583"/>
                </a:cubicBezTo>
                <a:cubicBezTo>
                  <a:pt x="2154" y="3817"/>
                  <a:pt x="2790" y="3923"/>
                  <a:pt x="3433" y="3923"/>
                </a:cubicBezTo>
                <a:cubicBezTo>
                  <a:pt x="3523" y="3923"/>
                  <a:pt x="3613" y="3921"/>
                  <a:pt x="3703" y="3917"/>
                </a:cubicBezTo>
                <a:cubicBezTo>
                  <a:pt x="3793" y="3910"/>
                  <a:pt x="3883" y="3903"/>
                  <a:pt x="3972" y="3893"/>
                </a:cubicBezTo>
                <a:lnTo>
                  <a:pt x="3972" y="3893"/>
                </a:lnTo>
                <a:cubicBezTo>
                  <a:pt x="4109" y="4170"/>
                  <a:pt x="4275" y="4433"/>
                  <a:pt x="4471" y="4684"/>
                </a:cubicBezTo>
                <a:cubicBezTo>
                  <a:pt x="4938" y="5284"/>
                  <a:pt x="5505" y="5818"/>
                  <a:pt x="6172" y="6218"/>
                </a:cubicBezTo>
                <a:cubicBezTo>
                  <a:pt x="7254" y="6878"/>
                  <a:pt x="8504" y="7225"/>
                  <a:pt x="9789" y="7225"/>
                </a:cubicBezTo>
                <a:cubicBezTo>
                  <a:pt x="10002" y="7225"/>
                  <a:pt x="10216" y="7216"/>
                  <a:pt x="10430" y="7196"/>
                </a:cubicBezTo>
                <a:lnTo>
                  <a:pt x="10430" y="7196"/>
                </a:lnTo>
                <a:cubicBezTo>
                  <a:pt x="10662" y="8515"/>
                  <a:pt x="11299" y="9736"/>
                  <a:pt x="12276" y="10688"/>
                </a:cubicBezTo>
                <a:cubicBezTo>
                  <a:pt x="12977" y="11355"/>
                  <a:pt x="13844" y="11856"/>
                  <a:pt x="14778" y="12123"/>
                </a:cubicBezTo>
                <a:cubicBezTo>
                  <a:pt x="15390" y="12297"/>
                  <a:pt x="16027" y="12396"/>
                  <a:pt x="16667" y="12396"/>
                </a:cubicBezTo>
                <a:cubicBezTo>
                  <a:pt x="16760" y="12396"/>
                  <a:pt x="16853" y="12394"/>
                  <a:pt x="16946" y="12389"/>
                </a:cubicBezTo>
                <a:cubicBezTo>
                  <a:pt x="17413" y="12356"/>
                  <a:pt x="17880" y="12289"/>
                  <a:pt x="18314" y="12156"/>
                </a:cubicBezTo>
                <a:cubicBezTo>
                  <a:pt x="18447" y="12123"/>
                  <a:pt x="18581" y="12056"/>
                  <a:pt x="18647" y="12022"/>
                </a:cubicBezTo>
                <a:lnTo>
                  <a:pt x="18748" y="11989"/>
                </a:lnTo>
                <a:cubicBezTo>
                  <a:pt x="18748" y="11983"/>
                  <a:pt x="18743" y="11980"/>
                  <a:pt x="18735" y="11980"/>
                </a:cubicBezTo>
                <a:cubicBezTo>
                  <a:pt x="18695" y="11980"/>
                  <a:pt x="18561" y="12040"/>
                  <a:pt x="18314" y="12123"/>
                </a:cubicBezTo>
                <a:cubicBezTo>
                  <a:pt x="17810" y="12241"/>
                  <a:pt x="17293" y="12300"/>
                  <a:pt x="16774" y="12300"/>
                </a:cubicBezTo>
                <a:cubicBezTo>
                  <a:pt x="16126" y="12300"/>
                  <a:pt x="15475" y="12208"/>
                  <a:pt x="14845" y="12022"/>
                </a:cubicBezTo>
                <a:cubicBezTo>
                  <a:pt x="13911" y="11756"/>
                  <a:pt x="13110" y="11255"/>
                  <a:pt x="12410" y="10588"/>
                </a:cubicBezTo>
                <a:cubicBezTo>
                  <a:pt x="11576" y="9788"/>
                  <a:pt x="11009" y="8753"/>
                  <a:pt x="10708" y="7653"/>
                </a:cubicBezTo>
                <a:cubicBezTo>
                  <a:pt x="10675" y="7494"/>
                  <a:pt x="10646" y="7335"/>
                  <a:pt x="10621" y="7177"/>
                </a:cubicBezTo>
                <a:lnTo>
                  <a:pt x="10621" y="7177"/>
                </a:lnTo>
                <a:cubicBezTo>
                  <a:pt x="10684" y="7169"/>
                  <a:pt x="10746" y="7161"/>
                  <a:pt x="10809" y="7152"/>
                </a:cubicBezTo>
                <a:cubicBezTo>
                  <a:pt x="11609" y="7019"/>
                  <a:pt x="12376" y="6719"/>
                  <a:pt x="13077" y="6285"/>
                </a:cubicBezTo>
                <a:cubicBezTo>
                  <a:pt x="13410" y="6052"/>
                  <a:pt x="13711" y="5751"/>
                  <a:pt x="13944" y="5418"/>
                </a:cubicBezTo>
                <a:cubicBezTo>
                  <a:pt x="14178" y="5084"/>
                  <a:pt x="14278" y="4684"/>
                  <a:pt x="14278" y="4250"/>
                </a:cubicBezTo>
                <a:cubicBezTo>
                  <a:pt x="14278" y="3850"/>
                  <a:pt x="14144" y="3450"/>
                  <a:pt x="13877" y="3149"/>
                </a:cubicBezTo>
                <a:cubicBezTo>
                  <a:pt x="13577" y="2849"/>
                  <a:pt x="13210" y="2649"/>
                  <a:pt x="12810" y="2649"/>
                </a:cubicBezTo>
                <a:cubicBezTo>
                  <a:pt x="12410" y="2649"/>
                  <a:pt x="12043" y="2716"/>
                  <a:pt x="11709" y="2916"/>
                </a:cubicBezTo>
                <a:cubicBezTo>
                  <a:pt x="11376" y="3116"/>
                  <a:pt x="11109" y="3383"/>
                  <a:pt x="10909" y="3717"/>
                </a:cubicBezTo>
                <a:cubicBezTo>
                  <a:pt x="10575" y="4317"/>
                  <a:pt x="10375" y="5017"/>
                  <a:pt x="10342" y="5718"/>
                </a:cubicBezTo>
                <a:cubicBezTo>
                  <a:pt x="10319" y="6138"/>
                  <a:pt x="10337" y="6554"/>
                  <a:pt x="10394" y="6963"/>
                </a:cubicBezTo>
                <a:lnTo>
                  <a:pt x="10394" y="6963"/>
                </a:lnTo>
                <a:cubicBezTo>
                  <a:pt x="10172" y="6985"/>
                  <a:pt x="9951" y="6995"/>
                  <a:pt x="9729" y="6995"/>
                </a:cubicBezTo>
                <a:cubicBezTo>
                  <a:pt x="8520" y="6995"/>
                  <a:pt x="7314" y="6670"/>
                  <a:pt x="6272" y="6018"/>
                </a:cubicBezTo>
                <a:cubicBezTo>
                  <a:pt x="5638" y="5651"/>
                  <a:pt x="5071" y="5151"/>
                  <a:pt x="4637" y="4550"/>
                </a:cubicBezTo>
                <a:cubicBezTo>
                  <a:pt x="4458" y="4333"/>
                  <a:pt x="4308" y="4105"/>
                  <a:pt x="4186" y="3867"/>
                </a:cubicBezTo>
                <a:lnTo>
                  <a:pt x="4186" y="3867"/>
                </a:lnTo>
                <a:cubicBezTo>
                  <a:pt x="4489" y="3825"/>
                  <a:pt x="4787" y="3759"/>
                  <a:pt x="5071" y="3650"/>
                </a:cubicBezTo>
                <a:cubicBezTo>
                  <a:pt x="5571" y="3516"/>
                  <a:pt x="6005" y="3250"/>
                  <a:pt x="6405" y="2916"/>
                </a:cubicBezTo>
                <a:cubicBezTo>
                  <a:pt x="6872" y="2549"/>
                  <a:pt x="7139" y="1982"/>
                  <a:pt x="7173" y="1415"/>
                </a:cubicBezTo>
                <a:cubicBezTo>
                  <a:pt x="7139" y="1081"/>
                  <a:pt x="7039" y="781"/>
                  <a:pt x="6806" y="548"/>
                </a:cubicBezTo>
                <a:cubicBezTo>
                  <a:pt x="6606" y="314"/>
                  <a:pt x="6305" y="147"/>
                  <a:pt x="5972" y="47"/>
                </a:cubicBezTo>
                <a:cubicBezTo>
                  <a:pt x="5822" y="17"/>
                  <a:pt x="5672" y="1"/>
                  <a:pt x="55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3965;p69">
            <a:extLst>
              <a:ext uri="{FF2B5EF4-FFF2-40B4-BE49-F238E27FC236}">
                <a16:creationId xmlns:a16="http://schemas.microsoft.com/office/drawing/2014/main" xmlns="" id="{69D73FE3-08E1-E4A6-EDE3-A1A726F501FA}"/>
              </a:ext>
            </a:extLst>
          </p:cNvPr>
          <p:cNvSpPr/>
          <p:nvPr/>
        </p:nvSpPr>
        <p:spPr>
          <a:xfrm>
            <a:off x="8998850" y="4291414"/>
            <a:ext cx="31839" cy="175221"/>
          </a:xfrm>
          <a:custGeom>
            <a:avLst/>
            <a:gdLst/>
            <a:ahLst/>
            <a:cxnLst/>
            <a:rect l="l" t="t" r="r" b="b"/>
            <a:pathLst>
              <a:path w="2103" h="11575" extrusionOk="0">
                <a:moveTo>
                  <a:pt x="34" y="0"/>
                </a:moveTo>
                <a:lnTo>
                  <a:pt x="34" y="0"/>
                </a:lnTo>
                <a:cubicBezTo>
                  <a:pt x="1" y="167"/>
                  <a:pt x="34" y="334"/>
                  <a:pt x="67" y="500"/>
                </a:cubicBezTo>
                <a:cubicBezTo>
                  <a:pt x="101" y="801"/>
                  <a:pt x="134" y="1201"/>
                  <a:pt x="234" y="1735"/>
                </a:cubicBezTo>
                <a:cubicBezTo>
                  <a:pt x="401" y="2802"/>
                  <a:pt x="668" y="4236"/>
                  <a:pt x="968" y="5804"/>
                </a:cubicBezTo>
                <a:cubicBezTo>
                  <a:pt x="1268" y="7372"/>
                  <a:pt x="1535" y="8806"/>
                  <a:pt x="1735" y="9874"/>
                </a:cubicBezTo>
                <a:cubicBezTo>
                  <a:pt x="1835" y="10374"/>
                  <a:pt x="1935" y="10774"/>
                  <a:pt x="2002" y="11108"/>
                </a:cubicBezTo>
                <a:cubicBezTo>
                  <a:pt x="2002" y="11275"/>
                  <a:pt x="2035" y="11408"/>
                  <a:pt x="2102" y="11575"/>
                </a:cubicBezTo>
                <a:cubicBezTo>
                  <a:pt x="2102" y="11408"/>
                  <a:pt x="2102" y="11241"/>
                  <a:pt x="2069" y="11108"/>
                </a:cubicBezTo>
                <a:cubicBezTo>
                  <a:pt x="2035" y="10808"/>
                  <a:pt x="1969" y="10374"/>
                  <a:pt x="1902" y="9840"/>
                </a:cubicBezTo>
                <a:cubicBezTo>
                  <a:pt x="1735" y="8806"/>
                  <a:pt x="1468" y="7339"/>
                  <a:pt x="1168" y="5771"/>
                </a:cubicBezTo>
                <a:cubicBezTo>
                  <a:pt x="868" y="4203"/>
                  <a:pt x="601" y="2802"/>
                  <a:pt x="367" y="1701"/>
                </a:cubicBezTo>
                <a:cubicBezTo>
                  <a:pt x="301" y="1201"/>
                  <a:pt x="201" y="801"/>
                  <a:pt x="134" y="467"/>
                </a:cubicBezTo>
                <a:cubicBezTo>
                  <a:pt x="134" y="300"/>
                  <a:pt x="67" y="167"/>
                  <a:pt x="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3966;p69">
            <a:extLst>
              <a:ext uri="{FF2B5EF4-FFF2-40B4-BE49-F238E27FC236}">
                <a16:creationId xmlns:a16="http://schemas.microsoft.com/office/drawing/2014/main" xmlns="" id="{DB5039A3-8BD3-5762-C309-63D68F73C987}"/>
              </a:ext>
            </a:extLst>
          </p:cNvPr>
          <p:cNvSpPr/>
          <p:nvPr/>
        </p:nvSpPr>
        <p:spPr>
          <a:xfrm>
            <a:off x="9019560" y="4403829"/>
            <a:ext cx="115651" cy="3754"/>
          </a:xfrm>
          <a:custGeom>
            <a:avLst/>
            <a:gdLst/>
            <a:ahLst/>
            <a:cxnLst/>
            <a:rect l="l" t="t" r="r" b="b"/>
            <a:pathLst>
              <a:path w="7639" h="248" extrusionOk="0">
                <a:moveTo>
                  <a:pt x="4759" y="0"/>
                </a:moveTo>
                <a:cubicBezTo>
                  <a:pt x="4439" y="0"/>
                  <a:pt x="4120" y="4"/>
                  <a:pt x="3803" y="13"/>
                </a:cubicBezTo>
                <a:cubicBezTo>
                  <a:pt x="3504" y="5"/>
                  <a:pt x="3204" y="1"/>
                  <a:pt x="2905" y="1"/>
                </a:cubicBezTo>
                <a:cubicBezTo>
                  <a:pt x="1937" y="1"/>
                  <a:pt x="969" y="44"/>
                  <a:pt x="0" y="146"/>
                </a:cubicBezTo>
                <a:cubicBezTo>
                  <a:pt x="819" y="211"/>
                  <a:pt x="1637" y="248"/>
                  <a:pt x="2456" y="248"/>
                </a:cubicBezTo>
                <a:cubicBezTo>
                  <a:pt x="2905" y="248"/>
                  <a:pt x="3354" y="236"/>
                  <a:pt x="3803" y="213"/>
                </a:cubicBezTo>
                <a:cubicBezTo>
                  <a:pt x="4120" y="221"/>
                  <a:pt x="4439" y="225"/>
                  <a:pt x="4759" y="225"/>
                </a:cubicBezTo>
                <a:cubicBezTo>
                  <a:pt x="5719" y="225"/>
                  <a:pt x="6688" y="188"/>
                  <a:pt x="7639" y="113"/>
                </a:cubicBezTo>
                <a:cubicBezTo>
                  <a:pt x="6688" y="38"/>
                  <a:pt x="5719" y="0"/>
                  <a:pt x="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3967;p69">
            <a:extLst>
              <a:ext uri="{FF2B5EF4-FFF2-40B4-BE49-F238E27FC236}">
                <a16:creationId xmlns:a16="http://schemas.microsoft.com/office/drawing/2014/main" xmlns="" id="{24C38CAA-D375-6C84-C70E-5462CA2A5BE6}"/>
              </a:ext>
            </a:extLst>
          </p:cNvPr>
          <p:cNvSpPr/>
          <p:nvPr/>
        </p:nvSpPr>
        <p:spPr>
          <a:xfrm>
            <a:off x="8681705" y="4315650"/>
            <a:ext cx="76773" cy="94430"/>
          </a:xfrm>
          <a:custGeom>
            <a:avLst/>
            <a:gdLst/>
            <a:ahLst/>
            <a:cxnLst/>
            <a:rect l="l" t="t" r="r" b="b"/>
            <a:pathLst>
              <a:path w="5071" h="6238" extrusionOk="0">
                <a:moveTo>
                  <a:pt x="0" y="0"/>
                </a:moveTo>
                <a:lnTo>
                  <a:pt x="0" y="0"/>
                </a:lnTo>
                <a:cubicBezTo>
                  <a:pt x="734" y="1101"/>
                  <a:pt x="1568" y="2168"/>
                  <a:pt x="2435" y="3202"/>
                </a:cubicBezTo>
                <a:cubicBezTo>
                  <a:pt x="3269" y="4237"/>
                  <a:pt x="4137" y="5271"/>
                  <a:pt x="5071" y="6238"/>
                </a:cubicBezTo>
                <a:cubicBezTo>
                  <a:pt x="4303" y="5137"/>
                  <a:pt x="3503" y="4070"/>
                  <a:pt x="2602" y="3069"/>
                </a:cubicBezTo>
                <a:cubicBezTo>
                  <a:pt x="1802" y="2002"/>
                  <a:pt x="901" y="968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3968;p69">
            <a:extLst>
              <a:ext uri="{FF2B5EF4-FFF2-40B4-BE49-F238E27FC236}">
                <a16:creationId xmlns:a16="http://schemas.microsoft.com/office/drawing/2014/main" xmlns="" id="{6C6F432A-5B7C-77BC-757C-96E65522C481}"/>
              </a:ext>
            </a:extLst>
          </p:cNvPr>
          <p:cNvSpPr/>
          <p:nvPr/>
        </p:nvSpPr>
        <p:spPr>
          <a:xfrm>
            <a:off x="8867044" y="4203674"/>
            <a:ext cx="98483" cy="4133"/>
          </a:xfrm>
          <a:custGeom>
            <a:avLst/>
            <a:gdLst/>
            <a:ahLst/>
            <a:cxnLst/>
            <a:rect l="l" t="t" r="r" b="b"/>
            <a:pathLst>
              <a:path w="6505" h="273" extrusionOk="0">
                <a:moveTo>
                  <a:pt x="467" y="0"/>
                </a:moveTo>
                <a:cubicBezTo>
                  <a:pt x="309" y="0"/>
                  <a:pt x="150" y="9"/>
                  <a:pt x="0" y="25"/>
                </a:cubicBezTo>
                <a:cubicBezTo>
                  <a:pt x="301" y="92"/>
                  <a:pt x="601" y="159"/>
                  <a:pt x="934" y="159"/>
                </a:cubicBezTo>
                <a:cubicBezTo>
                  <a:pt x="1535" y="225"/>
                  <a:pt x="2335" y="259"/>
                  <a:pt x="3236" y="259"/>
                </a:cubicBezTo>
                <a:cubicBezTo>
                  <a:pt x="3510" y="268"/>
                  <a:pt x="3772" y="273"/>
                  <a:pt x="4021" y="273"/>
                </a:cubicBezTo>
                <a:cubicBezTo>
                  <a:pt x="4622" y="273"/>
                  <a:pt x="5146" y="249"/>
                  <a:pt x="5571" y="225"/>
                </a:cubicBezTo>
                <a:cubicBezTo>
                  <a:pt x="5871" y="225"/>
                  <a:pt x="6205" y="192"/>
                  <a:pt x="6505" y="125"/>
                </a:cubicBezTo>
                <a:cubicBezTo>
                  <a:pt x="6293" y="102"/>
                  <a:pt x="6064" y="78"/>
                  <a:pt x="5842" y="78"/>
                </a:cubicBezTo>
                <a:cubicBezTo>
                  <a:pt x="5750" y="78"/>
                  <a:pt x="5659" y="82"/>
                  <a:pt x="5571" y="92"/>
                </a:cubicBezTo>
                <a:lnTo>
                  <a:pt x="3236" y="59"/>
                </a:lnTo>
                <a:lnTo>
                  <a:pt x="934" y="25"/>
                </a:lnTo>
                <a:cubicBezTo>
                  <a:pt x="784" y="9"/>
                  <a:pt x="626" y="0"/>
                  <a:pt x="4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3969;p69">
            <a:extLst>
              <a:ext uri="{FF2B5EF4-FFF2-40B4-BE49-F238E27FC236}">
                <a16:creationId xmlns:a16="http://schemas.microsoft.com/office/drawing/2014/main" xmlns="" id="{062C581F-9310-6DBB-0B32-5E7460A8E13F}"/>
              </a:ext>
            </a:extLst>
          </p:cNvPr>
          <p:cNvSpPr/>
          <p:nvPr/>
        </p:nvSpPr>
        <p:spPr>
          <a:xfrm>
            <a:off x="8792300" y="4316649"/>
            <a:ext cx="21226" cy="89404"/>
          </a:xfrm>
          <a:custGeom>
            <a:avLst/>
            <a:gdLst/>
            <a:ahLst/>
            <a:cxnLst/>
            <a:rect l="l" t="t" r="r" b="b"/>
            <a:pathLst>
              <a:path w="1402" h="5906" extrusionOk="0">
                <a:moveTo>
                  <a:pt x="634" y="1"/>
                </a:moveTo>
                <a:cubicBezTo>
                  <a:pt x="634" y="301"/>
                  <a:pt x="668" y="601"/>
                  <a:pt x="734" y="902"/>
                </a:cubicBezTo>
                <a:cubicBezTo>
                  <a:pt x="834" y="1469"/>
                  <a:pt x="968" y="2269"/>
                  <a:pt x="1135" y="3103"/>
                </a:cubicBezTo>
                <a:cubicBezTo>
                  <a:pt x="1168" y="3470"/>
                  <a:pt x="1035" y="3870"/>
                  <a:pt x="834" y="4171"/>
                </a:cubicBezTo>
                <a:lnTo>
                  <a:pt x="367" y="5071"/>
                </a:lnTo>
                <a:cubicBezTo>
                  <a:pt x="201" y="5338"/>
                  <a:pt x="101" y="5605"/>
                  <a:pt x="0" y="5905"/>
                </a:cubicBezTo>
                <a:cubicBezTo>
                  <a:pt x="201" y="5672"/>
                  <a:pt x="367" y="5405"/>
                  <a:pt x="501" y="5138"/>
                </a:cubicBezTo>
                <a:cubicBezTo>
                  <a:pt x="668" y="4871"/>
                  <a:pt x="834" y="4571"/>
                  <a:pt x="1001" y="4271"/>
                </a:cubicBezTo>
                <a:cubicBezTo>
                  <a:pt x="1101" y="4104"/>
                  <a:pt x="1201" y="3937"/>
                  <a:pt x="1268" y="3737"/>
                </a:cubicBezTo>
                <a:cubicBezTo>
                  <a:pt x="1368" y="3537"/>
                  <a:pt x="1401" y="3303"/>
                  <a:pt x="1335" y="3070"/>
                </a:cubicBezTo>
                <a:cubicBezTo>
                  <a:pt x="1201" y="2202"/>
                  <a:pt x="1035" y="1435"/>
                  <a:pt x="901" y="868"/>
                </a:cubicBezTo>
                <a:cubicBezTo>
                  <a:pt x="834" y="568"/>
                  <a:pt x="768" y="268"/>
                  <a:pt x="6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3970;p69">
            <a:extLst>
              <a:ext uri="{FF2B5EF4-FFF2-40B4-BE49-F238E27FC236}">
                <a16:creationId xmlns:a16="http://schemas.microsoft.com/office/drawing/2014/main" xmlns="" id="{694BBAE5-4DA0-C1AD-7500-737B0E7D7D23}"/>
              </a:ext>
            </a:extLst>
          </p:cNvPr>
          <p:cNvSpPr/>
          <p:nvPr/>
        </p:nvSpPr>
        <p:spPr>
          <a:xfrm>
            <a:off x="8439805" y="5322534"/>
            <a:ext cx="216663" cy="101060"/>
          </a:xfrm>
          <a:custGeom>
            <a:avLst/>
            <a:gdLst/>
            <a:ahLst/>
            <a:cxnLst/>
            <a:rect l="l" t="t" r="r" b="b"/>
            <a:pathLst>
              <a:path w="14311" h="6676" extrusionOk="0">
                <a:moveTo>
                  <a:pt x="14244" y="0"/>
                </a:moveTo>
                <a:lnTo>
                  <a:pt x="6538" y="67"/>
                </a:lnTo>
                <a:lnTo>
                  <a:pt x="6538" y="4337"/>
                </a:lnTo>
                <a:cubicBezTo>
                  <a:pt x="6538" y="4337"/>
                  <a:pt x="0" y="5938"/>
                  <a:pt x="1601" y="6438"/>
                </a:cubicBezTo>
                <a:cubicBezTo>
                  <a:pt x="2175" y="6616"/>
                  <a:pt x="3971" y="6676"/>
                  <a:pt x="6040" y="6676"/>
                </a:cubicBezTo>
                <a:cubicBezTo>
                  <a:pt x="9027" y="6676"/>
                  <a:pt x="12582" y="6551"/>
                  <a:pt x="13843" y="6472"/>
                </a:cubicBezTo>
                <a:lnTo>
                  <a:pt x="14310" y="6438"/>
                </a:lnTo>
                <a:lnTo>
                  <a:pt x="14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3971;p69">
            <a:extLst>
              <a:ext uri="{FF2B5EF4-FFF2-40B4-BE49-F238E27FC236}">
                <a16:creationId xmlns:a16="http://schemas.microsoft.com/office/drawing/2014/main" xmlns="" id="{9E6DFDD2-8869-8865-E3A8-6DCA5B1D9008}"/>
              </a:ext>
            </a:extLst>
          </p:cNvPr>
          <p:cNvSpPr/>
          <p:nvPr/>
        </p:nvSpPr>
        <p:spPr>
          <a:xfrm>
            <a:off x="8686247" y="5322534"/>
            <a:ext cx="216663" cy="101060"/>
          </a:xfrm>
          <a:custGeom>
            <a:avLst/>
            <a:gdLst/>
            <a:ahLst/>
            <a:cxnLst/>
            <a:rect l="l" t="t" r="r" b="b"/>
            <a:pathLst>
              <a:path w="14311" h="6676" extrusionOk="0">
                <a:moveTo>
                  <a:pt x="14211" y="0"/>
                </a:moveTo>
                <a:lnTo>
                  <a:pt x="6538" y="67"/>
                </a:lnTo>
                <a:lnTo>
                  <a:pt x="6538" y="4337"/>
                </a:lnTo>
                <a:cubicBezTo>
                  <a:pt x="6538" y="4337"/>
                  <a:pt x="0" y="5938"/>
                  <a:pt x="1568" y="6438"/>
                </a:cubicBezTo>
                <a:cubicBezTo>
                  <a:pt x="2155" y="6616"/>
                  <a:pt x="3960" y="6676"/>
                  <a:pt x="6031" y="6676"/>
                </a:cubicBezTo>
                <a:cubicBezTo>
                  <a:pt x="9022" y="6676"/>
                  <a:pt x="12569" y="6551"/>
                  <a:pt x="13810" y="6472"/>
                </a:cubicBezTo>
                <a:lnTo>
                  <a:pt x="14311" y="6438"/>
                </a:lnTo>
                <a:lnTo>
                  <a:pt x="142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3972;p69">
            <a:extLst>
              <a:ext uri="{FF2B5EF4-FFF2-40B4-BE49-F238E27FC236}">
                <a16:creationId xmlns:a16="http://schemas.microsoft.com/office/drawing/2014/main" xmlns="" id="{573BAB0C-756A-F3B9-95EA-6940B60BF40F}"/>
              </a:ext>
            </a:extLst>
          </p:cNvPr>
          <p:cNvSpPr/>
          <p:nvPr/>
        </p:nvSpPr>
        <p:spPr>
          <a:xfrm>
            <a:off x="8630705" y="4405516"/>
            <a:ext cx="535320" cy="167845"/>
          </a:xfrm>
          <a:custGeom>
            <a:avLst/>
            <a:gdLst/>
            <a:ahLst/>
            <a:cxnLst/>
            <a:rect l="l" t="t" r="r" b="b"/>
            <a:pathLst>
              <a:path w="35359" h="12028" extrusionOk="0">
                <a:moveTo>
                  <a:pt x="33191" y="1"/>
                </a:moveTo>
                <a:lnTo>
                  <a:pt x="25852" y="134"/>
                </a:lnTo>
                <a:cubicBezTo>
                  <a:pt x="25852" y="134"/>
                  <a:pt x="26486" y="3837"/>
                  <a:pt x="26286" y="4804"/>
                </a:cubicBezTo>
                <a:cubicBezTo>
                  <a:pt x="26119" y="5671"/>
                  <a:pt x="11942" y="6239"/>
                  <a:pt x="8239" y="6305"/>
                </a:cubicBezTo>
                <a:cubicBezTo>
                  <a:pt x="8190" y="6264"/>
                  <a:pt x="8133" y="6252"/>
                  <a:pt x="8071" y="6252"/>
                </a:cubicBezTo>
                <a:cubicBezTo>
                  <a:pt x="7965" y="6252"/>
                  <a:pt x="7844" y="6288"/>
                  <a:pt x="7718" y="6288"/>
                </a:cubicBezTo>
                <a:cubicBezTo>
                  <a:pt x="7615" y="6288"/>
                  <a:pt x="7508" y="6263"/>
                  <a:pt x="7405" y="6172"/>
                </a:cubicBezTo>
                <a:cubicBezTo>
                  <a:pt x="7172" y="5972"/>
                  <a:pt x="6938" y="5705"/>
                  <a:pt x="6772" y="5405"/>
                </a:cubicBezTo>
                <a:cubicBezTo>
                  <a:pt x="6572" y="5038"/>
                  <a:pt x="6405" y="4671"/>
                  <a:pt x="6271" y="4270"/>
                </a:cubicBezTo>
                <a:cubicBezTo>
                  <a:pt x="6271" y="4049"/>
                  <a:pt x="6089" y="3913"/>
                  <a:pt x="5901" y="3913"/>
                </a:cubicBezTo>
                <a:cubicBezTo>
                  <a:pt x="5777" y="3913"/>
                  <a:pt x="5650" y="3971"/>
                  <a:pt x="5571" y="4104"/>
                </a:cubicBezTo>
                <a:cubicBezTo>
                  <a:pt x="5437" y="4404"/>
                  <a:pt x="5571" y="5471"/>
                  <a:pt x="6305" y="6472"/>
                </a:cubicBezTo>
                <a:cubicBezTo>
                  <a:pt x="6627" y="6949"/>
                  <a:pt x="6412" y="7092"/>
                  <a:pt x="6020" y="7092"/>
                </a:cubicBezTo>
                <a:cubicBezTo>
                  <a:pt x="5562" y="7092"/>
                  <a:pt x="4863" y="6896"/>
                  <a:pt x="4503" y="6806"/>
                </a:cubicBezTo>
                <a:cubicBezTo>
                  <a:pt x="3912" y="6637"/>
                  <a:pt x="2322" y="6301"/>
                  <a:pt x="1721" y="6301"/>
                </a:cubicBezTo>
                <a:cubicBezTo>
                  <a:pt x="1610" y="6301"/>
                  <a:pt x="1532" y="6313"/>
                  <a:pt x="1501" y="6339"/>
                </a:cubicBezTo>
                <a:cubicBezTo>
                  <a:pt x="1168" y="6572"/>
                  <a:pt x="1368" y="6972"/>
                  <a:pt x="2035" y="7139"/>
                </a:cubicBezTo>
                <a:cubicBezTo>
                  <a:pt x="2735" y="7306"/>
                  <a:pt x="4704" y="7940"/>
                  <a:pt x="4603" y="8307"/>
                </a:cubicBezTo>
                <a:cubicBezTo>
                  <a:pt x="4589" y="8356"/>
                  <a:pt x="4503" y="8377"/>
                  <a:pt x="4366" y="8377"/>
                </a:cubicBezTo>
                <a:cubicBezTo>
                  <a:pt x="3576" y="8377"/>
                  <a:pt x="1101" y="7673"/>
                  <a:pt x="1101" y="7673"/>
                </a:cubicBezTo>
                <a:cubicBezTo>
                  <a:pt x="1101" y="7673"/>
                  <a:pt x="844" y="7550"/>
                  <a:pt x="611" y="7550"/>
                </a:cubicBezTo>
                <a:cubicBezTo>
                  <a:pt x="460" y="7550"/>
                  <a:pt x="320" y="7602"/>
                  <a:pt x="267" y="7773"/>
                </a:cubicBezTo>
                <a:cubicBezTo>
                  <a:pt x="0" y="8507"/>
                  <a:pt x="3703" y="9274"/>
                  <a:pt x="4070" y="9341"/>
                </a:cubicBezTo>
                <a:cubicBezTo>
                  <a:pt x="4285" y="9372"/>
                  <a:pt x="4217" y="9715"/>
                  <a:pt x="3995" y="9715"/>
                </a:cubicBezTo>
                <a:cubicBezTo>
                  <a:pt x="3976" y="9715"/>
                  <a:pt x="3957" y="9713"/>
                  <a:pt x="3936" y="9708"/>
                </a:cubicBezTo>
                <a:cubicBezTo>
                  <a:pt x="3742" y="9659"/>
                  <a:pt x="2047" y="9134"/>
                  <a:pt x="1035" y="9134"/>
                </a:cubicBezTo>
                <a:cubicBezTo>
                  <a:pt x="656" y="9134"/>
                  <a:pt x="373" y="9208"/>
                  <a:pt x="300" y="9407"/>
                </a:cubicBezTo>
                <a:cubicBezTo>
                  <a:pt x="100" y="10008"/>
                  <a:pt x="3336" y="10075"/>
                  <a:pt x="3870" y="10642"/>
                </a:cubicBezTo>
                <a:cubicBezTo>
                  <a:pt x="4013" y="10794"/>
                  <a:pt x="3901" y="10843"/>
                  <a:pt x="3656" y="10843"/>
                </a:cubicBezTo>
                <a:cubicBezTo>
                  <a:pt x="3226" y="10843"/>
                  <a:pt x="2389" y="10693"/>
                  <a:pt x="1819" y="10693"/>
                </a:cubicBezTo>
                <a:cubicBezTo>
                  <a:pt x="1509" y="10693"/>
                  <a:pt x="1277" y="10738"/>
                  <a:pt x="1234" y="10875"/>
                </a:cubicBezTo>
                <a:cubicBezTo>
                  <a:pt x="1168" y="11109"/>
                  <a:pt x="2435" y="11209"/>
                  <a:pt x="4203" y="11442"/>
                </a:cubicBezTo>
                <a:cubicBezTo>
                  <a:pt x="5732" y="11581"/>
                  <a:pt x="7284" y="11651"/>
                  <a:pt x="8821" y="11651"/>
                </a:cubicBezTo>
                <a:cubicBezTo>
                  <a:pt x="9128" y="11651"/>
                  <a:pt x="9435" y="11648"/>
                  <a:pt x="9740" y="11642"/>
                </a:cubicBezTo>
                <a:cubicBezTo>
                  <a:pt x="12845" y="11816"/>
                  <a:pt x="21774" y="12027"/>
                  <a:pt x="27414" y="12027"/>
                </a:cubicBezTo>
                <a:cubicBezTo>
                  <a:pt x="29349" y="12027"/>
                  <a:pt x="30897" y="12002"/>
                  <a:pt x="31689" y="11943"/>
                </a:cubicBezTo>
                <a:cubicBezTo>
                  <a:pt x="35359" y="11709"/>
                  <a:pt x="34191" y="6706"/>
                  <a:pt x="34058" y="5571"/>
                </a:cubicBezTo>
                <a:cubicBezTo>
                  <a:pt x="33624" y="2169"/>
                  <a:pt x="33191" y="1"/>
                  <a:pt x="3319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3973;p69">
            <a:extLst>
              <a:ext uri="{FF2B5EF4-FFF2-40B4-BE49-F238E27FC236}">
                <a16:creationId xmlns:a16="http://schemas.microsoft.com/office/drawing/2014/main" xmlns="" id="{263A7EED-BF6A-A3B9-7BD6-608B2AB88CAB}"/>
              </a:ext>
            </a:extLst>
          </p:cNvPr>
          <p:cNvSpPr/>
          <p:nvPr/>
        </p:nvSpPr>
        <p:spPr>
          <a:xfrm>
            <a:off x="8522119" y="4661491"/>
            <a:ext cx="399989" cy="716599"/>
          </a:xfrm>
          <a:custGeom>
            <a:avLst/>
            <a:gdLst/>
            <a:ahLst/>
            <a:cxnLst/>
            <a:rect l="l" t="t" r="r" b="b"/>
            <a:pathLst>
              <a:path w="26420" h="47338" extrusionOk="0">
                <a:moveTo>
                  <a:pt x="18201" y="0"/>
                </a:moveTo>
                <a:cubicBezTo>
                  <a:pt x="14593" y="0"/>
                  <a:pt x="10989" y="177"/>
                  <a:pt x="7406" y="538"/>
                </a:cubicBezTo>
                <a:cubicBezTo>
                  <a:pt x="3736" y="1038"/>
                  <a:pt x="1001" y="4107"/>
                  <a:pt x="901" y="7776"/>
                </a:cubicBezTo>
                <a:lnTo>
                  <a:pt x="0" y="47338"/>
                </a:lnTo>
                <a:lnTo>
                  <a:pt x="9607" y="47338"/>
                </a:lnTo>
                <a:lnTo>
                  <a:pt x="11108" y="11879"/>
                </a:lnTo>
                <a:lnTo>
                  <a:pt x="18380" y="11846"/>
                </a:lnTo>
                <a:lnTo>
                  <a:pt x="26419" y="304"/>
                </a:lnTo>
                <a:cubicBezTo>
                  <a:pt x="23683" y="102"/>
                  <a:pt x="20941" y="0"/>
                  <a:pt x="182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3974;p69">
            <a:extLst>
              <a:ext uri="{FF2B5EF4-FFF2-40B4-BE49-F238E27FC236}">
                <a16:creationId xmlns:a16="http://schemas.microsoft.com/office/drawing/2014/main" xmlns="" id="{789FA1BC-E391-C4D4-455B-91CAE2EB3C31}"/>
              </a:ext>
            </a:extLst>
          </p:cNvPr>
          <p:cNvSpPr/>
          <p:nvPr/>
        </p:nvSpPr>
        <p:spPr>
          <a:xfrm>
            <a:off x="8704430" y="4663307"/>
            <a:ext cx="413902" cy="714782"/>
          </a:xfrm>
          <a:custGeom>
            <a:avLst/>
            <a:gdLst/>
            <a:ahLst/>
            <a:cxnLst/>
            <a:rect l="l" t="t" r="r" b="b"/>
            <a:pathLst>
              <a:path w="27339" h="47218" extrusionOk="0">
                <a:moveTo>
                  <a:pt x="15138" y="0"/>
                </a:moveTo>
                <a:cubicBezTo>
                  <a:pt x="10086" y="0"/>
                  <a:pt x="4957" y="510"/>
                  <a:pt x="3203" y="2386"/>
                </a:cubicBezTo>
                <a:cubicBezTo>
                  <a:pt x="0" y="5855"/>
                  <a:pt x="2936" y="47218"/>
                  <a:pt x="2936" y="47218"/>
                </a:cubicBezTo>
                <a:lnTo>
                  <a:pt x="13643" y="46717"/>
                </a:lnTo>
                <a:lnTo>
                  <a:pt x="13010" y="12626"/>
                </a:lnTo>
                <a:lnTo>
                  <a:pt x="13010" y="12626"/>
                </a:lnTo>
                <a:cubicBezTo>
                  <a:pt x="13010" y="12626"/>
                  <a:pt x="13255" y="12643"/>
                  <a:pt x="13681" y="12643"/>
                </a:cubicBezTo>
                <a:cubicBezTo>
                  <a:pt x="16514" y="12643"/>
                  <a:pt x="27339" y="11912"/>
                  <a:pt x="27020" y="718"/>
                </a:cubicBezTo>
                <a:cubicBezTo>
                  <a:pt x="27020" y="718"/>
                  <a:pt x="21134" y="0"/>
                  <a:pt x="1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3975;p69">
            <a:extLst>
              <a:ext uri="{FF2B5EF4-FFF2-40B4-BE49-F238E27FC236}">
                <a16:creationId xmlns:a16="http://schemas.microsoft.com/office/drawing/2014/main" xmlns="" id="{AFCD9585-A316-A19F-FD4B-8AEA3385D2CC}"/>
              </a:ext>
            </a:extLst>
          </p:cNvPr>
          <p:cNvSpPr/>
          <p:nvPr/>
        </p:nvSpPr>
        <p:spPr>
          <a:xfrm>
            <a:off x="8729683" y="4662551"/>
            <a:ext cx="217163" cy="255013"/>
          </a:xfrm>
          <a:custGeom>
            <a:avLst/>
            <a:gdLst/>
            <a:ahLst/>
            <a:cxnLst/>
            <a:rect l="l" t="t" r="r" b="b"/>
            <a:pathLst>
              <a:path w="14344" h="16846" extrusionOk="0">
                <a:moveTo>
                  <a:pt x="13243" y="1"/>
                </a:moveTo>
                <a:cubicBezTo>
                  <a:pt x="12542" y="1"/>
                  <a:pt x="11508" y="34"/>
                  <a:pt x="10274" y="101"/>
                </a:cubicBezTo>
                <a:cubicBezTo>
                  <a:pt x="9640" y="134"/>
                  <a:pt x="8940" y="167"/>
                  <a:pt x="8206" y="234"/>
                </a:cubicBezTo>
                <a:cubicBezTo>
                  <a:pt x="7472" y="301"/>
                  <a:pt x="6672" y="368"/>
                  <a:pt x="5838" y="501"/>
                </a:cubicBezTo>
                <a:cubicBezTo>
                  <a:pt x="4970" y="668"/>
                  <a:pt x="4103" y="901"/>
                  <a:pt x="3303" y="1201"/>
                </a:cubicBezTo>
                <a:cubicBezTo>
                  <a:pt x="2836" y="1368"/>
                  <a:pt x="2435" y="1568"/>
                  <a:pt x="2035" y="1835"/>
                </a:cubicBezTo>
                <a:cubicBezTo>
                  <a:pt x="1635" y="2135"/>
                  <a:pt x="1301" y="2502"/>
                  <a:pt x="1101" y="2969"/>
                </a:cubicBezTo>
                <a:cubicBezTo>
                  <a:pt x="701" y="3837"/>
                  <a:pt x="467" y="4737"/>
                  <a:pt x="367" y="5705"/>
                </a:cubicBezTo>
                <a:cubicBezTo>
                  <a:pt x="267" y="6572"/>
                  <a:pt x="200" y="7439"/>
                  <a:pt x="200" y="8307"/>
                </a:cubicBezTo>
                <a:cubicBezTo>
                  <a:pt x="167" y="9974"/>
                  <a:pt x="134" y="11475"/>
                  <a:pt x="67" y="12743"/>
                </a:cubicBezTo>
                <a:cubicBezTo>
                  <a:pt x="34" y="14011"/>
                  <a:pt x="34" y="15045"/>
                  <a:pt x="34" y="15745"/>
                </a:cubicBezTo>
                <a:lnTo>
                  <a:pt x="34" y="16546"/>
                </a:lnTo>
                <a:cubicBezTo>
                  <a:pt x="0" y="16646"/>
                  <a:pt x="34" y="16746"/>
                  <a:pt x="34" y="16846"/>
                </a:cubicBezTo>
                <a:cubicBezTo>
                  <a:pt x="67" y="16746"/>
                  <a:pt x="67" y="16646"/>
                  <a:pt x="67" y="16546"/>
                </a:cubicBezTo>
                <a:cubicBezTo>
                  <a:pt x="67" y="16346"/>
                  <a:pt x="100" y="16079"/>
                  <a:pt x="100" y="15745"/>
                </a:cubicBezTo>
                <a:cubicBezTo>
                  <a:pt x="134" y="15011"/>
                  <a:pt x="167" y="14011"/>
                  <a:pt x="200" y="12743"/>
                </a:cubicBezTo>
                <a:cubicBezTo>
                  <a:pt x="267" y="11509"/>
                  <a:pt x="334" y="10008"/>
                  <a:pt x="400" y="8340"/>
                </a:cubicBezTo>
                <a:cubicBezTo>
                  <a:pt x="400" y="7439"/>
                  <a:pt x="467" y="6572"/>
                  <a:pt x="567" y="5738"/>
                </a:cubicBezTo>
                <a:cubicBezTo>
                  <a:pt x="667" y="4804"/>
                  <a:pt x="901" y="3903"/>
                  <a:pt x="1268" y="3069"/>
                </a:cubicBezTo>
                <a:cubicBezTo>
                  <a:pt x="1701" y="2202"/>
                  <a:pt x="2535" y="1702"/>
                  <a:pt x="3369" y="1402"/>
                </a:cubicBezTo>
                <a:cubicBezTo>
                  <a:pt x="4170" y="1101"/>
                  <a:pt x="5004" y="868"/>
                  <a:pt x="5871" y="701"/>
                </a:cubicBezTo>
                <a:cubicBezTo>
                  <a:pt x="6672" y="568"/>
                  <a:pt x="7472" y="501"/>
                  <a:pt x="8206" y="434"/>
                </a:cubicBezTo>
                <a:lnTo>
                  <a:pt x="10274" y="267"/>
                </a:lnTo>
                <a:cubicBezTo>
                  <a:pt x="11508" y="167"/>
                  <a:pt x="12542" y="101"/>
                  <a:pt x="13243" y="101"/>
                </a:cubicBezTo>
                <a:lnTo>
                  <a:pt x="14044" y="67"/>
                </a:lnTo>
                <a:lnTo>
                  <a:pt x="14344" y="67"/>
                </a:lnTo>
                <a:cubicBezTo>
                  <a:pt x="14244" y="34"/>
                  <a:pt x="14144" y="1"/>
                  <a:pt x="140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3976;p69">
            <a:extLst>
              <a:ext uri="{FF2B5EF4-FFF2-40B4-BE49-F238E27FC236}">
                <a16:creationId xmlns:a16="http://schemas.microsoft.com/office/drawing/2014/main" xmlns="" id="{8F389E9A-76F7-A15D-E385-F08086EBAB25}"/>
              </a:ext>
            </a:extLst>
          </p:cNvPr>
          <p:cNvSpPr/>
          <p:nvPr/>
        </p:nvSpPr>
        <p:spPr>
          <a:xfrm>
            <a:off x="8747865" y="5329104"/>
            <a:ext cx="164144" cy="9098"/>
          </a:xfrm>
          <a:custGeom>
            <a:avLst/>
            <a:gdLst/>
            <a:ahLst/>
            <a:cxnLst/>
            <a:rect l="l" t="t" r="r" b="b"/>
            <a:pathLst>
              <a:path w="10842" h="601" extrusionOk="0">
                <a:moveTo>
                  <a:pt x="10441" y="0"/>
                </a:moveTo>
                <a:cubicBezTo>
                  <a:pt x="10141" y="0"/>
                  <a:pt x="9740" y="33"/>
                  <a:pt x="9273" y="33"/>
                </a:cubicBezTo>
                <a:cubicBezTo>
                  <a:pt x="8273" y="67"/>
                  <a:pt x="6905" y="100"/>
                  <a:pt x="5404" y="200"/>
                </a:cubicBezTo>
                <a:cubicBezTo>
                  <a:pt x="3903" y="267"/>
                  <a:pt x="2535" y="367"/>
                  <a:pt x="1568" y="434"/>
                </a:cubicBezTo>
                <a:cubicBezTo>
                  <a:pt x="1067" y="467"/>
                  <a:pt x="667" y="500"/>
                  <a:pt x="400" y="500"/>
                </a:cubicBezTo>
                <a:cubicBezTo>
                  <a:pt x="267" y="500"/>
                  <a:pt x="133" y="534"/>
                  <a:pt x="0" y="567"/>
                </a:cubicBezTo>
                <a:cubicBezTo>
                  <a:pt x="133" y="601"/>
                  <a:pt x="267" y="601"/>
                  <a:pt x="400" y="601"/>
                </a:cubicBezTo>
                <a:cubicBezTo>
                  <a:pt x="701" y="601"/>
                  <a:pt x="1067" y="567"/>
                  <a:pt x="1568" y="567"/>
                </a:cubicBezTo>
                <a:cubicBezTo>
                  <a:pt x="2569" y="534"/>
                  <a:pt x="3936" y="500"/>
                  <a:pt x="5437" y="400"/>
                </a:cubicBezTo>
                <a:cubicBezTo>
                  <a:pt x="6905" y="334"/>
                  <a:pt x="8273" y="267"/>
                  <a:pt x="9273" y="200"/>
                </a:cubicBezTo>
                <a:cubicBezTo>
                  <a:pt x="9740" y="167"/>
                  <a:pt x="10141" y="134"/>
                  <a:pt x="10441" y="100"/>
                </a:cubicBezTo>
                <a:cubicBezTo>
                  <a:pt x="10574" y="100"/>
                  <a:pt x="10708" y="67"/>
                  <a:pt x="10841" y="33"/>
                </a:cubicBezTo>
                <a:cubicBezTo>
                  <a:pt x="10708" y="0"/>
                  <a:pt x="10574" y="0"/>
                  <a:pt x="104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3977;p69">
            <a:extLst>
              <a:ext uri="{FF2B5EF4-FFF2-40B4-BE49-F238E27FC236}">
                <a16:creationId xmlns:a16="http://schemas.microsoft.com/office/drawing/2014/main" xmlns="" id="{377FAA45-8CDE-839F-4AA1-903A77DE4533}"/>
              </a:ext>
            </a:extLst>
          </p:cNvPr>
          <p:cNvSpPr/>
          <p:nvPr/>
        </p:nvSpPr>
        <p:spPr>
          <a:xfrm>
            <a:off x="8520605" y="5335159"/>
            <a:ext cx="151517" cy="3542"/>
          </a:xfrm>
          <a:custGeom>
            <a:avLst/>
            <a:gdLst/>
            <a:ahLst/>
            <a:cxnLst/>
            <a:rect l="l" t="t" r="r" b="b"/>
            <a:pathLst>
              <a:path w="10008" h="234" extrusionOk="0">
                <a:moveTo>
                  <a:pt x="5004" y="0"/>
                </a:moveTo>
                <a:cubicBezTo>
                  <a:pt x="2235" y="0"/>
                  <a:pt x="0" y="67"/>
                  <a:pt x="0" y="100"/>
                </a:cubicBezTo>
                <a:cubicBezTo>
                  <a:pt x="0" y="167"/>
                  <a:pt x="2235" y="234"/>
                  <a:pt x="5004" y="234"/>
                </a:cubicBezTo>
                <a:cubicBezTo>
                  <a:pt x="7806" y="234"/>
                  <a:pt x="10007" y="167"/>
                  <a:pt x="10007" y="100"/>
                </a:cubicBezTo>
                <a:cubicBezTo>
                  <a:pt x="10007" y="34"/>
                  <a:pt x="7773" y="0"/>
                  <a:pt x="5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3978;p69">
            <a:extLst>
              <a:ext uri="{FF2B5EF4-FFF2-40B4-BE49-F238E27FC236}">
                <a16:creationId xmlns:a16="http://schemas.microsoft.com/office/drawing/2014/main" xmlns="" id="{83FC7CB4-6A73-B750-6CEE-92272ABC626A}"/>
              </a:ext>
            </a:extLst>
          </p:cNvPr>
          <p:cNvSpPr/>
          <p:nvPr/>
        </p:nvSpPr>
        <p:spPr>
          <a:xfrm>
            <a:off x="8593320" y="4730217"/>
            <a:ext cx="145961" cy="609498"/>
          </a:xfrm>
          <a:custGeom>
            <a:avLst/>
            <a:gdLst/>
            <a:ahLst/>
            <a:cxnLst/>
            <a:rect l="l" t="t" r="r" b="b"/>
            <a:pathLst>
              <a:path w="9641" h="40263" extrusionOk="0">
                <a:moveTo>
                  <a:pt x="5671" y="0"/>
                </a:moveTo>
                <a:cubicBezTo>
                  <a:pt x="5204" y="34"/>
                  <a:pt x="4771" y="67"/>
                  <a:pt x="4304" y="134"/>
                </a:cubicBezTo>
                <a:cubicBezTo>
                  <a:pt x="3803" y="201"/>
                  <a:pt x="3303" y="334"/>
                  <a:pt x="2836" y="568"/>
                </a:cubicBezTo>
                <a:cubicBezTo>
                  <a:pt x="2603" y="734"/>
                  <a:pt x="2369" y="934"/>
                  <a:pt x="2269" y="1201"/>
                </a:cubicBezTo>
                <a:cubicBezTo>
                  <a:pt x="2136" y="1468"/>
                  <a:pt x="2036" y="1735"/>
                  <a:pt x="1969" y="2002"/>
                </a:cubicBezTo>
                <a:cubicBezTo>
                  <a:pt x="1802" y="2602"/>
                  <a:pt x="1669" y="3169"/>
                  <a:pt x="1602" y="3770"/>
                </a:cubicBezTo>
                <a:cubicBezTo>
                  <a:pt x="1468" y="5037"/>
                  <a:pt x="1368" y="6372"/>
                  <a:pt x="1268" y="7739"/>
                </a:cubicBezTo>
                <a:cubicBezTo>
                  <a:pt x="1035" y="10541"/>
                  <a:pt x="901" y="13644"/>
                  <a:pt x="768" y="16879"/>
                </a:cubicBezTo>
                <a:cubicBezTo>
                  <a:pt x="568" y="23317"/>
                  <a:pt x="334" y="29188"/>
                  <a:pt x="201" y="33424"/>
                </a:cubicBezTo>
                <a:cubicBezTo>
                  <a:pt x="134" y="35526"/>
                  <a:pt x="67" y="37227"/>
                  <a:pt x="34" y="38428"/>
                </a:cubicBezTo>
                <a:cubicBezTo>
                  <a:pt x="1" y="39028"/>
                  <a:pt x="1" y="39462"/>
                  <a:pt x="1" y="39796"/>
                </a:cubicBezTo>
                <a:lnTo>
                  <a:pt x="1" y="40163"/>
                </a:lnTo>
                <a:cubicBezTo>
                  <a:pt x="34" y="40062"/>
                  <a:pt x="34" y="39962"/>
                  <a:pt x="34" y="39796"/>
                </a:cubicBezTo>
                <a:cubicBezTo>
                  <a:pt x="67" y="39462"/>
                  <a:pt x="67" y="39028"/>
                  <a:pt x="101" y="38428"/>
                </a:cubicBezTo>
                <a:cubicBezTo>
                  <a:pt x="168" y="37260"/>
                  <a:pt x="234" y="35526"/>
                  <a:pt x="334" y="33424"/>
                </a:cubicBezTo>
                <a:cubicBezTo>
                  <a:pt x="501" y="29188"/>
                  <a:pt x="768" y="23350"/>
                  <a:pt x="968" y="16879"/>
                </a:cubicBezTo>
                <a:cubicBezTo>
                  <a:pt x="1102" y="13644"/>
                  <a:pt x="1235" y="10575"/>
                  <a:pt x="1435" y="7773"/>
                </a:cubicBezTo>
                <a:cubicBezTo>
                  <a:pt x="1535" y="6372"/>
                  <a:pt x="1635" y="5037"/>
                  <a:pt x="1769" y="3803"/>
                </a:cubicBezTo>
                <a:cubicBezTo>
                  <a:pt x="1835" y="3203"/>
                  <a:pt x="1969" y="2636"/>
                  <a:pt x="2102" y="2035"/>
                </a:cubicBezTo>
                <a:cubicBezTo>
                  <a:pt x="2169" y="1768"/>
                  <a:pt x="2269" y="1502"/>
                  <a:pt x="2369" y="1268"/>
                </a:cubicBezTo>
                <a:cubicBezTo>
                  <a:pt x="2503" y="1035"/>
                  <a:pt x="2669" y="834"/>
                  <a:pt x="2903" y="701"/>
                </a:cubicBezTo>
                <a:cubicBezTo>
                  <a:pt x="3336" y="467"/>
                  <a:pt x="3803" y="334"/>
                  <a:pt x="4304" y="267"/>
                </a:cubicBezTo>
                <a:cubicBezTo>
                  <a:pt x="4737" y="201"/>
                  <a:pt x="5204" y="134"/>
                  <a:pt x="5638" y="134"/>
                </a:cubicBezTo>
                <a:cubicBezTo>
                  <a:pt x="5991" y="106"/>
                  <a:pt x="6325" y="95"/>
                  <a:pt x="6639" y="95"/>
                </a:cubicBezTo>
                <a:cubicBezTo>
                  <a:pt x="7069" y="95"/>
                  <a:pt x="7460" y="115"/>
                  <a:pt x="7806" y="134"/>
                </a:cubicBezTo>
                <a:cubicBezTo>
                  <a:pt x="8407" y="167"/>
                  <a:pt x="8840" y="201"/>
                  <a:pt x="9174" y="234"/>
                </a:cubicBezTo>
                <a:lnTo>
                  <a:pt x="9508" y="234"/>
                </a:lnTo>
                <a:cubicBezTo>
                  <a:pt x="9524" y="251"/>
                  <a:pt x="9549" y="259"/>
                  <a:pt x="9574" y="259"/>
                </a:cubicBezTo>
                <a:cubicBezTo>
                  <a:pt x="9599" y="259"/>
                  <a:pt x="9624" y="251"/>
                  <a:pt x="9641" y="234"/>
                </a:cubicBezTo>
                <a:lnTo>
                  <a:pt x="9541" y="234"/>
                </a:lnTo>
                <a:lnTo>
                  <a:pt x="9174" y="201"/>
                </a:lnTo>
                <a:cubicBezTo>
                  <a:pt x="8874" y="167"/>
                  <a:pt x="8407" y="101"/>
                  <a:pt x="7840" y="67"/>
                </a:cubicBezTo>
                <a:cubicBezTo>
                  <a:pt x="7106" y="0"/>
                  <a:pt x="6372" y="0"/>
                  <a:pt x="5671" y="0"/>
                </a:cubicBezTo>
                <a:close/>
                <a:moveTo>
                  <a:pt x="1" y="40163"/>
                </a:moveTo>
                <a:cubicBezTo>
                  <a:pt x="1" y="40196"/>
                  <a:pt x="1" y="40229"/>
                  <a:pt x="1" y="40263"/>
                </a:cubicBezTo>
                <a:cubicBezTo>
                  <a:pt x="34" y="40229"/>
                  <a:pt x="34" y="40196"/>
                  <a:pt x="1" y="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3979;p69">
            <a:extLst>
              <a:ext uri="{FF2B5EF4-FFF2-40B4-BE49-F238E27FC236}">
                <a16:creationId xmlns:a16="http://schemas.microsoft.com/office/drawing/2014/main" xmlns="" id="{78034FBD-7536-09E4-1534-7491E2CC6829}"/>
              </a:ext>
            </a:extLst>
          </p:cNvPr>
          <p:cNvSpPr/>
          <p:nvPr/>
        </p:nvSpPr>
        <p:spPr>
          <a:xfrm>
            <a:off x="8820581" y="4670120"/>
            <a:ext cx="258069" cy="625166"/>
          </a:xfrm>
          <a:custGeom>
            <a:avLst/>
            <a:gdLst/>
            <a:ahLst/>
            <a:cxnLst/>
            <a:rect l="l" t="t" r="r" b="b"/>
            <a:pathLst>
              <a:path w="17046" h="41298" extrusionOk="0">
                <a:moveTo>
                  <a:pt x="16979" y="1"/>
                </a:moveTo>
                <a:cubicBezTo>
                  <a:pt x="16979" y="68"/>
                  <a:pt x="16979" y="101"/>
                  <a:pt x="16979" y="168"/>
                </a:cubicBezTo>
                <a:cubicBezTo>
                  <a:pt x="16979" y="234"/>
                  <a:pt x="16946" y="401"/>
                  <a:pt x="16913" y="568"/>
                </a:cubicBezTo>
                <a:cubicBezTo>
                  <a:pt x="16840" y="956"/>
                  <a:pt x="16714" y="1344"/>
                  <a:pt x="16548" y="1719"/>
                </a:cubicBezTo>
                <a:lnTo>
                  <a:pt x="16548" y="1719"/>
                </a:lnTo>
                <a:cubicBezTo>
                  <a:pt x="16738" y="1354"/>
                  <a:pt x="16870" y="971"/>
                  <a:pt x="16946" y="568"/>
                </a:cubicBezTo>
                <a:cubicBezTo>
                  <a:pt x="16979" y="368"/>
                  <a:pt x="17013" y="234"/>
                  <a:pt x="17013" y="134"/>
                </a:cubicBezTo>
                <a:cubicBezTo>
                  <a:pt x="17046" y="34"/>
                  <a:pt x="16979" y="1"/>
                  <a:pt x="16979" y="1"/>
                </a:cubicBezTo>
                <a:close/>
                <a:moveTo>
                  <a:pt x="16548" y="1719"/>
                </a:moveTo>
                <a:cubicBezTo>
                  <a:pt x="16487" y="1838"/>
                  <a:pt x="16419" y="1954"/>
                  <a:pt x="16345" y="2069"/>
                </a:cubicBezTo>
                <a:cubicBezTo>
                  <a:pt x="15578" y="3303"/>
                  <a:pt x="14344" y="4104"/>
                  <a:pt x="12910" y="4304"/>
                </a:cubicBezTo>
                <a:cubicBezTo>
                  <a:pt x="12309" y="4337"/>
                  <a:pt x="11709" y="4337"/>
                  <a:pt x="11075" y="4337"/>
                </a:cubicBezTo>
                <a:lnTo>
                  <a:pt x="6872" y="4304"/>
                </a:lnTo>
                <a:lnTo>
                  <a:pt x="3269" y="4304"/>
                </a:lnTo>
                <a:cubicBezTo>
                  <a:pt x="2836" y="4304"/>
                  <a:pt x="2402" y="4437"/>
                  <a:pt x="2002" y="4604"/>
                </a:cubicBezTo>
                <a:cubicBezTo>
                  <a:pt x="1168" y="4971"/>
                  <a:pt x="534" y="5672"/>
                  <a:pt x="234" y="6539"/>
                </a:cubicBezTo>
                <a:cubicBezTo>
                  <a:pt x="67" y="6973"/>
                  <a:pt x="0" y="7440"/>
                  <a:pt x="0" y="7907"/>
                </a:cubicBezTo>
                <a:lnTo>
                  <a:pt x="0" y="9241"/>
                </a:lnTo>
                <a:lnTo>
                  <a:pt x="0" y="15012"/>
                </a:lnTo>
                <a:cubicBezTo>
                  <a:pt x="34" y="22884"/>
                  <a:pt x="34" y="29989"/>
                  <a:pt x="34" y="35193"/>
                </a:cubicBezTo>
                <a:cubicBezTo>
                  <a:pt x="67" y="37761"/>
                  <a:pt x="67" y="39829"/>
                  <a:pt x="67" y="41297"/>
                </a:cubicBezTo>
                <a:cubicBezTo>
                  <a:pt x="101" y="39829"/>
                  <a:pt x="101" y="37761"/>
                  <a:pt x="101" y="35193"/>
                </a:cubicBezTo>
                <a:cubicBezTo>
                  <a:pt x="134" y="30022"/>
                  <a:pt x="134" y="22884"/>
                  <a:pt x="134" y="15012"/>
                </a:cubicBezTo>
                <a:lnTo>
                  <a:pt x="134" y="9241"/>
                </a:lnTo>
                <a:lnTo>
                  <a:pt x="134" y="7873"/>
                </a:lnTo>
                <a:cubicBezTo>
                  <a:pt x="134" y="7440"/>
                  <a:pt x="201" y="7006"/>
                  <a:pt x="334" y="6572"/>
                </a:cubicBezTo>
                <a:cubicBezTo>
                  <a:pt x="634" y="5772"/>
                  <a:pt x="1235" y="5138"/>
                  <a:pt x="2002" y="4771"/>
                </a:cubicBezTo>
                <a:cubicBezTo>
                  <a:pt x="2369" y="4604"/>
                  <a:pt x="2769" y="4504"/>
                  <a:pt x="3169" y="4471"/>
                </a:cubicBezTo>
                <a:lnTo>
                  <a:pt x="11008" y="4471"/>
                </a:lnTo>
                <a:cubicBezTo>
                  <a:pt x="11184" y="4481"/>
                  <a:pt x="11363" y="4485"/>
                  <a:pt x="11543" y="4485"/>
                </a:cubicBezTo>
                <a:cubicBezTo>
                  <a:pt x="11977" y="4485"/>
                  <a:pt x="12418" y="4461"/>
                  <a:pt x="12843" y="4437"/>
                </a:cubicBezTo>
                <a:cubicBezTo>
                  <a:pt x="14311" y="4237"/>
                  <a:pt x="15578" y="3370"/>
                  <a:pt x="16345" y="2136"/>
                </a:cubicBezTo>
                <a:cubicBezTo>
                  <a:pt x="16418" y="1999"/>
                  <a:pt x="16486" y="1860"/>
                  <a:pt x="16548" y="17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3980;p69">
            <a:extLst>
              <a:ext uri="{FF2B5EF4-FFF2-40B4-BE49-F238E27FC236}">
                <a16:creationId xmlns:a16="http://schemas.microsoft.com/office/drawing/2014/main" xmlns="" id="{7D881A65-4F9F-4EB4-2114-F78F08B7FB30}"/>
              </a:ext>
            </a:extLst>
          </p:cNvPr>
          <p:cNvSpPr/>
          <p:nvPr/>
        </p:nvSpPr>
        <p:spPr>
          <a:xfrm>
            <a:off x="8899867" y="4811008"/>
            <a:ext cx="5072" cy="50001"/>
          </a:xfrm>
          <a:custGeom>
            <a:avLst/>
            <a:gdLst/>
            <a:ahLst/>
            <a:cxnLst/>
            <a:rect l="l" t="t" r="r" b="b"/>
            <a:pathLst>
              <a:path w="335" h="3303" extrusionOk="0">
                <a:moveTo>
                  <a:pt x="234" y="1"/>
                </a:moveTo>
                <a:cubicBezTo>
                  <a:pt x="101" y="534"/>
                  <a:pt x="67" y="1101"/>
                  <a:pt x="67" y="1635"/>
                </a:cubicBezTo>
                <a:cubicBezTo>
                  <a:pt x="1" y="2202"/>
                  <a:pt x="1" y="2769"/>
                  <a:pt x="67" y="3303"/>
                </a:cubicBezTo>
                <a:cubicBezTo>
                  <a:pt x="267" y="2236"/>
                  <a:pt x="334" y="1101"/>
                  <a:pt x="23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3982;p69">
            <a:extLst>
              <a:ext uri="{FF2B5EF4-FFF2-40B4-BE49-F238E27FC236}">
                <a16:creationId xmlns:a16="http://schemas.microsoft.com/office/drawing/2014/main" xmlns="" id="{44063D2B-CE50-BF63-BA6C-8E095AE831E4}"/>
              </a:ext>
            </a:extLst>
          </p:cNvPr>
          <p:cNvSpPr/>
          <p:nvPr/>
        </p:nvSpPr>
        <p:spPr>
          <a:xfrm>
            <a:off x="7993368" y="4396050"/>
            <a:ext cx="14156" cy="55556"/>
          </a:xfrm>
          <a:custGeom>
            <a:avLst/>
            <a:gdLst/>
            <a:ahLst/>
            <a:cxnLst/>
            <a:rect l="l" t="t" r="r" b="b"/>
            <a:pathLst>
              <a:path w="935" h="3670" extrusionOk="0">
                <a:moveTo>
                  <a:pt x="334" y="0"/>
                </a:moveTo>
                <a:cubicBezTo>
                  <a:pt x="0" y="0"/>
                  <a:pt x="434" y="3670"/>
                  <a:pt x="434" y="3670"/>
                </a:cubicBezTo>
                <a:lnTo>
                  <a:pt x="934" y="3670"/>
                </a:lnTo>
                <a:cubicBezTo>
                  <a:pt x="934" y="3670"/>
                  <a:pt x="701" y="0"/>
                  <a:pt x="3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3983;p69">
            <a:extLst>
              <a:ext uri="{FF2B5EF4-FFF2-40B4-BE49-F238E27FC236}">
                <a16:creationId xmlns:a16="http://schemas.microsoft.com/office/drawing/2014/main" xmlns="" id="{984C8602-DC4F-87CE-9975-068830ED7E88}"/>
              </a:ext>
            </a:extLst>
          </p:cNvPr>
          <p:cNvSpPr/>
          <p:nvPr/>
        </p:nvSpPr>
        <p:spPr>
          <a:xfrm>
            <a:off x="8011551" y="4396050"/>
            <a:ext cx="14156" cy="55556"/>
          </a:xfrm>
          <a:custGeom>
            <a:avLst/>
            <a:gdLst/>
            <a:ahLst/>
            <a:cxnLst/>
            <a:rect l="l" t="t" r="r" b="b"/>
            <a:pathLst>
              <a:path w="935" h="3670" extrusionOk="0">
                <a:moveTo>
                  <a:pt x="367" y="0"/>
                </a:moveTo>
                <a:cubicBezTo>
                  <a:pt x="0" y="0"/>
                  <a:pt x="434" y="3670"/>
                  <a:pt x="434" y="3670"/>
                </a:cubicBezTo>
                <a:lnTo>
                  <a:pt x="934" y="3670"/>
                </a:lnTo>
                <a:cubicBezTo>
                  <a:pt x="934" y="3670"/>
                  <a:pt x="734" y="0"/>
                  <a:pt x="367" y="0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3984;p69">
            <a:extLst>
              <a:ext uri="{FF2B5EF4-FFF2-40B4-BE49-F238E27FC236}">
                <a16:creationId xmlns:a16="http://schemas.microsoft.com/office/drawing/2014/main" xmlns="" id="{FEFD80EE-3501-8D60-DFB8-2C89C394154A}"/>
              </a:ext>
            </a:extLst>
          </p:cNvPr>
          <p:cNvSpPr/>
          <p:nvPr/>
        </p:nvSpPr>
        <p:spPr>
          <a:xfrm>
            <a:off x="8011551" y="4396050"/>
            <a:ext cx="14156" cy="55556"/>
          </a:xfrm>
          <a:custGeom>
            <a:avLst/>
            <a:gdLst/>
            <a:ahLst/>
            <a:cxnLst/>
            <a:rect l="l" t="t" r="r" b="b"/>
            <a:pathLst>
              <a:path w="935" h="3670" extrusionOk="0">
                <a:moveTo>
                  <a:pt x="367" y="0"/>
                </a:moveTo>
                <a:cubicBezTo>
                  <a:pt x="0" y="0"/>
                  <a:pt x="434" y="3670"/>
                  <a:pt x="434" y="3670"/>
                </a:cubicBezTo>
                <a:lnTo>
                  <a:pt x="934" y="3670"/>
                </a:lnTo>
                <a:cubicBezTo>
                  <a:pt x="934" y="3670"/>
                  <a:pt x="734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3985;p69">
            <a:extLst>
              <a:ext uri="{FF2B5EF4-FFF2-40B4-BE49-F238E27FC236}">
                <a16:creationId xmlns:a16="http://schemas.microsoft.com/office/drawing/2014/main" xmlns="" id="{FD8BDFF2-72F3-D4D5-6D4B-86983EC936BC}"/>
              </a:ext>
            </a:extLst>
          </p:cNvPr>
          <p:cNvSpPr/>
          <p:nvPr/>
        </p:nvSpPr>
        <p:spPr>
          <a:xfrm>
            <a:off x="8039317" y="4396050"/>
            <a:ext cx="14156" cy="55556"/>
          </a:xfrm>
          <a:custGeom>
            <a:avLst/>
            <a:gdLst/>
            <a:ahLst/>
            <a:cxnLst/>
            <a:rect l="l" t="t" r="r" b="b"/>
            <a:pathLst>
              <a:path w="935" h="3670" extrusionOk="0">
                <a:moveTo>
                  <a:pt x="368" y="0"/>
                </a:moveTo>
                <a:cubicBezTo>
                  <a:pt x="1" y="0"/>
                  <a:pt x="435" y="3670"/>
                  <a:pt x="435" y="3670"/>
                </a:cubicBezTo>
                <a:lnTo>
                  <a:pt x="935" y="3670"/>
                </a:lnTo>
                <a:cubicBezTo>
                  <a:pt x="935" y="3670"/>
                  <a:pt x="735" y="0"/>
                  <a:pt x="3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3986;p69">
            <a:extLst>
              <a:ext uri="{FF2B5EF4-FFF2-40B4-BE49-F238E27FC236}">
                <a16:creationId xmlns:a16="http://schemas.microsoft.com/office/drawing/2014/main" xmlns="" id="{341A94AF-340F-AD0A-477D-9206113B009B}"/>
              </a:ext>
            </a:extLst>
          </p:cNvPr>
          <p:cNvSpPr/>
          <p:nvPr/>
        </p:nvSpPr>
        <p:spPr>
          <a:xfrm>
            <a:off x="8028220" y="4399078"/>
            <a:ext cx="12642" cy="56570"/>
          </a:xfrm>
          <a:custGeom>
            <a:avLst/>
            <a:gdLst/>
            <a:ahLst/>
            <a:cxnLst/>
            <a:rect l="l" t="t" r="r" b="b"/>
            <a:pathLst>
              <a:path w="835" h="3737" extrusionOk="0">
                <a:moveTo>
                  <a:pt x="462" y="0"/>
                </a:moveTo>
                <a:cubicBezTo>
                  <a:pt x="100" y="0"/>
                  <a:pt x="100" y="3670"/>
                  <a:pt x="100" y="3670"/>
                </a:cubicBezTo>
                <a:lnTo>
                  <a:pt x="0" y="3670"/>
                </a:lnTo>
                <a:lnTo>
                  <a:pt x="601" y="3736"/>
                </a:lnTo>
                <a:cubicBezTo>
                  <a:pt x="601" y="3736"/>
                  <a:pt x="834" y="67"/>
                  <a:pt x="467" y="0"/>
                </a:cubicBezTo>
                <a:cubicBezTo>
                  <a:pt x="465" y="0"/>
                  <a:pt x="464" y="0"/>
                  <a:pt x="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3987;p69">
            <a:extLst>
              <a:ext uri="{FF2B5EF4-FFF2-40B4-BE49-F238E27FC236}">
                <a16:creationId xmlns:a16="http://schemas.microsoft.com/office/drawing/2014/main" xmlns="" id="{932F2443-F02B-2403-DFA9-03FBC72A5F51}"/>
              </a:ext>
            </a:extLst>
          </p:cNvPr>
          <p:cNvSpPr/>
          <p:nvPr/>
        </p:nvSpPr>
        <p:spPr>
          <a:xfrm>
            <a:off x="8005994" y="4396050"/>
            <a:ext cx="14156" cy="55556"/>
          </a:xfrm>
          <a:custGeom>
            <a:avLst/>
            <a:gdLst/>
            <a:ahLst/>
            <a:cxnLst/>
            <a:rect l="l" t="t" r="r" b="b"/>
            <a:pathLst>
              <a:path w="935" h="3670" extrusionOk="0">
                <a:moveTo>
                  <a:pt x="367" y="0"/>
                </a:moveTo>
                <a:cubicBezTo>
                  <a:pt x="0" y="0"/>
                  <a:pt x="467" y="3670"/>
                  <a:pt x="467" y="3670"/>
                </a:cubicBezTo>
                <a:lnTo>
                  <a:pt x="934" y="3670"/>
                </a:lnTo>
                <a:cubicBezTo>
                  <a:pt x="934" y="3670"/>
                  <a:pt x="734" y="0"/>
                  <a:pt x="367" y="0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3988;p69">
            <a:extLst>
              <a:ext uri="{FF2B5EF4-FFF2-40B4-BE49-F238E27FC236}">
                <a16:creationId xmlns:a16="http://schemas.microsoft.com/office/drawing/2014/main" xmlns="" id="{34945738-90D5-F156-F4B2-80FDBD167AEF}"/>
              </a:ext>
            </a:extLst>
          </p:cNvPr>
          <p:cNvSpPr/>
          <p:nvPr/>
        </p:nvSpPr>
        <p:spPr>
          <a:xfrm>
            <a:off x="8005994" y="4396050"/>
            <a:ext cx="14156" cy="55556"/>
          </a:xfrm>
          <a:custGeom>
            <a:avLst/>
            <a:gdLst/>
            <a:ahLst/>
            <a:cxnLst/>
            <a:rect l="l" t="t" r="r" b="b"/>
            <a:pathLst>
              <a:path w="935" h="3670" extrusionOk="0">
                <a:moveTo>
                  <a:pt x="367" y="0"/>
                </a:moveTo>
                <a:cubicBezTo>
                  <a:pt x="0" y="0"/>
                  <a:pt x="467" y="3670"/>
                  <a:pt x="467" y="3670"/>
                </a:cubicBezTo>
                <a:lnTo>
                  <a:pt x="934" y="3670"/>
                </a:lnTo>
                <a:cubicBezTo>
                  <a:pt x="934" y="3670"/>
                  <a:pt x="734" y="0"/>
                  <a:pt x="3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3989;p69">
            <a:extLst>
              <a:ext uri="{FF2B5EF4-FFF2-40B4-BE49-F238E27FC236}">
                <a16:creationId xmlns:a16="http://schemas.microsoft.com/office/drawing/2014/main" xmlns="" id="{C931F80F-41DF-399F-5A2A-8C1344F6ECC7}"/>
              </a:ext>
            </a:extLst>
          </p:cNvPr>
          <p:cNvSpPr/>
          <p:nvPr/>
        </p:nvSpPr>
        <p:spPr>
          <a:xfrm>
            <a:off x="7989825" y="4451591"/>
            <a:ext cx="74260" cy="87876"/>
          </a:xfrm>
          <a:custGeom>
            <a:avLst/>
            <a:gdLst/>
            <a:ahLst/>
            <a:cxnLst/>
            <a:rect l="l" t="t" r="r" b="b"/>
            <a:pathLst>
              <a:path w="4905" h="5805" extrusionOk="0">
                <a:moveTo>
                  <a:pt x="1" y="1"/>
                </a:moveTo>
                <a:lnTo>
                  <a:pt x="601" y="5805"/>
                </a:lnTo>
                <a:lnTo>
                  <a:pt x="4904" y="5805"/>
                </a:lnTo>
                <a:lnTo>
                  <a:pt x="49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3990;p69">
            <a:extLst>
              <a:ext uri="{FF2B5EF4-FFF2-40B4-BE49-F238E27FC236}">
                <a16:creationId xmlns:a16="http://schemas.microsoft.com/office/drawing/2014/main" xmlns="" id="{3E45F6C3-CC0E-0884-1D5D-69103874E7FC}"/>
              </a:ext>
            </a:extLst>
          </p:cNvPr>
          <p:cNvSpPr/>
          <p:nvPr/>
        </p:nvSpPr>
        <p:spPr>
          <a:xfrm>
            <a:off x="7936806" y="4538843"/>
            <a:ext cx="1643328" cy="882178"/>
          </a:xfrm>
          <a:custGeom>
            <a:avLst/>
            <a:gdLst/>
            <a:ahLst/>
            <a:cxnLst/>
            <a:rect l="l" t="t" r="r" b="b"/>
            <a:pathLst>
              <a:path w="108545" h="58276" extrusionOk="0">
                <a:moveTo>
                  <a:pt x="0" y="0"/>
                </a:moveTo>
                <a:lnTo>
                  <a:pt x="0" y="2869"/>
                </a:lnTo>
                <a:lnTo>
                  <a:pt x="5805" y="2869"/>
                </a:lnTo>
                <a:lnTo>
                  <a:pt x="2802" y="58175"/>
                </a:lnTo>
                <a:lnTo>
                  <a:pt x="4470" y="58175"/>
                </a:lnTo>
                <a:lnTo>
                  <a:pt x="7472" y="2869"/>
                </a:lnTo>
                <a:lnTo>
                  <a:pt x="102640" y="2869"/>
                </a:lnTo>
                <a:lnTo>
                  <a:pt x="105176" y="58175"/>
                </a:lnTo>
                <a:lnTo>
                  <a:pt x="107010" y="58275"/>
                </a:lnTo>
                <a:lnTo>
                  <a:pt x="104275" y="2869"/>
                </a:lnTo>
                <a:lnTo>
                  <a:pt x="108545" y="2869"/>
                </a:lnTo>
                <a:lnTo>
                  <a:pt x="1085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3992;p69">
            <a:extLst>
              <a:ext uri="{FF2B5EF4-FFF2-40B4-BE49-F238E27FC236}">
                <a16:creationId xmlns:a16="http://schemas.microsoft.com/office/drawing/2014/main" xmlns="" id="{99B7602D-7E43-7F26-0CF2-83052065427C}"/>
              </a:ext>
            </a:extLst>
          </p:cNvPr>
          <p:cNvSpPr/>
          <p:nvPr/>
        </p:nvSpPr>
        <p:spPr>
          <a:xfrm>
            <a:off x="8475155" y="4272548"/>
            <a:ext cx="503511" cy="266638"/>
          </a:xfrm>
          <a:custGeom>
            <a:avLst/>
            <a:gdLst/>
            <a:ahLst/>
            <a:cxnLst/>
            <a:rect l="l" t="t" r="r" b="b"/>
            <a:pathLst>
              <a:path w="33258" h="17614" extrusionOk="0">
                <a:moveTo>
                  <a:pt x="0" y="0"/>
                </a:moveTo>
                <a:lnTo>
                  <a:pt x="6004" y="17613"/>
                </a:lnTo>
                <a:lnTo>
                  <a:pt x="33257" y="17613"/>
                </a:lnTo>
                <a:lnTo>
                  <a:pt x="33057" y="16679"/>
                </a:lnTo>
                <a:lnTo>
                  <a:pt x="22049" y="16345"/>
                </a:lnTo>
                <a:lnTo>
                  <a:pt x="169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3993;p69">
            <a:extLst>
              <a:ext uri="{FF2B5EF4-FFF2-40B4-BE49-F238E27FC236}">
                <a16:creationId xmlns:a16="http://schemas.microsoft.com/office/drawing/2014/main" xmlns="" id="{03362516-CE01-7BEC-C28D-B9F6651A3020}"/>
              </a:ext>
            </a:extLst>
          </p:cNvPr>
          <p:cNvSpPr/>
          <p:nvPr/>
        </p:nvSpPr>
        <p:spPr>
          <a:xfrm>
            <a:off x="8624129" y="4381752"/>
            <a:ext cx="36380" cy="40282"/>
          </a:xfrm>
          <a:custGeom>
            <a:avLst/>
            <a:gdLst/>
            <a:ahLst/>
            <a:cxnLst/>
            <a:rect l="l" t="t" r="r" b="b"/>
            <a:pathLst>
              <a:path w="2403" h="2661" extrusionOk="0">
                <a:moveTo>
                  <a:pt x="1075" y="1"/>
                </a:moveTo>
                <a:cubicBezTo>
                  <a:pt x="1006" y="1"/>
                  <a:pt x="936" y="9"/>
                  <a:pt x="868" y="25"/>
                </a:cubicBezTo>
                <a:cubicBezTo>
                  <a:pt x="334" y="158"/>
                  <a:pt x="1" y="892"/>
                  <a:pt x="201" y="1593"/>
                </a:cubicBezTo>
                <a:cubicBezTo>
                  <a:pt x="345" y="2226"/>
                  <a:pt x="812" y="2661"/>
                  <a:pt x="1301" y="2661"/>
                </a:cubicBezTo>
                <a:cubicBezTo>
                  <a:pt x="1379" y="2661"/>
                  <a:pt x="1457" y="2650"/>
                  <a:pt x="1535" y="2627"/>
                </a:cubicBezTo>
                <a:cubicBezTo>
                  <a:pt x="2102" y="2493"/>
                  <a:pt x="2402" y="1793"/>
                  <a:pt x="2235" y="1059"/>
                </a:cubicBezTo>
                <a:cubicBezTo>
                  <a:pt x="2060" y="414"/>
                  <a:pt x="1574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3995;p69">
            <a:extLst>
              <a:ext uri="{FF2B5EF4-FFF2-40B4-BE49-F238E27FC236}">
                <a16:creationId xmlns:a16="http://schemas.microsoft.com/office/drawing/2014/main" xmlns="" id="{5CC34D11-202D-5E09-CB34-AAFAA06B2E29}"/>
              </a:ext>
            </a:extLst>
          </p:cNvPr>
          <p:cNvSpPr/>
          <p:nvPr/>
        </p:nvSpPr>
        <p:spPr>
          <a:xfrm>
            <a:off x="9286199" y="4441885"/>
            <a:ext cx="179798" cy="95566"/>
          </a:xfrm>
          <a:custGeom>
            <a:avLst/>
            <a:gdLst/>
            <a:ahLst/>
            <a:cxnLst/>
            <a:rect l="l" t="t" r="r" b="b"/>
            <a:pathLst>
              <a:path w="11876" h="6313" extrusionOk="0">
                <a:moveTo>
                  <a:pt x="9666" y="1427"/>
                </a:moveTo>
                <a:cubicBezTo>
                  <a:pt x="10009" y="1427"/>
                  <a:pt x="10361" y="1505"/>
                  <a:pt x="10642" y="1702"/>
                </a:cubicBezTo>
                <a:cubicBezTo>
                  <a:pt x="10842" y="1902"/>
                  <a:pt x="10942" y="2169"/>
                  <a:pt x="10909" y="2436"/>
                </a:cubicBezTo>
                <a:cubicBezTo>
                  <a:pt x="10942" y="2769"/>
                  <a:pt x="10842" y="3069"/>
                  <a:pt x="10608" y="3269"/>
                </a:cubicBezTo>
                <a:cubicBezTo>
                  <a:pt x="10353" y="3446"/>
                  <a:pt x="10017" y="3507"/>
                  <a:pt x="9688" y="3507"/>
                </a:cubicBezTo>
                <a:cubicBezTo>
                  <a:pt x="9459" y="3507"/>
                  <a:pt x="9233" y="3477"/>
                  <a:pt x="9041" y="3436"/>
                </a:cubicBezTo>
                <a:cubicBezTo>
                  <a:pt x="9274" y="2802"/>
                  <a:pt x="9407" y="2135"/>
                  <a:pt x="9474" y="1435"/>
                </a:cubicBezTo>
                <a:cubicBezTo>
                  <a:pt x="9538" y="1430"/>
                  <a:pt x="9602" y="1427"/>
                  <a:pt x="9666" y="1427"/>
                </a:cubicBezTo>
                <a:close/>
                <a:moveTo>
                  <a:pt x="301" y="0"/>
                </a:moveTo>
                <a:cubicBezTo>
                  <a:pt x="301" y="0"/>
                  <a:pt x="1" y="6105"/>
                  <a:pt x="4671" y="6305"/>
                </a:cubicBezTo>
                <a:cubicBezTo>
                  <a:pt x="4773" y="6310"/>
                  <a:pt x="4873" y="6312"/>
                  <a:pt x="4971" y="6312"/>
                </a:cubicBezTo>
                <a:cubicBezTo>
                  <a:pt x="6856" y="6312"/>
                  <a:pt x="7974" y="5413"/>
                  <a:pt x="8640" y="4304"/>
                </a:cubicBezTo>
                <a:cubicBezTo>
                  <a:pt x="8974" y="4370"/>
                  <a:pt x="9341" y="4404"/>
                  <a:pt x="9674" y="4404"/>
                </a:cubicBezTo>
                <a:cubicBezTo>
                  <a:pt x="9728" y="4407"/>
                  <a:pt x="9781" y="4409"/>
                  <a:pt x="9833" y="4409"/>
                </a:cubicBezTo>
                <a:cubicBezTo>
                  <a:pt x="10307" y="4409"/>
                  <a:pt x="10752" y="4274"/>
                  <a:pt x="11142" y="4003"/>
                </a:cubicBezTo>
                <a:cubicBezTo>
                  <a:pt x="11609" y="3636"/>
                  <a:pt x="11876" y="3036"/>
                  <a:pt x="11843" y="2436"/>
                </a:cubicBezTo>
                <a:cubicBezTo>
                  <a:pt x="11843" y="1902"/>
                  <a:pt x="11642" y="1368"/>
                  <a:pt x="11242" y="1001"/>
                </a:cubicBezTo>
                <a:cubicBezTo>
                  <a:pt x="10814" y="687"/>
                  <a:pt x="10313" y="520"/>
                  <a:pt x="9801" y="520"/>
                </a:cubicBezTo>
                <a:cubicBezTo>
                  <a:pt x="9714" y="520"/>
                  <a:pt x="9628" y="525"/>
                  <a:pt x="9541" y="534"/>
                </a:cubicBezTo>
                <a:lnTo>
                  <a:pt x="95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3996;p69">
            <a:extLst>
              <a:ext uri="{FF2B5EF4-FFF2-40B4-BE49-F238E27FC236}">
                <a16:creationId xmlns:a16="http://schemas.microsoft.com/office/drawing/2014/main" xmlns="" id="{509CF30D-B590-3C16-D44B-3A6CBF86FCB5}"/>
              </a:ext>
            </a:extLst>
          </p:cNvPr>
          <p:cNvSpPr/>
          <p:nvPr/>
        </p:nvSpPr>
        <p:spPr>
          <a:xfrm>
            <a:off x="9294783" y="4230302"/>
            <a:ext cx="160117" cy="202001"/>
          </a:xfrm>
          <a:custGeom>
            <a:avLst/>
            <a:gdLst/>
            <a:ahLst/>
            <a:cxnLst/>
            <a:rect l="l" t="t" r="r" b="b"/>
            <a:pathLst>
              <a:path w="10576" h="13344" extrusionOk="0">
                <a:moveTo>
                  <a:pt x="313" y="13124"/>
                </a:moveTo>
                <a:cubicBezTo>
                  <a:pt x="320" y="13142"/>
                  <a:pt x="327" y="13159"/>
                  <a:pt x="334" y="13177"/>
                </a:cubicBezTo>
                <a:cubicBezTo>
                  <a:pt x="334" y="13177"/>
                  <a:pt x="334" y="13152"/>
                  <a:pt x="313" y="13124"/>
                </a:cubicBezTo>
                <a:close/>
                <a:moveTo>
                  <a:pt x="5405" y="1"/>
                </a:moveTo>
                <a:lnTo>
                  <a:pt x="5205" y="68"/>
                </a:lnTo>
                <a:cubicBezTo>
                  <a:pt x="4904" y="168"/>
                  <a:pt x="4671" y="368"/>
                  <a:pt x="4504" y="635"/>
                </a:cubicBezTo>
                <a:cubicBezTo>
                  <a:pt x="4337" y="901"/>
                  <a:pt x="4237" y="1202"/>
                  <a:pt x="4204" y="1469"/>
                </a:cubicBezTo>
                <a:cubicBezTo>
                  <a:pt x="4170" y="2036"/>
                  <a:pt x="4304" y="2603"/>
                  <a:pt x="4571" y="3136"/>
                </a:cubicBezTo>
                <a:cubicBezTo>
                  <a:pt x="4804" y="3603"/>
                  <a:pt x="5104" y="4070"/>
                  <a:pt x="5305" y="4537"/>
                </a:cubicBezTo>
                <a:cubicBezTo>
                  <a:pt x="5505" y="4971"/>
                  <a:pt x="5605" y="5471"/>
                  <a:pt x="5571" y="5972"/>
                </a:cubicBezTo>
                <a:cubicBezTo>
                  <a:pt x="5505" y="6405"/>
                  <a:pt x="5305" y="6839"/>
                  <a:pt x="4971" y="7173"/>
                </a:cubicBezTo>
                <a:cubicBezTo>
                  <a:pt x="4637" y="7473"/>
                  <a:pt x="4271" y="7706"/>
                  <a:pt x="3870" y="7906"/>
                </a:cubicBezTo>
                <a:cubicBezTo>
                  <a:pt x="3103" y="8173"/>
                  <a:pt x="2336" y="8507"/>
                  <a:pt x="1635" y="8907"/>
                </a:cubicBezTo>
                <a:cubicBezTo>
                  <a:pt x="1035" y="9241"/>
                  <a:pt x="568" y="9774"/>
                  <a:pt x="301" y="10408"/>
                </a:cubicBezTo>
                <a:cubicBezTo>
                  <a:pt x="68" y="10909"/>
                  <a:pt x="1" y="11409"/>
                  <a:pt x="1" y="11943"/>
                </a:cubicBezTo>
                <a:cubicBezTo>
                  <a:pt x="1" y="12243"/>
                  <a:pt x="68" y="12576"/>
                  <a:pt x="201" y="12877"/>
                </a:cubicBezTo>
                <a:cubicBezTo>
                  <a:pt x="201" y="12943"/>
                  <a:pt x="234" y="13043"/>
                  <a:pt x="301" y="13110"/>
                </a:cubicBezTo>
                <a:cubicBezTo>
                  <a:pt x="306" y="13115"/>
                  <a:pt x="310" y="13119"/>
                  <a:pt x="313" y="13124"/>
                </a:cubicBezTo>
                <a:lnTo>
                  <a:pt x="313" y="13124"/>
                </a:lnTo>
                <a:cubicBezTo>
                  <a:pt x="162" y="12738"/>
                  <a:pt x="101" y="12325"/>
                  <a:pt x="101" y="11943"/>
                </a:cubicBezTo>
                <a:cubicBezTo>
                  <a:pt x="68" y="11442"/>
                  <a:pt x="201" y="10942"/>
                  <a:pt x="401" y="10475"/>
                </a:cubicBezTo>
                <a:cubicBezTo>
                  <a:pt x="668" y="9875"/>
                  <a:pt x="1135" y="9374"/>
                  <a:pt x="1702" y="9041"/>
                </a:cubicBezTo>
                <a:cubicBezTo>
                  <a:pt x="2336" y="8640"/>
                  <a:pt x="3136" y="8440"/>
                  <a:pt x="3937" y="8073"/>
                </a:cubicBezTo>
                <a:cubicBezTo>
                  <a:pt x="4371" y="7873"/>
                  <a:pt x="4771" y="7606"/>
                  <a:pt x="5104" y="7306"/>
                </a:cubicBezTo>
                <a:cubicBezTo>
                  <a:pt x="5471" y="6939"/>
                  <a:pt x="5705" y="6505"/>
                  <a:pt x="5772" y="5972"/>
                </a:cubicBezTo>
                <a:cubicBezTo>
                  <a:pt x="5805" y="5471"/>
                  <a:pt x="5705" y="4938"/>
                  <a:pt x="5505" y="4471"/>
                </a:cubicBezTo>
                <a:cubicBezTo>
                  <a:pt x="5271" y="3970"/>
                  <a:pt x="5004" y="3503"/>
                  <a:pt x="4771" y="3036"/>
                </a:cubicBezTo>
                <a:cubicBezTo>
                  <a:pt x="4504" y="2569"/>
                  <a:pt x="4404" y="2036"/>
                  <a:pt x="4437" y="1502"/>
                </a:cubicBezTo>
                <a:cubicBezTo>
                  <a:pt x="4437" y="1037"/>
                  <a:pt x="4690" y="623"/>
                  <a:pt x="5086" y="370"/>
                </a:cubicBezTo>
                <a:lnTo>
                  <a:pt x="5086" y="370"/>
                </a:lnTo>
                <a:cubicBezTo>
                  <a:pt x="5047" y="636"/>
                  <a:pt x="5086" y="902"/>
                  <a:pt x="5205" y="1168"/>
                </a:cubicBezTo>
                <a:cubicBezTo>
                  <a:pt x="5338" y="1435"/>
                  <a:pt x="5505" y="1669"/>
                  <a:pt x="5738" y="1869"/>
                </a:cubicBezTo>
                <a:cubicBezTo>
                  <a:pt x="6172" y="2202"/>
                  <a:pt x="6706" y="2469"/>
                  <a:pt x="7239" y="2636"/>
                </a:cubicBezTo>
                <a:cubicBezTo>
                  <a:pt x="7740" y="2769"/>
                  <a:pt x="8207" y="2970"/>
                  <a:pt x="8674" y="3270"/>
                </a:cubicBezTo>
                <a:cubicBezTo>
                  <a:pt x="9074" y="3537"/>
                  <a:pt x="9408" y="3904"/>
                  <a:pt x="9708" y="4337"/>
                </a:cubicBezTo>
                <a:cubicBezTo>
                  <a:pt x="10208" y="5104"/>
                  <a:pt x="10375" y="6072"/>
                  <a:pt x="10175" y="6972"/>
                </a:cubicBezTo>
                <a:cubicBezTo>
                  <a:pt x="10041" y="7773"/>
                  <a:pt x="9608" y="8507"/>
                  <a:pt x="9007" y="9041"/>
                </a:cubicBezTo>
                <a:cubicBezTo>
                  <a:pt x="8474" y="9474"/>
                  <a:pt x="8040" y="10041"/>
                  <a:pt x="7740" y="10642"/>
                </a:cubicBezTo>
                <a:cubicBezTo>
                  <a:pt x="7540" y="11109"/>
                  <a:pt x="7473" y="11642"/>
                  <a:pt x="7606" y="12176"/>
                </a:cubicBezTo>
                <a:cubicBezTo>
                  <a:pt x="7640" y="12510"/>
                  <a:pt x="7773" y="12810"/>
                  <a:pt x="7973" y="13077"/>
                </a:cubicBezTo>
                <a:cubicBezTo>
                  <a:pt x="8040" y="13177"/>
                  <a:pt x="8107" y="13244"/>
                  <a:pt x="8207" y="13344"/>
                </a:cubicBezTo>
                <a:cubicBezTo>
                  <a:pt x="7940" y="12977"/>
                  <a:pt x="7740" y="12576"/>
                  <a:pt x="7673" y="12143"/>
                </a:cubicBezTo>
                <a:cubicBezTo>
                  <a:pt x="7573" y="11642"/>
                  <a:pt x="7640" y="11142"/>
                  <a:pt x="7840" y="10675"/>
                </a:cubicBezTo>
                <a:cubicBezTo>
                  <a:pt x="8140" y="10075"/>
                  <a:pt x="8607" y="9574"/>
                  <a:pt x="9107" y="9174"/>
                </a:cubicBezTo>
                <a:cubicBezTo>
                  <a:pt x="9741" y="8607"/>
                  <a:pt x="10208" y="7840"/>
                  <a:pt x="10375" y="7006"/>
                </a:cubicBezTo>
                <a:cubicBezTo>
                  <a:pt x="10575" y="6072"/>
                  <a:pt x="10375" y="5071"/>
                  <a:pt x="9875" y="4237"/>
                </a:cubicBezTo>
                <a:cubicBezTo>
                  <a:pt x="9574" y="3770"/>
                  <a:pt x="9207" y="3403"/>
                  <a:pt x="8807" y="3103"/>
                </a:cubicBezTo>
                <a:cubicBezTo>
                  <a:pt x="8340" y="2803"/>
                  <a:pt x="7840" y="2569"/>
                  <a:pt x="7306" y="2436"/>
                </a:cubicBezTo>
                <a:cubicBezTo>
                  <a:pt x="6806" y="2269"/>
                  <a:pt x="6305" y="2036"/>
                  <a:pt x="5872" y="1702"/>
                </a:cubicBezTo>
                <a:cubicBezTo>
                  <a:pt x="5471" y="1368"/>
                  <a:pt x="5238" y="835"/>
                  <a:pt x="5305" y="301"/>
                </a:cubicBezTo>
                <a:lnTo>
                  <a:pt x="5338" y="201"/>
                </a:lnTo>
                <a:lnTo>
                  <a:pt x="54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3998;p69">
            <a:extLst>
              <a:ext uri="{FF2B5EF4-FFF2-40B4-BE49-F238E27FC236}">
                <a16:creationId xmlns:a16="http://schemas.microsoft.com/office/drawing/2014/main" xmlns="" id="{EAE4D682-4F98-125D-6280-A720412946D9}"/>
              </a:ext>
            </a:extLst>
          </p:cNvPr>
          <p:cNvSpPr/>
          <p:nvPr/>
        </p:nvSpPr>
        <p:spPr>
          <a:xfrm>
            <a:off x="8128201" y="4248998"/>
            <a:ext cx="217678" cy="71709"/>
          </a:xfrm>
          <a:custGeom>
            <a:avLst/>
            <a:gdLst/>
            <a:ahLst/>
            <a:cxnLst/>
            <a:rect l="l" t="t" r="r" b="b"/>
            <a:pathLst>
              <a:path w="14378" h="4737" extrusionOk="0">
                <a:moveTo>
                  <a:pt x="1" y="0"/>
                </a:moveTo>
                <a:lnTo>
                  <a:pt x="68" y="3970"/>
                </a:lnTo>
                <a:lnTo>
                  <a:pt x="14378" y="4737"/>
                </a:lnTo>
                <a:lnTo>
                  <a:pt x="13977" y="1168"/>
                </a:lnTo>
                <a:lnTo>
                  <a:pt x="1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3999;p69">
            <a:extLst>
              <a:ext uri="{FF2B5EF4-FFF2-40B4-BE49-F238E27FC236}">
                <a16:creationId xmlns:a16="http://schemas.microsoft.com/office/drawing/2014/main" xmlns="" id="{9C0C20AD-16E4-92AB-6DEC-74E73BAF3447}"/>
              </a:ext>
            </a:extLst>
          </p:cNvPr>
          <p:cNvSpPr/>
          <p:nvPr/>
        </p:nvSpPr>
        <p:spPr>
          <a:xfrm>
            <a:off x="8148912" y="4251011"/>
            <a:ext cx="5072" cy="59598"/>
          </a:xfrm>
          <a:custGeom>
            <a:avLst/>
            <a:gdLst/>
            <a:ahLst/>
            <a:cxnLst/>
            <a:rect l="l" t="t" r="r" b="b"/>
            <a:pathLst>
              <a:path w="335" h="3937" extrusionOk="0">
                <a:moveTo>
                  <a:pt x="101" y="0"/>
                </a:moveTo>
                <a:cubicBezTo>
                  <a:pt x="0" y="634"/>
                  <a:pt x="0" y="1301"/>
                  <a:pt x="67" y="1969"/>
                </a:cubicBezTo>
                <a:cubicBezTo>
                  <a:pt x="34" y="2602"/>
                  <a:pt x="101" y="3269"/>
                  <a:pt x="234" y="3937"/>
                </a:cubicBezTo>
                <a:cubicBezTo>
                  <a:pt x="334" y="3269"/>
                  <a:pt x="334" y="2602"/>
                  <a:pt x="267" y="1935"/>
                </a:cubicBezTo>
                <a:cubicBezTo>
                  <a:pt x="267" y="1301"/>
                  <a:pt x="201" y="634"/>
                  <a:pt x="101" y="0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4000;p69">
            <a:extLst>
              <a:ext uri="{FF2B5EF4-FFF2-40B4-BE49-F238E27FC236}">
                <a16:creationId xmlns:a16="http://schemas.microsoft.com/office/drawing/2014/main" xmlns="" id="{D0369D09-1178-9C1D-46D6-5379F1B33E23}"/>
              </a:ext>
            </a:extLst>
          </p:cNvPr>
          <p:cNvSpPr/>
          <p:nvPr/>
        </p:nvSpPr>
        <p:spPr>
          <a:xfrm>
            <a:off x="8158511" y="4251511"/>
            <a:ext cx="5057" cy="59098"/>
          </a:xfrm>
          <a:custGeom>
            <a:avLst/>
            <a:gdLst/>
            <a:ahLst/>
            <a:cxnLst/>
            <a:rect l="l" t="t" r="r" b="b"/>
            <a:pathLst>
              <a:path w="334" h="3904" extrusionOk="0">
                <a:moveTo>
                  <a:pt x="134" y="1"/>
                </a:moveTo>
                <a:cubicBezTo>
                  <a:pt x="34" y="635"/>
                  <a:pt x="0" y="1302"/>
                  <a:pt x="67" y="1969"/>
                </a:cubicBezTo>
                <a:cubicBezTo>
                  <a:pt x="34" y="2603"/>
                  <a:pt x="100" y="3270"/>
                  <a:pt x="200" y="3904"/>
                </a:cubicBezTo>
                <a:cubicBezTo>
                  <a:pt x="300" y="3270"/>
                  <a:pt x="334" y="2603"/>
                  <a:pt x="267" y="1969"/>
                </a:cubicBezTo>
                <a:cubicBezTo>
                  <a:pt x="300" y="1302"/>
                  <a:pt x="267" y="635"/>
                  <a:pt x="134" y="1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4001;p69">
            <a:extLst>
              <a:ext uri="{FF2B5EF4-FFF2-40B4-BE49-F238E27FC236}">
                <a16:creationId xmlns:a16="http://schemas.microsoft.com/office/drawing/2014/main" xmlns="" id="{1E9DAF36-826D-CB49-3904-8B7D37D94586}"/>
              </a:ext>
            </a:extLst>
          </p:cNvPr>
          <p:cNvSpPr/>
          <p:nvPr/>
        </p:nvSpPr>
        <p:spPr>
          <a:xfrm>
            <a:off x="8179721" y="4278275"/>
            <a:ext cx="117680" cy="9613"/>
          </a:xfrm>
          <a:custGeom>
            <a:avLst/>
            <a:gdLst/>
            <a:ahLst/>
            <a:cxnLst/>
            <a:rect l="l" t="t" r="r" b="b"/>
            <a:pathLst>
              <a:path w="7773" h="635" extrusionOk="0">
                <a:moveTo>
                  <a:pt x="0" y="1"/>
                </a:moveTo>
                <a:lnTo>
                  <a:pt x="0" y="1"/>
                </a:lnTo>
                <a:cubicBezTo>
                  <a:pt x="2435" y="268"/>
                  <a:pt x="5304" y="434"/>
                  <a:pt x="7772" y="635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4002;p69">
            <a:extLst>
              <a:ext uri="{FF2B5EF4-FFF2-40B4-BE49-F238E27FC236}">
                <a16:creationId xmlns:a16="http://schemas.microsoft.com/office/drawing/2014/main" xmlns="" id="{85DB3BDA-4388-A18D-43F4-11E2F241E8F7}"/>
              </a:ext>
            </a:extLst>
          </p:cNvPr>
          <p:cNvSpPr/>
          <p:nvPr/>
        </p:nvSpPr>
        <p:spPr>
          <a:xfrm>
            <a:off x="8179721" y="4277775"/>
            <a:ext cx="117680" cy="10324"/>
          </a:xfrm>
          <a:custGeom>
            <a:avLst/>
            <a:gdLst/>
            <a:ahLst/>
            <a:cxnLst/>
            <a:rect l="l" t="t" r="r" b="b"/>
            <a:pathLst>
              <a:path w="7773" h="682" extrusionOk="0">
                <a:moveTo>
                  <a:pt x="0" y="0"/>
                </a:moveTo>
                <a:cubicBezTo>
                  <a:pt x="367" y="134"/>
                  <a:pt x="734" y="167"/>
                  <a:pt x="1134" y="201"/>
                </a:cubicBezTo>
                <a:cubicBezTo>
                  <a:pt x="1835" y="301"/>
                  <a:pt x="2802" y="367"/>
                  <a:pt x="3870" y="467"/>
                </a:cubicBezTo>
                <a:cubicBezTo>
                  <a:pt x="4970" y="534"/>
                  <a:pt x="5938" y="601"/>
                  <a:pt x="6638" y="634"/>
                </a:cubicBezTo>
                <a:cubicBezTo>
                  <a:pt x="6898" y="658"/>
                  <a:pt x="7174" y="681"/>
                  <a:pt x="7443" y="681"/>
                </a:cubicBezTo>
                <a:cubicBezTo>
                  <a:pt x="7555" y="681"/>
                  <a:pt x="7665" y="677"/>
                  <a:pt x="7772" y="668"/>
                </a:cubicBezTo>
                <a:cubicBezTo>
                  <a:pt x="7406" y="567"/>
                  <a:pt x="7005" y="501"/>
                  <a:pt x="6638" y="501"/>
                </a:cubicBezTo>
                <a:cubicBezTo>
                  <a:pt x="5938" y="401"/>
                  <a:pt x="4970" y="334"/>
                  <a:pt x="3903" y="234"/>
                </a:cubicBezTo>
                <a:lnTo>
                  <a:pt x="1134" y="67"/>
                </a:lnTo>
                <a:cubicBezTo>
                  <a:pt x="767" y="0"/>
                  <a:pt x="367" y="0"/>
                  <a:pt x="0" y="0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4003;p69">
            <a:extLst>
              <a:ext uri="{FF2B5EF4-FFF2-40B4-BE49-F238E27FC236}">
                <a16:creationId xmlns:a16="http://schemas.microsoft.com/office/drawing/2014/main" xmlns="" id="{4C599FA9-AA13-E10B-5692-ECB322AB667F}"/>
              </a:ext>
            </a:extLst>
          </p:cNvPr>
          <p:cNvSpPr/>
          <p:nvPr/>
        </p:nvSpPr>
        <p:spPr>
          <a:xfrm>
            <a:off x="8308998" y="4264651"/>
            <a:ext cx="5072" cy="54043"/>
          </a:xfrm>
          <a:custGeom>
            <a:avLst/>
            <a:gdLst/>
            <a:ahLst/>
            <a:cxnLst/>
            <a:rect l="l" t="t" r="r" b="b"/>
            <a:pathLst>
              <a:path w="335" h="3570" extrusionOk="0">
                <a:moveTo>
                  <a:pt x="67" y="0"/>
                </a:moveTo>
                <a:lnTo>
                  <a:pt x="67" y="0"/>
                </a:lnTo>
                <a:cubicBezTo>
                  <a:pt x="1" y="1201"/>
                  <a:pt x="67" y="2402"/>
                  <a:pt x="268" y="3569"/>
                </a:cubicBezTo>
                <a:cubicBezTo>
                  <a:pt x="334" y="2368"/>
                  <a:pt x="268" y="1201"/>
                  <a:pt x="67" y="0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4004;p69">
            <a:extLst>
              <a:ext uri="{FF2B5EF4-FFF2-40B4-BE49-F238E27FC236}">
                <a16:creationId xmlns:a16="http://schemas.microsoft.com/office/drawing/2014/main" xmlns="" id="{F6EDC9E3-7CC6-0247-613D-73A4395B31DB}"/>
              </a:ext>
            </a:extLst>
          </p:cNvPr>
          <p:cNvSpPr/>
          <p:nvPr/>
        </p:nvSpPr>
        <p:spPr>
          <a:xfrm>
            <a:off x="8320111" y="4265150"/>
            <a:ext cx="6586" cy="54557"/>
          </a:xfrm>
          <a:custGeom>
            <a:avLst/>
            <a:gdLst/>
            <a:ahLst/>
            <a:cxnLst/>
            <a:rect l="l" t="t" r="r" b="b"/>
            <a:pathLst>
              <a:path w="435" h="3604" extrusionOk="0">
                <a:moveTo>
                  <a:pt x="67" y="0"/>
                </a:moveTo>
                <a:lnTo>
                  <a:pt x="67" y="0"/>
                </a:lnTo>
                <a:cubicBezTo>
                  <a:pt x="1" y="601"/>
                  <a:pt x="34" y="1201"/>
                  <a:pt x="134" y="1802"/>
                </a:cubicBezTo>
                <a:cubicBezTo>
                  <a:pt x="134" y="2402"/>
                  <a:pt x="234" y="3003"/>
                  <a:pt x="401" y="3603"/>
                </a:cubicBezTo>
                <a:cubicBezTo>
                  <a:pt x="434" y="3003"/>
                  <a:pt x="434" y="2369"/>
                  <a:pt x="334" y="1802"/>
                </a:cubicBezTo>
                <a:cubicBezTo>
                  <a:pt x="301" y="1201"/>
                  <a:pt x="201" y="601"/>
                  <a:pt x="67" y="0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4005;p69">
            <a:extLst>
              <a:ext uri="{FF2B5EF4-FFF2-40B4-BE49-F238E27FC236}">
                <a16:creationId xmlns:a16="http://schemas.microsoft.com/office/drawing/2014/main" xmlns="" id="{4F94D187-FEB9-0044-E03B-7AC4741D6297}"/>
              </a:ext>
            </a:extLst>
          </p:cNvPr>
          <p:cNvSpPr/>
          <p:nvPr/>
        </p:nvSpPr>
        <p:spPr>
          <a:xfrm>
            <a:off x="8211030" y="4291415"/>
            <a:ext cx="59604" cy="3542"/>
          </a:xfrm>
          <a:custGeom>
            <a:avLst/>
            <a:gdLst/>
            <a:ahLst/>
            <a:cxnLst/>
            <a:rect l="l" t="t" r="r" b="b"/>
            <a:pathLst>
              <a:path w="3937" h="234" extrusionOk="0">
                <a:moveTo>
                  <a:pt x="0" y="0"/>
                </a:moveTo>
                <a:cubicBezTo>
                  <a:pt x="1535" y="100"/>
                  <a:pt x="2702" y="200"/>
                  <a:pt x="3937" y="23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4006;p69">
            <a:extLst>
              <a:ext uri="{FF2B5EF4-FFF2-40B4-BE49-F238E27FC236}">
                <a16:creationId xmlns:a16="http://schemas.microsoft.com/office/drawing/2014/main" xmlns="" id="{8A302FFF-2E7C-0D75-69E9-8E2F6611658A}"/>
              </a:ext>
            </a:extLst>
          </p:cNvPr>
          <p:cNvSpPr/>
          <p:nvPr/>
        </p:nvSpPr>
        <p:spPr>
          <a:xfrm>
            <a:off x="8211030" y="4290642"/>
            <a:ext cx="59604" cy="5071"/>
          </a:xfrm>
          <a:custGeom>
            <a:avLst/>
            <a:gdLst/>
            <a:ahLst/>
            <a:cxnLst/>
            <a:rect l="l" t="t" r="r" b="b"/>
            <a:pathLst>
              <a:path w="3937" h="335" extrusionOk="0">
                <a:moveTo>
                  <a:pt x="997" y="1"/>
                </a:moveTo>
                <a:cubicBezTo>
                  <a:pt x="668" y="1"/>
                  <a:pt x="334" y="18"/>
                  <a:pt x="0" y="51"/>
                </a:cubicBezTo>
                <a:cubicBezTo>
                  <a:pt x="634" y="184"/>
                  <a:pt x="1301" y="251"/>
                  <a:pt x="1968" y="285"/>
                </a:cubicBezTo>
                <a:cubicBezTo>
                  <a:pt x="2302" y="318"/>
                  <a:pt x="2627" y="335"/>
                  <a:pt x="2952" y="335"/>
                </a:cubicBezTo>
                <a:cubicBezTo>
                  <a:pt x="3278" y="335"/>
                  <a:pt x="3603" y="318"/>
                  <a:pt x="3937" y="285"/>
                </a:cubicBezTo>
                <a:cubicBezTo>
                  <a:pt x="3303" y="118"/>
                  <a:pt x="2636" y="51"/>
                  <a:pt x="1968" y="51"/>
                </a:cubicBezTo>
                <a:cubicBezTo>
                  <a:pt x="1652" y="18"/>
                  <a:pt x="1326" y="1"/>
                  <a:pt x="997" y="1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4007;p69">
            <a:extLst>
              <a:ext uri="{FF2B5EF4-FFF2-40B4-BE49-F238E27FC236}">
                <a16:creationId xmlns:a16="http://schemas.microsoft.com/office/drawing/2014/main" xmlns="" id="{EC833786-3BD2-8EB9-7E69-1B2B5CB5665E}"/>
              </a:ext>
            </a:extLst>
          </p:cNvPr>
          <p:cNvSpPr/>
          <p:nvPr/>
        </p:nvSpPr>
        <p:spPr>
          <a:xfrm>
            <a:off x="8164567" y="4479246"/>
            <a:ext cx="223733" cy="60112"/>
          </a:xfrm>
          <a:custGeom>
            <a:avLst/>
            <a:gdLst/>
            <a:ahLst/>
            <a:cxnLst/>
            <a:rect l="l" t="t" r="r" b="b"/>
            <a:pathLst>
              <a:path w="14778" h="3971" extrusionOk="0">
                <a:moveTo>
                  <a:pt x="1" y="1"/>
                </a:moveTo>
                <a:lnTo>
                  <a:pt x="367" y="3970"/>
                </a:lnTo>
                <a:lnTo>
                  <a:pt x="14778" y="3937"/>
                </a:lnTo>
                <a:lnTo>
                  <a:pt x="14011" y="34"/>
                </a:lnTo>
                <a:lnTo>
                  <a:pt x="1" y="1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4008;p69">
            <a:extLst>
              <a:ext uri="{FF2B5EF4-FFF2-40B4-BE49-F238E27FC236}">
                <a16:creationId xmlns:a16="http://schemas.microsoft.com/office/drawing/2014/main" xmlns="" id="{3B19781F-35E5-E5DD-EA80-78B8D4FB8523}"/>
              </a:ext>
            </a:extLst>
          </p:cNvPr>
          <p:cNvSpPr/>
          <p:nvPr/>
        </p:nvSpPr>
        <p:spPr>
          <a:xfrm>
            <a:off x="8164567" y="4479246"/>
            <a:ext cx="223733" cy="60112"/>
          </a:xfrm>
          <a:custGeom>
            <a:avLst/>
            <a:gdLst/>
            <a:ahLst/>
            <a:cxnLst/>
            <a:rect l="l" t="t" r="r" b="b"/>
            <a:pathLst>
              <a:path w="14778" h="3971" extrusionOk="0">
                <a:moveTo>
                  <a:pt x="1" y="1"/>
                </a:moveTo>
                <a:lnTo>
                  <a:pt x="367" y="3970"/>
                </a:lnTo>
                <a:lnTo>
                  <a:pt x="14778" y="3937"/>
                </a:lnTo>
                <a:lnTo>
                  <a:pt x="14011" y="34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4009;p69">
            <a:extLst>
              <a:ext uri="{FF2B5EF4-FFF2-40B4-BE49-F238E27FC236}">
                <a16:creationId xmlns:a16="http://schemas.microsoft.com/office/drawing/2014/main" xmlns="" id="{AB277352-99D8-3C9B-DC51-C953EE411148}"/>
              </a:ext>
            </a:extLst>
          </p:cNvPr>
          <p:cNvSpPr/>
          <p:nvPr/>
        </p:nvSpPr>
        <p:spPr>
          <a:xfrm>
            <a:off x="8212544" y="4502483"/>
            <a:ext cx="132835" cy="11127"/>
          </a:xfrm>
          <a:custGeom>
            <a:avLst/>
            <a:gdLst/>
            <a:ahLst/>
            <a:cxnLst/>
            <a:rect l="l" t="t" r="r" b="b"/>
            <a:pathLst>
              <a:path w="8774" h="735" extrusionOk="0">
                <a:moveTo>
                  <a:pt x="34" y="0"/>
                </a:moveTo>
                <a:lnTo>
                  <a:pt x="0" y="734"/>
                </a:lnTo>
                <a:lnTo>
                  <a:pt x="8773" y="734"/>
                </a:lnTo>
                <a:lnTo>
                  <a:pt x="8773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4010;p69">
            <a:extLst>
              <a:ext uri="{FF2B5EF4-FFF2-40B4-BE49-F238E27FC236}">
                <a16:creationId xmlns:a16="http://schemas.microsoft.com/office/drawing/2014/main" xmlns="" id="{14E553C5-621D-6E13-1873-D95515E77F73}"/>
              </a:ext>
            </a:extLst>
          </p:cNvPr>
          <p:cNvSpPr/>
          <p:nvPr/>
        </p:nvSpPr>
        <p:spPr>
          <a:xfrm>
            <a:off x="8135271" y="4424204"/>
            <a:ext cx="222219" cy="60112"/>
          </a:xfrm>
          <a:custGeom>
            <a:avLst/>
            <a:gdLst/>
            <a:ahLst/>
            <a:cxnLst/>
            <a:rect l="l" t="t" r="r" b="b"/>
            <a:pathLst>
              <a:path w="14678" h="3971" extrusionOk="0">
                <a:moveTo>
                  <a:pt x="1" y="1"/>
                </a:moveTo>
                <a:lnTo>
                  <a:pt x="334" y="3970"/>
                </a:lnTo>
                <a:lnTo>
                  <a:pt x="14678" y="3704"/>
                </a:lnTo>
                <a:lnTo>
                  <a:pt x="14011" y="168"/>
                </a:lnTo>
                <a:lnTo>
                  <a:pt x="1" y="1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4011;p69">
            <a:extLst>
              <a:ext uri="{FF2B5EF4-FFF2-40B4-BE49-F238E27FC236}">
                <a16:creationId xmlns:a16="http://schemas.microsoft.com/office/drawing/2014/main" xmlns="" id="{5FAF2FE3-D38D-5CAA-E6A6-58B9936DD8DA}"/>
              </a:ext>
            </a:extLst>
          </p:cNvPr>
          <p:cNvSpPr/>
          <p:nvPr/>
        </p:nvSpPr>
        <p:spPr>
          <a:xfrm>
            <a:off x="8135786" y="4432288"/>
            <a:ext cx="209593" cy="40418"/>
          </a:xfrm>
          <a:custGeom>
            <a:avLst/>
            <a:gdLst/>
            <a:ahLst/>
            <a:cxnLst/>
            <a:rect l="l" t="t" r="r" b="b"/>
            <a:pathLst>
              <a:path w="13844" h="2670" extrusionOk="0">
                <a:moveTo>
                  <a:pt x="0" y="1"/>
                </a:moveTo>
                <a:lnTo>
                  <a:pt x="234" y="2669"/>
                </a:lnTo>
                <a:lnTo>
                  <a:pt x="13843" y="2536"/>
                </a:lnTo>
                <a:lnTo>
                  <a:pt x="13410" y="10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4012;p69">
            <a:extLst>
              <a:ext uri="{FF2B5EF4-FFF2-40B4-BE49-F238E27FC236}">
                <a16:creationId xmlns:a16="http://schemas.microsoft.com/office/drawing/2014/main" xmlns="" id="{C1D409AB-DD54-FF5D-D2A2-55EFEBF02257}"/>
              </a:ext>
            </a:extLst>
          </p:cNvPr>
          <p:cNvSpPr/>
          <p:nvPr/>
        </p:nvSpPr>
        <p:spPr>
          <a:xfrm>
            <a:off x="8138814" y="4446427"/>
            <a:ext cx="189397" cy="4557"/>
          </a:xfrm>
          <a:custGeom>
            <a:avLst/>
            <a:gdLst/>
            <a:ahLst/>
            <a:cxnLst/>
            <a:rect l="l" t="t" r="r" b="b"/>
            <a:pathLst>
              <a:path w="12510" h="301" extrusionOk="0">
                <a:moveTo>
                  <a:pt x="467" y="1"/>
                </a:moveTo>
                <a:cubicBezTo>
                  <a:pt x="334" y="1"/>
                  <a:pt x="167" y="1"/>
                  <a:pt x="0" y="34"/>
                </a:cubicBezTo>
                <a:cubicBezTo>
                  <a:pt x="118" y="58"/>
                  <a:pt x="236" y="81"/>
                  <a:pt x="342" y="81"/>
                </a:cubicBezTo>
                <a:cubicBezTo>
                  <a:pt x="386" y="81"/>
                  <a:pt x="428" y="77"/>
                  <a:pt x="467" y="67"/>
                </a:cubicBezTo>
                <a:lnTo>
                  <a:pt x="1835" y="134"/>
                </a:lnTo>
                <a:cubicBezTo>
                  <a:pt x="2969" y="167"/>
                  <a:pt x="4537" y="201"/>
                  <a:pt x="6238" y="234"/>
                </a:cubicBezTo>
                <a:cubicBezTo>
                  <a:pt x="7973" y="301"/>
                  <a:pt x="9540" y="301"/>
                  <a:pt x="10675" y="301"/>
                </a:cubicBezTo>
                <a:lnTo>
                  <a:pt x="12009" y="301"/>
                </a:lnTo>
                <a:cubicBezTo>
                  <a:pt x="12176" y="301"/>
                  <a:pt x="12342" y="301"/>
                  <a:pt x="12509" y="268"/>
                </a:cubicBezTo>
                <a:cubicBezTo>
                  <a:pt x="12342" y="234"/>
                  <a:pt x="12176" y="201"/>
                  <a:pt x="12009" y="201"/>
                </a:cubicBezTo>
                <a:lnTo>
                  <a:pt x="10675" y="167"/>
                </a:lnTo>
                <a:cubicBezTo>
                  <a:pt x="9540" y="101"/>
                  <a:pt x="7973" y="101"/>
                  <a:pt x="6238" y="34"/>
                </a:cubicBezTo>
                <a:cubicBezTo>
                  <a:pt x="4537" y="1"/>
                  <a:pt x="2969" y="1"/>
                  <a:pt x="1835" y="1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4013;p69">
            <a:extLst>
              <a:ext uri="{FF2B5EF4-FFF2-40B4-BE49-F238E27FC236}">
                <a16:creationId xmlns:a16="http://schemas.microsoft.com/office/drawing/2014/main" xmlns="" id="{57F1C52F-40C5-4962-FA3F-998FE764CB93}"/>
              </a:ext>
            </a:extLst>
          </p:cNvPr>
          <p:cNvSpPr/>
          <p:nvPr/>
        </p:nvSpPr>
        <p:spPr>
          <a:xfrm>
            <a:off x="8137300" y="4455010"/>
            <a:ext cx="190911" cy="4057"/>
          </a:xfrm>
          <a:custGeom>
            <a:avLst/>
            <a:gdLst/>
            <a:ahLst/>
            <a:cxnLst/>
            <a:rect l="l" t="t" r="r" b="b"/>
            <a:pathLst>
              <a:path w="12610" h="268" extrusionOk="0">
                <a:moveTo>
                  <a:pt x="10775" y="1"/>
                </a:moveTo>
                <a:cubicBezTo>
                  <a:pt x="9607" y="1"/>
                  <a:pt x="8039" y="1"/>
                  <a:pt x="6305" y="34"/>
                </a:cubicBezTo>
                <a:cubicBezTo>
                  <a:pt x="4570" y="67"/>
                  <a:pt x="2969" y="101"/>
                  <a:pt x="1835" y="134"/>
                </a:cubicBezTo>
                <a:lnTo>
                  <a:pt x="501" y="168"/>
                </a:lnTo>
                <a:cubicBezTo>
                  <a:pt x="334" y="168"/>
                  <a:pt x="167" y="201"/>
                  <a:pt x="0" y="234"/>
                </a:cubicBezTo>
                <a:cubicBezTo>
                  <a:pt x="167" y="268"/>
                  <a:pt x="334" y="268"/>
                  <a:pt x="501" y="268"/>
                </a:cubicBezTo>
                <a:lnTo>
                  <a:pt x="1835" y="268"/>
                </a:lnTo>
                <a:cubicBezTo>
                  <a:pt x="2969" y="268"/>
                  <a:pt x="4570" y="268"/>
                  <a:pt x="6305" y="234"/>
                </a:cubicBezTo>
                <a:cubicBezTo>
                  <a:pt x="8039" y="201"/>
                  <a:pt x="9607" y="168"/>
                  <a:pt x="10775" y="134"/>
                </a:cubicBezTo>
                <a:lnTo>
                  <a:pt x="12109" y="67"/>
                </a:lnTo>
                <a:cubicBezTo>
                  <a:pt x="12276" y="67"/>
                  <a:pt x="12442" y="67"/>
                  <a:pt x="12609" y="34"/>
                </a:cubicBezTo>
                <a:cubicBezTo>
                  <a:pt x="12442" y="1"/>
                  <a:pt x="12276" y="1"/>
                  <a:pt x="12109" y="1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4014;p69">
            <a:extLst>
              <a:ext uri="{FF2B5EF4-FFF2-40B4-BE49-F238E27FC236}">
                <a16:creationId xmlns:a16="http://schemas.microsoft.com/office/drawing/2014/main" xmlns="" id="{0C598461-42F6-B70E-424A-949AAC5F9A46}"/>
              </a:ext>
            </a:extLst>
          </p:cNvPr>
          <p:cNvSpPr/>
          <p:nvPr/>
        </p:nvSpPr>
        <p:spPr>
          <a:xfrm>
            <a:off x="8139314" y="4366649"/>
            <a:ext cx="221219" cy="60098"/>
          </a:xfrm>
          <a:custGeom>
            <a:avLst/>
            <a:gdLst/>
            <a:ahLst/>
            <a:cxnLst/>
            <a:rect l="l" t="t" r="r" b="b"/>
            <a:pathLst>
              <a:path w="14612" h="3970" extrusionOk="0">
                <a:moveTo>
                  <a:pt x="1" y="0"/>
                </a:moveTo>
                <a:lnTo>
                  <a:pt x="268" y="3970"/>
                </a:lnTo>
                <a:lnTo>
                  <a:pt x="14611" y="3970"/>
                </a:lnTo>
                <a:lnTo>
                  <a:pt x="14011" y="434"/>
                </a:lnTo>
                <a:lnTo>
                  <a:pt x="1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4015;p69">
            <a:extLst>
              <a:ext uri="{FF2B5EF4-FFF2-40B4-BE49-F238E27FC236}">
                <a16:creationId xmlns:a16="http://schemas.microsoft.com/office/drawing/2014/main" xmlns="" id="{6D271949-0BBC-779A-B22F-BA2F6B650889}"/>
              </a:ext>
            </a:extLst>
          </p:cNvPr>
          <p:cNvSpPr/>
          <p:nvPr/>
        </p:nvSpPr>
        <p:spPr>
          <a:xfrm>
            <a:off x="8147898" y="4375233"/>
            <a:ext cx="210607" cy="43946"/>
          </a:xfrm>
          <a:custGeom>
            <a:avLst/>
            <a:gdLst/>
            <a:ahLst/>
            <a:cxnLst/>
            <a:rect l="l" t="t" r="r" b="b"/>
            <a:pathLst>
              <a:path w="13911" h="2903" extrusionOk="0">
                <a:moveTo>
                  <a:pt x="1" y="0"/>
                </a:moveTo>
                <a:lnTo>
                  <a:pt x="268" y="2902"/>
                </a:lnTo>
                <a:lnTo>
                  <a:pt x="13911" y="2736"/>
                </a:lnTo>
                <a:lnTo>
                  <a:pt x="13510" y="234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4016;p69">
            <a:extLst>
              <a:ext uri="{FF2B5EF4-FFF2-40B4-BE49-F238E27FC236}">
                <a16:creationId xmlns:a16="http://schemas.microsoft.com/office/drawing/2014/main" xmlns="" id="{B1F87ABF-C4EC-ED54-9150-5BAEB787B84F}"/>
              </a:ext>
            </a:extLst>
          </p:cNvPr>
          <p:cNvSpPr/>
          <p:nvPr/>
        </p:nvSpPr>
        <p:spPr>
          <a:xfrm>
            <a:off x="8147398" y="4307567"/>
            <a:ext cx="218691" cy="67681"/>
          </a:xfrm>
          <a:custGeom>
            <a:avLst/>
            <a:gdLst/>
            <a:ahLst/>
            <a:cxnLst/>
            <a:rect l="l" t="t" r="r" b="b"/>
            <a:pathLst>
              <a:path w="14445" h="4471" extrusionOk="0">
                <a:moveTo>
                  <a:pt x="0" y="0"/>
                </a:moveTo>
                <a:lnTo>
                  <a:pt x="134" y="3970"/>
                </a:lnTo>
                <a:lnTo>
                  <a:pt x="14444" y="4470"/>
                </a:lnTo>
                <a:lnTo>
                  <a:pt x="13977" y="9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4017;p69">
            <a:extLst>
              <a:ext uri="{FF2B5EF4-FFF2-40B4-BE49-F238E27FC236}">
                <a16:creationId xmlns:a16="http://schemas.microsoft.com/office/drawing/2014/main" xmlns="" id="{9C4D3DA0-45F5-8E00-2AB0-23224179978A}"/>
              </a:ext>
            </a:extLst>
          </p:cNvPr>
          <p:cNvSpPr/>
          <p:nvPr/>
        </p:nvSpPr>
        <p:spPr>
          <a:xfrm>
            <a:off x="8191833" y="4323719"/>
            <a:ext cx="133350" cy="18711"/>
          </a:xfrm>
          <a:custGeom>
            <a:avLst/>
            <a:gdLst/>
            <a:ahLst/>
            <a:cxnLst/>
            <a:rect l="l" t="t" r="r" b="b"/>
            <a:pathLst>
              <a:path w="8808" h="1236" extrusionOk="0">
                <a:moveTo>
                  <a:pt x="34" y="1"/>
                </a:moveTo>
                <a:lnTo>
                  <a:pt x="1" y="701"/>
                </a:lnTo>
                <a:lnTo>
                  <a:pt x="8774" y="1235"/>
                </a:lnTo>
                <a:lnTo>
                  <a:pt x="8807" y="535"/>
                </a:ln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4018;p69">
            <a:extLst>
              <a:ext uri="{FF2B5EF4-FFF2-40B4-BE49-F238E27FC236}">
                <a16:creationId xmlns:a16="http://schemas.microsoft.com/office/drawing/2014/main" xmlns="" id="{E574CAAB-1D83-845E-C1DC-55E704B5EFD4}"/>
              </a:ext>
            </a:extLst>
          </p:cNvPr>
          <p:cNvSpPr/>
          <p:nvPr/>
        </p:nvSpPr>
        <p:spPr>
          <a:xfrm>
            <a:off x="8148413" y="4393413"/>
            <a:ext cx="206050" cy="3043"/>
          </a:xfrm>
          <a:custGeom>
            <a:avLst/>
            <a:gdLst/>
            <a:ahLst/>
            <a:cxnLst/>
            <a:rect l="l" t="t" r="r" b="b"/>
            <a:pathLst>
              <a:path w="13610" h="201" extrusionOk="0">
                <a:moveTo>
                  <a:pt x="6805" y="0"/>
                </a:moveTo>
                <a:cubicBezTo>
                  <a:pt x="4904" y="0"/>
                  <a:pt x="3236" y="0"/>
                  <a:pt x="2002" y="34"/>
                </a:cubicBezTo>
                <a:lnTo>
                  <a:pt x="534" y="100"/>
                </a:lnTo>
                <a:cubicBezTo>
                  <a:pt x="485" y="90"/>
                  <a:pt x="433" y="86"/>
                  <a:pt x="380" y="86"/>
                </a:cubicBezTo>
                <a:cubicBezTo>
                  <a:pt x="253" y="86"/>
                  <a:pt x="118" y="110"/>
                  <a:pt x="0" y="134"/>
                </a:cubicBezTo>
                <a:cubicBezTo>
                  <a:pt x="167" y="167"/>
                  <a:pt x="367" y="167"/>
                  <a:pt x="534" y="167"/>
                </a:cubicBezTo>
                <a:lnTo>
                  <a:pt x="2002" y="200"/>
                </a:lnTo>
                <a:lnTo>
                  <a:pt x="6805" y="200"/>
                </a:lnTo>
                <a:cubicBezTo>
                  <a:pt x="8706" y="200"/>
                  <a:pt x="10374" y="167"/>
                  <a:pt x="11642" y="134"/>
                </a:cubicBezTo>
                <a:lnTo>
                  <a:pt x="13076" y="100"/>
                </a:lnTo>
                <a:cubicBezTo>
                  <a:pt x="13276" y="100"/>
                  <a:pt x="13443" y="100"/>
                  <a:pt x="13610" y="67"/>
                </a:cubicBezTo>
                <a:cubicBezTo>
                  <a:pt x="13492" y="43"/>
                  <a:pt x="13374" y="20"/>
                  <a:pt x="13244" y="20"/>
                </a:cubicBezTo>
                <a:cubicBezTo>
                  <a:pt x="13190" y="20"/>
                  <a:pt x="13135" y="24"/>
                  <a:pt x="13076" y="34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4019;p69">
            <a:extLst>
              <a:ext uri="{FF2B5EF4-FFF2-40B4-BE49-F238E27FC236}">
                <a16:creationId xmlns:a16="http://schemas.microsoft.com/office/drawing/2014/main" xmlns="" id="{7548C2EC-D397-37DA-0F30-7260CE94D233}"/>
              </a:ext>
            </a:extLst>
          </p:cNvPr>
          <p:cNvSpPr/>
          <p:nvPr/>
        </p:nvSpPr>
        <p:spPr>
          <a:xfrm>
            <a:off x="8149412" y="4402284"/>
            <a:ext cx="207579" cy="4269"/>
          </a:xfrm>
          <a:custGeom>
            <a:avLst/>
            <a:gdLst/>
            <a:ahLst/>
            <a:cxnLst/>
            <a:rect l="l" t="t" r="r" b="b"/>
            <a:pathLst>
              <a:path w="13711" h="282" extrusionOk="0">
                <a:moveTo>
                  <a:pt x="381" y="1"/>
                </a:moveTo>
                <a:cubicBezTo>
                  <a:pt x="253" y="1"/>
                  <a:pt x="119" y="24"/>
                  <a:pt x="1" y="48"/>
                </a:cubicBezTo>
                <a:cubicBezTo>
                  <a:pt x="168" y="81"/>
                  <a:pt x="368" y="81"/>
                  <a:pt x="535" y="81"/>
                </a:cubicBezTo>
                <a:lnTo>
                  <a:pt x="2002" y="148"/>
                </a:lnTo>
                <a:cubicBezTo>
                  <a:pt x="3236" y="181"/>
                  <a:pt x="4971" y="215"/>
                  <a:pt x="6839" y="248"/>
                </a:cubicBezTo>
                <a:cubicBezTo>
                  <a:pt x="8740" y="281"/>
                  <a:pt x="10442" y="281"/>
                  <a:pt x="11709" y="281"/>
                </a:cubicBezTo>
                <a:lnTo>
                  <a:pt x="13177" y="281"/>
                </a:lnTo>
                <a:cubicBezTo>
                  <a:pt x="13344" y="281"/>
                  <a:pt x="13544" y="281"/>
                  <a:pt x="13711" y="248"/>
                </a:cubicBezTo>
                <a:cubicBezTo>
                  <a:pt x="13544" y="215"/>
                  <a:pt x="13344" y="181"/>
                  <a:pt x="13177" y="181"/>
                </a:cubicBezTo>
                <a:lnTo>
                  <a:pt x="11709" y="148"/>
                </a:lnTo>
                <a:cubicBezTo>
                  <a:pt x="10475" y="115"/>
                  <a:pt x="8740" y="81"/>
                  <a:pt x="6872" y="48"/>
                </a:cubicBezTo>
                <a:cubicBezTo>
                  <a:pt x="4971" y="15"/>
                  <a:pt x="3270" y="15"/>
                  <a:pt x="2002" y="15"/>
                </a:cubicBezTo>
                <a:lnTo>
                  <a:pt x="535" y="15"/>
                </a:lnTo>
                <a:cubicBezTo>
                  <a:pt x="486" y="5"/>
                  <a:pt x="434" y="1"/>
                  <a:pt x="381" y="1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6" name="Google Shape;4020;p69">
            <a:extLst>
              <a:ext uri="{FF2B5EF4-FFF2-40B4-BE49-F238E27FC236}">
                <a16:creationId xmlns:a16="http://schemas.microsoft.com/office/drawing/2014/main" xmlns="" id="{155B429C-0387-DC86-A903-EEC80168182B}"/>
              </a:ext>
            </a:extLst>
          </p:cNvPr>
          <p:cNvCxnSpPr/>
          <p:nvPr/>
        </p:nvCxnSpPr>
        <p:spPr>
          <a:xfrm>
            <a:off x="7347022" y="5423602"/>
            <a:ext cx="2856315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8" name="Google Shape;335;p23">
            <a:extLst>
              <a:ext uri="{FF2B5EF4-FFF2-40B4-BE49-F238E27FC236}">
                <a16:creationId xmlns:a16="http://schemas.microsoft.com/office/drawing/2014/main" xmlns="" id="{ABBCD05F-16DE-81B9-27D5-3C0F6DC88B08}"/>
              </a:ext>
            </a:extLst>
          </p:cNvPr>
          <p:cNvSpPr/>
          <p:nvPr/>
        </p:nvSpPr>
        <p:spPr>
          <a:xfrm>
            <a:off x="1555736" y="-451761"/>
            <a:ext cx="5574098" cy="6492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97" name="Google Shape;256;p34">
            <a:extLst>
              <a:ext uri="{FF2B5EF4-FFF2-40B4-BE49-F238E27FC236}">
                <a16:creationId xmlns:a16="http://schemas.microsoft.com/office/drawing/2014/main" xmlns="" id="{1CAB3364-4636-595E-F010-7F101F3A19D7}"/>
              </a:ext>
            </a:extLst>
          </p:cNvPr>
          <p:cNvCxnSpPr/>
          <p:nvPr/>
        </p:nvCxnSpPr>
        <p:spPr>
          <a:xfrm>
            <a:off x="1821565" y="3441875"/>
            <a:ext cx="1969376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2" name="Google Shape;333;p23">
            <a:extLst>
              <a:ext uri="{FF2B5EF4-FFF2-40B4-BE49-F238E27FC236}">
                <a16:creationId xmlns:a16="http://schemas.microsoft.com/office/drawing/2014/main" xmlns="" id="{BDBF878B-4B17-7D02-8786-F5392D258C01}"/>
              </a:ext>
            </a:extLst>
          </p:cNvPr>
          <p:cNvSpPr/>
          <p:nvPr/>
        </p:nvSpPr>
        <p:spPr>
          <a:xfrm>
            <a:off x="-321377" y="28457"/>
            <a:ext cx="973800" cy="428640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10;p2">
            <a:extLst>
              <a:ext uri="{FF2B5EF4-FFF2-40B4-BE49-F238E27FC236}">
                <a16:creationId xmlns:a16="http://schemas.microsoft.com/office/drawing/2014/main" xmlns="" id="{E4AE1220-7FD4-2AD2-23A9-8A6BDD669A90}"/>
              </a:ext>
            </a:extLst>
          </p:cNvPr>
          <p:cNvSpPr/>
          <p:nvPr/>
        </p:nvSpPr>
        <p:spPr>
          <a:xfrm>
            <a:off x="-669463" y="3431762"/>
            <a:ext cx="1548300" cy="1102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14;p2">
            <a:extLst>
              <a:ext uri="{FF2B5EF4-FFF2-40B4-BE49-F238E27FC236}">
                <a16:creationId xmlns:a16="http://schemas.microsoft.com/office/drawing/2014/main" xmlns="" id="{CA363025-2BFD-DC73-4A40-CCD9154F9320}"/>
              </a:ext>
            </a:extLst>
          </p:cNvPr>
          <p:cNvGrpSpPr/>
          <p:nvPr/>
        </p:nvGrpSpPr>
        <p:grpSpPr>
          <a:xfrm>
            <a:off x="941051" y="3861806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15" name="Google Shape;15;p2">
              <a:extLst>
                <a:ext uri="{FF2B5EF4-FFF2-40B4-BE49-F238E27FC236}">
                  <a16:creationId xmlns:a16="http://schemas.microsoft.com/office/drawing/2014/main" xmlns="" id="{2BDFA207-0607-8090-226E-316BB662A1CA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6;p2">
              <a:extLst>
                <a:ext uri="{FF2B5EF4-FFF2-40B4-BE49-F238E27FC236}">
                  <a16:creationId xmlns:a16="http://schemas.microsoft.com/office/drawing/2014/main" xmlns="" id="{5AD7F3EE-C53B-4EF7-37AB-DDCD726C51F1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7;p2">
              <a:extLst>
                <a:ext uri="{FF2B5EF4-FFF2-40B4-BE49-F238E27FC236}">
                  <a16:creationId xmlns:a16="http://schemas.microsoft.com/office/drawing/2014/main" xmlns="" id="{AEA79551-12B9-05A0-6AAE-C8241B16CDA7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8;p2">
              <a:extLst>
                <a:ext uri="{FF2B5EF4-FFF2-40B4-BE49-F238E27FC236}">
                  <a16:creationId xmlns:a16="http://schemas.microsoft.com/office/drawing/2014/main" xmlns="" id="{B0FBFA42-FACA-2992-5719-B042846493A9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9;p2">
              <a:extLst>
                <a:ext uri="{FF2B5EF4-FFF2-40B4-BE49-F238E27FC236}">
                  <a16:creationId xmlns:a16="http://schemas.microsoft.com/office/drawing/2014/main" xmlns="" id="{58A0EC31-CF16-DBA7-6EC4-09B211A7DE6F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;p2">
              <a:extLst>
                <a:ext uri="{FF2B5EF4-FFF2-40B4-BE49-F238E27FC236}">
                  <a16:creationId xmlns:a16="http://schemas.microsoft.com/office/drawing/2014/main" xmlns="" id="{1E07CA10-E32E-F707-FA00-4172F0373B3C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1;p2">
              <a:extLst>
                <a:ext uri="{FF2B5EF4-FFF2-40B4-BE49-F238E27FC236}">
                  <a16:creationId xmlns:a16="http://schemas.microsoft.com/office/drawing/2014/main" xmlns="" id="{2F79909D-F46B-F06E-0A54-82E22C1E6818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2;p2">
              <a:extLst>
                <a:ext uri="{FF2B5EF4-FFF2-40B4-BE49-F238E27FC236}">
                  <a16:creationId xmlns:a16="http://schemas.microsoft.com/office/drawing/2014/main" xmlns="" id="{99AEF675-248E-0017-EE3A-C5D1AF5F8F09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3;p2">
              <a:extLst>
                <a:ext uri="{FF2B5EF4-FFF2-40B4-BE49-F238E27FC236}">
                  <a16:creationId xmlns:a16="http://schemas.microsoft.com/office/drawing/2014/main" xmlns="" id="{5BE537EF-2DC9-7A40-66E7-FEAF155B7C3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4;p2">
              <a:extLst>
                <a:ext uri="{FF2B5EF4-FFF2-40B4-BE49-F238E27FC236}">
                  <a16:creationId xmlns:a16="http://schemas.microsoft.com/office/drawing/2014/main" xmlns="" id="{BEA32F36-7F62-FCBC-51A5-323D42CC3F5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5;p2">
              <a:extLst>
                <a:ext uri="{FF2B5EF4-FFF2-40B4-BE49-F238E27FC236}">
                  <a16:creationId xmlns:a16="http://schemas.microsoft.com/office/drawing/2014/main" xmlns="" id="{575EBB4D-2299-76FF-1C0C-93251190D63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6;p2">
              <a:extLst>
                <a:ext uri="{FF2B5EF4-FFF2-40B4-BE49-F238E27FC236}">
                  <a16:creationId xmlns:a16="http://schemas.microsoft.com/office/drawing/2014/main" xmlns="" id="{DF0DCF0A-F35C-098E-6DCD-DC61904D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27;p2">
            <a:extLst>
              <a:ext uri="{FF2B5EF4-FFF2-40B4-BE49-F238E27FC236}">
                <a16:creationId xmlns:a16="http://schemas.microsoft.com/office/drawing/2014/main" xmlns="" id="{5C873A65-7D36-8AA7-2356-D96F34C7915D}"/>
              </a:ext>
            </a:extLst>
          </p:cNvPr>
          <p:cNvSpPr/>
          <p:nvPr/>
        </p:nvSpPr>
        <p:spPr>
          <a:xfrm rot="5400000">
            <a:off x="165373" y="405708"/>
            <a:ext cx="303600" cy="30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3934;p33">
            <a:extLst>
              <a:ext uri="{FF2B5EF4-FFF2-40B4-BE49-F238E27FC236}">
                <a16:creationId xmlns:a16="http://schemas.microsoft.com/office/drawing/2014/main" xmlns="" id="{4D97336D-ADA6-2E49-0B55-B78FA144DDCA}"/>
              </a:ext>
            </a:extLst>
          </p:cNvPr>
          <p:cNvSpPr txBox="1">
            <a:spLocks/>
          </p:cNvSpPr>
          <p:nvPr/>
        </p:nvSpPr>
        <p:spPr>
          <a:xfrm>
            <a:off x="811824" y="1436087"/>
            <a:ext cx="4828019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2400" dirty="0">
                <a:solidFill>
                  <a:srgbClr val="F3AC3D"/>
                </a:solidFill>
                <a:latin typeface="Montserrat" panose="00000500000000000000" pitchFamily="2" charset="0"/>
                <a:cs typeface="Figtree" panose="020B0604020202020204" charset="0"/>
              </a:rPr>
              <a:t>METODOLOGI PENELITIAN</a:t>
            </a:r>
            <a:endParaRPr lang="en-US" dirty="0">
              <a:solidFill>
                <a:srgbClr val="F3AC3D"/>
              </a:solidFill>
              <a:latin typeface="Montserrat" panose="00000500000000000000" pitchFamily="2" charset="0"/>
              <a:cs typeface="Figtree" panose="020B0604020202020204" charset="0"/>
            </a:endParaRPr>
          </a:p>
        </p:txBody>
      </p:sp>
      <p:sp>
        <p:nvSpPr>
          <p:cNvPr id="285" name="Google Shape;240;p33">
            <a:extLst>
              <a:ext uri="{FF2B5EF4-FFF2-40B4-BE49-F238E27FC236}">
                <a16:creationId xmlns:a16="http://schemas.microsoft.com/office/drawing/2014/main" xmlns="" id="{CD8D24EB-AAE4-4DC5-BF63-063A1B84ADBC}"/>
              </a:ext>
            </a:extLst>
          </p:cNvPr>
          <p:cNvSpPr/>
          <p:nvPr/>
        </p:nvSpPr>
        <p:spPr>
          <a:xfrm>
            <a:off x="808702" y="2897412"/>
            <a:ext cx="4941704" cy="303254"/>
          </a:xfrm>
          <a:prstGeom prst="roundRect">
            <a:avLst>
              <a:gd name="adj" fmla="val 50000"/>
            </a:avLst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b="1" dirty="0">
              <a:solidFill>
                <a:schemeClr val="bg1"/>
              </a:solidFill>
              <a:latin typeface="Figtree" panose="020B0604020202020204" charset="0"/>
              <a:cs typeface="Figtree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1626CA-23D6-363C-62CC-92F873132FCB}"/>
              </a:ext>
            </a:extLst>
          </p:cNvPr>
          <p:cNvSpPr txBox="1"/>
          <p:nvPr/>
        </p:nvSpPr>
        <p:spPr>
          <a:xfrm>
            <a:off x="-10717189" y="3603154"/>
            <a:ext cx="3047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a-DK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METODOLOGI PENELITIAN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42802C-6779-C362-8968-EE9DBE2F4532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6FA6137-82DD-EDEF-D50E-255BC3C712A7}"/>
              </a:ext>
            </a:extLst>
          </p:cNvPr>
          <p:cNvSpPr/>
          <p:nvPr/>
        </p:nvSpPr>
        <p:spPr>
          <a:xfrm>
            <a:off x="6732898" y="-1870893"/>
            <a:ext cx="1790784" cy="4964772"/>
          </a:xfrm>
          <a:prstGeom prst="roundRect">
            <a:avLst>
              <a:gd name="adj" fmla="val 50000"/>
            </a:avLst>
          </a:prstGeom>
          <a:solidFill>
            <a:srgbClr val="F59283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Google Shape;333;p23">
            <a:extLst>
              <a:ext uri="{FF2B5EF4-FFF2-40B4-BE49-F238E27FC236}">
                <a16:creationId xmlns:a16="http://schemas.microsoft.com/office/drawing/2014/main" xmlns="" id="{2AA8A86A-9313-988E-5958-44E9D67FDFEB}"/>
              </a:ext>
            </a:extLst>
          </p:cNvPr>
          <p:cNvSpPr/>
          <p:nvPr/>
        </p:nvSpPr>
        <p:spPr>
          <a:xfrm>
            <a:off x="9019393" y="-1798263"/>
            <a:ext cx="903654" cy="478410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243;p16">
            <a:extLst>
              <a:ext uri="{FF2B5EF4-FFF2-40B4-BE49-F238E27FC236}">
                <a16:creationId xmlns:a16="http://schemas.microsoft.com/office/drawing/2014/main" xmlns="" id="{F295DD2E-C0A4-5ADE-2AC9-16040AD3658B}"/>
              </a:ext>
            </a:extLst>
          </p:cNvPr>
          <p:cNvGrpSpPr/>
          <p:nvPr/>
        </p:nvGrpSpPr>
        <p:grpSpPr>
          <a:xfrm rot="16200000">
            <a:off x="7801765" y="721419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595" name="Google Shape;244;p16">
              <a:extLst>
                <a:ext uri="{FF2B5EF4-FFF2-40B4-BE49-F238E27FC236}">
                  <a16:creationId xmlns:a16="http://schemas.microsoft.com/office/drawing/2014/main" xmlns="" id="{27D9B025-45AE-B121-CA7C-6FE93CD99438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45;p16">
              <a:extLst>
                <a:ext uri="{FF2B5EF4-FFF2-40B4-BE49-F238E27FC236}">
                  <a16:creationId xmlns:a16="http://schemas.microsoft.com/office/drawing/2014/main" xmlns="" id="{4EECD104-25F1-2E4B-4AB6-87AC869FDC55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46;p16">
              <a:extLst>
                <a:ext uri="{FF2B5EF4-FFF2-40B4-BE49-F238E27FC236}">
                  <a16:creationId xmlns:a16="http://schemas.microsoft.com/office/drawing/2014/main" xmlns="" id="{122F0360-4787-0274-D556-9D9E14A70C60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47;p16">
              <a:extLst>
                <a:ext uri="{FF2B5EF4-FFF2-40B4-BE49-F238E27FC236}">
                  <a16:creationId xmlns:a16="http://schemas.microsoft.com/office/drawing/2014/main" xmlns="" id="{35B503E6-6B7A-C794-B0C5-12C3FBBB90BD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48;p16">
              <a:extLst>
                <a:ext uri="{FF2B5EF4-FFF2-40B4-BE49-F238E27FC236}">
                  <a16:creationId xmlns:a16="http://schemas.microsoft.com/office/drawing/2014/main" xmlns="" id="{1658FFAF-7B0D-A90E-117E-F649ADDCF36D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49;p16">
              <a:extLst>
                <a:ext uri="{FF2B5EF4-FFF2-40B4-BE49-F238E27FC236}">
                  <a16:creationId xmlns:a16="http://schemas.microsoft.com/office/drawing/2014/main" xmlns="" id="{7F9EAE5B-7E60-7B60-94B9-F8F536EFBB0E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50;p16">
              <a:extLst>
                <a:ext uri="{FF2B5EF4-FFF2-40B4-BE49-F238E27FC236}">
                  <a16:creationId xmlns:a16="http://schemas.microsoft.com/office/drawing/2014/main" xmlns="" id="{C9AE2A3B-71DD-4167-5392-1088CE26624A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51;p16">
              <a:extLst>
                <a:ext uri="{FF2B5EF4-FFF2-40B4-BE49-F238E27FC236}">
                  <a16:creationId xmlns:a16="http://schemas.microsoft.com/office/drawing/2014/main" xmlns="" id="{A12D80B7-ED32-4CAF-0C1E-4881EBCF11D1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52;p16">
              <a:extLst>
                <a:ext uri="{FF2B5EF4-FFF2-40B4-BE49-F238E27FC236}">
                  <a16:creationId xmlns:a16="http://schemas.microsoft.com/office/drawing/2014/main" xmlns="" id="{AB803246-1A33-FDA8-7572-B0A55690214F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53;p16">
              <a:extLst>
                <a:ext uri="{FF2B5EF4-FFF2-40B4-BE49-F238E27FC236}">
                  <a16:creationId xmlns:a16="http://schemas.microsoft.com/office/drawing/2014/main" xmlns="" id="{FE1A4A03-B23B-B5D4-8AD9-44A96DF1982B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54;p16">
              <a:extLst>
                <a:ext uri="{FF2B5EF4-FFF2-40B4-BE49-F238E27FC236}">
                  <a16:creationId xmlns:a16="http://schemas.microsoft.com/office/drawing/2014/main" xmlns="" id="{B82EEF09-B3AF-6E84-61A9-600A93E4CE1C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5;p16">
              <a:extLst>
                <a:ext uri="{FF2B5EF4-FFF2-40B4-BE49-F238E27FC236}">
                  <a16:creationId xmlns:a16="http://schemas.microsoft.com/office/drawing/2014/main" xmlns="" id="{3FE0F90A-2E30-51EA-AA72-238D308A49F3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Freeform 257">
            <a:extLst>
              <a:ext uri="{FF2B5EF4-FFF2-40B4-BE49-F238E27FC236}">
                <a16:creationId xmlns:a16="http://schemas.microsoft.com/office/drawing/2014/main" xmlns="" id="{EF6D3022-4F28-2419-ED4A-7E2B34EEA9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8FAEE3-FEB9-A850-9F0C-22412AD5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2" y="1198913"/>
            <a:ext cx="1726337" cy="17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060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337;p52">
            <a:extLst>
              <a:ext uri="{FF2B5EF4-FFF2-40B4-BE49-F238E27FC236}">
                <a16:creationId xmlns:a16="http://schemas.microsoft.com/office/drawing/2014/main" xmlns="" id="{19143683-9E75-1456-CD5C-EA70C9D5D544}"/>
              </a:ext>
            </a:extLst>
          </p:cNvPr>
          <p:cNvSpPr txBox="1">
            <a:spLocks/>
          </p:cNvSpPr>
          <p:nvPr/>
        </p:nvSpPr>
        <p:spPr>
          <a:xfrm>
            <a:off x="326713" y="1048611"/>
            <a:ext cx="2424676" cy="40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/>
            <a:r>
              <a:rPr lang="en-US" sz="900" dirty="0">
                <a:solidFill>
                  <a:srgbClr val="D9D9D9"/>
                </a:solidFill>
              </a:rPr>
              <a:t>TERIMAKASIH</a:t>
            </a:r>
            <a:endParaRPr lang="en-US" sz="900" i="1" dirty="0">
              <a:solidFill>
                <a:srgbClr val="D9D9D9"/>
              </a:solidFill>
            </a:endParaRPr>
          </a:p>
          <a:p>
            <a:pPr algn="ctr"/>
            <a:r>
              <a:rPr lang="en-US" sz="300" dirty="0">
                <a:solidFill>
                  <a:srgbClr val="D9D9D9"/>
                </a:solidFill>
              </a:rPr>
              <a:t>MOHON MASUKAN DAN BIMBINGANNYA</a:t>
            </a:r>
          </a:p>
        </p:txBody>
      </p:sp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7DBC6BAB-1C81-0CFA-39F2-592B0E6A878B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8364403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sp>
        <p:nvSpPr>
          <p:cNvPr id="21" name="Google Shape;240;p33">
            <a:extLst>
              <a:ext uri="{FF2B5EF4-FFF2-40B4-BE49-F238E27FC236}">
                <a16:creationId xmlns:a16="http://schemas.microsoft.com/office/drawing/2014/main" xmlns="" id="{EC3254E5-9620-CD77-F661-D1CA9BA9396D}"/>
              </a:ext>
            </a:extLst>
          </p:cNvPr>
          <p:cNvSpPr/>
          <p:nvPr/>
        </p:nvSpPr>
        <p:spPr>
          <a:xfrm>
            <a:off x="-2482303" y="1074219"/>
            <a:ext cx="5704118" cy="3032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1050" b="1" dirty="0">
              <a:solidFill>
                <a:schemeClr val="accent6"/>
              </a:solidFill>
              <a:latin typeface="Montserrat" panose="00000500000000000000" pitchFamily="2" charset="0"/>
              <a:cs typeface="Azeret Mono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CBC9DD-943E-4493-D74C-E15834DBB29E}"/>
              </a:ext>
            </a:extLst>
          </p:cNvPr>
          <p:cNvSpPr txBox="1"/>
          <p:nvPr/>
        </p:nvSpPr>
        <p:spPr>
          <a:xfrm>
            <a:off x="220839" y="1064140"/>
            <a:ext cx="6766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a-DK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METODOLOGI PENELITIAN</a:t>
            </a:r>
          </a:p>
        </p:txBody>
      </p: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68D8CD93-53E3-1CA7-4CD1-19CA4C4DD6DC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C2082B32-DAF2-9B08-34F7-7268918FD3F4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E594F0AF-CFAA-7193-126E-5ADE29914E56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0F929865-2EA2-886F-2D43-01CF4B51E4F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E9192ECD-020E-F7F4-4F4F-A6A6B252220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DD1608E4-8C07-0C9B-FEC4-5F4D78A4DD1B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952B7887-0743-16C2-8CD6-946124059F9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8AF3B70C-9504-25DD-24EB-E2E256115F00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8555A5B3-164B-FA04-B95A-EACFCEADA30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3FAEA37-B0E2-B580-FE3E-545C4C3BF695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892EA0CD-6E5F-2963-A6E5-217D2B4C8FC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4AEA2761-96A2-2039-94F5-4A5B107CA16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6B6FC7F5-122B-C928-38EB-F4C3B2BB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774;p61">
            <a:extLst>
              <a:ext uri="{FF2B5EF4-FFF2-40B4-BE49-F238E27FC236}">
                <a16:creationId xmlns:a16="http://schemas.microsoft.com/office/drawing/2014/main" xmlns="" id="{BB7CC2FB-8E05-6876-8C28-1B3CB4E8ACAD}"/>
              </a:ext>
            </a:extLst>
          </p:cNvPr>
          <p:cNvSpPr txBox="1"/>
          <p:nvPr/>
        </p:nvSpPr>
        <p:spPr>
          <a:xfrm>
            <a:off x="705544" y="2037262"/>
            <a:ext cx="1502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3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Desain Penelitian</a:t>
            </a:r>
            <a:endParaRPr sz="1200" b="1" dirty="0">
              <a:solidFill>
                <a:schemeClr val="accent3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40" name="Google Shape;2775;p61">
            <a:extLst>
              <a:ext uri="{FF2B5EF4-FFF2-40B4-BE49-F238E27FC236}">
                <a16:creationId xmlns:a16="http://schemas.microsoft.com/office/drawing/2014/main" xmlns="" id="{F38A285F-87D8-F33B-73A6-32C92D37FAEF}"/>
              </a:ext>
            </a:extLst>
          </p:cNvPr>
          <p:cNvSpPr txBox="1"/>
          <p:nvPr/>
        </p:nvSpPr>
        <p:spPr>
          <a:xfrm>
            <a:off x="631350" y="2365896"/>
            <a:ext cx="1448108" cy="66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Desain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kuantitatif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sz="1000" dirty="0">
              <a:solidFill>
                <a:schemeClr val="accent3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44" name="Google Shape;2776;p61">
            <a:extLst>
              <a:ext uri="{FF2B5EF4-FFF2-40B4-BE49-F238E27FC236}">
                <a16:creationId xmlns:a16="http://schemas.microsoft.com/office/drawing/2014/main" xmlns="" id="{8B2B81DF-3FED-8BF7-A61D-62BDC999CB8A}"/>
              </a:ext>
            </a:extLst>
          </p:cNvPr>
          <p:cNvSpPr txBox="1"/>
          <p:nvPr/>
        </p:nvSpPr>
        <p:spPr>
          <a:xfrm>
            <a:off x="2261925" y="1688322"/>
            <a:ext cx="1652310" cy="33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3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Populasi dan Sampel</a:t>
            </a:r>
            <a:endParaRPr sz="1200" b="1" dirty="0">
              <a:solidFill>
                <a:schemeClr val="accent3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47" name="Google Shape;2777;p61">
            <a:extLst>
              <a:ext uri="{FF2B5EF4-FFF2-40B4-BE49-F238E27FC236}">
                <a16:creationId xmlns:a16="http://schemas.microsoft.com/office/drawing/2014/main" xmlns="" id="{3905F543-9393-00BD-9019-8EC332D2E832}"/>
              </a:ext>
            </a:extLst>
          </p:cNvPr>
          <p:cNvSpPr txBox="1"/>
          <p:nvPr/>
        </p:nvSpPr>
        <p:spPr>
          <a:xfrm>
            <a:off x="2066958" y="1963660"/>
            <a:ext cx="1823127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sampling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BAPPEDA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Jember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orang.</a:t>
            </a:r>
            <a:endParaRPr sz="900" dirty="0">
              <a:solidFill>
                <a:schemeClr val="accent3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48" name="Google Shape;2778;p61">
            <a:extLst>
              <a:ext uri="{FF2B5EF4-FFF2-40B4-BE49-F238E27FC236}">
                <a16:creationId xmlns:a16="http://schemas.microsoft.com/office/drawing/2014/main" xmlns="" id="{7F1B66CB-D426-E282-81E5-EAC47D3062E7}"/>
              </a:ext>
            </a:extLst>
          </p:cNvPr>
          <p:cNvSpPr txBox="1"/>
          <p:nvPr/>
        </p:nvSpPr>
        <p:spPr>
          <a:xfrm>
            <a:off x="5574941" y="1375846"/>
            <a:ext cx="1502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3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Alat Analisis</a:t>
            </a:r>
            <a:endParaRPr sz="1200" b="1" dirty="0">
              <a:solidFill>
                <a:schemeClr val="accent3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49" name="Google Shape;2779;p61">
            <a:extLst>
              <a:ext uri="{FF2B5EF4-FFF2-40B4-BE49-F238E27FC236}">
                <a16:creationId xmlns:a16="http://schemas.microsoft.com/office/drawing/2014/main" xmlns="" id="{BD0FF12A-F79B-6531-502E-05D1C44B1825}"/>
              </a:ext>
            </a:extLst>
          </p:cNvPr>
          <p:cNvSpPr txBox="1"/>
          <p:nvPr/>
        </p:nvSpPr>
        <p:spPr>
          <a:xfrm>
            <a:off x="5574941" y="1631210"/>
            <a:ext cx="1315478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statistik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deskriptif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inferensial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SPSS 27</a:t>
            </a:r>
            <a:endParaRPr sz="1000" dirty="0">
              <a:solidFill>
                <a:schemeClr val="accent3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50" name="Google Shape;2780;p61">
            <a:extLst>
              <a:ext uri="{FF2B5EF4-FFF2-40B4-BE49-F238E27FC236}">
                <a16:creationId xmlns:a16="http://schemas.microsoft.com/office/drawing/2014/main" xmlns="" id="{6BA14618-DBD7-F226-4F07-725EB42C1140}"/>
              </a:ext>
            </a:extLst>
          </p:cNvPr>
          <p:cNvSpPr txBox="1"/>
          <p:nvPr/>
        </p:nvSpPr>
        <p:spPr>
          <a:xfrm>
            <a:off x="7104774" y="1977726"/>
            <a:ext cx="1502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3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Teknik Analisis Data</a:t>
            </a:r>
            <a:endParaRPr sz="1200" b="1" dirty="0">
              <a:solidFill>
                <a:schemeClr val="accent3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51" name="Google Shape;2781;p61">
            <a:extLst>
              <a:ext uri="{FF2B5EF4-FFF2-40B4-BE49-F238E27FC236}">
                <a16:creationId xmlns:a16="http://schemas.microsoft.com/office/drawing/2014/main" xmlns="" id="{1211FA33-6F54-2E49-F05A-0D47B8628045}"/>
              </a:ext>
            </a:extLst>
          </p:cNvPr>
          <p:cNvSpPr txBox="1"/>
          <p:nvPr/>
        </p:nvSpPr>
        <p:spPr>
          <a:xfrm>
            <a:off x="6879378" y="2268143"/>
            <a:ext cx="1909029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deskriptif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uji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validitas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reliabilitas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linier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berganda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uji F dan uji t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spiritual,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Google Shape;2782;p61">
            <a:extLst>
              <a:ext uri="{FF2B5EF4-FFF2-40B4-BE49-F238E27FC236}">
                <a16:creationId xmlns:a16="http://schemas.microsoft.com/office/drawing/2014/main" xmlns="" id="{1BCED951-BA5D-D24B-FBC6-A63ED96BEDD6}"/>
              </a:ext>
            </a:extLst>
          </p:cNvPr>
          <p:cNvSpPr/>
          <p:nvPr/>
        </p:nvSpPr>
        <p:spPr>
          <a:xfrm>
            <a:off x="1367855" y="3157406"/>
            <a:ext cx="206400" cy="20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Google Shape;2783;p61">
            <a:extLst>
              <a:ext uri="{FF2B5EF4-FFF2-40B4-BE49-F238E27FC236}">
                <a16:creationId xmlns:a16="http://schemas.microsoft.com/office/drawing/2014/main" xmlns="" id="{03D56101-81C4-7B97-6107-D27256E0437D}"/>
              </a:ext>
            </a:extLst>
          </p:cNvPr>
          <p:cNvSpPr/>
          <p:nvPr/>
        </p:nvSpPr>
        <p:spPr>
          <a:xfrm>
            <a:off x="2946823" y="2636380"/>
            <a:ext cx="206400" cy="20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Google Shape;2784;p61">
            <a:extLst>
              <a:ext uri="{FF2B5EF4-FFF2-40B4-BE49-F238E27FC236}">
                <a16:creationId xmlns:a16="http://schemas.microsoft.com/office/drawing/2014/main" xmlns="" id="{299F1B10-FB26-3CE4-DB99-5B8D75E6CDB6}"/>
              </a:ext>
            </a:extLst>
          </p:cNvPr>
          <p:cNvSpPr/>
          <p:nvPr/>
        </p:nvSpPr>
        <p:spPr>
          <a:xfrm>
            <a:off x="6172794" y="2847122"/>
            <a:ext cx="206400" cy="206400"/>
          </a:xfrm>
          <a:prstGeom prst="ellipse">
            <a:avLst/>
          </a:prstGeom>
          <a:solidFill>
            <a:srgbClr val="F3AC3D"/>
          </a:solidFill>
          <a:ln>
            <a:solidFill>
              <a:srgbClr val="F3AC3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Google Shape;2785;p61">
            <a:extLst>
              <a:ext uri="{FF2B5EF4-FFF2-40B4-BE49-F238E27FC236}">
                <a16:creationId xmlns:a16="http://schemas.microsoft.com/office/drawing/2014/main" xmlns="" id="{00DA2952-580E-9317-76C6-B28DBA0ED290}"/>
              </a:ext>
            </a:extLst>
          </p:cNvPr>
          <p:cNvSpPr/>
          <p:nvPr/>
        </p:nvSpPr>
        <p:spPr>
          <a:xfrm>
            <a:off x="7569744" y="3346120"/>
            <a:ext cx="206400" cy="2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6" name="Google Shape;2786;p61">
            <a:extLst>
              <a:ext uri="{FF2B5EF4-FFF2-40B4-BE49-F238E27FC236}">
                <a16:creationId xmlns:a16="http://schemas.microsoft.com/office/drawing/2014/main" xmlns="" id="{AD44DB09-2813-5E4F-3488-6909D6D74572}"/>
              </a:ext>
            </a:extLst>
          </p:cNvPr>
          <p:cNvCxnSpPr>
            <a:stCxn id="52" idx="4"/>
          </p:cNvCxnSpPr>
          <p:nvPr/>
        </p:nvCxnSpPr>
        <p:spPr>
          <a:xfrm rot="-5400000" flipH="1">
            <a:off x="1929305" y="2905556"/>
            <a:ext cx="970800" cy="1887300"/>
          </a:xfrm>
          <a:prstGeom prst="bentConnector2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2787;p61">
            <a:extLst>
              <a:ext uri="{FF2B5EF4-FFF2-40B4-BE49-F238E27FC236}">
                <a16:creationId xmlns:a16="http://schemas.microsoft.com/office/drawing/2014/main" xmlns="" id="{96D701D8-317C-7F8D-59C1-15A5B83D8196}"/>
              </a:ext>
            </a:extLst>
          </p:cNvPr>
          <p:cNvCxnSpPr>
            <a:stCxn id="53" idx="4"/>
          </p:cNvCxnSpPr>
          <p:nvPr/>
        </p:nvCxnSpPr>
        <p:spPr>
          <a:xfrm rot="-5400000" flipH="1">
            <a:off x="2721223" y="3171580"/>
            <a:ext cx="6582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2788;p61">
            <a:extLst>
              <a:ext uri="{FF2B5EF4-FFF2-40B4-BE49-F238E27FC236}">
                <a16:creationId xmlns:a16="http://schemas.microsoft.com/office/drawing/2014/main" xmlns="" id="{D1BEF0A3-9082-D0D0-7EC8-88DF6FBCDCE3}"/>
              </a:ext>
            </a:extLst>
          </p:cNvPr>
          <p:cNvCxnSpPr>
            <a:cxnSpLocks/>
            <a:stCxn id="54" idx="4"/>
          </p:cNvCxnSpPr>
          <p:nvPr/>
        </p:nvCxnSpPr>
        <p:spPr>
          <a:xfrm rot="5400000">
            <a:off x="5404044" y="2891972"/>
            <a:ext cx="710400" cy="10335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F3AC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2789;p61">
            <a:extLst>
              <a:ext uri="{FF2B5EF4-FFF2-40B4-BE49-F238E27FC236}">
                <a16:creationId xmlns:a16="http://schemas.microsoft.com/office/drawing/2014/main" xmlns="" id="{13C07460-3F9D-AC4A-3602-628EF1C2DF82}"/>
              </a:ext>
            </a:extLst>
          </p:cNvPr>
          <p:cNvCxnSpPr>
            <a:cxnSpLocks/>
            <a:stCxn id="55" idx="4"/>
          </p:cNvCxnSpPr>
          <p:nvPr/>
        </p:nvCxnSpPr>
        <p:spPr>
          <a:xfrm rot="5400000">
            <a:off x="6248818" y="2546196"/>
            <a:ext cx="417802" cy="2430450"/>
          </a:xfrm>
          <a:prstGeom prst="bentConnector2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2778;p61">
            <a:extLst>
              <a:ext uri="{FF2B5EF4-FFF2-40B4-BE49-F238E27FC236}">
                <a16:creationId xmlns:a16="http://schemas.microsoft.com/office/drawing/2014/main" xmlns="" id="{6DD539FF-0F27-0721-F7F6-A2E760DAE52F}"/>
              </a:ext>
            </a:extLst>
          </p:cNvPr>
          <p:cNvSpPr txBox="1"/>
          <p:nvPr/>
        </p:nvSpPr>
        <p:spPr>
          <a:xfrm>
            <a:off x="3970202" y="1322471"/>
            <a:ext cx="1502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3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Teknik Pengumpulan Data</a:t>
            </a:r>
            <a:endParaRPr sz="1200" b="1" dirty="0">
              <a:solidFill>
                <a:schemeClr val="accent3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61" name="Google Shape;2779;p61">
            <a:extLst>
              <a:ext uri="{FF2B5EF4-FFF2-40B4-BE49-F238E27FC236}">
                <a16:creationId xmlns:a16="http://schemas.microsoft.com/office/drawing/2014/main" xmlns="" id="{5439676B-595B-4BEB-DE20-8CA22B89E2E3}"/>
              </a:ext>
            </a:extLst>
          </p:cNvPr>
          <p:cNvSpPr txBox="1"/>
          <p:nvPr/>
        </p:nvSpPr>
        <p:spPr>
          <a:xfrm>
            <a:off x="3868350" y="1641706"/>
            <a:ext cx="1752365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Teknik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pengumpulan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dua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kuesioner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sz="1000" dirty="0">
              <a:solidFill>
                <a:schemeClr val="accent3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cxnSp>
        <p:nvCxnSpPr>
          <p:cNvPr id="62" name="Google Shape;2789;p61">
            <a:extLst>
              <a:ext uri="{FF2B5EF4-FFF2-40B4-BE49-F238E27FC236}">
                <a16:creationId xmlns:a16="http://schemas.microsoft.com/office/drawing/2014/main" xmlns="" id="{3211D366-B608-2BB4-760B-BDFAB79DF60F}"/>
              </a:ext>
            </a:extLst>
          </p:cNvPr>
          <p:cNvCxnSpPr>
            <a:cxnSpLocks/>
          </p:cNvCxnSpPr>
          <p:nvPr/>
        </p:nvCxnSpPr>
        <p:spPr>
          <a:xfrm rot="5400000">
            <a:off x="3860385" y="3274429"/>
            <a:ext cx="1308517" cy="20551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6" name="Google Shape;2784;p61">
            <a:extLst>
              <a:ext uri="{FF2B5EF4-FFF2-40B4-BE49-F238E27FC236}">
                <a16:creationId xmlns:a16="http://schemas.microsoft.com/office/drawing/2014/main" xmlns="" id="{DE5C4CB9-E961-9E1E-EA05-367F713E43BF}"/>
              </a:ext>
            </a:extLst>
          </p:cNvPr>
          <p:cNvSpPr/>
          <p:nvPr/>
        </p:nvSpPr>
        <p:spPr>
          <a:xfrm>
            <a:off x="4522050" y="2560639"/>
            <a:ext cx="206400" cy="206400"/>
          </a:xfrm>
          <a:prstGeom prst="ellipse">
            <a:avLst/>
          </a:prstGeom>
          <a:solidFill>
            <a:schemeClr val="accent5"/>
          </a:solidFill>
          <a:ln>
            <a:solidFill>
              <a:srgbClr val="F3AC3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99" name="Google Shape;2769;p61">
            <a:extLst>
              <a:ext uri="{FF2B5EF4-FFF2-40B4-BE49-F238E27FC236}">
                <a16:creationId xmlns:a16="http://schemas.microsoft.com/office/drawing/2014/main" xmlns="" id="{090F2278-AD27-48CB-1014-553CDC3130FD}"/>
              </a:ext>
            </a:extLst>
          </p:cNvPr>
          <p:cNvSpPr/>
          <p:nvPr/>
        </p:nvSpPr>
        <p:spPr>
          <a:xfrm rot="5400000">
            <a:off x="2253580" y="2948330"/>
            <a:ext cx="4636839" cy="4636839"/>
          </a:xfrm>
          <a:prstGeom prst="pie">
            <a:avLst>
              <a:gd name="adj1" fmla="val 5405498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57;p36">
            <a:extLst>
              <a:ext uri="{FF2B5EF4-FFF2-40B4-BE49-F238E27FC236}">
                <a16:creationId xmlns:a16="http://schemas.microsoft.com/office/drawing/2014/main" xmlns="" id="{38C5ED45-53A7-919D-1BDC-5E20B281E9FC}"/>
              </a:ext>
            </a:extLst>
          </p:cNvPr>
          <p:cNvSpPr/>
          <p:nvPr/>
        </p:nvSpPr>
        <p:spPr>
          <a:xfrm flipH="1">
            <a:off x="3216038" y="3537028"/>
            <a:ext cx="919506" cy="835389"/>
          </a:xfrm>
          <a:custGeom>
            <a:avLst/>
            <a:gdLst/>
            <a:ahLst/>
            <a:cxnLst/>
            <a:rect l="l" t="t" r="r" b="b"/>
            <a:pathLst>
              <a:path w="52438" h="52405" extrusionOk="0">
                <a:moveTo>
                  <a:pt x="33611" y="19856"/>
                </a:moveTo>
                <a:cubicBezTo>
                  <a:pt x="33875" y="20161"/>
                  <a:pt x="34118" y="20482"/>
                  <a:pt x="34339" y="20816"/>
                </a:cubicBezTo>
                <a:lnTo>
                  <a:pt x="34339" y="20816"/>
                </a:lnTo>
                <a:cubicBezTo>
                  <a:pt x="34115" y="20477"/>
                  <a:pt x="33871" y="20157"/>
                  <a:pt x="33611" y="19856"/>
                </a:cubicBezTo>
                <a:close/>
                <a:moveTo>
                  <a:pt x="34339" y="20816"/>
                </a:moveTo>
                <a:lnTo>
                  <a:pt x="34339" y="20816"/>
                </a:lnTo>
                <a:cubicBezTo>
                  <a:pt x="34546" y="21130"/>
                  <a:pt x="34737" y="21461"/>
                  <a:pt x="34909" y="21807"/>
                </a:cubicBezTo>
                <a:lnTo>
                  <a:pt x="34909" y="21807"/>
                </a:lnTo>
                <a:cubicBezTo>
                  <a:pt x="34740" y="21466"/>
                  <a:pt x="34549" y="21135"/>
                  <a:pt x="34339" y="20816"/>
                </a:cubicBezTo>
                <a:close/>
                <a:moveTo>
                  <a:pt x="34909" y="21807"/>
                </a:moveTo>
                <a:cubicBezTo>
                  <a:pt x="35747" y="23495"/>
                  <a:pt x="36070" y="25436"/>
                  <a:pt x="35759" y="27387"/>
                </a:cubicBezTo>
                <a:cubicBezTo>
                  <a:pt x="35420" y="29646"/>
                  <a:pt x="34277" y="31642"/>
                  <a:pt x="32618" y="33065"/>
                </a:cubicBezTo>
                <a:lnTo>
                  <a:pt x="32618" y="33065"/>
                </a:lnTo>
                <a:cubicBezTo>
                  <a:pt x="35670" y="30460"/>
                  <a:pt x="36848" y="25991"/>
                  <a:pt x="35026" y="22050"/>
                </a:cubicBezTo>
                <a:cubicBezTo>
                  <a:pt x="34988" y="21968"/>
                  <a:pt x="34949" y="21887"/>
                  <a:pt x="34909" y="21807"/>
                </a:cubicBezTo>
                <a:close/>
                <a:moveTo>
                  <a:pt x="26561" y="16628"/>
                </a:moveTo>
                <a:cubicBezTo>
                  <a:pt x="22780" y="16628"/>
                  <a:pt x="19149" y="18936"/>
                  <a:pt x="17747" y="22817"/>
                </a:cubicBezTo>
                <a:cubicBezTo>
                  <a:pt x="15778" y="28321"/>
                  <a:pt x="19314" y="34292"/>
                  <a:pt x="25118" y="35193"/>
                </a:cubicBezTo>
                <a:cubicBezTo>
                  <a:pt x="25585" y="35259"/>
                  <a:pt x="26052" y="35293"/>
                  <a:pt x="26553" y="35326"/>
                </a:cubicBezTo>
                <a:cubicBezTo>
                  <a:pt x="27253" y="35293"/>
                  <a:pt x="27987" y="35226"/>
                  <a:pt x="28688" y="35059"/>
                </a:cubicBezTo>
                <a:cubicBezTo>
                  <a:pt x="30171" y="34712"/>
                  <a:pt x="31510" y="34016"/>
                  <a:pt x="32618" y="33065"/>
                </a:cubicBezTo>
                <a:lnTo>
                  <a:pt x="32618" y="33065"/>
                </a:lnTo>
                <a:cubicBezTo>
                  <a:pt x="31538" y="33988"/>
                  <a:pt x="30222" y="34677"/>
                  <a:pt x="28721" y="35026"/>
                </a:cubicBezTo>
                <a:cubicBezTo>
                  <a:pt x="27989" y="35200"/>
                  <a:pt x="27257" y="35284"/>
                  <a:pt x="26537" y="35284"/>
                </a:cubicBezTo>
                <a:cubicBezTo>
                  <a:pt x="22309" y="35284"/>
                  <a:pt x="18506" y="32397"/>
                  <a:pt x="17480" y="28121"/>
                </a:cubicBezTo>
                <a:cubicBezTo>
                  <a:pt x="16612" y="24485"/>
                  <a:pt x="18013" y="20682"/>
                  <a:pt x="21016" y="18447"/>
                </a:cubicBezTo>
                <a:lnTo>
                  <a:pt x="21049" y="18447"/>
                </a:lnTo>
                <a:cubicBezTo>
                  <a:pt x="22718" y="17225"/>
                  <a:pt x="24641" y="16648"/>
                  <a:pt x="26538" y="16648"/>
                </a:cubicBezTo>
                <a:cubicBezTo>
                  <a:pt x="29199" y="16648"/>
                  <a:pt x="31812" y="17782"/>
                  <a:pt x="33611" y="19856"/>
                </a:cubicBezTo>
                <a:lnTo>
                  <a:pt x="33611" y="19856"/>
                </a:lnTo>
                <a:cubicBezTo>
                  <a:pt x="32967" y="19113"/>
                  <a:pt x="32199" y="18465"/>
                  <a:pt x="31323" y="17947"/>
                </a:cubicBezTo>
                <a:cubicBezTo>
                  <a:pt x="29816" y="17049"/>
                  <a:pt x="28175" y="16628"/>
                  <a:pt x="26561" y="16628"/>
                </a:cubicBezTo>
                <a:close/>
                <a:moveTo>
                  <a:pt x="25819" y="1"/>
                </a:moveTo>
                <a:lnTo>
                  <a:pt x="23884" y="4904"/>
                </a:lnTo>
                <a:cubicBezTo>
                  <a:pt x="21983" y="5104"/>
                  <a:pt x="20148" y="5571"/>
                  <a:pt x="18380" y="6239"/>
                </a:cubicBezTo>
                <a:lnTo>
                  <a:pt x="14411" y="2803"/>
                </a:lnTo>
                <a:lnTo>
                  <a:pt x="7406" y="7973"/>
                </a:lnTo>
                <a:lnTo>
                  <a:pt x="9474" y="12777"/>
                </a:lnTo>
                <a:cubicBezTo>
                  <a:pt x="8306" y="14278"/>
                  <a:pt x="7306" y="15879"/>
                  <a:pt x="6572" y="17613"/>
                </a:cubicBezTo>
                <a:lnTo>
                  <a:pt x="1335" y="18014"/>
                </a:lnTo>
                <a:lnTo>
                  <a:pt x="1" y="26620"/>
                </a:lnTo>
                <a:lnTo>
                  <a:pt x="4904" y="28521"/>
                </a:lnTo>
                <a:cubicBezTo>
                  <a:pt x="5104" y="30423"/>
                  <a:pt x="5571" y="32257"/>
                  <a:pt x="6238" y="34025"/>
                </a:cubicBezTo>
                <a:lnTo>
                  <a:pt x="2803" y="37995"/>
                </a:lnTo>
                <a:lnTo>
                  <a:pt x="7973" y="45033"/>
                </a:lnTo>
                <a:lnTo>
                  <a:pt x="12776" y="42931"/>
                </a:lnTo>
                <a:cubicBezTo>
                  <a:pt x="14244" y="44099"/>
                  <a:pt x="15879" y="45100"/>
                  <a:pt x="17613" y="45867"/>
                </a:cubicBezTo>
                <a:lnTo>
                  <a:pt x="17980" y="51104"/>
                </a:lnTo>
                <a:lnTo>
                  <a:pt x="26586" y="52405"/>
                </a:lnTo>
                <a:lnTo>
                  <a:pt x="26586" y="52405"/>
                </a:lnTo>
                <a:lnTo>
                  <a:pt x="18013" y="51071"/>
                </a:lnTo>
                <a:lnTo>
                  <a:pt x="17613" y="45800"/>
                </a:lnTo>
                <a:cubicBezTo>
                  <a:pt x="15879" y="45066"/>
                  <a:pt x="14244" y="44099"/>
                  <a:pt x="12776" y="42898"/>
                </a:cubicBezTo>
                <a:lnTo>
                  <a:pt x="7973" y="44966"/>
                </a:lnTo>
                <a:lnTo>
                  <a:pt x="2836" y="37995"/>
                </a:lnTo>
                <a:lnTo>
                  <a:pt x="6272" y="34025"/>
                </a:lnTo>
                <a:cubicBezTo>
                  <a:pt x="5571" y="32257"/>
                  <a:pt x="5138" y="30389"/>
                  <a:pt x="4937" y="28521"/>
                </a:cubicBezTo>
                <a:lnTo>
                  <a:pt x="34" y="26586"/>
                </a:lnTo>
                <a:lnTo>
                  <a:pt x="1368" y="18014"/>
                </a:lnTo>
                <a:lnTo>
                  <a:pt x="6605" y="17647"/>
                </a:lnTo>
                <a:cubicBezTo>
                  <a:pt x="7372" y="15879"/>
                  <a:pt x="8340" y="14244"/>
                  <a:pt x="9541" y="12777"/>
                </a:cubicBezTo>
                <a:lnTo>
                  <a:pt x="7439" y="7973"/>
                </a:lnTo>
                <a:lnTo>
                  <a:pt x="14444" y="2836"/>
                </a:lnTo>
                <a:lnTo>
                  <a:pt x="18414" y="6272"/>
                </a:lnTo>
                <a:cubicBezTo>
                  <a:pt x="20182" y="5571"/>
                  <a:pt x="22050" y="5138"/>
                  <a:pt x="23918" y="4938"/>
                </a:cubicBezTo>
                <a:lnTo>
                  <a:pt x="25852" y="34"/>
                </a:lnTo>
                <a:lnTo>
                  <a:pt x="34425" y="1335"/>
                </a:lnTo>
                <a:lnTo>
                  <a:pt x="34792" y="6572"/>
                </a:lnTo>
                <a:cubicBezTo>
                  <a:pt x="36527" y="7339"/>
                  <a:pt x="38161" y="8340"/>
                  <a:pt x="39629" y="9541"/>
                </a:cubicBezTo>
                <a:lnTo>
                  <a:pt x="44466" y="7439"/>
                </a:lnTo>
                <a:lnTo>
                  <a:pt x="49603" y="14444"/>
                </a:lnTo>
                <a:lnTo>
                  <a:pt x="46167" y="18414"/>
                </a:lnTo>
                <a:cubicBezTo>
                  <a:pt x="46834" y="20182"/>
                  <a:pt x="47301" y="22017"/>
                  <a:pt x="47501" y="23918"/>
                </a:cubicBezTo>
                <a:lnTo>
                  <a:pt x="52405" y="25853"/>
                </a:lnTo>
                <a:lnTo>
                  <a:pt x="51070" y="34425"/>
                </a:lnTo>
                <a:lnTo>
                  <a:pt x="45833" y="34792"/>
                </a:lnTo>
                <a:cubicBezTo>
                  <a:pt x="45066" y="36527"/>
                  <a:pt x="44099" y="38161"/>
                  <a:pt x="42931" y="39629"/>
                </a:cubicBezTo>
                <a:lnTo>
                  <a:pt x="44999" y="44466"/>
                </a:lnTo>
                <a:lnTo>
                  <a:pt x="37994" y="49603"/>
                </a:lnTo>
                <a:lnTo>
                  <a:pt x="45033" y="44466"/>
                </a:lnTo>
                <a:lnTo>
                  <a:pt x="42965" y="39662"/>
                </a:lnTo>
                <a:cubicBezTo>
                  <a:pt x="44132" y="38161"/>
                  <a:pt x="45099" y="36560"/>
                  <a:pt x="45867" y="34826"/>
                </a:cubicBezTo>
                <a:lnTo>
                  <a:pt x="51104" y="34459"/>
                </a:lnTo>
                <a:lnTo>
                  <a:pt x="52438" y="25819"/>
                </a:lnTo>
                <a:lnTo>
                  <a:pt x="47534" y="23885"/>
                </a:lnTo>
                <a:cubicBezTo>
                  <a:pt x="47334" y="22017"/>
                  <a:pt x="46901" y="20149"/>
                  <a:pt x="46200" y="18381"/>
                </a:cubicBezTo>
                <a:lnTo>
                  <a:pt x="49636" y="14444"/>
                </a:lnTo>
                <a:lnTo>
                  <a:pt x="44466" y="7373"/>
                </a:lnTo>
                <a:lnTo>
                  <a:pt x="39629" y="9474"/>
                </a:lnTo>
                <a:cubicBezTo>
                  <a:pt x="38161" y="8273"/>
                  <a:pt x="36527" y="7306"/>
                  <a:pt x="34792" y="6539"/>
                </a:cubicBezTo>
                <a:lnTo>
                  <a:pt x="34425" y="1302"/>
                </a:lnTo>
                <a:lnTo>
                  <a:pt x="25819" y="1"/>
                </a:lnTo>
                <a:close/>
                <a:moveTo>
                  <a:pt x="34025" y="46167"/>
                </a:moveTo>
                <a:cubicBezTo>
                  <a:pt x="32257" y="46834"/>
                  <a:pt x="30389" y="47301"/>
                  <a:pt x="28521" y="47501"/>
                </a:cubicBezTo>
                <a:lnTo>
                  <a:pt x="26586" y="52405"/>
                </a:lnTo>
                <a:lnTo>
                  <a:pt x="28521" y="47535"/>
                </a:lnTo>
                <a:cubicBezTo>
                  <a:pt x="30422" y="47335"/>
                  <a:pt x="32257" y="46868"/>
                  <a:pt x="34025" y="46167"/>
                </a:cubicBezTo>
                <a:close/>
                <a:moveTo>
                  <a:pt x="26586" y="52405"/>
                </a:moveTo>
                <a:lnTo>
                  <a:pt x="26586" y="52405"/>
                </a:lnTo>
                <a:lnTo>
                  <a:pt x="26586" y="52405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" name="Google Shape;558;p36">
            <a:extLst>
              <a:ext uri="{FF2B5EF4-FFF2-40B4-BE49-F238E27FC236}">
                <a16:creationId xmlns:a16="http://schemas.microsoft.com/office/drawing/2014/main" xmlns="" id="{C90A4192-EB0C-A321-7A74-221416B7DE70}"/>
              </a:ext>
            </a:extLst>
          </p:cNvPr>
          <p:cNvGrpSpPr/>
          <p:nvPr/>
        </p:nvGrpSpPr>
        <p:grpSpPr>
          <a:xfrm>
            <a:off x="3211356" y="3534908"/>
            <a:ext cx="927696" cy="842307"/>
            <a:chOff x="924075" y="2347416"/>
            <a:chExt cx="1122512" cy="1121111"/>
          </a:xfrm>
        </p:grpSpPr>
        <p:sp>
          <p:nvSpPr>
            <p:cNvPr id="1060" name="Google Shape;559;p36">
              <a:extLst>
                <a:ext uri="{FF2B5EF4-FFF2-40B4-BE49-F238E27FC236}">
                  <a16:creationId xmlns:a16="http://schemas.microsoft.com/office/drawing/2014/main" xmlns="" id="{C1465BF1-7EDD-A2E9-C461-9F72817D4C8D}"/>
                </a:ext>
              </a:extLst>
            </p:cNvPr>
            <p:cNvSpPr/>
            <p:nvPr/>
          </p:nvSpPr>
          <p:spPr>
            <a:xfrm flipH="1">
              <a:off x="1272981" y="2700384"/>
              <a:ext cx="409095" cy="404448"/>
            </a:xfrm>
            <a:custGeom>
              <a:avLst/>
              <a:gdLst/>
              <a:ahLst/>
              <a:cxnLst/>
              <a:rect l="l" t="t" r="r" b="b"/>
              <a:pathLst>
                <a:path w="19281" h="19062" extrusionOk="0">
                  <a:moveTo>
                    <a:pt x="9685" y="1"/>
                  </a:moveTo>
                  <a:cubicBezTo>
                    <a:pt x="8441" y="1"/>
                    <a:pt x="7189" y="245"/>
                    <a:pt x="6005" y="744"/>
                  </a:cubicBezTo>
                  <a:cubicBezTo>
                    <a:pt x="5271" y="1011"/>
                    <a:pt x="4637" y="1445"/>
                    <a:pt x="4037" y="1945"/>
                  </a:cubicBezTo>
                  <a:cubicBezTo>
                    <a:pt x="4704" y="1578"/>
                    <a:pt x="5371" y="1245"/>
                    <a:pt x="6071" y="978"/>
                  </a:cubicBezTo>
                  <a:cubicBezTo>
                    <a:pt x="7145" y="552"/>
                    <a:pt x="8280" y="342"/>
                    <a:pt x="9415" y="342"/>
                  </a:cubicBezTo>
                  <a:cubicBezTo>
                    <a:pt x="10324" y="342"/>
                    <a:pt x="11233" y="477"/>
                    <a:pt x="12109" y="744"/>
                  </a:cubicBezTo>
                  <a:cubicBezTo>
                    <a:pt x="13477" y="1145"/>
                    <a:pt x="14744" y="1879"/>
                    <a:pt x="15745" y="2846"/>
                  </a:cubicBezTo>
                  <a:cubicBezTo>
                    <a:pt x="16946" y="3980"/>
                    <a:pt x="17813" y="5381"/>
                    <a:pt x="18247" y="6949"/>
                  </a:cubicBezTo>
                  <a:cubicBezTo>
                    <a:pt x="18514" y="7783"/>
                    <a:pt x="18614" y="8650"/>
                    <a:pt x="18614" y="9551"/>
                  </a:cubicBezTo>
                  <a:cubicBezTo>
                    <a:pt x="18614" y="10451"/>
                    <a:pt x="18480" y="11352"/>
                    <a:pt x="18180" y="12219"/>
                  </a:cubicBezTo>
                  <a:cubicBezTo>
                    <a:pt x="17012" y="15989"/>
                    <a:pt x="13510" y="18557"/>
                    <a:pt x="9574" y="18557"/>
                  </a:cubicBezTo>
                  <a:cubicBezTo>
                    <a:pt x="7773" y="18557"/>
                    <a:pt x="6005" y="18057"/>
                    <a:pt x="4504" y="17056"/>
                  </a:cubicBezTo>
                  <a:cubicBezTo>
                    <a:pt x="1935" y="15355"/>
                    <a:pt x="401" y="12453"/>
                    <a:pt x="434" y="9351"/>
                  </a:cubicBezTo>
                  <a:cubicBezTo>
                    <a:pt x="434" y="7282"/>
                    <a:pt x="1168" y="5248"/>
                    <a:pt x="2435" y="3613"/>
                  </a:cubicBezTo>
                  <a:cubicBezTo>
                    <a:pt x="3369" y="2479"/>
                    <a:pt x="4070" y="2012"/>
                    <a:pt x="4037" y="1945"/>
                  </a:cubicBezTo>
                  <a:lnTo>
                    <a:pt x="4037" y="1945"/>
                  </a:lnTo>
                  <a:cubicBezTo>
                    <a:pt x="3369" y="2379"/>
                    <a:pt x="2769" y="2879"/>
                    <a:pt x="2302" y="3480"/>
                  </a:cubicBezTo>
                  <a:cubicBezTo>
                    <a:pt x="901" y="5114"/>
                    <a:pt x="100" y="7182"/>
                    <a:pt x="34" y="9317"/>
                  </a:cubicBezTo>
                  <a:cubicBezTo>
                    <a:pt x="0" y="10785"/>
                    <a:pt x="301" y="12286"/>
                    <a:pt x="934" y="13620"/>
                  </a:cubicBezTo>
                  <a:cubicBezTo>
                    <a:pt x="1668" y="15155"/>
                    <a:pt x="2802" y="16489"/>
                    <a:pt x="4237" y="17423"/>
                  </a:cubicBezTo>
                  <a:cubicBezTo>
                    <a:pt x="5004" y="17957"/>
                    <a:pt x="5838" y="18357"/>
                    <a:pt x="6705" y="18624"/>
                  </a:cubicBezTo>
                  <a:cubicBezTo>
                    <a:pt x="7560" y="18899"/>
                    <a:pt x="8415" y="19062"/>
                    <a:pt x="9296" y="19062"/>
                  </a:cubicBezTo>
                  <a:cubicBezTo>
                    <a:pt x="9377" y="19062"/>
                    <a:pt x="9459" y="19060"/>
                    <a:pt x="9540" y="19058"/>
                  </a:cubicBezTo>
                  <a:cubicBezTo>
                    <a:pt x="9566" y="19058"/>
                    <a:pt x="9591" y="19058"/>
                    <a:pt x="9617" y="19058"/>
                  </a:cubicBezTo>
                  <a:cubicBezTo>
                    <a:pt x="13788" y="19058"/>
                    <a:pt x="17454" y="16331"/>
                    <a:pt x="18714" y="12353"/>
                  </a:cubicBezTo>
                  <a:cubicBezTo>
                    <a:pt x="19281" y="10551"/>
                    <a:pt x="19281" y="8617"/>
                    <a:pt x="18747" y="6782"/>
                  </a:cubicBezTo>
                  <a:cubicBezTo>
                    <a:pt x="18247" y="5148"/>
                    <a:pt x="17346" y="3680"/>
                    <a:pt x="16078" y="2512"/>
                  </a:cubicBezTo>
                  <a:cubicBezTo>
                    <a:pt x="14317" y="859"/>
                    <a:pt x="12016" y="1"/>
                    <a:pt x="9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560;p36">
              <a:extLst>
                <a:ext uri="{FF2B5EF4-FFF2-40B4-BE49-F238E27FC236}">
                  <a16:creationId xmlns:a16="http://schemas.microsoft.com/office/drawing/2014/main" xmlns="" id="{0A292CD6-605F-9560-1190-C9DC8FD2A5E5}"/>
                </a:ext>
              </a:extLst>
            </p:cNvPr>
            <p:cNvSpPr/>
            <p:nvPr/>
          </p:nvSpPr>
          <p:spPr>
            <a:xfrm flipH="1">
              <a:off x="924075" y="2347416"/>
              <a:ext cx="1122512" cy="1121111"/>
            </a:xfrm>
            <a:custGeom>
              <a:avLst/>
              <a:gdLst/>
              <a:ahLst/>
              <a:cxnLst/>
              <a:rect l="l" t="t" r="r" b="b"/>
              <a:pathLst>
                <a:path w="52905" h="52839" extrusionOk="0">
                  <a:moveTo>
                    <a:pt x="25986" y="0"/>
                  </a:moveTo>
                  <a:lnTo>
                    <a:pt x="25952" y="100"/>
                  </a:lnTo>
                  <a:cubicBezTo>
                    <a:pt x="25197" y="2006"/>
                    <a:pt x="24570" y="3588"/>
                    <a:pt x="24073" y="4942"/>
                  </a:cubicBezTo>
                  <a:lnTo>
                    <a:pt x="24073" y="4942"/>
                  </a:lnTo>
                  <a:cubicBezTo>
                    <a:pt x="22655" y="5110"/>
                    <a:pt x="21268" y="5409"/>
                    <a:pt x="19915" y="5871"/>
                  </a:cubicBezTo>
                  <a:cubicBezTo>
                    <a:pt x="19481" y="6005"/>
                    <a:pt x="19147" y="6138"/>
                    <a:pt x="18947" y="6238"/>
                  </a:cubicBezTo>
                  <a:cubicBezTo>
                    <a:pt x="18814" y="6271"/>
                    <a:pt x="18714" y="6305"/>
                    <a:pt x="18614" y="6372"/>
                  </a:cubicBezTo>
                  <a:cubicBezTo>
                    <a:pt x="18714" y="6338"/>
                    <a:pt x="18847" y="6305"/>
                    <a:pt x="18947" y="6271"/>
                  </a:cubicBezTo>
                  <a:lnTo>
                    <a:pt x="19948" y="5938"/>
                  </a:lnTo>
                  <a:cubicBezTo>
                    <a:pt x="21316" y="5538"/>
                    <a:pt x="22717" y="5237"/>
                    <a:pt x="24118" y="5104"/>
                  </a:cubicBezTo>
                  <a:lnTo>
                    <a:pt x="24184" y="5104"/>
                  </a:lnTo>
                  <a:lnTo>
                    <a:pt x="24184" y="5071"/>
                  </a:lnTo>
                  <a:cubicBezTo>
                    <a:pt x="24708" y="3762"/>
                    <a:pt x="25327" y="2197"/>
                    <a:pt x="26106" y="281"/>
                  </a:cubicBezTo>
                  <a:lnTo>
                    <a:pt x="26106" y="281"/>
                  </a:lnTo>
                  <a:lnTo>
                    <a:pt x="34534" y="1648"/>
                  </a:lnTo>
                  <a:lnTo>
                    <a:pt x="34534" y="1648"/>
                  </a:lnTo>
                  <a:cubicBezTo>
                    <a:pt x="34633" y="3238"/>
                    <a:pt x="34763" y="4895"/>
                    <a:pt x="34892" y="6772"/>
                  </a:cubicBezTo>
                  <a:lnTo>
                    <a:pt x="34892" y="6872"/>
                  </a:lnTo>
                  <a:lnTo>
                    <a:pt x="34992" y="6905"/>
                  </a:lnTo>
                  <a:cubicBezTo>
                    <a:pt x="36727" y="7672"/>
                    <a:pt x="38328" y="8640"/>
                    <a:pt x="39795" y="9841"/>
                  </a:cubicBezTo>
                  <a:lnTo>
                    <a:pt x="39862" y="9907"/>
                  </a:lnTo>
                  <a:lnTo>
                    <a:pt x="39996" y="9841"/>
                  </a:lnTo>
                  <a:lnTo>
                    <a:pt x="44659" y="7833"/>
                  </a:lnTo>
                  <a:lnTo>
                    <a:pt x="49596" y="14566"/>
                  </a:lnTo>
                  <a:lnTo>
                    <a:pt x="49596" y="14566"/>
                  </a:lnTo>
                  <a:lnTo>
                    <a:pt x="46233" y="18413"/>
                  </a:lnTo>
                  <a:lnTo>
                    <a:pt x="46167" y="18514"/>
                  </a:lnTo>
                  <a:lnTo>
                    <a:pt x="46200" y="18647"/>
                  </a:lnTo>
                  <a:cubicBezTo>
                    <a:pt x="46867" y="20382"/>
                    <a:pt x="47334" y="22216"/>
                    <a:pt x="47534" y="24084"/>
                  </a:cubicBezTo>
                  <a:lnTo>
                    <a:pt x="47534" y="24251"/>
                  </a:lnTo>
                  <a:lnTo>
                    <a:pt x="47668" y="24284"/>
                  </a:lnTo>
                  <a:lnTo>
                    <a:pt x="52373" y="26154"/>
                  </a:lnTo>
                  <a:lnTo>
                    <a:pt x="52373" y="26154"/>
                  </a:lnTo>
                  <a:cubicBezTo>
                    <a:pt x="51961" y="28822"/>
                    <a:pt x="51548" y="31550"/>
                    <a:pt x="51105" y="34339"/>
                  </a:cubicBezTo>
                  <a:lnTo>
                    <a:pt x="51105" y="34339"/>
                  </a:lnTo>
                  <a:lnTo>
                    <a:pt x="46067" y="34692"/>
                  </a:lnTo>
                  <a:lnTo>
                    <a:pt x="45900" y="34692"/>
                  </a:lnTo>
                  <a:lnTo>
                    <a:pt x="45833" y="34859"/>
                  </a:lnTo>
                  <a:cubicBezTo>
                    <a:pt x="45099" y="36560"/>
                    <a:pt x="44099" y="38194"/>
                    <a:pt x="42931" y="39629"/>
                  </a:cubicBezTo>
                  <a:lnTo>
                    <a:pt x="42831" y="39762"/>
                  </a:lnTo>
                  <a:lnTo>
                    <a:pt x="42898" y="39896"/>
                  </a:lnTo>
                  <a:lnTo>
                    <a:pt x="44881" y="44535"/>
                  </a:lnTo>
                  <a:lnTo>
                    <a:pt x="38224" y="49449"/>
                  </a:lnTo>
                  <a:lnTo>
                    <a:pt x="38224" y="49449"/>
                  </a:lnTo>
                  <a:lnTo>
                    <a:pt x="34425" y="46100"/>
                  </a:lnTo>
                  <a:lnTo>
                    <a:pt x="34292" y="46000"/>
                  </a:lnTo>
                  <a:lnTo>
                    <a:pt x="34125" y="46067"/>
                  </a:lnTo>
                  <a:cubicBezTo>
                    <a:pt x="32390" y="46734"/>
                    <a:pt x="30556" y="47201"/>
                    <a:pt x="28721" y="47401"/>
                  </a:cubicBezTo>
                  <a:lnTo>
                    <a:pt x="28554" y="47401"/>
                  </a:lnTo>
                  <a:lnTo>
                    <a:pt x="28487" y="47534"/>
                  </a:lnTo>
                  <a:cubicBezTo>
                    <a:pt x="27849" y="49162"/>
                    <a:pt x="27241" y="50760"/>
                    <a:pt x="26635" y="52239"/>
                  </a:cubicBezTo>
                  <a:lnTo>
                    <a:pt x="26635" y="52239"/>
                  </a:lnTo>
                  <a:lnTo>
                    <a:pt x="18432" y="51036"/>
                  </a:lnTo>
                  <a:lnTo>
                    <a:pt x="18432" y="51036"/>
                  </a:lnTo>
                  <a:cubicBezTo>
                    <a:pt x="18304" y="49302"/>
                    <a:pt x="18176" y="47573"/>
                    <a:pt x="18080" y="46000"/>
                  </a:cubicBezTo>
                  <a:lnTo>
                    <a:pt x="18080" y="45866"/>
                  </a:lnTo>
                  <a:lnTo>
                    <a:pt x="17947" y="45800"/>
                  </a:lnTo>
                  <a:cubicBezTo>
                    <a:pt x="16212" y="45033"/>
                    <a:pt x="14611" y="44065"/>
                    <a:pt x="13143" y="42864"/>
                  </a:cubicBezTo>
                  <a:lnTo>
                    <a:pt x="13010" y="42764"/>
                  </a:lnTo>
                  <a:lnTo>
                    <a:pt x="12876" y="42831"/>
                  </a:lnTo>
                  <a:lnTo>
                    <a:pt x="8255" y="44839"/>
                  </a:lnTo>
                  <a:lnTo>
                    <a:pt x="8255" y="44839"/>
                  </a:lnTo>
                  <a:lnTo>
                    <a:pt x="3289" y="38123"/>
                  </a:lnTo>
                  <a:lnTo>
                    <a:pt x="3289" y="38123"/>
                  </a:lnTo>
                  <a:lnTo>
                    <a:pt x="6605" y="34292"/>
                  </a:lnTo>
                  <a:lnTo>
                    <a:pt x="6705" y="34191"/>
                  </a:lnTo>
                  <a:lnTo>
                    <a:pt x="6638" y="34058"/>
                  </a:lnTo>
                  <a:cubicBezTo>
                    <a:pt x="5938" y="32323"/>
                    <a:pt x="5504" y="30489"/>
                    <a:pt x="5304" y="28621"/>
                  </a:cubicBezTo>
                  <a:lnTo>
                    <a:pt x="5304" y="28487"/>
                  </a:lnTo>
                  <a:lnTo>
                    <a:pt x="5171" y="28421"/>
                  </a:lnTo>
                  <a:lnTo>
                    <a:pt x="456" y="26580"/>
                  </a:lnTo>
                  <a:lnTo>
                    <a:pt x="456" y="26580"/>
                  </a:lnTo>
                  <a:cubicBezTo>
                    <a:pt x="907" y="23673"/>
                    <a:pt x="1296" y="20892"/>
                    <a:pt x="1716" y="18267"/>
                  </a:cubicBezTo>
                  <a:lnTo>
                    <a:pt x="1716" y="18267"/>
                  </a:lnTo>
                  <a:lnTo>
                    <a:pt x="6805" y="17913"/>
                  </a:lnTo>
                  <a:lnTo>
                    <a:pt x="6905" y="17913"/>
                  </a:lnTo>
                  <a:lnTo>
                    <a:pt x="6939" y="17813"/>
                  </a:lnTo>
                  <a:cubicBezTo>
                    <a:pt x="7706" y="16078"/>
                    <a:pt x="8673" y="14444"/>
                    <a:pt x="9841" y="12976"/>
                  </a:cubicBezTo>
                  <a:lnTo>
                    <a:pt x="9907" y="12910"/>
                  </a:lnTo>
                  <a:lnTo>
                    <a:pt x="9874" y="12843"/>
                  </a:lnTo>
                  <a:lnTo>
                    <a:pt x="7787" y="8113"/>
                  </a:lnTo>
                  <a:lnTo>
                    <a:pt x="14624" y="3042"/>
                  </a:lnTo>
                  <a:lnTo>
                    <a:pt x="14624" y="3042"/>
                  </a:lnTo>
                  <a:lnTo>
                    <a:pt x="17580" y="5538"/>
                  </a:lnTo>
                  <a:lnTo>
                    <a:pt x="18347" y="6171"/>
                  </a:lnTo>
                  <a:cubicBezTo>
                    <a:pt x="18414" y="6238"/>
                    <a:pt x="18514" y="6305"/>
                    <a:pt x="18614" y="6372"/>
                  </a:cubicBezTo>
                  <a:cubicBezTo>
                    <a:pt x="18547" y="6271"/>
                    <a:pt x="18447" y="6205"/>
                    <a:pt x="18380" y="6138"/>
                  </a:cubicBezTo>
                  <a:lnTo>
                    <a:pt x="17613" y="5438"/>
                  </a:lnTo>
                  <a:lnTo>
                    <a:pt x="14711" y="2869"/>
                  </a:lnTo>
                  <a:lnTo>
                    <a:pt x="14644" y="2802"/>
                  </a:lnTo>
                  <a:lnTo>
                    <a:pt x="14577" y="2836"/>
                  </a:lnTo>
                  <a:lnTo>
                    <a:pt x="7539" y="7973"/>
                  </a:lnTo>
                  <a:lnTo>
                    <a:pt x="7472" y="8006"/>
                  </a:lnTo>
                  <a:lnTo>
                    <a:pt x="7506" y="8106"/>
                  </a:lnTo>
                  <a:lnTo>
                    <a:pt x="9539" y="12862"/>
                  </a:lnTo>
                  <a:lnTo>
                    <a:pt x="9539" y="12862"/>
                  </a:lnTo>
                  <a:cubicBezTo>
                    <a:pt x="8397" y="14303"/>
                    <a:pt x="7439" y="15866"/>
                    <a:pt x="6695" y="17552"/>
                  </a:cubicBezTo>
                  <a:lnTo>
                    <a:pt x="6695" y="17552"/>
                  </a:lnTo>
                  <a:lnTo>
                    <a:pt x="1535" y="17913"/>
                  </a:lnTo>
                  <a:lnTo>
                    <a:pt x="1368" y="17913"/>
                  </a:lnTo>
                  <a:lnTo>
                    <a:pt x="1368" y="18080"/>
                  </a:lnTo>
                  <a:cubicBezTo>
                    <a:pt x="934" y="20782"/>
                    <a:pt x="501" y="23651"/>
                    <a:pt x="34" y="26653"/>
                  </a:cubicBezTo>
                  <a:lnTo>
                    <a:pt x="0" y="26820"/>
                  </a:lnTo>
                  <a:lnTo>
                    <a:pt x="167" y="26886"/>
                  </a:lnTo>
                  <a:lnTo>
                    <a:pt x="4917" y="28773"/>
                  </a:lnTo>
                  <a:lnTo>
                    <a:pt x="4917" y="28773"/>
                  </a:lnTo>
                  <a:cubicBezTo>
                    <a:pt x="5119" y="30594"/>
                    <a:pt x="5566" y="32384"/>
                    <a:pt x="6197" y="34113"/>
                  </a:cubicBezTo>
                  <a:lnTo>
                    <a:pt x="6197" y="34113"/>
                  </a:lnTo>
                  <a:lnTo>
                    <a:pt x="2836" y="37927"/>
                  </a:lnTo>
                  <a:lnTo>
                    <a:pt x="2736" y="38094"/>
                  </a:lnTo>
                  <a:lnTo>
                    <a:pt x="2836" y="38228"/>
                  </a:lnTo>
                  <a:cubicBezTo>
                    <a:pt x="4437" y="40429"/>
                    <a:pt x="6205" y="42831"/>
                    <a:pt x="7973" y="45266"/>
                  </a:cubicBezTo>
                  <a:lnTo>
                    <a:pt x="8106" y="45433"/>
                  </a:lnTo>
                  <a:lnTo>
                    <a:pt x="8273" y="45366"/>
                  </a:lnTo>
                  <a:lnTo>
                    <a:pt x="12951" y="43319"/>
                  </a:lnTo>
                  <a:lnTo>
                    <a:pt x="12951" y="43319"/>
                  </a:lnTo>
                  <a:cubicBezTo>
                    <a:pt x="14348" y="44445"/>
                    <a:pt x="15922" y="45392"/>
                    <a:pt x="17588" y="46130"/>
                  </a:cubicBezTo>
                  <a:lnTo>
                    <a:pt x="17588" y="46130"/>
                  </a:lnTo>
                  <a:cubicBezTo>
                    <a:pt x="17687" y="47730"/>
                    <a:pt x="17817" y="49484"/>
                    <a:pt x="17947" y="51237"/>
                  </a:cubicBezTo>
                  <a:lnTo>
                    <a:pt x="17947" y="51437"/>
                  </a:lnTo>
                  <a:lnTo>
                    <a:pt x="18147" y="51470"/>
                  </a:lnTo>
                  <a:lnTo>
                    <a:pt x="26753" y="52805"/>
                  </a:lnTo>
                  <a:lnTo>
                    <a:pt x="26953" y="52838"/>
                  </a:lnTo>
                  <a:lnTo>
                    <a:pt x="27053" y="52638"/>
                  </a:lnTo>
                  <a:cubicBezTo>
                    <a:pt x="27631" y="51128"/>
                    <a:pt x="28272" y="49525"/>
                    <a:pt x="28884" y="47918"/>
                  </a:cubicBezTo>
                  <a:lnTo>
                    <a:pt x="28884" y="47918"/>
                  </a:lnTo>
                  <a:cubicBezTo>
                    <a:pt x="30685" y="47687"/>
                    <a:pt x="32454" y="47246"/>
                    <a:pt x="34136" y="46595"/>
                  </a:cubicBezTo>
                  <a:lnTo>
                    <a:pt x="34136" y="46595"/>
                  </a:lnTo>
                  <a:cubicBezTo>
                    <a:pt x="35433" y="47699"/>
                    <a:pt x="36729" y="48833"/>
                    <a:pt x="37994" y="49936"/>
                  </a:cubicBezTo>
                  <a:lnTo>
                    <a:pt x="38161" y="50069"/>
                  </a:lnTo>
                  <a:lnTo>
                    <a:pt x="38328" y="49936"/>
                  </a:lnTo>
                  <a:lnTo>
                    <a:pt x="45333" y="44799"/>
                  </a:lnTo>
                  <a:lnTo>
                    <a:pt x="45533" y="44666"/>
                  </a:lnTo>
                  <a:lnTo>
                    <a:pt x="45433" y="44465"/>
                  </a:lnTo>
                  <a:cubicBezTo>
                    <a:pt x="44754" y="42914"/>
                    <a:pt x="44075" y="41331"/>
                    <a:pt x="43427" y="39808"/>
                  </a:cubicBezTo>
                  <a:lnTo>
                    <a:pt x="43427" y="39808"/>
                  </a:lnTo>
                  <a:cubicBezTo>
                    <a:pt x="44558" y="38375"/>
                    <a:pt x="45508" y="36821"/>
                    <a:pt x="46247" y="35146"/>
                  </a:cubicBezTo>
                  <a:lnTo>
                    <a:pt x="46247" y="35146"/>
                  </a:lnTo>
                  <a:lnTo>
                    <a:pt x="51304" y="34792"/>
                  </a:lnTo>
                  <a:lnTo>
                    <a:pt x="51504" y="34792"/>
                  </a:lnTo>
                  <a:lnTo>
                    <a:pt x="51537" y="34592"/>
                  </a:lnTo>
                  <a:cubicBezTo>
                    <a:pt x="52004" y="31656"/>
                    <a:pt x="52438" y="28788"/>
                    <a:pt x="52871" y="25986"/>
                  </a:cubicBezTo>
                  <a:lnTo>
                    <a:pt x="52905" y="25785"/>
                  </a:lnTo>
                  <a:lnTo>
                    <a:pt x="52705" y="25719"/>
                  </a:lnTo>
                  <a:lnTo>
                    <a:pt x="47953" y="23844"/>
                  </a:lnTo>
                  <a:lnTo>
                    <a:pt x="47953" y="23844"/>
                  </a:lnTo>
                  <a:cubicBezTo>
                    <a:pt x="47750" y="22038"/>
                    <a:pt x="47307" y="20264"/>
                    <a:pt x="46652" y="18548"/>
                  </a:cubicBezTo>
                  <a:lnTo>
                    <a:pt x="46652" y="18548"/>
                  </a:lnTo>
                  <a:lnTo>
                    <a:pt x="50003" y="14677"/>
                  </a:lnTo>
                  <a:lnTo>
                    <a:pt x="50103" y="14544"/>
                  </a:lnTo>
                  <a:lnTo>
                    <a:pt x="50003" y="14411"/>
                  </a:lnTo>
                  <a:lnTo>
                    <a:pt x="44832" y="7406"/>
                  </a:lnTo>
                  <a:lnTo>
                    <a:pt x="44732" y="7272"/>
                  </a:lnTo>
                  <a:lnTo>
                    <a:pt x="44599" y="7339"/>
                  </a:lnTo>
                  <a:lnTo>
                    <a:pt x="39878" y="9372"/>
                  </a:lnTo>
                  <a:lnTo>
                    <a:pt x="39878" y="9372"/>
                  </a:lnTo>
                  <a:cubicBezTo>
                    <a:pt x="38457" y="8224"/>
                    <a:pt x="36852" y="7292"/>
                    <a:pt x="35184" y="6546"/>
                  </a:cubicBezTo>
                  <a:lnTo>
                    <a:pt x="35184" y="6546"/>
                  </a:lnTo>
                  <a:cubicBezTo>
                    <a:pt x="35022" y="4682"/>
                    <a:pt x="34923" y="3009"/>
                    <a:pt x="34792" y="1401"/>
                  </a:cubicBezTo>
                  <a:lnTo>
                    <a:pt x="34792" y="1268"/>
                  </a:lnTo>
                  <a:lnTo>
                    <a:pt x="34658" y="1268"/>
                  </a:lnTo>
                  <a:lnTo>
                    <a:pt x="2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61;p36">
            <a:extLst>
              <a:ext uri="{FF2B5EF4-FFF2-40B4-BE49-F238E27FC236}">
                <a16:creationId xmlns:a16="http://schemas.microsoft.com/office/drawing/2014/main" xmlns="" id="{2A162795-0C2E-0671-04FD-AF3139AF87EF}"/>
              </a:ext>
            </a:extLst>
          </p:cNvPr>
          <p:cNvSpPr/>
          <p:nvPr/>
        </p:nvSpPr>
        <p:spPr>
          <a:xfrm flipH="1">
            <a:off x="3431834" y="4970681"/>
            <a:ext cx="98284" cy="245683"/>
          </a:xfrm>
          <a:custGeom>
            <a:avLst/>
            <a:gdLst/>
            <a:ahLst/>
            <a:cxnLst/>
            <a:rect l="l" t="t" r="r" b="b"/>
            <a:pathLst>
              <a:path w="5605" h="15412" extrusionOk="0">
                <a:moveTo>
                  <a:pt x="1201" y="1"/>
                </a:moveTo>
                <a:cubicBezTo>
                  <a:pt x="300" y="2870"/>
                  <a:pt x="0" y="5738"/>
                  <a:pt x="934" y="8574"/>
                </a:cubicBezTo>
                <a:cubicBezTo>
                  <a:pt x="1835" y="11442"/>
                  <a:pt x="3102" y="13577"/>
                  <a:pt x="5471" y="15378"/>
                </a:cubicBezTo>
                <a:lnTo>
                  <a:pt x="5471" y="15412"/>
                </a:lnTo>
                <a:cubicBezTo>
                  <a:pt x="5571" y="12576"/>
                  <a:pt x="5604" y="9708"/>
                  <a:pt x="5004" y="6972"/>
                </a:cubicBezTo>
                <a:cubicBezTo>
                  <a:pt x="4403" y="4204"/>
                  <a:pt x="3403" y="1769"/>
                  <a:pt x="1201" y="1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562;p36">
            <a:extLst>
              <a:ext uri="{FF2B5EF4-FFF2-40B4-BE49-F238E27FC236}">
                <a16:creationId xmlns:a16="http://schemas.microsoft.com/office/drawing/2014/main" xmlns="" id="{0F8BC827-3FD8-F319-21D0-694BC367CE61}"/>
              </a:ext>
            </a:extLst>
          </p:cNvPr>
          <p:cNvSpPr/>
          <p:nvPr/>
        </p:nvSpPr>
        <p:spPr>
          <a:xfrm flipH="1">
            <a:off x="5926648" y="4534627"/>
            <a:ext cx="88921" cy="246751"/>
          </a:xfrm>
          <a:custGeom>
            <a:avLst/>
            <a:gdLst/>
            <a:ahLst/>
            <a:cxnLst/>
            <a:rect l="l" t="t" r="r" b="b"/>
            <a:pathLst>
              <a:path w="5071" h="15479" extrusionOk="0">
                <a:moveTo>
                  <a:pt x="901" y="1"/>
                </a:moveTo>
                <a:cubicBezTo>
                  <a:pt x="101" y="2536"/>
                  <a:pt x="1" y="5238"/>
                  <a:pt x="601" y="7840"/>
                </a:cubicBezTo>
                <a:cubicBezTo>
                  <a:pt x="1101" y="10442"/>
                  <a:pt x="1935" y="13010"/>
                  <a:pt x="3036" y="15445"/>
                </a:cubicBezTo>
                <a:lnTo>
                  <a:pt x="3170" y="15479"/>
                </a:lnTo>
                <a:cubicBezTo>
                  <a:pt x="4537" y="13077"/>
                  <a:pt x="5071" y="10275"/>
                  <a:pt x="4637" y="7573"/>
                </a:cubicBezTo>
                <a:cubicBezTo>
                  <a:pt x="4237" y="4704"/>
                  <a:pt x="2936" y="2036"/>
                  <a:pt x="9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563;p36">
            <a:extLst>
              <a:ext uri="{FF2B5EF4-FFF2-40B4-BE49-F238E27FC236}">
                <a16:creationId xmlns:a16="http://schemas.microsoft.com/office/drawing/2014/main" xmlns="" id="{064EF751-B4E7-DF56-2D75-C6BB54532193}"/>
              </a:ext>
            </a:extLst>
          </p:cNvPr>
          <p:cNvSpPr/>
          <p:nvPr/>
        </p:nvSpPr>
        <p:spPr>
          <a:xfrm flipH="1">
            <a:off x="5816083" y="4618114"/>
            <a:ext cx="82485" cy="261114"/>
          </a:xfrm>
          <a:custGeom>
            <a:avLst/>
            <a:gdLst/>
            <a:ahLst/>
            <a:cxnLst/>
            <a:rect l="l" t="t" r="r" b="b"/>
            <a:pathLst>
              <a:path w="4704" h="16380" extrusionOk="0">
                <a:moveTo>
                  <a:pt x="2635" y="1"/>
                </a:moveTo>
                <a:cubicBezTo>
                  <a:pt x="867" y="2169"/>
                  <a:pt x="33" y="5071"/>
                  <a:pt x="33" y="7940"/>
                </a:cubicBezTo>
                <a:cubicBezTo>
                  <a:pt x="0" y="10775"/>
                  <a:pt x="567" y="13577"/>
                  <a:pt x="1234" y="16346"/>
                </a:cubicBezTo>
                <a:lnTo>
                  <a:pt x="1234" y="16379"/>
                </a:lnTo>
                <a:cubicBezTo>
                  <a:pt x="3236" y="14111"/>
                  <a:pt x="4036" y="11743"/>
                  <a:pt x="4370" y="8741"/>
                </a:cubicBezTo>
                <a:cubicBezTo>
                  <a:pt x="4703" y="5705"/>
                  <a:pt x="4103" y="2670"/>
                  <a:pt x="2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564;p36">
            <a:extLst>
              <a:ext uri="{FF2B5EF4-FFF2-40B4-BE49-F238E27FC236}">
                <a16:creationId xmlns:a16="http://schemas.microsoft.com/office/drawing/2014/main" xmlns="" id="{6E0B1153-AD0D-102A-A170-422C93C52DDA}"/>
              </a:ext>
            </a:extLst>
          </p:cNvPr>
          <p:cNvSpPr/>
          <p:nvPr/>
        </p:nvSpPr>
        <p:spPr>
          <a:xfrm flipH="1">
            <a:off x="5736523" y="4758512"/>
            <a:ext cx="75488" cy="236102"/>
          </a:xfrm>
          <a:custGeom>
            <a:avLst/>
            <a:gdLst/>
            <a:ahLst/>
            <a:cxnLst/>
            <a:rect l="l" t="t" r="r" b="b"/>
            <a:pathLst>
              <a:path w="4305" h="14811" extrusionOk="0">
                <a:moveTo>
                  <a:pt x="1669" y="0"/>
                </a:moveTo>
                <a:cubicBezTo>
                  <a:pt x="335" y="2168"/>
                  <a:pt x="1" y="4870"/>
                  <a:pt x="268" y="7439"/>
                </a:cubicBezTo>
                <a:cubicBezTo>
                  <a:pt x="568" y="9974"/>
                  <a:pt x="1435" y="12409"/>
                  <a:pt x="2369" y="14811"/>
                </a:cubicBezTo>
                <a:cubicBezTo>
                  <a:pt x="3870" y="12543"/>
                  <a:pt x="4304" y="10341"/>
                  <a:pt x="4271" y="7606"/>
                </a:cubicBezTo>
                <a:cubicBezTo>
                  <a:pt x="4204" y="4870"/>
                  <a:pt x="3303" y="2202"/>
                  <a:pt x="1669" y="0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565;p36">
            <a:extLst>
              <a:ext uri="{FF2B5EF4-FFF2-40B4-BE49-F238E27FC236}">
                <a16:creationId xmlns:a16="http://schemas.microsoft.com/office/drawing/2014/main" xmlns="" id="{60F13A7C-CC51-5484-C15D-7F22CE4B5D5F}"/>
              </a:ext>
            </a:extLst>
          </p:cNvPr>
          <p:cNvSpPr/>
          <p:nvPr/>
        </p:nvSpPr>
        <p:spPr>
          <a:xfrm flipH="1">
            <a:off x="5620716" y="4813814"/>
            <a:ext cx="89499" cy="263234"/>
          </a:xfrm>
          <a:custGeom>
            <a:avLst/>
            <a:gdLst/>
            <a:ahLst/>
            <a:cxnLst/>
            <a:rect l="l" t="t" r="r" b="b"/>
            <a:pathLst>
              <a:path w="5104" h="16513" extrusionOk="0">
                <a:moveTo>
                  <a:pt x="3403" y="0"/>
                </a:moveTo>
                <a:cubicBezTo>
                  <a:pt x="1401" y="2102"/>
                  <a:pt x="467" y="5004"/>
                  <a:pt x="234" y="7906"/>
                </a:cubicBezTo>
                <a:cubicBezTo>
                  <a:pt x="1" y="10765"/>
                  <a:pt x="464" y="13657"/>
                  <a:pt x="962" y="16484"/>
                </a:cubicBezTo>
                <a:lnTo>
                  <a:pt x="962" y="16484"/>
                </a:lnTo>
                <a:cubicBezTo>
                  <a:pt x="3111" y="14323"/>
                  <a:pt x="4072" y="11963"/>
                  <a:pt x="4570" y="8974"/>
                </a:cubicBezTo>
                <a:cubicBezTo>
                  <a:pt x="5104" y="5938"/>
                  <a:pt x="4703" y="2802"/>
                  <a:pt x="3403" y="0"/>
                </a:cubicBezTo>
                <a:close/>
                <a:moveTo>
                  <a:pt x="962" y="16484"/>
                </a:moveTo>
                <a:cubicBezTo>
                  <a:pt x="953" y="16493"/>
                  <a:pt x="944" y="16503"/>
                  <a:pt x="934" y="16512"/>
                </a:cubicBezTo>
                <a:lnTo>
                  <a:pt x="967" y="16512"/>
                </a:lnTo>
                <a:cubicBezTo>
                  <a:pt x="966" y="16503"/>
                  <a:pt x="964" y="16493"/>
                  <a:pt x="962" y="16484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566;p36">
            <a:extLst>
              <a:ext uri="{FF2B5EF4-FFF2-40B4-BE49-F238E27FC236}">
                <a16:creationId xmlns:a16="http://schemas.microsoft.com/office/drawing/2014/main" xmlns="" id="{615EA678-ADC5-ACA8-2F1B-0617144A987E}"/>
              </a:ext>
            </a:extLst>
          </p:cNvPr>
          <p:cNvSpPr/>
          <p:nvPr/>
        </p:nvSpPr>
        <p:spPr>
          <a:xfrm flipH="1">
            <a:off x="5534141" y="4927606"/>
            <a:ext cx="75471" cy="243563"/>
          </a:xfrm>
          <a:custGeom>
            <a:avLst/>
            <a:gdLst/>
            <a:ahLst/>
            <a:cxnLst/>
            <a:rect l="l" t="t" r="r" b="b"/>
            <a:pathLst>
              <a:path w="4304" h="15279" extrusionOk="0">
                <a:moveTo>
                  <a:pt x="2302" y="1"/>
                </a:moveTo>
                <a:cubicBezTo>
                  <a:pt x="634" y="2069"/>
                  <a:pt x="1" y="4804"/>
                  <a:pt x="1" y="7440"/>
                </a:cubicBezTo>
                <a:cubicBezTo>
                  <a:pt x="34" y="10108"/>
                  <a:pt x="634" y="12710"/>
                  <a:pt x="1335" y="15278"/>
                </a:cubicBezTo>
                <a:cubicBezTo>
                  <a:pt x="3103" y="13110"/>
                  <a:pt x="3837" y="10875"/>
                  <a:pt x="4070" y="8107"/>
                </a:cubicBezTo>
                <a:cubicBezTo>
                  <a:pt x="4304" y="5271"/>
                  <a:pt x="3703" y="2436"/>
                  <a:pt x="2302" y="1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567;p36">
            <a:extLst>
              <a:ext uri="{FF2B5EF4-FFF2-40B4-BE49-F238E27FC236}">
                <a16:creationId xmlns:a16="http://schemas.microsoft.com/office/drawing/2014/main" xmlns="" id="{52492054-5206-5228-04B2-FB6D610080FE}"/>
              </a:ext>
            </a:extLst>
          </p:cNvPr>
          <p:cNvSpPr/>
          <p:nvPr/>
        </p:nvSpPr>
        <p:spPr>
          <a:xfrm flipH="1">
            <a:off x="5877520" y="4847674"/>
            <a:ext cx="281351" cy="67526"/>
          </a:xfrm>
          <a:custGeom>
            <a:avLst/>
            <a:gdLst/>
            <a:ahLst/>
            <a:cxnLst/>
            <a:rect l="l" t="t" r="r" b="b"/>
            <a:pathLst>
              <a:path w="16045" h="4236" extrusionOk="0">
                <a:moveTo>
                  <a:pt x="6209" y="0"/>
                </a:moveTo>
                <a:cubicBezTo>
                  <a:pt x="5715" y="0"/>
                  <a:pt x="5223" y="15"/>
                  <a:pt x="4737" y="45"/>
                </a:cubicBezTo>
                <a:cubicBezTo>
                  <a:pt x="3036" y="178"/>
                  <a:pt x="1401" y="778"/>
                  <a:pt x="0" y="1813"/>
                </a:cubicBezTo>
                <a:cubicBezTo>
                  <a:pt x="2454" y="3426"/>
                  <a:pt x="5273" y="4235"/>
                  <a:pt x="8088" y="4235"/>
                </a:cubicBezTo>
                <a:cubicBezTo>
                  <a:pt x="10860" y="4235"/>
                  <a:pt x="13629" y="3451"/>
                  <a:pt x="16045" y="1879"/>
                </a:cubicBezTo>
                <a:cubicBezTo>
                  <a:pt x="14044" y="1112"/>
                  <a:pt x="11942" y="545"/>
                  <a:pt x="9807" y="278"/>
                </a:cubicBezTo>
                <a:cubicBezTo>
                  <a:pt x="8625" y="89"/>
                  <a:pt x="7410" y="0"/>
                  <a:pt x="6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568;p36">
            <a:extLst>
              <a:ext uri="{FF2B5EF4-FFF2-40B4-BE49-F238E27FC236}">
                <a16:creationId xmlns:a16="http://schemas.microsoft.com/office/drawing/2014/main" xmlns="" id="{633DB656-94A4-875E-20EB-5D78A331DD71}"/>
              </a:ext>
            </a:extLst>
          </p:cNvPr>
          <p:cNvSpPr/>
          <p:nvPr/>
        </p:nvSpPr>
        <p:spPr>
          <a:xfrm flipH="1">
            <a:off x="5706853" y="5147043"/>
            <a:ext cx="228711" cy="55044"/>
          </a:xfrm>
          <a:custGeom>
            <a:avLst/>
            <a:gdLst/>
            <a:ahLst/>
            <a:cxnLst/>
            <a:rect l="l" t="t" r="r" b="b"/>
            <a:pathLst>
              <a:path w="13043" h="3453" extrusionOk="0">
                <a:moveTo>
                  <a:pt x="5074" y="1"/>
                </a:moveTo>
                <a:cubicBezTo>
                  <a:pt x="4660" y="1"/>
                  <a:pt x="4247" y="16"/>
                  <a:pt x="3836" y="46"/>
                </a:cubicBezTo>
                <a:cubicBezTo>
                  <a:pt x="2435" y="146"/>
                  <a:pt x="1101" y="646"/>
                  <a:pt x="0" y="1480"/>
                </a:cubicBezTo>
                <a:cubicBezTo>
                  <a:pt x="1987" y="2794"/>
                  <a:pt x="4280" y="3453"/>
                  <a:pt x="6575" y="3453"/>
                </a:cubicBezTo>
                <a:cubicBezTo>
                  <a:pt x="8825" y="3453"/>
                  <a:pt x="11077" y="2819"/>
                  <a:pt x="13043" y="1547"/>
                </a:cubicBezTo>
                <a:cubicBezTo>
                  <a:pt x="11408" y="913"/>
                  <a:pt x="9707" y="479"/>
                  <a:pt x="7973" y="246"/>
                </a:cubicBezTo>
                <a:cubicBezTo>
                  <a:pt x="7015" y="82"/>
                  <a:pt x="6041" y="1"/>
                  <a:pt x="5074" y="1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569;p36">
            <a:extLst>
              <a:ext uri="{FF2B5EF4-FFF2-40B4-BE49-F238E27FC236}">
                <a16:creationId xmlns:a16="http://schemas.microsoft.com/office/drawing/2014/main" xmlns="" id="{F64FBC76-DAC1-82DA-FDF7-38EC8368A2DD}"/>
              </a:ext>
            </a:extLst>
          </p:cNvPr>
          <p:cNvSpPr/>
          <p:nvPr/>
        </p:nvSpPr>
        <p:spPr>
          <a:xfrm flipH="1">
            <a:off x="5783335" y="4958453"/>
            <a:ext cx="281369" cy="67622"/>
          </a:xfrm>
          <a:custGeom>
            <a:avLst/>
            <a:gdLst/>
            <a:ahLst/>
            <a:cxnLst/>
            <a:rect l="l" t="t" r="r" b="b"/>
            <a:pathLst>
              <a:path w="16046" h="4242" extrusionOk="0">
                <a:moveTo>
                  <a:pt x="6404" y="1"/>
                </a:moveTo>
                <a:cubicBezTo>
                  <a:pt x="5838" y="1"/>
                  <a:pt x="5271" y="23"/>
                  <a:pt x="4704" y="67"/>
                </a:cubicBezTo>
                <a:cubicBezTo>
                  <a:pt x="3003" y="201"/>
                  <a:pt x="1368" y="801"/>
                  <a:pt x="1" y="1802"/>
                </a:cubicBezTo>
                <a:cubicBezTo>
                  <a:pt x="2438" y="3432"/>
                  <a:pt x="5248" y="4241"/>
                  <a:pt x="8064" y="4241"/>
                </a:cubicBezTo>
                <a:cubicBezTo>
                  <a:pt x="10836" y="4241"/>
                  <a:pt x="13613" y="3457"/>
                  <a:pt x="16045" y="1902"/>
                </a:cubicBezTo>
                <a:cubicBezTo>
                  <a:pt x="14011" y="1101"/>
                  <a:pt x="11909" y="568"/>
                  <a:pt x="9774" y="267"/>
                </a:cubicBezTo>
                <a:cubicBezTo>
                  <a:pt x="8662" y="90"/>
                  <a:pt x="7536" y="1"/>
                  <a:pt x="6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570;p36">
            <a:extLst>
              <a:ext uri="{FF2B5EF4-FFF2-40B4-BE49-F238E27FC236}">
                <a16:creationId xmlns:a16="http://schemas.microsoft.com/office/drawing/2014/main" xmlns="" id="{76F90610-F451-6957-844F-98C12F730931}"/>
              </a:ext>
            </a:extLst>
          </p:cNvPr>
          <p:cNvSpPr/>
          <p:nvPr/>
        </p:nvSpPr>
        <p:spPr>
          <a:xfrm flipH="1">
            <a:off x="5785820" y="5052987"/>
            <a:ext cx="279019" cy="74875"/>
          </a:xfrm>
          <a:custGeom>
            <a:avLst/>
            <a:gdLst/>
            <a:ahLst/>
            <a:cxnLst/>
            <a:rect l="l" t="t" r="r" b="b"/>
            <a:pathLst>
              <a:path w="15912" h="4697" extrusionOk="0">
                <a:moveTo>
                  <a:pt x="4512" y="0"/>
                </a:moveTo>
                <a:cubicBezTo>
                  <a:pt x="2943" y="0"/>
                  <a:pt x="1386" y="372"/>
                  <a:pt x="0" y="1142"/>
                </a:cubicBezTo>
                <a:cubicBezTo>
                  <a:pt x="2708" y="3481"/>
                  <a:pt x="6110" y="4697"/>
                  <a:pt x="9553" y="4697"/>
                </a:cubicBezTo>
                <a:cubicBezTo>
                  <a:pt x="11709" y="4697"/>
                  <a:pt x="13882" y="4220"/>
                  <a:pt x="15912" y="3244"/>
                </a:cubicBezTo>
                <a:lnTo>
                  <a:pt x="15878" y="3244"/>
                </a:lnTo>
                <a:cubicBezTo>
                  <a:pt x="14010" y="2210"/>
                  <a:pt x="11975" y="1409"/>
                  <a:pt x="9907" y="842"/>
                </a:cubicBezTo>
                <a:cubicBezTo>
                  <a:pt x="8273" y="375"/>
                  <a:pt x="6605" y="108"/>
                  <a:pt x="4904" y="8"/>
                </a:cubicBezTo>
                <a:cubicBezTo>
                  <a:pt x="4773" y="3"/>
                  <a:pt x="4643" y="0"/>
                  <a:pt x="45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571;p36">
            <a:extLst>
              <a:ext uri="{FF2B5EF4-FFF2-40B4-BE49-F238E27FC236}">
                <a16:creationId xmlns:a16="http://schemas.microsoft.com/office/drawing/2014/main" xmlns="" id="{6D2ECB54-A205-4C2E-CF2D-4C6782A78727}"/>
              </a:ext>
            </a:extLst>
          </p:cNvPr>
          <p:cNvSpPr/>
          <p:nvPr/>
        </p:nvSpPr>
        <p:spPr>
          <a:xfrm flipH="1">
            <a:off x="5952381" y="4702988"/>
            <a:ext cx="279036" cy="93192"/>
          </a:xfrm>
          <a:custGeom>
            <a:avLst/>
            <a:gdLst/>
            <a:ahLst/>
            <a:cxnLst/>
            <a:rect l="l" t="t" r="r" b="b"/>
            <a:pathLst>
              <a:path w="15913" h="5846" extrusionOk="0">
                <a:moveTo>
                  <a:pt x="2125" y="1"/>
                </a:moveTo>
                <a:cubicBezTo>
                  <a:pt x="1414" y="1"/>
                  <a:pt x="704" y="49"/>
                  <a:pt x="1" y="148"/>
                </a:cubicBezTo>
                <a:cubicBezTo>
                  <a:pt x="3458" y="3803"/>
                  <a:pt x="8264" y="5846"/>
                  <a:pt x="13252" y="5846"/>
                </a:cubicBezTo>
                <a:cubicBezTo>
                  <a:pt x="14135" y="5846"/>
                  <a:pt x="15024" y="5782"/>
                  <a:pt x="15912" y="5651"/>
                </a:cubicBezTo>
                <a:cubicBezTo>
                  <a:pt x="12610" y="4184"/>
                  <a:pt x="9875" y="1649"/>
                  <a:pt x="6439" y="581"/>
                </a:cubicBezTo>
                <a:cubicBezTo>
                  <a:pt x="5029" y="201"/>
                  <a:pt x="3574" y="1"/>
                  <a:pt x="212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572;p36">
            <a:extLst>
              <a:ext uri="{FF2B5EF4-FFF2-40B4-BE49-F238E27FC236}">
                <a16:creationId xmlns:a16="http://schemas.microsoft.com/office/drawing/2014/main" xmlns="" id="{1F2158CE-A186-0AD5-F957-76287943042A}"/>
              </a:ext>
            </a:extLst>
          </p:cNvPr>
          <p:cNvSpPr/>
          <p:nvPr/>
        </p:nvSpPr>
        <p:spPr>
          <a:xfrm flipH="1">
            <a:off x="5560483" y="4597390"/>
            <a:ext cx="558038" cy="599813"/>
          </a:xfrm>
          <a:custGeom>
            <a:avLst/>
            <a:gdLst/>
            <a:ahLst/>
            <a:cxnLst/>
            <a:rect l="l" t="t" r="r" b="b"/>
            <a:pathLst>
              <a:path w="31824" h="37627" extrusionOk="0">
                <a:moveTo>
                  <a:pt x="1" y="0"/>
                </a:moveTo>
                <a:lnTo>
                  <a:pt x="1" y="0"/>
                </a:lnTo>
                <a:cubicBezTo>
                  <a:pt x="34" y="33"/>
                  <a:pt x="34" y="100"/>
                  <a:pt x="68" y="133"/>
                </a:cubicBezTo>
                <a:lnTo>
                  <a:pt x="301" y="434"/>
                </a:lnTo>
                <a:lnTo>
                  <a:pt x="1135" y="1568"/>
                </a:lnTo>
                <a:cubicBezTo>
                  <a:pt x="1869" y="2569"/>
                  <a:pt x="2936" y="4036"/>
                  <a:pt x="4304" y="5804"/>
                </a:cubicBezTo>
                <a:cubicBezTo>
                  <a:pt x="7006" y="9373"/>
                  <a:pt x="10775" y="14244"/>
                  <a:pt x="15112" y="19514"/>
                </a:cubicBezTo>
                <a:cubicBezTo>
                  <a:pt x="19448" y="24751"/>
                  <a:pt x="23584" y="29354"/>
                  <a:pt x="26687" y="32557"/>
                </a:cubicBezTo>
                <a:cubicBezTo>
                  <a:pt x="27420" y="33357"/>
                  <a:pt x="28154" y="34091"/>
                  <a:pt x="28788" y="34725"/>
                </a:cubicBezTo>
                <a:cubicBezTo>
                  <a:pt x="29388" y="35359"/>
                  <a:pt x="29956" y="35892"/>
                  <a:pt x="30389" y="36326"/>
                </a:cubicBezTo>
                <a:lnTo>
                  <a:pt x="31423" y="37293"/>
                </a:lnTo>
                <a:lnTo>
                  <a:pt x="31723" y="37527"/>
                </a:lnTo>
                <a:cubicBezTo>
                  <a:pt x="31757" y="37560"/>
                  <a:pt x="31790" y="37594"/>
                  <a:pt x="31824" y="37627"/>
                </a:cubicBezTo>
                <a:lnTo>
                  <a:pt x="31757" y="37527"/>
                </a:lnTo>
                <a:lnTo>
                  <a:pt x="31490" y="37260"/>
                </a:lnTo>
                <a:lnTo>
                  <a:pt x="30489" y="36226"/>
                </a:lnTo>
                <a:cubicBezTo>
                  <a:pt x="30056" y="35792"/>
                  <a:pt x="29489" y="35259"/>
                  <a:pt x="28888" y="34625"/>
                </a:cubicBezTo>
                <a:cubicBezTo>
                  <a:pt x="28288" y="33958"/>
                  <a:pt x="27554" y="33257"/>
                  <a:pt x="26820" y="32423"/>
                </a:cubicBezTo>
                <a:cubicBezTo>
                  <a:pt x="23751" y="29188"/>
                  <a:pt x="19615" y="24584"/>
                  <a:pt x="15278" y="19347"/>
                </a:cubicBezTo>
                <a:cubicBezTo>
                  <a:pt x="10942" y="14110"/>
                  <a:pt x="7173" y="9240"/>
                  <a:pt x="4437" y="5704"/>
                </a:cubicBezTo>
                <a:cubicBezTo>
                  <a:pt x="3070" y="3970"/>
                  <a:pt x="1969" y="2535"/>
                  <a:pt x="1202" y="1534"/>
                </a:cubicBezTo>
                <a:lnTo>
                  <a:pt x="334" y="400"/>
                </a:lnTo>
                <a:lnTo>
                  <a:pt x="101" y="100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573;p36">
            <a:extLst>
              <a:ext uri="{FF2B5EF4-FFF2-40B4-BE49-F238E27FC236}">
                <a16:creationId xmlns:a16="http://schemas.microsoft.com/office/drawing/2014/main" xmlns="" id="{94569803-79C4-8231-A9C7-D6381B27B2F5}"/>
              </a:ext>
            </a:extLst>
          </p:cNvPr>
          <p:cNvSpPr/>
          <p:nvPr/>
        </p:nvSpPr>
        <p:spPr>
          <a:xfrm flipH="1">
            <a:off x="3307298" y="4180993"/>
            <a:ext cx="1383942" cy="1043324"/>
          </a:xfrm>
          <a:custGeom>
            <a:avLst/>
            <a:gdLst/>
            <a:ahLst/>
            <a:cxnLst/>
            <a:rect l="l" t="t" r="r" b="b"/>
            <a:pathLst>
              <a:path w="78924" h="65449" extrusionOk="0">
                <a:moveTo>
                  <a:pt x="12113" y="0"/>
                </a:moveTo>
                <a:cubicBezTo>
                  <a:pt x="8134" y="0"/>
                  <a:pt x="4800" y="3046"/>
                  <a:pt x="4503" y="7006"/>
                </a:cubicBezTo>
                <a:lnTo>
                  <a:pt x="0" y="65415"/>
                </a:lnTo>
                <a:lnTo>
                  <a:pt x="73186" y="65448"/>
                </a:lnTo>
                <a:lnTo>
                  <a:pt x="78490" y="9508"/>
                </a:lnTo>
                <a:cubicBezTo>
                  <a:pt x="78923" y="5105"/>
                  <a:pt x="75487" y="1269"/>
                  <a:pt x="71051" y="1169"/>
                </a:cubicBezTo>
                <a:lnTo>
                  <a:pt x="12242" y="1"/>
                </a:lnTo>
                <a:cubicBezTo>
                  <a:pt x="12199" y="1"/>
                  <a:pt x="12156" y="0"/>
                  <a:pt x="12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574;p36">
            <a:extLst>
              <a:ext uri="{FF2B5EF4-FFF2-40B4-BE49-F238E27FC236}">
                <a16:creationId xmlns:a16="http://schemas.microsoft.com/office/drawing/2014/main" xmlns="" id="{D1CA1102-25AD-8B42-CBC3-1EF2E908275C}"/>
              </a:ext>
            </a:extLst>
          </p:cNvPr>
          <p:cNvSpPr/>
          <p:nvPr/>
        </p:nvSpPr>
        <p:spPr>
          <a:xfrm flipH="1">
            <a:off x="3449972" y="4195356"/>
            <a:ext cx="242178" cy="1028961"/>
          </a:xfrm>
          <a:custGeom>
            <a:avLst/>
            <a:gdLst/>
            <a:ahLst/>
            <a:cxnLst/>
            <a:rect l="l" t="t" r="r" b="b"/>
            <a:pathLst>
              <a:path w="13811" h="64548" extrusionOk="0">
                <a:moveTo>
                  <a:pt x="0" y="1"/>
                </a:moveTo>
                <a:cubicBezTo>
                  <a:pt x="0" y="1"/>
                  <a:pt x="100" y="1"/>
                  <a:pt x="300" y="34"/>
                </a:cubicBezTo>
                <a:lnTo>
                  <a:pt x="1134" y="68"/>
                </a:lnTo>
                <a:lnTo>
                  <a:pt x="4437" y="168"/>
                </a:lnTo>
                <a:lnTo>
                  <a:pt x="9607" y="268"/>
                </a:lnTo>
                <a:lnTo>
                  <a:pt x="11142" y="335"/>
                </a:lnTo>
                <a:cubicBezTo>
                  <a:pt x="12276" y="368"/>
                  <a:pt x="13210" y="1168"/>
                  <a:pt x="13510" y="2236"/>
                </a:cubicBezTo>
                <a:cubicBezTo>
                  <a:pt x="13577" y="2536"/>
                  <a:pt x="13610" y="2836"/>
                  <a:pt x="13610" y="3103"/>
                </a:cubicBezTo>
                <a:cubicBezTo>
                  <a:pt x="13610" y="3403"/>
                  <a:pt x="13610" y="3704"/>
                  <a:pt x="13610" y="4037"/>
                </a:cubicBezTo>
                <a:cubicBezTo>
                  <a:pt x="13010" y="10242"/>
                  <a:pt x="12276" y="17880"/>
                  <a:pt x="11475" y="26153"/>
                </a:cubicBezTo>
                <a:cubicBezTo>
                  <a:pt x="10441" y="36761"/>
                  <a:pt x="9540" y="46334"/>
                  <a:pt x="8873" y="53306"/>
                </a:cubicBezTo>
                <a:cubicBezTo>
                  <a:pt x="8573" y="56775"/>
                  <a:pt x="8306" y="59544"/>
                  <a:pt x="8139" y="61545"/>
                </a:cubicBezTo>
                <a:cubicBezTo>
                  <a:pt x="8039" y="62479"/>
                  <a:pt x="7973" y="63246"/>
                  <a:pt x="7939" y="63780"/>
                </a:cubicBezTo>
                <a:cubicBezTo>
                  <a:pt x="7906" y="64013"/>
                  <a:pt x="7906" y="64214"/>
                  <a:pt x="7873" y="64347"/>
                </a:cubicBezTo>
                <a:cubicBezTo>
                  <a:pt x="7873" y="64414"/>
                  <a:pt x="7873" y="64480"/>
                  <a:pt x="7873" y="64547"/>
                </a:cubicBezTo>
                <a:cubicBezTo>
                  <a:pt x="7906" y="64480"/>
                  <a:pt x="7906" y="64414"/>
                  <a:pt x="7906" y="64347"/>
                </a:cubicBezTo>
                <a:cubicBezTo>
                  <a:pt x="7906" y="64214"/>
                  <a:pt x="7939" y="64013"/>
                  <a:pt x="7973" y="63747"/>
                </a:cubicBezTo>
                <a:cubicBezTo>
                  <a:pt x="8039" y="63246"/>
                  <a:pt x="8106" y="62479"/>
                  <a:pt x="8206" y="61512"/>
                </a:cubicBezTo>
                <a:cubicBezTo>
                  <a:pt x="8406" y="59577"/>
                  <a:pt x="8706" y="56775"/>
                  <a:pt x="9040" y="53306"/>
                </a:cubicBezTo>
                <a:cubicBezTo>
                  <a:pt x="9741" y="46334"/>
                  <a:pt x="10675" y="36761"/>
                  <a:pt x="11709" y="26153"/>
                </a:cubicBezTo>
                <a:cubicBezTo>
                  <a:pt x="12476" y="17914"/>
                  <a:pt x="13210" y="10242"/>
                  <a:pt x="13810" y="4037"/>
                </a:cubicBezTo>
                <a:cubicBezTo>
                  <a:pt x="13810" y="3737"/>
                  <a:pt x="13810" y="3403"/>
                  <a:pt x="13777" y="3103"/>
                </a:cubicBezTo>
                <a:cubicBezTo>
                  <a:pt x="13777" y="2803"/>
                  <a:pt x="13743" y="2503"/>
                  <a:pt x="13677" y="2203"/>
                </a:cubicBezTo>
                <a:cubicBezTo>
                  <a:pt x="13543" y="1635"/>
                  <a:pt x="13176" y="1102"/>
                  <a:pt x="12709" y="735"/>
                </a:cubicBezTo>
                <a:cubicBezTo>
                  <a:pt x="12276" y="401"/>
                  <a:pt x="11709" y="201"/>
                  <a:pt x="11142" y="168"/>
                </a:cubicBezTo>
                <a:lnTo>
                  <a:pt x="9607" y="134"/>
                </a:lnTo>
                <a:lnTo>
                  <a:pt x="4437" y="68"/>
                </a:lnTo>
                <a:lnTo>
                  <a:pt x="113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575;p36">
            <a:extLst>
              <a:ext uri="{FF2B5EF4-FFF2-40B4-BE49-F238E27FC236}">
                <a16:creationId xmlns:a16="http://schemas.microsoft.com/office/drawing/2014/main" xmlns="" id="{F957C851-3EBF-5EF2-06C0-53494302D653}"/>
              </a:ext>
            </a:extLst>
          </p:cNvPr>
          <p:cNvSpPr/>
          <p:nvPr/>
        </p:nvSpPr>
        <p:spPr>
          <a:xfrm flipH="1">
            <a:off x="4711707" y="3650310"/>
            <a:ext cx="73121" cy="69359"/>
          </a:xfrm>
          <a:custGeom>
            <a:avLst/>
            <a:gdLst/>
            <a:ahLst/>
            <a:cxnLst/>
            <a:rect l="l" t="t" r="r" b="b"/>
            <a:pathLst>
              <a:path w="4170" h="4351" extrusionOk="0">
                <a:moveTo>
                  <a:pt x="1967" y="1"/>
                </a:moveTo>
                <a:cubicBezTo>
                  <a:pt x="1767" y="1"/>
                  <a:pt x="1561" y="53"/>
                  <a:pt x="1401" y="167"/>
                </a:cubicBezTo>
                <a:cubicBezTo>
                  <a:pt x="934" y="333"/>
                  <a:pt x="567" y="667"/>
                  <a:pt x="334" y="1134"/>
                </a:cubicBezTo>
                <a:cubicBezTo>
                  <a:pt x="0" y="1935"/>
                  <a:pt x="100" y="2869"/>
                  <a:pt x="667" y="3536"/>
                </a:cubicBezTo>
                <a:cubicBezTo>
                  <a:pt x="1034" y="4093"/>
                  <a:pt x="1600" y="4351"/>
                  <a:pt x="2160" y="4351"/>
                </a:cubicBezTo>
                <a:cubicBezTo>
                  <a:pt x="2975" y="4351"/>
                  <a:pt x="3778" y="3804"/>
                  <a:pt x="3936" y="2835"/>
                </a:cubicBezTo>
                <a:cubicBezTo>
                  <a:pt x="4170" y="2101"/>
                  <a:pt x="4003" y="1334"/>
                  <a:pt x="3503" y="767"/>
                </a:cubicBezTo>
                <a:cubicBezTo>
                  <a:pt x="3169" y="433"/>
                  <a:pt x="2802" y="200"/>
                  <a:pt x="2402" y="67"/>
                </a:cubicBezTo>
                <a:lnTo>
                  <a:pt x="2469" y="67"/>
                </a:lnTo>
                <a:cubicBezTo>
                  <a:pt x="2402" y="67"/>
                  <a:pt x="2302" y="33"/>
                  <a:pt x="2235" y="33"/>
                </a:cubicBezTo>
                <a:cubicBezTo>
                  <a:pt x="2151" y="12"/>
                  <a:pt x="2059" y="1"/>
                  <a:pt x="19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576;p36">
            <a:extLst>
              <a:ext uri="{FF2B5EF4-FFF2-40B4-BE49-F238E27FC236}">
                <a16:creationId xmlns:a16="http://schemas.microsoft.com/office/drawing/2014/main" xmlns="" id="{4097BC70-00A7-E0E3-1E14-E3AF2C821E49}"/>
              </a:ext>
            </a:extLst>
          </p:cNvPr>
          <p:cNvSpPr/>
          <p:nvPr/>
        </p:nvSpPr>
        <p:spPr>
          <a:xfrm flipH="1">
            <a:off x="4053095" y="2919941"/>
            <a:ext cx="887926" cy="818077"/>
          </a:xfrm>
          <a:custGeom>
            <a:avLst/>
            <a:gdLst/>
            <a:ahLst/>
            <a:cxnLst/>
            <a:rect l="l" t="t" r="r" b="b"/>
            <a:pathLst>
              <a:path w="50637" h="51319" extrusionOk="0">
                <a:moveTo>
                  <a:pt x="26321" y="1"/>
                </a:moveTo>
                <a:cubicBezTo>
                  <a:pt x="25047" y="1"/>
                  <a:pt x="23774" y="105"/>
                  <a:pt x="22517" y="316"/>
                </a:cubicBezTo>
                <a:cubicBezTo>
                  <a:pt x="21049" y="549"/>
                  <a:pt x="19315" y="1316"/>
                  <a:pt x="19281" y="2817"/>
                </a:cubicBezTo>
                <a:cubicBezTo>
                  <a:pt x="17965" y="1961"/>
                  <a:pt x="16457" y="1580"/>
                  <a:pt x="14918" y="1580"/>
                </a:cubicBezTo>
                <a:cubicBezTo>
                  <a:pt x="12440" y="1580"/>
                  <a:pt x="9882" y="2567"/>
                  <a:pt x="7906" y="4152"/>
                </a:cubicBezTo>
                <a:cubicBezTo>
                  <a:pt x="4737" y="6687"/>
                  <a:pt x="2836" y="10523"/>
                  <a:pt x="1302" y="14359"/>
                </a:cubicBezTo>
                <a:cubicBezTo>
                  <a:pt x="635" y="16027"/>
                  <a:pt x="1" y="17828"/>
                  <a:pt x="368" y="19596"/>
                </a:cubicBezTo>
                <a:cubicBezTo>
                  <a:pt x="662" y="21126"/>
                  <a:pt x="2047" y="22579"/>
                  <a:pt x="3560" y="22579"/>
                </a:cubicBezTo>
                <a:cubicBezTo>
                  <a:pt x="3762" y="22579"/>
                  <a:pt x="3966" y="22553"/>
                  <a:pt x="4170" y="22498"/>
                </a:cubicBezTo>
                <a:lnTo>
                  <a:pt x="4170" y="22498"/>
                </a:lnTo>
                <a:cubicBezTo>
                  <a:pt x="2436" y="24900"/>
                  <a:pt x="2002" y="27969"/>
                  <a:pt x="2970" y="30771"/>
                </a:cubicBezTo>
                <a:cubicBezTo>
                  <a:pt x="3937" y="33539"/>
                  <a:pt x="6205" y="35641"/>
                  <a:pt x="9041" y="36441"/>
                </a:cubicBezTo>
                <a:lnTo>
                  <a:pt x="34792" y="51319"/>
                </a:lnTo>
                <a:cubicBezTo>
                  <a:pt x="38495" y="49951"/>
                  <a:pt x="41630" y="47349"/>
                  <a:pt x="43599" y="43913"/>
                </a:cubicBezTo>
                <a:cubicBezTo>
                  <a:pt x="45600" y="40478"/>
                  <a:pt x="46334" y="36441"/>
                  <a:pt x="45700" y="32505"/>
                </a:cubicBezTo>
                <a:cubicBezTo>
                  <a:pt x="49269" y="30704"/>
                  <a:pt x="50637" y="25567"/>
                  <a:pt x="48469" y="22165"/>
                </a:cubicBezTo>
                <a:cubicBezTo>
                  <a:pt x="48769" y="15660"/>
                  <a:pt x="45700" y="9122"/>
                  <a:pt x="40696" y="5019"/>
                </a:cubicBezTo>
                <a:cubicBezTo>
                  <a:pt x="36680" y="1725"/>
                  <a:pt x="31503" y="1"/>
                  <a:pt x="26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577;p36">
            <a:extLst>
              <a:ext uri="{FF2B5EF4-FFF2-40B4-BE49-F238E27FC236}">
                <a16:creationId xmlns:a16="http://schemas.microsoft.com/office/drawing/2014/main" xmlns="" id="{12F9F604-0D52-9C16-844A-34BE51CA5910}"/>
              </a:ext>
            </a:extLst>
          </p:cNvPr>
          <p:cNvSpPr/>
          <p:nvPr/>
        </p:nvSpPr>
        <p:spPr>
          <a:xfrm flipH="1">
            <a:off x="4223879" y="3254000"/>
            <a:ext cx="537557" cy="932964"/>
          </a:xfrm>
          <a:custGeom>
            <a:avLst/>
            <a:gdLst/>
            <a:ahLst/>
            <a:cxnLst/>
            <a:rect l="l" t="t" r="r" b="b"/>
            <a:pathLst>
              <a:path w="30656" h="58526" extrusionOk="0">
                <a:moveTo>
                  <a:pt x="9659" y="1"/>
                </a:moveTo>
                <a:cubicBezTo>
                  <a:pt x="4517" y="1"/>
                  <a:pt x="1084" y="6457"/>
                  <a:pt x="701" y="11784"/>
                </a:cubicBezTo>
                <a:cubicBezTo>
                  <a:pt x="267" y="18022"/>
                  <a:pt x="0" y="25560"/>
                  <a:pt x="701" y="30164"/>
                </a:cubicBezTo>
                <a:cubicBezTo>
                  <a:pt x="2117" y="39355"/>
                  <a:pt x="9065" y="40705"/>
                  <a:pt x="9237" y="40705"/>
                </a:cubicBezTo>
                <a:cubicBezTo>
                  <a:pt x="9239" y="40705"/>
                  <a:pt x="9240" y="40705"/>
                  <a:pt x="9240" y="40705"/>
                </a:cubicBezTo>
                <a:lnTo>
                  <a:pt x="9240" y="45441"/>
                </a:lnTo>
                <a:cubicBezTo>
                  <a:pt x="9040" y="47343"/>
                  <a:pt x="9074" y="49277"/>
                  <a:pt x="9274" y="51179"/>
                </a:cubicBezTo>
                <a:lnTo>
                  <a:pt x="9274" y="52046"/>
                </a:lnTo>
                <a:lnTo>
                  <a:pt x="9407" y="52046"/>
                </a:lnTo>
                <a:cubicBezTo>
                  <a:pt x="9841" y="54614"/>
                  <a:pt x="10875" y="57116"/>
                  <a:pt x="13143" y="57817"/>
                </a:cubicBezTo>
                <a:cubicBezTo>
                  <a:pt x="14681" y="58311"/>
                  <a:pt x="16085" y="58525"/>
                  <a:pt x="17363" y="58525"/>
                </a:cubicBezTo>
                <a:cubicBezTo>
                  <a:pt x="25566" y="58525"/>
                  <a:pt x="28587" y="49711"/>
                  <a:pt x="28587" y="49711"/>
                </a:cubicBezTo>
                <a:lnTo>
                  <a:pt x="28454" y="49711"/>
                </a:lnTo>
                <a:lnTo>
                  <a:pt x="30622" y="7881"/>
                </a:lnTo>
                <a:cubicBezTo>
                  <a:pt x="30656" y="6180"/>
                  <a:pt x="29388" y="4712"/>
                  <a:pt x="27687" y="4545"/>
                </a:cubicBezTo>
                <a:lnTo>
                  <a:pt x="10374" y="42"/>
                </a:lnTo>
                <a:cubicBezTo>
                  <a:pt x="10132" y="14"/>
                  <a:pt x="9894" y="1"/>
                  <a:pt x="9659" y="1"/>
                </a:cubicBezTo>
                <a:close/>
              </a:path>
            </a:pathLst>
          </a:custGeom>
          <a:solidFill>
            <a:srgbClr val="B78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578;p36">
            <a:extLst>
              <a:ext uri="{FF2B5EF4-FFF2-40B4-BE49-F238E27FC236}">
                <a16:creationId xmlns:a16="http://schemas.microsoft.com/office/drawing/2014/main" xmlns="" id="{976B8D83-E81C-1328-7243-4AB4178F2117}"/>
              </a:ext>
            </a:extLst>
          </p:cNvPr>
          <p:cNvSpPr/>
          <p:nvPr/>
        </p:nvSpPr>
        <p:spPr>
          <a:xfrm flipH="1">
            <a:off x="4652627" y="3519381"/>
            <a:ext cx="42716" cy="36377"/>
          </a:xfrm>
          <a:custGeom>
            <a:avLst/>
            <a:gdLst/>
            <a:ahLst/>
            <a:cxnLst/>
            <a:rect l="l" t="t" r="r" b="b"/>
            <a:pathLst>
              <a:path w="2436" h="2282" extrusionOk="0">
                <a:moveTo>
                  <a:pt x="1148" y="1"/>
                </a:moveTo>
                <a:cubicBezTo>
                  <a:pt x="564" y="1"/>
                  <a:pt x="65" y="450"/>
                  <a:pt x="34" y="1074"/>
                </a:cubicBezTo>
                <a:cubicBezTo>
                  <a:pt x="1" y="1708"/>
                  <a:pt x="501" y="2242"/>
                  <a:pt x="1168" y="2275"/>
                </a:cubicBezTo>
                <a:cubicBezTo>
                  <a:pt x="1206" y="2279"/>
                  <a:pt x="1244" y="2281"/>
                  <a:pt x="1282" y="2281"/>
                </a:cubicBezTo>
                <a:cubicBezTo>
                  <a:pt x="1868" y="2281"/>
                  <a:pt x="2371" y="1803"/>
                  <a:pt x="2402" y="1208"/>
                </a:cubicBezTo>
                <a:cubicBezTo>
                  <a:pt x="2436" y="574"/>
                  <a:pt x="1935" y="40"/>
                  <a:pt x="1268" y="7"/>
                </a:cubicBezTo>
                <a:cubicBezTo>
                  <a:pt x="1228" y="3"/>
                  <a:pt x="1188" y="1"/>
                  <a:pt x="11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579;p36">
            <a:extLst>
              <a:ext uri="{FF2B5EF4-FFF2-40B4-BE49-F238E27FC236}">
                <a16:creationId xmlns:a16="http://schemas.microsoft.com/office/drawing/2014/main" xmlns="" id="{6401EBE8-133F-1DAD-B8C7-BB3D49816BA1}"/>
              </a:ext>
            </a:extLst>
          </p:cNvPr>
          <p:cNvSpPr/>
          <p:nvPr/>
        </p:nvSpPr>
        <p:spPr>
          <a:xfrm flipH="1">
            <a:off x="4637408" y="3485457"/>
            <a:ext cx="84835" cy="20117"/>
          </a:xfrm>
          <a:custGeom>
            <a:avLst/>
            <a:gdLst/>
            <a:ahLst/>
            <a:cxnLst/>
            <a:rect l="l" t="t" r="r" b="b"/>
            <a:pathLst>
              <a:path w="4838" h="1262" extrusionOk="0">
                <a:moveTo>
                  <a:pt x="2402" y="0"/>
                </a:moveTo>
                <a:cubicBezTo>
                  <a:pt x="1735" y="0"/>
                  <a:pt x="1068" y="200"/>
                  <a:pt x="534" y="567"/>
                </a:cubicBezTo>
                <a:cubicBezTo>
                  <a:pt x="134" y="867"/>
                  <a:pt x="0" y="1168"/>
                  <a:pt x="67" y="1234"/>
                </a:cubicBezTo>
                <a:cubicBezTo>
                  <a:pt x="82" y="1253"/>
                  <a:pt x="107" y="1261"/>
                  <a:pt x="141" y="1261"/>
                </a:cubicBezTo>
                <a:cubicBezTo>
                  <a:pt x="412" y="1261"/>
                  <a:pt x="1275" y="734"/>
                  <a:pt x="2402" y="734"/>
                </a:cubicBezTo>
                <a:cubicBezTo>
                  <a:pt x="3558" y="734"/>
                  <a:pt x="4425" y="1261"/>
                  <a:pt x="4697" y="1261"/>
                </a:cubicBezTo>
                <a:cubicBezTo>
                  <a:pt x="4731" y="1261"/>
                  <a:pt x="4756" y="1253"/>
                  <a:pt x="4770" y="1234"/>
                </a:cubicBezTo>
                <a:cubicBezTo>
                  <a:pt x="4837" y="1168"/>
                  <a:pt x="4670" y="901"/>
                  <a:pt x="4270" y="601"/>
                </a:cubicBezTo>
                <a:cubicBezTo>
                  <a:pt x="3736" y="200"/>
                  <a:pt x="3069" y="0"/>
                  <a:pt x="24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580;p36">
            <a:extLst>
              <a:ext uri="{FF2B5EF4-FFF2-40B4-BE49-F238E27FC236}">
                <a16:creationId xmlns:a16="http://schemas.microsoft.com/office/drawing/2014/main" xmlns="" id="{F91593DA-6C2A-7354-2685-B56775A2478B}"/>
              </a:ext>
            </a:extLst>
          </p:cNvPr>
          <p:cNvSpPr/>
          <p:nvPr/>
        </p:nvSpPr>
        <p:spPr>
          <a:xfrm flipH="1">
            <a:off x="4436199" y="3522585"/>
            <a:ext cx="42119" cy="36361"/>
          </a:xfrm>
          <a:custGeom>
            <a:avLst/>
            <a:gdLst/>
            <a:ahLst/>
            <a:cxnLst/>
            <a:rect l="l" t="t" r="r" b="b"/>
            <a:pathLst>
              <a:path w="2402" h="2281" extrusionOk="0">
                <a:moveTo>
                  <a:pt x="1154" y="0"/>
                </a:moveTo>
                <a:cubicBezTo>
                  <a:pt x="568" y="0"/>
                  <a:pt x="63" y="478"/>
                  <a:pt x="0" y="1074"/>
                </a:cubicBezTo>
                <a:cubicBezTo>
                  <a:pt x="0" y="1707"/>
                  <a:pt x="501" y="2274"/>
                  <a:pt x="1168" y="2274"/>
                </a:cubicBezTo>
                <a:cubicBezTo>
                  <a:pt x="1208" y="2279"/>
                  <a:pt x="1248" y="2281"/>
                  <a:pt x="1288" y="2281"/>
                </a:cubicBezTo>
                <a:cubicBezTo>
                  <a:pt x="1872" y="2281"/>
                  <a:pt x="2371" y="1832"/>
                  <a:pt x="2402" y="1207"/>
                </a:cubicBezTo>
                <a:cubicBezTo>
                  <a:pt x="2402" y="573"/>
                  <a:pt x="1902" y="39"/>
                  <a:pt x="1268" y="6"/>
                </a:cubicBezTo>
                <a:cubicBezTo>
                  <a:pt x="1230" y="2"/>
                  <a:pt x="1192" y="0"/>
                  <a:pt x="1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581;p36">
            <a:extLst>
              <a:ext uri="{FF2B5EF4-FFF2-40B4-BE49-F238E27FC236}">
                <a16:creationId xmlns:a16="http://schemas.microsoft.com/office/drawing/2014/main" xmlns="" id="{1782B18B-23D8-0DBF-0C51-9523B96B9732}"/>
              </a:ext>
            </a:extLst>
          </p:cNvPr>
          <p:cNvSpPr/>
          <p:nvPr/>
        </p:nvSpPr>
        <p:spPr>
          <a:xfrm flipH="1">
            <a:off x="4416298" y="3490717"/>
            <a:ext cx="84835" cy="20165"/>
          </a:xfrm>
          <a:custGeom>
            <a:avLst/>
            <a:gdLst/>
            <a:ahLst/>
            <a:cxnLst/>
            <a:rect l="l" t="t" r="r" b="b"/>
            <a:pathLst>
              <a:path w="4838" h="1265" extrusionOk="0">
                <a:moveTo>
                  <a:pt x="2258" y="0"/>
                </a:moveTo>
                <a:cubicBezTo>
                  <a:pt x="1640" y="0"/>
                  <a:pt x="1029" y="199"/>
                  <a:pt x="534" y="571"/>
                </a:cubicBezTo>
                <a:cubicBezTo>
                  <a:pt x="134" y="871"/>
                  <a:pt x="0" y="1171"/>
                  <a:pt x="67" y="1238"/>
                </a:cubicBezTo>
                <a:cubicBezTo>
                  <a:pt x="82" y="1250"/>
                  <a:pt x="104" y="1256"/>
                  <a:pt x="131" y="1256"/>
                </a:cubicBezTo>
                <a:cubicBezTo>
                  <a:pt x="394" y="1256"/>
                  <a:pt x="1205" y="736"/>
                  <a:pt x="2310" y="736"/>
                </a:cubicBezTo>
                <a:cubicBezTo>
                  <a:pt x="2340" y="736"/>
                  <a:pt x="2371" y="737"/>
                  <a:pt x="2402" y="738"/>
                </a:cubicBezTo>
                <a:cubicBezTo>
                  <a:pt x="3558" y="738"/>
                  <a:pt x="4425" y="1265"/>
                  <a:pt x="4697" y="1265"/>
                </a:cubicBezTo>
                <a:cubicBezTo>
                  <a:pt x="4731" y="1265"/>
                  <a:pt x="4756" y="1256"/>
                  <a:pt x="4770" y="1238"/>
                </a:cubicBezTo>
                <a:cubicBezTo>
                  <a:pt x="4837" y="1171"/>
                  <a:pt x="4704" y="871"/>
                  <a:pt x="4270" y="571"/>
                </a:cubicBezTo>
                <a:cubicBezTo>
                  <a:pt x="3770" y="227"/>
                  <a:pt x="3153" y="1"/>
                  <a:pt x="2529" y="1"/>
                </a:cubicBezTo>
                <a:cubicBezTo>
                  <a:pt x="2487" y="1"/>
                  <a:pt x="2444" y="2"/>
                  <a:pt x="2402" y="4"/>
                </a:cubicBezTo>
                <a:cubicBezTo>
                  <a:pt x="2354" y="1"/>
                  <a:pt x="2306" y="0"/>
                  <a:pt x="22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582;p36">
            <a:extLst>
              <a:ext uri="{FF2B5EF4-FFF2-40B4-BE49-F238E27FC236}">
                <a16:creationId xmlns:a16="http://schemas.microsoft.com/office/drawing/2014/main" xmlns="" id="{AACFC034-9675-09D8-1488-E2B5DD00C197}"/>
              </a:ext>
            </a:extLst>
          </p:cNvPr>
          <p:cNvSpPr/>
          <p:nvPr/>
        </p:nvSpPr>
        <p:spPr>
          <a:xfrm flipH="1">
            <a:off x="4568387" y="3490750"/>
            <a:ext cx="71964" cy="171461"/>
          </a:xfrm>
          <a:custGeom>
            <a:avLst/>
            <a:gdLst/>
            <a:ahLst/>
            <a:cxnLst/>
            <a:rect l="l" t="t" r="r" b="b"/>
            <a:pathLst>
              <a:path w="4104" h="10756" extrusionOk="0">
                <a:moveTo>
                  <a:pt x="3931" y="1"/>
                </a:moveTo>
                <a:cubicBezTo>
                  <a:pt x="3775" y="1"/>
                  <a:pt x="2553" y="2811"/>
                  <a:pt x="1201" y="6306"/>
                </a:cubicBezTo>
                <a:cubicBezTo>
                  <a:pt x="901" y="7173"/>
                  <a:pt x="567" y="8007"/>
                  <a:pt x="267" y="8808"/>
                </a:cubicBezTo>
                <a:cubicBezTo>
                  <a:pt x="67" y="9208"/>
                  <a:pt x="0" y="9675"/>
                  <a:pt x="100" y="10109"/>
                </a:cubicBezTo>
                <a:cubicBezTo>
                  <a:pt x="200" y="10342"/>
                  <a:pt x="367" y="10509"/>
                  <a:pt x="634" y="10576"/>
                </a:cubicBezTo>
                <a:cubicBezTo>
                  <a:pt x="801" y="10643"/>
                  <a:pt x="1001" y="10676"/>
                  <a:pt x="1168" y="10676"/>
                </a:cubicBezTo>
                <a:cubicBezTo>
                  <a:pt x="1902" y="10731"/>
                  <a:pt x="2475" y="10756"/>
                  <a:pt x="2842" y="10756"/>
                </a:cubicBezTo>
                <a:cubicBezTo>
                  <a:pt x="3141" y="10756"/>
                  <a:pt x="3303" y="10739"/>
                  <a:pt x="3303" y="10709"/>
                </a:cubicBezTo>
                <a:cubicBezTo>
                  <a:pt x="3303" y="10643"/>
                  <a:pt x="2502" y="10476"/>
                  <a:pt x="1201" y="10309"/>
                </a:cubicBezTo>
                <a:cubicBezTo>
                  <a:pt x="901" y="10276"/>
                  <a:pt x="567" y="10209"/>
                  <a:pt x="534" y="9975"/>
                </a:cubicBezTo>
                <a:cubicBezTo>
                  <a:pt x="501" y="9642"/>
                  <a:pt x="567" y="9308"/>
                  <a:pt x="734" y="9008"/>
                </a:cubicBezTo>
                <a:cubicBezTo>
                  <a:pt x="1068" y="8208"/>
                  <a:pt x="1401" y="7407"/>
                  <a:pt x="1735" y="6506"/>
                </a:cubicBezTo>
                <a:cubicBezTo>
                  <a:pt x="3103" y="2970"/>
                  <a:pt x="4103" y="68"/>
                  <a:pt x="3936" y="2"/>
                </a:cubicBezTo>
                <a:cubicBezTo>
                  <a:pt x="3935" y="1"/>
                  <a:pt x="3933" y="1"/>
                  <a:pt x="393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583;p36">
            <a:extLst>
              <a:ext uri="{FF2B5EF4-FFF2-40B4-BE49-F238E27FC236}">
                <a16:creationId xmlns:a16="http://schemas.microsoft.com/office/drawing/2014/main" xmlns="" id="{23F0B00C-5F45-65BF-24AB-B9A8174A8A76}"/>
              </a:ext>
            </a:extLst>
          </p:cNvPr>
          <p:cNvSpPr/>
          <p:nvPr/>
        </p:nvSpPr>
        <p:spPr>
          <a:xfrm flipH="1">
            <a:off x="4381215" y="3851303"/>
            <a:ext cx="218786" cy="88186"/>
          </a:xfrm>
          <a:custGeom>
            <a:avLst/>
            <a:gdLst/>
            <a:ahLst/>
            <a:cxnLst/>
            <a:rect l="l" t="t" r="r" b="b"/>
            <a:pathLst>
              <a:path w="12477" h="5532" extrusionOk="0">
                <a:moveTo>
                  <a:pt x="12477" y="1"/>
                </a:moveTo>
                <a:lnTo>
                  <a:pt x="12477" y="1"/>
                </a:lnTo>
                <a:cubicBezTo>
                  <a:pt x="8864" y="2143"/>
                  <a:pt x="4732" y="3243"/>
                  <a:pt x="548" y="3243"/>
                </a:cubicBezTo>
                <a:cubicBezTo>
                  <a:pt x="365" y="3243"/>
                  <a:pt x="183" y="3241"/>
                  <a:pt x="1" y="3237"/>
                </a:cubicBezTo>
                <a:lnTo>
                  <a:pt x="1" y="3237"/>
                </a:lnTo>
                <a:lnTo>
                  <a:pt x="101" y="5438"/>
                </a:lnTo>
                <a:cubicBezTo>
                  <a:pt x="737" y="5502"/>
                  <a:pt x="1343" y="5532"/>
                  <a:pt x="1922" y="5532"/>
                </a:cubicBezTo>
                <a:cubicBezTo>
                  <a:pt x="9812" y="5532"/>
                  <a:pt x="12476" y="1"/>
                  <a:pt x="1247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584;p36">
            <a:extLst>
              <a:ext uri="{FF2B5EF4-FFF2-40B4-BE49-F238E27FC236}">
                <a16:creationId xmlns:a16="http://schemas.microsoft.com/office/drawing/2014/main" xmlns="" id="{20CB3F4A-E163-E6ED-8445-701F87F6A850}"/>
              </a:ext>
            </a:extLst>
          </p:cNvPr>
          <p:cNvSpPr/>
          <p:nvPr/>
        </p:nvSpPr>
        <p:spPr>
          <a:xfrm flipH="1">
            <a:off x="4504626" y="3696812"/>
            <a:ext cx="71385" cy="45576"/>
          </a:xfrm>
          <a:custGeom>
            <a:avLst/>
            <a:gdLst/>
            <a:ahLst/>
            <a:cxnLst/>
            <a:rect l="l" t="t" r="r" b="b"/>
            <a:pathLst>
              <a:path w="4071" h="2859" extrusionOk="0">
                <a:moveTo>
                  <a:pt x="1952" y="1"/>
                </a:moveTo>
                <a:cubicBezTo>
                  <a:pt x="1250" y="1"/>
                  <a:pt x="575" y="323"/>
                  <a:pt x="134" y="852"/>
                </a:cubicBezTo>
                <a:lnTo>
                  <a:pt x="101" y="919"/>
                </a:lnTo>
                <a:cubicBezTo>
                  <a:pt x="1" y="1052"/>
                  <a:pt x="1" y="1252"/>
                  <a:pt x="101" y="1386"/>
                </a:cubicBezTo>
                <a:cubicBezTo>
                  <a:pt x="201" y="1553"/>
                  <a:pt x="334" y="1686"/>
                  <a:pt x="468" y="1786"/>
                </a:cubicBezTo>
                <a:cubicBezTo>
                  <a:pt x="935" y="2220"/>
                  <a:pt x="1502" y="2553"/>
                  <a:pt x="2102" y="2754"/>
                </a:cubicBezTo>
                <a:cubicBezTo>
                  <a:pt x="2284" y="2824"/>
                  <a:pt x="2469" y="2858"/>
                  <a:pt x="2651" y="2858"/>
                </a:cubicBezTo>
                <a:cubicBezTo>
                  <a:pt x="3068" y="2858"/>
                  <a:pt x="3468" y="2679"/>
                  <a:pt x="3770" y="2353"/>
                </a:cubicBezTo>
                <a:cubicBezTo>
                  <a:pt x="4070" y="1886"/>
                  <a:pt x="4037" y="1252"/>
                  <a:pt x="3670" y="819"/>
                </a:cubicBezTo>
                <a:cubicBezTo>
                  <a:pt x="3336" y="385"/>
                  <a:pt x="2803" y="85"/>
                  <a:pt x="2236" y="18"/>
                </a:cubicBezTo>
                <a:cubicBezTo>
                  <a:pt x="2141" y="6"/>
                  <a:pt x="2047" y="1"/>
                  <a:pt x="1952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585;p36">
            <a:extLst>
              <a:ext uri="{FF2B5EF4-FFF2-40B4-BE49-F238E27FC236}">
                <a16:creationId xmlns:a16="http://schemas.microsoft.com/office/drawing/2014/main" xmlns="" id="{D9B63358-AAA0-53DA-E624-A0B5F22E40D2}"/>
              </a:ext>
            </a:extLst>
          </p:cNvPr>
          <p:cNvSpPr/>
          <p:nvPr/>
        </p:nvSpPr>
        <p:spPr>
          <a:xfrm flipH="1">
            <a:off x="4512236" y="3675817"/>
            <a:ext cx="76646" cy="58519"/>
          </a:xfrm>
          <a:custGeom>
            <a:avLst/>
            <a:gdLst/>
            <a:ahLst/>
            <a:cxnLst/>
            <a:rect l="l" t="t" r="r" b="b"/>
            <a:pathLst>
              <a:path w="4371" h="3671" extrusionOk="0">
                <a:moveTo>
                  <a:pt x="4137" y="1"/>
                </a:moveTo>
                <a:cubicBezTo>
                  <a:pt x="3937" y="1"/>
                  <a:pt x="3904" y="1369"/>
                  <a:pt x="2703" y="2369"/>
                </a:cubicBezTo>
                <a:cubicBezTo>
                  <a:pt x="1502" y="3337"/>
                  <a:pt x="34" y="3203"/>
                  <a:pt x="34" y="3370"/>
                </a:cubicBezTo>
                <a:cubicBezTo>
                  <a:pt x="1" y="3470"/>
                  <a:pt x="368" y="3637"/>
                  <a:pt x="968" y="3670"/>
                </a:cubicBezTo>
                <a:cubicBezTo>
                  <a:pt x="1802" y="3670"/>
                  <a:pt x="2603" y="3403"/>
                  <a:pt x="3236" y="2903"/>
                </a:cubicBezTo>
                <a:cubicBezTo>
                  <a:pt x="3837" y="2403"/>
                  <a:pt x="4237" y="1702"/>
                  <a:pt x="4337" y="935"/>
                </a:cubicBezTo>
                <a:cubicBezTo>
                  <a:pt x="4371" y="335"/>
                  <a:pt x="4237" y="1"/>
                  <a:pt x="4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586;p36">
            <a:extLst>
              <a:ext uri="{FF2B5EF4-FFF2-40B4-BE49-F238E27FC236}">
                <a16:creationId xmlns:a16="http://schemas.microsoft.com/office/drawing/2014/main" xmlns="" id="{B67B038F-9B6F-1D4E-EB85-FE3C31F18AF9}"/>
              </a:ext>
            </a:extLst>
          </p:cNvPr>
          <p:cNvSpPr/>
          <p:nvPr/>
        </p:nvSpPr>
        <p:spPr>
          <a:xfrm flipH="1">
            <a:off x="4326820" y="3410627"/>
            <a:ext cx="245684" cy="217069"/>
          </a:xfrm>
          <a:custGeom>
            <a:avLst/>
            <a:gdLst/>
            <a:ahLst/>
            <a:cxnLst/>
            <a:rect l="l" t="t" r="r" b="b"/>
            <a:pathLst>
              <a:path w="14011" h="13617" extrusionOk="0">
                <a:moveTo>
                  <a:pt x="7303" y="187"/>
                </a:moveTo>
                <a:cubicBezTo>
                  <a:pt x="8718" y="187"/>
                  <a:pt x="10109" y="639"/>
                  <a:pt x="11275" y="1525"/>
                </a:cubicBezTo>
                <a:cubicBezTo>
                  <a:pt x="11976" y="2059"/>
                  <a:pt x="12543" y="2693"/>
                  <a:pt x="12977" y="3427"/>
                </a:cubicBezTo>
                <a:cubicBezTo>
                  <a:pt x="13310" y="3960"/>
                  <a:pt x="13577" y="4561"/>
                  <a:pt x="13744" y="5194"/>
                </a:cubicBezTo>
                <a:cubicBezTo>
                  <a:pt x="13843" y="5723"/>
                  <a:pt x="13942" y="6251"/>
                  <a:pt x="13976" y="6812"/>
                </a:cubicBezTo>
                <a:lnTo>
                  <a:pt x="13976" y="6812"/>
                </a:lnTo>
                <a:cubicBezTo>
                  <a:pt x="13942" y="7373"/>
                  <a:pt x="13843" y="7902"/>
                  <a:pt x="13744" y="8430"/>
                </a:cubicBezTo>
                <a:cubicBezTo>
                  <a:pt x="13577" y="9064"/>
                  <a:pt x="13310" y="9664"/>
                  <a:pt x="12977" y="10198"/>
                </a:cubicBezTo>
                <a:cubicBezTo>
                  <a:pt x="12543" y="10932"/>
                  <a:pt x="11976" y="11566"/>
                  <a:pt x="11275" y="12066"/>
                </a:cubicBezTo>
                <a:cubicBezTo>
                  <a:pt x="10475" y="12700"/>
                  <a:pt x="9508" y="13133"/>
                  <a:pt x="8473" y="13334"/>
                </a:cubicBezTo>
                <a:cubicBezTo>
                  <a:pt x="8084" y="13400"/>
                  <a:pt x="7691" y="13434"/>
                  <a:pt x="7300" y="13434"/>
                </a:cubicBezTo>
                <a:cubicBezTo>
                  <a:pt x="6517" y="13434"/>
                  <a:pt x="5738" y="13300"/>
                  <a:pt x="5004" y="13033"/>
                </a:cubicBezTo>
                <a:cubicBezTo>
                  <a:pt x="4404" y="12833"/>
                  <a:pt x="3837" y="12500"/>
                  <a:pt x="3336" y="12133"/>
                </a:cubicBezTo>
                <a:cubicBezTo>
                  <a:pt x="2803" y="11732"/>
                  <a:pt x="2336" y="11265"/>
                  <a:pt x="1935" y="10732"/>
                </a:cubicBezTo>
                <a:cubicBezTo>
                  <a:pt x="234" y="8397"/>
                  <a:pt x="234" y="5228"/>
                  <a:pt x="1935" y="2893"/>
                </a:cubicBezTo>
                <a:cubicBezTo>
                  <a:pt x="2336" y="2359"/>
                  <a:pt x="2803" y="1892"/>
                  <a:pt x="3336" y="1492"/>
                </a:cubicBezTo>
                <a:cubicBezTo>
                  <a:pt x="3837" y="1125"/>
                  <a:pt x="4404" y="825"/>
                  <a:pt x="5004" y="591"/>
                </a:cubicBezTo>
                <a:cubicBezTo>
                  <a:pt x="5756" y="321"/>
                  <a:pt x="6533" y="187"/>
                  <a:pt x="7303" y="187"/>
                </a:cubicBezTo>
                <a:close/>
                <a:moveTo>
                  <a:pt x="7216" y="0"/>
                </a:moveTo>
                <a:cubicBezTo>
                  <a:pt x="6439" y="0"/>
                  <a:pt x="5668" y="133"/>
                  <a:pt x="4938" y="391"/>
                </a:cubicBezTo>
                <a:cubicBezTo>
                  <a:pt x="4304" y="625"/>
                  <a:pt x="3737" y="925"/>
                  <a:pt x="3203" y="1325"/>
                </a:cubicBezTo>
                <a:cubicBezTo>
                  <a:pt x="2936" y="1525"/>
                  <a:pt x="2669" y="1725"/>
                  <a:pt x="2436" y="1959"/>
                </a:cubicBezTo>
                <a:cubicBezTo>
                  <a:pt x="2202" y="2226"/>
                  <a:pt x="1969" y="2493"/>
                  <a:pt x="1769" y="2759"/>
                </a:cubicBezTo>
                <a:cubicBezTo>
                  <a:pt x="1" y="5161"/>
                  <a:pt x="1" y="8430"/>
                  <a:pt x="1769" y="10832"/>
                </a:cubicBezTo>
                <a:cubicBezTo>
                  <a:pt x="1969" y="11099"/>
                  <a:pt x="2202" y="11366"/>
                  <a:pt x="2436" y="11632"/>
                </a:cubicBezTo>
                <a:cubicBezTo>
                  <a:pt x="2669" y="11866"/>
                  <a:pt x="2936" y="12066"/>
                  <a:pt x="3203" y="12300"/>
                </a:cubicBezTo>
                <a:cubicBezTo>
                  <a:pt x="3737" y="12666"/>
                  <a:pt x="4304" y="13000"/>
                  <a:pt x="4938" y="13200"/>
                </a:cubicBezTo>
                <a:cubicBezTo>
                  <a:pt x="5692" y="13479"/>
                  <a:pt x="6479" y="13616"/>
                  <a:pt x="7262" y="13616"/>
                </a:cubicBezTo>
                <a:cubicBezTo>
                  <a:pt x="8728" y="13616"/>
                  <a:pt x="10179" y="13135"/>
                  <a:pt x="11376" y="12199"/>
                </a:cubicBezTo>
                <a:cubicBezTo>
                  <a:pt x="12076" y="11666"/>
                  <a:pt x="12643" y="10999"/>
                  <a:pt x="13077" y="10265"/>
                </a:cubicBezTo>
                <a:cubicBezTo>
                  <a:pt x="13410" y="9698"/>
                  <a:pt x="13677" y="9097"/>
                  <a:pt x="13811" y="8463"/>
                </a:cubicBezTo>
                <a:cubicBezTo>
                  <a:pt x="13877" y="8230"/>
                  <a:pt x="13911" y="7996"/>
                  <a:pt x="13944" y="7763"/>
                </a:cubicBezTo>
                <a:cubicBezTo>
                  <a:pt x="13977" y="7563"/>
                  <a:pt x="13977" y="7396"/>
                  <a:pt x="13977" y="7229"/>
                </a:cubicBezTo>
                <a:lnTo>
                  <a:pt x="13977" y="6896"/>
                </a:lnTo>
                <a:cubicBezTo>
                  <a:pt x="13977" y="6873"/>
                  <a:pt x="13977" y="6851"/>
                  <a:pt x="13977" y="6829"/>
                </a:cubicBezTo>
                <a:cubicBezTo>
                  <a:pt x="14011" y="6762"/>
                  <a:pt x="14011" y="6729"/>
                  <a:pt x="14011" y="6696"/>
                </a:cubicBezTo>
                <a:lnTo>
                  <a:pt x="14011" y="6362"/>
                </a:lnTo>
                <a:cubicBezTo>
                  <a:pt x="14011" y="6195"/>
                  <a:pt x="13977" y="6028"/>
                  <a:pt x="13944" y="5862"/>
                </a:cubicBezTo>
                <a:cubicBezTo>
                  <a:pt x="13944" y="5628"/>
                  <a:pt x="13877" y="5361"/>
                  <a:pt x="13844" y="5161"/>
                </a:cubicBezTo>
                <a:cubicBezTo>
                  <a:pt x="13677" y="4494"/>
                  <a:pt x="13444" y="3894"/>
                  <a:pt x="13110" y="3326"/>
                </a:cubicBezTo>
                <a:cubicBezTo>
                  <a:pt x="12109" y="1659"/>
                  <a:pt x="10442" y="458"/>
                  <a:pt x="8507" y="124"/>
                </a:cubicBezTo>
                <a:cubicBezTo>
                  <a:pt x="8079" y="41"/>
                  <a:pt x="7647" y="0"/>
                  <a:pt x="7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587;p36">
            <a:extLst>
              <a:ext uri="{FF2B5EF4-FFF2-40B4-BE49-F238E27FC236}">
                <a16:creationId xmlns:a16="http://schemas.microsoft.com/office/drawing/2014/main" xmlns="" id="{39408092-669B-520C-E7D8-3B382426244D}"/>
              </a:ext>
            </a:extLst>
          </p:cNvPr>
          <p:cNvSpPr/>
          <p:nvPr/>
        </p:nvSpPr>
        <p:spPr>
          <a:xfrm flipH="1">
            <a:off x="4140241" y="3164981"/>
            <a:ext cx="727655" cy="281120"/>
          </a:xfrm>
          <a:custGeom>
            <a:avLst/>
            <a:gdLst/>
            <a:ahLst/>
            <a:cxnLst/>
            <a:rect l="l" t="t" r="r" b="b"/>
            <a:pathLst>
              <a:path w="41497" h="17635" extrusionOk="0">
                <a:moveTo>
                  <a:pt x="18053" y="0"/>
                </a:moveTo>
                <a:cubicBezTo>
                  <a:pt x="16669" y="0"/>
                  <a:pt x="15284" y="97"/>
                  <a:pt x="13910" y="289"/>
                </a:cubicBezTo>
                <a:cubicBezTo>
                  <a:pt x="11142" y="622"/>
                  <a:pt x="8473" y="1390"/>
                  <a:pt x="5971" y="2524"/>
                </a:cubicBezTo>
                <a:cubicBezTo>
                  <a:pt x="5004" y="2991"/>
                  <a:pt x="4103" y="3525"/>
                  <a:pt x="3236" y="4125"/>
                </a:cubicBezTo>
                <a:cubicBezTo>
                  <a:pt x="2569" y="4592"/>
                  <a:pt x="1968" y="5092"/>
                  <a:pt x="1368" y="5626"/>
                </a:cubicBezTo>
                <a:lnTo>
                  <a:pt x="768" y="6260"/>
                </a:lnTo>
                <a:lnTo>
                  <a:pt x="334" y="6727"/>
                </a:lnTo>
                <a:lnTo>
                  <a:pt x="100" y="7027"/>
                </a:lnTo>
                <a:cubicBezTo>
                  <a:pt x="67" y="7060"/>
                  <a:pt x="34" y="7094"/>
                  <a:pt x="0" y="7127"/>
                </a:cubicBezTo>
                <a:cubicBezTo>
                  <a:pt x="34" y="7127"/>
                  <a:pt x="67" y="7094"/>
                  <a:pt x="100" y="7060"/>
                </a:cubicBezTo>
                <a:lnTo>
                  <a:pt x="367" y="6760"/>
                </a:lnTo>
                <a:lnTo>
                  <a:pt x="801" y="6293"/>
                </a:lnTo>
                <a:lnTo>
                  <a:pt x="1435" y="5693"/>
                </a:lnTo>
                <a:cubicBezTo>
                  <a:pt x="2002" y="5159"/>
                  <a:pt x="2636" y="4659"/>
                  <a:pt x="3269" y="4225"/>
                </a:cubicBezTo>
                <a:cubicBezTo>
                  <a:pt x="4137" y="3625"/>
                  <a:pt x="5071" y="3124"/>
                  <a:pt x="6038" y="2657"/>
                </a:cubicBezTo>
                <a:cubicBezTo>
                  <a:pt x="8506" y="1556"/>
                  <a:pt x="11175" y="823"/>
                  <a:pt x="13910" y="489"/>
                </a:cubicBezTo>
                <a:cubicBezTo>
                  <a:pt x="15254" y="299"/>
                  <a:pt x="16614" y="203"/>
                  <a:pt x="17978" y="203"/>
                </a:cubicBezTo>
                <a:cubicBezTo>
                  <a:pt x="19965" y="203"/>
                  <a:pt x="21959" y="407"/>
                  <a:pt x="23917" y="823"/>
                </a:cubicBezTo>
                <a:cubicBezTo>
                  <a:pt x="27186" y="1490"/>
                  <a:pt x="30289" y="2824"/>
                  <a:pt x="33057" y="4759"/>
                </a:cubicBezTo>
                <a:cubicBezTo>
                  <a:pt x="35259" y="6360"/>
                  <a:pt x="37194" y="8361"/>
                  <a:pt x="38661" y="10663"/>
                </a:cubicBezTo>
                <a:cubicBezTo>
                  <a:pt x="39662" y="12231"/>
                  <a:pt x="40463" y="13899"/>
                  <a:pt x="40996" y="15667"/>
                </a:cubicBezTo>
                <a:cubicBezTo>
                  <a:pt x="41063" y="15967"/>
                  <a:pt x="41163" y="16267"/>
                  <a:pt x="41230" y="16501"/>
                </a:cubicBezTo>
                <a:cubicBezTo>
                  <a:pt x="41297" y="16734"/>
                  <a:pt x="41330" y="16968"/>
                  <a:pt x="41363" y="17134"/>
                </a:cubicBezTo>
                <a:cubicBezTo>
                  <a:pt x="41397" y="17301"/>
                  <a:pt x="41430" y="17401"/>
                  <a:pt x="41463" y="17501"/>
                </a:cubicBezTo>
                <a:cubicBezTo>
                  <a:pt x="41463" y="17535"/>
                  <a:pt x="41463" y="17601"/>
                  <a:pt x="41497" y="17635"/>
                </a:cubicBezTo>
                <a:cubicBezTo>
                  <a:pt x="41497" y="17601"/>
                  <a:pt x="41497" y="17535"/>
                  <a:pt x="41497" y="17501"/>
                </a:cubicBezTo>
                <a:cubicBezTo>
                  <a:pt x="41463" y="17401"/>
                  <a:pt x="41463" y="17268"/>
                  <a:pt x="41430" y="17101"/>
                </a:cubicBezTo>
                <a:cubicBezTo>
                  <a:pt x="41397" y="16934"/>
                  <a:pt x="41363" y="16734"/>
                  <a:pt x="41297" y="16467"/>
                </a:cubicBezTo>
                <a:lnTo>
                  <a:pt x="41096" y="15633"/>
                </a:lnTo>
                <a:cubicBezTo>
                  <a:pt x="40563" y="13865"/>
                  <a:pt x="39795" y="12164"/>
                  <a:pt x="38828" y="10596"/>
                </a:cubicBezTo>
                <a:cubicBezTo>
                  <a:pt x="37327" y="8261"/>
                  <a:pt x="35426" y="6226"/>
                  <a:pt x="33191" y="4592"/>
                </a:cubicBezTo>
                <a:cubicBezTo>
                  <a:pt x="30422" y="2657"/>
                  <a:pt x="27287" y="1290"/>
                  <a:pt x="23951" y="589"/>
                </a:cubicBezTo>
                <a:cubicBezTo>
                  <a:pt x="22008" y="197"/>
                  <a:pt x="20031" y="0"/>
                  <a:pt x="18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588;p36">
            <a:extLst>
              <a:ext uri="{FF2B5EF4-FFF2-40B4-BE49-F238E27FC236}">
                <a16:creationId xmlns:a16="http://schemas.microsoft.com/office/drawing/2014/main" xmlns="" id="{668EC0A3-FFD0-CDB5-65AF-1677A4C91742}"/>
              </a:ext>
            </a:extLst>
          </p:cNvPr>
          <p:cNvSpPr/>
          <p:nvPr/>
        </p:nvSpPr>
        <p:spPr>
          <a:xfrm flipH="1">
            <a:off x="4101039" y="2965376"/>
            <a:ext cx="509483" cy="336085"/>
          </a:xfrm>
          <a:custGeom>
            <a:avLst/>
            <a:gdLst/>
            <a:ahLst/>
            <a:cxnLst/>
            <a:rect l="l" t="t" r="r" b="b"/>
            <a:pathLst>
              <a:path w="29055" h="21083" extrusionOk="0">
                <a:moveTo>
                  <a:pt x="1" y="1"/>
                </a:moveTo>
                <a:cubicBezTo>
                  <a:pt x="1" y="1"/>
                  <a:pt x="34" y="34"/>
                  <a:pt x="101" y="34"/>
                </a:cubicBezTo>
                <a:lnTo>
                  <a:pt x="367" y="134"/>
                </a:lnTo>
                <a:lnTo>
                  <a:pt x="1435" y="434"/>
                </a:lnTo>
                <a:cubicBezTo>
                  <a:pt x="2336" y="735"/>
                  <a:pt x="3670" y="1168"/>
                  <a:pt x="5304" y="1735"/>
                </a:cubicBezTo>
                <a:cubicBezTo>
                  <a:pt x="9507" y="3236"/>
                  <a:pt x="13610" y="5071"/>
                  <a:pt x="17546" y="7173"/>
                </a:cubicBezTo>
                <a:cubicBezTo>
                  <a:pt x="19715" y="8340"/>
                  <a:pt x="21749" y="9708"/>
                  <a:pt x="23617" y="11309"/>
                </a:cubicBezTo>
                <a:cubicBezTo>
                  <a:pt x="25152" y="12643"/>
                  <a:pt x="26419" y="14211"/>
                  <a:pt x="27387" y="15945"/>
                </a:cubicBezTo>
                <a:cubicBezTo>
                  <a:pt x="28054" y="17113"/>
                  <a:pt x="28554" y="18381"/>
                  <a:pt x="28821" y="19715"/>
                </a:cubicBezTo>
                <a:cubicBezTo>
                  <a:pt x="28921" y="20182"/>
                  <a:pt x="28988" y="20549"/>
                  <a:pt x="29021" y="20816"/>
                </a:cubicBezTo>
                <a:cubicBezTo>
                  <a:pt x="29055" y="20916"/>
                  <a:pt x="29055" y="21016"/>
                  <a:pt x="29055" y="21083"/>
                </a:cubicBezTo>
                <a:lnTo>
                  <a:pt x="29055" y="20816"/>
                </a:lnTo>
                <a:cubicBezTo>
                  <a:pt x="29021" y="20415"/>
                  <a:pt x="28988" y="20048"/>
                  <a:pt x="28921" y="19715"/>
                </a:cubicBezTo>
                <a:cubicBezTo>
                  <a:pt x="28654" y="18347"/>
                  <a:pt x="28187" y="17080"/>
                  <a:pt x="27520" y="15879"/>
                </a:cubicBezTo>
                <a:cubicBezTo>
                  <a:pt x="26553" y="14077"/>
                  <a:pt x="25285" y="12510"/>
                  <a:pt x="23751" y="11175"/>
                </a:cubicBezTo>
                <a:cubicBezTo>
                  <a:pt x="21883" y="9541"/>
                  <a:pt x="19815" y="8140"/>
                  <a:pt x="17613" y="7006"/>
                </a:cubicBezTo>
                <a:cubicBezTo>
                  <a:pt x="13677" y="4838"/>
                  <a:pt x="9574" y="3036"/>
                  <a:pt x="5338" y="1569"/>
                </a:cubicBezTo>
                <a:cubicBezTo>
                  <a:pt x="3703" y="1001"/>
                  <a:pt x="2369" y="601"/>
                  <a:pt x="1435" y="368"/>
                </a:cubicBezTo>
                <a:cubicBezTo>
                  <a:pt x="1001" y="234"/>
                  <a:pt x="634" y="134"/>
                  <a:pt x="367" y="67"/>
                </a:cubicBezTo>
                <a:lnTo>
                  <a:pt x="1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589;p36">
            <a:extLst>
              <a:ext uri="{FF2B5EF4-FFF2-40B4-BE49-F238E27FC236}">
                <a16:creationId xmlns:a16="http://schemas.microsoft.com/office/drawing/2014/main" xmlns="" id="{7B35F288-D235-21C3-9100-DAE64B8D9CD4}"/>
              </a:ext>
            </a:extLst>
          </p:cNvPr>
          <p:cNvSpPr/>
          <p:nvPr/>
        </p:nvSpPr>
        <p:spPr>
          <a:xfrm flipH="1">
            <a:off x="4181753" y="3259977"/>
            <a:ext cx="425840" cy="424892"/>
          </a:xfrm>
          <a:custGeom>
            <a:avLst/>
            <a:gdLst/>
            <a:ahLst/>
            <a:cxnLst/>
            <a:rect l="l" t="t" r="r" b="b"/>
            <a:pathLst>
              <a:path w="24285" h="26654" extrusionOk="0">
                <a:moveTo>
                  <a:pt x="4337" y="1"/>
                </a:moveTo>
                <a:lnTo>
                  <a:pt x="0" y="2136"/>
                </a:lnTo>
                <a:lnTo>
                  <a:pt x="334" y="2302"/>
                </a:lnTo>
                <a:cubicBezTo>
                  <a:pt x="334" y="2302"/>
                  <a:pt x="340" y="2302"/>
                  <a:pt x="352" y="2302"/>
                </a:cubicBezTo>
                <a:cubicBezTo>
                  <a:pt x="794" y="2302"/>
                  <a:pt x="9248" y="2429"/>
                  <a:pt x="15678" y="12009"/>
                </a:cubicBezTo>
                <a:cubicBezTo>
                  <a:pt x="20015" y="18514"/>
                  <a:pt x="20915" y="26653"/>
                  <a:pt x="20915" y="26653"/>
                </a:cubicBezTo>
                <a:lnTo>
                  <a:pt x="24284" y="11142"/>
                </a:lnTo>
                <a:lnTo>
                  <a:pt x="21783" y="4070"/>
                </a:lnTo>
                <a:lnTo>
                  <a:pt x="15778" y="668"/>
                </a:lnTo>
                <a:lnTo>
                  <a:pt x="4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590;p36">
            <a:extLst>
              <a:ext uri="{FF2B5EF4-FFF2-40B4-BE49-F238E27FC236}">
                <a16:creationId xmlns:a16="http://schemas.microsoft.com/office/drawing/2014/main" xmlns="" id="{867C6D23-E1C1-A1FD-B16A-A6B92AB6FF33}"/>
              </a:ext>
            </a:extLst>
          </p:cNvPr>
          <p:cNvSpPr/>
          <p:nvPr/>
        </p:nvSpPr>
        <p:spPr>
          <a:xfrm flipH="1">
            <a:off x="4280626" y="3217445"/>
            <a:ext cx="560370" cy="285551"/>
          </a:xfrm>
          <a:custGeom>
            <a:avLst/>
            <a:gdLst/>
            <a:ahLst/>
            <a:cxnLst/>
            <a:rect l="l" t="t" r="r" b="b"/>
            <a:pathLst>
              <a:path w="31957" h="17913" extrusionOk="0">
                <a:moveTo>
                  <a:pt x="16046" y="0"/>
                </a:moveTo>
                <a:lnTo>
                  <a:pt x="8107" y="2068"/>
                </a:lnTo>
                <a:lnTo>
                  <a:pt x="1" y="11842"/>
                </a:lnTo>
                <a:lnTo>
                  <a:pt x="3703" y="17913"/>
                </a:lnTo>
                <a:cubicBezTo>
                  <a:pt x="5301" y="9376"/>
                  <a:pt x="12490" y="4704"/>
                  <a:pt x="22221" y="4704"/>
                </a:cubicBezTo>
                <a:cubicBezTo>
                  <a:pt x="24885" y="4704"/>
                  <a:pt x="27740" y="5054"/>
                  <a:pt x="30723" y="5771"/>
                </a:cubicBezTo>
                <a:lnTo>
                  <a:pt x="31957" y="2435"/>
                </a:lnTo>
                <a:lnTo>
                  <a:pt x="160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591;p36">
            <a:extLst>
              <a:ext uri="{FF2B5EF4-FFF2-40B4-BE49-F238E27FC236}">
                <a16:creationId xmlns:a16="http://schemas.microsoft.com/office/drawing/2014/main" xmlns="" id="{63F65DCB-3B8A-FFA7-787A-1589E10E5AD6}"/>
              </a:ext>
            </a:extLst>
          </p:cNvPr>
          <p:cNvSpPr/>
          <p:nvPr/>
        </p:nvSpPr>
        <p:spPr>
          <a:xfrm flipH="1">
            <a:off x="4144924" y="3091697"/>
            <a:ext cx="744611" cy="201255"/>
          </a:xfrm>
          <a:custGeom>
            <a:avLst/>
            <a:gdLst/>
            <a:ahLst/>
            <a:cxnLst/>
            <a:rect l="l" t="t" r="r" b="b"/>
            <a:pathLst>
              <a:path w="42464" h="12625" extrusionOk="0">
                <a:moveTo>
                  <a:pt x="49" y="10967"/>
                </a:moveTo>
                <a:cubicBezTo>
                  <a:pt x="44" y="10974"/>
                  <a:pt x="39" y="10982"/>
                  <a:pt x="34" y="10990"/>
                </a:cubicBezTo>
                <a:cubicBezTo>
                  <a:pt x="0" y="11090"/>
                  <a:pt x="0" y="11124"/>
                  <a:pt x="0" y="11124"/>
                </a:cubicBezTo>
                <a:cubicBezTo>
                  <a:pt x="16" y="11071"/>
                  <a:pt x="32" y="11019"/>
                  <a:pt x="49" y="10967"/>
                </a:cubicBezTo>
                <a:close/>
                <a:moveTo>
                  <a:pt x="23222" y="1"/>
                </a:moveTo>
                <a:cubicBezTo>
                  <a:pt x="22866" y="1"/>
                  <a:pt x="22508" y="6"/>
                  <a:pt x="22149" y="16"/>
                </a:cubicBezTo>
                <a:cubicBezTo>
                  <a:pt x="18480" y="116"/>
                  <a:pt x="15011" y="416"/>
                  <a:pt x="11942" y="1250"/>
                </a:cubicBezTo>
                <a:cubicBezTo>
                  <a:pt x="10508" y="1650"/>
                  <a:pt x="9073" y="2184"/>
                  <a:pt x="7739" y="2818"/>
                </a:cubicBezTo>
                <a:cubicBezTo>
                  <a:pt x="6572" y="3385"/>
                  <a:pt x="5471" y="4085"/>
                  <a:pt x="4437" y="4919"/>
                </a:cubicBezTo>
                <a:cubicBezTo>
                  <a:pt x="2969" y="6087"/>
                  <a:pt x="1735" y="7554"/>
                  <a:pt x="801" y="9222"/>
                </a:cubicBezTo>
                <a:cubicBezTo>
                  <a:pt x="493" y="9775"/>
                  <a:pt x="243" y="10357"/>
                  <a:pt x="49" y="10967"/>
                </a:cubicBezTo>
                <a:lnTo>
                  <a:pt x="49" y="10967"/>
                </a:lnTo>
                <a:cubicBezTo>
                  <a:pt x="106" y="10874"/>
                  <a:pt x="139" y="10777"/>
                  <a:pt x="200" y="10623"/>
                </a:cubicBezTo>
                <a:cubicBezTo>
                  <a:pt x="267" y="10457"/>
                  <a:pt x="367" y="10256"/>
                  <a:pt x="467" y="10023"/>
                </a:cubicBezTo>
                <a:cubicBezTo>
                  <a:pt x="567" y="9789"/>
                  <a:pt x="734" y="9556"/>
                  <a:pt x="901" y="9256"/>
                </a:cubicBezTo>
                <a:cubicBezTo>
                  <a:pt x="1835" y="7621"/>
                  <a:pt x="3069" y="6187"/>
                  <a:pt x="4537" y="5019"/>
                </a:cubicBezTo>
                <a:cubicBezTo>
                  <a:pt x="5571" y="4219"/>
                  <a:pt x="6672" y="3518"/>
                  <a:pt x="7839" y="2951"/>
                </a:cubicBezTo>
                <a:cubicBezTo>
                  <a:pt x="9173" y="2317"/>
                  <a:pt x="10574" y="1817"/>
                  <a:pt x="12009" y="1450"/>
                </a:cubicBezTo>
                <a:cubicBezTo>
                  <a:pt x="15044" y="616"/>
                  <a:pt x="18513" y="283"/>
                  <a:pt x="22149" y="216"/>
                </a:cubicBezTo>
                <a:cubicBezTo>
                  <a:pt x="22422" y="211"/>
                  <a:pt x="22693" y="208"/>
                  <a:pt x="22965" y="208"/>
                </a:cubicBezTo>
                <a:cubicBezTo>
                  <a:pt x="26278" y="208"/>
                  <a:pt x="29479" y="592"/>
                  <a:pt x="32223" y="1517"/>
                </a:cubicBezTo>
                <a:cubicBezTo>
                  <a:pt x="33624" y="1984"/>
                  <a:pt x="34992" y="2618"/>
                  <a:pt x="36226" y="3418"/>
                </a:cubicBezTo>
                <a:cubicBezTo>
                  <a:pt x="37327" y="4152"/>
                  <a:pt x="38294" y="4986"/>
                  <a:pt x="39195" y="5920"/>
                </a:cubicBezTo>
                <a:cubicBezTo>
                  <a:pt x="39895" y="6721"/>
                  <a:pt x="40529" y="7588"/>
                  <a:pt x="41063" y="8522"/>
                </a:cubicBezTo>
                <a:cubicBezTo>
                  <a:pt x="41463" y="9222"/>
                  <a:pt x="41763" y="9956"/>
                  <a:pt x="42030" y="10723"/>
                </a:cubicBezTo>
                <a:cubicBezTo>
                  <a:pt x="42130" y="11024"/>
                  <a:pt x="42197" y="11324"/>
                  <a:pt x="42264" y="11557"/>
                </a:cubicBezTo>
                <a:cubicBezTo>
                  <a:pt x="42297" y="11758"/>
                  <a:pt x="42364" y="11991"/>
                  <a:pt x="42364" y="12191"/>
                </a:cubicBezTo>
                <a:cubicBezTo>
                  <a:pt x="42393" y="12336"/>
                  <a:pt x="42447" y="12455"/>
                  <a:pt x="42461" y="12550"/>
                </a:cubicBezTo>
                <a:lnTo>
                  <a:pt x="42461" y="12550"/>
                </a:lnTo>
                <a:cubicBezTo>
                  <a:pt x="42452" y="12450"/>
                  <a:pt x="42430" y="12359"/>
                  <a:pt x="42430" y="12225"/>
                </a:cubicBezTo>
                <a:cubicBezTo>
                  <a:pt x="42397" y="11991"/>
                  <a:pt x="42364" y="11791"/>
                  <a:pt x="42330" y="11557"/>
                </a:cubicBezTo>
                <a:cubicBezTo>
                  <a:pt x="42264" y="11290"/>
                  <a:pt x="42197" y="10990"/>
                  <a:pt x="42097" y="10723"/>
                </a:cubicBezTo>
                <a:cubicBezTo>
                  <a:pt x="41863" y="9923"/>
                  <a:pt x="41563" y="9189"/>
                  <a:pt x="41163" y="8455"/>
                </a:cubicBezTo>
                <a:cubicBezTo>
                  <a:pt x="40663" y="7521"/>
                  <a:pt x="40029" y="6620"/>
                  <a:pt x="39295" y="5820"/>
                </a:cubicBezTo>
                <a:cubicBezTo>
                  <a:pt x="38428" y="4853"/>
                  <a:pt x="37427" y="4019"/>
                  <a:pt x="36326" y="3285"/>
                </a:cubicBezTo>
                <a:cubicBezTo>
                  <a:pt x="35059" y="2484"/>
                  <a:pt x="33724" y="1817"/>
                  <a:pt x="32290" y="1350"/>
                </a:cubicBezTo>
                <a:cubicBezTo>
                  <a:pt x="29584" y="418"/>
                  <a:pt x="26472" y="1"/>
                  <a:pt x="23222" y="1"/>
                </a:cubicBezTo>
                <a:close/>
                <a:moveTo>
                  <a:pt x="42461" y="12550"/>
                </a:moveTo>
                <a:cubicBezTo>
                  <a:pt x="42463" y="12574"/>
                  <a:pt x="42464" y="12599"/>
                  <a:pt x="42464" y="12625"/>
                </a:cubicBezTo>
                <a:cubicBezTo>
                  <a:pt x="42464" y="12612"/>
                  <a:pt x="42464" y="12601"/>
                  <a:pt x="42464" y="12591"/>
                </a:cubicBezTo>
                <a:cubicBezTo>
                  <a:pt x="42464" y="12578"/>
                  <a:pt x="42463" y="12564"/>
                  <a:pt x="42461" y="12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592;p36">
            <a:extLst>
              <a:ext uri="{FF2B5EF4-FFF2-40B4-BE49-F238E27FC236}">
                <a16:creationId xmlns:a16="http://schemas.microsoft.com/office/drawing/2014/main" xmlns="" id="{6BA2BD2C-4EF6-3753-AF30-9703B9CC6A67}"/>
              </a:ext>
            </a:extLst>
          </p:cNvPr>
          <p:cNvSpPr/>
          <p:nvPr/>
        </p:nvSpPr>
        <p:spPr>
          <a:xfrm flipH="1">
            <a:off x="4757336" y="3243494"/>
            <a:ext cx="90096" cy="200490"/>
          </a:xfrm>
          <a:custGeom>
            <a:avLst/>
            <a:gdLst/>
            <a:ahLst/>
            <a:cxnLst/>
            <a:rect l="l" t="t" r="r" b="b"/>
            <a:pathLst>
              <a:path w="5138" h="12577" extrusionOk="0">
                <a:moveTo>
                  <a:pt x="1068" y="1"/>
                </a:moveTo>
                <a:cubicBezTo>
                  <a:pt x="1068" y="1"/>
                  <a:pt x="1035" y="34"/>
                  <a:pt x="1002" y="134"/>
                </a:cubicBezTo>
                <a:cubicBezTo>
                  <a:pt x="935" y="201"/>
                  <a:pt x="868" y="334"/>
                  <a:pt x="801" y="501"/>
                </a:cubicBezTo>
                <a:cubicBezTo>
                  <a:pt x="601" y="1001"/>
                  <a:pt x="468" y="1535"/>
                  <a:pt x="368" y="2035"/>
                </a:cubicBezTo>
                <a:cubicBezTo>
                  <a:pt x="1" y="3770"/>
                  <a:pt x="34" y="5571"/>
                  <a:pt x="401" y="7306"/>
                </a:cubicBezTo>
                <a:cubicBezTo>
                  <a:pt x="635" y="8240"/>
                  <a:pt x="1035" y="9140"/>
                  <a:pt x="1535" y="9974"/>
                </a:cubicBezTo>
                <a:cubicBezTo>
                  <a:pt x="1936" y="10675"/>
                  <a:pt x="2469" y="11275"/>
                  <a:pt x="3136" y="11742"/>
                </a:cubicBezTo>
                <a:cubicBezTo>
                  <a:pt x="3537" y="12076"/>
                  <a:pt x="4037" y="12309"/>
                  <a:pt x="4537" y="12476"/>
                </a:cubicBezTo>
                <a:cubicBezTo>
                  <a:pt x="4738" y="12543"/>
                  <a:pt x="4938" y="12576"/>
                  <a:pt x="5138" y="12576"/>
                </a:cubicBezTo>
                <a:cubicBezTo>
                  <a:pt x="4437" y="12376"/>
                  <a:pt x="3804" y="12043"/>
                  <a:pt x="3203" y="11609"/>
                </a:cubicBezTo>
                <a:cubicBezTo>
                  <a:pt x="2603" y="11142"/>
                  <a:pt x="2102" y="10541"/>
                  <a:pt x="1702" y="9874"/>
                </a:cubicBezTo>
                <a:cubicBezTo>
                  <a:pt x="1202" y="9040"/>
                  <a:pt x="868" y="8173"/>
                  <a:pt x="635" y="7239"/>
                </a:cubicBezTo>
                <a:cubicBezTo>
                  <a:pt x="234" y="5538"/>
                  <a:pt x="201" y="3803"/>
                  <a:pt x="501" y="2069"/>
                </a:cubicBezTo>
                <a:cubicBezTo>
                  <a:pt x="635" y="1368"/>
                  <a:pt x="835" y="668"/>
                  <a:pt x="1068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593;p36">
            <a:extLst>
              <a:ext uri="{FF2B5EF4-FFF2-40B4-BE49-F238E27FC236}">
                <a16:creationId xmlns:a16="http://schemas.microsoft.com/office/drawing/2014/main" xmlns="" id="{1CDAE907-54B3-DA34-3B10-4849188181D6}"/>
              </a:ext>
            </a:extLst>
          </p:cNvPr>
          <p:cNvSpPr/>
          <p:nvPr/>
        </p:nvSpPr>
        <p:spPr>
          <a:xfrm flipH="1">
            <a:off x="4242590" y="3274867"/>
            <a:ext cx="532892" cy="228132"/>
          </a:xfrm>
          <a:custGeom>
            <a:avLst/>
            <a:gdLst/>
            <a:ahLst/>
            <a:cxnLst/>
            <a:rect l="l" t="t" r="r" b="b"/>
            <a:pathLst>
              <a:path w="30390" h="14311" extrusionOk="0">
                <a:moveTo>
                  <a:pt x="22267" y="1"/>
                </a:moveTo>
                <a:cubicBezTo>
                  <a:pt x="21283" y="1"/>
                  <a:pt x="20299" y="67"/>
                  <a:pt x="19315" y="201"/>
                </a:cubicBezTo>
                <a:cubicBezTo>
                  <a:pt x="18214" y="301"/>
                  <a:pt x="17046" y="501"/>
                  <a:pt x="15879" y="768"/>
                </a:cubicBezTo>
                <a:cubicBezTo>
                  <a:pt x="14678" y="1001"/>
                  <a:pt x="13477" y="1302"/>
                  <a:pt x="12243" y="1669"/>
                </a:cubicBezTo>
                <a:cubicBezTo>
                  <a:pt x="7239" y="3103"/>
                  <a:pt x="3403" y="6272"/>
                  <a:pt x="1702" y="9174"/>
                </a:cubicBezTo>
                <a:cubicBezTo>
                  <a:pt x="1035" y="10341"/>
                  <a:pt x="535" y="11576"/>
                  <a:pt x="234" y="12877"/>
                </a:cubicBezTo>
                <a:cubicBezTo>
                  <a:pt x="168" y="13243"/>
                  <a:pt x="68" y="13577"/>
                  <a:pt x="34" y="13944"/>
                </a:cubicBezTo>
                <a:cubicBezTo>
                  <a:pt x="34" y="14044"/>
                  <a:pt x="1" y="14144"/>
                  <a:pt x="1" y="14244"/>
                </a:cubicBezTo>
                <a:cubicBezTo>
                  <a:pt x="1" y="14244"/>
                  <a:pt x="1" y="14278"/>
                  <a:pt x="1" y="14311"/>
                </a:cubicBezTo>
                <a:cubicBezTo>
                  <a:pt x="1" y="14278"/>
                  <a:pt x="1" y="14278"/>
                  <a:pt x="34" y="14244"/>
                </a:cubicBezTo>
                <a:cubicBezTo>
                  <a:pt x="34" y="14144"/>
                  <a:pt x="68" y="14077"/>
                  <a:pt x="68" y="13944"/>
                </a:cubicBezTo>
                <a:cubicBezTo>
                  <a:pt x="134" y="13710"/>
                  <a:pt x="201" y="13344"/>
                  <a:pt x="334" y="12910"/>
                </a:cubicBezTo>
                <a:cubicBezTo>
                  <a:pt x="635" y="11609"/>
                  <a:pt x="1168" y="10408"/>
                  <a:pt x="1835" y="9274"/>
                </a:cubicBezTo>
                <a:cubicBezTo>
                  <a:pt x="3537" y="6405"/>
                  <a:pt x="7339" y="3303"/>
                  <a:pt x="12276" y="1869"/>
                </a:cubicBezTo>
                <a:cubicBezTo>
                  <a:pt x="13510" y="1502"/>
                  <a:pt x="14711" y="1202"/>
                  <a:pt x="15879" y="935"/>
                </a:cubicBezTo>
                <a:cubicBezTo>
                  <a:pt x="17080" y="701"/>
                  <a:pt x="18214" y="501"/>
                  <a:pt x="19315" y="368"/>
                </a:cubicBezTo>
                <a:cubicBezTo>
                  <a:pt x="20369" y="243"/>
                  <a:pt x="21423" y="175"/>
                  <a:pt x="22471" y="175"/>
                </a:cubicBezTo>
                <a:cubicBezTo>
                  <a:pt x="23381" y="175"/>
                  <a:pt x="24287" y="226"/>
                  <a:pt x="25185" y="334"/>
                </a:cubicBezTo>
                <a:cubicBezTo>
                  <a:pt x="26520" y="501"/>
                  <a:pt x="27821" y="801"/>
                  <a:pt x="29055" y="1268"/>
                </a:cubicBezTo>
                <a:lnTo>
                  <a:pt x="29622" y="1502"/>
                </a:lnTo>
                <a:lnTo>
                  <a:pt x="30056" y="1669"/>
                </a:lnTo>
                <a:lnTo>
                  <a:pt x="30289" y="1802"/>
                </a:lnTo>
                <a:lnTo>
                  <a:pt x="30389" y="1802"/>
                </a:lnTo>
                <a:cubicBezTo>
                  <a:pt x="30389" y="1802"/>
                  <a:pt x="30356" y="1802"/>
                  <a:pt x="30322" y="1769"/>
                </a:cubicBezTo>
                <a:lnTo>
                  <a:pt x="30089" y="1635"/>
                </a:lnTo>
                <a:lnTo>
                  <a:pt x="29655" y="1435"/>
                </a:lnTo>
                <a:lnTo>
                  <a:pt x="29088" y="1202"/>
                </a:lnTo>
                <a:cubicBezTo>
                  <a:pt x="27854" y="701"/>
                  <a:pt x="26553" y="368"/>
                  <a:pt x="25219" y="201"/>
                </a:cubicBezTo>
                <a:cubicBezTo>
                  <a:pt x="24235" y="67"/>
                  <a:pt x="23251" y="1"/>
                  <a:pt x="2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594;p36">
            <a:extLst>
              <a:ext uri="{FF2B5EF4-FFF2-40B4-BE49-F238E27FC236}">
                <a16:creationId xmlns:a16="http://schemas.microsoft.com/office/drawing/2014/main" xmlns="" id="{D5AED347-0AFB-ABD5-729E-C995454B51E1}"/>
              </a:ext>
            </a:extLst>
          </p:cNvPr>
          <p:cNvSpPr/>
          <p:nvPr/>
        </p:nvSpPr>
        <p:spPr>
          <a:xfrm flipH="1">
            <a:off x="4246088" y="3304120"/>
            <a:ext cx="314721" cy="342987"/>
          </a:xfrm>
          <a:custGeom>
            <a:avLst/>
            <a:gdLst/>
            <a:ahLst/>
            <a:cxnLst/>
            <a:rect l="l" t="t" r="r" b="b"/>
            <a:pathLst>
              <a:path w="17948" h="21516" extrusionOk="0">
                <a:moveTo>
                  <a:pt x="1" y="0"/>
                </a:moveTo>
                <a:cubicBezTo>
                  <a:pt x="101" y="34"/>
                  <a:pt x="201" y="67"/>
                  <a:pt x="301" y="67"/>
                </a:cubicBezTo>
                <a:cubicBezTo>
                  <a:pt x="501" y="100"/>
                  <a:pt x="768" y="167"/>
                  <a:pt x="1135" y="234"/>
                </a:cubicBezTo>
                <a:cubicBezTo>
                  <a:pt x="2169" y="467"/>
                  <a:pt x="3170" y="801"/>
                  <a:pt x="4104" y="1301"/>
                </a:cubicBezTo>
                <a:cubicBezTo>
                  <a:pt x="7206" y="2936"/>
                  <a:pt x="9875" y="5271"/>
                  <a:pt x="11909" y="8106"/>
                </a:cubicBezTo>
                <a:cubicBezTo>
                  <a:pt x="13010" y="9674"/>
                  <a:pt x="13978" y="11308"/>
                  <a:pt x="14811" y="13043"/>
                </a:cubicBezTo>
                <a:cubicBezTo>
                  <a:pt x="15545" y="14444"/>
                  <a:pt x="16179" y="15878"/>
                  <a:pt x="16746" y="17346"/>
                </a:cubicBezTo>
                <a:cubicBezTo>
                  <a:pt x="17113" y="18347"/>
                  <a:pt x="17447" y="19347"/>
                  <a:pt x="17680" y="20382"/>
                </a:cubicBezTo>
                <a:cubicBezTo>
                  <a:pt x="17780" y="20715"/>
                  <a:pt x="17847" y="21015"/>
                  <a:pt x="17880" y="21215"/>
                </a:cubicBezTo>
                <a:cubicBezTo>
                  <a:pt x="17880" y="21316"/>
                  <a:pt x="17914" y="21416"/>
                  <a:pt x="17947" y="21516"/>
                </a:cubicBezTo>
                <a:cubicBezTo>
                  <a:pt x="17947" y="21382"/>
                  <a:pt x="17947" y="21282"/>
                  <a:pt x="17914" y="21215"/>
                </a:cubicBezTo>
                <a:cubicBezTo>
                  <a:pt x="17914" y="21015"/>
                  <a:pt x="17847" y="20715"/>
                  <a:pt x="17780" y="20348"/>
                </a:cubicBezTo>
                <a:cubicBezTo>
                  <a:pt x="17547" y="19314"/>
                  <a:pt x="17247" y="18280"/>
                  <a:pt x="16880" y="17279"/>
                </a:cubicBezTo>
                <a:cubicBezTo>
                  <a:pt x="16346" y="15812"/>
                  <a:pt x="15712" y="14344"/>
                  <a:pt x="15012" y="12943"/>
                </a:cubicBezTo>
                <a:cubicBezTo>
                  <a:pt x="14178" y="11208"/>
                  <a:pt x="13177" y="9540"/>
                  <a:pt x="12076" y="7939"/>
                </a:cubicBezTo>
                <a:cubicBezTo>
                  <a:pt x="9641" y="4604"/>
                  <a:pt x="6606" y="2269"/>
                  <a:pt x="4171" y="1134"/>
                </a:cubicBezTo>
                <a:cubicBezTo>
                  <a:pt x="3203" y="667"/>
                  <a:pt x="2202" y="301"/>
                  <a:pt x="1135" y="100"/>
                </a:cubicBezTo>
                <a:cubicBezTo>
                  <a:pt x="868" y="67"/>
                  <a:pt x="568" y="34"/>
                  <a:pt x="3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595;p36">
            <a:extLst>
              <a:ext uri="{FF2B5EF4-FFF2-40B4-BE49-F238E27FC236}">
                <a16:creationId xmlns:a16="http://schemas.microsoft.com/office/drawing/2014/main" xmlns="" id="{E4607240-444B-D860-E632-F0357311CAFE}"/>
              </a:ext>
            </a:extLst>
          </p:cNvPr>
          <p:cNvSpPr/>
          <p:nvPr/>
        </p:nvSpPr>
        <p:spPr>
          <a:xfrm flipH="1">
            <a:off x="4602905" y="3410483"/>
            <a:ext cx="245684" cy="217213"/>
          </a:xfrm>
          <a:custGeom>
            <a:avLst/>
            <a:gdLst/>
            <a:ahLst/>
            <a:cxnLst/>
            <a:rect l="l" t="t" r="r" b="b"/>
            <a:pathLst>
              <a:path w="14011" h="13626" extrusionOk="0">
                <a:moveTo>
                  <a:pt x="7272" y="177"/>
                </a:moveTo>
                <a:cubicBezTo>
                  <a:pt x="7685" y="177"/>
                  <a:pt x="8098" y="218"/>
                  <a:pt x="8506" y="300"/>
                </a:cubicBezTo>
                <a:cubicBezTo>
                  <a:pt x="9507" y="467"/>
                  <a:pt x="10474" y="900"/>
                  <a:pt x="11275" y="1534"/>
                </a:cubicBezTo>
                <a:cubicBezTo>
                  <a:pt x="11975" y="2068"/>
                  <a:pt x="12542" y="2702"/>
                  <a:pt x="12976" y="3436"/>
                </a:cubicBezTo>
                <a:cubicBezTo>
                  <a:pt x="13310" y="3969"/>
                  <a:pt x="13577" y="4570"/>
                  <a:pt x="13743" y="5203"/>
                </a:cubicBezTo>
                <a:cubicBezTo>
                  <a:pt x="13875" y="5732"/>
                  <a:pt x="13942" y="6260"/>
                  <a:pt x="13976" y="6821"/>
                </a:cubicBezTo>
                <a:lnTo>
                  <a:pt x="13976" y="6821"/>
                </a:lnTo>
                <a:cubicBezTo>
                  <a:pt x="13942" y="7382"/>
                  <a:pt x="13875" y="7911"/>
                  <a:pt x="13743" y="8439"/>
                </a:cubicBezTo>
                <a:cubicBezTo>
                  <a:pt x="13577" y="9073"/>
                  <a:pt x="13343" y="9673"/>
                  <a:pt x="12976" y="10207"/>
                </a:cubicBezTo>
                <a:cubicBezTo>
                  <a:pt x="12009" y="11842"/>
                  <a:pt x="10374" y="12976"/>
                  <a:pt x="8506" y="13309"/>
                </a:cubicBezTo>
                <a:cubicBezTo>
                  <a:pt x="8090" y="13392"/>
                  <a:pt x="7670" y="13433"/>
                  <a:pt x="7250" y="13433"/>
                </a:cubicBezTo>
                <a:cubicBezTo>
                  <a:pt x="6491" y="13433"/>
                  <a:pt x="5734" y="13300"/>
                  <a:pt x="5004" y="13042"/>
                </a:cubicBezTo>
                <a:cubicBezTo>
                  <a:pt x="4403" y="12809"/>
                  <a:pt x="3836" y="12509"/>
                  <a:pt x="3336" y="12142"/>
                </a:cubicBezTo>
                <a:cubicBezTo>
                  <a:pt x="2802" y="11741"/>
                  <a:pt x="2335" y="11274"/>
                  <a:pt x="1935" y="10707"/>
                </a:cubicBezTo>
                <a:cubicBezTo>
                  <a:pt x="234" y="8406"/>
                  <a:pt x="234" y="5237"/>
                  <a:pt x="1935" y="2902"/>
                </a:cubicBezTo>
                <a:cubicBezTo>
                  <a:pt x="2335" y="2368"/>
                  <a:pt x="2802" y="1868"/>
                  <a:pt x="3336" y="1501"/>
                </a:cubicBezTo>
                <a:cubicBezTo>
                  <a:pt x="3836" y="1101"/>
                  <a:pt x="4403" y="800"/>
                  <a:pt x="5004" y="600"/>
                </a:cubicBezTo>
                <a:cubicBezTo>
                  <a:pt x="5741" y="318"/>
                  <a:pt x="6506" y="177"/>
                  <a:pt x="7272" y="177"/>
                </a:cubicBezTo>
                <a:close/>
                <a:moveTo>
                  <a:pt x="7262" y="1"/>
                </a:moveTo>
                <a:cubicBezTo>
                  <a:pt x="6497" y="1"/>
                  <a:pt x="5723" y="130"/>
                  <a:pt x="4970" y="400"/>
                </a:cubicBezTo>
                <a:cubicBezTo>
                  <a:pt x="4337" y="634"/>
                  <a:pt x="3770" y="934"/>
                  <a:pt x="3236" y="1334"/>
                </a:cubicBezTo>
                <a:cubicBezTo>
                  <a:pt x="2969" y="1534"/>
                  <a:pt x="2702" y="1734"/>
                  <a:pt x="2469" y="2001"/>
                </a:cubicBezTo>
                <a:cubicBezTo>
                  <a:pt x="2202" y="2235"/>
                  <a:pt x="2002" y="2502"/>
                  <a:pt x="1801" y="2768"/>
                </a:cubicBezTo>
                <a:cubicBezTo>
                  <a:pt x="0" y="5170"/>
                  <a:pt x="0" y="8439"/>
                  <a:pt x="1801" y="10841"/>
                </a:cubicBezTo>
                <a:cubicBezTo>
                  <a:pt x="2002" y="11141"/>
                  <a:pt x="2202" y="11375"/>
                  <a:pt x="2469" y="11641"/>
                </a:cubicBezTo>
                <a:cubicBezTo>
                  <a:pt x="2702" y="11875"/>
                  <a:pt x="2969" y="12108"/>
                  <a:pt x="3236" y="12309"/>
                </a:cubicBezTo>
                <a:cubicBezTo>
                  <a:pt x="3770" y="12675"/>
                  <a:pt x="4337" y="13009"/>
                  <a:pt x="4970" y="13209"/>
                </a:cubicBezTo>
                <a:cubicBezTo>
                  <a:pt x="5725" y="13488"/>
                  <a:pt x="6512" y="13625"/>
                  <a:pt x="7295" y="13625"/>
                </a:cubicBezTo>
                <a:cubicBezTo>
                  <a:pt x="8761" y="13625"/>
                  <a:pt x="10212" y="13144"/>
                  <a:pt x="11408" y="12208"/>
                </a:cubicBezTo>
                <a:cubicBezTo>
                  <a:pt x="12075" y="11675"/>
                  <a:pt x="12676" y="11041"/>
                  <a:pt x="13110" y="10274"/>
                </a:cubicBezTo>
                <a:cubicBezTo>
                  <a:pt x="13443" y="9707"/>
                  <a:pt x="13677" y="9106"/>
                  <a:pt x="13810" y="8472"/>
                </a:cubicBezTo>
                <a:cubicBezTo>
                  <a:pt x="13877" y="8239"/>
                  <a:pt x="13910" y="8005"/>
                  <a:pt x="13943" y="7772"/>
                </a:cubicBezTo>
                <a:cubicBezTo>
                  <a:pt x="13977" y="7605"/>
                  <a:pt x="13977" y="7405"/>
                  <a:pt x="13977" y="7238"/>
                </a:cubicBezTo>
                <a:lnTo>
                  <a:pt x="13977" y="6905"/>
                </a:lnTo>
                <a:cubicBezTo>
                  <a:pt x="14005" y="6877"/>
                  <a:pt x="14009" y="6848"/>
                  <a:pt x="13990" y="6820"/>
                </a:cubicBezTo>
                <a:lnTo>
                  <a:pt x="13990" y="6820"/>
                </a:lnTo>
                <a:cubicBezTo>
                  <a:pt x="14010" y="6785"/>
                  <a:pt x="14010" y="6733"/>
                  <a:pt x="14010" y="6705"/>
                </a:cubicBezTo>
                <a:lnTo>
                  <a:pt x="14010" y="6404"/>
                </a:lnTo>
                <a:cubicBezTo>
                  <a:pt x="14010" y="6204"/>
                  <a:pt x="13977" y="6037"/>
                  <a:pt x="13977" y="5871"/>
                </a:cubicBezTo>
                <a:cubicBezTo>
                  <a:pt x="13943" y="5637"/>
                  <a:pt x="13910" y="5404"/>
                  <a:pt x="13843" y="5170"/>
                </a:cubicBezTo>
                <a:cubicBezTo>
                  <a:pt x="13677" y="4536"/>
                  <a:pt x="13443" y="3936"/>
                  <a:pt x="13110" y="3369"/>
                </a:cubicBezTo>
                <a:cubicBezTo>
                  <a:pt x="11876" y="1229"/>
                  <a:pt x="9616" y="1"/>
                  <a:pt x="72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596;p36">
            <a:extLst>
              <a:ext uri="{FF2B5EF4-FFF2-40B4-BE49-F238E27FC236}">
                <a16:creationId xmlns:a16="http://schemas.microsoft.com/office/drawing/2014/main" xmlns="" id="{2E0B4355-B4DF-B252-0542-C216AFFD806F}"/>
              </a:ext>
            </a:extLst>
          </p:cNvPr>
          <p:cNvSpPr/>
          <p:nvPr/>
        </p:nvSpPr>
        <p:spPr>
          <a:xfrm flipH="1">
            <a:off x="4223859" y="3641813"/>
            <a:ext cx="73139" cy="69886"/>
          </a:xfrm>
          <a:custGeom>
            <a:avLst/>
            <a:gdLst/>
            <a:ahLst/>
            <a:cxnLst/>
            <a:rect l="l" t="t" r="r" b="b"/>
            <a:pathLst>
              <a:path w="4171" h="4384" extrusionOk="0">
                <a:moveTo>
                  <a:pt x="1986" y="0"/>
                </a:moveTo>
                <a:cubicBezTo>
                  <a:pt x="1786" y="0"/>
                  <a:pt x="1595" y="52"/>
                  <a:pt x="1435" y="166"/>
                </a:cubicBezTo>
                <a:cubicBezTo>
                  <a:pt x="968" y="366"/>
                  <a:pt x="601" y="700"/>
                  <a:pt x="368" y="1133"/>
                </a:cubicBezTo>
                <a:cubicBezTo>
                  <a:pt x="1" y="1934"/>
                  <a:pt x="134" y="2868"/>
                  <a:pt x="701" y="3568"/>
                </a:cubicBezTo>
                <a:cubicBezTo>
                  <a:pt x="1055" y="4125"/>
                  <a:pt x="1618" y="4384"/>
                  <a:pt x="2180" y="4384"/>
                </a:cubicBezTo>
                <a:cubicBezTo>
                  <a:pt x="2998" y="4384"/>
                  <a:pt x="3812" y="3837"/>
                  <a:pt x="3970" y="2868"/>
                </a:cubicBezTo>
                <a:cubicBezTo>
                  <a:pt x="4171" y="2134"/>
                  <a:pt x="4004" y="1333"/>
                  <a:pt x="3503" y="766"/>
                </a:cubicBezTo>
                <a:cubicBezTo>
                  <a:pt x="3203" y="466"/>
                  <a:pt x="2836" y="233"/>
                  <a:pt x="2403" y="99"/>
                </a:cubicBezTo>
                <a:lnTo>
                  <a:pt x="2503" y="99"/>
                </a:lnTo>
                <a:cubicBezTo>
                  <a:pt x="2403" y="66"/>
                  <a:pt x="2336" y="66"/>
                  <a:pt x="2269" y="32"/>
                </a:cubicBezTo>
                <a:cubicBezTo>
                  <a:pt x="2174" y="11"/>
                  <a:pt x="2079" y="0"/>
                  <a:pt x="1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597;p36">
            <a:extLst>
              <a:ext uri="{FF2B5EF4-FFF2-40B4-BE49-F238E27FC236}">
                <a16:creationId xmlns:a16="http://schemas.microsoft.com/office/drawing/2014/main" xmlns="" id="{49584141-4B7C-040F-A242-70E67A9BAEF2}"/>
              </a:ext>
            </a:extLst>
          </p:cNvPr>
          <p:cNvSpPr/>
          <p:nvPr/>
        </p:nvSpPr>
        <p:spPr>
          <a:xfrm flipH="1">
            <a:off x="4698259" y="3225416"/>
            <a:ext cx="100038" cy="150499"/>
          </a:xfrm>
          <a:custGeom>
            <a:avLst/>
            <a:gdLst/>
            <a:ahLst/>
            <a:cxnLst/>
            <a:rect l="l" t="t" r="r" b="b"/>
            <a:pathLst>
              <a:path w="5705" h="9441" extrusionOk="0">
                <a:moveTo>
                  <a:pt x="34" y="0"/>
                </a:moveTo>
                <a:cubicBezTo>
                  <a:pt x="1" y="134"/>
                  <a:pt x="1" y="301"/>
                  <a:pt x="34" y="434"/>
                </a:cubicBezTo>
                <a:cubicBezTo>
                  <a:pt x="34" y="601"/>
                  <a:pt x="34" y="801"/>
                  <a:pt x="68" y="968"/>
                </a:cubicBezTo>
                <a:cubicBezTo>
                  <a:pt x="101" y="1168"/>
                  <a:pt x="101" y="1401"/>
                  <a:pt x="168" y="1668"/>
                </a:cubicBezTo>
                <a:cubicBezTo>
                  <a:pt x="268" y="2269"/>
                  <a:pt x="435" y="2869"/>
                  <a:pt x="635" y="3436"/>
                </a:cubicBezTo>
                <a:cubicBezTo>
                  <a:pt x="902" y="4137"/>
                  <a:pt x="1202" y="4837"/>
                  <a:pt x="1602" y="5471"/>
                </a:cubicBezTo>
                <a:cubicBezTo>
                  <a:pt x="1969" y="6138"/>
                  <a:pt x="2436" y="6739"/>
                  <a:pt x="2936" y="7306"/>
                </a:cubicBezTo>
                <a:cubicBezTo>
                  <a:pt x="3337" y="7739"/>
                  <a:pt x="3770" y="8173"/>
                  <a:pt x="4271" y="8540"/>
                </a:cubicBezTo>
                <a:cubicBezTo>
                  <a:pt x="4437" y="8673"/>
                  <a:pt x="4638" y="8840"/>
                  <a:pt x="4838" y="8974"/>
                </a:cubicBezTo>
                <a:cubicBezTo>
                  <a:pt x="4971" y="9074"/>
                  <a:pt x="5105" y="9174"/>
                  <a:pt x="5271" y="9240"/>
                </a:cubicBezTo>
                <a:cubicBezTo>
                  <a:pt x="5405" y="9340"/>
                  <a:pt x="5538" y="9407"/>
                  <a:pt x="5705" y="9441"/>
                </a:cubicBezTo>
                <a:cubicBezTo>
                  <a:pt x="5705" y="9407"/>
                  <a:pt x="5171" y="9107"/>
                  <a:pt x="4337" y="8440"/>
                </a:cubicBezTo>
                <a:cubicBezTo>
                  <a:pt x="3870" y="8040"/>
                  <a:pt x="3470" y="7639"/>
                  <a:pt x="3070" y="7172"/>
                </a:cubicBezTo>
                <a:cubicBezTo>
                  <a:pt x="2569" y="6605"/>
                  <a:pt x="2136" y="6005"/>
                  <a:pt x="1769" y="5371"/>
                </a:cubicBezTo>
                <a:cubicBezTo>
                  <a:pt x="1402" y="4737"/>
                  <a:pt x="1068" y="4070"/>
                  <a:pt x="801" y="3403"/>
                </a:cubicBezTo>
                <a:cubicBezTo>
                  <a:pt x="601" y="2836"/>
                  <a:pt x="435" y="2235"/>
                  <a:pt x="301" y="1668"/>
                </a:cubicBezTo>
                <a:cubicBezTo>
                  <a:pt x="101" y="634"/>
                  <a:pt x="68" y="0"/>
                  <a:pt x="34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598;p36">
            <a:extLst>
              <a:ext uri="{FF2B5EF4-FFF2-40B4-BE49-F238E27FC236}">
                <a16:creationId xmlns:a16="http://schemas.microsoft.com/office/drawing/2014/main" xmlns="" id="{C7FB6F9C-9A94-2B65-7FC2-B19DE6B98A47}"/>
              </a:ext>
            </a:extLst>
          </p:cNvPr>
          <p:cNvSpPr/>
          <p:nvPr/>
        </p:nvSpPr>
        <p:spPr>
          <a:xfrm flipH="1">
            <a:off x="4687138" y="3189261"/>
            <a:ext cx="31020" cy="180803"/>
          </a:xfrm>
          <a:custGeom>
            <a:avLst/>
            <a:gdLst/>
            <a:ahLst/>
            <a:cxnLst/>
            <a:rect l="l" t="t" r="r" b="b"/>
            <a:pathLst>
              <a:path w="1769" h="11342" extrusionOk="0">
                <a:moveTo>
                  <a:pt x="1735" y="0"/>
                </a:moveTo>
                <a:lnTo>
                  <a:pt x="1735" y="0"/>
                </a:lnTo>
                <a:cubicBezTo>
                  <a:pt x="1635" y="100"/>
                  <a:pt x="1569" y="234"/>
                  <a:pt x="1502" y="400"/>
                </a:cubicBezTo>
                <a:cubicBezTo>
                  <a:pt x="1335" y="767"/>
                  <a:pt x="1168" y="1168"/>
                  <a:pt x="1035" y="1568"/>
                </a:cubicBezTo>
                <a:cubicBezTo>
                  <a:pt x="134" y="4203"/>
                  <a:pt x="1" y="7005"/>
                  <a:pt x="668" y="9707"/>
                </a:cubicBezTo>
                <a:cubicBezTo>
                  <a:pt x="735" y="10107"/>
                  <a:pt x="868" y="10508"/>
                  <a:pt x="1002" y="10908"/>
                </a:cubicBezTo>
                <a:cubicBezTo>
                  <a:pt x="1035" y="11075"/>
                  <a:pt x="1102" y="11208"/>
                  <a:pt x="1202" y="11342"/>
                </a:cubicBezTo>
                <a:cubicBezTo>
                  <a:pt x="1202" y="11308"/>
                  <a:pt x="1002" y="10674"/>
                  <a:pt x="801" y="9674"/>
                </a:cubicBezTo>
                <a:cubicBezTo>
                  <a:pt x="535" y="8339"/>
                  <a:pt x="434" y="6972"/>
                  <a:pt x="501" y="5604"/>
                </a:cubicBezTo>
                <a:cubicBezTo>
                  <a:pt x="535" y="4236"/>
                  <a:pt x="801" y="2902"/>
                  <a:pt x="1202" y="1601"/>
                </a:cubicBezTo>
                <a:cubicBezTo>
                  <a:pt x="1502" y="601"/>
                  <a:pt x="1769" y="0"/>
                  <a:pt x="1735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599;p36">
            <a:extLst>
              <a:ext uri="{FF2B5EF4-FFF2-40B4-BE49-F238E27FC236}">
                <a16:creationId xmlns:a16="http://schemas.microsoft.com/office/drawing/2014/main" xmlns="" id="{6CCC3B40-FC21-EDBD-E7FF-C1A7AC92CE73}"/>
              </a:ext>
            </a:extLst>
          </p:cNvPr>
          <p:cNvSpPr/>
          <p:nvPr/>
        </p:nvSpPr>
        <p:spPr>
          <a:xfrm flipH="1">
            <a:off x="4522180" y="3167978"/>
            <a:ext cx="84239" cy="118601"/>
          </a:xfrm>
          <a:custGeom>
            <a:avLst/>
            <a:gdLst/>
            <a:ahLst/>
            <a:cxnLst/>
            <a:rect l="l" t="t" r="r" b="b"/>
            <a:pathLst>
              <a:path w="4804" h="7440" extrusionOk="0">
                <a:moveTo>
                  <a:pt x="0" y="1"/>
                </a:moveTo>
                <a:lnTo>
                  <a:pt x="0" y="1"/>
                </a:lnTo>
                <a:cubicBezTo>
                  <a:pt x="267" y="368"/>
                  <a:pt x="567" y="701"/>
                  <a:pt x="867" y="1002"/>
                </a:cubicBezTo>
                <a:cubicBezTo>
                  <a:pt x="2235" y="2569"/>
                  <a:pt x="3369" y="4337"/>
                  <a:pt x="4236" y="6239"/>
                </a:cubicBezTo>
                <a:cubicBezTo>
                  <a:pt x="4403" y="6639"/>
                  <a:pt x="4603" y="7039"/>
                  <a:pt x="4803" y="7440"/>
                </a:cubicBezTo>
                <a:cubicBezTo>
                  <a:pt x="4770" y="7306"/>
                  <a:pt x="4770" y="7206"/>
                  <a:pt x="4703" y="7106"/>
                </a:cubicBezTo>
                <a:cubicBezTo>
                  <a:pt x="4637" y="6872"/>
                  <a:pt x="4537" y="6572"/>
                  <a:pt x="4403" y="6205"/>
                </a:cubicBezTo>
                <a:cubicBezTo>
                  <a:pt x="3603" y="4237"/>
                  <a:pt x="2435" y="2436"/>
                  <a:pt x="967" y="901"/>
                </a:cubicBezTo>
                <a:cubicBezTo>
                  <a:pt x="701" y="601"/>
                  <a:pt x="467" y="368"/>
                  <a:pt x="267" y="234"/>
                </a:cubicBezTo>
                <a:cubicBezTo>
                  <a:pt x="200" y="134"/>
                  <a:pt x="100" y="68"/>
                  <a:pt x="0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600;p36">
            <a:extLst>
              <a:ext uri="{FF2B5EF4-FFF2-40B4-BE49-F238E27FC236}">
                <a16:creationId xmlns:a16="http://schemas.microsoft.com/office/drawing/2014/main" xmlns="" id="{6420D87D-CA44-0759-6792-31747B430503}"/>
              </a:ext>
            </a:extLst>
          </p:cNvPr>
          <p:cNvSpPr/>
          <p:nvPr/>
        </p:nvSpPr>
        <p:spPr>
          <a:xfrm flipH="1">
            <a:off x="4464852" y="3180747"/>
            <a:ext cx="12888" cy="97320"/>
          </a:xfrm>
          <a:custGeom>
            <a:avLst/>
            <a:gdLst/>
            <a:ahLst/>
            <a:cxnLst/>
            <a:rect l="l" t="t" r="r" b="b"/>
            <a:pathLst>
              <a:path w="735" h="6105" extrusionOk="0">
                <a:moveTo>
                  <a:pt x="201" y="0"/>
                </a:moveTo>
                <a:cubicBezTo>
                  <a:pt x="334" y="1001"/>
                  <a:pt x="434" y="2035"/>
                  <a:pt x="434" y="3069"/>
                </a:cubicBezTo>
                <a:cubicBezTo>
                  <a:pt x="368" y="4103"/>
                  <a:pt x="201" y="5104"/>
                  <a:pt x="1" y="6105"/>
                </a:cubicBezTo>
                <a:cubicBezTo>
                  <a:pt x="167" y="5838"/>
                  <a:pt x="267" y="5571"/>
                  <a:pt x="334" y="5271"/>
                </a:cubicBezTo>
                <a:cubicBezTo>
                  <a:pt x="701" y="3836"/>
                  <a:pt x="734" y="2335"/>
                  <a:pt x="468" y="868"/>
                </a:cubicBezTo>
                <a:cubicBezTo>
                  <a:pt x="434" y="567"/>
                  <a:pt x="334" y="267"/>
                  <a:pt x="201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601;p36">
            <a:extLst>
              <a:ext uri="{FF2B5EF4-FFF2-40B4-BE49-F238E27FC236}">
                <a16:creationId xmlns:a16="http://schemas.microsoft.com/office/drawing/2014/main" xmlns="" id="{BB4E06AC-3CC3-3154-5A30-3969540F9B01}"/>
              </a:ext>
            </a:extLst>
          </p:cNvPr>
          <p:cNvSpPr/>
          <p:nvPr/>
        </p:nvSpPr>
        <p:spPr>
          <a:xfrm flipH="1">
            <a:off x="4387064" y="3206270"/>
            <a:ext cx="26338" cy="69678"/>
          </a:xfrm>
          <a:custGeom>
            <a:avLst/>
            <a:gdLst/>
            <a:ahLst/>
            <a:cxnLst/>
            <a:rect l="l" t="t" r="r" b="b"/>
            <a:pathLst>
              <a:path w="1502" h="4371" extrusionOk="0">
                <a:moveTo>
                  <a:pt x="1235" y="1"/>
                </a:moveTo>
                <a:lnTo>
                  <a:pt x="1235" y="1"/>
                </a:lnTo>
                <a:cubicBezTo>
                  <a:pt x="1168" y="734"/>
                  <a:pt x="1068" y="1502"/>
                  <a:pt x="902" y="2269"/>
                </a:cubicBezTo>
                <a:cubicBezTo>
                  <a:pt x="668" y="3003"/>
                  <a:pt x="368" y="3703"/>
                  <a:pt x="1" y="4370"/>
                </a:cubicBezTo>
                <a:cubicBezTo>
                  <a:pt x="1068" y="3169"/>
                  <a:pt x="1502" y="1568"/>
                  <a:pt x="1235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602;p36">
            <a:extLst>
              <a:ext uri="{FF2B5EF4-FFF2-40B4-BE49-F238E27FC236}">
                <a16:creationId xmlns:a16="http://schemas.microsoft.com/office/drawing/2014/main" xmlns="" id="{7CEBA018-4CCD-041E-CA80-617D151E8792}"/>
              </a:ext>
            </a:extLst>
          </p:cNvPr>
          <p:cNvSpPr/>
          <p:nvPr/>
        </p:nvSpPr>
        <p:spPr>
          <a:xfrm flipH="1">
            <a:off x="4316869" y="3281244"/>
            <a:ext cx="57340" cy="195182"/>
          </a:xfrm>
          <a:custGeom>
            <a:avLst/>
            <a:gdLst/>
            <a:ahLst/>
            <a:cxnLst/>
            <a:rect l="l" t="t" r="r" b="b"/>
            <a:pathLst>
              <a:path w="3270" h="12244" extrusionOk="0">
                <a:moveTo>
                  <a:pt x="34" y="1"/>
                </a:moveTo>
                <a:cubicBezTo>
                  <a:pt x="1" y="34"/>
                  <a:pt x="401" y="635"/>
                  <a:pt x="935" y="1635"/>
                </a:cubicBezTo>
                <a:cubicBezTo>
                  <a:pt x="1635" y="3003"/>
                  <a:pt x="2169" y="4404"/>
                  <a:pt x="2536" y="5872"/>
                </a:cubicBezTo>
                <a:cubicBezTo>
                  <a:pt x="2870" y="7340"/>
                  <a:pt x="3070" y="8841"/>
                  <a:pt x="3070" y="10375"/>
                </a:cubicBezTo>
                <a:cubicBezTo>
                  <a:pt x="3070" y="11543"/>
                  <a:pt x="2970" y="12243"/>
                  <a:pt x="3036" y="12243"/>
                </a:cubicBezTo>
                <a:cubicBezTo>
                  <a:pt x="3070" y="12076"/>
                  <a:pt x="3103" y="11909"/>
                  <a:pt x="3103" y="11743"/>
                </a:cubicBezTo>
                <a:cubicBezTo>
                  <a:pt x="3170" y="11276"/>
                  <a:pt x="3203" y="10842"/>
                  <a:pt x="3203" y="10375"/>
                </a:cubicBezTo>
                <a:cubicBezTo>
                  <a:pt x="3270" y="8841"/>
                  <a:pt x="3103" y="7306"/>
                  <a:pt x="2736" y="5838"/>
                </a:cubicBezTo>
                <a:cubicBezTo>
                  <a:pt x="2369" y="4371"/>
                  <a:pt x="1802" y="2936"/>
                  <a:pt x="1068" y="1602"/>
                </a:cubicBezTo>
                <a:cubicBezTo>
                  <a:pt x="868" y="1202"/>
                  <a:pt x="601" y="802"/>
                  <a:pt x="334" y="435"/>
                </a:cubicBezTo>
                <a:cubicBezTo>
                  <a:pt x="268" y="268"/>
                  <a:pt x="168" y="134"/>
                  <a:pt x="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603;p36">
            <a:extLst>
              <a:ext uri="{FF2B5EF4-FFF2-40B4-BE49-F238E27FC236}">
                <a16:creationId xmlns:a16="http://schemas.microsoft.com/office/drawing/2014/main" xmlns="" id="{2F18E0B4-82A6-5955-4A88-5D3EAF058279}"/>
              </a:ext>
            </a:extLst>
          </p:cNvPr>
          <p:cNvSpPr/>
          <p:nvPr/>
        </p:nvSpPr>
        <p:spPr>
          <a:xfrm flipH="1">
            <a:off x="4169464" y="3364747"/>
            <a:ext cx="94181" cy="211649"/>
          </a:xfrm>
          <a:custGeom>
            <a:avLst/>
            <a:gdLst/>
            <a:ahLst/>
            <a:cxnLst/>
            <a:rect l="l" t="t" r="r" b="b"/>
            <a:pathLst>
              <a:path w="5371" h="13277" extrusionOk="0">
                <a:moveTo>
                  <a:pt x="5337" y="0"/>
                </a:moveTo>
                <a:cubicBezTo>
                  <a:pt x="5304" y="200"/>
                  <a:pt x="5304" y="400"/>
                  <a:pt x="5304" y="567"/>
                </a:cubicBezTo>
                <a:cubicBezTo>
                  <a:pt x="5304" y="767"/>
                  <a:pt x="5271" y="1001"/>
                  <a:pt x="5271" y="1268"/>
                </a:cubicBezTo>
                <a:cubicBezTo>
                  <a:pt x="5237" y="1501"/>
                  <a:pt x="5237" y="1801"/>
                  <a:pt x="5204" y="2135"/>
                </a:cubicBezTo>
                <a:cubicBezTo>
                  <a:pt x="5104" y="2902"/>
                  <a:pt x="4971" y="3669"/>
                  <a:pt x="4804" y="4437"/>
                </a:cubicBezTo>
                <a:cubicBezTo>
                  <a:pt x="4570" y="5371"/>
                  <a:pt x="4270" y="6271"/>
                  <a:pt x="3936" y="7138"/>
                </a:cubicBezTo>
                <a:cubicBezTo>
                  <a:pt x="3570" y="8039"/>
                  <a:pt x="3169" y="8873"/>
                  <a:pt x="2702" y="9707"/>
                </a:cubicBezTo>
                <a:cubicBezTo>
                  <a:pt x="2302" y="10374"/>
                  <a:pt x="1868" y="11008"/>
                  <a:pt x="1368" y="11642"/>
                </a:cubicBezTo>
                <a:cubicBezTo>
                  <a:pt x="1168" y="11909"/>
                  <a:pt x="968" y="12109"/>
                  <a:pt x="834" y="12342"/>
                </a:cubicBezTo>
                <a:cubicBezTo>
                  <a:pt x="667" y="12542"/>
                  <a:pt x="501" y="12709"/>
                  <a:pt x="367" y="12843"/>
                </a:cubicBezTo>
                <a:cubicBezTo>
                  <a:pt x="234" y="12976"/>
                  <a:pt x="100" y="13109"/>
                  <a:pt x="0" y="13276"/>
                </a:cubicBezTo>
                <a:cubicBezTo>
                  <a:pt x="167" y="13176"/>
                  <a:pt x="301" y="13043"/>
                  <a:pt x="434" y="12909"/>
                </a:cubicBezTo>
                <a:cubicBezTo>
                  <a:pt x="567" y="12776"/>
                  <a:pt x="701" y="12609"/>
                  <a:pt x="901" y="12409"/>
                </a:cubicBezTo>
                <a:cubicBezTo>
                  <a:pt x="1068" y="12209"/>
                  <a:pt x="1268" y="11975"/>
                  <a:pt x="1501" y="11742"/>
                </a:cubicBezTo>
                <a:cubicBezTo>
                  <a:pt x="1968" y="11108"/>
                  <a:pt x="2435" y="10474"/>
                  <a:pt x="2836" y="9807"/>
                </a:cubicBezTo>
                <a:cubicBezTo>
                  <a:pt x="3836" y="8173"/>
                  <a:pt x="4570" y="6371"/>
                  <a:pt x="4971" y="4503"/>
                </a:cubicBezTo>
                <a:cubicBezTo>
                  <a:pt x="5137" y="3736"/>
                  <a:pt x="5271" y="2969"/>
                  <a:pt x="5337" y="2168"/>
                </a:cubicBezTo>
                <a:cubicBezTo>
                  <a:pt x="5371" y="1835"/>
                  <a:pt x="5371" y="1534"/>
                  <a:pt x="5371" y="1268"/>
                </a:cubicBezTo>
                <a:lnTo>
                  <a:pt x="5371" y="600"/>
                </a:lnTo>
                <a:cubicBezTo>
                  <a:pt x="5371" y="400"/>
                  <a:pt x="5371" y="200"/>
                  <a:pt x="5337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604;p36">
            <a:extLst>
              <a:ext uri="{FF2B5EF4-FFF2-40B4-BE49-F238E27FC236}">
                <a16:creationId xmlns:a16="http://schemas.microsoft.com/office/drawing/2014/main" xmlns="" id="{933D549F-2E1E-967D-43A6-EF104857DBF6}"/>
              </a:ext>
            </a:extLst>
          </p:cNvPr>
          <p:cNvSpPr/>
          <p:nvPr/>
        </p:nvSpPr>
        <p:spPr>
          <a:xfrm flipH="1">
            <a:off x="4352536" y="3110014"/>
            <a:ext cx="53255" cy="77122"/>
          </a:xfrm>
          <a:custGeom>
            <a:avLst/>
            <a:gdLst/>
            <a:ahLst/>
            <a:cxnLst/>
            <a:rect l="l" t="t" r="r" b="b"/>
            <a:pathLst>
              <a:path w="3037" h="4838" extrusionOk="0">
                <a:moveTo>
                  <a:pt x="2969" y="1"/>
                </a:moveTo>
                <a:cubicBezTo>
                  <a:pt x="2903" y="301"/>
                  <a:pt x="2836" y="568"/>
                  <a:pt x="2803" y="868"/>
                </a:cubicBezTo>
                <a:cubicBezTo>
                  <a:pt x="2502" y="2236"/>
                  <a:pt x="1768" y="3437"/>
                  <a:pt x="701" y="4304"/>
                </a:cubicBezTo>
                <a:cubicBezTo>
                  <a:pt x="267" y="4638"/>
                  <a:pt x="1" y="4804"/>
                  <a:pt x="1" y="4838"/>
                </a:cubicBezTo>
                <a:cubicBezTo>
                  <a:pt x="301" y="4738"/>
                  <a:pt x="534" y="4604"/>
                  <a:pt x="768" y="4404"/>
                </a:cubicBezTo>
                <a:cubicBezTo>
                  <a:pt x="1969" y="3570"/>
                  <a:pt x="2736" y="2303"/>
                  <a:pt x="2969" y="902"/>
                </a:cubicBezTo>
                <a:cubicBezTo>
                  <a:pt x="3036" y="601"/>
                  <a:pt x="3036" y="301"/>
                  <a:pt x="2969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605;p36">
            <a:extLst>
              <a:ext uri="{FF2B5EF4-FFF2-40B4-BE49-F238E27FC236}">
                <a16:creationId xmlns:a16="http://schemas.microsoft.com/office/drawing/2014/main" xmlns="" id="{4688DC99-3A78-3451-CEC7-66C381005C22}"/>
              </a:ext>
            </a:extLst>
          </p:cNvPr>
          <p:cNvSpPr/>
          <p:nvPr/>
        </p:nvSpPr>
        <p:spPr>
          <a:xfrm flipH="1">
            <a:off x="4210408" y="3180747"/>
            <a:ext cx="59093" cy="68610"/>
          </a:xfrm>
          <a:custGeom>
            <a:avLst/>
            <a:gdLst/>
            <a:ahLst/>
            <a:cxnLst/>
            <a:rect l="l" t="t" r="r" b="b"/>
            <a:pathLst>
              <a:path w="3370" h="4304" extrusionOk="0">
                <a:moveTo>
                  <a:pt x="3336" y="0"/>
                </a:moveTo>
                <a:cubicBezTo>
                  <a:pt x="3270" y="0"/>
                  <a:pt x="3270" y="334"/>
                  <a:pt x="3170" y="834"/>
                </a:cubicBezTo>
                <a:cubicBezTo>
                  <a:pt x="3003" y="1468"/>
                  <a:pt x="2703" y="2102"/>
                  <a:pt x="2302" y="2636"/>
                </a:cubicBezTo>
                <a:cubicBezTo>
                  <a:pt x="1869" y="3169"/>
                  <a:pt x="1368" y="3603"/>
                  <a:pt x="768" y="3937"/>
                </a:cubicBezTo>
                <a:cubicBezTo>
                  <a:pt x="334" y="4170"/>
                  <a:pt x="1" y="4270"/>
                  <a:pt x="1" y="4303"/>
                </a:cubicBezTo>
                <a:cubicBezTo>
                  <a:pt x="301" y="4303"/>
                  <a:pt x="601" y="4203"/>
                  <a:pt x="835" y="4070"/>
                </a:cubicBezTo>
                <a:cubicBezTo>
                  <a:pt x="1468" y="3770"/>
                  <a:pt x="2036" y="3336"/>
                  <a:pt x="2469" y="2769"/>
                </a:cubicBezTo>
                <a:cubicBezTo>
                  <a:pt x="2903" y="2202"/>
                  <a:pt x="3170" y="1568"/>
                  <a:pt x="3303" y="868"/>
                </a:cubicBezTo>
                <a:cubicBezTo>
                  <a:pt x="3370" y="567"/>
                  <a:pt x="3370" y="301"/>
                  <a:pt x="3336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606;p36">
            <a:extLst>
              <a:ext uri="{FF2B5EF4-FFF2-40B4-BE49-F238E27FC236}">
                <a16:creationId xmlns:a16="http://schemas.microsoft.com/office/drawing/2014/main" xmlns="" id="{F86FD509-E6B4-5F45-5B9A-CEECCF57B84B}"/>
              </a:ext>
            </a:extLst>
          </p:cNvPr>
          <p:cNvSpPr/>
          <p:nvPr/>
        </p:nvSpPr>
        <p:spPr>
          <a:xfrm flipH="1">
            <a:off x="4160098" y="3238170"/>
            <a:ext cx="83660" cy="37461"/>
          </a:xfrm>
          <a:custGeom>
            <a:avLst/>
            <a:gdLst/>
            <a:ahLst/>
            <a:cxnLst/>
            <a:rect l="l" t="t" r="r" b="b"/>
            <a:pathLst>
              <a:path w="4771" h="2350" extrusionOk="0">
                <a:moveTo>
                  <a:pt x="4771" y="1"/>
                </a:moveTo>
                <a:cubicBezTo>
                  <a:pt x="4137" y="668"/>
                  <a:pt x="3436" y="1202"/>
                  <a:pt x="2636" y="1635"/>
                </a:cubicBezTo>
                <a:cubicBezTo>
                  <a:pt x="1802" y="2002"/>
                  <a:pt x="901" y="2203"/>
                  <a:pt x="0" y="2269"/>
                </a:cubicBezTo>
                <a:cubicBezTo>
                  <a:pt x="196" y="2318"/>
                  <a:pt x="391" y="2349"/>
                  <a:pt x="587" y="2349"/>
                </a:cubicBezTo>
                <a:cubicBezTo>
                  <a:pt x="658" y="2349"/>
                  <a:pt x="730" y="2345"/>
                  <a:pt x="801" y="2336"/>
                </a:cubicBezTo>
                <a:cubicBezTo>
                  <a:pt x="2135" y="2236"/>
                  <a:pt x="3403" y="1635"/>
                  <a:pt x="4304" y="668"/>
                </a:cubicBezTo>
                <a:cubicBezTo>
                  <a:pt x="4504" y="468"/>
                  <a:pt x="4670" y="234"/>
                  <a:pt x="47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607;p36">
            <a:extLst>
              <a:ext uri="{FF2B5EF4-FFF2-40B4-BE49-F238E27FC236}">
                <a16:creationId xmlns:a16="http://schemas.microsoft.com/office/drawing/2014/main" xmlns="" id="{7CE22AFC-E4E4-6DB7-8C24-8C4CBB02FB21}"/>
              </a:ext>
            </a:extLst>
          </p:cNvPr>
          <p:cNvSpPr/>
          <p:nvPr/>
        </p:nvSpPr>
        <p:spPr>
          <a:xfrm flipH="1">
            <a:off x="4498188" y="3100975"/>
            <a:ext cx="12888" cy="65964"/>
          </a:xfrm>
          <a:custGeom>
            <a:avLst/>
            <a:gdLst/>
            <a:ahLst/>
            <a:cxnLst/>
            <a:rect l="l" t="t" r="r" b="b"/>
            <a:pathLst>
              <a:path w="735" h="4138" extrusionOk="0">
                <a:moveTo>
                  <a:pt x="501" y="1"/>
                </a:moveTo>
                <a:lnTo>
                  <a:pt x="501" y="1"/>
                </a:lnTo>
                <a:cubicBezTo>
                  <a:pt x="134" y="635"/>
                  <a:pt x="0" y="1368"/>
                  <a:pt x="67" y="2102"/>
                </a:cubicBezTo>
                <a:cubicBezTo>
                  <a:pt x="67" y="2836"/>
                  <a:pt x="300" y="3537"/>
                  <a:pt x="734" y="4137"/>
                </a:cubicBezTo>
                <a:cubicBezTo>
                  <a:pt x="501" y="3470"/>
                  <a:pt x="367" y="2803"/>
                  <a:pt x="267" y="2102"/>
                </a:cubicBezTo>
                <a:cubicBezTo>
                  <a:pt x="267" y="1402"/>
                  <a:pt x="334" y="701"/>
                  <a:pt x="50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608;p36">
            <a:extLst>
              <a:ext uri="{FF2B5EF4-FFF2-40B4-BE49-F238E27FC236}">
                <a16:creationId xmlns:a16="http://schemas.microsoft.com/office/drawing/2014/main" xmlns="" id="{6BD904F9-AF5F-C03C-BE43-9E5CB04852D7}"/>
              </a:ext>
            </a:extLst>
          </p:cNvPr>
          <p:cNvSpPr/>
          <p:nvPr/>
        </p:nvSpPr>
        <p:spPr>
          <a:xfrm flipH="1">
            <a:off x="4520424" y="3095125"/>
            <a:ext cx="35702" cy="77122"/>
          </a:xfrm>
          <a:custGeom>
            <a:avLst/>
            <a:gdLst/>
            <a:ahLst/>
            <a:cxnLst/>
            <a:rect l="l" t="t" r="r" b="b"/>
            <a:pathLst>
              <a:path w="2036" h="4838" extrusionOk="0">
                <a:moveTo>
                  <a:pt x="67" y="1"/>
                </a:moveTo>
                <a:cubicBezTo>
                  <a:pt x="1" y="268"/>
                  <a:pt x="1" y="535"/>
                  <a:pt x="34" y="801"/>
                </a:cubicBezTo>
                <a:cubicBezTo>
                  <a:pt x="134" y="2069"/>
                  <a:pt x="635" y="3303"/>
                  <a:pt x="1468" y="4271"/>
                </a:cubicBezTo>
                <a:cubicBezTo>
                  <a:pt x="1769" y="4671"/>
                  <a:pt x="2036" y="4838"/>
                  <a:pt x="2036" y="4838"/>
                </a:cubicBezTo>
                <a:cubicBezTo>
                  <a:pt x="1502" y="4137"/>
                  <a:pt x="1035" y="3370"/>
                  <a:pt x="668" y="2569"/>
                </a:cubicBezTo>
                <a:cubicBezTo>
                  <a:pt x="401" y="1735"/>
                  <a:pt x="168" y="868"/>
                  <a:pt x="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609;p36">
            <a:extLst>
              <a:ext uri="{FF2B5EF4-FFF2-40B4-BE49-F238E27FC236}">
                <a16:creationId xmlns:a16="http://schemas.microsoft.com/office/drawing/2014/main" xmlns="" id="{C37B4086-6F76-C5F5-CDDA-219CEED0CD5D}"/>
              </a:ext>
            </a:extLst>
          </p:cNvPr>
          <p:cNvSpPr/>
          <p:nvPr/>
        </p:nvSpPr>
        <p:spPr>
          <a:xfrm flipH="1">
            <a:off x="4645595" y="3110014"/>
            <a:ext cx="20498" cy="65964"/>
          </a:xfrm>
          <a:custGeom>
            <a:avLst/>
            <a:gdLst/>
            <a:ahLst/>
            <a:cxnLst/>
            <a:rect l="l" t="t" r="r" b="b"/>
            <a:pathLst>
              <a:path w="1169" h="4138" extrusionOk="0">
                <a:moveTo>
                  <a:pt x="968" y="1"/>
                </a:moveTo>
                <a:lnTo>
                  <a:pt x="968" y="1"/>
                </a:lnTo>
                <a:cubicBezTo>
                  <a:pt x="901" y="1"/>
                  <a:pt x="901" y="968"/>
                  <a:pt x="668" y="2102"/>
                </a:cubicBezTo>
                <a:cubicBezTo>
                  <a:pt x="434" y="3270"/>
                  <a:pt x="1" y="4137"/>
                  <a:pt x="67" y="4137"/>
                </a:cubicBezTo>
                <a:cubicBezTo>
                  <a:pt x="835" y="2903"/>
                  <a:pt x="1168" y="1469"/>
                  <a:pt x="968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610;p36">
            <a:extLst>
              <a:ext uri="{FF2B5EF4-FFF2-40B4-BE49-F238E27FC236}">
                <a16:creationId xmlns:a16="http://schemas.microsoft.com/office/drawing/2014/main" xmlns="" id="{9B11477F-B756-ED76-4197-7864095DF0C2}"/>
              </a:ext>
            </a:extLst>
          </p:cNvPr>
          <p:cNvSpPr/>
          <p:nvPr/>
        </p:nvSpPr>
        <p:spPr>
          <a:xfrm flipH="1">
            <a:off x="4759088" y="3158939"/>
            <a:ext cx="31020" cy="44826"/>
          </a:xfrm>
          <a:custGeom>
            <a:avLst/>
            <a:gdLst/>
            <a:ahLst/>
            <a:cxnLst/>
            <a:rect l="l" t="t" r="r" b="b"/>
            <a:pathLst>
              <a:path w="1769" h="2812" extrusionOk="0">
                <a:moveTo>
                  <a:pt x="68" y="1"/>
                </a:moveTo>
                <a:cubicBezTo>
                  <a:pt x="34" y="1"/>
                  <a:pt x="1" y="201"/>
                  <a:pt x="34" y="501"/>
                </a:cubicBezTo>
                <a:cubicBezTo>
                  <a:pt x="101" y="935"/>
                  <a:pt x="234" y="1335"/>
                  <a:pt x="468" y="1669"/>
                </a:cubicBezTo>
                <a:cubicBezTo>
                  <a:pt x="668" y="2036"/>
                  <a:pt x="935" y="2369"/>
                  <a:pt x="1302" y="2603"/>
                </a:cubicBezTo>
                <a:cubicBezTo>
                  <a:pt x="1524" y="2742"/>
                  <a:pt x="1700" y="2811"/>
                  <a:pt x="1753" y="2811"/>
                </a:cubicBezTo>
                <a:cubicBezTo>
                  <a:pt x="1763" y="2811"/>
                  <a:pt x="1769" y="2808"/>
                  <a:pt x="1769" y="2803"/>
                </a:cubicBezTo>
                <a:cubicBezTo>
                  <a:pt x="1335" y="2469"/>
                  <a:pt x="935" y="2036"/>
                  <a:pt x="635" y="1569"/>
                </a:cubicBezTo>
                <a:cubicBezTo>
                  <a:pt x="368" y="1068"/>
                  <a:pt x="201" y="534"/>
                  <a:pt x="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611;p36">
            <a:extLst>
              <a:ext uri="{FF2B5EF4-FFF2-40B4-BE49-F238E27FC236}">
                <a16:creationId xmlns:a16="http://schemas.microsoft.com/office/drawing/2014/main" xmlns="" id="{817CA2D5-AD1F-E621-30C1-C99EEA757E5A}"/>
              </a:ext>
            </a:extLst>
          </p:cNvPr>
          <p:cNvSpPr/>
          <p:nvPr/>
        </p:nvSpPr>
        <p:spPr>
          <a:xfrm flipH="1">
            <a:off x="4701168" y="2947297"/>
            <a:ext cx="53255" cy="172832"/>
          </a:xfrm>
          <a:custGeom>
            <a:avLst/>
            <a:gdLst/>
            <a:ahLst/>
            <a:cxnLst/>
            <a:rect l="l" t="t" r="r" b="b"/>
            <a:pathLst>
              <a:path w="3037" h="10842" extrusionOk="0">
                <a:moveTo>
                  <a:pt x="3003" y="1"/>
                </a:moveTo>
                <a:cubicBezTo>
                  <a:pt x="3003" y="1"/>
                  <a:pt x="2869" y="101"/>
                  <a:pt x="2669" y="301"/>
                </a:cubicBezTo>
                <a:cubicBezTo>
                  <a:pt x="2402" y="634"/>
                  <a:pt x="2136" y="968"/>
                  <a:pt x="1902" y="1302"/>
                </a:cubicBezTo>
                <a:cubicBezTo>
                  <a:pt x="334" y="3670"/>
                  <a:pt x="1" y="6639"/>
                  <a:pt x="968" y="9307"/>
                </a:cubicBezTo>
                <a:cubicBezTo>
                  <a:pt x="1101" y="9708"/>
                  <a:pt x="1268" y="10074"/>
                  <a:pt x="1468" y="10441"/>
                </a:cubicBezTo>
                <a:cubicBezTo>
                  <a:pt x="1535" y="10608"/>
                  <a:pt x="1635" y="10708"/>
                  <a:pt x="1735" y="10842"/>
                </a:cubicBezTo>
                <a:cubicBezTo>
                  <a:pt x="1769" y="10808"/>
                  <a:pt x="1435" y="10275"/>
                  <a:pt x="1101" y="9274"/>
                </a:cubicBezTo>
                <a:cubicBezTo>
                  <a:pt x="234" y="6639"/>
                  <a:pt x="568" y="3770"/>
                  <a:pt x="2035" y="1402"/>
                </a:cubicBezTo>
                <a:cubicBezTo>
                  <a:pt x="2569" y="501"/>
                  <a:pt x="3036" y="34"/>
                  <a:pt x="3003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612;p36">
            <a:extLst>
              <a:ext uri="{FF2B5EF4-FFF2-40B4-BE49-F238E27FC236}">
                <a16:creationId xmlns:a16="http://schemas.microsoft.com/office/drawing/2014/main" xmlns="" id="{11A26B5C-361E-FBAB-B547-E1F91D353438}"/>
              </a:ext>
            </a:extLst>
          </p:cNvPr>
          <p:cNvSpPr/>
          <p:nvPr/>
        </p:nvSpPr>
        <p:spPr>
          <a:xfrm flipH="1">
            <a:off x="4778379" y="3022271"/>
            <a:ext cx="76068" cy="125520"/>
          </a:xfrm>
          <a:custGeom>
            <a:avLst/>
            <a:gdLst/>
            <a:ahLst/>
            <a:cxnLst/>
            <a:rect l="l" t="t" r="r" b="b"/>
            <a:pathLst>
              <a:path w="4338" h="7874" extrusionOk="0">
                <a:moveTo>
                  <a:pt x="301" y="1"/>
                </a:moveTo>
                <a:cubicBezTo>
                  <a:pt x="234" y="101"/>
                  <a:pt x="201" y="234"/>
                  <a:pt x="167" y="335"/>
                </a:cubicBezTo>
                <a:cubicBezTo>
                  <a:pt x="101" y="668"/>
                  <a:pt x="34" y="1035"/>
                  <a:pt x="34" y="1369"/>
                </a:cubicBezTo>
                <a:cubicBezTo>
                  <a:pt x="1" y="2536"/>
                  <a:pt x="234" y="3670"/>
                  <a:pt x="768" y="4704"/>
                </a:cubicBezTo>
                <a:cubicBezTo>
                  <a:pt x="1302" y="5738"/>
                  <a:pt x="2069" y="6606"/>
                  <a:pt x="3036" y="7239"/>
                </a:cubicBezTo>
                <a:cubicBezTo>
                  <a:pt x="3336" y="7440"/>
                  <a:pt x="3637" y="7606"/>
                  <a:pt x="3937" y="7740"/>
                </a:cubicBezTo>
                <a:cubicBezTo>
                  <a:pt x="4070" y="7807"/>
                  <a:pt x="4170" y="7840"/>
                  <a:pt x="4304" y="7873"/>
                </a:cubicBezTo>
                <a:cubicBezTo>
                  <a:pt x="4337" y="7807"/>
                  <a:pt x="3837" y="7606"/>
                  <a:pt x="3136" y="7106"/>
                </a:cubicBezTo>
                <a:cubicBezTo>
                  <a:pt x="1302" y="5772"/>
                  <a:pt x="201" y="3637"/>
                  <a:pt x="201" y="1369"/>
                </a:cubicBezTo>
                <a:cubicBezTo>
                  <a:pt x="201" y="535"/>
                  <a:pt x="334" y="1"/>
                  <a:pt x="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613;p36">
            <a:extLst>
              <a:ext uri="{FF2B5EF4-FFF2-40B4-BE49-F238E27FC236}">
                <a16:creationId xmlns:a16="http://schemas.microsoft.com/office/drawing/2014/main" xmlns="" id="{9CE94789-28A5-6CE2-C4D7-DEB01ECDFBFD}"/>
              </a:ext>
            </a:extLst>
          </p:cNvPr>
          <p:cNvSpPr/>
          <p:nvPr/>
        </p:nvSpPr>
        <p:spPr>
          <a:xfrm flipH="1">
            <a:off x="4551428" y="2981333"/>
            <a:ext cx="39208" cy="119223"/>
          </a:xfrm>
          <a:custGeom>
            <a:avLst/>
            <a:gdLst/>
            <a:ahLst/>
            <a:cxnLst/>
            <a:rect l="l" t="t" r="r" b="b"/>
            <a:pathLst>
              <a:path w="2236" h="7479" extrusionOk="0">
                <a:moveTo>
                  <a:pt x="1368" y="0"/>
                </a:moveTo>
                <a:lnTo>
                  <a:pt x="1368" y="0"/>
                </a:lnTo>
                <a:cubicBezTo>
                  <a:pt x="1335" y="34"/>
                  <a:pt x="1502" y="434"/>
                  <a:pt x="1635" y="1168"/>
                </a:cubicBezTo>
                <a:cubicBezTo>
                  <a:pt x="2002" y="3003"/>
                  <a:pt x="1635" y="4904"/>
                  <a:pt x="668" y="6505"/>
                </a:cubicBezTo>
                <a:cubicBezTo>
                  <a:pt x="301" y="7139"/>
                  <a:pt x="1" y="7472"/>
                  <a:pt x="1" y="7472"/>
                </a:cubicBezTo>
                <a:cubicBezTo>
                  <a:pt x="5" y="7477"/>
                  <a:pt x="10" y="7479"/>
                  <a:pt x="16" y="7479"/>
                </a:cubicBezTo>
                <a:cubicBezTo>
                  <a:pt x="53" y="7479"/>
                  <a:pt x="118" y="7388"/>
                  <a:pt x="234" y="7272"/>
                </a:cubicBezTo>
                <a:cubicBezTo>
                  <a:pt x="434" y="7072"/>
                  <a:pt x="634" y="6839"/>
                  <a:pt x="801" y="6605"/>
                </a:cubicBezTo>
                <a:cubicBezTo>
                  <a:pt x="1869" y="5004"/>
                  <a:pt x="2236" y="3003"/>
                  <a:pt x="1802" y="1135"/>
                </a:cubicBezTo>
                <a:cubicBezTo>
                  <a:pt x="1735" y="834"/>
                  <a:pt x="1635" y="568"/>
                  <a:pt x="1535" y="301"/>
                </a:cubicBezTo>
                <a:cubicBezTo>
                  <a:pt x="1502" y="201"/>
                  <a:pt x="1435" y="101"/>
                  <a:pt x="1368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614;p36">
            <a:extLst>
              <a:ext uri="{FF2B5EF4-FFF2-40B4-BE49-F238E27FC236}">
                <a16:creationId xmlns:a16="http://schemas.microsoft.com/office/drawing/2014/main" xmlns="" id="{F5AF93C5-6832-EE92-3047-9BFBE7D39788}"/>
              </a:ext>
            </a:extLst>
          </p:cNvPr>
          <p:cNvSpPr/>
          <p:nvPr/>
        </p:nvSpPr>
        <p:spPr>
          <a:xfrm flipH="1">
            <a:off x="4489999" y="3003667"/>
            <a:ext cx="38051" cy="90944"/>
          </a:xfrm>
          <a:custGeom>
            <a:avLst/>
            <a:gdLst/>
            <a:ahLst/>
            <a:cxnLst/>
            <a:rect l="l" t="t" r="r" b="b"/>
            <a:pathLst>
              <a:path w="2170" h="5705" extrusionOk="0">
                <a:moveTo>
                  <a:pt x="1969" y="0"/>
                </a:moveTo>
                <a:lnTo>
                  <a:pt x="1969" y="0"/>
                </a:lnTo>
                <a:cubicBezTo>
                  <a:pt x="1936" y="0"/>
                  <a:pt x="2002" y="367"/>
                  <a:pt x="1969" y="901"/>
                </a:cubicBezTo>
                <a:cubicBezTo>
                  <a:pt x="1936" y="2369"/>
                  <a:pt x="1435" y="3803"/>
                  <a:pt x="568" y="4971"/>
                </a:cubicBezTo>
                <a:cubicBezTo>
                  <a:pt x="368" y="5204"/>
                  <a:pt x="168" y="5438"/>
                  <a:pt x="1" y="5705"/>
                </a:cubicBezTo>
                <a:cubicBezTo>
                  <a:pt x="268" y="5538"/>
                  <a:pt x="501" y="5338"/>
                  <a:pt x="668" y="5071"/>
                </a:cubicBezTo>
                <a:cubicBezTo>
                  <a:pt x="1669" y="3903"/>
                  <a:pt x="2169" y="2436"/>
                  <a:pt x="2136" y="901"/>
                </a:cubicBezTo>
                <a:cubicBezTo>
                  <a:pt x="2136" y="601"/>
                  <a:pt x="2102" y="267"/>
                  <a:pt x="1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615;p36">
            <a:extLst>
              <a:ext uri="{FF2B5EF4-FFF2-40B4-BE49-F238E27FC236}">
                <a16:creationId xmlns:a16="http://schemas.microsoft.com/office/drawing/2014/main" xmlns="" id="{39D8F808-7F87-1B9C-B637-7F7DA096D57C}"/>
              </a:ext>
            </a:extLst>
          </p:cNvPr>
          <p:cNvSpPr/>
          <p:nvPr/>
        </p:nvSpPr>
        <p:spPr>
          <a:xfrm flipH="1">
            <a:off x="4367160" y="3041417"/>
            <a:ext cx="14063" cy="57005"/>
          </a:xfrm>
          <a:custGeom>
            <a:avLst/>
            <a:gdLst/>
            <a:ahLst/>
            <a:cxnLst/>
            <a:rect l="l" t="t" r="r" b="b"/>
            <a:pathLst>
              <a:path w="802" h="3576" extrusionOk="0">
                <a:moveTo>
                  <a:pt x="334" y="1"/>
                </a:moveTo>
                <a:cubicBezTo>
                  <a:pt x="501" y="601"/>
                  <a:pt x="534" y="1202"/>
                  <a:pt x="534" y="1802"/>
                </a:cubicBezTo>
                <a:cubicBezTo>
                  <a:pt x="434" y="2436"/>
                  <a:pt x="234" y="3003"/>
                  <a:pt x="1" y="3570"/>
                </a:cubicBezTo>
                <a:cubicBezTo>
                  <a:pt x="1" y="3573"/>
                  <a:pt x="2" y="3575"/>
                  <a:pt x="5" y="3575"/>
                </a:cubicBezTo>
                <a:cubicBezTo>
                  <a:pt x="34" y="3575"/>
                  <a:pt x="184" y="3440"/>
                  <a:pt x="334" y="3170"/>
                </a:cubicBezTo>
                <a:cubicBezTo>
                  <a:pt x="568" y="2736"/>
                  <a:pt x="701" y="2302"/>
                  <a:pt x="768" y="1869"/>
                </a:cubicBezTo>
                <a:cubicBezTo>
                  <a:pt x="801" y="1402"/>
                  <a:pt x="734" y="935"/>
                  <a:pt x="601" y="501"/>
                </a:cubicBezTo>
                <a:cubicBezTo>
                  <a:pt x="501" y="168"/>
                  <a:pt x="367" y="1"/>
                  <a:pt x="334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616;p36">
            <a:extLst>
              <a:ext uri="{FF2B5EF4-FFF2-40B4-BE49-F238E27FC236}">
                <a16:creationId xmlns:a16="http://schemas.microsoft.com/office/drawing/2014/main" xmlns="" id="{425D532A-9957-866C-5E50-E7381A4069DF}"/>
              </a:ext>
            </a:extLst>
          </p:cNvPr>
          <p:cNvSpPr/>
          <p:nvPr/>
        </p:nvSpPr>
        <p:spPr>
          <a:xfrm flipH="1">
            <a:off x="4249600" y="3114813"/>
            <a:ext cx="32774" cy="12912"/>
          </a:xfrm>
          <a:custGeom>
            <a:avLst/>
            <a:gdLst/>
            <a:ahLst/>
            <a:cxnLst/>
            <a:rect l="l" t="t" r="r" b="b"/>
            <a:pathLst>
              <a:path w="1869" h="810" extrusionOk="0">
                <a:moveTo>
                  <a:pt x="1836" y="0"/>
                </a:moveTo>
                <a:cubicBezTo>
                  <a:pt x="1535" y="100"/>
                  <a:pt x="1202" y="234"/>
                  <a:pt x="935" y="400"/>
                </a:cubicBezTo>
                <a:cubicBezTo>
                  <a:pt x="601" y="500"/>
                  <a:pt x="301" y="634"/>
                  <a:pt x="1" y="801"/>
                </a:cubicBezTo>
                <a:cubicBezTo>
                  <a:pt x="62" y="806"/>
                  <a:pt x="122" y="809"/>
                  <a:pt x="182" y="809"/>
                </a:cubicBezTo>
                <a:cubicBezTo>
                  <a:pt x="478" y="809"/>
                  <a:pt x="751" y="740"/>
                  <a:pt x="1002" y="601"/>
                </a:cubicBezTo>
                <a:cubicBezTo>
                  <a:pt x="1569" y="367"/>
                  <a:pt x="1869" y="33"/>
                  <a:pt x="1836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617;p36">
            <a:extLst>
              <a:ext uri="{FF2B5EF4-FFF2-40B4-BE49-F238E27FC236}">
                <a16:creationId xmlns:a16="http://schemas.microsoft.com/office/drawing/2014/main" xmlns="" id="{13618B9D-C44F-5A91-540A-52B09D1E2E2F}"/>
              </a:ext>
            </a:extLst>
          </p:cNvPr>
          <p:cNvSpPr/>
          <p:nvPr/>
        </p:nvSpPr>
        <p:spPr>
          <a:xfrm flipH="1">
            <a:off x="4169460" y="3167978"/>
            <a:ext cx="10539" cy="46276"/>
          </a:xfrm>
          <a:custGeom>
            <a:avLst/>
            <a:gdLst/>
            <a:ahLst/>
            <a:cxnLst/>
            <a:rect l="l" t="t" r="r" b="b"/>
            <a:pathLst>
              <a:path w="601" h="2903" extrusionOk="0">
                <a:moveTo>
                  <a:pt x="234" y="1"/>
                </a:moveTo>
                <a:cubicBezTo>
                  <a:pt x="167" y="34"/>
                  <a:pt x="367" y="668"/>
                  <a:pt x="334" y="1469"/>
                </a:cubicBezTo>
                <a:cubicBezTo>
                  <a:pt x="267" y="2269"/>
                  <a:pt x="0" y="2870"/>
                  <a:pt x="67" y="2903"/>
                </a:cubicBezTo>
                <a:cubicBezTo>
                  <a:pt x="367" y="2503"/>
                  <a:pt x="534" y="2002"/>
                  <a:pt x="534" y="1469"/>
                </a:cubicBezTo>
                <a:cubicBezTo>
                  <a:pt x="601" y="968"/>
                  <a:pt x="501" y="434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618;p36">
            <a:extLst>
              <a:ext uri="{FF2B5EF4-FFF2-40B4-BE49-F238E27FC236}">
                <a16:creationId xmlns:a16="http://schemas.microsoft.com/office/drawing/2014/main" xmlns="" id="{0E42781C-C1CB-50D0-4C03-254D11B76F74}"/>
              </a:ext>
            </a:extLst>
          </p:cNvPr>
          <p:cNvSpPr/>
          <p:nvPr/>
        </p:nvSpPr>
        <p:spPr>
          <a:xfrm flipH="1">
            <a:off x="4270643" y="2960593"/>
            <a:ext cx="42137" cy="112751"/>
          </a:xfrm>
          <a:custGeom>
            <a:avLst/>
            <a:gdLst/>
            <a:ahLst/>
            <a:cxnLst/>
            <a:rect l="l" t="t" r="r" b="b"/>
            <a:pathLst>
              <a:path w="2403" h="7073" extrusionOk="0">
                <a:moveTo>
                  <a:pt x="1201" y="1"/>
                </a:moveTo>
                <a:lnTo>
                  <a:pt x="1201" y="1"/>
                </a:lnTo>
                <a:cubicBezTo>
                  <a:pt x="1168" y="1"/>
                  <a:pt x="1401" y="401"/>
                  <a:pt x="1601" y="1068"/>
                </a:cubicBezTo>
                <a:cubicBezTo>
                  <a:pt x="2169" y="2803"/>
                  <a:pt x="1835" y="4704"/>
                  <a:pt x="734" y="6205"/>
                </a:cubicBezTo>
                <a:cubicBezTo>
                  <a:pt x="334" y="6739"/>
                  <a:pt x="0" y="7039"/>
                  <a:pt x="34" y="7072"/>
                </a:cubicBezTo>
                <a:cubicBezTo>
                  <a:pt x="34" y="7072"/>
                  <a:pt x="134" y="7006"/>
                  <a:pt x="267" y="6872"/>
                </a:cubicBezTo>
                <a:cubicBezTo>
                  <a:pt x="501" y="6705"/>
                  <a:pt x="701" y="6505"/>
                  <a:pt x="868" y="6272"/>
                </a:cubicBezTo>
                <a:cubicBezTo>
                  <a:pt x="2068" y="4804"/>
                  <a:pt x="2402" y="2803"/>
                  <a:pt x="1768" y="1001"/>
                </a:cubicBezTo>
                <a:cubicBezTo>
                  <a:pt x="1668" y="734"/>
                  <a:pt x="1535" y="501"/>
                  <a:pt x="1401" y="234"/>
                </a:cubicBezTo>
                <a:cubicBezTo>
                  <a:pt x="1301" y="67"/>
                  <a:pt x="1201" y="1"/>
                  <a:pt x="12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619;p36">
            <a:extLst>
              <a:ext uri="{FF2B5EF4-FFF2-40B4-BE49-F238E27FC236}">
                <a16:creationId xmlns:a16="http://schemas.microsoft.com/office/drawing/2014/main" xmlns="" id="{CAF32034-7844-3A88-8F69-B74E42591A2C}"/>
              </a:ext>
            </a:extLst>
          </p:cNvPr>
          <p:cNvSpPr/>
          <p:nvPr/>
        </p:nvSpPr>
        <p:spPr>
          <a:xfrm flipH="1">
            <a:off x="4197537" y="3030258"/>
            <a:ext cx="76646" cy="61899"/>
          </a:xfrm>
          <a:custGeom>
            <a:avLst/>
            <a:gdLst/>
            <a:ahLst/>
            <a:cxnLst/>
            <a:rect l="l" t="t" r="r" b="b"/>
            <a:pathLst>
              <a:path w="4371" h="3883" extrusionOk="0">
                <a:moveTo>
                  <a:pt x="4371" y="0"/>
                </a:moveTo>
                <a:lnTo>
                  <a:pt x="4371" y="0"/>
                </a:lnTo>
                <a:cubicBezTo>
                  <a:pt x="4304" y="0"/>
                  <a:pt x="4237" y="367"/>
                  <a:pt x="4004" y="834"/>
                </a:cubicBezTo>
                <a:cubicBezTo>
                  <a:pt x="3403" y="2169"/>
                  <a:pt x="2269" y="3169"/>
                  <a:pt x="868" y="3636"/>
                </a:cubicBezTo>
                <a:cubicBezTo>
                  <a:pt x="334" y="3803"/>
                  <a:pt x="1" y="3836"/>
                  <a:pt x="1" y="3870"/>
                </a:cubicBezTo>
                <a:cubicBezTo>
                  <a:pt x="76" y="3878"/>
                  <a:pt x="153" y="3882"/>
                  <a:pt x="231" y="3882"/>
                </a:cubicBezTo>
                <a:cubicBezTo>
                  <a:pt x="464" y="3882"/>
                  <a:pt x="701" y="3845"/>
                  <a:pt x="902" y="3770"/>
                </a:cubicBezTo>
                <a:cubicBezTo>
                  <a:pt x="2403" y="3369"/>
                  <a:pt x="3603" y="2335"/>
                  <a:pt x="4171" y="901"/>
                </a:cubicBezTo>
                <a:cubicBezTo>
                  <a:pt x="4271" y="634"/>
                  <a:pt x="4337" y="301"/>
                  <a:pt x="4371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620;p36">
            <a:extLst>
              <a:ext uri="{FF2B5EF4-FFF2-40B4-BE49-F238E27FC236}">
                <a16:creationId xmlns:a16="http://schemas.microsoft.com/office/drawing/2014/main" xmlns="" id="{D3C6B1C3-6AD1-3748-EED1-230AD39F1C1E}"/>
              </a:ext>
            </a:extLst>
          </p:cNvPr>
          <p:cNvSpPr/>
          <p:nvPr/>
        </p:nvSpPr>
        <p:spPr>
          <a:xfrm flipH="1">
            <a:off x="4128515" y="3110014"/>
            <a:ext cx="48555" cy="43089"/>
          </a:xfrm>
          <a:custGeom>
            <a:avLst/>
            <a:gdLst/>
            <a:ahLst/>
            <a:cxnLst/>
            <a:rect l="l" t="t" r="r" b="b"/>
            <a:pathLst>
              <a:path w="2769" h="2703" extrusionOk="0">
                <a:moveTo>
                  <a:pt x="2769" y="1"/>
                </a:moveTo>
                <a:lnTo>
                  <a:pt x="2769" y="1"/>
                </a:lnTo>
                <a:cubicBezTo>
                  <a:pt x="2502" y="635"/>
                  <a:pt x="2135" y="1202"/>
                  <a:pt x="1701" y="1669"/>
                </a:cubicBezTo>
                <a:cubicBezTo>
                  <a:pt x="1201" y="2102"/>
                  <a:pt x="601" y="2469"/>
                  <a:pt x="0" y="2703"/>
                </a:cubicBezTo>
                <a:cubicBezTo>
                  <a:pt x="200" y="2703"/>
                  <a:pt x="400" y="2669"/>
                  <a:pt x="601" y="2603"/>
                </a:cubicBezTo>
                <a:cubicBezTo>
                  <a:pt x="1535" y="2269"/>
                  <a:pt x="2302" y="1535"/>
                  <a:pt x="2635" y="601"/>
                </a:cubicBezTo>
                <a:cubicBezTo>
                  <a:pt x="2735" y="435"/>
                  <a:pt x="2769" y="201"/>
                  <a:pt x="2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621;p36">
            <a:extLst>
              <a:ext uri="{FF2B5EF4-FFF2-40B4-BE49-F238E27FC236}">
                <a16:creationId xmlns:a16="http://schemas.microsoft.com/office/drawing/2014/main" xmlns="" id="{3757CF98-F5D3-B86F-F8AB-289F5874DBB2}"/>
              </a:ext>
            </a:extLst>
          </p:cNvPr>
          <p:cNvSpPr/>
          <p:nvPr/>
        </p:nvSpPr>
        <p:spPr>
          <a:xfrm flipH="1">
            <a:off x="4252535" y="3958734"/>
            <a:ext cx="587865" cy="1265574"/>
          </a:xfrm>
          <a:custGeom>
            <a:avLst/>
            <a:gdLst/>
            <a:ahLst/>
            <a:cxnLst/>
            <a:rect l="l" t="t" r="r" b="b"/>
            <a:pathLst>
              <a:path w="33525" h="79391" extrusionOk="0">
                <a:moveTo>
                  <a:pt x="33391" y="0"/>
                </a:moveTo>
                <a:lnTo>
                  <a:pt x="13110" y="2001"/>
                </a:lnTo>
                <a:lnTo>
                  <a:pt x="2769" y="7939"/>
                </a:lnTo>
                <a:lnTo>
                  <a:pt x="0" y="79390"/>
                </a:lnTo>
                <a:lnTo>
                  <a:pt x="32490" y="79390"/>
                </a:lnTo>
                <a:lnTo>
                  <a:pt x="28054" y="44398"/>
                </a:lnTo>
                <a:lnTo>
                  <a:pt x="33524" y="2969"/>
                </a:lnTo>
                <a:lnTo>
                  <a:pt x="333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622;p36">
            <a:extLst>
              <a:ext uri="{FF2B5EF4-FFF2-40B4-BE49-F238E27FC236}">
                <a16:creationId xmlns:a16="http://schemas.microsoft.com/office/drawing/2014/main" xmlns="" id="{59F85C86-ECD5-96EF-014E-1FFE28D7654C}"/>
              </a:ext>
            </a:extLst>
          </p:cNvPr>
          <p:cNvSpPr/>
          <p:nvPr/>
        </p:nvSpPr>
        <p:spPr>
          <a:xfrm flipH="1">
            <a:off x="4252526" y="3902332"/>
            <a:ext cx="384896" cy="303676"/>
          </a:xfrm>
          <a:custGeom>
            <a:avLst/>
            <a:gdLst/>
            <a:ahLst/>
            <a:cxnLst/>
            <a:rect l="l" t="t" r="r" b="b"/>
            <a:pathLst>
              <a:path w="21950" h="19050" extrusionOk="0">
                <a:moveTo>
                  <a:pt x="20815" y="0"/>
                </a:moveTo>
                <a:cubicBezTo>
                  <a:pt x="20793" y="0"/>
                  <a:pt x="20771" y="1"/>
                  <a:pt x="20748" y="2"/>
                </a:cubicBezTo>
                <a:lnTo>
                  <a:pt x="1835" y="1703"/>
                </a:lnTo>
                <a:cubicBezTo>
                  <a:pt x="767" y="1803"/>
                  <a:pt x="0" y="2737"/>
                  <a:pt x="134" y="3805"/>
                </a:cubicBezTo>
                <a:lnTo>
                  <a:pt x="767" y="9776"/>
                </a:lnTo>
                <a:lnTo>
                  <a:pt x="0" y="14813"/>
                </a:lnTo>
                <a:lnTo>
                  <a:pt x="3936" y="19049"/>
                </a:lnTo>
                <a:lnTo>
                  <a:pt x="10841" y="19049"/>
                </a:lnTo>
                <a:lnTo>
                  <a:pt x="16479" y="17248"/>
                </a:lnTo>
                <a:lnTo>
                  <a:pt x="21949" y="7941"/>
                </a:lnTo>
                <a:lnTo>
                  <a:pt x="21749" y="869"/>
                </a:lnTo>
                <a:cubicBezTo>
                  <a:pt x="21717" y="358"/>
                  <a:pt x="21318" y="0"/>
                  <a:pt x="208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623;p36">
            <a:extLst>
              <a:ext uri="{FF2B5EF4-FFF2-40B4-BE49-F238E27FC236}">
                <a16:creationId xmlns:a16="http://schemas.microsoft.com/office/drawing/2014/main" xmlns="" id="{F23CDC92-83D8-105B-39FB-04A0E3B09F66}"/>
              </a:ext>
            </a:extLst>
          </p:cNvPr>
          <p:cNvSpPr/>
          <p:nvPr/>
        </p:nvSpPr>
        <p:spPr>
          <a:xfrm flipH="1">
            <a:off x="4301660" y="3988306"/>
            <a:ext cx="330502" cy="35500"/>
          </a:xfrm>
          <a:custGeom>
            <a:avLst/>
            <a:gdLst/>
            <a:ahLst/>
            <a:cxnLst/>
            <a:rect l="l" t="t" r="r" b="b"/>
            <a:pathLst>
              <a:path w="18848" h="2227" extrusionOk="0">
                <a:moveTo>
                  <a:pt x="16508" y="1"/>
                </a:moveTo>
                <a:cubicBezTo>
                  <a:pt x="16342" y="1"/>
                  <a:pt x="16177" y="5"/>
                  <a:pt x="16012" y="13"/>
                </a:cubicBezTo>
                <a:cubicBezTo>
                  <a:pt x="14978" y="46"/>
                  <a:pt x="13977" y="180"/>
                  <a:pt x="12976" y="413"/>
                </a:cubicBezTo>
                <a:cubicBezTo>
                  <a:pt x="11809" y="647"/>
                  <a:pt x="10575" y="980"/>
                  <a:pt x="9274" y="1281"/>
                </a:cubicBezTo>
                <a:cubicBezTo>
                  <a:pt x="8073" y="1581"/>
                  <a:pt x="6839" y="1814"/>
                  <a:pt x="5604" y="1948"/>
                </a:cubicBezTo>
                <a:cubicBezTo>
                  <a:pt x="5245" y="1984"/>
                  <a:pt x="4882" y="2002"/>
                  <a:pt x="4517" y="2002"/>
                </a:cubicBezTo>
                <a:cubicBezTo>
                  <a:pt x="3866" y="2002"/>
                  <a:pt x="3210" y="1943"/>
                  <a:pt x="2569" y="1814"/>
                </a:cubicBezTo>
                <a:cubicBezTo>
                  <a:pt x="1902" y="1648"/>
                  <a:pt x="1268" y="1414"/>
                  <a:pt x="667" y="1080"/>
                </a:cubicBezTo>
                <a:cubicBezTo>
                  <a:pt x="234" y="847"/>
                  <a:pt x="0" y="680"/>
                  <a:pt x="0" y="680"/>
                </a:cubicBezTo>
                <a:lnTo>
                  <a:pt x="0" y="680"/>
                </a:lnTo>
                <a:cubicBezTo>
                  <a:pt x="0" y="680"/>
                  <a:pt x="34" y="747"/>
                  <a:pt x="134" y="814"/>
                </a:cubicBezTo>
                <a:cubicBezTo>
                  <a:pt x="301" y="947"/>
                  <a:pt x="434" y="1047"/>
                  <a:pt x="601" y="1181"/>
                </a:cubicBezTo>
                <a:cubicBezTo>
                  <a:pt x="1201" y="1547"/>
                  <a:pt x="1835" y="1814"/>
                  <a:pt x="2535" y="1981"/>
                </a:cubicBezTo>
                <a:cubicBezTo>
                  <a:pt x="3236" y="2145"/>
                  <a:pt x="3953" y="2226"/>
                  <a:pt x="4675" y="2226"/>
                </a:cubicBezTo>
                <a:cubicBezTo>
                  <a:pt x="4984" y="2226"/>
                  <a:pt x="5294" y="2211"/>
                  <a:pt x="5604" y="2181"/>
                </a:cubicBezTo>
                <a:cubicBezTo>
                  <a:pt x="6872" y="2048"/>
                  <a:pt x="8106" y="1814"/>
                  <a:pt x="9340" y="1514"/>
                </a:cubicBezTo>
                <a:cubicBezTo>
                  <a:pt x="10641" y="1181"/>
                  <a:pt x="11875" y="847"/>
                  <a:pt x="13010" y="613"/>
                </a:cubicBezTo>
                <a:cubicBezTo>
                  <a:pt x="14010" y="413"/>
                  <a:pt x="15011" y="247"/>
                  <a:pt x="16045" y="180"/>
                </a:cubicBezTo>
                <a:cubicBezTo>
                  <a:pt x="16321" y="166"/>
                  <a:pt x="16604" y="158"/>
                  <a:pt x="16889" y="158"/>
                </a:cubicBezTo>
                <a:cubicBezTo>
                  <a:pt x="17293" y="158"/>
                  <a:pt x="17703" y="174"/>
                  <a:pt x="18113" y="213"/>
                </a:cubicBezTo>
                <a:cubicBezTo>
                  <a:pt x="18347" y="247"/>
                  <a:pt x="18614" y="280"/>
                  <a:pt x="18847" y="313"/>
                </a:cubicBezTo>
                <a:cubicBezTo>
                  <a:pt x="18780" y="280"/>
                  <a:pt x="18747" y="247"/>
                  <a:pt x="18680" y="247"/>
                </a:cubicBezTo>
                <a:cubicBezTo>
                  <a:pt x="18514" y="213"/>
                  <a:pt x="18347" y="180"/>
                  <a:pt x="18113" y="146"/>
                </a:cubicBezTo>
                <a:cubicBezTo>
                  <a:pt x="17578" y="45"/>
                  <a:pt x="17043" y="1"/>
                  <a:pt x="165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624;p36">
            <a:extLst>
              <a:ext uri="{FF2B5EF4-FFF2-40B4-BE49-F238E27FC236}">
                <a16:creationId xmlns:a16="http://schemas.microsoft.com/office/drawing/2014/main" xmlns="" id="{5A9C89FB-5CA4-576B-DC51-BF5D4283E656}"/>
              </a:ext>
            </a:extLst>
          </p:cNvPr>
          <p:cNvSpPr/>
          <p:nvPr/>
        </p:nvSpPr>
        <p:spPr>
          <a:xfrm flipH="1">
            <a:off x="4552602" y="3926819"/>
            <a:ext cx="20481" cy="95200"/>
          </a:xfrm>
          <a:custGeom>
            <a:avLst/>
            <a:gdLst/>
            <a:ahLst/>
            <a:cxnLst/>
            <a:rect l="l" t="t" r="r" b="b"/>
            <a:pathLst>
              <a:path w="1168" h="5972" extrusionOk="0">
                <a:moveTo>
                  <a:pt x="1168" y="1"/>
                </a:moveTo>
                <a:cubicBezTo>
                  <a:pt x="1168" y="1"/>
                  <a:pt x="1068" y="1"/>
                  <a:pt x="901" y="67"/>
                </a:cubicBezTo>
                <a:cubicBezTo>
                  <a:pt x="668" y="167"/>
                  <a:pt x="501" y="334"/>
                  <a:pt x="367" y="534"/>
                </a:cubicBezTo>
                <a:cubicBezTo>
                  <a:pt x="167" y="835"/>
                  <a:pt x="67" y="1168"/>
                  <a:pt x="34" y="1535"/>
                </a:cubicBezTo>
                <a:cubicBezTo>
                  <a:pt x="0" y="1935"/>
                  <a:pt x="0" y="2369"/>
                  <a:pt x="0" y="2803"/>
                </a:cubicBezTo>
                <a:cubicBezTo>
                  <a:pt x="34" y="3536"/>
                  <a:pt x="100" y="4304"/>
                  <a:pt x="267" y="5071"/>
                </a:cubicBezTo>
                <a:cubicBezTo>
                  <a:pt x="301" y="5371"/>
                  <a:pt x="367" y="5671"/>
                  <a:pt x="501" y="5972"/>
                </a:cubicBezTo>
                <a:cubicBezTo>
                  <a:pt x="601" y="5972"/>
                  <a:pt x="301" y="4537"/>
                  <a:pt x="234" y="2769"/>
                </a:cubicBezTo>
                <a:cubicBezTo>
                  <a:pt x="234" y="1902"/>
                  <a:pt x="201" y="1101"/>
                  <a:pt x="501" y="601"/>
                </a:cubicBezTo>
                <a:cubicBezTo>
                  <a:pt x="668" y="334"/>
                  <a:pt x="868" y="134"/>
                  <a:pt x="1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625;p36">
            <a:extLst>
              <a:ext uri="{FF2B5EF4-FFF2-40B4-BE49-F238E27FC236}">
                <a16:creationId xmlns:a16="http://schemas.microsoft.com/office/drawing/2014/main" xmlns="" id="{91209D1E-8772-FE47-98BB-F788BD2ABF7E}"/>
              </a:ext>
            </a:extLst>
          </p:cNvPr>
          <p:cNvSpPr/>
          <p:nvPr/>
        </p:nvSpPr>
        <p:spPr>
          <a:xfrm flipH="1">
            <a:off x="4461345" y="3918306"/>
            <a:ext cx="19324" cy="90944"/>
          </a:xfrm>
          <a:custGeom>
            <a:avLst/>
            <a:gdLst/>
            <a:ahLst/>
            <a:cxnLst/>
            <a:rect l="l" t="t" r="r" b="b"/>
            <a:pathLst>
              <a:path w="1102" h="5705" extrusionOk="0">
                <a:moveTo>
                  <a:pt x="68" y="1"/>
                </a:moveTo>
                <a:cubicBezTo>
                  <a:pt x="1" y="34"/>
                  <a:pt x="501" y="1235"/>
                  <a:pt x="735" y="2803"/>
                </a:cubicBezTo>
                <a:cubicBezTo>
                  <a:pt x="968" y="4404"/>
                  <a:pt x="801" y="5705"/>
                  <a:pt x="901" y="5705"/>
                </a:cubicBezTo>
                <a:cubicBezTo>
                  <a:pt x="968" y="5438"/>
                  <a:pt x="1035" y="5138"/>
                  <a:pt x="1035" y="4871"/>
                </a:cubicBezTo>
                <a:cubicBezTo>
                  <a:pt x="1102" y="4171"/>
                  <a:pt x="1068" y="3470"/>
                  <a:pt x="968" y="2770"/>
                </a:cubicBezTo>
                <a:cubicBezTo>
                  <a:pt x="868" y="2102"/>
                  <a:pt x="701" y="1402"/>
                  <a:pt x="468" y="768"/>
                </a:cubicBezTo>
                <a:cubicBezTo>
                  <a:pt x="368" y="501"/>
                  <a:pt x="234" y="234"/>
                  <a:pt x="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626;p36">
            <a:extLst>
              <a:ext uri="{FF2B5EF4-FFF2-40B4-BE49-F238E27FC236}">
                <a16:creationId xmlns:a16="http://schemas.microsoft.com/office/drawing/2014/main" xmlns="" id="{B22B1B63-61D4-F663-5513-301071DDDED2}"/>
              </a:ext>
            </a:extLst>
          </p:cNvPr>
          <p:cNvSpPr/>
          <p:nvPr/>
        </p:nvSpPr>
        <p:spPr>
          <a:xfrm flipH="1">
            <a:off x="4344941" y="3910335"/>
            <a:ext cx="19324" cy="81379"/>
          </a:xfrm>
          <a:custGeom>
            <a:avLst/>
            <a:gdLst/>
            <a:ahLst/>
            <a:cxnLst/>
            <a:rect l="l" t="t" r="r" b="b"/>
            <a:pathLst>
              <a:path w="1102" h="5105" extrusionOk="0">
                <a:moveTo>
                  <a:pt x="334" y="1"/>
                </a:moveTo>
                <a:lnTo>
                  <a:pt x="334" y="1"/>
                </a:lnTo>
                <a:cubicBezTo>
                  <a:pt x="268" y="34"/>
                  <a:pt x="835" y="1135"/>
                  <a:pt x="701" y="2602"/>
                </a:cubicBezTo>
                <a:cubicBezTo>
                  <a:pt x="635" y="3470"/>
                  <a:pt x="368" y="4304"/>
                  <a:pt x="1" y="5104"/>
                </a:cubicBezTo>
                <a:cubicBezTo>
                  <a:pt x="201" y="4904"/>
                  <a:pt x="368" y="4671"/>
                  <a:pt x="468" y="4437"/>
                </a:cubicBezTo>
                <a:cubicBezTo>
                  <a:pt x="1035" y="3270"/>
                  <a:pt x="1102" y="1935"/>
                  <a:pt x="701" y="701"/>
                </a:cubicBezTo>
                <a:cubicBezTo>
                  <a:pt x="635" y="434"/>
                  <a:pt x="501" y="20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627;p36">
            <a:extLst>
              <a:ext uri="{FF2B5EF4-FFF2-40B4-BE49-F238E27FC236}">
                <a16:creationId xmlns:a16="http://schemas.microsoft.com/office/drawing/2014/main" xmlns="" id="{0F0B58D9-EBE8-7170-0DD9-69CD536F6D9E}"/>
              </a:ext>
            </a:extLst>
          </p:cNvPr>
          <p:cNvSpPr/>
          <p:nvPr/>
        </p:nvSpPr>
        <p:spPr>
          <a:xfrm flipH="1">
            <a:off x="4769046" y="4085295"/>
            <a:ext cx="400099" cy="1132976"/>
          </a:xfrm>
          <a:custGeom>
            <a:avLst/>
            <a:gdLst/>
            <a:ahLst/>
            <a:cxnLst/>
            <a:rect l="l" t="t" r="r" b="b"/>
            <a:pathLst>
              <a:path w="22817" h="71073" extrusionOk="0">
                <a:moveTo>
                  <a:pt x="21549" y="0"/>
                </a:moveTo>
                <a:cubicBezTo>
                  <a:pt x="17480" y="2502"/>
                  <a:pt x="14644" y="6538"/>
                  <a:pt x="13610" y="11175"/>
                </a:cubicBezTo>
                <a:cubicBezTo>
                  <a:pt x="12276" y="17312"/>
                  <a:pt x="7673" y="51070"/>
                  <a:pt x="7673" y="51070"/>
                </a:cubicBezTo>
                <a:lnTo>
                  <a:pt x="5071" y="55740"/>
                </a:lnTo>
                <a:lnTo>
                  <a:pt x="0" y="57208"/>
                </a:lnTo>
                <a:lnTo>
                  <a:pt x="501" y="68616"/>
                </a:lnTo>
                <a:lnTo>
                  <a:pt x="6505" y="70717"/>
                </a:lnTo>
                <a:cubicBezTo>
                  <a:pt x="7188" y="70955"/>
                  <a:pt x="7908" y="71073"/>
                  <a:pt x="8630" y="71073"/>
                </a:cubicBezTo>
                <a:cubicBezTo>
                  <a:pt x="9425" y="71073"/>
                  <a:pt x="10223" y="70930"/>
                  <a:pt x="10975" y="70651"/>
                </a:cubicBezTo>
                <a:lnTo>
                  <a:pt x="17213" y="68249"/>
                </a:lnTo>
                <a:lnTo>
                  <a:pt x="22817" y="61211"/>
                </a:lnTo>
                <a:lnTo>
                  <a:pt x="215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628;p36">
            <a:extLst>
              <a:ext uri="{FF2B5EF4-FFF2-40B4-BE49-F238E27FC236}">
                <a16:creationId xmlns:a16="http://schemas.microsoft.com/office/drawing/2014/main" xmlns="" id="{F2B73444-C28D-0E5C-A0E1-D244E4754B6D}"/>
              </a:ext>
            </a:extLst>
          </p:cNvPr>
          <p:cNvSpPr/>
          <p:nvPr/>
        </p:nvSpPr>
        <p:spPr>
          <a:xfrm flipH="1">
            <a:off x="3605595" y="4065081"/>
            <a:ext cx="861027" cy="1130011"/>
          </a:xfrm>
          <a:custGeom>
            <a:avLst/>
            <a:gdLst/>
            <a:ahLst/>
            <a:cxnLst/>
            <a:rect l="l" t="t" r="r" b="b"/>
            <a:pathLst>
              <a:path w="49103" h="70887" extrusionOk="0">
                <a:moveTo>
                  <a:pt x="28120" y="0"/>
                </a:moveTo>
                <a:lnTo>
                  <a:pt x="24251" y="30255"/>
                </a:lnTo>
                <a:lnTo>
                  <a:pt x="28154" y="52104"/>
                </a:lnTo>
                <a:lnTo>
                  <a:pt x="7105" y="55207"/>
                </a:lnTo>
                <a:cubicBezTo>
                  <a:pt x="2936" y="55807"/>
                  <a:pt x="0" y="59643"/>
                  <a:pt x="534" y="63846"/>
                </a:cubicBezTo>
                <a:cubicBezTo>
                  <a:pt x="1001" y="67649"/>
                  <a:pt x="4203" y="70518"/>
                  <a:pt x="8039" y="70618"/>
                </a:cubicBezTo>
                <a:cubicBezTo>
                  <a:pt x="13915" y="70731"/>
                  <a:pt x="22575" y="70886"/>
                  <a:pt x="29507" y="70886"/>
                </a:cubicBezTo>
                <a:cubicBezTo>
                  <a:pt x="34856" y="70886"/>
                  <a:pt x="39176" y="70794"/>
                  <a:pt x="40396" y="70518"/>
                </a:cubicBezTo>
                <a:cubicBezTo>
                  <a:pt x="45333" y="69450"/>
                  <a:pt x="49102" y="63546"/>
                  <a:pt x="48969" y="54906"/>
                </a:cubicBezTo>
                <a:cubicBezTo>
                  <a:pt x="48869" y="48135"/>
                  <a:pt x="42764" y="27187"/>
                  <a:pt x="39162" y="11409"/>
                </a:cubicBezTo>
                <a:cubicBezTo>
                  <a:pt x="38061" y="6538"/>
                  <a:pt x="34625" y="2502"/>
                  <a:pt x="29955" y="701"/>
                </a:cubicBezTo>
                <a:lnTo>
                  <a:pt x="28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629;p36">
            <a:extLst>
              <a:ext uri="{FF2B5EF4-FFF2-40B4-BE49-F238E27FC236}">
                <a16:creationId xmlns:a16="http://schemas.microsoft.com/office/drawing/2014/main" xmlns="" id="{649A2428-66F1-82C0-0AC7-76D513D91B48}"/>
              </a:ext>
            </a:extLst>
          </p:cNvPr>
          <p:cNvSpPr/>
          <p:nvPr/>
        </p:nvSpPr>
        <p:spPr>
          <a:xfrm flipH="1">
            <a:off x="3970006" y="3968299"/>
            <a:ext cx="387824" cy="1256009"/>
          </a:xfrm>
          <a:custGeom>
            <a:avLst/>
            <a:gdLst/>
            <a:ahLst/>
            <a:cxnLst/>
            <a:rect l="l" t="t" r="r" b="b"/>
            <a:pathLst>
              <a:path w="22117" h="78791" extrusionOk="0">
                <a:moveTo>
                  <a:pt x="5471" y="0"/>
                </a:moveTo>
                <a:lnTo>
                  <a:pt x="5205" y="5137"/>
                </a:lnTo>
                <a:lnTo>
                  <a:pt x="2669" y="25786"/>
                </a:lnTo>
                <a:cubicBezTo>
                  <a:pt x="701" y="36093"/>
                  <a:pt x="1" y="46600"/>
                  <a:pt x="635" y="57075"/>
                </a:cubicBezTo>
                <a:lnTo>
                  <a:pt x="601" y="78790"/>
                </a:lnTo>
                <a:lnTo>
                  <a:pt x="17347" y="78723"/>
                </a:lnTo>
                <a:lnTo>
                  <a:pt x="22117" y="30055"/>
                </a:lnTo>
                <a:lnTo>
                  <a:pt x="21916" y="6071"/>
                </a:lnTo>
                <a:lnTo>
                  <a:pt x="13911" y="3470"/>
                </a:lnTo>
                <a:lnTo>
                  <a:pt x="54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630;p36">
            <a:extLst>
              <a:ext uri="{FF2B5EF4-FFF2-40B4-BE49-F238E27FC236}">
                <a16:creationId xmlns:a16="http://schemas.microsoft.com/office/drawing/2014/main" xmlns="" id="{F9A61636-ABE1-76D8-61A3-7343575B9775}"/>
              </a:ext>
            </a:extLst>
          </p:cNvPr>
          <p:cNvSpPr/>
          <p:nvPr/>
        </p:nvSpPr>
        <p:spPr>
          <a:xfrm flipH="1">
            <a:off x="3906813" y="4130490"/>
            <a:ext cx="160288" cy="211123"/>
          </a:xfrm>
          <a:custGeom>
            <a:avLst/>
            <a:gdLst/>
            <a:ahLst/>
            <a:cxnLst/>
            <a:rect l="l" t="t" r="r" b="b"/>
            <a:pathLst>
              <a:path w="9141" h="13244" extrusionOk="0">
                <a:moveTo>
                  <a:pt x="9140" y="0"/>
                </a:moveTo>
                <a:lnTo>
                  <a:pt x="9140" y="0"/>
                </a:lnTo>
                <a:cubicBezTo>
                  <a:pt x="8907" y="34"/>
                  <a:pt x="8673" y="100"/>
                  <a:pt x="8473" y="167"/>
                </a:cubicBezTo>
                <a:cubicBezTo>
                  <a:pt x="7839" y="334"/>
                  <a:pt x="7272" y="567"/>
                  <a:pt x="6705" y="834"/>
                </a:cubicBezTo>
                <a:cubicBezTo>
                  <a:pt x="4804" y="1768"/>
                  <a:pt x="3169" y="3103"/>
                  <a:pt x="1935" y="4804"/>
                </a:cubicBezTo>
                <a:cubicBezTo>
                  <a:pt x="1601" y="5271"/>
                  <a:pt x="1268" y="5771"/>
                  <a:pt x="1001" y="6338"/>
                </a:cubicBezTo>
                <a:cubicBezTo>
                  <a:pt x="801" y="6839"/>
                  <a:pt x="601" y="7339"/>
                  <a:pt x="467" y="7906"/>
                </a:cubicBezTo>
                <a:cubicBezTo>
                  <a:pt x="234" y="8807"/>
                  <a:pt x="100" y="9741"/>
                  <a:pt x="34" y="10675"/>
                </a:cubicBezTo>
                <a:cubicBezTo>
                  <a:pt x="0" y="11275"/>
                  <a:pt x="0" y="11909"/>
                  <a:pt x="34" y="12543"/>
                </a:cubicBezTo>
                <a:cubicBezTo>
                  <a:pt x="34" y="12776"/>
                  <a:pt x="67" y="13010"/>
                  <a:pt x="134" y="13243"/>
                </a:cubicBezTo>
                <a:cubicBezTo>
                  <a:pt x="134" y="13010"/>
                  <a:pt x="134" y="12776"/>
                  <a:pt x="134" y="12543"/>
                </a:cubicBezTo>
                <a:cubicBezTo>
                  <a:pt x="134" y="12109"/>
                  <a:pt x="134" y="11475"/>
                  <a:pt x="200" y="10675"/>
                </a:cubicBezTo>
                <a:cubicBezTo>
                  <a:pt x="267" y="9741"/>
                  <a:pt x="434" y="8840"/>
                  <a:pt x="667" y="7939"/>
                </a:cubicBezTo>
                <a:cubicBezTo>
                  <a:pt x="801" y="7439"/>
                  <a:pt x="1001" y="6905"/>
                  <a:pt x="1201" y="6438"/>
                </a:cubicBezTo>
                <a:cubicBezTo>
                  <a:pt x="1468" y="5905"/>
                  <a:pt x="1768" y="5404"/>
                  <a:pt x="2135" y="4937"/>
                </a:cubicBezTo>
                <a:cubicBezTo>
                  <a:pt x="3336" y="3269"/>
                  <a:pt x="4937" y="1935"/>
                  <a:pt x="6772" y="1001"/>
                </a:cubicBezTo>
                <a:cubicBezTo>
                  <a:pt x="7306" y="701"/>
                  <a:pt x="7906" y="467"/>
                  <a:pt x="8473" y="234"/>
                </a:cubicBezTo>
                <a:cubicBezTo>
                  <a:pt x="8707" y="201"/>
                  <a:pt x="8907" y="100"/>
                  <a:pt x="91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631;p36">
            <a:extLst>
              <a:ext uri="{FF2B5EF4-FFF2-40B4-BE49-F238E27FC236}">
                <a16:creationId xmlns:a16="http://schemas.microsoft.com/office/drawing/2014/main" xmlns="" id="{8F5628D1-6E1B-CAD1-CFF9-4C3E64981F40}"/>
              </a:ext>
            </a:extLst>
          </p:cNvPr>
          <p:cNvSpPr/>
          <p:nvPr/>
        </p:nvSpPr>
        <p:spPr>
          <a:xfrm flipH="1">
            <a:off x="3889870" y="4892518"/>
            <a:ext cx="460928" cy="76581"/>
          </a:xfrm>
          <a:custGeom>
            <a:avLst/>
            <a:gdLst/>
            <a:ahLst/>
            <a:cxnLst/>
            <a:rect l="l" t="t" r="r" b="b"/>
            <a:pathLst>
              <a:path w="26286" h="4804" extrusionOk="0">
                <a:moveTo>
                  <a:pt x="21682" y="0"/>
                </a:moveTo>
                <a:lnTo>
                  <a:pt x="14344" y="1134"/>
                </a:lnTo>
                <a:lnTo>
                  <a:pt x="4203" y="2702"/>
                </a:lnTo>
                <a:lnTo>
                  <a:pt x="1134" y="3203"/>
                </a:lnTo>
                <a:lnTo>
                  <a:pt x="300" y="3336"/>
                </a:lnTo>
                <a:cubicBezTo>
                  <a:pt x="200" y="3336"/>
                  <a:pt x="100" y="3369"/>
                  <a:pt x="0" y="3403"/>
                </a:cubicBezTo>
                <a:cubicBezTo>
                  <a:pt x="100" y="3403"/>
                  <a:pt x="200" y="3403"/>
                  <a:pt x="300" y="3369"/>
                </a:cubicBezTo>
                <a:lnTo>
                  <a:pt x="1134" y="3269"/>
                </a:lnTo>
                <a:lnTo>
                  <a:pt x="4203" y="2836"/>
                </a:lnTo>
                <a:lnTo>
                  <a:pt x="14344" y="1335"/>
                </a:lnTo>
                <a:lnTo>
                  <a:pt x="21699" y="203"/>
                </a:lnTo>
                <a:lnTo>
                  <a:pt x="21699" y="203"/>
                </a:lnTo>
                <a:cubicBezTo>
                  <a:pt x="22627" y="339"/>
                  <a:pt x="23521" y="738"/>
                  <a:pt x="24251" y="1335"/>
                </a:cubicBezTo>
                <a:cubicBezTo>
                  <a:pt x="24818" y="1802"/>
                  <a:pt x="25285" y="2369"/>
                  <a:pt x="25652" y="3002"/>
                </a:cubicBezTo>
                <a:cubicBezTo>
                  <a:pt x="25952" y="3570"/>
                  <a:pt x="26152" y="4170"/>
                  <a:pt x="26286" y="4804"/>
                </a:cubicBezTo>
                <a:cubicBezTo>
                  <a:pt x="26286" y="4770"/>
                  <a:pt x="26286" y="4737"/>
                  <a:pt x="26286" y="4670"/>
                </a:cubicBezTo>
                <a:cubicBezTo>
                  <a:pt x="26286" y="4604"/>
                  <a:pt x="26286" y="4470"/>
                  <a:pt x="26219" y="4303"/>
                </a:cubicBezTo>
                <a:cubicBezTo>
                  <a:pt x="26119" y="3836"/>
                  <a:pt x="25985" y="3369"/>
                  <a:pt x="25752" y="2936"/>
                </a:cubicBezTo>
                <a:cubicBezTo>
                  <a:pt x="25418" y="2269"/>
                  <a:pt x="24951" y="1702"/>
                  <a:pt x="24351" y="1201"/>
                </a:cubicBezTo>
                <a:cubicBezTo>
                  <a:pt x="23617" y="567"/>
                  <a:pt x="22683" y="167"/>
                  <a:pt x="217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632;p36">
            <a:extLst>
              <a:ext uri="{FF2B5EF4-FFF2-40B4-BE49-F238E27FC236}">
                <a16:creationId xmlns:a16="http://schemas.microsoft.com/office/drawing/2014/main" xmlns="" id="{D45BA8DA-DB96-0FB6-D979-C185DE329933}"/>
              </a:ext>
            </a:extLst>
          </p:cNvPr>
          <p:cNvSpPr/>
          <p:nvPr/>
        </p:nvSpPr>
        <p:spPr>
          <a:xfrm flipH="1">
            <a:off x="4983116" y="4993285"/>
            <a:ext cx="184277" cy="205910"/>
          </a:xfrm>
          <a:custGeom>
            <a:avLst/>
            <a:gdLst/>
            <a:ahLst/>
            <a:cxnLst/>
            <a:rect l="l" t="t" r="r" b="b"/>
            <a:pathLst>
              <a:path w="10509" h="12917" extrusionOk="0">
                <a:moveTo>
                  <a:pt x="2840" y="0"/>
                </a:moveTo>
                <a:cubicBezTo>
                  <a:pt x="1885" y="0"/>
                  <a:pt x="935" y="84"/>
                  <a:pt x="1" y="251"/>
                </a:cubicBezTo>
                <a:lnTo>
                  <a:pt x="434" y="11659"/>
                </a:lnTo>
                <a:lnTo>
                  <a:pt x="3970" y="12826"/>
                </a:lnTo>
                <a:cubicBezTo>
                  <a:pt x="4342" y="12886"/>
                  <a:pt x="4695" y="12917"/>
                  <a:pt x="5034" y="12917"/>
                </a:cubicBezTo>
                <a:cubicBezTo>
                  <a:pt x="6396" y="12917"/>
                  <a:pt x="7518" y="12421"/>
                  <a:pt x="8640" y="11325"/>
                </a:cubicBezTo>
                <a:cubicBezTo>
                  <a:pt x="9607" y="10358"/>
                  <a:pt x="9908" y="8990"/>
                  <a:pt x="10174" y="7689"/>
                </a:cubicBezTo>
                <a:cubicBezTo>
                  <a:pt x="10508" y="6155"/>
                  <a:pt x="10275" y="4554"/>
                  <a:pt x="9541" y="3186"/>
                </a:cubicBezTo>
                <a:cubicBezTo>
                  <a:pt x="8740" y="1685"/>
                  <a:pt x="7339" y="618"/>
                  <a:pt x="5705" y="251"/>
                </a:cubicBezTo>
                <a:cubicBezTo>
                  <a:pt x="4754" y="84"/>
                  <a:pt x="3795" y="0"/>
                  <a:pt x="28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633;p36">
            <a:extLst>
              <a:ext uri="{FF2B5EF4-FFF2-40B4-BE49-F238E27FC236}">
                <a16:creationId xmlns:a16="http://schemas.microsoft.com/office/drawing/2014/main" xmlns="" id="{D364C798-16DA-23C7-D0FF-219E31C741C2}"/>
              </a:ext>
            </a:extLst>
          </p:cNvPr>
          <p:cNvSpPr/>
          <p:nvPr/>
        </p:nvSpPr>
        <p:spPr>
          <a:xfrm flipH="1">
            <a:off x="4981958" y="4993557"/>
            <a:ext cx="178998" cy="206596"/>
          </a:xfrm>
          <a:custGeom>
            <a:avLst/>
            <a:gdLst/>
            <a:ahLst/>
            <a:cxnLst/>
            <a:rect l="l" t="t" r="r" b="b"/>
            <a:pathLst>
              <a:path w="10208" h="12960" extrusionOk="0">
                <a:moveTo>
                  <a:pt x="3670" y="0"/>
                </a:moveTo>
                <a:cubicBezTo>
                  <a:pt x="2769" y="0"/>
                  <a:pt x="1868" y="34"/>
                  <a:pt x="968" y="167"/>
                </a:cubicBezTo>
                <a:lnTo>
                  <a:pt x="267" y="267"/>
                </a:lnTo>
                <a:cubicBezTo>
                  <a:pt x="167" y="267"/>
                  <a:pt x="101" y="300"/>
                  <a:pt x="0" y="334"/>
                </a:cubicBezTo>
                <a:lnTo>
                  <a:pt x="267" y="334"/>
                </a:lnTo>
                <a:lnTo>
                  <a:pt x="1001" y="267"/>
                </a:lnTo>
                <a:cubicBezTo>
                  <a:pt x="1652" y="192"/>
                  <a:pt x="2321" y="154"/>
                  <a:pt x="2995" y="154"/>
                </a:cubicBezTo>
                <a:cubicBezTo>
                  <a:pt x="3219" y="154"/>
                  <a:pt x="3445" y="159"/>
                  <a:pt x="3670" y="167"/>
                </a:cubicBezTo>
                <a:cubicBezTo>
                  <a:pt x="4304" y="200"/>
                  <a:pt x="4904" y="267"/>
                  <a:pt x="5504" y="400"/>
                </a:cubicBezTo>
                <a:cubicBezTo>
                  <a:pt x="6172" y="567"/>
                  <a:pt x="6805" y="867"/>
                  <a:pt x="7372" y="1268"/>
                </a:cubicBezTo>
                <a:cubicBezTo>
                  <a:pt x="8607" y="2102"/>
                  <a:pt x="9474" y="3636"/>
                  <a:pt x="9841" y="5304"/>
                </a:cubicBezTo>
                <a:cubicBezTo>
                  <a:pt x="9974" y="6105"/>
                  <a:pt x="9941" y="6938"/>
                  <a:pt x="9774" y="7772"/>
                </a:cubicBezTo>
                <a:cubicBezTo>
                  <a:pt x="9641" y="8540"/>
                  <a:pt x="9407" y="9273"/>
                  <a:pt x="9074" y="9974"/>
                </a:cubicBezTo>
                <a:cubicBezTo>
                  <a:pt x="8773" y="10608"/>
                  <a:pt x="8340" y="11175"/>
                  <a:pt x="7806" y="11642"/>
                </a:cubicBezTo>
                <a:cubicBezTo>
                  <a:pt x="7372" y="12042"/>
                  <a:pt x="6839" y="12342"/>
                  <a:pt x="6272" y="12542"/>
                </a:cubicBezTo>
                <a:cubicBezTo>
                  <a:pt x="5686" y="12745"/>
                  <a:pt x="5085" y="12841"/>
                  <a:pt x="4489" y="12841"/>
                </a:cubicBezTo>
                <a:cubicBezTo>
                  <a:pt x="4203" y="12841"/>
                  <a:pt x="3918" y="12819"/>
                  <a:pt x="3636" y="12776"/>
                </a:cubicBezTo>
                <a:cubicBezTo>
                  <a:pt x="3070" y="12687"/>
                  <a:pt x="2744" y="12571"/>
                  <a:pt x="2680" y="12571"/>
                </a:cubicBezTo>
                <a:cubicBezTo>
                  <a:pt x="2673" y="12571"/>
                  <a:pt x="2669" y="12572"/>
                  <a:pt x="2669" y="12576"/>
                </a:cubicBezTo>
                <a:cubicBezTo>
                  <a:pt x="2736" y="12609"/>
                  <a:pt x="2836" y="12643"/>
                  <a:pt x="2903" y="12676"/>
                </a:cubicBezTo>
                <a:cubicBezTo>
                  <a:pt x="3136" y="12743"/>
                  <a:pt x="3370" y="12809"/>
                  <a:pt x="3636" y="12843"/>
                </a:cubicBezTo>
                <a:cubicBezTo>
                  <a:pt x="3992" y="12922"/>
                  <a:pt x="4347" y="12959"/>
                  <a:pt x="4702" y="12959"/>
                </a:cubicBezTo>
                <a:cubicBezTo>
                  <a:pt x="5248" y="12959"/>
                  <a:pt x="5793" y="12871"/>
                  <a:pt x="6338" y="12709"/>
                </a:cubicBezTo>
                <a:cubicBezTo>
                  <a:pt x="6939" y="12509"/>
                  <a:pt x="7472" y="12209"/>
                  <a:pt x="7973" y="11775"/>
                </a:cubicBezTo>
                <a:cubicBezTo>
                  <a:pt x="8507" y="11275"/>
                  <a:pt x="8940" y="10708"/>
                  <a:pt x="9274" y="10074"/>
                </a:cubicBezTo>
                <a:cubicBezTo>
                  <a:pt x="9607" y="9340"/>
                  <a:pt x="9874" y="8573"/>
                  <a:pt x="10008" y="7806"/>
                </a:cubicBezTo>
                <a:cubicBezTo>
                  <a:pt x="10174" y="6938"/>
                  <a:pt x="10208" y="6071"/>
                  <a:pt x="10074" y="5237"/>
                </a:cubicBezTo>
                <a:cubicBezTo>
                  <a:pt x="9874" y="4403"/>
                  <a:pt x="9574" y="3603"/>
                  <a:pt x="9107" y="2869"/>
                </a:cubicBezTo>
                <a:cubicBezTo>
                  <a:pt x="8340" y="1501"/>
                  <a:pt x="7039" y="567"/>
                  <a:pt x="5538" y="200"/>
                </a:cubicBezTo>
                <a:cubicBezTo>
                  <a:pt x="4937" y="67"/>
                  <a:pt x="4304" y="0"/>
                  <a:pt x="367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634;p36">
            <a:extLst>
              <a:ext uri="{FF2B5EF4-FFF2-40B4-BE49-F238E27FC236}">
                <a16:creationId xmlns:a16="http://schemas.microsoft.com/office/drawing/2014/main" xmlns="" id="{48C52378-4402-1248-3B92-290E12A52495}"/>
              </a:ext>
            </a:extLst>
          </p:cNvPr>
          <p:cNvSpPr/>
          <p:nvPr/>
        </p:nvSpPr>
        <p:spPr>
          <a:xfrm flipH="1">
            <a:off x="4233808" y="4948888"/>
            <a:ext cx="228132" cy="241809"/>
          </a:xfrm>
          <a:custGeom>
            <a:avLst/>
            <a:gdLst/>
            <a:ahLst/>
            <a:cxnLst/>
            <a:rect l="l" t="t" r="r" b="b"/>
            <a:pathLst>
              <a:path w="13010" h="15169" extrusionOk="0">
                <a:moveTo>
                  <a:pt x="5838" y="0"/>
                </a:moveTo>
                <a:cubicBezTo>
                  <a:pt x="4670" y="367"/>
                  <a:pt x="2502" y="1501"/>
                  <a:pt x="1835" y="2535"/>
                </a:cubicBezTo>
                <a:cubicBezTo>
                  <a:pt x="401" y="4837"/>
                  <a:pt x="0" y="7606"/>
                  <a:pt x="734" y="10207"/>
                </a:cubicBezTo>
                <a:cubicBezTo>
                  <a:pt x="1468" y="12643"/>
                  <a:pt x="3603" y="14677"/>
                  <a:pt x="6105" y="15078"/>
                </a:cubicBezTo>
                <a:cubicBezTo>
                  <a:pt x="6399" y="15139"/>
                  <a:pt x="6694" y="15169"/>
                  <a:pt x="6986" y="15169"/>
                </a:cubicBezTo>
                <a:cubicBezTo>
                  <a:pt x="7652" y="15169"/>
                  <a:pt x="8304" y="15012"/>
                  <a:pt x="8907" y="14711"/>
                </a:cubicBezTo>
                <a:cubicBezTo>
                  <a:pt x="9707" y="14144"/>
                  <a:pt x="10441" y="13410"/>
                  <a:pt x="10941" y="12542"/>
                </a:cubicBezTo>
                <a:cubicBezTo>
                  <a:pt x="13010" y="9374"/>
                  <a:pt x="12809" y="5204"/>
                  <a:pt x="10408" y="2268"/>
                </a:cubicBezTo>
                <a:cubicBezTo>
                  <a:pt x="9274" y="968"/>
                  <a:pt x="7506" y="467"/>
                  <a:pt x="5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635;p36">
            <a:extLst>
              <a:ext uri="{FF2B5EF4-FFF2-40B4-BE49-F238E27FC236}">
                <a16:creationId xmlns:a16="http://schemas.microsoft.com/office/drawing/2014/main" xmlns="" id="{07654236-604F-EB15-6844-17E70FA06F0E}"/>
              </a:ext>
            </a:extLst>
          </p:cNvPr>
          <p:cNvSpPr/>
          <p:nvPr/>
        </p:nvSpPr>
        <p:spPr>
          <a:xfrm flipH="1">
            <a:off x="3823763" y="4893172"/>
            <a:ext cx="148575" cy="148252"/>
          </a:xfrm>
          <a:custGeom>
            <a:avLst/>
            <a:gdLst/>
            <a:ahLst/>
            <a:cxnLst/>
            <a:rect l="l" t="t" r="r" b="b"/>
            <a:pathLst>
              <a:path w="8473" h="9300" extrusionOk="0">
                <a:moveTo>
                  <a:pt x="267" y="1"/>
                </a:moveTo>
                <a:cubicBezTo>
                  <a:pt x="175" y="1"/>
                  <a:pt x="84" y="9"/>
                  <a:pt x="0" y="26"/>
                </a:cubicBezTo>
                <a:cubicBezTo>
                  <a:pt x="667" y="93"/>
                  <a:pt x="1301" y="226"/>
                  <a:pt x="1935" y="426"/>
                </a:cubicBezTo>
                <a:cubicBezTo>
                  <a:pt x="3403" y="993"/>
                  <a:pt x="4704" y="1961"/>
                  <a:pt x="5671" y="3228"/>
                </a:cubicBezTo>
                <a:cubicBezTo>
                  <a:pt x="6605" y="4496"/>
                  <a:pt x="7339" y="5930"/>
                  <a:pt x="7839" y="7431"/>
                </a:cubicBezTo>
                <a:cubicBezTo>
                  <a:pt x="8039" y="7998"/>
                  <a:pt x="8173" y="8465"/>
                  <a:pt x="8306" y="8799"/>
                </a:cubicBezTo>
                <a:cubicBezTo>
                  <a:pt x="8339" y="8966"/>
                  <a:pt x="8406" y="9133"/>
                  <a:pt x="8473" y="9299"/>
                </a:cubicBezTo>
                <a:cubicBezTo>
                  <a:pt x="8473" y="9133"/>
                  <a:pt x="8440" y="8966"/>
                  <a:pt x="8406" y="8799"/>
                </a:cubicBezTo>
                <a:cubicBezTo>
                  <a:pt x="8306" y="8465"/>
                  <a:pt x="8173" y="7965"/>
                  <a:pt x="7973" y="7398"/>
                </a:cubicBezTo>
                <a:cubicBezTo>
                  <a:pt x="7506" y="5830"/>
                  <a:pt x="6805" y="4396"/>
                  <a:pt x="5838" y="3095"/>
                </a:cubicBezTo>
                <a:cubicBezTo>
                  <a:pt x="4837" y="1794"/>
                  <a:pt x="3503" y="827"/>
                  <a:pt x="1968" y="293"/>
                </a:cubicBezTo>
                <a:cubicBezTo>
                  <a:pt x="1501" y="159"/>
                  <a:pt x="1034" y="59"/>
                  <a:pt x="534" y="26"/>
                </a:cubicBezTo>
                <a:cubicBezTo>
                  <a:pt x="451" y="9"/>
                  <a:pt x="359" y="1"/>
                  <a:pt x="2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636;p36">
            <a:extLst>
              <a:ext uri="{FF2B5EF4-FFF2-40B4-BE49-F238E27FC236}">
                <a16:creationId xmlns:a16="http://schemas.microsoft.com/office/drawing/2014/main" xmlns="" id="{13A4808A-604E-8980-1050-CE4115DCC53A}"/>
              </a:ext>
            </a:extLst>
          </p:cNvPr>
          <p:cNvSpPr/>
          <p:nvPr/>
        </p:nvSpPr>
        <p:spPr>
          <a:xfrm flipH="1">
            <a:off x="3976138" y="4353832"/>
            <a:ext cx="103563" cy="538679"/>
          </a:xfrm>
          <a:custGeom>
            <a:avLst/>
            <a:gdLst/>
            <a:ahLst/>
            <a:cxnLst/>
            <a:rect l="l" t="t" r="r" b="b"/>
            <a:pathLst>
              <a:path w="5906" h="33792" extrusionOk="0">
                <a:moveTo>
                  <a:pt x="1" y="0"/>
                </a:moveTo>
                <a:cubicBezTo>
                  <a:pt x="1" y="100"/>
                  <a:pt x="34" y="234"/>
                  <a:pt x="68" y="334"/>
                </a:cubicBezTo>
                <a:cubicBezTo>
                  <a:pt x="101" y="601"/>
                  <a:pt x="168" y="901"/>
                  <a:pt x="234" y="1335"/>
                </a:cubicBezTo>
                <a:cubicBezTo>
                  <a:pt x="435" y="2202"/>
                  <a:pt x="668" y="3403"/>
                  <a:pt x="968" y="4937"/>
                </a:cubicBezTo>
                <a:cubicBezTo>
                  <a:pt x="1569" y="7973"/>
                  <a:pt x="2369" y="12176"/>
                  <a:pt x="3170" y="16846"/>
                </a:cubicBezTo>
                <a:cubicBezTo>
                  <a:pt x="4004" y="21516"/>
                  <a:pt x="4671" y="25752"/>
                  <a:pt x="5105" y="28821"/>
                </a:cubicBezTo>
                <a:cubicBezTo>
                  <a:pt x="5338" y="30322"/>
                  <a:pt x="5538" y="31556"/>
                  <a:pt x="5672" y="32457"/>
                </a:cubicBezTo>
                <a:cubicBezTo>
                  <a:pt x="5738" y="32857"/>
                  <a:pt x="5772" y="33191"/>
                  <a:pt x="5805" y="33424"/>
                </a:cubicBezTo>
                <a:cubicBezTo>
                  <a:pt x="5838" y="33558"/>
                  <a:pt x="5838" y="33658"/>
                  <a:pt x="5905" y="33791"/>
                </a:cubicBezTo>
                <a:cubicBezTo>
                  <a:pt x="5905" y="33791"/>
                  <a:pt x="5905" y="33691"/>
                  <a:pt x="5872" y="33424"/>
                </a:cubicBezTo>
                <a:cubicBezTo>
                  <a:pt x="5838" y="33191"/>
                  <a:pt x="5805" y="32857"/>
                  <a:pt x="5738" y="32424"/>
                </a:cubicBezTo>
                <a:cubicBezTo>
                  <a:pt x="5638" y="31590"/>
                  <a:pt x="5471" y="30322"/>
                  <a:pt x="5271" y="28788"/>
                </a:cubicBezTo>
                <a:cubicBezTo>
                  <a:pt x="4838" y="25719"/>
                  <a:pt x="4204" y="21482"/>
                  <a:pt x="3403" y="16812"/>
                </a:cubicBezTo>
                <a:cubicBezTo>
                  <a:pt x="2569" y="12142"/>
                  <a:pt x="1769" y="7939"/>
                  <a:pt x="1102" y="4904"/>
                </a:cubicBezTo>
                <a:cubicBezTo>
                  <a:pt x="801" y="3403"/>
                  <a:pt x="535" y="2135"/>
                  <a:pt x="334" y="1301"/>
                </a:cubicBezTo>
                <a:cubicBezTo>
                  <a:pt x="234" y="901"/>
                  <a:pt x="168" y="568"/>
                  <a:pt x="101" y="334"/>
                </a:cubicBezTo>
                <a:cubicBezTo>
                  <a:pt x="68" y="201"/>
                  <a:pt x="34" y="10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637;p36">
            <a:extLst>
              <a:ext uri="{FF2B5EF4-FFF2-40B4-BE49-F238E27FC236}">
                <a16:creationId xmlns:a16="http://schemas.microsoft.com/office/drawing/2014/main" xmlns="" id="{7C4D517F-58D0-6C4F-5632-68BE2BB505A7}"/>
              </a:ext>
            </a:extLst>
          </p:cNvPr>
          <p:cNvSpPr/>
          <p:nvPr/>
        </p:nvSpPr>
        <p:spPr>
          <a:xfrm flipH="1">
            <a:off x="3952440" y="4084753"/>
            <a:ext cx="108226" cy="115429"/>
          </a:xfrm>
          <a:custGeom>
            <a:avLst/>
            <a:gdLst/>
            <a:ahLst/>
            <a:cxnLst/>
            <a:rect l="l" t="t" r="r" b="b"/>
            <a:pathLst>
              <a:path w="6172" h="7241" extrusionOk="0">
                <a:moveTo>
                  <a:pt x="6171" y="1"/>
                </a:moveTo>
                <a:cubicBezTo>
                  <a:pt x="6038" y="34"/>
                  <a:pt x="5904" y="67"/>
                  <a:pt x="5804" y="167"/>
                </a:cubicBezTo>
                <a:cubicBezTo>
                  <a:pt x="5504" y="301"/>
                  <a:pt x="5204" y="501"/>
                  <a:pt x="4904" y="668"/>
                </a:cubicBezTo>
                <a:cubicBezTo>
                  <a:pt x="3936" y="1335"/>
                  <a:pt x="3069" y="2102"/>
                  <a:pt x="2302" y="2969"/>
                </a:cubicBezTo>
                <a:cubicBezTo>
                  <a:pt x="1568" y="3870"/>
                  <a:pt x="934" y="4837"/>
                  <a:pt x="467" y="5905"/>
                </a:cubicBezTo>
                <a:cubicBezTo>
                  <a:pt x="334" y="6205"/>
                  <a:pt x="200" y="6539"/>
                  <a:pt x="100" y="6872"/>
                </a:cubicBezTo>
                <a:cubicBezTo>
                  <a:pt x="34" y="7006"/>
                  <a:pt x="0" y="7106"/>
                  <a:pt x="0" y="7239"/>
                </a:cubicBezTo>
                <a:cubicBezTo>
                  <a:pt x="1" y="7240"/>
                  <a:pt x="2" y="7241"/>
                  <a:pt x="4" y="7241"/>
                </a:cubicBezTo>
                <a:cubicBezTo>
                  <a:pt x="44" y="7241"/>
                  <a:pt x="212" y="6716"/>
                  <a:pt x="601" y="5972"/>
                </a:cubicBezTo>
                <a:cubicBezTo>
                  <a:pt x="1101" y="4938"/>
                  <a:pt x="1735" y="3970"/>
                  <a:pt x="2469" y="3103"/>
                </a:cubicBezTo>
                <a:cubicBezTo>
                  <a:pt x="3203" y="2236"/>
                  <a:pt x="4070" y="1468"/>
                  <a:pt x="4970" y="801"/>
                </a:cubicBezTo>
                <a:cubicBezTo>
                  <a:pt x="5704" y="301"/>
                  <a:pt x="6171" y="34"/>
                  <a:pt x="61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638;p36">
            <a:extLst>
              <a:ext uri="{FF2B5EF4-FFF2-40B4-BE49-F238E27FC236}">
                <a16:creationId xmlns:a16="http://schemas.microsoft.com/office/drawing/2014/main" xmlns="" id="{C66C51FC-0130-A855-4A82-E05F5EC24C7D}"/>
              </a:ext>
            </a:extLst>
          </p:cNvPr>
          <p:cNvSpPr/>
          <p:nvPr/>
        </p:nvSpPr>
        <p:spPr>
          <a:xfrm flipH="1">
            <a:off x="4809978" y="4332566"/>
            <a:ext cx="73717" cy="640766"/>
          </a:xfrm>
          <a:custGeom>
            <a:avLst/>
            <a:gdLst/>
            <a:ahLst/>
            <a:cxnLst/>
            <a:rect l="l" t="t" r="r" b="b"/>
            <a:pathLst>
              <a:path w="4204" h="40196" extrusionOk="0">
                <a:moveTo>
                  <a:pt x="4204" y="0"/>
                </a:moveTo>
                <a:cubicBezTo>
                  <a:pt x="4170" y="0"/>
                  <a:pt x="4170" y="33"/>
                  <a:pt x="4170" y="100"/>
                </a:cubicBezTo>
                <a:cubicBezTo>
                  <a:pt x="4170" y="200"/>
                  <a:pt x="4137" y="300"/>
                  <a:pt x="4137" y="400"/>
                </a:cubicBezTo>
                <a:cubicBezTo>
                  <a:pt x="4070" y="667"/>
                  <a:pt x="4037" y="1068"/>
                  <a:pt x="3937" y="1601"/>
                </a:cubicBezTo>
                <a:cubicBezTo>
                  <a:pt x="3670" y="3036"/>
                  <a:pt x="3336" y="4437"/>
                  <a:pt x="2936" y="5838"/>
                </a:cubicBezTo>
                <a:cubicBezTo>
                  <a:pt x="2436" y="7639"/>
                  <a:pt x="1735" y="9740"/>
                  <a:pt x="1102" y="12109"/>
                </a:cubicBezTo>
                <a:cubicBezTo>
                  <a:pt x="334" y="14677"/>
                  <a:pt x="1" y="17313"/>
                  <a:pt x="67" y="20014"/>
                </a:cubicBezTo>
                <a:cubicBezTo>
                  <a:pt x="268" y="22850"/>
                  <a:pt x="1102" y="25452"/>
                  <a:pt x="1669" y="27820"/>
                </a:cubicBezTo>
                <a:cubicBezTo>
                  <a:pt x="1969" y="28988"/>
                  <a:pt x="2236" y="30122"/>
                  <a:pt x="2402" y="31189"/>
                </a:cubicBezTo>
                <a:cubicBezTo>
                  <a:pt x="2536" y="32257"/>
                  <a:pt x="2636" y="33291"/>
                  <a:pt x="2703" y="34191"/>
                </a:cubicBezTo>
                <a:cubicBezTo>
                  <a:pt x="2836" y="36026"/>
                  <a:pt x="2836" y="37527"/>
                  <a:pt x="2836" y="38561"/>
                </a:cubicBezTo>
                <a:lnTo>
                  <a:pt x="2836" y="39762"/>
                </a:lnTo>
                <a:lnTo>
                  <a:pt x="2836" y="40062"/>
                </a:lnTo>
                <a:cubicBezTo>
                  <a:pt x="2836" y="40096"/>
                  <a:pt x="2836" y="40129"/>
                  <a:pt x="2836" y="40196"/>
                </a:cubicBezTo>
                <a:cubicBezTo>
                  <a:pt x="2869" y="40129"/>
                  <a:pt x="2869" y="40096"/>
                  <a:pt x="2869" y="40062"/>
                </a:cubicBezTo>
                <a:lnTo>
                  <a:pt x="2869" y="39762"/>
                </a:lnTo>
                <a:cubicBezTo>
                  <a:pt x="2903" y="39462"/>
                  <a:pt x="2903" y="39061"/>
                  <a:pt x="2903" y="38561"/>
                </a:cubicBezTo>
                <a:cubicBezTo>
                  <a:pt x="2903" y="37527"/>
                  <a:pt x="2903" y="36026"/>
                  <a:pt x="2803" y="34191"/>
                </a:cubicBezTo>
                <a:cubicBezTo>
                  <a:pt x="2769" y="33257"/>
                  <a:pt x="2669" y="32257"/>
                  <a:pt x="2536" y="31156"/>
                </a:cubicBezTo>
                <a:cubicBezTo>
                  <a:pt x="2336" y="30022"/>
                  <a:pt x="2102" y="28887"/>
                  <a:pt x="1835" y="27753"/>
                </a:cubicBezTo>
                <a:cubicBezTo>
                  <a:pt x="1235" y="25385"/>
                  <a:pt x="434" y="22783"/>
                  <a:pt x="268" y="19981"/>
                </a:cubicBezTo>
                <a:cubicBezTo>
                  <a:pt x="168" y="17346"/>
                  <a:pt x="501" y="14711"/>
                  <a:pt x="1235" y="12176"/>
                </a:cubicBezTo>
                <a:cubicBezTo>
                  <a:pt x="1869" y="9774"/>
                  <a:pt x="2536" y="7706"/>
                  <a:pt x="3036" y="5904"/>
                </a:cubicBezTo>
                <a:cubicBezTo>
                  <a:pt x="3437" y="4503"/>
                  <a:pt x="3770" y="3069"/>
                  <a:pt x="4037" y="1601"/>
                </a:cubicBezTo>
                <a:cubicBezTo>
                  <a:pt x="4104" y="1101"/>
                  <a:pt x="4137" y="701"/>
                  <a:pt x="4170" y="434"/>
                </a:cubicBezTo>
                <a:cubicBezTo>
                  <a:pt x="4204" y="300"/>
                  <a:pt x="4204" y="200"/>
                  <a:pt x="4204" y="100"/>
                </a:cubicBezTo>
                <a:cubicBezTo>
                  <a:pt x="4204" y="67"/>
                  <a:pt x="4204" y="33"/>
                  <a:pt x="4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639;p36">
            <a:extLst>
              <a:ext uri="{FF2B5EF4-FFF2-40B4-BE49-F238E27FC236}">
                <a16:creationId xmlns:a16="http://schemas.microsoft.com/office/drawing/2014/main" xmlns="" id="{80DB46AA-C7E4-805E-7163-4E7E7DB8DA5B}"/>
              </a:ext>
            </a:extLst>
          </p:cNvPr>
          <p:cNvSpPr/>
          <p:nvPr/>
        </p:nvSpPr>
        <p:spPr>
          <a:xfrm flipH="1">
            <a:off x="4977290" y="4997271"/>
            <a:ext cx="500119" cy="229391"/>
          </a:xfrm>
          <a:custGeom>
            <a:avLst/>
            <a:gdLst/>
            <a:ahLst/>
            <a:cxnLst/>
            <a:rect l="l" t="t" r="r" b="b"/>
            <a:pathLst>
              <a:path w="28521" h="14390" extrusionOk="0">
                <a:moveTo>
                  <a:pt x="22883" y="1"/>
                </a:moveTo>
                <a:lnTo>
                  <a:pt x="16245" y="1268"/>
                </a:lnTo>
                <a:cubicBezTo>
                  <a:pt x="16245" y="1268"/>
                  <a:pt x="7806" y="1135"/>
                  <a:pt x="4437" y="968"/>
                </a:cubicBezTo>
                <a:cubicBezTo>
                  <a:pt x="4384" y="966"/>
                  <a:pt x="4332" y="965"/>
                  <a:pt x="4280" y="965"/>
                </a:cubicBezTo>
                <a:cubicBezTo>
                  <a:pt x="3502" y="965"/>
                  <a:pt x="2758" y="1195"/>
                  <a:pt x="2102" y="1602"/>
                </a:cubicBezTo>
                <a:cubicBezTo>
                  <a:pt x="1335" y="2136"/>
                  <a:pt x="434" y="2869"/>
                  <a:pt x="501" y="3303"/>
                </a:cubicBezTo>
                <a:cubicBezTo>
                  <a:pt x="534" y="3637"/>
                  <a:pt x="0" y="5805"/>
                  <a:pt x="1635" y="7206"/>
                </a:cubicBezTo>
                <a:cubicBezTo>
                  <a:pt x="1635" y="7206"/>
                  <a:pt x="167" y="8340"/>
                  <a:pt x="901" y="9374"/>
                </a:cubicBezTo>
                <a:lnTo>
                  <a:pt x="1268" y="9841"/>
                </a:lnTo>
                <a:cubicBezTo>
                  <a:pt x="1268" y="9841"/>
                  <a:pt x="267" y="11109"/>
                  <a:pt x="767" y="11642"/>
                </a:cubicBezTo>
                <a:cubicBezTo>
                  <a:pt x="1220" y="12155"/>
                  <a:pt x="4814" y="14389"/>
                  <a:pt x="6655" y="14389"/>
                </a:cubicBezTo>
                <a:cubicBezTo>
                  <a:pt x="6849" y="14389"/>
                  <a:pt x="7023" y="14365"/>
                  <a:pt x="7172" y="14311"/>
                </a:cubicBezTo>
                <a:cubicBezTo>
                  <a:pt x="8740" y="13710"/>
                  <a:pt x="7506" y="12243"/>
                  <a:pt x="6805" y="11976"/>
                </a:cubicBezTo>
                <a:lnTo>
                  <a:pt x="6805" y="11943"/>
                </a:lnTo>
                <a:cubicBezTo>
                  <a:pt x="6805" y="11943"/>
                  <a:pt x="11175" y="12576"/>
                  <a:pt x="12843" y="13277"/>
                </a:cubicBezTo>
                <a:cubicBezTo>
                  <a:pt x="13464" y="13530"/>
                  <a:pt x="14137" y="13644"/>
                  <a:pt x="14813" y="13644"/>
                </a:cubicBezTo>
                <a:cubicBezTo>
                  <a:pt x="16098" y="13644"/>
                  <a:pt x="17397" y="13232"/>
                  <a:pt x="18380" y="12576"/>
                </a:cubicBezTo>
                <a:cubicBezTo>
                  <a:pt x="19247" y="12043"/>
                  <a:pt x="20048" y="11409"/>
                  <a:pt x="20815" y="10708"/>
                </a:cubicBezTo>
                <a:lnTo>
                  <a:pt x="26386" y="10742"/>
                </a:lnTo>
                <a:cubicBezTo>
                  <a:pt x="28054" y="8874"/>
                  <a:pt x="28521" y="6205"/>
                  <a:pt x="27620" y="3870"/>
                </a:cubicBezTo>
                <a:cubicBezTo>
                  <a:pt x="27320" y="3070"/>
                  <a:pt x="26919" y="2302"/>
                  <a:pt x="26386" y="1669"/>
                </a:cubicBezTo>
                <a:cubicBezTo>
                  <a:pt x="25719" y="935"/>
                  <a:pt x="24718" y="334"/>
                  <a:pt x="22883" y="1"/>
                </a:cubicBezTo>
                <a:close/>
              </a:path>
            </a:pathLst>
          </a:custGeom>
          <a:solidFill>
            <a:srgbClr val="B78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640;p36">
            <a:extLst>
              <a:ext uri="{FF2B5EF4-FFF2-40B4-BE49-F238E27FC236}">
                <a16:creationId xmlns:a16="http://schemas.microsoft.com/office/drawing/2014/main" xmlns="" id="{219963B6-1253-4DEA-6B21-1D0DB26D24D9}"/>
              </a:ext>
            </a:extLst>
          </p:cNvPr>
          <p:cNvSpPr/>
          <p:nvPr/>
        </p:nvSpPr>
        <p:spPr>
          <a:xfrm flipH="1">
            <a:off x="5445949" y="5076501"/>
            <a:ext cx="124026" cy="70348"/>
          </a:xfrm>
          <a:custGeom>
            <a:avLst/>
            <a:gdLst/>
            <a:ahLst/>
            <a:cxnLst/>
            <a:rect l="l" t="t" r="r" b="b"/>
            <a:pathLst>
              <a:path w="7073" h="4413" extrusionOk="0">
                <a:moveTo>
                  <a:pt x="1168" y="1"/>
                </a:moveTo>
                <a:lnTo>
                  <a:pt x="1168" y="1"/>
                </a:lnTo>
                <a:cubicBezTo>
                  <a:pt x="1335" y="101"/>
                  <a:pt x="1501" y="201"/>
                  <a:pt x="1668" y="268"/>
                </a:cubicBezTo>
                <a:cubicBezTo>
                  <a:pt x="2002" y="435"/>
                  <a:pt x="2502" y="635"/>
                  <a:pt x="3136" y="868"/>
                </a:cubicBezTo>
                <a:cubicBezTo>
                  <a:pt x="3436" y="1002"/>
                  <a:pt x="3770" y="1102"/>
                  <a:pt x="4170" y="1235"/>
                </a:cubicBezTo>
                <a:cubicBezTo>
                  <a:pt x="4537" y="1335"/>
                  <a:pt x="4937" y="1435"/>
                  <a:pt x="5338" y="1569"/>
                </a:cubicBezTo>
                <a:cubicBezTo>
                  <a:pt x="5771" y="1702"/>
                  <a:pt x="6171" y="1969"/>
                  <a:pt x="6438" y="2269"/>
                </a:cubicBezTo>
                <a:cubicBezTo>
                  <a:pt x="6772" y="2636"/>
                  <a:pt x="6872" y="3136"/>
                  <a:pt x="6705" y="3570"/>
                </a:cubicBezTo>
                <a:cubicBezTo>
                  <a:pt x="6638" y="3770"/>
                  <a:pt x="6472" y="3970"/>
                  <a:pt x="6238" y="4070"/>
                </a:cubicBezTo>
                <a:cubicBezTo>
                  <a:pt x="6038" y="4137"/>
                  <a:pt x="5805" y="4204"/>
                  <a:pt x="5571" y="4237"/>
                </a:cubicBezTo>
                <a:cubicBezTo>
                  <a:pt x="5137" y="4237"/>
                  <a:pt x="4670" y="4204"/>
                  <a:pt x="4237" y="4137"/>
                </a:cubicBezTo>
                <a:cubicBezTo>
                  <a:pt x="3470" y="4004"/>
                  <a:pt x="2736" y="3804"/>
                  <a:pt x="2002" y="3537"/>
                </a:cubicBezTo>
                <a:cubicBezTo>
                  <a:pt x="1368" y="3337"/>
                  <a:pt x="868" y="3136"/>
                  <a:pt x="534" y="3003"/>
                </a:cubicBezTo>
                <a:cubicBezTo>
                  <a:pt x="367" y="2903"/>
                  <a:pt x="167" y="2836"/>
                  <a:pt x="0" y="2803"/>
                </a:cubicBezTo>
                <a:lnTo>
                  <a:pt x="0" y="2803"/>
                </a:lnTo>
                <a:cubicBezTo>
                  <a:pt x="167" y="2903"/>
                  <a:pt x="334" y="3003"/>
                  <a:pt x="501" y="3070"/>
                </a:cubicBezTo>
                <a:cubicBezTo>
                  <a:pt x="834" y="3203"/>
                  <a:pt x="1335" y="3437"/>
                  <a:pt x="1968" y="3670"/>
                </a:cubicBezTo>
                <a:cubicBezTo>
                  <a:pt x="2669" y="3937"/>
                  <a:pt x="3436" y="4171"/>
                  <a:pt x="4203" y="4304"/>
                </a:cubicBezTo>
                <a:cubicBezTo>
                  <a:pt x="4585" y="4358"/>
                  <a:pt x="4966" y="4413"/>
                  <a:pt x="5347" y="4413"/>
                </a:cubicBezTo>
                <a:cubicBezTo>
                  <a:pt x="5433" y="4413"/>
                  <a:pt x="5519" y="4410"/>
                  <a:pt x="5604" y="4404"/>
                </a:cubicBezTo>
                <a:cubicBezTo>
                  <a:pt x="5838" y="4371"/>
                  <a:pt x="6105" y="4337"/>
                  <a:pt x="6338" y="4204"/>
                </a:cubicBezTo>
                <a:cubicBezTo>
                  <a:pt x="6572" y="4104"/>
                  <a:pt x="6772" y="3904"/>
                  <a:pt x="6872" y="3637"/>
                </a:cubicBezTo>
                <a:cubicBezTo>
                  <a:pt x="7072" y="3136"/>
                  <a:pt x="6939" y="2569"/>
                  <a:pt x="6605" y="2169"/>
                </a:cubicBezTo>
                <a:cubicBezTo>
                  <a:pt x="6272" y="1802"/>
                  <a:pt x="5871" y="1569"/>
                  <a:pt x="5404" y="1435"/>
                </a:cubicBezTo>
                <a:cubicBezTo>
                  <a:pt x="4971" y="1268"/>
                  <a:pt x="4570" y="1168"/>
                  <a:pt x="4203" y="1068"/>
                </a:cubicBezTo>
                <a:cubicBezTo>
                  <a:pt x="3836" y="968"/>
                  <a:pt x="3503" y="868"/>
                  <a:pt x="3169" y="768"/>
                </a:cubicBezTo>
                <a:cubicBezTo>
                  <a:pt x="2536" y="535"/>
                  <a:pt x="2069" y="334"/>
                  <a:pt x="1702" y="201"/>
                </a:cubicBezTo>
                <a:cubicBezTo>
                  <a:pt x="1535" y="134"/>
                  <a:pt x="1368" y="68"/>
                  <a:pt x="1168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641;p36">
            <a:extLst>
              <a:ext uri="{FF2B5EF4-FFF2-40B4-BE49-F238E27FC236}">
                <a16:creationId xmlns:a16="http://schemas.microsoft.com/office/drawing/2014/main" xmlns="" id="{A26733AA-D9B9-3B0A-C425-80FBBF0D998D}"/>
              </a:ext>
            </a:extLst>
          </p:cNvPr>
          <p:cNvSpPr/>
          <p:nvPr/>
        </p:nvSpPr>
        <p:spPr>
          <a:xfrm flipH="1">
            <a:off x="5317715" y="5025982"/>
            <a:ext cx="121676" cy="72500"/>
          </a:xfrm>
          <a:custGeom>
            <a:avLst/>
            <a:gdLst/>
            <a:ahLst/>
            <a:cxnLst/>
            <a:rect l="l" t="t" r="r" b="b"/>
            <a:pathLst>
              <a:path w="6939" h="4548" extrusionOk="0">
                <a:moveTo>
                  <a:pt x="1068" y="1"/>
                </a:moveTo>
                <a:lnTo>
                  <a:pt x="1068" y="1"/>
                </a:lnTo>
                <a:cubicBezTo>
                  <a:pt x="1201" y="101"/>
                  <a:pt x="1368" y="201"/>
                  <a:pt x="1568" y="268"/>
                </a:cubicBezTo>
                <a:cubicBezTo>
                  <a:pt x="1902" y="435"/>
                  <a:pt x="2369" y="668"/>
                  <a:pt x="3003" y="902"/>
                </a:cubicBezTo>
                <a:cubicBezTo>
                  <a:pt x="3603" y="1135"/>
                  <a:pt x="4370" y="1402"/>
                  <a:pt x="5204" y="1635"/>
                </a:cubicBezTo>
                <a:cubicBezTo>
                  <a:pt x="5638" y="1702"/>
                  <a:pt x="6038" y="1869"/>
                  <a:pt x="6405" y="2136"/>
                </a:cubicBezTo>
                <a:cubicBezTo>
                  <a:pt x="6739" y="2469"/>
                  <a:pt x="6839" y="2970"/>
                  <a:pt x="6605" y="3403"/>
                </a:cubicBezTo>
                <a:cubicBezTo>
                  <a:pt x="6372" y="3804"/>
                  <a:pt x="6005" y="4137"/>
                  <a:pt x="5538" y="4271"/>
                </a:cubicBezTo>
                <a:cubicBezTo>
                  <a:pt x="5258" y="4335"/>
                  <a:pt x="4978" y="4372"/>
                  <a:pt x="4698" y="4372"/>
                </a:cubicBezTo>
                <a:cubicBezTo>
                  <a:pt x="4544" y="4372"/>
                  <a:pt x="4390" y="4361"/>
                  <a:pt x="4237" y="4337"/>
                </a:cubicBezTo>
                <a:cubicBezTo>
                  <a:pt x="3470" y="4171"/>
                  <a:pt x="2736" y="3970"/>
                  <a:pt x="2035" y="3704"/>
                </a:cubicBezTo>
                <a:lnTo>
                  <a:pt x="534" y="3203"/>
                </a:lnTo>
                <a:cubicBezTo>
                  <a:pt x="367" y="3137"/>
                  <a:pt x="167" y="3070"/>
                  <a:pt x="0" y="3036"/>
                </a:cubicBezTo>
                <a:lnTo>
                  <a:pt x="0" y="3036"/>
                </a:lnTo>
                <a:cubicBezTo>
                  <a:pt x="167" y="3137"/>
                  <a:pt x="334" y="3203"/>
                  <a:pt x="534" y="3270"/>
                </a:cubicBezTo>
                <a:lnTo>
                  <a:pt x="2002" y="3804"/>
                </a:lnTo>
                <a:cubicBezTo>
                  <a:pt x="2702" y="4104"/>
                  <a:pt x="3470" y="4337"/>
                  <a:pt x="4237" y="4504"/>
                </a:cubicBezTo>
                <a:cubicBezTo>
                  <a:pt x="4430" y="4532"/>
                  <a:pt x="4624" y="4548"/>
                  <a:pt x="4815" y="4548"/>
                </a:cubicBezTo>
                <a:cubicBezTo>
                  <a:pt x="5085" y="4548"/>
                  <a:pt x="5350" y="4516"/>
                  <a:pt x="5604" y="4437"/>
                </a:cubicBezTo>
                <a:cubicBezTo>
                  <a:pt x="6105" y="4271"/>
                  <a:pt x="6538" y="3937"/>
                  <a:pt x="6772" y="3470"/>
                </a:cubicBezTo>
                <a:cubicBezTo>
                  <a:pt x="6905" y="3237"/>
                  <a:pt x="6939" y="2970"/>
                  <a:pt x="6905" y="2703"/>
                </a:cubicBezTo>
                <a:cubicBezTo>
                  <a:pt x="6872" y="2436"/>
                  <a:pt x="6739" y="2203"/>
                  <a:pt x="6538" y="2036"/>
                </a:cubicBezTo>
                <a:cubicBezTo>
                  <a:pt x="6172" y="1736"/>
                  <a:pt x="5738" y="1535"/>
                  <a:pt x="5271" y="1469"/>
                </a:cubicBezTo>
                <a:cubicBezTo>
                  <a:pt x="4437" y="1235"/>
                  <a:pt x="3670" y="1002"/>
                  <a:pt x="3069" y="802"/>
                </a:cubicBezTo>
                <a:cubicBezTo>
                  <a:pt x="2436" y="568"/>
                  <a:pt x="1935" y="368"/>
                  <a:pt x="1602" y="234"/>
                </a:cubicBezTo>
                <a:cubicBezTo>
                  <a:pt x="1435" y="134"/>
                  <a:pt x="1235" y="68"/>
                  <a:pt x="1068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642;p36">
            <a:extLst>
              <a:ext uri="{FF2B5EF4-FFF2-40B4-BE49-F238E27FC236}">
                <a16:creationId xmlns:a16="http://schemas.microsoft.com/office/drawing/2014/main" xmlns="" id="{BF9F3703-ADD2-5C22-D74B-A74AFB6CC786}"/>
              </a:ext>
            </a:extLst>
          </p:cNvPr>
          <p:cNvSpPr/>
          <p:nvPr/>
        </p:nvSpPr>
        <p:spPr>
          <a:xfrm flipH="1">
            <a:off x="5114147" y="4943404"/>
            <a:ext cx="272022" cy="197461"/>
          </a:xfrm>
          <a:custGeom>
            <a:avLst/>
            <a:gdLst/>
            <a:ahLst/>
            <a:cxnLst/>
            <a:rect l="l" t="t" r="r" b="b"/>
            <a:pathLst>
              <a:path w="15513" h="12387" extrusionOk="0">
                <a:moveTo>
                  <a:pt x="802" y="1"/>
                </a:moveTo>
                <a:cubicBezTo>
                  <a:pt x="784" y="1"/>
                  <a:pt x="773" y="4"/>
                  <a:pt x="768" y="11"/>
                </a:cubicBezTo>
                <a:cubicBezTo>
                  <a:pt x="568" y="277"/>
                  <a:pt x="1" y="244"/>
                  <a:pt x="101" y="1578"/>
                </a:cubicBezTo>
                <a:cubicBezTo>
                  <a:pt x="201" y="2879"/>
                  <a:pt x="6439" y="5681"/>
                  <a:pt x="6639" y="6148"/>
                </a:cubicBezTo>
                <a:cubicBezTo>
                  <a:pt x="6806" y="6615"/>
                  <a:pt x="6439" y="8917"/>
                  <a:pt x="8707" y="10618"/>
                </a:cubicBezTo>
                <a:cubicBezTo>
                  <a:pt x="10975" y="12319"/>
                  <a:pt x="12677" y="12386"/>
                  <a:pt x="12677" y="12386"/>
                </a:cubicBezTo>
                <a:lnTo>
                  <a:pt x="15512" y="6582"/>
                </a:lnTo>
                <a:lnTo>
                  <a:pt x="11676" y="5014"/>
                </a:lnTo>
                <a:cubicBezTo>
                  <a:pt x="11676" y="5014"/>
                  <a:pt x="1491" y="1"/>
                  <a:pt x="802" y="1"/>
                </a:cubicBezTo>
                <a:close/>
              </a:path>
            </a:pathLst>
          </a:custGeom>
          <a:solidFill>
            <a:srgbClr val="B78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643;p36">
            <a:extLst>
              <a:ext uri="{FF2B5EF4-FFF2-40B4-BE49-F238E27FC236}">
                <a16:creationId xmlns:a16="http://schemas.microsoft.com/office/drawing/2014/main" xmlns="" id="{C967D8BE-0F48-0C43-7019-93156B279391}"/>
              </a:ext>
            </a:extLst>
          </p:cNvPr>
          <p:cNvSpPr/>
          <p:nvPr/>
        </p:nvSpPr>
        <p:spPr>
          <a:xfrm flipH="1">
            <a:off x="5113568" y="4941969"/>
            <a:ext cx="273179" cy="199422"/>
          </a:xfrm>
          <a:custGeom>
            <a:avLst/>
            <a:gdLst/>
            <a:ahLst/>
            <a:cxnLst/>
            <a:rect l="l" t="t" r="r" b="b"/>
            <a:pathLst>
              <a:path w="15579" h="12510" extrusionOk="0">
                <a:moveTo>
                  <a:pt x="835" y="1"/>
                </a:moveTo>
                <a:cubicBezTo>
                  <a:pt x="801" y="1"/>
                  <a:pt x="768" y="1"/>
                  <a:pt x="768" y="34"/>
                </a:cubicBezTo>
                <a:lnTo>
                  <a:pt x="734" y="67"/>
                </a:lnTo>
                <a:cubicBezTo>
                  <a:pt x="668" y="101"/>
                  <a:pt x="634" y="167"/>
                  <a:pt x="568" y="201"/>
                </a:cubicBezTo>
                <a:cubicBezTo>
                  <a:pt x="434" y="267"/>
                  <a:pt x="301" y="401"/>
                  <a:pt x="234" y="534"/>
                </a:cubicBezTo>
                <a:cubicBezTo>
                  <a:pt x="67" y="801"/>
                  <a:pt x="1" y="1135"/>
                  <a:pt x="34" y="1468"/>
                </a:cubicBezTo>
                <a:cubicBezTo>
                  <a:pt x="34" y="1535"/>
                  <a:pt x="34" y="1635"/>
                  <a:pt x="34" y="1702"/>
                </a:cubicBezTo>
                <a:cubicBezTo>
                  <a:pt x="34" y="1802"/>
                  <a:pt x="67" y="1869"/>
                  <a:pt x="101" y="1935"/>
                </a:cubicBezTo>
                <a:cubicBezTo>
                  <a:pt x="201" y="2069"/>
                  <a:pt x="301" y="2202"/>
                  <a:pt x="401" y="2336"/>
                </a:cubicBezTo>
                <a:cubicBezTo>
                  <a:pt x="634" y="2536"/>
                  <a:pt x="835" y="2736"/>
                  <a:pt x="1101" y="2936"/>
                </a:cubicBezTo>
                <a:cubicBezTo>
                  <a:pt x="1568" y="3303"/>
                  <a:pt x="2069" y="3603"/>
                  <a:pt x="2569" y="3903"/>
                </a:cubicBezTo>
                <a:cubicBezTo>
                  <a:pt x="3570" y="4504"/>
                  <a:pt x="4571" y="5037"/>
                  <a:pt x="5505" y="5538"/>
                </a:cubicBezTo>
                <a:cubicBezTo>
                  <a:pt x="5738" y="5671"/>
                  <a:pt x="5972" y="5805"/>
                  <a:pt x="6172" y="5938"/>
                </a:cubicBezTo>
                <a:cubicBezTo>
                  <a:pt x="6272" y="6005"/>
                  <a:pt x="6372" y="6072"/>
                  <a:pt x="6505" y="6172"/>
                </a:cubicBezTo>
                <a:cubicBezTo>
                  <a:pt x="6539" y="6172"/>
                  <a:pt x="6572" y="6205"/>
                  <a:pt x="6605" y="6272"/>
                </a:cubicBezTo>
                <a:cubicBezTo>
                  <a:pt x="6605" y="6305"/>
                  <a:pt x="6605" y="6372"/>
                  <a:pt x="6639" y="6438"/>
                </a:cubicBezTo>
                <a:cubicBezTo>
                  <a:pt x="6639" y="6939"/>
                  <a:pt x="6705" y="7406"/>
                  <a:pt x="6839" y="7906"/>
                </a:cubicBezTo>
                <a:cubicBezTo>
                  <a:pt x="7006" y="8773"/>
                  <a:pt x="7473" y="9574"/>
                  <a:pt x="8106" y="10208"/>
                </a:cubicBezTo>
                <a:cubicBezTo>
                  <a:pt x="8640" y="10708"/>
                  <a:pt x="9241" y="11108"/>
                  <a:pt x="9874" y="11475"/>
                </a:cubicBezTo>
                <a:cubicBezTo>
                  <a:pt x="10341" y="11742"/>
                  <a:pt x="10842" y="11976"/>
                  <a:pt x="11375" y="12176"/>
                </a:cubicBezTo>
                <a:cubicBezTo>
                  <a:pt x="11676" y="12276"/>
                  <a:pt x="12009" y="12376"/>
                  <a:pt x="12376" y="12443"/>
                </a:cubicBezTo>
                <a:cubicBezTo>
                  <a:pt x="12396" y="12443"/>
                  <a:pt x="12420" y="12443"/>
                  <a:pt x="12446" y="12444"/>
                </a:cubicBezTo>
                <a:lnTo>
                  <a:pt x="12446" y="12444"/>
                </a:lnTo>
                <a:cubicBezTo>
                  <a:pt x="12445" y="12443"/>
                  <a:pt x="12444" y="12443"/>
                  <a:pt x="12443" y="12443"/>
                </a:cubicBezTo>
                <a:cubicBezTo>
                  <a:pt x="12109" y="12376"/>
                  <a:pt x="11776" y="12276"/>
                  <a:pt x="11442" y="12176"/>
                </a:cubicBezTo>
                <a:cubicBezTo>
                  <a:pt x="10942" y="11976"/>
                  <a:pt x="10441" y="11742"/>
                  <a:pt x="9974" y="11442"/>
                </a:cubicBezTo>
                <a:cubicBezTo>
                  <a:pt x="9374" y="11075"/>
                  <a:pt x="8774" y="10675"/>
                  <a:pt x="8273" y="10174"/>
                </a:cubicBezTo>
                <a:cubicBezTo>
                  <a:pt x="7639" y="9541"/>
                  <a:pt x="7239" y="8773"/>
                  <a:pt x="7039" y="7906"/>
                </a:cubicBezTo>
                <a:cubicBezTo>
                  <a:pt x="6939" y="7439"/>
                  <a:pt x="6872" y="6972"/>
                  <a:pt x="6839" y="6472"/>
                </a:cubicBezTo>
                <a:cubicBezTo>
                  <a:pt x="6839" y="6405"/>
                  <a:pt x="6839" y="6338"/>
                  <a:pt x="6805" y="6272"/>
                </a:cubicBezTo>
                <a:cubicBezTo>
                  <a:pt x="6772" y="6205"/>
                  <a:pt x="6739" y="6138"/>
                  <a:pt x="6672" y="6105"/>
                </a:cubicBezTo>
                <a:cubicBezTo>
                  <a:pt x="6539" y="6005"/>
                  <a:pt x="6439" y="5938"/>
                  <a:pt x="6338" y="5871"/>
                </a:cubicBezTo>
                <a:cubicBezTo>
                  <a:pt x="6105" y="5705"/>
                  <a:pt x="5871" y="5605"/>
                  <a:pt x="5638" y="5471"/>
                </a:cubicBezTo>
                <a:cubicBezTo>
                  <a:pt x="4704" y="4904"/>
                  <a:pt x="3703" y="4404"/>
                  <a:pt x="2736" y="3803"/>
                </a:cubicBezTo>
                <a:cubicBezTo>
                  <a:pt x="2236" y="3503"/>
                  <a:pt x="1735" y="3169"/>
                  <a:pt x="1268" y="2836"/>
                </a:cubicBezTo>
                <a:cubicBezTo>
                  <a:pt x="1035" y="2636"/>
                  <a:pt x="801" y="2436"/>
                  <a:pt x="601" y="2235"/>
                </a:cubicBezTo>
                <a:cubicBezTo>
                  <a:pt x="501" y="2135"/>
                  <a:pt x="401" y="2002"/>
                  <a:pt x="334" y="1902"/>
                </a:cubicBezTo>
                <a:cubicBezTo>
                  <a:pt x="267" y="1768"/>
                  <a:pt x="234" y="1635"/>
                  <a:pt x="267" y="1468"/>
                </a:cubicBezTo>
                <a:cubicBezTo>
                  <a:pt x="234" y="1201"/>
                  <a:pt x="301" y="901"/>
                  <a:pt x="401" y="634"/>
                </a:cubicBezTo>
                <a:cubicBezTo>
                  <a:pt x="501" y="534"/>
                  <a:pt x="601" y="434"/>
                  <a:pt x="701" y="367"/>
                </a:cubicBezTo>
                <a:cubicBezTo>
                  <a:pt x="801" y="301"/>
                  <a:pt x="835" y="267"/>
                  <a:pt x="901" y="201"/>
                </a:cubicBezTo>
                <a:lnTo>
                  <a:pt x="1001" y="201"/>
                </a:lnTo>
                <a:cubicBezTo>
                  <a:pt x="1568" y="401"/>
                  <a:pt x="2102" y="634"/>
                  <a:pt x="2636" y="868"/>
                </a:cubicBezTo>
                <a:cubicBezTo>
                  <a:pt x="3670" y="1335"/>
                  <a:pt x="4704" y="1835"/>
                  <a:pt x="5671" y="2269"/>
                </a:cubicBezTo>
                <a:lnTo>
                  <a:pt x="10742" y="4704"/>
                </a:lnTo>
                <a:cubicBezTo>
                  <a:pt x="11109" y="4871"/>
                  <a:pt x="11475" y="5071"/>
                  <a:pt x="11809" y="5204"/>
                </a:cubicBezTo>
                <a:lnTo>
                  <a:pt x="12743" y="5571"/>
                </a:lnTo>
                <a:lnTo>
                  <a:pt x="14277" y="6205"/>
                </a:lnTo>
                <a:lnTo>
                  <a:pt x="15245" y="6572"/>
                </a:lnTo>
                <a:lnTo>
                  <a:pt x="15478" y="6672"/>
                </a:lnTo>
                <a:lnTo>
                  <a:pt x="15578" y="6672"/>
                </a:lnTo>
                <a:lnTo>
                  <a:pt x="15512" y="6639"/>
                </a:lnTo>
                <a:lnTo>
                  <a:pt x="15245" y="6539"/>
                </a:lnTo>
                <a:lnTo>
                  <a:pt x="14311" y="6105"/>
                </a:lnTo>
                <a:lnTo>
                  <a:pt x="12776" y="5471"/>
                </a:lnTo>
                <a:lnTo>
                  <a:pt x="11842" y="5071"/>
                </a:lnTo>
                <a:cubicBezTo>
                  <a:pt x="11509" y="4937"/>
                  <a:pt x="11175" y="4771"/>
                  <a:pt x="10808" y="4570"/>
                </a:cubicBezTo>
                <a:cubicBezTo>
                  <a:pt x="9374" y="3870"/>
                  <a:pt x="7639" y="3036"/>
                  <a:pt x="5738" y="2102"/>
                </a:cubicBezTo>
                <a:cubicBezTo>
                  <a:pt x="4771" y="1668"/>
                  <a:pt x="3770" y="1168"/>
                  <a:pt x="2703" y="701"/>
                </a:cubicBezTo>
                <a:cubicBezTo>
                  <a:pt x="2135" y="468"/>
                  <a:pt x="1602" y="234"/>
                  <a:pt x="1035" y="34"/>
                </a:cubicBezTo>
                <a:lnTo>
                  <a:pt x="901" y="1"/>
                </a:lnTo>
                <a:close/>
                <a:moveTo>
                  <a:pt x="12446" y="12444"/>
                </a:moveTo>
                <a:cubicBezTo>
                  <a:pt x="12545" y="12477"/>
                  <a:pt x="12644" y="12509"/>
                  <a:pt x="12710" y="12509"/>
                </a:cubicBezTo>
                <a:lnTo>
                  <a:pt x="12743" y="12476"/>
                </a:lnTo>
                <a:lnTo>
                  <a:pt x="12643" y="12476"/>
                </a:lnTo>
                <a:cubicBezTo>
                  <a:pt x="12573" y="12453"/>
                  <a:pt x="12504" y="12446"/>
                  <a:pt x="12446" y="12444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644;p36">
            <a:extLst>
              <a:ext uri="{FF2B5EF4-FFF2-40B4-BE49-F238E27FC236}">
                <a16:creationId xmlns:a16="http://schemas.microsoft.com/office/drawing/2014/main" xmlns="" id="{69AA8FDE-EBC8-3B3D-221B-262A6DDC5D13}"/>
              </a:ext>
            </a:extLst>
          </p:cNvPr>
          <p:cNvSpPr/>
          <p:nvPr/>
        </p:nvSpPr>
        <p:spPr>
          <a:xfrm flipH="1">
            <a:off x="5452981" y="5144572"/>
            <a:ext cx="118748" cy="48843"/>
          </a:xfrm>
          <a:custGeom>
            <a:avLst/>
            <a:gdLst/>
            <a:ahLst/>
            <a:cxnLst/>
            <a:rect l="l" t="t" r="r" b="b"/>
            <a:pathLst>
              <a:path w="6772" h="3064" extrusionOk="0">
                <a:moveTo>
                  <a:pt x="4470" y="1"/>
                </a:moveTo>
                <a:lnTo>
                  <a:pt x="4470" y="1"/>
                </a:lnTo>
                <a:cubicBezTo>
                  <a:pt x="4937" y="234"/>
                  <a:pt x="5404" y="501"/>
                  <a:pt x="5804" y="835"/>
                </a:cubicBezTo>
                <a:cubicBezTo>
                  <a:pt x="6005" y="1001"/>
                  <a:pt x="6171" y="1201"/>
                  <a:pt x="6338" y="1402"/>
                </a:cubicBezTo>
                <a:cubicBezTo>
                  <a:pt x="6538" y="1635"/>
                  <a:pt x="6605" y="1935"/>
                  <a:pt x="6605" y="2202"/>
                </a:cubicBezTo>
                <a:cubicBezTo>
                  <a:pt x="6505" y="2536"/>
                  <a:pt x="6271" y="2769"/>
                  <a:pt x="5971" y="2836"/>
                </a:cubicBezTo>
                <a:cubicBezTo>
                  <a:pt x="5833" y="2864"/>
                  <a:pt x="5689" y="2880"/>
                  <a:pt x="5544" y="2880"/>
                </a:cubicBezTo>
                <a:cubicBezTo>
                  <a:pt x="5339" y="2880"/>
                  <a:pt x="5133" y="2847"/>
                  <a:pt x="4937" y="2769"/>
                </a:cubicBezTo>
                <a:cubicBezTo>
                  <a:pt x="3736" y="2369"/>
                  <a:pt x="2535" y="1902"/>
                  <a:pt x="1401" y="1335"/>
                </a:cubicBezTo>
                <a:cubicBezTo>
                  <a:pt x="968" y="1101"/>
                  <a:pt x="634" y="901"/>
                  <a:pt x="401" y="768"/>
                </a:cubicBezTo>
                <a:cubicBezTo>
                  <a:pt x="267" y="668"/>
                  <a:pt x="134" y="601"/>
                  <a:pt x="0" y="568"/>
                </a:cubicBezTo>
                <a:lnTo>
                  <a:pt x="0" y="568"/>
                </a:lnTo>
                <a:cubicBezTo>
                  <a:pt x="100" y="668"/>
                  <a:pt x="234" y="734"/>
                  <a:pt x="367" y="835"/>
                </a:cubicBezTo>
                <a:cubicBezTo>
                  <a:pt x="667" y="1035"/>
                  <a:pt x="1001" y="1235"/>
                  <a:pt x="1335" y="1435"/>
                </a:cubicBezTo>
                <a:cubicBezTo>
                  <a:pt x="2469" y="2035"/>
                  <a:pt x="3670" y="2569"/>
                  <a:pt x="4904" y="2969"/>
                </a:cubicBezTo>
                <a:cubicBezTo>
                  <a:pt x="5117" y="3028"/>
                  <a:pt x="5330" y="3063"/>
                  <a:pt x="5550" y="3063"/>
                </a:cubicBezTo>
                <a:cubicBezTo>
                  <a:pt x="5708" y="3063"/>
                  <a:pt x="5870" y="3045"/>
                  <a:pt x="6038" y="3003"/>
                </a:cubicBezTo>
                <a:cubicBezTo>
                  <a:pt x="6405" y="2903"/>
                  <a:pt x="6672" y="2636"/>
                  <a:pt x="6772" y="2236"/>
                </a:cubicBezTo>
                <a:cubicBezTo>
                  <a:pt x="6772" y="1902"/>
                  <a:pt x="6672" y="1602"/>
                  <a:pt x="6472" y="1335"/>
                </a:cubicBezTo>
                <a:cubicBezTo>
                  <a:pt x="6305" y="1101"/>
                  <a:pt x="6105" y="935"/>
                  <a:pt x="5905" y="734"/>
                </a:cubicBezTo>
                <a:cubicBezTo>
                  <a:pt x="5571" y="501"/>
                  <a:pt x="5237" y="301"/>
                  <a:pt x="4870" y="134"/>
                </a:cubicBezTo>
                <a:cubicBezTo>
                  <a:pt x="4737" y="67"/>
                  <a:pt x="4604" y="34"/>
                  <a:pt x="4470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645;p36">
            <a:extLst>
              <a:ext uri="{FF2B5EF4-FFF2-40B4-BE49-F238E27FC236}">
                <a16:creationId xmlns:a16="http://schemas.microsoft.com/office/drawing/2014/main" xmlns="" id="{0E2F225D-6330-5AE3-A442-0A92DCD7A6B5}"/>
              </a:ext>
            </a:extLst>
          </p:cNvPr>
          <p:cNvSpPr/>
          <p:nvPr/>
        </p:nvSpPr>
        <p:spPr>
          <a:xfrm flipH="1">
            <a:off x="4202822" y="4923015"/>
            <a:ext cx="623549" cy="253972"/>
          </a:xfrm>
          <a:custGeom>
            <a:avLst/>
            <a:gdLst/>
            <a:ahLst/>
            <a:cxnLst/>
            <a:rect l="l" t="t" r="r" b="b"/>
            <a:pathLst>
              <a:path w="35560" h="15932" extrusionOk="0">
                <a:moveTo>
                  <a:pt x="11191" y="1"/>
                </a:moveTo>
                <a:cubicBezTo>
                  <a:pt x="11072" y="1"/>
                  <a:pt x="10966" y="8"/>
                  <a:pt x="10875" y="22"/>
                </a:cubicBezTo>
                <a:cubicBezTo>
                  <a:pt x="8974" y="356"/>
                  <a:pt x="1969" y="4992"/>
                  <a:pt x="601" y="5926"/>
                </a:cubicBezTo>
                <a:cubicBezTo>
                  <a:pt x="468" y="6026"/>
                  <a:pt x="334" y="6160"/>
                  <a:pt x="268" y="6327"/>
                </a:cubicBezTo>
                <a:cubicBezTo>
                  <a:pt x="1" y="7094"/>
                  <a:pt x="368" y="7928"/>
                  <a:pt x="1102" y="8228"/>
                </a:cubicBezTo>
                <a:lnTo>
                  <a:pt x="1268" y="8295"/>
                </a:lnTo>
                <a:lnTo>
                  <a:pt x="1202" y="8495"/>
                </a:lnTo>
                <a:cubicBezTo>
                  <a:pt x="1102" y="8762"/>
                  <a:pt x="1068" y="9062"/>
                  <a:pt x="1102" y="9329"/>
                </a:cubicBezTo>
                <a:cubicBezTo>
                  <a:pt x="1141" y="9925"/>
                  <a:pt x="1619" y="10273"/>
                  <a:pt x="2105" y="10273"/>
                </a:cubicBezTo>
                <a:cubicBezTo>
                  <a:pt x="2434" y="10273"/>
                  <a:pt x="2767" y="10113"/>
                  <a:pt x="2970" y="9762"/>
                </a:cubicBezTo>
                <a:lnTo>
                  <a:pt x="2970" y="9762"/>
                </a:lnTo>
                <a:lnTo>
                  <a:pt x="2703" y="10229"/>
                </a:lnTo>
                <a:cubicBezTo>
                  <a:pt x="2603" y="10429"/>
                  <a:pt x="2536" y="10663"/>
                  <a:pt x="2536" y="10863"/>
                </a:cubicBezTo>
                <a:lnTo>
                  <a:pt x="2569" y="11297"/>
                </a:lnTo>
                <a:cubicBezTo>
                  <a:pt x="2603" y="11764"/>
                  <a:pt x="2903" y="12164"/>
                  <a:pt x="3370" y="12297"/>
                </a:cubicBezTo>
                <a:cubicBezTo>
                  <a:pt x="3496" y="12346"/>
                  <a:pt x="3626" y="12369"/>
                  <a:pt x="3753" y="12369"/>
                </a:cubicBezTo>
                <a:cubicBezTo>
                  <a:pt x="4062" y="12369"/>
                  <a:pt x="4358" y="12233"/>
                  <a:pt x="4571" y="11997"/>
                </a:cubicBezTo>
                <a:cubicBezTo>
                  <a:pt x="5438" y="11030"/>
                  <a:pt x="7373" y="9062"/>
                  <a:pt x="8640" y="8862"/>
                </a:cubicBezTo>
                <a:cubicBezTo>
                  <a:pt x="10041" y="8695"/>
                  <a:pt x="11476" y="8628"/>
                  <a:pt x="12877" y="8628"/>
                </a:cubicBezTo>
                <a:cubicBezTo>
                  <a:pt x="13477" y="8628"/>
                  <a:pt x="14011" y="8995"/>
                  <a:pt x="14211" y="9562"/>
                </a:cubicBezTo>
                <a:cubicBezTo>
                  <a:pt x="13444" y="9629"/>
                  <a:pt x="8107" y="12398"/>
                  <a:pt x="6205" y="13398"/>
                </a:cubicBezTo>
                <a:cubicBezTo>
                  <a:pt x="5605" y="13698"/>
                  <a:pt x="5204" y="14266"/>
                  <a:pt x="5104" y="14933"/>
                </a:cubicBezTo>
                <a:cubicBezTo>
                  <a:pt x="5049" y="15432"/>
                  <a:pt x="5247" y="15932"/>
                  <a:pt x="5988" y="15932"/>
                </a:cubicBezTo>
                <a:cubicBezTo>
                  <a:pt x="6138" y="15932"/>
                  <a:pt x="6309" y="15911"/>
                  <a:pt x="6505" y="15867"/>
                </a:cubicBezTo>
                <a:cubicBezTo>
                  <a:pt x="9007" y="15266"/>
                  <a:pt x="13544" y="13198"/>
                  <a:pt x="13544" y="13198"/>
                </a:cubicBezTo>
                <a:cubicBezTo>
                  <a:pt x="13544" y="13198"/>
                  <a:pt x="14245" y="12998"/>
                  <a:pt x="15131" y="12998"/>
                </a:cubicBezTo>
                <a:cubicBezTo>
                  <a:pt x="15862" y="12998"/>
                  <a:pt x="16720" y="13134"/>
                  <a:pt x="17413" y="13632"/>
                </a:cubicBezTo>
                <a:cubicBezTo>
                  <a:pt x="18947" y="14727"/>
                  <a:pt x="19895" y="15308"/>
                  <a:pt x="20995" y="15308"/>
                </a:cubicBezTo>
                <a:cubicBezTo>
                  <a:pt x="21402" y="15308"/>
                  <a:pt x="21830" y="15228"/>
                  <a:pt x="22317" y="15066"/>
                </a:cubicBezTo>
                <a:cubicBezTo>
                  <a:pt x="23451" y="14699"/>
                  <a:pt x="24518" y="14199"/>
                  <a:pt x="25519" y="13598"/>
                </a:cubicBezTo>
                <a:lnTo>
                  <a:pt x="31723" y="14199"/>
                </a:lnTo>
                <a:cubicBezTo>
                  <a:pt x="31723" y="14199"/>
                  <a:pt x="35559" y="7961"/>
                  <a:pt x="30156" y="3258"/>
                </a:cubicBezTo>
                <a:lnTo>
                  <a:pt x="23284" y="3391"/>
                </a:lnTo>
                <a:cubicBezTo>
                  <a:pt x="23284" y="3391"/>
                  <a:pt x="13846" y="1"/>
                  <a:pt x="11191" y="1"/>
                </a:cubicBezTo>
                <a:close/>
              </a:path>
            </a:pathLst>
          </a:custGeom>
          <a:solidFill>
            <a:srgbClr val="B78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646;p36">
            <a:extLst>
              <a:ext uri="{FF2B5EF4-FFF2-40B4-BE49-F238E27FC236}">
                <a16:creationId xmlns:a16="http://schemas.microsoft.com/office/drawing/2014/main" xmlns="" id="{A2E3EC64-EE9E-F569-AA28-89D00231EAE1}"/>
              </a:ext>
            </a:extLst>
          </p:cNvPr>
          <p:cNvSpPr/>
          <p:nvPr/>
        </p:nvSpPr>
        <p:spPr>
          <a:xfrm flipH="1">
            <a:off x="4576581" y="4997686"/>
            <a:ext cx="200058" cy="84695"/>
          </a:xfrm>
          <a:custGeom>
            <a:avLst/>
            <a:gdLst/>
            <a:ahLst/>
            <a:cxnLst/>
            <a:rect l="l" t="t" r="r" b="b"/>
            <a:pathLst>
              <a:path w="11409" h="5313" extrusionOk="0">
                <a:moveTo>
                  <a:pt x="8590" y="0"/>
                </a:moveTo>
                <a:cubicBezTo>
                  <a:pt x="5669" y="0"/>
                  <a:pt x="2883" y="1340"/>
                  <a:pt x="1034" y="3644"/>
                </a:cubicBezTo>
                <a:cubicBezTo>
                  <a:pt x="734" y="4011"/>
                  <a:pt x="467" y="4411"/>
                  <a:pt x="234" y="4845"/>
                </a:cubicBezTo>
                <a:cubicBezTo>
                  <a:pt x="134" y="4978"/>
                  <a:pt x="67" y="5145"/>
                  <a:pt x="0" y="5312"/>
                </a:cubicBezTo>
                <a:cubicBezTo>
                  <a:pt x="1" y="5313"/>
                  <a:pt x="2" y="5313"/>
                  <a:pt x="3" y="5313"/>
                </a:cubicBezTo>
                <a:cubicBezTo>
                  <a:pt x="50" y="5313"/>
                  <a:pt x="385" y="4656"/>
                  <a:pt x="1134" y="3744"/>
                </a:cubicBezTo>
                <a:cubicBezTo>
                  <a:pt x="3066" y="1469"/>
                  <a:pt x="5901" y="155"/>
                  <a:pt x="8849" y="155"/>
                </a:cubicBezTo>
                <a:cubicBezTo>
                  <a:pt x="9057" y="155"/>
                  <a:pt x="9265" y="162"/>
                  <a:pt x="9474" y="175"/>
                </a:cubicBezTo>
                <a:cubicBezTo>
                  <a:pt x="10528" y="263"/>
                  <a:pt x="11223" y="453"/>
                  <a:pt x="11376" y="453"/>
                </a:cubicBezTo>
                <a:cubicBezTo>
                  <a:pt x="11397" y="453"/>
                  <a:pt x="11408" y="450"/>
                  <a:pt x="11408" y="442"/>
                </a:cubicBezTo>
                <a:cubicBezTo>
                  <a:pt x="11241" y="375"/>
                  <a:pt x="11075" y="342"/>
                  <a:pt x="10908" y="308"/>
                </a:cubicBezTo>
                <a:cubicBezTo>
                  <a:pt x="10441" y="175"/>
                  <a:pt x="9974" y="75"/>
                  <a:pt x="9474" y="41"/>
                </a:cubicBezTo>
                <a:cubicBezTo>
                  <a:pt x="9178" y="14"/>
                  <a:pt x="8884" y="0"/>
                  <a:pt x="8590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647;p36">
            <a:extLst>
              <a:ext uri="{FF2B5EF4-FFF2-40B4-BE49-F238E27FC236}">
                <a16:creationId xmlns:a16="http://schemas.microsoft.com/office/drawing/2014/main" xmlns="" id="{DF7F7680-FE73-6E94-8961-F02944C27BFB}"/>
              </a:ext>
            </a:extLst>
          </p:cNvPr>
          <p:cNvSpPr/>
          <p:nvPr/>
        </p:nvSpPr>
        <p:spPr>
          <a:xfrm flipH="1">
            <a:off x="4595310" y="4957289"/>
            <a:ext cx="208826" cy="97958"/>
          </a:xfrm>
          <a:custGeom>
            <a:avLst/>
            <a:gdLst/>
            <a:ahLst/>
            <a:cxnLst/>
            <a:rect l="l" t="t" r="r" b="b"/>
            <a:pathLst>
              <a:path w="11909" h="6145" extrusionOk="0">
                <a:moveTo>
                  <a:pt x="9560" y="1"/>
                </a:moveTo>
                <a:cubicBezTo>
                  <a:pt x="7997" y="1"/>
                  <a:pt x="6448" y="464"/>
                  <a:pt x="5104" y="1308"/>
                </a:cubicBezTo>
                <a:cubicBezTo>
                  <a:pt x="3670" y="2208"/>
                  <a:pt x="2402" y="3309"/>
                  <a:pt x="1301" y="4577"/>
                </a:cubicBezTo>
                <a:cubicBezTo>
                  <a:pt x="901" y="5044"/>
                  <a:pt x="534" y="5444"/>
                  <a:pt x="334" y="5711"/>
                </a:cubicBezTo>
                <a:cubicBezTo>
                  <a:pt x="200" y="5844"/>
                  <a:pt x="67" y="5978"/>
                  <a:pt x="0" y="6145"/>
                </a:cubicBezTo>
                <a:cubicBezTo>
                  <a:pt x="134" y="6045"/>
                  <a:pt x="267" y="5911"/>
                  <a:pt x="367" y="5744"/>
                </a:cubicBezTo>
                <a:lnTo>
                  <a:pt x="1401" y="4644"/>
                </a:lnTo>
                <a:cubicBezTo>
                  <a:pt x="2535" y="3443"/>
                  <a:pt x="3803" y="2342"/>
                  <a:pt x="5204" y="1475"/>
                </a:cubicBezTo>
                <a:cubicBezTo>
                  <a:pt x="6605" y="574"/>
                  <a:pt x="8206" y="140"/>
                  <a:pt x="9874" y="140"/>
                </a:cubicBezTo>
                <a:cubicBezTo>
                  <a:pt x="10575" y="174"/>
                  <a:pt x="11242" y="274"/>
                  <a:pt x="11909" y="474"/>
                </a:cubicBezTo>
                <a:cubicBezTo>
                  <a:pt x="11842" y="441"/>
                  <a:pt x="11809" y="441"/>
                  <a:pt x="11775" y="407"/>
                </a:cubicBezTo>
                <a:cubicBezTo>
                  <a:pt x="11642" y="374"/>
                  <a:pt x="11509" y="307"/>
                  <a:pt x="11375" y="274"/>
                </a:cubicBezTo>
                <a:cubicBezTo>
                  <a:pt x="10908" y="107"/>
                  <a:pt x="10408" y="7"/>
                  <a:pt x="9874" y="7"/>
                </a:cubicBezTo>
                <a:cubicBezTo>
                  <a:pt x="9769" y="3"/>
                  <a:pt x="9664" y="1"/>
                  <a:pt x="9560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648;p36">
            <a:extLst>
              <a:ext uri="{FF2B5EF4-FFF2-40B4-BE49-F238E27FC236}">
                <a16:creationId xmlns:a16="http://schemas.microsoft.com/office/drawing/2014/main" xmlns="" id="{50D10FC3-FACF-449A-A869-542B4A2E6D11}"/>
              </a:ext>
            </a:extLst>
          </p:cNvPr>
          <p:cNvSpPr/>
          <p:nvPr/>
        </p:nvSpPr>
        <p:spPr>
          <a:xfrm flipH="1">
            <a:off x="4673741" y="4478273"/>
            <a:ext cx="1253498" cy="746581"/>
          </a:xfrm>
          <a:custGeom>
            <a:avLst/>
            <a:gdLst/>
            <a:ahLst/>
            <a:cxnLst/>
            <a:rect l="l" t="t" r="r" b="b"/>
            <a:pathLst>
              <a:path w="71485" h="46834" extrusionOk="0">
                <a:moveTo>
                  <a:pt x="3637" y="0"/>
                </a:moveTo>
                <a:cubicBezTo>
                  <a:pt x="1568" y="0"/>
                  <a:pt x="1" y="1868"/>
                  <a:pt x="401" y="3903"/>
                </a:cubicBezTo>
                <a:lnTo>
                  <a:pt x="8607" y="46834"/>
                </a:lnTo>
                <a:lnTo>
                  <a:pt x="71485" y="46834"/>
                </a:lnTo>
                <a:lnTo>
                  <a:pt x="63379" y="2702"/>
                </a:lnTo>
                <a:cubicBezTo>
                  <a:pt x="63079" y="1134"/>
                  <a:pt x="61745" y="0"/>
                  <a:pt x="601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649;p36">
            <a:extLst>
              <a:ext uri="{FF2B5EF4-FFF2-40B4-BE49-F238E27FC236}">
                <a16:creationId xmlns:a16="http://schemas.microsoft.com/office/drawing/2014/main" xmlns="" id="{AA18D636-C177-742D-0063-A36024B23F27}"/>
              </a:ext>
            </a:extLst>
          </p:cNvPr>
          <p:cNvSpPr/>
          <p:nvPr/>
        </p:nvSpPr>
        <p:spPr>
          <a:xfrm flipH="1">
            <a:off x="4376098" y="5174877"/>
            <a:ext cx="429347" cy="50007"/>
          </a:xfrm>
          <a:custGeom>
            <a:avLst/>
            <a:gdLst/>
            <a:ahLst/>
            <a:cxnLst/>
            <a:rect l="l" t="t" r="r" b="b"/>
            <a:pathLst>
              <a:path w="24485" h="3137" extrusionOk="0">
                <a:moveTo>
                  <a:pt x="0" y="1"/>
                </a:moveTo>
                <a:lnTo>
                  <a:pt x="634" y="3137"/>
                </a:lnTo>
                <a:lnTo>
                  <a:pt x="24484" y="3137"/>
                </a:lnTo>
                <a:lnTo>
                  <a:pt x="24418" y="3070"/>
                </a:lnTo>
                <a:cubicBezTo>
                  <a:pt x="22283" y="1469"/>
                  <a:pt x="19714" y="568"/>
                  <a:pt x="17046" y="50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650;p36">
            <a:extLst>
              <a:ext uri="{FF2B5EF4-FFF2-40B4-BE49-F238E27FC236}">
                <a16:creationId xmlns:a16="http://schemas.microsoft.com/office/drawing/2014/main" xmlns="" id="{E31D491F-4B57-4F59-BCD5-82A47BDD8DFB}"/>
              </a:ext>
            </a:extLst>
          </p:cNvPr>
          <p:cNvSpPr/>
          <p:nvPr/>
        </p:nvSpPr>
        <p:spPr>
          <a:xfrm flipH="1">
            <a:off x="4713468" y="4477732"/>
            <a:ext cx="224625" cy="749244"/>
          </a:xfrm>
          <a:custGeom>
            <a:avLst/>
            <a:gdLst/>
            <a:ahLst/>
            <a:cxnLst/>
            <a:rect l="l" t="t" r="r" b="b"/>
            <a:pathLst>
              <a:path w="12810" h="47001" extrusionOk="0">
                <a:moveTo>
                  <a:pt x="501" y="1"/>
                </a:moveTo>
                <a:cubicBezTo>
                  <a:pt x="334" y="1"/>
                  <a:pt x="134" y="34"/>
                  <a:pt x="1" y="101"/>
                </a:cubicBezTo>
                <a:cubicBezTo>
                  <a:pt x="1" y="101"/>
                  <a:pt x="167" y="67"/>
                  <a:pt x="501" y="67"/>
                </a:cubicBezTo>
                <a:cubicBezTo>
                  <a:pt x="968" y="67"/>
                  <a:pt x="1468" y="167"/>
                  <a:pt x="1902" y="401"/>
                </a:cubicBezTo>
                <a:cubicBezTo>
                  <a:pt x="2569" y="735"/>
                  <a:pt x="3136" y="1268"/>
                  <a:pt x="3570" y="1935"/>
                </a:cubicBezTo>
                <a:cubicBezTo>
                  <a:pt x="4070" y="2803"/>
                  <a:pt x="4437" y="3770"/>
                  <a:pt x="4604" y="4771"/>
                </a:cubicBezTo>
                <a:cubicBezTo>
                  <a:pt x="4804" y="5905"/>
                  <a:pt x="4971" y="7139"/>
                  <a:pt x="5204" y="8440"/>
                </a:cubicBezTo>
                <a:cubicBezTo>
                  <a:pt x="5438" y="9774"/>
                  <a:pt x="5671" y="11175"/>
                  <a:pt x="5938" y="12676"/>
                </a:cubicBezTo>
                <a:cubicBezTo>
                  <a:pt x="6505" y="15645"/>
                  <a:pt x="7139" y="18881"/>
                  <a:pt x="7839" y="22317"/>
                </a:cubicBezTo>
                <a:cubicBezTo>
                  <a:pt x="9274" y="29122"/>
                  <a:pt x="10575" y="35293"/>
                  <a:pt x="11442" y="39762"/>
                </a:cubicBezTo>
                <a:cubicBezTo>
                  <a:pt x="11876" y="41997"/>
                  <a:pt x="12209" y="43799"/>
                  <a:pt x="12443" y="45066"/>
                </a:cubicBezTo>
                <a:cubicBezTo>
                  <a:pt x="12543" y="45700"/>
                  <a:pt x="12643" y="46167"/>
                  <a:pt x="12710" y="46501"/>
                </a:cubicBezTo>
                <a:cubicBezTo>
                  <a:pt x="12710" y="46667"/>
                  <a:pt x="12743" y="46801"/>
                  <a:pt x="12776" y="46901"/>
                </a:cubicBezTo>
                <a:cubicBezTo>
                  <a:pt x="12776" y="46934"/>
                  <a:pt x="12776" y="46968"/>
                  <a:pt x="12810" y="47001"/>
                </a:cubicBezTo>
                <a:cubicBezTo>
                  <a:pt x="12810" y="46968"/>
                  <a:pt x="12810" y="46934"/>
                  <a:pt x="12810" y="46901"/>
                </a:cubicBezTo>
                <a:cubicBezTo>
                  <a:pt x="12810" y="46801"/>
                  <a:pt x="12776" y="46667"/>
                  <a:pt x="12743" y="46501"/>
                </a:cubicBezTo>
                <a:cubicBezTo>
                  <a:pt x="12710" y="46167"/>
                  <a:pt x="12610" y="45667"/>
                  <a:pt x="12543" y="45066"/>
                </a:cubicBezTo>
                <a:cubicBezTo>
                  <a:pt x="12343" y="43799"/>
                  <a:pt x="12009" y="41964"/>
                  <a:pt x="11609" y="39729"/>
                </a:cubicBezTo>
                <a:cubicBezTo>
                  <a:pt x="10775" y="35226"/>
                  <a:pt x="9507" y="29055"/>
                  <a:pt x="8073" y="22250"/>
                </a:cubicBezTo>
                <a:cubicBezTo>
                  <a:pt x="7372" y="18847"/>
                  <a:pt x="6705" y="15578"/>
                  <a:pt x="6172" y="12643"/>
                </a:cubicBezTo>
                <a:cubicBezTo>
                  <a:pt x="5871" y="11142"/>
                  <a:pt x="5638" y="9741"/>
                  <a:pt x="5404" y="8407"/>
                </a:cubicBezTo>
                <a:cubicBezTo>
                  <a:pt x="5171" y="7106"/>
                  <a:pt x="4971" y="5872"/>
                  <a:pt x="4771" y="4737"/>
                </a:cubicBezTo>
                <a:cubicBezTo>
                  <a:pt x="4570" y="3703"/>
                  <a:pt x="4204" y="2736"/>
                  <a:pt x="3670" y="1835"/>
                </a:cubicBezTo>
                <a:cubicBezTo>
                  <a:pt x="3236" y="1202"/>
                  <a:pt x="2636" y="668"/>
                  <a:pt x="1935" y="301"/>
                </a:cubicBezTo>
                <a:cubicBezTo>
                  <a:pt x="1468" y="101"/>
                  <a:pt x="1001" y="1"/>
                  <a:pt x="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35;p23">
            <a:extLst>
              <a:ext uri="{FF2B5EF4-FFF2-40B4-BE49-F238E27FC236}">
                <a16:creationId xmlns:a16="http://schemas.microsoft.com/office/drawing/2014/main" xmlns="" id="{C034DF02-E8A0-6238-D20F-F638960749A5}"/>
              </a:ext>
            </a:extLst>
          </p:cNvPr>
          <p:cNvSpPr/>
          <p:nvPr/>
        </p:nvSpPr>
        <p:spPr>
          <a:xfrm>
            <a:off x="5317714" y="-451761"/>
            <a:ext cx="4195980" cy="6492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117D206D-31F8-D6E9-3D01-C20DF64146FA}"/>
              </a:ext>
            </a:extLst>
          </p:cNvPr>
          <p:cNvSpPr/>
          <p:nvPr/>
        </p:nvSpPr>
        <p:spPr>
          <a:xfrm>
            <a:off x="8196994" y="-2835640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grpSp>
        <p:nvGrpSpPr>
          <p:cNvPr id="45" name="Google Shape;14;p2">
            <a:extLst>
              <a:ext uri="{FF2B5EF4-FFF2-40B4-BE49-F238E27FC236}">
                <a16:creationId xmlns:a16="http://schemas.microsoft.com/office/drawing/2014/main" xmlns="" id="{1A17DC4D-A209-17CB-692C-C327FD040D77}"/>
              </a:ext>
            </a:extLst>
          </p:cNvPr>
          <p:cNvGrpSpPr/>
          <p:nvPr/>
        </p:nvGrpSpPr>
        <p:grpSpPr>
          <a:xfrm rot="5400000">
            <a:off x="-1169059" y="-905769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46" name="Google Shape;15;p2">
              <a:extLst>
                <a:ext uri="{FF2B5EF4-FFF2-40B4-BE49-F238E27FC236}">
                  <a16:creationId xmlns:a16="http://schemas.microsoft.com/office/drawing/2014/main" xmlns="" id="{19AFF16D-6AE8-5F36-0EF1-EEBE11983E2D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;p2">
              <a:extLst>
                <a:ext uri="{FF2B5EF4-FFF2-40B4-BE49-F238E27FC236}">
                  <a16:creationId xmlns:a16="http://schemas.microsoft.com/office/drawing/2014/main" xmlns="" id="{DD84E1A4-A82E-F7C3-04D6-D3530FAF04B7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7;p2">
              <a:extLst>
                <a:ext uri="{FF2B5EF4-FFF2-40B4-BE49-F238E27FC236}">
                  <a16:creationId xmlns:a16="http://schemas.microsoft.com/office/drawing/2014/main" xmlns="" id="{E65E24EE-FECB-6509-763E-05257B42F97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8;p2">
              <a:extLst>
                <a:ext uri="{FF2B5EF4-FFF2-40B4-BE49-F238E27FC236}">
                  <a16:creationId xmlns:a16="http://schemas.microsoft.com/office/drawing/2014/main" xmlns="" id="{710BFF27-CDF2-6B5E-3213-970B0A322C93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9;p2">
              <a:extLst>
                <a:ext uri="{FF2B5EF4-FFF2-40B4-BE49-F238E27FC236}">
                  <a16:creationId xmlns:a16="http://schemas.microsoft.com/office/drawing/2014/main" xmlns="" id="{26FAE470-CD7D-437D-09F2-C057305E4C33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0;p2">
              <a:extLst>
                <a:ext uri="{FF2B5EF4-FFF2-40B4-BE49-F238E27FC236}">
                  <a16:creationId xmlns:a16="http://schemas.microsoft.com/office/drawing/2014/main" xmlns="" id="{ECCD77E5-951E-3399-0A1B-535EB312210B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1;p2">
              <a:extLst>
                <a:ext uri="{FF2B5EF4-FFF2-40B4-BE49-F238E27FC236}">
                  <a16:creationId xmlns:a16="http://schemas.microsoft.com/office/drawing/2014/main" xmlns="" id="{C482C2D0-9F03-F928-A0D2-DA67575AC8A5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22;p2">
              <a:extLst>
                <a:ext uri="{FF2B5EF4-FFF2-40B4-BE49-F238E27FC236}">
                  <a16:creationId xmlns:a16="http://schemas.microsoft.com/office/drawing/2014/main" xmlns="" id="{6D3A9AAA-404C-831D-DD7D-C14F9C7093DF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3;p2">
              <a:extLst>
                <a:ext uri="{FF2B5EF4-FFF2-40B4-BE49-F238E27FC236}">
                  <a16:creationId xmlns:a16="http://schemas.microsoft.com/office/drawing/2014/main" xmlns="" id="{1D1EAF40-F071-0B6C-9EBF-A1101296A144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4;p2">
              <a:extLst>
                <a:ext uri="{FF2B5EF4-FFF2-40B4-BE49-F238E27FC236}">
                  <a16:creationId xmlns:a16="http://schemas.microsoft.com/office/drawing/2014/main" xmlns="" id="{BD01ECAD-47A4-C3C4-0662-40D385D0C520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5;p2">
              <a:extLst>
                <a:ext uri="{FF2B5EF4-FFF2-40B4-BE49-F238E27FC236}">
                  <a16:creationId xmlns:a16="http://schemas.microsoft.com/office/drawing/2014/main" xmlns="" id="{C0C16F63-C907-6894-7F96-8600D284E490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6;p2">
              <a:extLst>
                <a:ext uri="{FF2B5EF4-FFF2-40B4-BE49-F238E27FC236}">
                  <a16:creationId xmlns:a16="http://schemas.microsoft.com/office/drawing/2014/main" xmlns="" id="{101061C1-E776-2C54-D65C-C6BFC9C46CA1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Freeform 909">
            <a:extLst>
              <a:ext uri="{FF2B5EF4-FFF2-40B4-BE49-F238E27FC236}">
                <a16:creationId xmlns:a16="http://schemas.microsoft.com/office/drawing/2014/main" xmlns="" id="{BA3D5B32-5047-8A65-3096-343118382F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96B8DE-CB4A-585A-19C4-AD58A961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31" y="224516"/>
            <a:ext cx="579539" cy="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234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33;p23">
            <a:extLst>
              <a:ext uri="{FF2B5EF4-FFF2-40B4-BE49-F238E27FC236}">
                <a16:creationId xmlns:a16="http://schemas.microsoft.com/office/drawing/2014/main" xmlns="" id="{772F3A6E-C2BA-1343-5244-D80B25D295E2}"/>
              </a:ext>
            </a:extLst>
          </p:cNvPr>
          <p:cNvSpPr/>
          <p:nvPr/>
        </p:nvSpPr>
        <p:spPr>
          <a:xfrm>
            <a:off x="9019393" y="-1338943"/>
            <a:ext cx="1022041" cy="7083760"/>
          </a:xfrm>
          <a:prstGeom prst="rect">
            <a:avLst/>
          </a:prstGeom>
          <a:solidFill>
            <a:srgbClr val="F3AC3D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4951045"/>
            <a:ext cx="7818102" cy="498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97" name="Google Shape;256;p34">
            <a:extLst>
              <a:ext uri="{FF2B5EF4-FFF2-40B4-BE49-F238E27FC236}">
                <a16:creationId xmlns:a16="http://schemas.microsoft.com/office/drawing/2014/main" xmlns="" id="{1CAB3364-4636-595E-F010-7F101F3A19D7}"/>
              </a:ext>
            </a:extLst>
          </p:cNvPr>
          <p:cNvCxnSpPr/>
          <p:nvPr/>
        </p:nvCxnSpPr>
        <p:spPr>
          <a:xfrm>
            <a:off x="1821565" y="3441875"/>
            <a:ext cx="1969376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10;p2">
            <a:extLst>
              <a:ext uri="{FF2B5EF4-FFF2-40B4-BE49-F238E27FC236}">
                <a16:creationId xmlns:a16="http://schemas.microsoft.com/office/drawing/2014/main" xmlns="" id="{E4AE1220-7FD4-2AD2-23A9-8A6BDD669A90}"/>
              </a:ext>
            </a:extLst>
          </p:cNvPr>
          <p:cNvSpPr/>
          <p:nvPr/>
        </p:nvSpPr>
        <p:spPr>
          <a:xfrm>
            <a:off x="-984331" y="1626287"/>
            <a:ext cx="1548300" cy="1102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14;p2">
            <a:extLst>
              <a:ext uri="{FF2B5EF4-FFF2-40B4-BE49-F238E27FC236}">
                <a16:creationId xmlns:a16="http://schemas.microsoft.com/office/drawing/2014/main" xmlns="" id="{CA363025-2BFD-DC73-4A40-CCD9154F9320}"/>
              </a:ext>
            </a:extLst>
          </p:cNvPr>
          <p:cNvGrpSpPr/>
          <p:nvPr/>
        </p:nvGrpSpPr>
        <p:grpSpPr>
          <a:xfrm>
            <a:off x="941051" y="3861806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15" name="Google Shape;15;p2">
              <a:extLst>
                <a:ext uri="{FF2B5EF4-FFF2-40B4-BE49-F238E27FC236}">
                  <a16:creationId xmlns:a16="http://schemas.microsoft.com/office/drawing/2014/main" xmlns="" id="{2BDFA207-0607-8090-226E-316BB662A1CA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6;p2">
              <a:extLst>
                <a:ext uri="{FF2B5EF4-FFF2-40B4-BE49-F238E27FC236}">
                  <a16:creationId xmlns:a16="http://schemas.microsoft.com/office/drawing/2014/main" xmlns="" id="{5AD7F3EE-C53B-4EF7-37AB-DDCD726C51F1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7;p2">
              <a:extLst>
                <a:ext uri="{FF2B5EF4-FFF2-40B4-BE49-F238E27FC236}">
                  <a16:creationId xmlns:a16="http://schemas.microsoft.com/office/drawing/2014/main" xmlns="" id="{AEA79551-12B9-05A0-6AAE-C8241B16CDA7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8;p2">
              <a:extLst>
                <a:ext uri="{FF2B5EF4-FFF2-40B4-BE49-F238E27FC236}">
                  <a16:creationId xmlns:a16="http://schemas.microsoft.com/office/drawing/2014/main" xmlns="" id="{B0FBFA42-FACA-2992-5719-B042846493A9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9;p2">
              <a:extLst>
                <a:ext uri="{FF2B5EF4-FFF2-40B4-BE49-F238E27FC236}">
                  <a16:creationId xmlns:a16="http://schemas.microsoft.com/office/drawing/2014/main" xmlns="" id="{58A0EC31-CF16-DBA7-6EC4-09B211A7DE6F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;p2">
              <a:extLst>
                <a:ext uri="{FF2B5EF4-FFF2-40B4-BE49-F238E27FC236}">
                  <a16:creationId xmlns:a16="http://schemas.microsoft.com/office/drawing/2014/main" xmlns="" id="{1E07CA10-E32E-F707-FA00-4172F0373B3C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1;p2">
              <a:extLst>
                <a:ext uri="{FF2B5EF4-FFF2-40B4-BE49-F238E27FC236}">
                  <a16:creationId xmlns:a16="http://schemas.microsoft.com/office/drawing/2014/main" xmlns="" id="{2F79909D-F46B-F06E-0A54-82E22C1E6818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2;p2">
              <a:extLst>
                <a:ext uri="{FF2B5EF4-FFF2-40B4-BE49-F238E27FC236}">
                  <a16:creationId xmlns:a16="http://schemas.microsoft.com/office/drawing/2014/main" xmlns="" id="{99AEF675-248E-0017-EE3A-C5D1AF5F8F09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3;p2">
              <a:extLst>
                <a:ext uri="{FF2B5EF4-FFF2-40B4-BE49-F238E27FC236}">
                  <a16:creationId xmlns:a16="http://schemas.microsoft.com/office/drawing/2014/main" xmlns="" id="{5BE537EF-2DC9-7A40-66E7-FEAF155B7C3D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4;p2">
              <a:extLst>
                <a:ext uri="{FF2B5EF4-FFF2-40B4-BE49-F238E27FC236}">
                  <a16:creationId xmlns:a16="http://schemas.microsoft.com/office/drawing/2014/main" xmlns="" id="{BEA32F36-7F62-FCBC-51A5-323D42CC3F5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5;p2">
              <a:extLst>
                <a:ext uri="{FF2B5EF4-FFF2-40B4-BE49-F238E27FC236}">
                  <a16:creationId xmlns:a16="http://schemas.microsoft.com/office/drawing/2014/main" xmlns="" id="{575EBB4D-2299-76FF-1C0C-93251190D63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6;p2">
              <a:extLst>
                <a:ext uri="{FF2B5EF4-FFF2-40B4-BE49-F238E27FC236}">
                  <a16:creationId xmlns:a16="http://schemas.microsoft.com/office/drawing/2014/main" xmlns="" id="{DF0DCF0A-F35C-098E-6DCD-DC61904D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3934;p33">
            <a:extLst>
              <a:ext uri="{FF2B5EF4-FFF2-40B4-BE49-F238E27FC236}">
                <a16:creationId xmlns:a16="http://schemas.microsoft.com/office/drawing/2014/main" xmlns="" id="{4D97336D-ADA6-2E49-0B55-B78FA144DDCA}"/>
              </a:ext>
            </a:extLst>
          </p:cNvPr>
          <p:cNvSpPr txBox="1">
            <a:spLocks/>
          </p:cNvSpPr>
          <p:nvPr/>
        </p:nvSpPr>
        <p:spPr>
          <a:xfrm>
            <a:off x="811824" y="1436087"/>
            <a:ext cx="4828019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cs typeface="Figtree" panose="020B0604020202020204" charset="0"/>
              </a:rPr>
            </a:br>
            <a:r>
              <a:rPr lang="en-US" sz="3600" dirty="0">
                <a:solidFill>
                  <a:srgbClr val="F3AC3D"/>
                </a:solidFill>
                <a:latin typeface="Montserrat" panose="00000500000000000000" pitchFamily="2" charset="0"/>
                <a:cs typeface="Figtree" panose="020B0604020202020204" charset="0"/>
              </a:rPr>
              <a:t>HASIL DAN PEMBAHASAN</a:t>
            </a:r>
            <a:endParaRPr lang="en-US" dirty="0">
              <a:solidFill>
                <a:srgbClr val="F3AC3D"/>
              </a:solidFill>
              <a:latin typeface="Montserrat" panose="00000500000000000000" pitchFamily="2" charset="0"/>
              <a:cs typeface="Figtree" panose="020B0604020202020204" charset="0"/>
            </a:endParaRPr>
          </a:p>
        </p:txBody>
      </p:sp>
      <p:sp>
        <p:nvSpPr>
          <p:cNvPr id="295" name="Google Shape;240;p33">
            <a:extLst>
              <a:ext uri="{FF2B5EF4-FFF2-40B4-BE49-F238E27FC236}">
                <a16:creationId xmlns:a16="http://schemas.microsoft.com/office/drawing/2014/main" xmlns="" id="{76D09C95-7332-4E09-B764-9689873FBAEE}"/>
              </a:ext>
            </a:extLst>
          </p:cNvPr>
          <p:cNvSpPr/>
          <p:nvPr/>
        </p:nvSpPr>
        <p:spPr>
          <a:xfrm>
            <a:off x="808702" y="2897412"/>
            <a:ext cx="4941704" cy="303254"/>
          </a:xfrm>
          <a:prstGeom prst="roundRect">
            <a:avLst>
              <a:gd name="adj" fmla="val 50000"/>
            </a:avLst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b="1" dirty="0">
              <a:solidFill>
                <a:schemeClr val="bg1"/>
              </a:solidFill>
              <a:latin typeface="Figtree" panose="020B0604020202020204" charset="0"/>
              <a:cs typeface="Figtree" panose="020B06040202020202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74E277-DC9A-EF1F-0454-4F1D5A53F547}"/>
              </a:ext>
            </a:extLst>
          </p:cNvPr>
          <p:cNvSpPr/>
          <p:nvPr/>
        </p:nvSpPr>
        <p:spPr>
          <a:xfrm>
            <a:off x="-74428" y="-118478"/>
            <a:ext cx="9292856" cy="529501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F70A05E-D638-4B94-62A5-48FC7C14866E}"/>
              </a:ext>
            </a:extLst>
          </p:cNvPr>
          <p:cNvSpPr/>
          <p:nvPr/>
        </p:nvSpPr>
        <p:spPr>
          <a:xfrm>
            <a:off x="6732898" y="-1043982"/>
            <a:ext cx="1790784" cy="4964772"/>
          </a:xfrm>
          <a:prstGeom prst="roundRect">
            <a:avLst>
              <a:gd name="adj" fmla="val 50000"/>
            </a:avLst>
          </a:prstGeom>
          <a:solidFill>
            <a:srgbClr val="F59283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27;p2">
            <a:extLst>
              <a:ext uri="{FF2B5EF4-FFF2-40B4-BE49-F238E27FC236}">
                <a16:creationId xmlns:a16="http://schemas.microsoft.com/office/drawing/2014/main" xmlns="" id="{3F553417-4DDF-9B43-7B73-8C5A807CB41D}"/>
              </a:ext>
            </a:extLst>
          </p:cNvPr>
          <p:cNvSpPr/>
          <p:nvPr/>
        </p:nvSpPr>
        <p:spPr>
          <a:xfrm rot="5400000">
            <a:off x="9313577" y="191075"/>
            <a:ext cx="303600" cy="303300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243;p16">
            <a:extLst>
              <a:ext uri="{FF2B5EF4-FFF2-40B4-BE49-F238E27FC236}">
                <a16:creationId xmlns:a16="http://schemas.microsoft.com/office/drawing/2014/main" xmlns="" id="{EF4B688F-1F94-89F5-46E2-8E0701E92C93}"/>
              </a:ext>
            </a:extLst>
          </p:cNvPr>
          <p:cNvGrpSpPr/>
          <p:nvPr/>
        </p:nvGrpSpPr>
        <p:grpSpPr>
          <a:xfrm rot="16200000">
            <a:off x="7801765" y="721419"/>
            <a:ext cx="2550800" cy="339300"/>
            <a:chOff x="988450" y="-94575"/>
            <a:chExt cx="2550800" cy="339300"/>
          </a:xfrm>
          <a:solidFill>
            <a:schemeClr val="bg2"/>
          </a:solidFill>
        </p:grpSpPr>
        <p:sp>
          <p:nvSpPr>
            <p:cNvPr id="42" name="Google Shape;244;p16">
              <a:extLst>
                <a:ext uri="{FF2B5EF4-FFF2-40B4-BE49-F238E27FC236}">
                  <a16:creationId xmlns:a16="http://schemas.microsoft.com/office/drawing/2014/main" xmlns="" id="{CBC72CEF-0D86-0E2E-01A7-B4773F50555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5;p16">
              <a:extLst>
                <a:ext uri="{FF2B5EF4-FFF2-40B4-BE49-F238E27FC236}">
                  <a16:creationId xmlns:a16="http://schemas.microsoft.com/office/drawing/2014/main" xmlns="" id="{C54542C4-D851-A48B-6DFF-2D7BA508E093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6;p16">
              <a:extLst>
                <a:ext uri="{FF2B5EF4-FFF2-40B4-BE49-F238E27FC236}">
                  <a16:creationId xmlns:a16="http://schemas.microsoft.com/office/drawing/2014/main" xmlns="" id="{A0FC45AE-1DC4-1384-F145-8C171602C829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7;p16">
              <a:extLst>
                <a:ext uri="{FF2B5EF4-FFF2-40B4-BE49-F238E27FC236}">
                  <a16:creationId xmlns:a16="http://schemas.microsoft.com/office/drawing/2014/main" xmlns="" id="{4E9BD1E8-3365-51CE-7A93-072096124EF6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8;p16">
              <a:extLst>
                <a:ext uri="{FF2B5EF4-FFF2-40B4-BE49-F238E27FC236}">
                  <a16:creationId xmlns:a16="http://schemas.microsoft.com/office/drawing/2014/main" xmlns="" id="{60A6C1E2-C3A1-47FB-639E-47C151C736D3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9;p16">
              <a:extLst>
                <a:ext uri="{FF2B5EF4-FFF2-40B4-BE49-F238E27FC236}">
                  <a16:creationId xmlns:a16="http://schemas.microsoft.com/office/drawing/2014/main" xmlns="" id="{93339787-B6EC-B547-42B2-421E6A66A88B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;p16">
              <a:extLst>
                <a:ext uri="{FF2B5EF4-FFF2-40B4-BE49-F238E27FC236}">
                  <a16:creationId xmlns:a16="http://schemas.microsoft.com/office/drawing/2014/main" xmlns="" id="{895B4A7A-DB44-2CF2-F995-C4E762A0A59C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1;p16">
              <a:extLst>
                <a:ext uri="{FF2B5EF4-FFF2-40B4-BE49-F238E27FC236}">
                  <a16:creationId xmlns:a16="http://schemas.microsoft.com/office/drawing/2014/main" xmlns="" id="{22357CAB-3CB5-1C8D-BFEB-7BDFFECA178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2;p16">
              <a:extLst>
                <a:ext uri="{FF2B5EF4-FFF2-40B4-BE49-F238E27FC236}">
                  <a16:creationId xmlns:a16="http://schemas.microsoft.com/office/drawing/2014/main" xmlns="" id="{9B7983CD-2208-3471-8E37-F87AC4860A37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3;p16">
              <a:extLst>
                <a:ext uri="{FF2B5EF4-FFF2-40B4-BE49-F238E27FC236}">
                  <a16:creationId xmlns:a16="http://schemas.microsoft.com/office/drawing/2014/main" xmlns="" id="{ED600A6C-CE43-D565-F8F0-7433973AADFA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4;p16">
              <a:extLst>
                <a:ext uri="{FF2B5EF4-FFF2-40B4-BE49-F238E27FC236}">
                  <a16:creationId xmlns:a16="http://schemas.microsoft.com/office/drawing/2014/main" xmlns="" id="{2028C90F-2204-DFC3-EC3F-F1AA817822C6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;p16">
              <a:extLst>
                <a:ext uri="{FF2B5EF4-FFF2-40B4-BE49-F238E27FC236}">
                  <a16:creationId xmlns:a16="http://schemas.microsoft.com/office/drawing/2014/main" xmlns="" id="{1D89AC96-49BC-27C9-137B-7CDCFDBE0BCB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27;p16">
            <a:extLst>
              <a:ext uri="{FF2B5EF4-FFF2-40B4-BE49-F238E27FC236}">
                <a16:creationId xmlns:a16="http://schemas.microsoft.com/office/drawing/2014/main" xmlns="" id="{EB018C99-33FD-5B60-7950-F8E592C20FDC}"/>
              </a:ext>
            </a:extLst>
          </p:cNvPr>
          <p:cNvSpPr/>
          <p:nvPr/>
        </p:nvSpPr>
        <p:spPr>
          <a:xfrm rot="5400000">
            <a:off x="-2387721" y="2277186"/>
            <a:ext cx="4551406" cy="378886"/>
          </a:xfrm>
          <a:prstGeom prst="rect">
            <a:avLst/>
          </a:prstGeom>
          <a:solidFill>
            <a:srgbClr val="F3A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65C74143-8833-B213-A77C-BE91C346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55" y="4337873"/>
            <a:ext cx="1917487" cy="1078587"/>
          </a:xfrm>
          <a:prstGeom prst="rect">
            <a:avLst/>
          </a:prstGeom>
        </p:spPr>
      </p:pic>
      <p:sp>
        <p:nvSpPr>
          <p:cNvPr id="58" name="Google Shape;11;p2">
            <a:extLst>
              <a:ext uri="{FF2B5EF4-FFF2-40B4-BE49-F238E27FC236}">
                <a16:creationId xmlns:a16="http://schemas.microsoft.com/office/drawing/2014/main" xmlns="" id="{08B1E3B4-792F-A04C-E352-BA64FC15C475}"/>
              </a:ext>
            </a:extLst>
          </p:cNvPr>
          <p:cNvSpPr/>
          <p:nvPr/>
        </p:nvSpPr>
        <p:spPr>
          <a:xfrm rot="5400000">
            <a:off x="10930397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241;p16">
            <a:extLst>
              <a:ext uri="{FF2B5EF4-FFF2-40B4-BE49-F238E27FC236}">
                <a16:creationId xmlns:a16="http://schemas.microsoft.com/office/drawing/2014/main" xmlns="" id="{398D70CF-F696-7314-A590-0082BE67A514}"/>
              </a:ext>
            </a:extLst>
          </p:cNvPr>
          <p:cNvSpPr/>
          <p:nvPr/>
        </p:nvSpPr>
        <p:spPr>
          <a:xfrm>
            <a:off x="6392567" y="-2163377"/>
            <a:ext cx="594831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xmlns="" id="{56ED4BB6-F896-87BD-F1AA-1550EAA72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91E5FF-46AF-1E12-6169-6C2A82C43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010" y="1705425"/>
            <a:ext cx="1726337" cy="17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110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xmlns="" id="{CA2D6A5D-CC33-C5CE-CC64-E3C9E39736AA}"/>
              </a:ext>
            </a:extLst>
          </p:cNvPr>
          <p:cNvSpPr/>
          <p:nvPr/>
        </p:nvSpPr>
        <p:spPr>
          <a:xfrm rot="5400000">
            <a:off x="7645214" y="-1785496"/>
            <a:ext cx="166364" cy="347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160;p27">
            <a:extLst>
              <a:ext uri="{FF2B5EF4-FFF2-40B4-BE49-F238E27FC236}">
                <a16:creationId xmlns:a16="http://schemas.microsoft.com/office/drawing/2014/main" xmlns="" id="{AAFF286A-3F44-90FC-BAAA-2BF55BDB0F8D}"/>
              </a:ext>
            </a:extLst>
          </p:cNvPr>
          <p:cNvSpPr/>
          <p:nvPr/>
        </p:nvSpPr>
        <p:spPr>
          <a:xfrm>
            <a:off x="-752247" y="5093697"/>
            <a:ext cx="5677705" cy="355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7;p16">
            <a:extLst>
              <a:ext uri="{FF2B5EF4-FFF2-40B4-BE49-F238E27FC236}">
                <a16:creationId xmlns:a16="http://schemas.microsoft.com/office/drawing/2014/main" xmlns="" id="{7DBC6BAB-1C81-0CFA-39F2-592B0E6A878B}"/>
              </a:ext>
            </a:extLst>
          </p:cNvPr>
          <p:cNvSpPr/>
          <p:nvPr/>
        </p:nvSpPr>
        <p:spPr>
          <a:xfrm rot="5400000">
            <a:off x="-737661" y="2602620"/>
            <a:ext cx="1718325" cy="313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43;p16">
            <a:extLst>
              <a:ext uri="{FF2B5EF4-FFF2-40B4-BE49-F238E27FC236}">
                <a16:creationId xmlns:a16="http://schemas.microsoft.com/office/drawing/2014/main" xmlns="" id="{DEF3540B-BCEC-4154-D941-1D3F40079765}"/>
              </a:ext>
            </a:extLst>
          </p:cNvPr>
          <p:cNvGrpSpPr/>
          <p:nvPr/>
        </p:nvGrpSpPr>
        <p:grpSpPr>
          <a:xfrm>
            <a:off x="-233049" y="4883012"/>
            <a:ext cx="2550800" cy="339300"/>
            <a:chOff x="988450" y="-94575"/>
            <a:chExt cx="2550800" cy="339300"/>
          </a:xfrm>
          <a:solidFill>
            <a:schemeClr val="accent4"/>
          </a:solidFill>
        </p:grpSpPr>
        <p:sp>
          <p:nvSpPr>
            <p:cNvPr id="7" name="Google Shape;244;p16">
              <a:extLst>
                <a:ext uri="{FF2B5EF4-FFF2-40B4-BE49-F238E27FC236}">
                  <a16:creationId xmlns:a16="http://schemas.microsoft.com/office/drawing/2014/main" xmlns="" id="{C94197D4-99BC-46A8-772C-27E597DFCF20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5;p16">
              <a:extLst>
                <a:ext uri="{FF2B5EF4-FFF2-40B4-BE49-F238E27FC236}">
                  <a16:creationId xmlns:a16="http://schemas.microsoft.com/office/drawing/2014/main" xmlns="" id="{4959D21E-0CB7-978E-5143-5371A7E87DC8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;p16">
              <a:extLst>
                <a:ext uri="{FF2B5EF4-FFF2-40B4-BE49-F238E27FC236}">
                  <a16:creationId xmlns:a16="http://schemas.microsoft.com/office/drawing/2014/main" xmlns="" id="{6E57C975-2CE7-0ED8-5CE7-76B90EF2A0CC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;p16">
              <a:extLst>
                <a:ext uri="{FF2B5EF4-FFF2-40B4-BE49-F238E27FC236}">
                  <a16:creationId xmlns:a16="http://schemas.microsoft.com/office/drawing/2014/main" xmlns="" id="{34B04A9C-8305-5FDD-96D1-7CFC07771E3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;p16">
              <a:extLst>
                <a:ext uri="{FF2B5EF4-FFF2-40B4-BE49-F238E27FC236}">
                  <a16:creationId xmlns:a16="http://schemas.microsoft.com/office/drawing/2014/main" xmlns="" id="{27FCB95F-CE9F-91A0-80F4-22494C4C6986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;p16">
              <a:extLst>
                <a:ext uri="{FF2B5EF4-FFF2-40B4-BE49-F238E27FC236}">
                  <a16:creationId xmlns:a16="http://schemas.microsoft.com/office/drawing/2014/main" xmlns="" id="{FF67E2FB-D5E8-3A8E-587E-72431431ACB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;p16">
              <a:extLst>
                <a:ext uri="{FF2B5EF4-FFF2-40B4-BE49-F238E27FC236}">
                  <a16:creationId xmlns:a16="http://schemas.microsoft.com/office/drawing/2014/main" xmlns="" id="{ECC6DC92-3CD5-6F95-0F46-36099120D96B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;p16">
              <a:extLst>
                <a:ext uri="{FF2B5EF4-FFF2-40B4-BE49-F238E27FC236}">
                  <a16:creationId xmlns:a16="http://schemas.microsoft.com/office/drawing/2014/main" xmlns="" id="{4E9EEEBD-9F04-A2BD-A140-718429E39790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;p16">
              <a:extLst>
                <a:ext uri="{FF2B5EF4-FFF2-40B4-BE49-F238E27FC236}">
                  <a16:creationId xmlns:a16="http://schemas.microsoft.com/office/drawing/2014/main" xmlns="" id="{8F0791D7-EF04-B2A4-D72C-1AFFEE9BAB71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;p16">
              <a:extLst>
                <a:ext uri="{FF2B5EF4-FFF2-40B4-BE49-F238E27FC236}">
                  <a16:creationId xmlns:a16="http://schemas.microsoft.com/office/drawing/2014/main" xmlns="" id="{9FDF6B5B-1577-2A34-FC3F-68024C79E8D2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;p16">
              <a:extLst>
                <a:ext uri="{FF2B5EF4-FFF2-40B4-BE49-F238E27FC236}">
                  <a16:creationId xmlns:a16="http://schemas.microsoft.com/office/drawing/2014/main" xmlns="" id="{DEFC9BA4-3CE9-08F9-F730-A76D4ED3EE09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5;p16">
              <a:extLst>
                <a:ext uri="{FF2B5EF4-FFF2-40B4-BE49-F238E27FC236}">
                  <a16:creationId xmlns:a16="http://schemas.microsoft.com/office/drawing/2014/main" xmlns="" id="{4C49FCE0-1F2A-2A6B-6C6B-08241AD66990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965DE7-10DC-1510-B5A3-50A177315D6B}"/>
              </a:ext>
            </a:extLst>
          </p:cNvPr>
          <p:cNvSpPr/>
          <p:nvPr/>
        </p:nvSpPr>
        <p:spPr>
          <a:xfrm>
            <a:off x="399182" y="1207007"/>
            <a:ext cx="8364403" cy="3571635"/>
          </a:xfrm>
          <a:prstGeom prst="roundRect">
            <a:avLst>
              <a:gd name="adj" fmla="val 10610"/>
            </a:avLst>
          </a:prstGeom>
          <a:noFill/>
          <a:ln w="76200">
            <a:solidFill>
              <a:srgbClr val="A9893C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latin typeface="Montserrat" panose="00000500000000000000" pitchFamily="2" charset="0"/>
            </a:endParaRPr>
          </a:p>
        </p:txBody>
      </p:sp>
      <p:sp>
        <p:nvSpPr>
          <p:cNvPr id="21" name="Google Shape;240;p33">
            <a:extLst>
              <a:ext uri="{FF2B5EF4-FFF2-40B4-BE49-F238E27FC236}">
                <a16:creationId xmlns:a16="http://schemas.microsoft.com/office/drawing/2014/main" xmlns="" id="{EC3254E5-9620-CD77-F661-D1CA9BA9396D}"/>
              </a:ext>
            </a:extLst>
          </p:cNvPr>
          <p:cNvSpPr/>
          <p:nvPr/>
        </p:nvSpPr>
        <p:spPr>
          <a:xfrm>
            <a:off x="-1578238" y="1074219"/>
            <a:ext cx="3895989" cy="3032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1050" b="1" dirty="0">
              <a:solidFill>
                <a:schemeClr val="accent6"/>
              </a:solidFill>
              <a:latin typeface="Montserrat" panose="00000500000000000000" pitchFamily="2" charset="0"/>
              <a:cs typeface="Azeret Mono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CBC9DD-943E-4493-D74C-E15834DBB29E}"/>
              </a:ext>
            </a:extLst>
          </p:cNvPr>
          <p:cNvSpPr txBox="1"/>
          <p:nvPr/>
        </p:nvSpPr>
        <p:spPr>
          <a:xfrm>
            <a:off x="220839" y="1064140"/>
            <a:ext cx="6766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a-DK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Figtree" panose="020B0604020202020204" charset="0"/>
              </a:rPr>
              <a:t>Gambaran Umum</a:t>
            </a:r>
          </a:p>
        </p:txBody>
      </p:sp>
      <p:grpSp>
        <p:nvGrpSpPr>
          <p:cNvPr id="24" name="Google Shape;243;p16">
            <a:extLst>
              <a:ext uri="{FF2B5EF4-FFF2-40B4-BE49-F238E27FC236}">
                <a16:creationId xmlns:a16="http://schemas.microsoft.com/office/drawing/2014/main" xmlns="" id="{68D8CD93-53E3-1CA7-4CD1-19CA4C4DD6DC}"/>
              </a:ext>
            </a:extLst>
          </p:cNvPr>
          <p:cNvGrpSpPr/>
          <p:nvPr/>
        </p:nvGrpSpPr>
        <p:grpSpPr>
          <a:xfrm rot="16200000">
            <a:off x="7801765" y="1988430"/>
            <a:ext cx="2550800" cy="339300"/>
            <a:chOff x="988450" y="-94575"/>
            <a:chExt cx="2550800" cy="339300"/>
          </a:xfrm>
          <a:solidFill>
            <a:srgbClr val="F3AC3D"/>
          </a:solidFill>
        </p:grpSpPr>
        <p:sp>
          <p:nvSpPr>
            <p:cNvPr id="25" name="Google Shape;244;p16">
              <a:extLst>
                <a:ext uri="{FF2B5EF4-FFF2-40B4-BE49-F238E27FC236}">
                  <a16:creationId xmlns:a16="http://schemas.microsoft.com/office/drawing/2014/main" xmlns="" id="{C2082B32-DAF2-9B08-34F7-7268918FD3F4}"/>
                </a:ext>
              </a:extLst>
            </p:cNvPr>
            <p:cNvSpPr/>
            <p:nvPr/>
          </p:nvSpPr>
          <p:spPr>
            <a:xfrm flipH="1">
              <a:off x="988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;p16">
              <a:extLst>
                <a:ext uri="{FF2B5EF4-FFF2-40B4-BE49-F238E27FC236}">
                  <a16:creationId xmlns:a16="http://schemas.microsoft.com/office/drawing/2014/main" xmlns="" id="{E594F0AF-CFAA-7193-126E-5ADE29914E56}"/>
                </a:ext>
              </a:extLst>
            </p:cNvPr>
            <p:cNvSpPr/>
            <p:nvPr/>
          </p:nvSpPr>
          <p:spPr>
            <a:xfrm flipH="1">
              <a:off x="1185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;p16">
              <a:extLst>
                <a:ext uri="{FF2B5EF4-FFF2-40B4-BE49-F238E27FC236}">
                  <a16:creationId xmlns:a16="http://schemas.microsoft.com/office/drawing/2014/main" xmlns="" id="{0F929865-2EA2-886F-2D43-01CF4B51E4FF}"/>
                </a:ext>
              </a:extLst>
            </p:cNvPr>
            <p:cNvSpPr/>
            <p:nvPr/>
          </p:nvSpPr>
          <p:spPr>
            <a:xfrm flipH="1">
              <a:off x="13822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;p16">
              <a:extLst>
                <a:ext uri="{FF2B5EF4-FFF2-40B4-BE49-F238E27FC236}">
                  <a16:creationId xmlns:a16="http://schemas.microsoft.com/office/drawing/2014/main" xmlns="" id="{E9192ECD-020E-F7F4-4F4F-A6A6B252220A}"/>
                </a:ext>
              </a:extLst>
            </p:cNvPr>
            <p:cNvSpPr/>
            <p:nvPr/>
          </p:nvSpPr>
          <p:spPr>
            <a:xfrm flipH="1">
              <a:off x="15791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;p16">
              <a:extLst>
                <a:ext uri="{FF2B5EF4-FFF2-40B4-BE49-F238E27FC236}">
                  <a16:creationId xmlns:a16="http://schemas.microsoft.com/office/drawing/2014/main" xmlns="" id="{DD1608E4-8C07-0C9B-FEC4-5F4D78A4DD1B}"/>
                </a:ext>
              </a:extLst>
            </p:cNvPr>
            <p:cNvSpPr/>
            <p:nvPr/>
          </p:nvSpPr>
          <p:spPr>
            <a:xfrm flipH="1">
              <a:off x="17760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;p16">
              <a:extLst>
                <a:ext uri="{FF2B5EF4-FFF2-40B4-BE49-F238E27FC236}">
                  <a16:creationId xmlns:a16="http://schemas.microsoft.com/office/drawing/2014/main" xmlns="" id="{952B7887-0743-16C2-8CD6-946124059F9A}"/>
                </a:ext>
              </a:extLst>
            </p:cNvPr>
            <p:cNvSpPr/>
            <p:nvPr/>
          </p:nvSpPr>
          <p:spPr>
            <a:xfrm flipH="1">
              <a:off x="19729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;p16">
              <a:extLst>
                <a:ext uri="{FF2B5EF4-FFF2-40B4-BE49-F238E27FC236}">
                  <a16:creationId xmlns:a16="http://schemas.microsoft.com/office/drawing/2014/main" xmlns="" id="{8AF3B70C-9504-25DD-24EB-E2E256115F00}"/>
                </a:ext>
              </a:extLst>
            </p:cNvPr>
            <p:cNvSpPr/>
            <p:nvPr/>
          </p:nvSpPr>
          <p:spPr>
            <a:xfrm flipH="1">
              <a:off x="21698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;p16">
              <a:extLst>
                <a:ext uri="{FF2B5EF4-FFF2-40B4-BE49-F238E27FC236}">
                  <a16:creationId xmlns:a16="http://schemas.microsoft.com/office/drawing/2014/main" xmlns="" id="{8555A5B3-164B-FA04-B95A-EACFCEADA30D}"/>
                </a:ext>
              </a:extLst>
            </p:cNvPr>
            <p:cNvSpPr/>
            <p:nvPr/>
          </p:nvSpPr>
          <p:spPr>
            <a:xfrm flipH="1">
              <a:off x="23667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;p16">
              <a:extLst>
                <a:ext uri="{FF2B5EF4-FFF2-40B4-BE49-F238E27FC236}">
                  <a16:creationId xmlns:a16="http://schemas.microsoft.com/office/drawing/2014/main" xmlns="" id="{C3FAEA37-B0E2-B580-FE3E-545C4C3BF695}"/>
                </a:ext>
              </a:extLst>
            </p:cNvPr>
            <p:cNvSpPr/>
            <p:nvPr/>
          </p:nvSpPr>
          <p:spPr>
            <a:xfrm flipH="1">
              <a:off x="25636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;p16">
              <a:extLst>
                <a:ext uri="{FF2B5EF4-FFF2-40B4-BE49-F238E27FC236}">
                  <a16:creationId xmlns:a16="http://schemas.microsoft.com/office/drawing/2014/main" xmlns="" id="{892EA0CD-6E5F-2963-A6E5-217D2B4C8FCD}"/>
                </a:ext>
              </a:extLst>
            </p:cNvPr>
            <p:cNvSpPr/>
            <p:nvPr/>
          </p:nvSpPr>
          <p:spPr>
            <a:xfrm flipH="1">
              <a:off x="27605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;p16">
              <a:extLst>
                <a:ext uri="{FF2B5EF4-FFF2-40B4-BE49-F238E27FC236}">
                  <a16:creationId xmlns:a16="http://schemas.microsoft.com/office/drawing/2014/main" xmlns="" id="{4AEA2761-96A2-2039-94F5-4A5B107CA161}"/>
                </a:ext>
              </a:extLst>
            </p:cNvPr>
            <p:cNvSpPr/>
            <p:nvPr/>
          </p:nvSpPr>
          <p:spPr>
            <a:xfrm flipH="1">
              <a:off x="29574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;p16">
              <a:extLst>
                <a:ext uri="{FF2B5EF4-FFF2-40B4-BE49-F238E27FC236}">
                  <a16:creationId xmlns:a16="http://schemas.microsoft.com/office/drawing/2014/main" xmlns="" id="{6B6FC7F5-122B-C928-38EB-F4C3B2BB20BE}"/>
                </a:ext>
              </a:extLst>
            </p:cNvPr>
            <p:cNvSpPr/>
            <p:nvPr/>
          </p:nvSpPr>
          <p:spPr>
            <a:xfrm flipH="1">
              <a:off x="3154350" y="-94575"/>
              <a:ext cx="384900" cy="339300"/>
            </a:xfrm>
            <a:prstGeom prst="parallelogram">
              <a:avLst>
                <a:gd name="adj" fmla="val 85423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50">
            <a:extLst>
              <a:ext uri="{FF2B5EF4-FFF2-40B4-BE49-F238E27FC236}">
                <a16:creationId xmlns:a16="http://schemas.microsoft.com/office/drawing/2014/main" xmlns="" id="{170A1442-03E5-319E-87BE-0E4A7B82DD45}"/>
              </a:ext>
            </a:extLst>
          </p:cNvPr>
          <p:cNvGrpSpPr/>
          <p:nvPr/>
        </p:nvGrpSpPr>
        <p:grpSpPr>
          <a:xfrm>
            <a:off x="2715529" y="1477898"/>
            <a:ext cx="3712942" cy="2479603"/>
            <a:chOff x="2612250" y="1416138"/>
            <a:chExt cx="3919500" cy="2617548"/>
          </a:xfrm>
        </p:grpSpPr>
        <p:grpSp>
          <p:nvGrpSpPr>
            <p:cNvPr id="612" name="Google Shape;1474;p50">
              <a:extLst>
                <a:ext uri="{FF2B5EF4-FFF2-40B4-BE49-F238E27FC236}">
                  <a16:creationId xmlns:a16="http://schemas.microsoft.com/office/drawing/2014/main" xmlns="" id="{BE3E9F7A-9D18-ECBF-9399-14077C34DD26}"/>
                </a:ext>
              </a:extLst>
            </p:cNvPr>
            <p:cNvGrpSpPr/>
            <p:nvPr/>
          </p:nvGrpSpPr>
          <p:grpSpPr>
            <a:xfrm>
              <a:off x="2911724" y="1416138"/>
              <a:ext cx="3320551" cy="2617548"/>
              <a:chOff x="2828782" y="1262662"/>
              <a:chExt cx="3515299" cy="2771065"/>
            </a:xfrm>
          </p:grpSpPr>
          <p:sp>
            <p:nvSpPr>
              <p:cNvPr id="614" name="Google Shape;1475;p50">
                <a:extLst>
                  <a:ext uri="{FF2B5EF4-FFF2-40B4-BE49-F238E27FC236}">
                    <a16:creationId xmlns:a16="http://schemas.microsoft.com/office/drawing/2014/main" xmlns="" id="{39EF7C20-DB01-A0AB-2F57-1B35A2FBB85A}"/>
                  </a:ext>
                </a:extLst>
              </p:cNvPr>
              <p:cNvSpPr/>
              <p:nvPr/>
            </p:nvSpPr>
            <p:spPr>
              <a:xfrm>
                <a:off x="4850754" y="2870152"/>
                <a:ext cx="878682" cy="1158678"/>
              </a:xfrm>
              <a:custGeom>
                <a:avLst/>
                <a:gdLst/>
                <a:ahLst/>
                <a:cxnLst/>
                <a:rect l="l" t="t" r="r" b="b"/>
                <a:pathLst>
                  <a:path w="47735" h="62946" extrusionOk="0">
                    <a:moveTo>
                      <a:pt x="0" y="0"/>
                    </a:moveTo>
                    <a:lnTo>
                      <a:pt x="0" y="62945"/>
                    </a:lnTo>
                    <a:lnTo>
                      <a:pt x="47734" y="62945"/>
                    </a:lnTo>
                    <a:lnTo>
                      <a:pt x="4773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1476;p50">
                <a:extLst>
                  <a:ext uri="{FF2B5EF4-FFF2-40B4-BE49-F238E27FC236}">
                    <a16:creationId xmlns:a16="http://schemas.microsoft.com/office/drawing/2014/main" xmlns="" id="{BF08A5C2-6D91-1BE1-DB8A-F61BA00AF161}"/>
                  </a:ext>
                </a:extLst>
              </p:cNvPr>
              <p:cNvSpPr/>
              <p:nvPr/>
            </p:nvSpPr>
            <p:spPr>
              <a:xfrm>
                <a:off x="5229599" y="1845959"/>
                <a:ext cx="529915" cy="1388312"/>
              </a:xfrm>
              <a:custGeom>
                <a:avLst/>
                <a:gdLst/>
                <a:ahLst/>
                <a:cxnLst/>
                <a:rect l="l" t="t" r="r" b="b"/>
                <a:pathLst>
                  <a:path w="28788" h="75421" extrusionOk="0">
                    <a:moveTo>
                      <a:pt x="1" y="0"/>
                    </a:moveTo>
                    <a:lnTo>
                      <a:pt x="1" y="75421"/>
                    </a:lnTo>
                    <a:lnTo>
                      <a:pt x="28788" y="75421"/>
                    </a:lnTo>
                    <a:lnTo>
                      <a:pt x="2878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1477;p50">
                <a:extLst>
                  <a:ext uri="{FF2B5EF4-FFF2-40B4-BE49-F238E27FC236}">
                    <a16:creationId xmlns:a16="http://schemas.microsoft.com/office/drawing/2014/main" xmlns="" id="{A94511C6-58FA-5A99-45E0-BE2ED8C8E6A4}"/>
                  </a:ext>
                </a:extLst>
              </p:cNvPr>
              <p:cNvSpPr/>
              <p:nvPr/>
            </p:nvSpPr>
            <p:spPr>
              <a:xfrm>
                <a:off x="5494869" y="1845959"/>
                <a:ext cx="264645" cy="1388312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75421" extrusionOk="0">
                    <a:moveTo>
                      <a:pt x="0" y="0"/>
                    </a:moveTo>
                    <a:lnTo>
                      <a:pt x="0" y="75421"/>
                    </a:lnTo>
                    <a:lnTo>
                      <a:pt x="14377" y="75421"/>
                    </a:lnTo>
                    <a:lnTo>
                      <a:pt x="14377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1478;p50">
                <a:extLst>
                  <a:ext uri="{FF2B5EF4-FFF2-40B4-BE49-F238E27FC236}">
                    <a16:creationId xmlns:a16="http://schemas.microsoft.com/office/drawing/2014/main" xmlns="" id="{CABCB4B2-A98D-1B0A-0C24-8D9DCDC51613}"/>
                  </a:ext>
                </a:extLst>
              </p:cNvPr>
              <p:cNvSpPr/>
              <p:nvPr/>
            </p:nvSpPr>
            <p:spPr>
              <a:xfrm>
                <a:off x="5289773" y="1680788"/>
                <a:ext cx="187296" cy="165189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8974" extrusionOk="0">
                    <a:moveTo>
                      <a:pt x="1" y="0"/>
                    </a:moveTo>
                    <a:lnTo>
                      <a:pt x="1" y="8973"/>
                    </a:lnTo>
                    <a:lnTo>
                      <a:pt x="10175" y="8973"/>
                    </a:lnTo>
                    <a:lnTo>
                      <a:pt x="1017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1479;p50">
                <a:extLst>
                  <a:ext uri="{FF2B5EF4-FFF2-40B4-BE49-F238E27FC236}">
                    <a16:creationId xmlns:a16="http://schemas.microsoft.com/office/drawing/2014/main" xmlns="" id="{532DD055-9409-C666-6D77-52BFC733099B}"/>
                  </a:ext>
                </a:extLst>
              </p:cNvPr>
              <p:cNvSpPr/>
              <p:nvPr/>
            </p:nvSpPr>
            <p:spPr>
              <a:xfrm>
                <a:off x="5432228" y="1680788"/>
                <a:ext cx="44841" cy="165189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974" extrusionOk="0">
                    <a:moveTo>
                      <a:pt x="1" y="0"/>
                    </a:moveTo>
                    <a:lnTo>
                      <a:pt x="1" y="8973"/>
                    </a:lnTo>
                    <a:lnTo>
                      <a:pt x="2436" y="8973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1480;p50">
                <a:extLst>
                  <a:ext uri="{FF2B5EF4-FFF2-40B4-BE49-F238E27FC236}">
                    <a16:creationId xmlns:a16="http://schemas.microsoft.com/office/drawing/2014/main" xmlns="" id="{3EA4EFAC-8847-F393-73B3-5855F03CF344}"/>
                  </a:ext>
                </a:extLst>
              </p:cNvPr>
              <p:cNvSpPr/>
              <p:nvPr/>
            </p:nvSpPr>
            <p:spPr>
              <a:xfrm>
                <a:off x="5185402" y="1836129"/>
                <a:ext cx="590089" cy="9848"/>
              </a:xfrm>
              <a:custGeom>
                <a:avLst/>
                <a:gdLst/>
                <a:ahLst/>
                <a:cxnLst/>
                <a:rect l="l" t="t" r="r" b="b"/>
                <a:pathLst>
                  <a:path w="32057" h="535" extrusionOk="0">
                    <a:moveTo>
                      <a:pt x="0" y="1"/>
                    </a:moveTo>
                    <a:lnTo>
                      <a:pt x="0" y="534"/>
                    </a:lnTo>
                    <a:lnTo>
                      <a:pt x="32056" y="534"/>
                    </a:lnTo>
                    <a:lnTo>
                      <a:pt x="3205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1481;p50">
                <a:extLst>
                  <a:ext uri="{FF2B5EF4-FFF2-40B4-BE49-F238E27FC236}">
                    <a16:creationId xmlns:a16="http://schemas.microsoft.com/office/drawing/2014/main" xmlns="" id="{1A632E74-A5EA-5070-72CC-0E74A9FEBB01}"/>
                  </a:ext>
                </a:extLst>
              </p:cNvPr>
              <p:cNvSpPr/>
              <p:nvPr/>
            </p:nvSpPr>
            <p:spPr>
              <a:xfrm>
                <a:off x="5333988" y="1917803"/>
                <a:ext cx="44841" cy="9518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71" extrusionOk="0">
                    <a:moveTo>
                      <a:pt x="0" y="0"/>
                    </a:moveTo>
                    <a:lnTo>
                      <a:pt x="0" y="5170"/>
                    </a:lnTo>
                    <a:lnTo>
                      <a:pt x="2436" y="5170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1482;p50">
                <a:extLst>
                  <a:ext uri="{FF2B5EF4-FFF2-40B4-BE49-F238E27FC236}">
                    <a16:creationId xmlns:a16="http://schemas.microsoft.com/office/drawing/2014/main" xmlns="" id="{2C9769DB-80C3-3CA7-BD3C-13FFF50D1D62}"/>
                  </a:ext>
                </a:extLst>
              </p:cNvPr>
              <p:cNvSpPr/>
              <p:nvPr/>
            </p:nvSpPr>
            <p:spPr>
              <a:xfrm>
                <a:off x="5228991" y="2047963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6" y="1"/>
                    </a:moveTo>
                    <a:cubicBezTo>
                      <a:pt x="3236" y="1"/>
                      <a:pt x="0" y="67"/>
                      <a:pt x="0" y="101"/>
                    </a:cubicBezTo>
                    <a:cubicBezTo>
                      <a:pt x="0" y="168"/>
                      <a:pt x="3236" y="201"/>
                      <a:pt x="7206" y="201"/>
                    </a:cubicBezTo>
                    <a:cubicBezTo>
                      <a:pt x="11175" y="201"/>
                      <a:pt x="14411" y="168"/>
                      <a:pt x="14411" y="101"/>
                    </a:cubicBezTo>
                    <a:cubicBezTo>
                      <a:pt x="14411" y="67"/>
                      <a:pt x="11175" y="1"/>
                      <a:pt x="72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1483;p50">
                <a:extLst>
                  <a:ext uri="{FF2B5EF4-FFF2-40B4-BE49-F238E27FC236}">
                    <a16:creationId xmlns:a16="http://schemas.microsoft.com/office/drawing/2014/main" xmlns="" id="{FFE84AB9-98A6-8773-225C-AB253C4A16AD}"/>
                  </a:ext>
                </a:extLst>
              </p:cNvPr>
              <p:cNvSpPr/>
              <p:nvPr/>
            </p:nvSpPr>
            <p:spPr>
              <a:xfrm>
                <a:off x="5601706" y="1917803"/>
                <a:ext cx="44841" cy="9518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71" extrusionOk="0">
                    <a:moveTo>
                      <a:pt x="0" y="0"/>
                    </a:moveTo>
                    <a:lnTo>
                      <a:pt x="0" y="5170"/>
                    </a:lnTo>
                    <a:lnTo>
                      <a:pt x="2435" y="5170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1484;p50">
                <a:extLst>
                  <a:ext uri="{FF2B5EF4-FFF2-40B4-BE49-F238E27FC236}">
                    <a16:creationId xmlns:a16="http://schemas.microsoft.com/office/drawing/2014/main" xmlns="" id="{56DD2AF8-A222-98E7-01CC-7FE567FDA4E7}"/>
                  </a:ext>
                </a:extLst>
              </p:cNvPr>
              <p:cNvSpPr/>
              <p:nvPr/>
            </p:nvSpPr>
            <p:spPr>
              <a:xfrm>
                <a:off x="5496710" y="2047963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5" y="1"/>
                    </a:moveTo>
                    <a:cubicBezTo>
                      <a:pt x="3236" y="1"/>
                      <a:pt x="0" y="67"/>
                      <a:pt x="0" y="101"/>
                    </a:cubicBezTo>
                    <a:cubicBezTo>
                      <a:pt x="0" y="168"/>
                      <a:pt x="3236" y="201"/>
                      <a:pt x="7205" y="201"/>
                    </a:cubicBezTo>
                    <a:cubicBezTo>
                      <a:pt x="11175" y="201"/>
                      <a:pt x="14410" y="168"/>
                      <a:pt x="14410" y="101"/>
                    </a:cubicBezTo>
                    <a:cubicBezTo>
                      <a:pt x="14410" y="67"/>
                      <a:pt x="11175" y="1"/>
                      <a:pt x="720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1485;p50">
                <a:extLst>
                  <a:ext uri="{FF2B5EF4-FFF2-40B4-BE49-F238E27FC236}">
                    <a16:creationId xmlns:a16="http://schemas.microsoft.com/office/drawing/2014/main" xmlns="" id="{097B6B99-D72F-5ADC-C788-40EAECC139B1}"/>
                  </a:ext>
                </a:extLst>
              </p:cNvPr>
              <p:cNvSpPr/>
              <p:nvPr/>
            </p:nvSpPr>
            <p:spPr>
              <a:xfrm>
                <a:off x="5601706" y="2106296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1"/>
                    </a:moveTo>
                    <a:lnTo>
                      <a:pt x="0" y="5138"/>
                    </a:lnTo>
                    <a:lnTo>
                      <a:pt x="2435" y="5138"/>
                    </a:lnTo>
                    <a:lnTo>
                      <a:pt x="243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1486;p50">
                <a:extLst>
                  <a:ext uri="{FF2B5EF4-FFF2-40B4-BE49-F238E27FC236}">
                    <a16:creationId xmlns:a16="http://schemas.microsoft.com/office/drawing/2014/main" xmlns="" id="{A1B24743-1615-E35B-639E-8380573C5B11}"/>
                  </a:ext>
                </a:extLst>
              </p:cNvPr>
              <p:cNvSpPr/>
              <p:nvPr/>
            </p:nvSpPr>
            <p:spPr>
              <a:xfrm>
                <a:off x="5496710" y="2235867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5" y="0"/>
                    </a:moveTo>
                    <a:cubicBezTo>
                      <a:pt x="3236" y="0"/>
                      <a:pt x="0" y="67"/>
                      <a:pt x="0" y="100"/>
                    </a:cubicBezTo>
                    <a:cubicBezTo>
                      <a:pt x="0" y="167"/>
                      <a:pt x="3236" y="200"/>
                      <a:pt x="7205" y="200"/>
                    </a:cubicBezTo>
                    <a:cubicBezTo>
                      <a:pt x="11175" y="200"/>
                      <a:pt x="14410" y="167"/>
                      <a:pt x="14410" y="100"/>
                    </a:cubicBezTo>
                    <a:cubicBezTo>
                      <a:pt x="14410" y="33"/>
                      <a:pt x="11175" y="0"/>
                      <a:pt x="720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1487;p50">
                <a:extLst>
                  <a:ext uri="{FF2B5EF4-FFF2-40B4-BE49-F238E27FC236}">
                    <a16:creationId xmlns:a16="http://schemas.microsoft.com/office/drawing/2014/main" xmlns="" id="{8659FC74-DCF0-69D2-1679-C12669A30C01}"/>
                  </a:ext>
                </a:extLst>
              </p:cNvPr>
              <p:cNvSpPr/>
              <p:nvPr/>
            </p:nvSpPr>
            <p:spPr>
              <a:xfrm>
                <a:off x="5601706" y="2299722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5" y="5137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1488;p50">
                <a:extLst>
                  <a:ext uri="{FF2B5EF4-FFF2-40B4-BE49-F238E27FC236}">
                    <a16:creationId xmlns:a16="http://schemas.microsoft.com/office/drawing/2014/main" xmlns="" id="{C141A5A9-3367-BA35-1AEF-9A84C2070AF1}"/>
                  </a:ext>
                </a:extLst>
              </p:cNvPr>
              <p:cNvSpPr/>
              <p:nvPr/>
            </p:nvSpPr>
            <p:spPr>
              <a:xfrm>
                <a:off x="5496710" y="2429882"/>
                <a:ext cx="265270" cy="3092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168" extrusionOk="0">
                    <a:moveTo>
                      <a:pt x="7205" y="1"/>
                    </a:moveTo>
                    <a:cubicBezTo>
                      <a:pt x="3236" y="1"/>
                      <a:pt x="0" y="34"/>
                      <a:pt x="0" y="101"/>
                    </a:cubicBezTo>
                    <a:cubicBezTo>
                      <a:pt x="0" y="134"/>
                      <a:pt x="3236" y="168"/>
                      <a:pt x="7205" y="168"/>
                    </a:cubicBezTo>
                    <a:cubicBezTo>
                      <a:pt x="11175" y="168"/>
                      <a:pt x="14410" y="134"/>
                      <a:pt x="14410" y="101"/>
                    </a:cubicBezTo>
                    <a:cubicBezTo>
                      <a:pt x="14410" y="34"/>
                      <a:pt x="11175" y="1"/>
                      <a:pt x="720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1489;p50">
                <a:extLst>
                  <a:ext uri="{FF2B5EF4-FFF2-40B4-BE49-F238E27FC236}">
                    <a16:creationId xmlns:a16="http://schemas.microsoft.com/office/drawing/2014/main" xmlns="" id="{06E59426-E406-7F1B-2246-6F64DDD1D25B}"/>
                  </a:ext>
                </a:extLst>
              </p:cNvPr>
              <p:cNvSpPr/>
              <p:nvPr/>
            </p:nvSpPr>
            <p:spPr>
              <a:xfrm>
                <a:off x="5601706" y="2493130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1"/>
                    </a:moveTo>
                    <a:lnTo>
                      <a:pt x="0" y="5138"/>
                    </a:lnTo>
                    <a:lnTo>
                      <a:pt x="2435" y="5138"/>
                    </a:lnTo>
                    <a:lnTo>
                      <a:pt x="243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1490;p50">
                <a:extLst>
                  <a:ext uri="{FF2B5EF4-FFF2-40B4-BE49-F238E27FC236}">
                    <a16:creationId xmlns:a16="http://schemas.microsoft.com/office/drawing/2014/main" xmlns="" id="{5346E646-6CB1-6EC5-D628-07A143927D38}"/>
                  </a:ext>
                </a:extLst>
              </p:cNvPr>
              <p:cNvSpPr/>
              <p:nvPr/>
            </p:nvSpPr>
            <p:spPr>
              <a:xfrm>
                <a:off x="5496710" y="2623308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5" y="0"/>
                    </a:moveTo>
                    <a:cubicBezTo>
                      <a:pt x="3236" y="0"/>
                      <a:pt x="0" y="34"/>
                      <a:pt x="0" y="101"/>
                    </a:cubicBezTo>
                    <a:cubicBezTo>
                      <a:pt x="0" y="134"/>
                      <a:pt x="3236" y="201"/>
                      <a:pt x="7205" y="201"/>
                    </a:cubicBezTo>
                    <a:cubicBezTo>
                      <a:pt x="11175" y="201"/>
                      <a:pt x="14410" y="134"/>
                      <a:pt x="14410" y="101"/>
                    </a:cubicBezTo>
                    <a:cubicBezTo>
                      <a:pt x="14410" y="34"/>
                      <a:pt x="11175" y="0"/>
                      <a:pt x="720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1491;p50">
                <a:extLst>
                  <a:ext uri="{FF2B5EF4-FFF2-40B4-BE49-F238E27FC236}">
                    <a16:creationId xmlns:a16="http://schemas.microsoft.com/office/drawing/2014/main" xmlns="" id="{76F94154-042D-C6CC-DFEB-A1736B69EED7}"/>
                  </a:ext>
                </a:extLst>
              </p:cNvPr>
              <p:cNvSpPr/>
              <p:nvPr/>
            </p:nvSpPr>
            <p:spPr>
              <a:xfrm>
                <a:off x="5601706" y="2681034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5" y="5137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1492;p50">
                <a:extLst>
                  <a:ext uri="{FF2B5EF4-FFF2-40B4-BE49-F238E27FC236}">
                    <a16:creationId xmlns:a16="http://schemas.microsoft.com/office/drawing/2014/main" xmlns="" id="{721C06FB-F6C8-9F48-BF2B-AEBC74B657E5}"/>
                  </a:ext>
                </a:extLst>
              </p:cNvPr>
              <p:cNvSpPr/>
              <p:nvPr/>
            </p:nvSpPr>
            <p:spPr>
              <a:xfrm>
                <a:off x="5496710" y="2811193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5" y="1"/>
                    </a:moveTo>
                    <a:cubicBezTo>
                      <a:pt x="3236" y="1"/>
                      <a:pt x="0" y="67"/>
                      <a:pt x="0" y="101"/>
                    </a:cubicBezTo>
                    <a:cubicBezTo>
                      <a:pt x="0" y="168"/>
                      <a:pt x="3236" y="201"/>
                      <a:pt x="7205" y="201"/>
                    </a:cubicBezTo>
                    <a:cubicBezTo>
                      <a:pt x="11175" y="201"/>
                      <a:pt x="14410" y="168"/>
                      <a:pt x="14410" y="101"/>
                    </a:cubicBezTo>
                    <a:cubicBezTo>
                      <a:pt x="14410" y="67"/>
                      <a:pt x="11175" y="1"/>
                      <a:pt x="720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1493;p50">
                <a:extLst>
                  <a:ext uri="{FF2B5EF4-FFF2-40B4-BE49-F238E27FC236}">
                    <a16:creationId xmlns:a16="http://schemas.microsoft.com/office/drawing/2014/main" xmlns="" id="{49559B16-2F40-429F-7269-51E333F45434}"/>
                  </a:ext>
                </a:extLst>
              </p:cNvPr>
              <p:cNvSpPr/>
              <p:nvPr/>
            </p:nvSpPr>
            <p:spPr>
              <a:xfrm>
                <a:off x="5601706" y="2870152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5" y="5137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1494;p50">
                <a:extLst>
                  <a:ext uri="{FF2B5EF4-FFF2-40B4-BE49-F238E27FC236}">
                    <a16:creationId xmlns:a16="http://schemas.microsoft.com/office/drawing/2014/main" xmlns="" id="{09C6841C-B253-DB20-A96E-FEC663B01183}"/>
                  </a:ext>
                </a:extLst>
              </p:cNvPr>
              <p:cNvSpPr/>
              <p:nvPr/>
            </p:nvSpPr>
            <p:spPr>
              <a:xfrm>
                <a:off x="5601706" y="3061719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1"/>
                    </a:moveTo>
                    <a:lnTo>
                      <a:pt x="0" y="5138"/>
                    </a:lnTo>
                    <a:lnTo>
                      <a:pt x="2435" y="5138"/>
                    </a:lnTo>
                    <a:lnTo>
                      <a:pt x="243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1495;p50">
                <a:extLst>
                  <a:ext uri="{FF2B5EF4-FFF2-40B4-BE49-F238E27FC236}">
                    <a16:creationId xmlns:a16="http://schemas.microsoft.com/office/drawing/2014/main" xmlns="" id="{E541732C-10B5-6023-B8CD-94DEADD0D5F3}"/>
                  </a:ext>
                </a:extLst>
              </p:cNvPr>
              <p:cNvSpPr/>
              <p:nvPr/>
            </p:nvSpPr>
            <p:spPr>
              <a:xfrm>
                <a:off x="5496710" y="3000312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5" y="1"/>
                    </a:moveTo>
                    <a:cubicBezTo>
                      <a:pt x="3236" y="1"/>
                      <a:pt x="0" y="34"/>
                      <a:pt x="0" y="101"/>
                    </a:cubicBezTo>
                    <a:cubicBezTo>
                      <a:pt x="0" y="134"/>
                      <a:pt x="3236" y="201"/>
                      <a:pt x="7205" y="201"/>
                    </a:cubicBezTo>
                    <a:cubicBezTo>
                      <a:pt x="11175" y="201"/>
                      <a:pt x="14410" y="134"/>
                      <a:pt x="14410" y="101"/>
                    </a:cubicBezTo>
                    <a:cubicBezTo>
                      <a:pt x="14410" y="34"/>
                      <a:pt x="11175" y="1"/>
                      <a:pt x="720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1496;p50">
                <a:extLst>
                  <a:ext uri="{FF2B5EF4-FFF2-40B4-BE49-F238E27FC236}">
                    <a16:creationId xmlns:a16="http://schemas.microsoft.com/office/drawing/2014/main" xmlns="" id="{60302D6C-0168-F7AB-9531-9A7E65145060}"/>
                  </a:ext>
                </a:extLst>
              </p:cNvPr>
              <p:cNvSpPr/>
              <p:nvPr/>
            </p:nvSpPr>
            <p:spPr>
              <a:xfrm>
                <a:off x="5333988" y="2108763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6" y="5137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1497;p50">
                <a:extLst>
                  <a:ext uri="{FF2B5EF4-FFF2-40B4-BE49-F238E27FC236}">
                    <a16:creationId xmlns:a16="http://schemas.microsoft.com/office/drawing/2014/main" xmlns="" id="{C406E1DD-CE75-FD3B-8729-4E011456125A}"/>
                  </a:ext>
                </a:extLst>
              </p:cNvPr>
              <p:cNvSpPr/>
              <p:nvPr/>
            </p:nvSpPr>
            <p:spPr>
              <a:xfrm>
                <a:off x="5228991" y="2238922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6" y="1"/>
                    </a:moveTo>
                    <a:cubicBezTo>
                      <a:pt x="3236" y="1"/>
                      <a:pt x="0" y="34"/>
                      <a:pt x="0" y="101"/>
                    </a:cubicBezTo>
                    <a:cubicBezTo>
                      <a:pt x="0" y="168"/>
                      <a:pt x="3236" y="201"/>
                      <a:pt x="7206" y="201"/>
                    </a:cubicBezTo>
                    <a:cubicBezTo>
                      <a:pt x="11175" y="201"/>
                      <a:pt x="14411" y="168"/>
                      <a:pt x="14411" y="101"/>
                    </a:cubicBezTo>
                    <a:cubicBezTo>
                      <a:pt x="14411" y="34"/>
                      <a:pt x="11175" y="1"/>
                      <a:pt x="72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1498;p50">
                <a:extLst>
                  <a:ext uri="{FF2B5EF4-FFF2-40B4-BE49-F238E27FC236}">
                    <a16:creationId xmlns:a16="http://schemas.microsoft.com/office/drawing/2014/main" xmlns="" id="{8C6F8253-8804-C89C-D7E9-CC1D8D431AC1}"/>
                  </a:ext>
                </a:extLst>
              </p:cNvPr>
              <p:cNvSpPr/>
              <p:nvPr/>
            </p:nvSpPr>
            <p:spPr>
              <a:xfrm>
                <a:off x="5333988" y="2299722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6" y="5137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1499;p50">
                <a:extLst>
                  <a:ext uri="{FF2B5EF4-FFF2-40B4-BE49-F238E27FC236}">
                    <a16:creationId xmlns:a16="http://schemas.microsoft.com/office/drawing/2014/main" xmlns="" id="{C0A9164B-B42C-8B1D-FF56-9016B32BF0A0}"/>
                  </a:ext>
                </a:extLst>
              </p:cNvPr>
              <p:cNvSpPr/>
              <p:nvPr/>
            </p:nvSpPr>
            <p:spPr>
              <a:xfrm>
                <a:off x="5228991" y="2429882"/>
                <a:ext cx="265270" cy="3718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2" extrusionOk="0">
                    <a:moveTo>
                      <a:pt x="7206" y="1"/>
                    </a:moveTo>
                    <a:cubicBezTo>
                      <a:pt x="3236" y="1"/>
                      <a:pt x="0" y="34"/>
                      <a:pt x="0" y="101"/>
                    </a:cubicBezTo>
                    <a:cubicBezTo>
                      <a:pt x="0" y="134"/>
                      <a:pt x="3236" y="201"/>
                      <a:pt x="7206" y="201"/>
                    </a:cubicBezTo>
                    <a:cubicBezTo>
                      <a:pt x="11175" y="201"/>
                      <a:pt x="14411" y="134"/>
                      <a:pt x="14411" y="101"/>
                    </a:cubicBezTo>
                    <a:cubicBezTo>
                      <a:pt x="14411" y="34"/>
                      <a:pt x="11175" y="1"/>
                      <a:pt x="72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1500;p50">
                <a:extLst>
                  <a:ext uri="{FF2B5EF4-FFF2-40B4-BE49-F238E27FC236}">
                    <a16:creationId xmlns:a16="http://schemas.microsoft.com/office/drawing/2014/main" xmlns="" id="{C7156277-C35B-A92F-89E0-D1624EDEFB90}"/>
                  </a:ext>
                </a:extLst>
              </p:cNvPr>
              <p:cNvSpPr/>
              <p:nvPr/>
            </p:nvSpPr>
            <p:spPr>
              <a:xfrm>
                <a:off x="5333988" y="2490682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6" y="5137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1501;p50">
                <a:extLst>
                  <a:ext uri="{FF2B5EF4-FFF2-40B4-BE49-F238E27FC236}">
                    <a16:creationId xmlns:a16="http://schemas.microsoft.com/office/drawing/2014/main" xmlns="" id="{43015B88-DF25-CB66-5C80-D8759F9DB551}"/>
                  </a:ext>
                </a:extLst>
              </p:cNvPr>
              <p:cNvSpPr/>
              <p:nvPr/>
            </p:nvSpPr>
            <p:spPr>
              <a:xfrm>
                <a:off x="5228991" y="2620234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6" y="1"/>
                    </a:moveTo>
                    <a:cubicBezTo>
                      <a:pt x="3236" y="1"/>
                      <a:pt x="0" y="67"/>
                      <a:pt x="0" y="101"/>
                    </a:cubicBezTo>
                    <a:cubicBezTo>
                      <a:pt x="0" y="167"/>
                      <a:pt x="3236" y="201"/>
                      <a:pt x="7206" y="201"/>
                    </a:cubicBezTo>
                    <a:cubicBezTo>
                      <a:pt x="11175" y="201"/>
                      <a:pt x="14411" y="167"/>
                      <a:pt x="14411" y="101"/>
                    </a:cubicBezTo>
                    <a:cubicBezTo>
                      <a:pt x="14411" y="67"/>
                      <a:pt x="11175" y="1"/>
                      <a:pt x="72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1502;p50">
                <a:extLst>
                  <a:ext uri="{FF2B5EF4-FFF2-40B4-BE49-F238E27FC236}">
                    <a16:creationId xmlns:a16="http://schemas.microsoft.com/office/drawing/2014/main" xmlns="" id="{4FBE780C-CF89-8FDD-15ED-D8B91D86CBE4}"/>
                  </a:ext>
                </a:extLst>
              </p:cNvPr>
              <p:cNvSpPr/>
              <p:nvPr/>
            </p:nvSpPr>
            <p:spPr>
              <a:xfrm>
                <a:off x="5333988" y="2681034"/>
                <a:ext cx="44841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38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2436" y="5137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1503;p50">
                <a:extLst>
                  <a:ext uri="{FF2B5EF4-FFF2-40B4-BE49-F238E27FC236}">
                    <a16:creationId xmlns:a16="http://schemas.microsoft.com/office/drawing/2014/main" xmlns="" id="{9ECB0945-3401-F4E2-C836-50F8BF8BA4E9}"/>
                  </a:ext>
                </a:extLst>
              </p:cNvPr>
              <p:cNvSpPr/>
              <p:nvPr/>
            </p:nvSpPr>
            <p:spPr>
              <a:xfrm>
                <a:off x="5228991" y="2811193"/>
                <a:ext cx="26527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01" extrusionOk="0">
                    <a:moveTo>
                      <a:pt x="7206" y="1"/>
                    </a:moveTo>
                    <a:cubicBezTo>
                      <a:pt x="3236" y="1"/>
                      <a:pt x="0" y="67"/>
                      <a:pt x="0" y="101"/>
                    </a:cubicBezTo>
                    <a:cubicBezTo>
                      <a:pt x="0" y="168"/>
                      <a:pt x="3236" y="201"/>
                      <a:pt x="7206" y="201"/>
                    </a:cubicBezTo>
                    <a:cubicBezTo>
                      <a:pt x="11175" y="201"/>
                      <a:pt x="14411" y="168"/>
                      <a:pt x="14411" y="101"/>
                    </a:cubicBezTo>
                    <a:cubicBezTo>
                      <a:pt x="14411" y="67"/>
                      <a:pt x="11175" y="1"/>
                      <a:pt x="72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1504;p50">
                <a:extLst>
                  <a:ext uri="{FF2B5EF4-FFF2-40B4-BE49-F238E27FC236}">
                    <a16:creationId xmlns:a16="http://schemas.microsoft.com/office/drawing/2014/main" xmlns="" id="{77250426-44C8-4C57-0650-D933F53F1E1A}"/>
                  </a:ext>
                </a:extLst>
              </p:cNvPr>
              <p:cNvSpPr/>
              <p:nvPr/>
            </p:nvSpPr>
            <p:spPr>
              <a:xfrm>
                <a:off x="5631177" y="2507874"/>
                <a:ext cx="580260" cy="1517882"/>
              </a:xfrm>
              <a:custGeom>
                <a:avLst/>
                <a:gdLst/>
                <a:ahLst/>
                <a:cxnLst/>
                <a:rect l="l" t="t" r="r" b="b"/>
                <a:pathLst>
                  <a:path w="31523" h="82460" extrusionOk="0">
                    <a:moveTo>
                      <a:pt x="0" y="0"/>
                    </a:moveTo>
                    <a:lnTo>
                      <a:pt x="0" y="82459"/>
                    </a:lnTo>
                    <a:lnTo>
                      <a:pt x="31523" y="82459"/>
                    </a:lnTo>
                    <a:lnTo>
                      <a:pt x="3152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1505;p50">
                <a:extLst>
                  <a:ext uri="{FF2B5EF4-FFF2-40B4-BE49-F238E27FC236}">
                    <a16:creationId xmlns:a16="http://schemas.microsoft.com/office/drawing/2014/main" xmlns="" id="{F3E084BE-5756-1CEA-DC51-835785269BFC}"/>
                  </a:ext>
                </a:extLst>
              </p:cNvPr>
              <p:cNvSpPr/>
              <p:nvPr/>
            </p:nvSpPr>
            <p:spPr>
              <a:xfrm>
                <a:off x="5920984" y="2507874"/>
                <a:ext cx="290452" cy="1517882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82460" extrusionOk="0">
                    <a:moveTo>
                      <a:pt x="1" y="0"/>
                    </a:moveTo>
                    <a:lnTo>
                      <a:pt x="1" y="82459"/>
                    </a:lnTo>
                    <a:lnTo>
                      <a:pt x="15779" y="82459"/>
                    </a:lnTo>
                    <a:lnTo>
                      <a:pt x="15779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1506;p50">
                <a:extLst>
                  <a:ext uri="{FF2B5EF4-FFF2-40B4-BE49-F238E27FC236}">
                    <a16:creationId xmlns:a16="http://schemas.microsoft.com/office/drawing/2014/main" xmlns="" id="{EC376E68-62E4-24AF-04D5-F08908281382}"/>
                  </a:ext>
                </a:extLst>
              </p:cNvPr>
              <p:cNvSpPr/>
              <p:nvPr/>
            </p:nvSpPr>
            <p:spPr>
              <a:xfrm>
                <a:off x="5697481" y="2327352"/>
                <a:ext cx="204489" cy="180541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9808" extrusionOk="0">
                    <a:moveTo>
                      <a:pt x="1" y="0"/>
                    </a:moveTo>
                    <a:lnTo>
                      <a:pt x="1" y="9807"/>
                    </a:lnTo>
                    <a:lnTo>
                      <a:pt x="11109" y="9807"/>
                    </a:lnTo>
                    <a:lnTo>
                      <a:pt x="1110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1507;p50">
                <a:extLst>
                  <a:ext uri="{FF2B5EF4-FFF2-40B4-BE49-F238E27FC236}">
                    <a16:creationId xmlns:a16="http://schemas.microsoft.com/office/drawing/2014/main" xmlns="" id="{7FA56A3B-BCA2-2833-E37C-4BA8351C7D76}"/>
                  </a:ext>
                </a:extLst>
              </p:cNvPr>
              <p:cNvSpPr/>
              <p:nvPr/>
            </p:nvSpPr>
            <p:spPr>
              <a:xfrm>
                <a:off x="5853447" y="2327352"/>
                <a:ext cx="48522" cy="180541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9808" extrusionOk="0">
                    <a:moveTo>
                      <a:pt x="1" y="0"/>
                    </a:moveTo>
                    <a:lnTo>
                      <a:pt x="1" y="9807"/>
                    </a:lnTo>
                    <a:lnTo>
                      <a:pt x="2636" y="9807"/>
                    </a:lnTo>
                    <a:lnTo>
                      <a:pt x="2636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1508;p50">
                <a:extLst>
                  <a:ext uri="{FF2B5EF4-FFF2-40B4-BE49-F238E27FC236}">
                    <a16:creationId xmlns:a16="http://schemas.microsoft.com/office/drawing/2014/main" xmlns="" id="{3D5C395C-3F1B-3B27-57B0-498D502F32B8}"/>
                  </a:ext>
                </a:extLst>
              </p:cNvPr>
              <p:cNvSpPr/>
              <p:nvPr/>
            </p:nvSpPr>
            <p:spPr>
              <a:xfrm>
                <a:off x="5582673" y="2496811"/>
                <a:ext cx="645349" cy="10455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568" extrusionOk="0">
                    <a:moveTo>
                      <a:pt x="0" y="1"/>
                    </a:moveTo>
                    <a:lnTo>
                      <a:pt x="0" y="568"/>
                    </a:lnTo>
                    <a:lnTo>
                      <a:pt x="35059" y="568"/>
                    </a:lnTo>
                    <a:lnTo>
                      <a:pt x="350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1509;p50">
                <a:extLst>
                  <a:ext uri="{FF2B5EF4-FFF2-40B4-BE49-F238E27FC236}">
                    <a16:creationId xmlns:a16="http://schemas.microsoft.com/office/drawing/2014/main" xmlns="" id="{9096315F-6AEB-AFBF-45EC-9EC6612EE25E}"/>
                  </a:ext>
                </a:extLst>
              </p:cNvPr>
              <p:cNvSpPr/>
              <p:nvPr/>
            </p:nvSpPr>
            <p:spPr>
              <a:xfrm>
                <a:off x="5745377" y="2586474"/>
                <a:ext cx="49148" cy="103174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05" extrusionOk="0">
                    <a:moveTo>
                      <a:pt x="1" y="0"/>
                    </a:moveTo>
                    <a:lnTo>
                      <a:pt x="1" y="5604"/>
                    </a:lnTo>
                    <a:lnTo>
                      <a:pt x="2669" y="5604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1510;p50">
                <a:extLst>
                  <a:ext uri="{FF2B5EF4-FFF2-40B4-BE49-F238E27FC236}">
                    <a16:creationId xmlns:a16="http://schemas.microsoft.com/office/drawing/2014/main" xmlns="" id="{5ED72606-C43B-6255-D086-A84216A2DDDE}"/>
                  </a:ext>
                </a:extLst>
              </p:cNvPr>
              <p:cNvSpPr/>
              <p:nvPr/>
            </p:nvSpPr>
            <p:spPr>
              <a:xfrm>
                <a:off x="5631177" y="2728304"/>
                <a:ext cx="289826" cy="4326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235" extrusionOk="0">
                    <a:moveTo>
                      <a:pt x="7873" y="1"/>
                    </a:moveTo>
                    <a:cubicBezTo>
                      <a:pt x="3536" y="1"/>
                      <a:pt x="0" y="67"/>
                      <a:pt x="0" y="134"/>
                    </a:cubicBezTo>
                    <a:cubicBezTo>
                      <a:pt x="0" y="167"/>
                      <a:pt x="3536" y="234"/>
                      <a:pt x="7873" y="234"/>
                    </a:cubicBezTo>
                    <a:cubicBezTo>
                      <a:pt x="12242" y="234"/>
                      <a:pt x="15745" y="167"/>
                      <a:pt x="15745" y="134"/>
                    </a:cubicBezTo>
                    <a:cubicBezTo>
                      <a:pt x="15745" y="67"/>
                      <a:pt x="12242" y="1"/>
                      <a:pt x="787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1511;p50">
                <a:extLst>
                  <a:ext uri="{FF2B5EF4-FFF2-40B4-BE49-F238E27FC236}">
                    <a16:creationId xmlns:a16="http://schemas.microsoft.com/office/drawing/2014/main" xmlns="" id="{ED8C6F4E-2028-B39E-3335-BAC68AC97958}"/>
                  </a:ext>
                </a:extLst>
              </p:cNvPr>
              <p:cNvSpPr/>
              <p:nvPr/>
            </p:nvSpPr>
            <p:spPr>
              <a:xfrm>
                <a:off x="6038277" y="2586474"/>
                <a:ext cx="49130" cy="103174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05" extrusionOk="0">
                    <a:moveTo>
                      <a:pt x="0" y="0"/>
                    </a:moveTo>
                    <a:lnTo>
                      <a:pt x="0" y="5604"/>
                    </a:lnTo>
                    <a:lnTo>
                      <a:pt x="2669" y="5604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1512;p50">
                <a:extLst>
                  <a:ext uri="{FF2B5EF4-FFF2-40B4-BE49-F238E27FC236}">
                    <a16:creationId xmlns:a16="http://schemas.microsoft.com/office/drawing/2014/main" xmlns="" id="{BBA5A126-9C51-93F7-8E41-2578B8C73ECF}"/>
                  </a:ext>
                </a:extLst>
              </p:cNvPr>
              <p:cNvSpPr/>
              <p:nvPr/>
            </p:nvSpPr>
            <p:spPr>
              <a:xfrm>
                <a:off x="5923451" y="2728304"/>
                <a:ext cx="290452" cy="4326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235" extrusionOk="0">
                    <a:moveTo>
                      <a:pt x="7906" y="1"/>
                    </a:moveTo>
                    <a:cubicBezTo>
                      <a:pt x="3536" y="1"/>
                      <a:pt x="0" y="67"/>
                      <a:pt x="0" y="134"/>
                    </a:cubicBezTo>
                    <a:cubicBezTo>
                      <a:pt x="0" y="167"/>
                      <a:pt x="3536" y="234"/>
                      <a:pt x="7906" y="234"/>
                    </a:cubicBezTo>
                    <a:cubicBezTo>
                      <a:pt x="12242" y="234"/>
                      <a:pt x="15778" y="167"/>
                      <a:pt x="15778" y="134"/>
                    </a:cubicBezTo>
                    <a:cubicBezTo>
                      <a:pt x="15778" y="67"/>
                      <a:pt x="12242" y="1"/>
                      <a:pt x="7906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1513;p50">
                <a:extLst>
                  <a:ext uri="{FF2B5EF4-FFF2-40B4-BE49-F238E27FC236}">
                    <a16:creationId xmlns:a16="http://schemas.microsoft.com/office/drawing/2014/main" xmlns="" id="{E451A498-5A83-8BB4-FB31-00FFF3EE6268}"/>
                  </a:ext>
                </a:extLst>
              </p:cNvPr>
              <p:cNvSpPr/>
              <p:nvPr/>
            </p:nvSpPr>
            <p:spPr>
              <a:xfrm>
                <a:off x="6038277" y="2792160"/>
                <a:ext cx="49130" cy="103174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05" extrusionOk="0">
                    <a:moveTo>
                      <a:pt x="0" y="1"/>
                    </a:moveTo>
                    <a:lnTo>
                      <a:pt x="0" y="5605"/>
                    </a:lnTo>
                    <a:lnTo>
                      <a:pt x="2669" y="5605"/>
                    </a:ln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1514;p50">
                <a:extLst>
                  <a:ext uri="{FF2B5EF4-FFF2-40B4-BE49-F238E27FC236}">
                    <a16:creationId xmlns:a16="http://schemas.microsoft.com/office/drawing/2014/main" xmlns="" id="{8BBAEF06-852F-E517-28EC-916F7D6D2DC2}"/>
                  </a:ext>
                </a:extLst>
              </p:cNvPr>
              <p:cNvSpPr/>
              <p:nvPr/>
            </p:nvSpPr>
            <p:spPr>
              <a:xfrm>
                <a:off x="5923451" y="2934008"/>
                <a:ext cx="290452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201" extrusionOk="0">
                    <a:moveTo>
                      <a:pt x="7906" y="0"/>
                    </a:moveTo>
                    <a:cubicBezTo>
                      <a:pt x="3536" y="0"/>
                      <a:pt x="0" y="67"/>
                      <a:pt x="0" y="100"/>
                    </a:cubicBezTo>
                    <a:cubicBezTo>
                      <a:pt x="0" y="167"/>
                      <a:pt x="3536" y="200"/>
                      <a:pt x="7906" y="200"/>
                    </a:cubicBezTo>
                    <a:cubicBezTo>
                      <a:pt x="12242" y="200"/>
                      <a:pt x="15778" y="167"/>
                      <a:pt x="15778" y="100"/>
                    </a:cubicBezTo>
                    <a:cubicBezTo>
                      <a:pt x="15778" y="67"/>
                      <a:pt x="12242" y="0"/>
                      <a:pt x="790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1515;p50">
                <a:extLst>
                  <a:ext uri="{FF2B5EF4-FFF2-40B4-BE49-F238E27FC236}">
                    <a16:creationId xmlns:a16="http://schemas.microsoft.com/office/drawing/2014/main" xmlns="" id="{2F04B36B-3378-A4F7-5B80-867FED88B9F8}"/>
                  </a:ext>
                </a:extLst>
              </p:cNvPr>
              <p:cNvSpPr/>
              <p:nvPr/>
            </p:nvSpPr>
            <p:spPr>
              <a:xfrm>
                <a:off x="6038277" y="3003386"/>
                <a:ext cx="49130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38" extrusionOk="0">
                    <a:moveTo>
                      <a:pt x="0" y="1"/>
                    </a:moveTo>
                    <a:lnTo>
                      <a:pt x="0" y="5638"/>
                    </a:lnTo>
                    <a:lnTo>
                      <a:pt x="2669" y="5638"/>
                    </a:ln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1516;p50">
                <a:extLst>
                  <a:ext uri="{FF2B5EF4-FFF2-40B4-BE49-F238E27FC236}">
                    <a16:creationId xmlns:a16="http://schemas.microsoft.com/office/drawing/2014/main" xmlns="" id="{DB592090-F313-915C-3644-985AA6C5B818}"/>
                  </a:ext>
                </a:extLst>
              </p:cNvPr>
              <p:cNvSpPr/>
              <p:nvPr/>
            </p:nvSpPr>
            <p:spPr>
              <a:xfrm>
                <a:off x="5923451" y="3145841"/>
                <a:ext cx="290452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201" extrusionOk="0">
                    <a:moveTo>
                      <a:pt x="7906" y="0"/>
                    </a:moveTo>
                    <a:cubicBezTo>
                      <a:pt x="3536" y="0"/>
                      <a:pt x="0" y="34"/>
                      <a:pt x="0" y="101"/>
                    </a:cubicBezTo>
                    <a:cubicBezTo>
                      <a:pt x="0" y="167"/>
                      <a:pt x="3536" y="201"/>
                      <a:pt x="7906" y="201"/>
                    </a:cubicBezTo>
                    <a:cubicBezTo>
                      <a:pt x="12242" y="201"/>
                      <a:pt x="15778" y="167"/>
                      <a:pt x="15778" y="101"/>
                    </a:cubicBezTo>
                    <a:cubicBezTo>
                      <a:pt x="15778" y="34"/>
                      <a:pt x="12242" y="0"/>
                      <a:pt x="790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1517;p50">
                <a:extLst>
                  <a:ext uri="{FF2B5EF4-FFF2-40B4-BE49-F238E27FC236}">
                    <a16:creationId xmlns:a16="http://schemas.microsoft.com/office/drawing/2014/main" xmlns="" id="{FEF9627A-01C8-DF65-AFD3-EE0B11526DF1}"/>
                  </a:ext>
                </a:extLst>
              </p:cNvPr>
              <p:cNvSpPr/>
              <p:nvPr/>
            </p:nvSpPr>
            <p:spPr>
              <a:xfrm>
                <a:off x="6038277" y="3215219"/>
                <a:ext cx="4913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39" extrusionOk="0">
                    <a:moveTo>
                      <a:pt x="0" y="1"/>
                    </a:moveTo>
                    <a:lnTo>
                      <a:pt x="0" y="5638"/>
                    </a:lnTo>
                    <a:lnTo>
                      <a:pt x="2669" y="5638"/>
                    </a:ln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1518;p50">
                <a:extLst>
                  <a:ext uri="{FF2B5EF4-FFF2-40B4-BE49-F238E27FC236}">
                    <a16:creationId xmlns:a16="http://schemas.microsoft.com/office/drawing/2014/main" xmlns="" id="{6BF530E8-76E1-ED8C-736A-AC5059B6DC1A}"/>
                  </a:ext>
                </a:extLst>
              </p:cNvPr>
              <p:cNvSpPr/>
              <p:nvPr/>
            </p:nvSpPr>
            <p:spPr>
              <a:xfrm>
                <a:off x="5923451" y="3357675"/>
                <a:ext cx="290452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201" extrusionOk="0">
                    <a:moveTo>
                      <a:pt x="7906" y="1"/>
                    </a:moveTo>
                    <a:cubicBezTo>
                      <a:pt x="3536" y="1"/>
                      <a:pt x="0" y="34"/>
                      <a:pt x="0" y="101"/>
                    </a:cubicBezTo>
                    <a:cubicBezTo>
                      <a:pt x="0" y="167"/>
                      <a:pt x="3536" y="201"/>
                      <a:pt x="7906" y="201"/>
                    </a:cubicBezTo>
                    <a:cubicBezTo>
                      <a:pt x="12242" y="201"/>
                      <a:pt x="15778" y="167"/>
                      <a:pt x="15778" y="101"/>
                    </a:cubicBezTo>
                    <a:cubicBezTo>
                      <a:pt x="15778" y="34"/>
                      <a:pt x="12242" y="1"/>
                      <a:pt x="7906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1519;p50">
                <a:extLst>
                  <a:ext uri="{FF2B5EF4-FFF2-40B4-BE49-F238E27FC236}">
                    <a16:creationId xmlns:a16="http://schemas.microsoft.com/office/drawing/2014/main" xmlns="" id="{493AB4DF-C9A5-A546-85F3-F45B4891A572}"/>
                  </a:ext>
                </a:extLst>
              </p:cNvPr>
              <p:cNvSpPr/>
              <p:nvPr/>
            </p:nvSpPr>
            <p:spPr>
              <a:xfrm>
                <a:off x="6038277" y="3420923"/>
                <a:ext cx="49130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38" extrusionOk="0">
                    <a:moveTo>
                      <a:pt x="0" y="0"/>
                    </a:moveTo>
                    <a:lnTo>
                      <a:pt x="0" y="5638"/>
                    </a:lnTo>
                    <a:lnTo>
                      <a:pt x="2669" y="5638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1520;p50">
                <a:extLst>
                  <a:ext uri="{FF2B5EF4-FFF2-40B4-BE49-F238E27FC236}">
                    <a16:creationId xmlns:a16="http://schemas.microsoft.com/office/drawing/2014/main" xmlns="" id="{71BA2F7F-A52F-CAD9-6B08-E18338264D36}"/>
                  </a:ext>
                </a:extLst>
              </p:cNvPr>
              <p:cNvSpPr/>
              <p:nvPr/>
            </p:nvSpPr>
            <p:spPr>
              <a:xfrm>
                <a:off x="5923451" y="3563379"/>
                <a:ext cx="290452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201" extrusionOk="0">
                    <a:moveTo>
                      <a:pt x="7906" y="0"/>
                    </a:moveTo>
                    <a:cubicBezTo>
                      <a:pt x="3536" y="0"/>
                      <a:pt x="0" y="34"/>
                      <a:pt x="0" y="100"/>
                    </a:cubicBezTo>
                    <a:cubicBezTo>
                      <a:pt x="0" y="167"/>
                      <a:pt x="3536" y="201"/>
                      <a:pt x="7906" y="201"/>
                    </a:cubicBezTo>
                    <a:cubicBezTo>
                      <a:pt x="12242" y="201"/>
                      <a:pt x="15778" y="167"/>
                      <a:pt x="15778" y="100"/>
                    </a:cubicBezTo>
                    <a:cubicBezTo>
                      <a:pt x="15778" y="67"/>
                      <a:pt x="12242" y="0"/>
                      <a:pt x="790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1521;p50">
                <a:extLst>
                  <a:ext uri="{FF2B5EF4-FFF2-40B4-BE49-F238E27FC236}">
                    <a16:creationId xmlns:a16="http://schemas.microsoft.com/office/drawing/2014/main" xmlns="" id="{1E84CAF7-D5E0-49F6-1A6C-A80FAA77B70B}"/>
                  </a:ext>
                </a:extLst>
              </p:cNvPr>
              <p:cNvSpPr/>
              <p:nvPr/>
            </p:nvSpPr>
            <p:spPr>
              <a:xfrm>
                <a:off x="6038277" y="3627842"/>
                <a:ext cx="49130" cy="103174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05" extrusionOk="0">
                    <a:moveTo>
                      <a:pt x="0" y="1"/>
                    </a:moveTo>
                    <a:lnTo>
                      <a:pt x="0" y="5605"/>
                    </a:lnTo>
                    <a:lnTo>
                      <a:pt x="2669" y="5605"/>
                    </a:ln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1522;p50">
                <a:extLst>
                  <a:ext uri="{FF2B5EF4-FFF2-40B4-BE49-F238E27FC236}">
                    <a16:creationId xmlns:a16="http://schemas.microsoft.com/office/drawing/2014/main" xmlns="" id="{DD11DC42-A209-F21B-5568-8027F71D75F6}"/>
                  </a:ext>
                </a:extLst>
              </p:cNvPr>
              <p:cNvSpPr/>
              <p:nvPr/>
            </p:nvSpPr>
            <p:spPr>
              <a:xfrm>
                <a:off x="6038277" y="3836620"/>
                <a:ext cx="49130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638" extrusionOk="0">
                    <a:moveTo>
                      <a:pt x="0" y="0"/>
                    </a:moveTo>
                    <a:lnTo>
                      <a:pt x="0" y="5638"/>
                    </a:lnTo>
                    <a:lnTo>
                      <a:pt x="2669" y="5638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1523;p50">
                <a:extLst>
                  <a:ext uri="{FF2B5EF4-FFF2-40B4-BE49-F238E27FC236}">
                    <a16:creationId xmlns:a16="http://schemas.microsoft.com/office/drawing/2014/main" xmlns="" id="{965791AE-A725-59F2-48C3-E883073909A1}"/>
                  </a:ext>
                </a:extLst>
              </p:cNvPr>
              <p:cNvSpPr/>
              <p:nvPr/>
            </p:nvSpPr>
            <p:spPr>
              <a:xfrm>
                <a:off x="5924058" y="3769690"/>
                <a:ext cx="289844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201" extrusionOk="0">
                    <a:moveTo>
                      <a:pt x="7873" y="0"/>
                    </a:moveTo>
                    <a:cubicBezTo>
                      <a:pt x="3537" y="0"/>
                      <a:pt x="1" y="34"/>
                      <a:pt x="1" y="100"/>
                    </a:cubicBezTo>
                    <a:cubicBezTo>
                      <a:pt x="1" y="167"/>
                      <a:pt x="3503" y="201"/>
                      <a:pt x="7873" y="201"/>
                    </a:cubicBezTo>
                    <a:cubicBezTo>
                      <a:pt x="12209" y="201"/>
                      <a:pt x="15745" y="167"/>
                      <a:pt x="15745" y="100"/>
                    </a:cubicBezTo>
                    <a:cubicBezTo>
                      <a:pt x="15745" y="67"/>
                      <a:pt x="12243" y="0"/>
                      <a:pt x="787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1524;p50">
                <a:extLst>
                  <a:ext uri="{FF2B5EF4-FFF2-40B4-BE49-F238E27FC236}">
                    <a16:creationId xmlns:a16="http://schemas.microsoft.com/office/drawing/2014/main" xmlns="" id="{011DCD72-9B4B-F98D-CF69-700869A0B98A}"/>
                  </a:ext>
                </a:extLst>
              </p:cNvPr>
              <p:cNvSpPr/>
              <p:nvPr/>
            </p:nvSpPr>
            <p:spPr>
              <a:xfrm>
                <a:off x="5745377" y="2795234"/>
                <a:ext cx="49148" cy="103174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05" extrusionOk="0">
                    <a:moveTo>
                      <a:pt x="1" y="0"/>
                    </a:moveTo>
                    <a:lnTo>
                      <a:pt x="1" y="5604"/>
                    </a:lnTo>
                    <a:lnTo>
                      <a:pt x="2669" y="5604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1525;p50">
                <a:extLst>
                  <a:ext uri="{FF2B5EF4-FFF2-40B4-BE49-F238E27FC236}">
                    <a16:creationId xmlns:a16="http://schemas.microsoft.com/office/drawing/2014/main" xmlns="" id="{E4CC9048-F578-E8E1-53F0-2815DB4A9008}"/>
                  </a:ext>
                </a:extLst>
              </p:cNvPr>
              <p:cNvSpPr/>
              <p:nvPr/>
            </p:nvSpPr>
            <p:spPr>
              <a:xfrm>
                <a:off x="5631177" y="2937082"/>
                <a:ext cx="289826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234" extrusionOk="0">
                    <a:moveTo>
                      <a:pt x="7873" y="0"/>
                    </a:moveTo>
                    <a:cubicBezTo>
                      <a:pt x="3536" y="0"/>
                      <a:pt x="0" y="67"/>
                      <a:pt x="0" y="100"/>
                    </a:cubicBezTo>
                    <a:cubicBezTo>
                      <a:pt x="0" y="167"/>
                      <a:pt x="3536" y="234"/>
                      <a:pt x="7873" y="234"/>
                    </a:cubicBezTo>
                    <a:cubicBezTo>
                      <a:pt x="12242" y="234"/>
                      <a:pt x="15745" y="167"/>
                      <a:pt x="15745" y="100"/>
                    </a:cubicBezTo>
                    <a:cubicBezTo>
                      <a:pt x="15745" y="67"/>
                      <a:pt x="12242" y="0"/>
                      <a:pt x="78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1526;p50">
                <a:extLst>
                  <a:ext uri="{FF2B5EF4-FFF2-40B4-BE49-F238E27FC236}">
                    <a16:creationId xmlns:a16="http://schemas.microsoft.com/office/drawing/2014/main" xmlns="" id="{6C5CE63D-A7A0-8D94-30F5-B30B007374CB}"/>
                  </a:ext>
                </a:extLst>
              </p:cNvPr>
              <p:cNvSpPr/>
              <p:nvPr/>
            </p:nvSpPr>
            <p:spPr>
              <a:xfrm>
                <a:off x="5745377" y="3003386"/>
                <a:ext cx="49148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38" extrusionOk="0">
                    <a:moveTo>
                      <a:pt x="1" y="1"/>
                    </a:moveTo>
                    <a:lnTo>
                      <a:pt x="1" y="5638"/>
                    </a:lnTo>
                    <a:lnTo>
                      <a:pt x="2669" y="5638"/>
                    </a:ln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1527;p50">
                <a:extLst>
                  <a:ext uri="{FF2B5EF4-FFF2-40B4-BE49-F238E27FC236}">
                    <a16:creationId xmlns:a16="http://schemas.microsoft.com/office/drawing/2014/main" xmlns="" id="{994025D6-36CB-68F4-7D0D-CAD0EBD8F568}"/>
                  </a:ext>
                </a:extLst>
              </p:cNvPr>
              <p:cNvSpPr/>
              <p:nvPr/>
            </p:nvSpPr>
            <p:spPr>
              <a:xfrm>
                <a:off x="5631177" y="3145841"/>
                <a:ext cx="289826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234" extrusionOk="0">
                    <a:moveTo>
                      <a:pt x="7873" y="0"/>
                    </a:moveTo>
                    <a:cubicBezTo>
                      <a:pt x="3536" y="0"/>
                      <a:pt x="0" y="67"/>
                      <a:pt x="0" y="101"/>
                    </a:cubicBezTo>
                    <a:cubicBezTo>
                      <a:pt x="0" y="167"/>
                      <a:pt x="3536" y="234"/>
                      <a:pt x="7873" y="234"/>
                    </a:cubicBezTo>
                    <a:cubicBezTo>
                      <a:pt x="12242" y="234"/>
                      <a:pt x="15745" y="167"/>
                      <a:pt x="15745" y="101"/>
                    </a:cubicBezTo>
                    <a:cubicBezTo>
                      <a:pt x="15745" y="67"/>
                      <a:pt x="12242" y="0"/>
                      <a:pt x="78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1528;p50">
                <a:extLst>
                  <a:ext uri="{FF2B5EF4-FFF2-40B4-BE49-F238E27FC236}">
                    <a16:creationId xmlns:a16="http://schemas.microsoft.com/office/drawing/2014/main" xmlns="" id="{FC33C97E-371B-A7B0-CF6E-69D6DB4BFC40}"/>
                  </a:ext>
                </a:extLst>
              </p:cNvPr>
              <p:cNvSpPr/>
              <p:nvPr/>
            </p:nvSpPr>
            <p:spPr>
              <a:xfrm>
                <a:off x="5745377" y="3212164"/>
                <a:ext cx="49148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38" extrusionOk="0">
                    <a:moveTo>
                      <a:pt x="1" y="0"/>
                    </a:moveTo>
                    <a:lnTo>
                      <a:pt x="1" y="5637"/>
                    </a:lnTo>
                    <a:lnTo>
                      <a:pt x="2669" y="5637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1529;p50">
                <a:extLst>
                  <a:ext uri="{FF2B5EF4-FFF2-40B4-BE49-F238E27FC236}">
                    <a16:creationId xmlns:a16="http://schemas.microsoft.com/office/drawing/2014/main" xmlns="" id="{437C6416-0128-444C-1274-0226E147022F}"/>
                  </a:ext>
                </a:extLst>
              </p:cNvPr>
              <p:cNvSpPr/>
              <p:nvPr/>
            </p:nvSpPr>
            <p:spPr>
              <a:xfrm>
                <a:off x="5631177" y="3354601"/>
                <a:ext cx="289826" cy="3718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202" extrusionOk="0">
                    <a:moveTo>
                      <a:pt x="7873" y="1"/>
                    </a:moveTo>
                    <a:cubicBezTo>
                      <a:pt x="3536" y="1"/>
                      <a:pt x="0" y="34"/>
                      <a:pt x="0" y="101"/>
                    </a:cubicBezTo>
                    <a:cubicBezTo>
                      <a:pt x="0" y="168"/>
                      <a:pt x="3536" y="201"/>
                      <a:pt x="7873" y="201"/>
                    </a:cubicBezTo>
                    <a:cubicBezTo>
                      <a:pt x="12242" y="201"/>
                      <a:pt x="15745" y="168"/>
                      <a:pt x="15745" y="101"/>
                    </a:cubicBezTo>
                    <a:cubicBezTo>
                      <a:pt x="15745" y="34"/>
                      <a:pt x="12242" y="1"/>
                      <a:pt x="787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1530;p50">
                <a:extLst>
                  <a:ext uri="{FF2B5EF4-FFF2-40B4-BE49-F238E27FC236}">
                    <a16:creationId xmlns:a16="http://schemas.microsoft.com/office/drawing/2014/main" xmlns="" id="{B2896597-AF25-605D-BA36-AFC49A9E7FBB}"/>
                  </a:ext>
                </a:extLst>
              </p:cNvPr>
              <p:cNvSpPr/>
              <p:nvPr/>
            </p:nvSpPr>
            <p:spPr>
              <a:xfrm>
                <a:off x="5745377" y="3420923"/>
                <a:ext cx="49148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38" extrusionOk="0">
                    <a:moveTo>
                      <a:pt x="1" y="0"/>
                    </a:moveTo>
                    <a:lnTo>
                      <a:pt x="1" y="5638"/>
                    </a:lnTo>
                    <a:lnTo>
                      <a:pt x="2669" y="5638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1531;p50">
                <a:extLst>
                  <a:ext uri="{FF2B5EF4-FFF2-40B4-BE49-F238E27FC236}">
                    <a16:creationId xmlns:a16="http://schemas.microsoft.com/office/drawing/2014/main" xmlns="" id="{CB381776-8E61-05BF-DA1A-77F9EFF24852}"/>
                  </a:ext>
                </a:extLst>
              </p:cNvPr>
              <p:cNvSpPr/>
              <p:nvPr/>
            </p:nvSpPr>
            <p:spPr>
              <a:xfrm>
                <a:off x="5631177" y="3563379"/>
                <a:ext cx="289826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201" extrusionOk="0">
                    <a:moveTo>
                      <a:pt x="7873" y="0"/>
                    </a:moveTo>
                    <a:cubicBezTo>
                      <a:pt x="3536" y="0"/>
                      <a:pt x="0" y="34"/>
                      <a:pt x="0" y="100"/>
                    </a:cubicBezTo>
                    <a:cubicBezTo>
                      <a:pt x="0" y="167"/>
                      <a:pt x="3536" y="201"/>
                      <a:pt x="7873" y="201"/>
                    </a:cubicBezTo>
                    <a:cubicBezTo>
                      <a:pt x="12242" y="201"/>
                      <a:pt x="15745" y="167"/>
                      <a:pt x="15745" y="100"/>
                    </a:cubicBezTo>
                    <a:cubicBezTo>
                      <a:pt x="15745" y="67"/>
                      <a:pt x="12242" y="0"/>
                      <a:pt x="78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1532;p50">
                <a:extLst>
                  <a:ext uri="{FF2B5EF4-FFF2-40B4-BE49-F238E27FC236}">
                    <a16:creationId xmlns:a16="http://schemas.microsoft.com/office/drawing/2014/main" xmlns="" id="{4B498103-A7FB-1249-BDBE-A7F2E76B63ED}"/>
                  </a:ext>
                </a:extLst>
              </p:cNvPr>
              <p:cNvSpPr/>
              <p:nvPr/>
            </p:nvSpPr>
            <p:spPr>
              <a:xfrm>
                <a:off x="5745377" y="3629682"/>
                <a:ext cx="49148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39" extrusionOk="0">
                    <a:moveTo>
                      <a:pt x="1" y="1"/>
                    </a:moveTo>
                    <a:lnTo>
                      <a:pt x="1" y="5638"/>
                    </a:lnTo>
                    <a:lnTo>
                      <a:pt x="2669" y="5638"/>
                    </a:ln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1533;p50">
                <a:extLst>
                  <a:ext uri="{FF2B5EF4-FFF2-40B4-BE49-F238E27FC236}">
                    <a16:creationId xmlns:a16="http://schemas.microsoft.com/office/drawing/2014/main" xmlns="" id="{8108FA1E-532E-9085-759C-A1EC480B7419}"/>
                  </a:ext>
                </a:extLst>
              </p:cNvPr>
              <p:cNvSpPr/>
              <p:nvPr/>
            </p:nvSpPr>
            <p:spPr>
              <a:xfrm>
                <a:off x="5631177" y="3772138"/>
                <a:ext cx="289826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201" extrusionOk="0">
                    <a:moveTo>
                      <a:pt x="7873" y="1"/>
                    </a:moveTo>
                    <a:cubicBezTo>
                      <a:pt x="3536" y="1"/>
                      <a:pt x="0" y="34"/>
                      <a:pt x="0" y="101"/>
                    </a:cubicBezTo>
                    <a:cubicBezTo>
                      <a:pt x="0" y="168"/>
                      <a:pt x="3536" y="201"/>
                      <a:pt x="7873" y="201"/>
                    </a:cubicBezTo>
                    <a:cubicBezTo>
                      <a:pt x="12242" y="201"/>
                      <a:pt x="15745" y="168"/>
                      <a:pt x="15745" y="101"/>
                    </a:cubicBezTo>
                    <a:cubicBezTo>
                      <a:pt x="15745" y="34"/>
                      <a:pt x="12242" y="1"/>
                      <a:pt x="787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1534;p50">
                <a:extLst>
                  <a:ext uri="{FF2B5EF4-FFF2-40B4-BE49-F238E27FC236}">
                    <a16:creationId xmlns:a16="http://schemas.microsoft.com/office/drawing/2014/main" xmlns="" id="{1239E4B5-60EC-4EE3-227E-3C2FAB31F87A}"/>
                  </a:ext>
                </a:extLst>
              </p:cNvPr>
              <p:cNvSpPr/>
              <p:nvPr/>
            </p:nvSpPr>
            <p:spPr>
              <a:xfrm>
                <a:off x="5745377" y="3838460"/>
                <a:ext cx="49148" cy="103781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5638" extrusionOk="0">
                    <a:moveTo>
                      <a:pt x="1" y="0"/>
                    </a:moveTo>
                    <a:lnTo>
                      <a:pt x="1" y="5638"/>
                    </a:lnTo>
                    <a:lnTo>
                      <a:pt x="2669" y="5638"/>
                    </a:lnTo>
                    <a:lnTo>
                      <a:pt x="26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1535;p50">
                <a:extLst>
                  <a:ext uri="{FF2B5EF4-FFF2-40B4-BE49-F238E27FC236}">
                    <a16:creationId xmlns:a16="http://schemas.microsoft.com/office/drawing/2014/main" xmlns="" id="{8DF243AA-E785-8AE9-9E1F-3DDC4586072D}"/>
                  </a:ext>
                </a:extLst>
              </p:cNvPr>
              <p:cNvSpPr/>
              <p:nvPr/>
            </p:nvSpPr>
            <p:spPr>
              <a:xfrm>
                <a:off x="3323686" y="1711492"/>
                <a:ext cx="601760" cy="1907772"/>
              </a:xfrm>
              <a:custGeom>
                <a:avLst/>
                <a:gdLst/>
                <a:ahLst/>
                <a:cxnLst/>
                <a:rect l="l" t="t" r="r" b="b"/>
                <a:pathLst>
                  <a:path w="32691" h="103641" extrusionOk="0">
                    <a:moveTo>
                      <a:pt x="0" y="0"/>
                    </a:moveTo>
                    <a:lnTo>
                      <a:pt x="0" y="103641"/>
                    </a:lnTo>
                    <a:lnTo>
                      <a:pt x="32690" y="103641"/>
                    </a:lnTo>
                    <a:lnTo>
                      <a:pt x="3269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1536;p50">
                <a:extLst>
                  <a:ext uri="{FF2B5EF4-FFF2-40B4-BE49-F238E27FC236}">
                    <a16:creationId xmlns:a16="http://schemas.microsoft.com/office/drawing/2014/main" xmlns="" id="{7C88C27B-F21F-4460-F518-78EF26A8D44D}"/>
                  </a:ext>
                </a:extLst>
              </p:cNvPr>
              <p:cNvSpPr/>
              <p:nvPr/>
            </p:nvSpPr>
            <p:spPr>
              <a:xfrm>
                <a:off x="3624557" y="1711492"/>
                <a:ext cx="300889" cy="1902249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103341" extrusionOk="0">
                    <a:moveTo>
                      <a:pt x="0" y="0"/>
                    </a:moveTo>
                    <a:lnTo>
                      <a:pt x="0" y="103341"/>
                    </a:lnTo>
                    <a:lnTo>
                      <a:pt x="16345" y="103341"/>
                    </a:lnTo>
                    <a:lnTo>
                      <a:pt x="1634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1537;p50">
                <a:extLst>
                  <a:ext uri="{FF2B5EF4-FFF2-40B4-BE49-F238E27FC236}">
                    <a16:creationId xmlns:a16="http://schemas.microsoft.com/office/drawing/2014/main" xmlns="" id="{01492552-C1D8-B892-FD7D-77596C3BE54E}"/>
                  </a:ext>
                </a:extLst>
              </p:cNvPr>
              <p:cNvSpPr/>
              <p:nvPr/>
            </p:nvSpPr>
            <p:spPr>
              <a:xfrm>
                <a:off x="3392457" y="1524214"/>
                <a:ext cx="212459" cy="187296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10175" extrusionOk="0">
                    <a:moveTo>
                      <a:pt x="0" y="0"/>
                    </a:moveTo>
                    <a:lnTo>
                      <a:pt x="0" y="10174"/>
                    </a:lnTo>
                    <a:lnTo>
                      <a:pt x="11542" y="10174"/>
                    </a:lnTo>
                    <a:lnTo>
                      <a:pt x="1154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1538;p50">
                <a:extLst>
                  <a:ext uri="{FF2B5EF4-FFF2-40B4-BE49-F238E27FC236}">
                    <a16:creationId xmlns:a16="http://schemas.microsoft.com/office/drawing/2014/main" xmlns="" id="{8056F32B-1C92-3476-9731-BE53435BA9FD}"/>
                  </a:ext>
                </a:extLst>
              </p:cNvPr>
              <p:cNvSpPr/>
              <p:nvPr/>
            </p:nvSpPr>
            <p:spPr>
              <a:xfrm>
                <a:off x="3553946" y="1524214"/>
                <a:ext cx="50970" cy="187296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10175" extrusionOk="0">
                    <a:moveTo>
                      <a:pt x="0" y="0"/>
                    </a:moveTo>
                    <a:lnTo>
                      <a:pt x="0" y="10174"/>
                    </a:lnTo>
                    <a:lnTo>
                      <a:pt x="2769" y="10174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1539;p50">
                <a:extLst>
                  <a:ext uri="{FF2B5EF4-FFF2-40B4-BE49-F238E27FC236}">
                    <a16:creationId xmlns:a16="http://schemas.microsoft.com/office/drawing/2014/main" xmlns="" id="{2BA0F4DF-AF92-BA78-745B-DAB55E7224EC}"/>
                  </a:ext>
                </a:extLst>
              </p:cNvPr>
              <p:cNvSpPr/>
              <p:nvPr/>
            </p:nvSpPr>
            <p:spPr>
              <a:xfrm>
                <a:off x="3273323" y="1700429"/>
                <a:ext cx="669923" cy="11081"/>
              </a:xfrm>
              <a:custGeom>
                <a:avLst/>
                <a:gdLst/>
                <a:ahLst/>
                <a:cxnLst/>
                <a:rect l="l" t="t" r="r" b="b"/>
                <a:pathLst>
                  <a:path w="36394" h="60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36394" y="601"/>
                    </a:lnTo>
                    <a:lnTo>
                      <a:pt x="363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1540;p50">
                <a:extLst>
                  <a:ext uri="{FF2B5EF4-FFF2-40B4-BE49-F238E27FC236}">
                    <a16:creationId xmlns:a16="http://schemas.microsoft.com/office/drawing/2014/main" xmlns="" id="{3741BA7C-180F-6166-6C98-1CD9F9A53F51}"/>
                  </a:ext>
                </a:extLst>
              </p:cNvPr>
              <p:cNvSpPr/>
              <p:nvPr/>
            </p:nvSpPr>
            <p:spPr>
              <a:xfrm>
                <a:off x="3442194" y="1793148"/>
                <a:ext cx="50970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9" extrusionOk="0">
                    <a:moveTo>
                      <a:pt x="0" y="1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1541;p50">
                <a:extLst>
                  <a:ext uri="{FF2B5EF4-FFF2-40B4-BE49-F238E27FC236}">
                    <a16:creationId xmlns:a16="http://schemas.microsoft.com/office/drawing/2014/main" xmlns="" id="{E69103EF-ED4C-37D6-FF0A-6637DACD242B}"/>
                  </a:ext>
                </a:extLst>
              </p:cNvPr>
              <p:cNvSpPr/>
              <p:nvPr/>
            </p:nvSpPr>
            <p:spPr>
              <a:xfrm>
                <a:off x="3323686" y="1940518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36" y="0"/>
                      <a:pt x="0" y="67"/>
                      <a:pt x="0" y="134"/>
                    </a:cubicBezTo>
                    <a:cubicBezTo>
                      <a:pt x="0" y="200"/>
                      <a:pt x="3636" y="234"/>
                      <a:pt x="8173" y="234"/>
                    </a:cubicBezTo>
                    <a:cubicBezTo>
                      <a:pt x="12676" y="234"/>
                      <a:pt x="16345" y="200"/>
                      <a:pt x="16345" y="134"/>
                    </a:cubicBezTo>
                    <a:cubicBezTo>
                      <a:pt x="16345" y="67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1542;p50">
                <a:extLst>
                  <a:ext uri="{FF2B5EF4-FFF2-40B4-BE49-F238E27FC236}">
                    <a16:creationId xmlns:a16="http://schemas.microsoft.com/office/drawing/2014/main" xmlns="" id="{E20B82C0-9A48-AE1A-85A2-69F60721C8C4}"/>
                  </a:ext>
                </a:extLst>
              </p:cNvPr>
              <p:cNvSpPr/>
              <p:nvPr/>
            </p:nvSpPr>
            <p:spPr>
              <a:xfrm>
                <a:off x="3745512" y="1793148"/>
                <a:ext cx="50989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9" extrusionOk="0">
                    <a:moveTo>
                      <a:pt x="1" y="1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1543;p50">
                <a:extLst>
                  <a:ext uri="{FF2B5EF4-FFF2-40B4-BE49-F238E27FC236}">
                    <a16:creationId xmlns:a16="http://schemas.microsoft.com/office/drawing/2014/main" xmlns="" id="{B444CFDF-F114-6CA3-E8F1-870154554A82}"/>
                  </a:ext>
                </a:extLst>
              </p:cNvPr>
              <p:cNvSpPr/>
              <p:nvPr/>
            </p:nvSpPr>
            <p:spPr>
              <a:xfrm>
                <a:off x="3627005" y="1940518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1" y="67"/>
                      <a:pt x="1" y="134"/>
                    </a:cubicBezTo>
                    <a:cubicBezTo>
                      <a:pt x="1" y="200"/>
                      <a:pt x="3670" y="234"/>
                      <a:pt x="8173" y="234"/>
                    </a:cubicBezTo>
                    <a:cubicBezTo>
                      <a:pt x="12676" y="234"/>
                      <a:pt x="16346" y="200"/>
                      <a:pt x="16346" y="134"/>
                    </a:cubicBezTo>
                    <a:cubicBezTo>
                      <a:pt x="16346" y="67"/>
                      <a:pt x="12710" y="0"/>
                      <a:pt x="81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1544;p50">
                <a:extLst>
                  <a:ext uri="{FF2B5EF4-FFF2-40B4-BE49-F238E27FC236}">
                    <a16:creationId xmlns:a16="http://schemas.microsoft.com/office/drawing/2014/main" xmlns="" id="{C32C01F5-8878-3584-E1FF-2516A3F8145F}"/>
                  </a:ext>
                </a:extLst>
              </p:cNvPr>
              <p:cNvSpPr/>
              <p:nvPr/>
            </p:nvSpPr>
            <p:spPr>
              <a:xfrm>
                <a:off x="3745512" y="2006215"/>
                <a:ext cx="50989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8" extrusionOk="0">
                    <a:moveTo>
                      <a:pt x="1" y="0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1545;p50">
                <a:extLst>
                  <a:ext uri="{FF2B5EF4-FFF2-40B4-BE49-F238E27FC236}">
                    <a16:creationId xmlns:a16="http://schemas.microsoft.com/office/drawing/2014/main" xmlns="" id="{2B878942-83F7-674A-DC21-FB8866C37F36}"/>
                  </a:ext>
                </a:extLst>
              </p:cNvPr>
              <p:cNvSpPr/>
              <p:nvPr/>
            </p:nvSpPr>
            <p:spPr>
              <a:xfrm>
                <a:off x="3627005" y="2154192"/>
                <a:ext cx="300889" cy="4326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1" y="34"/>
                      <a:pt x="1" y="101"/>
                    </a:cubicBezTo>
                    <a:cubicBezTo>
                      <a:pt x="1" y="167"/>
                      <a:pt x="3670" y="234"/>
                      <a:pt x="8173" y="234"/>
                    </a:cubicBezTo>
                    <a:cubicBezTo>
                      <a:pt x="12676" y="234"/>
                      <a:pt x="16346" y="167"/>
                      <a:pt x="16346" y="101"/>
                    </a:cubicBezTo>
                    <a:cubicBezTo>
                      <a:pt x="16346" y="34"/>
                      <a:pt x="12710" y="1"/>
                      <a:pt x="817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1546;p50">
                <a:extLst>
                  <a:ext uri="{FF2B5EF4-FFF2-40B4-BE49-F238E27FC236}">
                    <a16:creationId xmlns:a16="http://schemas.microsoft.com/office/drawing/2014/main" xmlns="" id="{2B012033-17EA-A3EE-3146-5F51EFC6FEAD}"/>
                  </a:ext>
                </a:extLst>
              </p:cNvPr>
              <p:cNvSpPr/>
              <p:nvPr/>
            </p:nvSpPr>
            <p:spPr>
              <a:xfrm>
                <a:off x="3745512" y="2226037"/>
                <a:ext cx="50989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8" extrusionOk="0">
                    <a:moveTo>
                      <a:pt x="1" y="0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1547;p50">
                <a:extLst>
                  <a:ext uri="{FF2B5EF4-FFF2-40B4-BE49-F238E27FC236}">
                    <a16:creationId xmlns:a16="http://schemas.microsoft.com/office/drawing/2014/main" xmlns="" id="{404D0011-E6F7-E347-E5F2-E161B45F7A14}"/>
                  </a:ext>
                </a:extLst>
              </p:cNvPr>
              <p:cNvSpPr/>
              <p:nvPr/>
            </p:nvSpPr>
            <p:spPr>
              <a:xfrm>
                <a:off x="3627005" y="2374015"/>
                <a:ext cx="300889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01" extrusionOk="0">
                    <a:moveTo>
                      <a:pt x="8173" y="0"/>
                    </a:moveTo>
                    <a:cubicBezTo>
                      <a:pt x="3670" y="0"/>
                      <a:pt x="1" y="34"/>
                      <a:pt x="1" y="101"/>
                    </a:cubicBezTo>
                    <a:cubicBezTo>
                      <a:pt x="1" y="167"/>
                      <a:pt x="3670" y="201"/>
                      <a:pt x="8173" y="201"/>
                    </a:cubicBezTo>
                    <a:cubicBezTo>
                      <a:pt x="12676" y="201"/>
                      <a:pt x="16346" y="167"/>
                      <a:pt x="16346" y="101"/>
                    </a:cubicBezTo>
                    <a:cubicBezTo>
                      <a:pt x="16346" y="34"/>
                      <a:pt x="12710" y="0"/>
                      <a:pt x="81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1548;p50">
                <a:extLst>
                  <a:ext uri="{FF2B5EF4-FFF2-40B4-BE49-F238E27FC236}">
                    <a16:creationId xmlns:a16="http://schemas.microsoft.com/office/drawing/2014/main" xmlns="" id="{CF00A532-AE7E-5AD2-71AD-6B188074DCB6}"/>
                  </a:ext>
                </a:extLst>
              </p:cNvPr>
              <p:cNvSpPr/>
              <p:nvPr/>
            </p:nvSpPr>
            <p:spPr>
              <a:xfrm>
                <a:off x="3745512" y="2445859"/>
                <a:ext cx="50989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8" extrusionOk="0">
                    <a:moveTo>
                      <a:pt x="1" y="0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1549;p50">
                <a:extLst>
                  <a:ext uri="{FF2B5EF4-FFF2-40B4-BE49-F238E27FC236}">
                    <a16:creationId xmlns:a16="http://schemas.microsoft.com/office/drawing/2014/main" xmlns="" id="{DA106FD2-8D27-FC94-9D44-CA8DC1DCC179}"/>
                  </a:ext>
                </a:extLst>
              </p:cNvPr>
              <p:cNvSpPr/>
              <p:nvPr/>
            </p:nvSpPr>
            <p:spPr>
              <a:xfrm>
                <a:off x="3627005" y="2593837"/>
                <a:ext cx="300889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01" extrusionOk="0">
                    <a:moveTo>
                      <a:pt x="8173" y="0"/>
                    </a:moveTo>
                    <a:cubicBezTo>
                      <a:pt x="3670" y="0"/>
                      <a:pt x="1" y="34"/>
                      <a:pt x="1" y="100"/>
                    </a:cubicBezTo>
                    <a:cubicBezTo>
                      <a:pt x="1" y="167"/>
                      <a:pt x="3670" y="200"/>
                      <a:pt x="8173" y="200"/>
                    </a:cubicBezTo>
                    <a:cubicBezTo>
                      <a:pt x="12676" y="200"/>
                      <a:pt x="16346" y="167"/>
                      <a:pt x="16346" y="100"/>
                    </a:cubicBezTo>
                    <a:cubicBezTo>
                      <a:pt x="16346" y="34"/>
                      <a:pt x="12710" y="0"/>
                      <a:pt x="81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1550;p50">
                <a:extLst>
                  <a:ext uri="{FF2B5EF4-FFF2-40B4-BE49-F238E27FC236}">
                    <a16:creationId xmlns:a16="http://schemas.microsoft.com/office/drawing/2014/main" xmlns="" id="{CA22ACCA-E728-6426-0F00-E31DB64D7C66}"/>
                  </a:ext>
                </a:extLst>
              </p:cNvPr>
              <p:cNvSpPr/>
              <p:nvPr/>
            </p:nvSpPr>
            <p:spPr>
              <a:xfrm>
                <a:off x="3745512" y="2659534"/>
                <a:ext cx="50989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9" extrusionOk="0">
                    <a:moveTo>
                      <a:pt x="1" y="1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1551;p50">
                <a:extLst>
                  <a:ext uri="{FF2B5EF4-FFF2-40B4-BE49-F238E27FC236}">
                    <a16:creationId xmlns:a16="http://schemas.microsoft.com/office/drawing/2014/main" xmlns="" id="{D775A4E7-412D-2397-6C31-225E018757B7}"/>
                  </a:ext>
                </a:extLst>
              </p:cNvPr>
              <p:cNvSpPr/>
              <p:nvPr/>
            </p:nvSpPr>
            <p:spPr>
              <a:xfrm>
                <a:off x="3627005" y="2806904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1" y="67"/>
                      <a:pt x="1" y="134"/>
                    </a:cubicBezTo>
                    <a:cubicBezTo>
                      <a:pt x="1" y="167"/>
                      <a:pt x="3670" y="234"/>
                      <a:pt x="8173" y="234"/>
                    </a:cubicBezTo>
                    <a:cubicBezTo>
                      <a:pt x="12676" y="234"/>
                      <a:pt x="16346" y="167"/>
                      <a:pt x="16346" y="134"/>
                    </a:cubicBezTo>
                    <a:cubicBezTo>
                      <a:pt x="16346" y="67"/>
                      <a:pt x="12710" y="0"/>
                      <a:pt x="81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1552;p50">
                <a:extLst>
                  <a:ext uri="{FF2B5EF4-FFF2-40B4-BE49-F238E27FC236}">
                    <a16:creationId xmlns:a16="http://schemas.microsoft.com/office/drawing/2014/main" xmlns="" id="{62FF65AA-BBCE-F3A8-C726-A2C41B865D17}"/>
                  </a:ext>
                </a:extLst>
              </p:cNvPr>
              <p:cNvSpPr/>
              <p:nvPr/>
            </p:nvSpPr>
            <p:spPr>
              <a:xfrm>
                <a:off x="3745512" y="2873834"/>
                <a:ext cx="50989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8" extrusionOk="0">
                    <a:moveTo>
                      <a:pt x="1" y="0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1553;p50">
                <a:extLst>
                  <a:ext uri="{FF2B5EF4-FFF2-40B4-BE49-F238E27FC236}">
                    <a16:creationId xmlns:a16="http://schemas.microsoft.com/office/drawing/2014/main" xmlns="" id="{EC06A54E-51AB-E4C8-2EC3-632731A442D6}"/>
                  </a:ext>
                </a:extLst>
              </p:cNvPr>
              <p:cNvSpPr/>
              <p:nvPr/>
            </p:nvSpPr>
            <p:spPr>
              <a:xfrm>
                <a:off x="3745512" y="3091189"/>
                <a:ext cx="50989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5839" extrusionOk="0">
                    <a:moveTo>
                      <a:pt x="1" y="1"/>
                    </a:moveTo>
                    <a:lnTo>
                      <a:pt x="1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1554;p50">
                <a:extLst>
                  <a:ext uri="{FF2B5EF4-FFF2-40B4-BE49-F238E27FC236}">
                    <a16:creationId xmlns:a16="http://schemas.microsoft.com/office/drawing/2014/main" xmlns="" id="{22514277-CB44-BD32-285F-1570721CA819}"/>
                  </a:ext>
                </a:extLst>
              </p:cNvPr>
              <p:cNvSpPr/>
              <p:nvPr/>
            </p:nvSpPr>
            <p:spPr>
              <a:xfrm>
                <a:off x="3442194" y="2009896"/>
                <a:ext cx="50970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9" extrusionOk="0">
                    <a:moveTo>
                      <a:pt x="0" y="1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1555;p50">
                <a:extLst>
                  <a:ext uri="{FF2B5EF4-FFF2-40B4-BE49-F238E27FC236}">
                    <a16:creationId xmlns:a16="http://schemas.microsoft.com/office/drawing/2014/main" xmlns="" id="{9C88D361-8B22-B7BF-DD46-BB9F49CDEF97}"/>
                  </a:ext>
                </a:extLst>
              </p:cNvPr>
              <p:cNvSpPr/>
              <p:nvPr/>
            </p:nvSpPr>
            <p:spPr>
              <a:xfrm>
                <a:off x="3323686" y="2157874"/>
                <a:ext cx="300889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01" extrusionOk="0">
                    <a:moveTo>
                      <a:pt x="8173" y="1"/>
                    </a:moveTo>
                    <a:cubicBezTo>
                      <a:pt x="3636" y="1"/>
                      <a:pt x="0" y="34"/>
                      <a:pt x="0" y="101"/>
                    </a:cubicBezTo>
                    <a:cubicBezTo>
                      <a:pt x="0" y="167"/>
                      <a:pt x="3636" y="201"/>
                      <a:pt x="8173" y="201"/>
                    </a:cubicBezTo>
                    <a:cubicBezTo>
                      <a:pt x="12676" y="201"/>
                      <a:pt x="16345" y="167"/>
                      <a:pt x="16345" y="101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1556;p50">
                <a:extLst>
                  <a:ext uri="{FF2B5EF4-FFF2-40B4-BE49-F238E27FC236}">
                    <a16:creationId xmlns:a16="http://schemas.microsoft.com/office/drawing/2014/main" xmlns="" id="{F7180AAD-E59F-6BCF-BB87-67720CACEE98}"/>
                  </a:ext>
                </a:extLst>
              </p:cNvPr>
              <p:cNvSpPr/>
              <p:nvPr/>
            </p:nvSpPr>
            <p:spPr>
              <a:xfrm>
                <a:off x="3442194" y="2226037"/>
                <a:ext cx="50970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8" extrusionOk="0">
                    <a:moveTo>
                      <a:pt x="0" y="0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1557;p50">
                <a:extLst>
                  <a:ext uri="{FF2B5EF4-FFF2-40B4-BE49-F238E27FC236}">
                    <a16:creationId xmlns:a16="http://schemas.microsoft.com/office/drawing/2014/main" xmlns="" id="{03E03F3D-D39E-9AAF-41D8-79D1AA265B51}"/>
                  </a:ext>
                </a:extLst>
              </p:cNvPr>
              <p:cNvSpPr/>
              <p:nvPr/>
            </p:nvSpPr>
            <p:spPr>
              <a:xfrm>
                <a:off x="3323686" y="2374015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36" y="0"/>
                      <a:pt x="0" y="34"/>
                      <a:pt x="0" y="101"/>
                    </a:cubicBezTo>
                    <a:cubicBezTo>
                      <a:pt x="0" y="167"/>
                      <a:pt x="3636" y="234"/>
                      <a:pt x="8173" y="234"/>
                    </a:cubicBezTo>
                    <a:cubicBezTo>
                      <a:pt x="12676" y="234"/>
                      <a:pt x="16345" y="167"/>
                      <a:pt x="16345" y="101"/>
                    </a:cubicBezTo>
                    <a:cubicBezTo>
                      <a:pt x="16345" y="34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1558;p50">
                <a:extLst>
                  <a:ext uri="{FF2B5EF4-FFF2-40B4-BE49-F238E27FC236}">
                    <a16:creationId xmlns:a16="http://schemas.microsoft.com/office/drawing/2014/main" xmlns="" id="{C7C7FD7E-1CDF-3B0E-BCC8-14D9D168FDAA}"/>
                  </a:ext>
                </a:extLst>
              </p:cNvPr>
              <p:cNvSpPr/>
              <p:nvPr/>
            </p:nvSpPr>
            <p:spPr>
              <a:xfrm>
                <a:off x="3442194" y="2442785"/>
                <a:ext cx="50970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8" extrusionOk="0">
                    <a:moveTo>
                      <a:pt x="0" y="0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1559;p50">
                <a:extLst>
                  <a:ext uri="{FF2B5EF4-FFF2-40B4-BE49-F238E27FC236}">
                    <a16:creationId xmlns:a16="http://schemas.microsoft.com/office/drawing/2014/main" xmlns="" id="{8D2E32E3-CE95-4181-7937-FFA7F7D16780}"/>
                  </a:ext>
                </a:extLst>
              </p:cNvPr>
              <p:cNvSpPr/>
              <p:nvPr/>
            </p:nvSpPr>
            <p:spPr>
              <a:xfrm>
                <a:off x="3323686" y="2590156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36" y="0"/>
                      <a:pt x="0" y="67"/>
                      <a:pt x="0" y="134"/>
                    </a:cubicBezTo>
                    <a:cubicBezTo>
                      <a:pt x="0" y="200"/>
                      <a:pt x="3636" y="234"/>
                      <a:pt x="8173" y="234"/>
                    </a:cubicBezTo>
                    <a:cubicBezTo>
                      <a:pt x="12676" y="234"/>
                      <a:pt x="16345" y="200"/>
                      <a:pt x="16345" y="134"/>
                    </a:cubicBezTo>
                    <a:cubicBezTo>
                      <a:pt x="16345" y="67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1560;p50">
                <a:extLst>
                  <a:ext uri="{FF2B5EF4-FFF2-40B4-BE49-F238E27FC236}">
                    <a16:creationId xmlns:a16="http://schemas.microsoft.com/office/drawing/2014/main" xmlns="" id="{58782C3E-45E1-FE5D-7211-2DC1D83666CF}"/>
                  </a:ext>
                </a:extLst>
              </p:cNvPr>
              <p:cNvSpPr/>
              <p:nvPr/>
            </p:nvSpPr>
            <p:spPr>
              <a:xfrm>
                <a:off x="3442194" y="2659534"/>
                <a:ext cx="50970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9" extrusionOk="0">
                    <a:moveTo>
                      <a:pt x="0" y="1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1561;p50">
                <a:extLst>
                  <a:ext uri="{FF2B5EF4-FFF2-40B4-BE49-F238E27FC236}">
                    <a16:creationId xmlns:a16="http://schemas.microsoft.com/office/drawing/2014/main" xmlns="" id="{A37C5394-6BE5-8DAC-2132-CB84E021A233}"/>
                  </a:ext>
                </a:extLst>
              </p:cNvPr>
              <p:cNvSpPr/>
              <p:nvPr/>
            </p:nvSpPr>
            <p:spPr>
              <a:xfrm>
                <a:off x="3323686" y="2806904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36" y="0"/>
                      <a:pt x="0" y="67"/>
                      <a:pt x="0" y="134"/>
                    </a:cubicBezTo>
                    <a:cubicBezTo>
                      <a:pt x="0" y="167"/>
                      <a:pt x="3636" y="234"/>
                      <a:pt x="8173" y="234"/>
                    </a:cubicBezTo>
                    <a:cubicBezTo>
                      <a:pt x="12676" y="234"/>
                      <a:pt x="16345" y="167"/>
                      <a:pt x="16345" y="134"/>
                    </a:cubicBezTo>
                    <a:cubicBezTo>
                      <a:pt x="16345" y="67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1562;p50">
                <a:extLst>
                  <a:ext uri="{FF2B5EF4-FFF2-40B4-BE49-F238E27FC236}">
                    <a16:creationId xmlns:a16="http://schemas.microsoft.com/office/drawing/2014/main" xmlns="" id="{BEC4A09B-78C3-8D05-3162-A63F779096F4}"/>
                  </a:ext>
                </a:extLst>
              </p:cNvPr>
              <p:cNvSpPr/>
              <p:nvPr/>
            </p:nvSpPr>
            <p:spPr>
              <a:xfrm>
                <a:off x="3442194" y="2876282"/>
                <a:ext cx="50970" cy="10748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9" extrusionOk="0">
                    <a:moveTo>
                      <a:pt x="0" y="1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1563;p50">
                <a:extLst>
                  <a:ext uri="{FF2B5EF4-FFF2-40B4-BE49-F238E27FC236}">
                    <a16:creationId xmlns:a16="http://schemas.microsoft.com/office/drawing/2014/main" xmlns="" id="{E159D7E8-1FE1-B04B-B38A-519633BB40C6}"/>
                  </a:ext>
                </a:extLst>
              </p:cNvPr>
              <p:cNvSpPr/>
              <p:nvPr/>
            </p:nvSpPr>
            <p:spPr>
              <a:xfrm>
                <a:off x="3323686" y="3023652"/>
                <a:ext cx="30088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36" y="0"/>
                      <a:pt x="0" y="67"/>
                      <a:pt x="0" y="100"/>
                    </a:cubicBezTo>
                    <a:cubicBezTo>
                      <a:pt x="0" y="167"/>
                      <a:pt x="3636" y="234"/>
                      <a:pt x="8173" y="234"/>
                    </a:cubicBezTo>
                    <a:cubicBezTo>
                      <a:pt x="12676" y="234"/>
                      <a:pt x="16345" y="167"/>
                      <a:pt x="16345" y="100"/>
                    </a:cubicBezTo>
                    <a:cubicBezTo>
                      <a:pt x="16345" y="34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1564;p50">
                <a:extLst>
                  <a:ext uri="{FF2B5EF4-FFF2-40B4-BE49-F238E27FC236}">
                    <a16:creationId xmlns:a16="http://schemas.microsoft.com/office/drawing/2014/main" xmlns="" id="{12800D21-5F86-3BA5-BF3E-2A9658EDCC59}"/>
                  </a:ext>
                </a:extLst>
              </p:cNvPr>
              <p:cNvSpPr/>
              <p:nvPr/>
            </p:nvSpPr>
            <p:spPr>
              <a:xfrm>
                <a:off x="3442194" y="3092423"/>
                <a:ext cx="50970" cy="107463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838" extrusionOk="0">
                    <a:moveTo>
                      <a:pt x="0" y="0"/>
                    </a:moveTo>
                    <a:lnTo>
                      <a:pt x="0" y="5838"/>
                    </a:lnTo>
                    <a:lnTo>
                      <a:pt x="2769" y="5838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1565;p50">
                <a:extLst>
                  <a:ext uri="{FF2B5EF4-FFF2-40B4-BE49-F238E27FC236}">
                    <a16:creationId xmlns:a16="http://schemas.microsoft.com/office/drawing/2014/main" xmlns="" id="{FEC75DBC-62C0-5B0C-7B4E-833EB3976538}"/>
                  </a:ext>
                </a:extLst>
              </p:cNvPr>
              <p:cNvSpPr/>
              <p:nvPr/>
            </p:nvSpPr>
            <p:spPr>
              <a:xfrm>
                <a:off x="3824720" y="2989267"/>
                <a:ext cx="549574" cy="1043853"/>
              </a:xfrm>
              <a:custGeom>
                <a:avLst/>
                <a:gdLst/>
                <a:ahLst/>
                <a:cxnLst/>
                <a:rect l="l" t="t" r="r" b="b"/>
                <a:pathLst>
                  <a:path w="29856" h="56708" extrusionOk="0">
                    <a:moveTo>
                      <a:pt x="1" y="0"/>
                    </a:moveTo>
                    <a:lnTo>
                      <a:pt x="1" y="56708"/>
                    </a:lnTo>
                    <a:lnTo>
                      <a:pt x="29855" y="56708"/>
                    </a:lnTo>
                    <a:lnTo>
                      <a:pt x="2985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1566;p50">
                <a:extLst>
                  <a:ext uri="{FF2B5EF4-FFF2-40B4-BE49-F238E27FC236}">
                    <a16:creationId xmlns:a16="http://schemas.microsoft.com/office/drawing/2014/main" xmlns="" id="{B094A7DF-EC84-62AB-F86C-536D07BD9BDA}"/>
                  </a:ext>
                </a:extLst>
              </p:cNvPr>
              <p:cNvSpPr/>
              <p:nvPr/>
            </p:nvSpPr>
            <p:spPr>
              <a:xfrm>
                <a:off x="4116387" y="2989267"/>
                <a:ext cx="257907" cy="1043853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56708" extrusionOk="0">
                    <a:moveTo>
                      <a:pt x="0" y="0"/>
                    </a:moveTo>
                    <a:lnTo>
                      <a:pt x="0" y="56708"/>
                    </a:lnTo>
                    <a:lnTo>
                      <a:pt x="14010" y="56708"/>
                    </a:lnTo>
                    <a:lnTo>
                      <a:pt x="1401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1567;p50">
                <a:extLst>
                  <a:ext uri="{FF2B5EF4-FFF2-40B4-BE49-F238E27FC236}">
                    <a16:creationId xmlns:a16="http://schemas.microsoft.com/office/drawing/2014/main" xmlns="" id="{12C61A4C-10A0-3796-2F48-5593BE17C16B}"/>
                  </a:ext>
                </a:extLst>
              </p:cNvPr>
              <p:cNvSpPr/>
              <p:nvPr/>
            </p:nvSpPr>
            <p:spPr>
              <a:xfrm>
                <a:off x="3939546" y="3087508"/>
                <a:ext cx="49755" cy="12036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539" extrusionOk="0">
                    <a:moveTo>
                      <a:pt x="0" y="1"/>
                    </a:moveTo>
                    <a:lnTo>
                      <a:pt x="0" y="6539"/>
                    </a:lnTo>
                    <a:lnTo>
                      <a:pt x="2702" y="6539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1568;p50">
                <a:extLst>
                  <a:ext uri="{FF2B5EF4-FFF2-40B4-BE49-F238E27FC236}">
                    <a16:creationId xmlns:a16="http://schemas.microsoft.com/office/drawing/2014/main" xmlns="" id="{F9B75388-BB13-B0ED-AFE0-604A0D00493F}"/>
                  </a:ext>
                </a:extLst>
              </p:cNvPr>
              <p:cNvSpPr/>
              <p:nvPr/>
            </p:nvSpPr>
            <p:spPr>
              <a:xfrm>
                <a:off x="3939546" y="3557856"/>
                <a:ext cx="49755" cy="12036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539" extrusionOk="0">
                    <a:moveTo>
                      <a:pt x="0" y="0"/>
                    </a:moveTo>
                    <a:lnTo>
                      <a:pt x="0" y="6538"/>
                    </a:lnTo>
                    <a:lnTo>
                      <a:pt x="2702" y="6538"/>
                    </a:lnTo>
                    <a:lnTo>
                      <a:pt x="270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1569;p50">
                <a:extLst>
                  <a:ext uri="{FF2B5EF4-FFF2-40B4-BE49-F238E27FC236}">
                    <a16:creationId xmlns:a16="http://schemas.microsoft.com/office/drawing/2014/main" xmlns="" id="{2FB3E018-F385-64AF-3F46-654CD8CE55F4}"/>
                  </a:ext>
                </a:extLst>
              </p:cNvPr>
              <p:cNvSpPr/>
              <p:nvPr/>
            </p:nvSpPr>
            <p:spPr>
              <a:xfrm>
                <a:off x="3824720" y="3253286"/>
                <a:ext cx="291685" cy="3718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202" extrusionOk="0">
                    <a:moveTo>
                      <a:pt x="7940" y="1"/>
                    </a:moveTo>
                    <a:cubicBezTo>
                      <a:pt x="3570" y="1"/>
                      <a:pt x="1" y="34"/>
                      <a:pt x="1" y="101"/>
                    </a:cubicBezTo>
                    <a:cubicBezTo>
                      <a:pt x="1" y="134"/>
                      <a:pt x="3570" y="201"/>
                      <a:pt x="7940" y="201"/>
                    </a:cubicBezTo>
                    <a:cubicBezTo>
                      <a:pt x="12309" y="201"/>
                      <a:pt x="15845" y="134"/>
                      <a:pt x="15845" y="101"/>
                    </a:cubicBezTo>
                    <a:cubicBezTo>
                      <a:pt x="15845" y="34"/>
                      <a:pt x="12309" y="1"/>
                      <a:pt x="794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1570;p50">
                <a:extLst>
                  <a:ext uri="{FF2B5EF4-FFF2-40B4-BE49-F238E27FC236}">
                    <a16:creationId xmlns:a16="http://schemas.microsoft.com/office/drawing/2014/main" xmlns="" id="{3C5A5AB0-C406-944C-BEAE-371615C51C7C}"/>
                  </a:ext>
                </a:extLst>
              </p:cNvPr>
              <p:cNvSpPr/>
              <p:nvPr/>
            </p:nvSpPr>
            <p:spPr>
              <a:xfrm>
                <a:off x="3939546" y="3324523"/>
                <a:ext cx="49755" cy="12036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539" extrusionOk="0">
                    <a:moveTo>
                      <a:pt x="0" y="0"/>
                    </a:moveTo>
                    <a:lnTo>
                      <a:pt x="0" y="6538"/>
                    </a:lnTo>
                    <a:lnTo>
                      <a:pt x="2702" y="6538"/>
                    </a:lnTo>
                    <a:lnTo>
                      <a:pt x="270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1571;p50">
                <a:extLst>
                  <a:ext uri="{FF2B5EF4-FFF2-40B4-BE49-F238E27FC236}">
                    <a16:creationId xmlns:a16="http://schemas.microsoft.com/office/drawing/2014/main" xmlns="" id="{D4E31EF9-3A6B-8755-62F2-C86E48AA8A74}"/>
                  </a:ext>
                </a:extLst>
              </p:cNvPr>
              <p:cNvSpPr/>
              <p:nvPr/>
            </p:nvSpPr>
            <p:spPr>
              <a:xfrm>
                <a:off x="3824720" y="3490301"/>
                <a:ext cx="29168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201" extrusionOk="0">
                    <a:moveTo>
                      <a:pt x="7940" y="1"/>
                    </a:moveTo>
                    <a:cubicBezTo>
                      <a:pt x="3570" y="1"/>
                      <a:pt x="1" y="34"/>
                      <a:pt x="1" y="101"/>
                    </a:cubicBezTo>
                    <a:cubicBezTo>
                      <a:pt x="1" y="134"/>
                      <a:pt x="3570" y="201"/>
                      <a:pt x="7940" y="201"/>
                    </a:cubicBezTo>
                    <a:cubicBezTo>
                      <a:pt x="12309" y="201"/>
                      <a:pt x="15845" y="134"/>
                      <a:pt x="15845" y="101"/>
                    </a:cubicBezTo>
                    <a:cubicBezTo>
                      <a:pt x="15845" y="34"/>
                      <a:pt x="12309" y="1"/>
                      <a:pt x="794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1572;p50">
                <a:extLst>
                  <a:ext uri="{FF2B5EF4-FFF2-40B4-BE49-F238E27FC236}">
                    <a16:creationId xmlns:a16="http://schemas.microsoft.com/office/drawing/2014/main" xmlns="" id="{72A79E83-504F-7A80-145A-82695392F4B7}"/>
                  </a:ext>
                </a:extLst>
              </p:cNvPr>
              <p:cNvSpPr/>
              <p:nvPr/>
            </p:nvSpPr>
            <p:spPr>
              <a:xfrm>
                <a:off x="4171039" y="3315927"/>
                <a:ext cx="49737" cy="119759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6506" extrusionOk="0">
                    <a:moveTo>
                      <a:pt x="0" y="0"/>
                    </a:moveTo>
                    <a:lnTo>
                      <a:pt x="0" y="6505"/>
                    </a:lnTo>
                    <a:lnTo>
                      <a:pt x="2702" y="6505"/>
                    </a:lnTo>
                    <a:lnTo>
                      <a:pt x="270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1573;p50">
                <a:extLst>
                  <a:ext uri="{FF2B5EF4-FFF2-40B4-BE49-F238E27FC236}">
                    <a16:creationId xmlns:a16="http://schemas.microsoft.com/office/drawing/2014/main" xmlns="" id="{D9669D36-A410-CD78-03C6-988C2BE9305B}"/>
                  </a:ext>
                </a:extLst>
              </p:cNvPr>
              <p:cNvSpPr/>
              <p:nvPr/>
            </p:nvSpPr>
            <p:spPr>
              <a:xfrm>
                <a:off x="4278483" y="3315927"/>
                <a:ext cx="49755" cy="119759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506" extrusionOk="0">
                    <a:moveTo>
                      <a:pt x="1" y="0"/>
                    </a:moveTo>
                    <a:lnTo>
                      <a:pt x="1" y="6505"/>
                    </a:lnTo>
                    <a:lnTo>
                      <a:pt x="2702" y="6505"/>
                    </a:lnTo>
                    <a:lnTo>
                      <a:pt x="270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1574;p50">
                <a:extLst>
                  <a:ext uri="{FF2B5EF4-FFF2-40B4-BE49-F238E27FC236}">
                    <a16:creationId xmlns:a16="http://schemas.microsoft.com/office/drawing/2014/main" xmlns="" id="{8A2D75D5-0DBF-2972-F5E3-17C00D9614B9}"/>
                  </a:ext>
                </a:extLst>
              </p:cNvPr>
              <p:cNvSpPr/>
              <p:nvPr/>
            </p:nvSpPr>
            <p:spPr>
              <a:xfrm>
                <a:off x="4171039" y="3543719"/>
                <a:ext cx="49737" cy="119759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6506" extrusionOk="0">
                    <a:moveTo>
                      <a:pt x="0" y="1"/>
                    </a:moveTo>
                    <a:lnTo>
                      <a:pt x="0" y="6506"/>
                    </a:lnTo>
                    <a:lnTo>
                      <a:pt x="2702" y="6506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1575;p50">
                <a:extLst>
                  <a:ext uri="{FF2B5EF4-FFF2-40B4-BE49-F238E27FC236}">
                    <a16:creationId xmlns:a16="http://schemas.microsoft.com/office/drawing/2014/main" xmlns="" id="{0D0D2356-4C3D-F98F-4260-1C0382798132}"/>
                  </a:ext>
                </a:extLst>
              </p:cNvPr>
              <p:cNvSpPr/>
              <p:nvPr/>
            </p:nvSpPr>
            <p:spPr>
              <a:xfrm>
                <a:off x="4278483" y="3543719"/>
                <a:ext cx="49755" cy="119759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506" extrusionOk="0">
                    <a:moveTo>
                      <a:pt x="1" y="1"/>
                    </a:moveTo>
                    <a:lnTo>
                      <a:pt x="1" y="6506"/>
                    </a:lnTo>
                    <a:lnTo>
                      <a:pt x="2702" y="6506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1576;p50">
                <a:extLst>
                  <a:ext uri="{FF2B5EF4-FFF2-40B4-BE49-F238E27FC236}">
                    <a16:creationId xmlns:a16="http://schemas.microsoft.com/office/drawing/2014/main" xmlns="" id="{F5E20909-1945-A171-A2F9-9429F10B88DD}"/>
                  </a:ext>
                </a:extLst>
              </p:cNvPr>
              <p:cNvSpPr/>
              <p:nvPr/>
            </p:nvSpPr>
            <p:spPr>
              <a:xfrm>
                <a:off x="3782972" y="2964086"/>
                <a:ext cx="633071" cy="26433"/>
              </a:xfrm>
              <a:custGeom>
                <a:avLst/>
                <a:gdLst/>
                <a:ahLst/>
                <a:cxnLst/>
                <a:rect l="l" t="t" r="r" b="b"/>
                <a:pathLst>
                  <a:path w="34392" h="1436" extrusionOk="0">
                    <a:moveTo>
                      <a:pt x="0" y="1"/>
                    </a:moveTo>
                    <a:lnTo>
                      <a:pt x="0" y="1435"/>
                    </a:lnTo>
                    <a:lnTo>
                      <a:pt x="34392" y="1435"/>
                    </a:lnTo>
                    <a:lnTo>
                      <a:pt x="34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1577;p50">
                <a:extLst>
                  <a:ext uri="{FF2B5EF4-FFF2-40B4-BE49-F238E27FC236}">
                    <a16:creationId xmlns:a16="http://schemas.microsoft.com/office/drawing/2014/main" xmlns="" id="{90395D0C-266A-17DB-9312-9CAE2480E89F}"/>
                  </a:ext>
                </a:extLst>
              </p:cNvPr>
              <p:cNvSpPr/>
              <p:nvPr/>
            </p:nvSpPr>
            <p:spPr>
              <a:xfrm>
                <a:off x="5317403" y="2870152"/>
                <a:ext cx="412033" cy="1158678"/>
              </a:xfrm>
              <a:custGeom>
                <a:avLst/>
                <a:gdLst/>
                <a:ahLst/>
                <a:cxnLst/>
                <a:rect l="l" t="t" r="r" b="b"/>
                <a:pathLst>
                  <a:path w="22384" h="62946" extrusionOk="0">
                    <a:moveTo>
                      <a:pt x="1" y="0"/>
                    </a:moveTo>
                    <a:lnTo>
                      <a:pt x="1" y="62945"/>
                    </a:lnTo>
                    <a:lnTo>
                      <a:pt x="22383" y="62945"/>
                    </a:lnTo>
                    <a:lnTo>
                      <a:pt x="223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1578;p50">
                <a:extLst>
                  <a:ext uri="{FF2B5EF4-FFF2-40B4-BE49-F238E27FC236}">
                    <a16:creationId xmlns:a16="http://schemas.microsoft.com/office/drawing/2014/main" xmlns="" id="{0678D24D-33FC-EE7C-5157-E386A9D85932}"/>
                  </a:ext>
                </a:extLst>
              </p:cNvPr>
              <p:cNvSpPr/>
              <p:nvPr/>
            </p:nvSpPr>
            <p:spPr>
              <a:xfrm>
                <a:off x="5034958" y="3026726"/>
                <a:ext cx="78618" cy="192193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0441" extrusionOk="0">
                    <a:moveTo>
                      <a:pt x="1" y="0"/>
                    </a:moveTo>
                    <a:lnTo>
                      <a:pt x="1" y="10441"/>
                    </a:lnTo>
                    <a:lnTo>
                      <a:pt x="4270" y="10441"/>
                    </a:lnTo>
                    <a:lnTo>
                      <a:pt x="42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1579;p50">
                <a:extLst>
                  <a:ext uri="{FF2B5EF4-FFF2-40B4-BE49-F238E27FC236}">
                    <a16:creationId xmlns:a16="http://schemas.microsoft.com/office/drawing/2014/main" xmlns="" id="{8D363738-AB74-608A-A345-67F7744F399A}"/>
                  </a:ext>
                </a:extLst>
              </p:cNvPr>
              <p:cNvSpPr/>
              <p:nvPr/>
            </p:nvSpPr>
            <p:spPr>
              <a:xfrm>
                <a:off x="5034958" y="3778286"/>
                <a:ext cx="78618" cy="19158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0408" extrusionOk="0">
                    <a:moveTo>
                      <a:pt x="1" y="0"/>
                    </a:moveTo>
                    <a:lnTo>
                      <a:pt x="1" y="10408"/>
                    </a:lnTo>
                    <a:lnTo>
                      <a:pt x="4270" y="10408"/>
                    </a:lnTo>
                    <a:lnTo>
                      <a:pt x="42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1580;p50">
                <a:extLst>
                  <a:ext uri="{FF2B5EF4-FFF2-40B4-BE49-F238E27FC236}">
                    <a16:creationId xmlns:a16="http://schemas.microsoft.com/office/drawing/2014/main" xmlns="" id="{7B1983B0-3B54-EFCF-9612-26A65CE5E0BD}"/>
                  </a:ext>
                </a:extLst>
              </p:cNvPr>
              <p:cNvSpPr/>
              <p:nvPr/>
            </p:nvSpPr>
            <p:spPr>
              <a:xfrm>
                <a:off x="4850754" y="3290138"/>
                <a:ext cx="466667" cy="8007"/>
              </a:xfrm>
              <a:custGeom>
                <a:avLst/>
                <a:gdLst/>
                <a:ahLst/>
                <a:cxnLst/>
                <a:rect l="l" t="t" r="r" b="b"/>
                <a:pathLst>
                  <a:path w="25352" h="435" extrusionOk="0">
                    <a:moveTo>
                      <a:pt x="12676" y="0"/>
                    </a:moveTo>
                    <a:cubicBezTo>
                      <a:pt x="5671" y="0"/>
                      <a:pt x="0" y="100"/>
                      <a:pt x="0" y="201"/>
                    </a:cubicBezTo>
                    <a:cubicBezTo>
                      <a:pt x="0" y="334"/>
                      <a:pt x="5671" y="434"/>
                      <a:pt x="12676" y="434"/>
                    </a:cubicBezTo>
                    <a:cubicBezTo>
                      <a:pt x="19681" y="434"/>
                      <a:pt x="25352" y="334"/>
                      <a:pt x="25352" y="201"/>
                    </a:cubicBezTo>
                    <a:cubicBezTo>
                      <a:pt x="25352" y="100"/>
                      <a:pt x="19681" y="0"/>
                      <a:pt x="126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1581;p50">
                <a:extLst>
                  <a:ext uri="{FF2B5EF4-FFF2-40B4-BE49-F238E27FC236}">
                    <a16:creationId xmlns:a16="http://schemas.microsoft.com/office/drawing/2014/main" xmlns="" id="{162E6919-45FF-016F-D975-337547533896}"/>
                  </a:ext>
                </a:extLst>
              </p:cNvPr>
              <p:cNvSpPr/>
              <p:nvPr/>
            </p:nvSpPr>
            <p:spPr>
              <a:xfrm>
                <a:off x="5034958" y="3404964"/>
                <a:ext cx="78618" cy="192193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0441" extrusionOk="0">
                    <a:moveTo>
                      <a:pt x="1" y="0"/>
                    </a:moveTo>
                    <a:lnTo>
                      <a:pt x="1" y="10441"/>
                    </a:lnTo>
                    <a:lnTo>
                      <a:pt x="4270" y="10441"/>
                    </a:lnTo>
                    <a:lnTo>
                      <a:pt x="42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1582;p50">
                <a:extLst>
                  <a:ext uri="{FF2B5EF4-FFF2-40B4-BE49-F238E27FC236}">
                    <a16:creationId xmlns:a16="http://schemas.microsoft.com/office/drawing/2014/main" xmlns="" id="{B3FD30D8-062E-BF49-C477-88E3E8EF73FE}"/>
                  </a:ext>
                </a:extLst>
              </p:cNvPr>
              <p:cNvSpPr/>
              <p:nvPr/>
            </p:nvSpPr>
            <p:spPr>
              <a:xfrm>
                <a:off x="4850754" y="3668982"/>
                <a:ext cx="466667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25352" h="402" extrusionOk="0">
                    <a:moveTo>
                      <a:pt x="12676" y="1"/>
                    </a:moveTo>
                    <a:cubicBezTo>
                      <a:pt x="5671" y="1"/>
                      <a:pt x="0" y="68"/>
                      <a:pt x="0" y="201"/>
                    </a:cubicBezTo>
                    <a:cubicBezTo>
                      <a:pt x="0" y="301"/>
                      <a:pt x="5671" y="401"/>
                      <a:pt x="12676" y="401"/>
                    </a:cubicBezTo>
                    <a:cubicBezTo>
                      <a:pt x="19681" y="401"/>
                      <a:pt x="25352" y="301"/>
                      <a:pt x="25352" y="201"/>
                    </a:cubicBezTo>
                    <a:cubicBezTo>
                      <a:pt x="25352" y="68"/>
                      <a:pt x="19681" y="1"/>
                      <a:pt x="12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1583;p50">
                <a:extLst>
                  <a:ext uri="{FF2B5EF4-FFF2-40B4-BE49-F238E27FC236}">
                    <a16:creationId xmlns:a16="http://schemas.microsoft.com/office/drawing/2014/main" xmlns="" id="{2DAB64EA-2EBC-C5A6-9950-F89AC0AAD1DE}"/>
                  </a:ext>
                </a:extLst>
              </p:cNvPr>
              <p:cNvSpPr/>
              <p:nvPr/>
            </p:nvSpPr>
            <p:spPr>
              <a:xfrm>
                <a:off x="5404599" y="3026726"/>
                <a:ext cx="79226" cy="192193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441" extrusionOk="0">
                    <a:moveTo>
                      <a:pt x="1" y="0"/>
                    </a:moveTo>
                    <a:lnTo>
                      <a:pt x="1" y="10441"/>
                    </a:lnTo>
                    <a:lnTo>
                      <a:pt x="4304" y="10441"/>
                    </a:lnTo>
                    <a:lnTo>
                      <a:pt x="430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1584;p50">
                <a:extLst>
                  <a:ext uri="{FF2B5EF4-FFF2-40B4-BE49-F238E27FC236}">
                    <a16:creationId xmlns:a16="http://schemas.microsoft.com/office/drawing/2014/main" xmlns="" id="{8C8DCCC9-3A7F-C974-F107-8B2F2C4EEB34}"/>
                  </a:ext>
                </a:extLst>
              </p:cNvPr>
              <p:cNvSpPr/>
              <p:nvPr/>
            </p:nvSpPr>
            <p:spPr>
              <a:xfrm>
                <a:off x="5575917" y="3026726"/>
                <a:ext cx="79226" cy="192193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441" extrusionOk="0">
                    <a:moveTo>
                      <a:pt x="0" y="0"/>
                    </a:moveTo>
                    <a:lnTo>
                      <a:pt x="0" y="10441"/>
                    </a:lnTo>
                    <a:lnTo>
                      <a:pt x="4303" y="10441"/>
                    </a:lnTo>
                    <a:lnTo>
                      <a:pt x="430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1585;p50">
                <a:extLst>
                  <a:ext uri="{FF2B5EF4-FFF2-40B4-BE49-F238E27FC236}">
                    <a16:creationId xmlns:a16="http://schemas.microsoft.com/office/drawing/2014/main" xmlns="" id="{57B84904-AE22-2B21-C01D-E88154702CE3}"/>
                  </a:ext>
                </a:extLst>
              </p:cNvPr>
              <p:cNvSpPr/>
              <p:nvPr/>
            </p:nvSpPr>
            <p:spPr>
              <a:xfrm>
                <a:off x="5404599" y="3390827"/>
                <a:ext cx="79226" cy="192211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442" extrusionOk="0">
                    <a:moveTo>
                      <a:pt x="1" y="1"/>
                    </a:moveTo>
                    <a:lnTo>
                      <a:pt x="1" y="10442"/>
                    </a:lnTo>
                    <a:lnTo>
                      <a:pt x="4304" y="10442"/>
                    </a:lnTo>
                    <a:lnTo>
                      <a:pt x="43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1586;p50">
                <a:extLst>
                  <a:ext uri="{FF2B5EF4-FFF2-40B4-BE49-F238E27FC236}">
                    <a16:creationId xmlns:a16="http://schemas.microsoft.com/office/drawing/2014/main" xmlns="" id="{9375928F-AE3F-F68E-C1C9-6810890BD1A6}"/>
                  </a:ext>
                </a:extLst>
              </p:cNvPr>
              <p:cNvSpPr/>
              <p:nvPr/>
            </p:nvSpPr>
            <p:spPr>
              <a:xfrm>
                <a:off x="5575917" y="3390827"/>
                <a:ext cx="79226" cy="192211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442" extrusionOk="0">
                    <a:moveTo>
                      <a:pt x="0" y="1"/>
                    </a:moveTo>
                    <a:lnTo>
                      <a:pt x="0" y="10442"/>
                    </a:lnTo>
                    <a:lnTo>
                      <a:pt x="4303" y="10442"/>
                    </a:lnTo>
                    <a:lnTo>
                      <a:pt x="430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1587;p50">
                <a:extLst>
                  <a:ext uri="{FF2B5EF4-FFF2-40B4-BE49-F238E27FC236}">
                    <a16:creationId xmlns:a16="http://schemas.microsoft.com/office/drawing/2014/main" xmlns="" id="{791AAF2C-3A63-4040-796A-011AAC344410}"/>
                  </a:ext>
                </a:extLst>
              </p:cNvPr>
              <p:cNvSpPr/>
              <p:nvPr/>
            </p:nvSpPr>
            <p:spPr>
              <a:xfrm>
                <a:off x="5404599" y="3755571"/>
                <a:ext cx="79226" cy="19158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408" extrusionOk="0">
                    <a:moveTo>
                      <a:pt x="1" y="0"/>
                    </a:moveTo>
                    <a:lnTo>
                      <a:pt x="1" y="10408"/>
                    </a:lnTo>
                    <a:lnTo>
                      <a:pt x="4304" y="10408"/>
                    </a:lnTo>
                    <a:lnTo>
                      <a:pt x="430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1588;p50">
                <a:extLst>
                  <a:ext uri="{FF2B5EF4-FFF2-40B4-BE49-F238E27FC236}">
                    <a16:creationId xmlns:a16="http://schemas.microsoft.com/office/drawing/2014/main" xmlns="" id="{2C79180A-8B98-F653-CCA0-D448CA163C7D}"/>
                  </a:ext>
                </a:extLst>
              </p:cNvPr>
              <p:cNvSpPr/>
              <p:nvPr/>
            </p:nvSpPr>
            <p:spPr>
              <a:xfrm>
                <a:off x="5575917" y="3755571"/>
                <a:ext cx="79226" cy="19158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408" extrusionOk="0">
                    <a:moveTo>
                      <a:pt x="0" y="0"/>
                    </a:moveTo>
                    <a:lnTo>
                      <a:pt x="0" y="10408"/>
                    </a:lnTo>
                    <a:lnTo>
                      <a:pt x="4303" y="10408"/>
                    </a:lnTo>
                    <a:lnTo>
                      <a:pt x="430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1589;p50">
                <a:extLst>
                  <a:ext uri="{FF2B5EF4-FFF2-40B4-BE49-F238E27FC236}">
                    <a16:creationId xmlns:a16="http://schemas.microsoft.com/office/drawing/2014/main" xmlns="" id="{7C94784E-A359-601F-756E-E8A7C23B7C84}"/>
                  </a:ext>
                </a:extLst>
              </p:cNvPr>
              <p:cNvSpPr/>
              <p:nvPr/>
            </p:nvSpPr>
            <p:spPr>
              <a:xfrm>
                <a:off x="4784432" y="2829619"/>
                <a:ext cx="1010701" cy="41767"/>
              </a:xfrm>
              <a:custGeom>
                <a:avLst/>
                <a:gdLst/>
                <a:ahLst/>
                <a:cxnLst/>
                <a:rect l="l" t="t" r="r" b="b"/>
                <a:pathLst>
                  <a:path w="54907" h="2269" extrusionOk="0">
                    <a:moveTo>
                      <a:pt x="1" y="0"/>
                    </a:moveTo>
                    <a:lnTo>
                      <a:pt x="1" y="2269"/>
                    </a:lnTo>
                    <a:lnTo>
                      <a:pt x="54907" y="2269"/>
                    </a:lnTo>
                    <a:lnTo>
                      <a:pt x="549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1590;p50">
                <a:extLst>
                  <a:ext uri="{FF2B5EF4-FFF2-40B4-BE49-F238E27FC236}">
                    <a16:creationId xmlns:a16="http://schemas.microsoft.com/office/drawing/2014/main" xmlns="" id="{839B6491-203C-1327-4C3D-66C2D01AE98A}"/>
                  </a:ext>
                </a:extLst>
              </p:cNvPr>
              <p:cNvSpPr/>
              <p:nvPr/>
            </p:nvSpPr>
            <p:spPr>
              <a:xfrm>
                <a:off x="4858117" y="2871367"/>
                <a:ext cx="877467" cy="8007"/>
              </a:xfrm>
              <a:custGeom>
                <a:avLst/>
                <a:gdLst/>
                <a:ahLst/>
                <a:cxnLst/>
                <a:rect l="l" t="t" r="r" b="b"/>
                <a:pathLst>
                  <a:path w="47669" h="435" extrusionOk="0">
                    <a:moveTo>
                      <a:pt x="23818" y="1"/>
                    </a:moveTo>
                    <a:cubicBezTo>
                      <a:pt x="10675" y="1"/>
                      <a:pt x="1" y="101"/>
                      <a:pt x="1" y="201"/>
                    </a:cubicBezTo>
                    <a:cubicBezTo>
                      <a:pt x="1" y="334"/>
                      <a:pt x="10675" y="434"/>
                      <a:pt x="23818" y="434"/>
                    </a:cubicBezTo>
                    <a:cubicBezTo>
                      <a:pt x="36994" y="434"/>
                      <a:pt x="47668" y="334"/>
                      <a:pt x="47668" y="201"/>
                    </a:cubicBezTo>
                    <a:cubicBezTo>
                      <a:pt x="47668" y="101"/>
                      <a:pt x="36994" y="1"/>
                      <a:pt x="23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1591;p50">
                <a:extLst>
                  <a:ext uri="{FF2B5EF4-FFF2-40B4-BE49-F238E27FC236}">
                    <a16:creationId xmlns:a16="http://schemas.microsoft.com/office/drawing/2014/main" xmlns="" id="{D713C62C-D617-B029-6200-EA726FD011B0}"/>
                  </a:ext>
                </a:extLst>
              </p:cNvPr>
              <p:cNvSpPr/>
              <p:nvPr/>
            </p:nvSpPr>
            <p:spPr>
              <a:xfrm>
                <a:off x="2939908" y="2631296"/>
                <a:ext cx="889745" cy="1399982"/>
              </a:xfrm>
              <a:custGeom>
                <a:avLst/>
                <a:gdLst/>
                <a:ahLst/>
                <a:cxnLst/>
                <a:rect l="l" t="t" r="r" b="b"/>
                <a:pathLst>
                  <a:path w="48336" h="76055" extrusionOk="0">
                    <a:moveTo>
                      <a:pt x="1" y="0"/>
                    </a:moveTo>
                    <a:lnTo>
                      <a:pt x="201" y="76055"/>
                    </a:lnTo>
                    <a:lnTo>
                      <a:pt x="48335" y="76055"/>
                    </a:lnTo>
                    <a:lnTo>
                      <a:pt x="481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1592;p50">
                <a:extLst>
                  <a:ext uri="{FF2B5EF4-FFF2-40B4-BE49-F238E27FC236}">
                    <a16:creationId xmlns:a16="http://schemas.microsoft.com/office/drawing/2014/main" xmlns="" id="{63D71143-27BC-C65A-4FE2-3AF79E5D7C82}"/>
                  </a:ext>
                </a:extLst>
              </p:cNvPr>
              <p:cNvSpPr/>
              <p:nvPr/>
            </p:nvSpPr>
            <p:spPr>
              <a:xfrm>
                <a:off x="3382627" y="2631296"/>
                <a:ext cx="443345" cy="1399982"/>
              </a:xfrm>
              <a:custGeom>
                <a:avLst/>
                <a:gdLst/>
                <a:ahLst/>
                <a:cxnLst/>
                <a:rect l="l" t="t" r="r" b="b"/>
                <a:pathLst>
                  <a:path w="24085" h="76055" extrusionOk="0">
                    <a:moveTo>
                      <a:pt x="0" y="0"/>
                    </a:moveTo>
                    <a:lnTo>
                      <a:pt x="0" y="76055"/>
                    </a:lnTo>
                    <a:lnTo>
                      <a:pt x="24084" y="76055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1593;p50">
                <a:extLst>
                  <a:ext uri="{FF2B5EF4-FFF2-40B4-BE49-F238E27FC236}">
                    <a16:creationId xmlns:a16="http://schemas.microsoft.com/office/drawing/2014/main" xmlns="" id="{D7DF9B6E-AD34-CAA9-BBB2-5C0AF0BF402E}"/>
                  </a:ext>
                </a:extLst>
              </p:cNvPr>
              <p:cNvSpPr/>
              <p:nvPr/>
            </p:nvSpPr>
            <p:spPr>
              <a:xfrm>
                <a:off x="3041223" y="2355589"/>
                <a:ext cx="312559" cy="275726"/>
              </a:xfrm>
              <a:custGeom>
                <a:avLst/>
                <a:gdLst/>
                <a:ahLst/>
                <a:cxnLst/>
                <a:rect l="l" t="t" r="r" b="b"/>
                <a:pathLst>
                  <a:path w="16980" h="14979" extrusionOk="0">
                    <a:moveTo>
                      <a:pt x="1" y="1"/>
                    </a:moveTo>
                    <a:lnTo>
                      <a:pt x="1" y="14978"/>
                    </a:lnTo>
                    <a:lnTo>
                      <a:pt x="16980" y="14978"/>
                    </a:lnTo>
                    <a:lnTo>
                      <a:pt x="16980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1594;p50">
                <a:extLst>
                  <a:ext uri="{FF2B5EF4-FFF2-40B4-BE49-F238E27FC236}">
                    <a16:creationId xmlns:a16="http://schemas.microsoft.com/office/drawing/2014/main" xmlns="" id="{FCD8BA04-C3A6-CD6A-FA14-78EB78A84D2A}"/>
                  </a:ext>
                </a:extLst>
              </p:cNvPr>
              <p:cNvSpPr/>
              <p:nvPr/>
            </p:nvSpPr>
            <p:spPr>
              <a:xfrm>
                <a:off x="3279471" y="2355589"/>
                <a:ext cx="74311" cy="275726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4979" extrusionOk="0">
                    <a:moveTo>
                      <a:pt x="0" y="1"/>
                    </a:moveTo>
                    <a:lnTo>
                      <a:pt x="0" y="14978"/>
                    </a:lnTo>
                    <a:lnTo>
                      <a:pt x="4037" y="14978"/>
                    </a:ln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1595;p50">
                <a:extLst>
                  <a:ext uri="{FF2B5EF4-FFF2-40B4-BE49-F238E27FC236}">
                    <a16:creationId xmlns:a16="http://schemas.microsoft.com/office/drawing/2014/main" xmlns="" id="{2714F690-D2F1-6A56-3D3D-8037DA26AAEE}"/>
                  </a:ext>
                </a:extLst>
              </p:cNvPr>
              <p:cNvSpPr/>
              <p:nvPr/>
            </p:nvSpPr>
            <p:spPr>
              <a:xfrm>
                <a:off x="2866241" y="2615319"/>
                <a:ext cx="985519" cy="15996"/>
              </a:xfrm>
              <a:custGeom>
                <a:avLst/>
                <a:gdLst/>
                <a:ahLst/>
                <a:cxnLst/>
                <a:rect l="l" t="t" r="r" b="b"/>
                <a:pathLst>
                  <a:path w="53539" h="869" extrusionOk="0">
                    <a:moveTo>
                      <a:pt x="0" y="1"/>
                    </a:moveTo>
                    <a:lnTo>
                      <a:pt x="0" y="868"/>
                    </a:lnTo>
                    <a:lnTo>
                      <a:pt x="53538" y="868"/>
                    </a:lnTo>
                    <a:lnTo>
                      <a:pt x="535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1596;p50">
                <a:extLst>
                  <a:ext uri="{FF2B5EF4-FFF2-40B4-BE49-F238E27FC236}">
                    <a16:creationId xmlns:a16="http://schemas.microsoft.com/office/drawing/2014/main" xmlns="" id="{30E032EA-42C7-7F30-8703-F2F77F890092}"/>
                  </a:ext>
                </a:extLst>
              </p:cNvPr>
              <p:cNvSpPr/>
              <p:nvPr/>
            </p:nvSpPr>
            <p:spPr>
              <a:xfrm>
                <a:off x="3114908" y="2751645"/>
                <a:ext cx="74937" cy="15843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8607" extrusionOk="0">
                    <a:moveTo>
                      <a:pt x="1" y="0"/>
                    </a:moveTo>
                    <a:lnTo>
                      <a:pt x="1" y="8606"/>
                    </a:lnTo>
                    <a:lnTo>
                      <a:pt x="4070" y="8606"/>
                    </a:lnTo>
                    <a:lnTo>
                      <a:pt x="40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1597;p50">
                <a:extLst>
                  <a:ext uri="{FF2B5EF4-FFF2-40B4-BE49-F238E27FC236}">
                    <a16:creationId xmlns:a16="http://schemas.microsoft.com/office/drawing/2014/main" xmlns="" id="{876FDF38-2A2B-AE5A-9875-AE5873D971FB}"/>
                  </a:ext>
                </a:extLst>
              </p:cNvPr>
              <p:cNvSpPr/>
              <p:nvPr/>
            </p:nvSpPr>
            <p:spPr>
              <a:xfrm>
                <a:off x="2939908" y="2969000"/>
                <a:ext cx="442737" cy="6167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35" extrusionOk="0">
                    <a:moveTo>
                      <a:pt x="12043" y="1"/>
                    </a:moveTo>
                    <a:cubicBezTo>
                      <a:pt x="5405" y="1"/>
                      <a:pt x="1" y="67"/>
                      <a:pt x="1" y="167"/>
                    </a:cubicBezTo>
                    <a:cubicBezTo>
                      <a:pt x="1" y="234"/>
                      <a:pt x="5405" y="334"/>
                      <a:pt x="12043" y="334"/>
                    </a:cubicBezTo>
                    <a:cubicBezTo>
                      <a:pt x="18681" y="334"/>
                      <a:pt x="24051" y="234"/>
                      <a:pt x="24051" y="167"/>
                    </a:cubicBezTo>
                    <a:cubicBezTo>
                      <a:pt x="24051" y="67"/>
                      <a:pt x="18681" y="1"/>
                      <a:pt x="12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1598;p50">
                <a:extLst>
                  <a:ext uri="{FF2B5EF4-FFF2-40B4-BE49-F238E27FC236}">
                    <a16:creationId xmlns:a16="http://schemas.microsoft.com/office/drawing/2014/main" xmlns="" id="{CA67DC47-B35D-5D50-D993-1C8BF7792F81}"/>
                  </a:ext>
                </a:extLst>
              </p:cNvPr>
              <p:cNvSpPr/>
              <p:nvPr/>
            </p:nvSpPr>
            <p:spPr>
              <a:xfrm>
                <a:off x="3561309" y="2751645"/>
                <a:ext cx="75544" cy="15843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607" extrusionOk="0">
                    <a:moveTo>
                      <a:pt x="0" y="0"/>
                    </a:moveTo>
                    <a:lnTo>
                      <a:pt x="0" y="8606"/>
                    </a:lnTo>
                    <a:lnTo>
                      <a:pt x="4103" y="8606"/>
                    </a:lnTo>
                    <a:lnTo>
                      <a:pt x="410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1599;p50">
                <a:extLst>
                  <a:ext uri="{FF2B5EF4-FFF2-40B4-BE49-F238E27FC236}">
                    <a16:creationId xmlns:a16="http://schemas.microsoft.com/office/drawing/2014/main" xmlns="" id="{FDEAECCA-79BC-F0ED-6E27-859C21501F48}"/>
                  </a:ext>
                </a:extLst>
              </p:cNvPr>
              <p:cNvSpPr/>
              <p:nvPr/>
            </p:nvSpPr>
            <p:spPr>
              <a:xfrm>
                <a:off x="3386916" y="2969000"/>
                <a:ext cx="442737" cy="6167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35" extrusionOk="0">
                    <a:moveTo>
                      <a:pt x="12010" y="1"/>
                    </a:moveTo>
                    <a:cubicBezTo>
                      <a:pt x="5371" y="1"/>
                      <a:pt x="1" y="67"/>
                      <a:pt x="1" y="167"/>
                    </a:cubicBezTo>
                    <a:cubicBezTo>
                      <a:pt x="1" y="234"/>
                      <a:pt x="5371" y="334"/>
                      <a:pt x="12010" y="334"/>
                    </a:cubicBezTo>
                    <a:cubicBezTo>
                      <a:pt x="18648" y="334"/>
                      <a:pt x="24051" y="234"/>
                      <a:pt x="24051" y="167"/>
                    </a:cubicBezTo>
                    <a:cubicBezTo>
                      <a:pt x="24051" y="67"/>
                      <a:pt x="18681" y="1"/>
                      <a:pt x="12010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1600;p50">
                <a:extLst>
                  <a:ext uri="{FF2B5EF4-FFF2-40B4-BE49-F238E27FC236}">
                    <a16:creationId xmlns:a16="http://schemas.microsoft.com/office/drawing/2014/main" xmlns="" id="{134589AF-2E5F-6477-29D9-8F89CBE09B84}"/>
                  </a:ext>
                </a:extLst>
              </p:cNvPr>
              <p:cNvSpPr/>
              <p:nvPr/>
            </p:nvSpPr>
            <p:spPr>
              <a:xfrm>
                <a:off x="3561309" y="3065401"/>
                <a:ext cx="75544" cy="15843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607" extrusionOk="0">
                    <a:moveTo>
                      <a:pt x="0" y="1"/>
                    </a:moveTo>
                    <a:lnTo>
                      <a:pt x="0" y="8607"/>
                    </a:lnTo>
                    <a:lnTo>
                      <a:pt x="4103" y="8607"/>
                    </a:lnTo>
                    <a:lnTo>
                      <a:pt x="410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1601;p50">
                <a:extLst>
                  <a:ext uri="{FF2B5EF4-FFF2-40B4-BE49-F238E27FC236}">
                    <a16:creationId xmlns:a16="http://schemas.microsoft.com/office/drawing/2014/main" xmlns="" id="{94B6A2C2-0FDB-2C4F-DD68-1ADE3088532F}"/>
                  </a:ext>
                </a:extLst>
              </p:cNvPr>
              <p:cNvSpPr/>
              <p:nvPr/>
            </p:nvSpPr>
            <p:spPr>
              <a:xfrm>
                <a:off x="3386916" y="3282775"/>
                <a:ext cx="442737" cy="6148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34" extrusionOk="0">
                    <a:moveTo>
                      <a:pt x="12010" y="0"/>
                    </a:moveTo>
                    <a:cubicBezTo>
                      <a:pt x="5371" y="0"/>
                      <a:pt x="1" y="67"/>
                      <a:pt x="1" y="167"/>
                    </a:cubicBezTo>
                    <a:cubicBezTo>
                      <a:pt x="1" y="267"/>
                      <a:pt x="5371" y="334"/>
                      <a:pt x="12010" y="334"/>
                    </a:cubicBezTo>
                    <a:cubicBezTo>
                      <a:pt x="18648" y="334"/>
                      <a:pt x="24051" y="267"/>
                      <a:pt x="24051" y="167"/>
                    </a:cubicBezTo>
                    <a:cubicBezTo>
                      <a:pt x="24051" y="67"/>
                      <a:pt x="18681" y="0"/>
                      <a:pt x="12010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1602;p50">
                <a:extLst>
                  <a:ext uri="{FF2B5EF4-FFF2-40B4-BE49-F238E27FC236}">
                    <a16:creationId xmlns:a16="http://schemas.microsoft.com/office/drawing/2014/main" xmlns="" id="{73667400-A63B-A763-4B8B-4A08BFCE5F0E}"/>
                  </a:ext>
                </a:extLst>
              </p:cNvPr>
              <p:cNvSpPr/>
              <p:nvPr/>
            </p:nvSpPr>
            <p:spPr>
              <a:xfrm>
                <a:off x="3561309" y="3388986"/>
                <a:ext cx="75544" cy="15845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608" extrusionOk="0">
                    <a:moveTo>
                      <a:pt x="0" y="1"/>
                    </a:moveTo>
                    <a:lnTo>
                      <a:pt x="0" y="8607"/>
                    </a:lnTo>
                    <a:lnTo>
                      <a:pt x="4103" y="8607"/>
                    </a:lnTo>
                    <a:lnTo>
                      <a:pt x="410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1603;p50">
                <a:extLst>
                  <a:ext uri="{FF2B5EF4-FFF2-40B4-BE49-F238E27FC236}">
                    <a16:creationId xmlns:a16="http://schemas.microsoft.com/office/drawing/2014/main" xmlns="" id="{3AED49D5-D241-E89B-BEEC-7048447E4903}"/>
                  </a:ext>
                </a:extLst>
              </p:cNvPr>
              <p:cNvSpPr/>
              <p:nvPr/>
            </p:nvSpPr>
            <p:spPr>
              <a:xfrm>
                <a:off x="3386916" y="3606360"/>
                <a:ext cx="442737" cy="5541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01" extrusionOk="0">
                    <a:moveTo>
                      <a:pt x="12010" y="0"/>
                    </a:moveTo>
                    <a:cubicBezTo>
                      <a:pt x="5371" y="0"/>
                      <a:pt x="1" y="67"/>
                      <a:pt x="1" y="167"/>
                    </a:cubicBezTo>
                    <a:cubicBezTo>
                      <a:pt x="1" y="234"/>
                      <a:pt x="5371" y="301"/>
                      <a:pt x="12010" y="301"/>
                    </a:cubicBezTo>
                    <a:cubicBezTo>
                      <a:pt x="18648" y="301"/>
                      <a:pt x="24051" y="234"/>
                      <a:pt x="24051" y="167"/>
                    </a:cubicBezTo>
                    <a:cubicBezTo>
                      <a:pt x="24051" y="67"/>
                      <a:pt x="18681" y="0"/>
                      <a:pt x="12010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1604;p50">
                <a:extLst>
                  <a:ext uri="{FF2B5EF4-FFF2-40B4-BE49-F238E27FC236}">
                    <a16:creationId xmlns:a16="http://schemas.microsoft.com/office/drawing/2014/main" xmlns="" id="{E428393E-C48B-244C-B754-D7CD33F743C8}"/>
                  </a:ext>
                </a:extLst>
              </p:cNvPr>
              <p:cNvSpPr/>
              <p:nvPr/>
            </p:nvSpPr>
            <p:spPr>
              <a:xfrm>
                <a:off x="3561309" y="3711964"/>
                <a:ext cx="75544" cy="15843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607" extrusionOk="0">
                    <a:moveTo>
                      <a:pt x="0" y="1"/>
                    </a:moveTo>
                    <a:lnTo>
                      <a:pt x="0" y="8607"/>
                    </a:lnTo>
                    <a:lnTo>
                      <a:pt x="4103" y="8607"/>
                    </a:lnTo>
                    <a:lnTo>
                      <a:pt x="410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1605;p50">
                <a:extLst>
                  <a:ext uri="{FF2B5EF4-FFF2-40B4-BE49-F238E27FC236}">
                    <a16:creationId xmlns:a16="http://schemas.microsoft.com/office/drawing/2014/main" xmlns="" id="{4FF63708-5C84-E887-CF0E-5ED04A17BB16}"/>
                  </a:ext>
                </a:extLst>
              </p:cNvPr>
              <p:cNvSpPr/>
              <p:nvPr/>
            </p:nvSpPr>
            <p:spPr>
              <a:xfrm>
                <a:off x="3386916" y="3929946"/>
                <a:ext cx="442737" cy="5541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01" extrusionOk="0">
                    <a:moveTo>
                      <a:pt x="12010" y="1"/>
                    </a:moveTo>
                    <a:cubicBezTo>
                      <a:pt x="5371" y="1"/>
                      <a:pt x="1" y="67"/>
                      <a:pt x="1" y="167"/>
                    </a:cubicBezTo>
                    <a:cubicBezTo>
                      <a:pt x="1" y="234"/>
                      <a:pt x="5371" y="301"/>
                      <a:pt x="12010" y="301"/>
                    </a:cubicBezTo>
                    <a:cubicBezTo>
                      <a:pt x="18648" y="301"/>
                      <a:pt x="24051" y="234"/>
                      <a:pt x="24051" y="167"/>
                    </a:cubicBezTo>
                    <a:cubicBezTo>
                      <a:pt x="24051" y="34"/>
                      <a:pt x="18681" y="1"/>
                      <a:pt x="12010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1606;p50">
                <a:extLst>
                  <a:ext uri="{FF2B5EF4-FFF2-40B4-BE49-F238E27FC236}">
                    <a16:creationId xmlns:a16="http://schemas.microsoft.com/office/drawing/2014/main" xmlns="" id="{9C46DB84-9347-AECA-12D6-91F7C0E1F0A7}"/>
                  </a:ext>
                </a:extLst>
              </p:cNvPr>
              <p:cNvSpPr/>
              <p:nvPr/>
            </p:nvSpPr>
            <p:spPr>
              <a:xfrm>
                <a:off x="3114908" y="3070315"/>
                <a:ext cx="74937" cy="15843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8607" extrusionOk="0">
                    <a:moveTo>
                      <a:pt x="1" y="1"/>
                    </a:moveTo>
                    <a:lnTo>
                      <a:pt x="1" y="8607"/>
                    </a:lnTo>
                    <a:lnTo>
                      <a:pt x="4070" y="8607"/>
                    </a:lnTo>
                    <a:lnTo>
                      <a:pt x="40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1607;p50">
                <a:extLst>
                  <a:ext uri="{FF2B5EF4-FFF2-40B4-BE49-F238E27FC236}">
                    <a16:creationId xmlns:a16="http://schemas.microsoft.com/office/drawing/2014/main" xmlns="" id="{D0FB0B06-939B-25B9-B006-B7E1413A8563}"/>
                  </a:ext>
                </a:extLst>
              </p:cNvPr>
              <p:cNvSpPr/>
              <p:nvPr/>
            </p:nvSpPr>
            <p:spPr>
              <a:xfrm>
                <a:off x="2939908" y="3287671"/>
                <a:ext cx="442737" cy="6167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35" extrusionOk="0">
                    <a:moveTo>
                      <a:pt x="12043" y="1"/>
                    </a:moveTo>
                    <a:cubicBezTo>
                      <a:pt x="5405" y="1"/>
                      <a:pt x="1" y="68"/>
                      <a:pt x="1" y="168"/>
                    </a:cubicBezTo>
                    <a:cubicBezTo>
                      <a:pt x="1" y="234"/>
                      <a:pt x="5405" y="335"/>
                      <a:pt x="12043" y="335"/>
                    </a:cubicBezTo>
                    <a:cubicBezTo>
                      <a:pt x="18681" y="335"/>
                      <a:pt x="24051" y="234"/>
                      <a:pt x="24051" y="168"/>
                    </a:cubicBezTo>
                    <a:cubicBezTo>
                      <a:pt x="24051" y="68"/>
                      <a:pt x="18681" y="1"/>
                      <a:pt x="12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1608;p50">
                <a:extLst>
                  <a:ext uri="{FF2B5EF4-FFF2-40B4-BE49-F238E27FC236}">
                    <a16:creationId xmlns:a16="http://schemas.microsoft.com/office/drawing/2014/main" xmlns="" id="{EE732A39-EAAE-F7E1-1672-89B821AF232D}"/>
                  </a:ext>
                </a:extLst>
              </p:cNvPr>
              <p:cNvSpPr/>
              <p:nvPr/>
            </p:nvSpPr>
            <p:spPr>
              <a:xfrm>
                <a:off x="3114908" y="3388986"/>
                <a:ext cx="74937" cy="158452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8608" extrusionOk="0">
                    <a:moveTo>
                      <a:pt x="1" y="1"/>
                    </a:moveTo>
                    <a:lnTo>
                      <a:pt x="1" y="8607"/>
                    </a:lnTo>
                    <a:lnTo>
                      <a:pt x="4070" y="8607"/>
                    </a:lnTo>
                    <a:lnTo>
                      <a:pt x="40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1609;p50">
                <a:extLst>
                  <a:ext uri="{FF2B5EF4-FFF2-40B4-BE49-F238E27FC236}">
                    <a16:creationId xmlns:a16="http://schemas.microsoft.com/office/drawing/2014/main" xmlns="" id="{2866EF47-98D6-40AB-44B3-D8BE0EDD3790}"/>
                  </a:ext>
                </a:extLst>
              </p:cNvPr>
              <p:cNvSpPr/>
              <p:nvPr/>
            </p:nvSpPr>
            <p:spPr>
              <a:xfrm>
                <a:off x="2939908" y="3606360"/>
                <a:ext cx="442737" cy="6148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34" extrusionOk="0">
                    <a:moveTo>
                      <a:pt x="12043" y="0"/>
                    </a:moveTo>
                    <a:cubicBezTo>
                      <a:pt x="5405" y="0"/>
                      <a:pt x="1" y="67"/>
                      <a:pt x="1" y="167"/>
                    </a:cubicBezTo>
                    <a:cubicBezTo>
                      <a:pt x="1" y="234"/>
                      <a:pt x="5405" y="334"/>
                      <a:pt x="12043" y="334"/>
                    </a:cubicBezTo>
                    <a:cubicBezTo>
                      <a:pt x="18681" y="334"/>
                      <a:pt x="24051" y="234"/>
                      <a:pt x="24051" y="167"/>
                    </a:cubicBezTo>
                    <a:cubicBezTo>
                      <a:pt x="24051" y="67"/>
                      <a:pt x="18681" y="0"/>
                      <a:pt x="12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1610;p50">
                <a:extLst>
                  <a:ext uri="{FF2B5EF4-FFF2-40B4-BE49-F238E27FC236}">
                    <a16:creationId xmlns:a16="http://schemas.microsoft.com/office/drawing/2014/main" xmlns="" id="{F85C28F8-0B48-FB79-2E86-992E8C00B62F}"/>
                  </a:ext>
                </a:extLst>
              </p:cNvPr>
              <p:cNvSpPr/>
              <p:nvPr/>
            </p:nvSpPr>
            <p:spPr>
              <a:xfrm>
                <a:off x="3114908" y="3707675"/>
                <a:ext cx="74937" cy="15843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8607" extrusionOk="0">
                    <a:moveTo>
                      <a:pt x="1" y="0"/>
                    </a:moveTo>
                    <a:lnTo>
                      <a:pt x="1" y="8606"/>
                    </a:lnTo>
                    <a:lnTo>
                      <a:pt x="4070" y="8606"/>
                    </a:lnTo>
                    <a:lnTo>
                      <a:pt x="40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1611;p50">
                <a:extLst>
                  <a:ext uri="{FF2B5EF4-FFF2-40B4-BE49-F238E27FC236}">
                    <a16:creationId xmlns:a16="http://schemas.microsoft.com/office/drawing/2014/main" xmlns="" id="{955DA655-F0E2-9426-A133-3CDE393378D9}"/>
                  </a:ext>
                </a:extLst>
              </p:cNvPr>
              <p:cNvSpPr/>
              <p:nvPr/>
            </p:nvSpPr>
            <p:spPr>
              <a:xfrm>
                <a:off x="2939908" y="3925031"/>
                <a:ext cx="442737" cy="6167"/>
              </a:xfrm>
              <a:custGeom>
                <a:avLst/>
                <a:gdLst/>
                <a:ahLst/>
                <a:cxnLst/>
                <a:rect l="l" t="t" r="r" b="b"/>
                <a:pathLst>
                  <a:path w="24052" h="335" extrusionOk="0">
                    <a:moveTo>
                      <a:pt x="12043" y="1"/>
                    </a:moveTo>
                    <a:cubicBezTo>
                      <a:pt x="5405" y="1"/>
                      <a:pt x="1" y="67"/>
                      <a:pt x="1" y="168"/>
                    </a:cubicBezTo>
                    <a:cubicBezTo>
                      <a:pt x="1" y="234"/>
                      <a:pt x="5405" y="334"/>
                      <a:pt x="12043" y="334"/>
                    </a:cubicBezTo>
                    <a:cubicBezTo>
                      <a:pt x="18681" y="334"/>
                      <a:pt x="24051" y="234"/>
                      <a:pt x="24051" y="168"/>
                    </a:cubicBezTo>
                    <a:cubicBezTo>
                      <a:pt x="24051" y="67"/>
                      <a:pt x="18681" y="1"/>
                      <a:pt x="12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1612;p50">
                <a:extLst>
                  <a:ext uri="{FF2B5EF4-FFF2-40B4-BE49-F238E27FC236}">
                    <a16:creationId xmlns:a16="http://schemas.microsoft.com/office/drawing/2014/main" xmlns="" id="{D1ED8F51-4C78-8639-E265-AC71CE25ADDA}"/>
                  </a:ext>
                </a:extLst>
              </p:cNvPr>
              <p:cNvSpPr/>
              <p:nvPr/>
            </p:nvSpPr>
            <p:spPr>
              <a:xfrm>
                <a:off x="2828782" y="4029420"/>
                <a:ext cx="3515299" cy="4307"/>
              </a:xfrm>
              <a:custGeom>
                <a:avLst/>
                <a:gdLst/>
                <a:ahLst/>
                <a:cxnLst/>
                <a:rect l="l" t="t" r="r" b="b"/>
                <a:pathLst>
                  <a:path w="190971" h="234" extrusionOk="0">
                    <a:moveTo>
                      <a:pt x="95468" y="0"/>
                    </a:moveTo>
                    <a:cubicBezTo>
                      <a:pt x="42731" y="0"/>
                      <a:pt x="0" y="34"/>
                      <a:pt x="0" y="101"/>
                    </a:cubicBezTo>
                    <a:cubicBezTo>
                      <a:pt x="0" y="167"/>
                      <a:pt x="42731" y="234"/>
                      <a:pt x="95468" y="234"/>
                    </a:cubicBezTo>
                    <a:cubicBezTo>
                      <a:pt x="148206" y="234"/>
                      <a:pt x="190970" y="167"/>
                      <a:pt x="190970" y="101"/>
                    </a:cubicBezTo>
                    <a:cubicBezTo>
                      <a:pt x="190970" y="67"/>
                      <a:pt x="148206" y="0"/>
                      <a:pt x="9546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1613;p50">
                <a:extLst>
                  <a:ext uri="{FF2B5EF4-FFF2-40B4-BE49-F238E27FC236}">
                    <a16:creationId xmlns:a16="http://schemas.microsoft.com/office/drawing/2014/main" xmlns="" id="{4BB78895-F8CC-61EA-2AFE-835F84E41C75}"/>
                  </a:ext>
                </a:extLst>
              </p:cNvPr>
              <p:cNvSpPr/>
              <p:nvPr/>
            </p:nvSpPr>
            <p:spPr>
              <a:xfrm>
                <a:off x="4878991" y="1264135"/>
                <a:ext cx="470367" cy="115802"/>
              </a:xfrm>
              <a:custGeom>
                <a:avLst/>
                <a:gdLst/>
                <a:ahLst/>
                <a:cxnLst/>
                <a:rect l="l" t="t" r="r" b="b"/>
                <a:pathLst>
                  <a:path w="25553" h="6291" extrusionOk="0">
                    <a:moveTo>
                      <a:pt x="15525" y="1"/>
                    </a:moveTo>
                    <a:cubicBezTo>
                      <a:pt x="14738" y="1"/>
                      <a:pt x="13925" y="302"/>
                      <a:pt x="13177" y="653"/>
                    </a:cubicBezTo>
                    <a:cubicBezTo>
                      <a:pt x="12143" y="1186"/>
                      <a:pt x="11142" y="1820"/>
                      <a:pt x="10008" y="1920"/>
                    </a:cubicBezTo>
                    <a:cubicBezTo>
                      <a:pt x="9920" y="1926"/>
                      <a:pt x="9830" y="1929"/>
                      <a:pt x="9741" y="1929"/>
                    </a:cubicBezTo>
                    <a:cubicBezTo>
                      <a:pt x="9225" y="1929"/>
                      <a:pt x="8691" y="1846"/>
                      <a:pt x="8183" y="1846"/>
                    </a:cubicBezTo>
                    <a:cubicBezTo>
                      <a:pt x="7778" y="1846"/>
                      <a:pt x="7390" y="1898"/>
                      <a:pt x="7039" y="2087"/>
                    </a:cubicBezTo>
                    <a:cubicBezTo>
                      <a:pt x="6372" y="2454"/>
                      <a:pt x="6038" y="3221"/>
                      <a:pt x="5438" y="3655"/>
                    </a:cubicBezTo>
                    <a:cubicBezTo>
                      <a:pt x="4804" y="4022"/>
                      <a:pt x="4104" y="4222"/>
                      <a:pt x="3337" y="4222"/>
                    </a:cubicBezTo>
                    <a:cubicBezTo>
                      <a:pt x="3265" y="4219"/>
                      <a:pt x="3193" y="4217"/>
                      <a:pt x="3121" y="4217"/>
                    </a:cubicBezTo>
                    <a:cubicBezTo>
                      <a:pt x="2487" y="4217"/>
                      <a:pt x="1831" y="4346"/>
                      <a:pt x="1202" y="4556"/>
                    </a:cubicBezTo>
                    <a:cubicBezTo>
                      <a:pt x="535" y="4856"/>
                      <a:pt x="1" y="5590"/>
                      <a:pt x="134" y="6290"/>
                    </a:cubicBezTo>
                    <a:lnTo>
                      <a:pt x="25386" y="6023"/>
                    </a:lnTo>
                    <a:cubicBezTo>
                      <a:pt x="25552" y="4622"/>
                      <a:pt x="23584" y="3488"/>
                      <a:pt x="22117" y="3355"/>
                    </a:cubicBezTo>
                    <a:cubicBezTo>
                      <a:pt x="21919" y="3337"/>
                      <a:pt x="21721" y="3333"/>
                      <a:pt x="21524" y="3333"/>
                    </a:cubicBezTo>
                    <a:cubicBezTo>
                      <a:pt x="21403" y="3333"/>
                      <a:pt x="21282" y="3335"/>
                      <a:pt x="21162" y="3335"/>
                    </a:cubicBezTo>
                    <a:cubicBezTo>
                      <a:pt x="20755" y="3335"/>
                      <a:pt x="20358" y="3320"/>
                      <a:pt x="19982" y="3188"/>
                    </a:cubicBezTo>
                    <a:cubicBezTo>
                      <a:pt x="18514" y="2654"/>
                      <a:pt x="17947" y="786"/>
                      <a:pt x="16513" y="186"/>
                    </a:cubicBezTo>
                    <a:cubicBezTo>
                      <a:pt x="16193" y="56"/>
                      <a:pt x="15861" y="1"/>
                      <a:pt x="1552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1614;p50">
                <a:extLst>
                  <a:ext uri="{FF2B5EF4-FFF2-40B4-BE49-F238E27FC236}">
                    <a16:creationId xmlns:a16="http://schemas.microsoft.com/office/drawing/2014/main" xmlns="" id="{5ACE0B63-4F21-8330-B058-0D55C0820DCF}"/>
                  </a:ext>
                </a:extLst>
              </p:cNvPr>
              <p:cNvSpPr/>
              <p:nvPr/>
            </p:nvSpPr>
            <p:spPr>
              <a:xfrm>
                <a:off x="2912904" y="1262662"/>
                <a:ext cx="480178" cy="117882"/>
              </a:xfrm>
              <a:custGeom>
                <a:avLst/>
                <a:gdLst/>
                <a:ahLst/>
                <a:cxnLst/>
                <a:rect l="l" t="t" r="r" b="b"/>
                <a:pathLst>
                  <a:path w="26086" h="6404" extrusionOk="0">
                    <a:moveTo>
                      <a:pt x="15846" y="0"/>
                    </a:moveTo>
                    <a:cubicBezTo>
                      <a:pt x="15041" y="0"/>
                      <a:pt x="14201" y="325"/>
                      <a:pt x="13477" y="699"/>
                    </a:cubicBezTo>
                    <a:cubicBezTo>
                      <a:pt x="12409" y="1200"/>
                      <a:pt x="11375" y="1867"/>
                      <a:pt x="10208" y="1934"/>
                    </a:cubicBezTo>
                    <a:cubicBezTo>
                      <a:pt x="10119" y="1940"/>
                      <a:pt x="10029" y="1942"/>
                      <a:pt x="9938" y="1942"/>
                    </a:cubicBezTo>
                    <a:cubicBezTo>
                      <a:pt x="9439" y="1942"/>
                      <a:pt x="8916" y="1866"/>
                      <a:pt x="8416" y="1866"/>
                    </a:cubicBezTo>
                    <a:cubicBezTo>
                      <a:pt x="7985" y="1866"/>
                      <a:pt x="7571" y="1923"/>
                      <a:pt x="7205" y="2134"/>
                    </a:cubicBezTo>
                    <a:cubicBezTo>
                      <a:pt x="6538" y="2501"/>
                      <a:pt x="6171" y="3268"/>
                      <a:pt x="5571" y="3702"/>
                    </a:cubicBezTo>
                    <a:cubicBezTo>
                      <a:pt x="4937" y="4102"/>
                      <a:pt x="4170" y="4302"/>
                      <a:pt x="3436" y="4302"/>
                    </a:cubicBezTo>
                    <a:cubicBezTo>
                      <a:pt x="3361" y="4299"/>
                      <a:pt x="3286" y="4297"/>
                      <a:pt x="3210" y="4297"/>
                    </a:cubicBezTo>
                    <a:cubicBezTo>
                      <a:pt x="2546" y="4297"/>
                      <a:pt x="1863" y="4426"/>
                      <a:pt x="1234" y="4636"/>
                    </a:cubicBezTo>
                    <a:cubicBezTo>
                      <a:pt x="567" y="4969"/>
                      <a:pt x="0" y="5670"/>
                      <a:pt x="134" y="6403"/>
                    </a:cubicBezTo>
                    <a:lnTo>
                      <a:pt x="25885" y="6170"/>
                    </a:lnTo>
                    <a:cubicBezTo>
                      <a:pt x="26086" y="4736"/>
                      <a:pt x="24051" y="3568"/>
                      <a:pt x="22550" y="3435"/>
                    </a:cubicBezTo>
                    <a:cubicBezTo>
                      <a:pt x="22414" y="3429"/>
                      <a:pt x="22279" y="3427"/>
                      <a:pt x="22143" y="3427"/>
                    </a:cubicBezTo>
                    <a:cubicBezTo>
                      <a:pt x="21995" y="3427"/>
                      <a:pt x="21847" y="3429"/>
                      <a:pt x="21700" y="3429"/>
                    </a:cubicBezTo>
                    <a:cubicBezTo>
                      <a:pt x="21253" y="3429"/>
                      <a:pt x="20811" y="3411"/>
                      <a:pt x="20381" y="3268"/>
                    </a:cubicBezTo>
                    <a:cubicBezTo>
                      <a:pt x="18914" y="2734"/>
                      <a:pt x="18313" y="833"/>
                      <a:pt x="16846" y="199"/>
                    </a:cubicBezTo>
                    <a:cubicBezTo>
                      <a:pt x="16526" y="59"/>
                      <a:pt x="16189" y="0"/>
                      <a:pt x="1584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1615;p50">
                <a:extLst>
                  <a:ext uri="{FF2B5EF4-FFF2-40B4-BE49-F238E27FC236}">
                    <a16:creationId xmlns:a16="http://schemas.microsoft.com/office/drawing/2014/main" xmlns="" id="{F6AB1971-787A-D817-777C-DA1248D21915}"/>
                  </a:ext>
                </a:extLst>
              </p:cNvPr>
              <p:cNvSpPr/>
              <p:nvPr/>
            </p:nvSpPr>
            <p:spPr>
              <a:xfrm>
                <a:off x="5547662" y="1424593"/>
                <a:ext cx="661934" cy="162870"/>
              </a:xfrm>
              <a:custGeom>
                <a:avLst/>
                <a:gdLst/>
                <a:ahLst/>
                <a:cxnLst/>
                <a:rect l="l" t="t" r="r" b="b"/>
                <a:pathLst>
                  <a:path w="35960" h="8848" extrusionOk="0">
                    <a:moveTo>
                      <a:pt x="21834" y="1"/>
                    </a:moveTo>
                    <a:cubicBezTo>
                      <a:pt x="20724" y="1"/>
                      <a:pt x="19580" y="431"/>
                      <a:pt x="18581" y="942"/>
                    </a:cubicBezTo>
                    <a:cubicBezTo>
                      <a:pt x="17146" y="1676"/>
                      <a:pt x="15712" y="2577"/>
                      <a:pt x="14077" y="2677"/>
                    </a:cubicBezTo>
                    <a:cubicBezTo>
                      <a:pt x="13941" y="2687"/>
                      <a:pt x="13804" y="2691"/>
                      <a:pt x="13665" y="2691"/>
                    </a:cubicBezTo>
                    <a:cubicBezTo>
                      <a:pt x="12976" y="2691"/>
                      <a:pt x="12264" y="2590"/>
                      <a:pt x="11581" y="2590"/>
                    </a:cubicBezTo>
                    <a:cubicBezTo>
                      <a:pt x="10992" y="2590"/>
                      <a:pt x="10424" y="2665"/>
                      <a:pt x="9908" y="2944"/>
                    </a:cubicBezTo>
                    <a:cubicBezTo>
                      <a:pt x="9007" y="3444"/>
                      <a:pt x="8507" y="4511"/>
                      <a:pt x="7673" y="5145"/>
                    </a:cubicBezTo>
                    <a:cubicBezTo>
                      <a:pt x="6806" y="5779"/>
                      <a:pt x="5772" y="5879"/>
                      <a:pt x="4737" y="5946"/>
                    </a:cubicBezTo>
                    <a:cubicBezTo>
                      <a:pt x="3737" y="5979"/>
                      <a:pt x="2669" y="6012"/>
                      <a:pt x="1702" y="6446"/>
                    </a:cubicBezTo>
                    <a:cubicBezTo>
                      <a:pt x="768" y="6846"/>
                      <a:pt x="1" y="7847"/>
                      <a:pt x="201" y="8848"/>
                    </a:cubicBezTo>
                    <a:lnTo>
                      <a:pt x="35693" y="8481"/>
                    </a:lnTo>
                    <a:cubicBezTo>
                      <a:pt x="35960" y="6513"/>
                      <a:pt x="33191" y="4912"/>
                      <a:pt x="31090" y="4745"/>
                    </a:cubicBezTo>
                    <a:cubicBezTo>
                      <a:pt x="30089" y="4645"/>
                      <a:pt x="29055" y="4812"/>
                      <a:pt x="28121" y="4478"/>
                    </a:cubicBezTo>
                    <a:cubicBezTo>
                      <a:pt x="26053" y="3778"/>
                      <a:pt x="25252" y="1109"/>
                      <a:pt x="23251" y="275"/>
                    </a:cubicBezTo>
                    <a:cubicBezTo>
                      <a:pt x="22795" y="83"/>
                      <a:pt x="22318" y="1"/>
                      <a:pt x="2183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1616;p50">
                <a:extLst>
                  <a:ext uri="{FF2B5EF4-FFF2-40B4-BE49-F238E27FC236}">
                    <a16:creationId xmlns:a16="http://schemas.microsoft.com/office/drawing/2014/main" xmlns="" id="{BCBAF014-FF99-5E9A-9779-551531B47EB0}"/>
                  </a:ext>
                </a:extLst>
              </p:cNvPr>
              <p:cNvSpPr/>
              <p:nvPr/>
            </p:nvSpPr>
            <p:spPr>
              <a:xfrm>
                <a:off x="3627005" y="3021186"/>
                <a:ext cx="300889" cy="4326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1" y="68"/>
                      <a:pt x="1" y="134"/>
                    </a:cubicBezTo>
                    <a:cubicBezTo>
                      <a:pt x="1" y="168"/>
                      <a:pt x="3670" y="234"/>
                      <a:pt x="8173" y="234"/>
                    </a:cubicBezTo>
                    <a:cubicBezTo>
                      <a:pt x="12676" y="234"/>
                      <a:pt x="16346" y="168"/>
                      <a:pt x="16346" y="134"/>
                    </a:cubicBezTo>
                    <a:cubicBezTo>
                      <a:pt x="16346" y="68"/>
                      <a:pt x="12710" y="1"/>
                      <a:pt x="817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13" name="Google Shape;1617;p50">
              <a:extLst>
                <a:ext uri="{FF2B5EF4-FFF2-40B4-BE49-F238E27FC236}">
                  <a16:creationId xmlns:a16="http://schemas.microsoft.com/office/drawing/2014/main" xmlns="" id="{E05DB0F7-1DA6-1500-7431-FE8A1F63A473}"/>
                </a:ext>
              </a:extLst>
            </p:cNvPr>
            <p:cNvCxnSpPr/>
            <p:nvPr/>
          </p:nvCxnSpPr>
          <p:spPr>
            <a:xfrm>
              <a:off x="2612250" y="4029002"/>
              <a:ext cx="3919500" cy="0"/>
            </a:xfrm>
            <a:prstGeom prst="straightConnector1">
              <a:avLst/>
            </a:prstGeom>
            <a:noFill/>
            <a:ln w="9525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" name="Google Shape;1618;p50">
            <a:extLst>
              <a:ext uri="{FF2B5EF4-FFF2-40B4-BE49-F238E27FC236}">
                <a16:creationId xmlns:a16="http://schemas.microsoft.com/office/drawing/2014/main" xmlns="" id="{70239AA5-B1EF-4E5E-B083-1452591899F4}"/>
              </a:ext>
            </a:extLst>
          </p:cNvPr>
          <p:cNvGrpSpPr/>
          <p:nvPr/>
        </p:nvGrpSpPr>
        <p:grpSpPr>
          <a:xfrm>
            <a:off x="3168953" y="4241617"/>
            <a:ext cx="263430" cy="352172"/>
            <a:chOff x="3116142" y="4241617"/>
            <a:chExt cx="263430" cy="352172"/>
          </a:xfrm>
        </p:grpSpPr>
        <p:sp>
          <p:nvSpPr>
            <p:cNvPr id="46" name="Google Shape;1619;p50">
              <a:extLst>
                <a:ext uri="{FF2B5EF4-FFF2-40B4-BE49-F238E27FC236}">
                  <a16:creationId xmlns:a16="http://schemas.microsoft.com/office/drawing/2014/main" xmlns="" id="{AB98833C-7774-7AAB-8E7B-16B7C42CD6EB}"/>
                </a:ext>
              </a:extLst>
            </p:cNvPr>
            <p:cNvSpPr/>
            <p:nvPr/>
          </p:nvSpPr>
          <p:spPr>
            <a:xfrm>
              <a:off x="3202841" y="4241617"/>
              <a:ext cx="87693" cy="188235"/>
            </a:xfrm>
            <a:custGeom>
              <a:avLst/>
              <a:gdLst/>
              <a:ahLst/>
              <a:cxnLst/>
              <a:rect l="l" t="t" r="r" b="b"/>
              <a:pathLst>
                <a:path w="4764" h="10226" extrusionOk="0">
                  <a:moveTo>
                    <a:pt x="2305" y="1"/>
                  </a:moveTo>
                  <a:cubicBezTo>
                    <a:pt x="794" y="1"/>
                    <a:pt x="0" y="3397"/>
                    <a:pt x="161" y="5255"/>
                  </a:cubicBezTo>
                  <a:cubicBezTo>
                    <a:pt x="261" y="6490"/>
                    <a:pt x="628" y="8858"/>
                    <a:pt x="2195" y="10226"/>
                  </a:cubicBezTo>
                  <a:cubicBezTo>
                    <a:pt x="3363" y="8758"/>
                    <a:pt x="4397" y="6856"/>
                    <a:pt x="4630" y="4988"/>
                  </a:cubicBezTo>
                  <a:cubicBezTo>
                    <a:pt x="4764" y="4021"/>
                    <a:pt x="4664" y="3054"/>
                    <a:pt x="4364" y="2120"/>
                  </a:cubicBezTo>
                  <a:cubicBezTo>
                    <a:pt x="4063" y="1186"/>
                    <a:pt x="3396" y="419"/>
                    <a:pt x="2496" y="18"/>
                  </a:cubicBezTo>
                  <a:cubicBezTo>
                    <a:pt x="2431" y="6"/>
                    <a:pt x="2367" y="1"/>
                    <a:pt x="2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620;p50">
              <a:extLst>
                <a:ext uri="{FF2B5EF4-FFF2-40B4-BE49-F238E27FC236}">
                  <a16:creationId xmlns:a16="http://schemas.microsoft.com/office/drawing/2014/main" xmlns="" id="{39484FF0-4D8B-41FC-DB77-1595F375DAF4}"/>
                </a:ext>
              </a:extLst>
            </p:cNvPr>
            <p:cNvSpPr/>
            <p:nvPr/>
          </p:nvSpPr>
          <p:spPr>
            <a:xfrm>
              <a:off x="3272716" y="4415218"/>
              <a:ext cx="106856" cy="74495"/>
            </a:xfrm>
            <a:custGeom>
              <a:avLst/>
              <a:gdLst/>
              <a:ahLst/>
              <a:cxnLst/>
              <a:rect l="l" t="t" r="r" b="b"/>
              <a:pathLst>
                <a:path w="5805" h="4047" extrusionOk="0">
                  <a:moveTo>
                    <a:pt x="3799" y="0"/>
                  </a:moveTo>
                  <a:cubicBezTo>
                    <a:pt x="2874" y="0"/>
                    <a:pt x="1955" y="356"/>
                    <a:pt x="1235" y="961"/>
                  </a:cubicBezTo>
                  <a:cubicBezTo>
                    <a:pt x="401" y="1662"/>
                    <a:pt x="1" y="2796"/>
                    <a:pt x="234" y="3863"/>
                  </a:cubicBezTo>
                  <a:lnTo>
                    <a:pt x="201" y="3897"/>
                  </a:lnTo>
                  <a:cubicBezTo>
                    <a:pt x="565" y="4000"/>
                    <a:pt x="927" y="4046"/>
                    <a:pt x="1286" y="4046"/>
                  </a:cubicBezTo>
                  <a:cubicBezTo>
                    <a:pt x="2438" y="4046"/>
                    <a:pt x="3553" y="3565"/>
                    <a:pt x="4570" y="2929"/>
                  </a:cubicBezTo>
                  <a:cubicBezTo>
                    <a:pt x="5004" y="2696"/>
                    <a:pt x="5338" y="2362"/>
                    <a:pt x="5571" y="1929"/>
                  </a:cubicBezTo>
                  <a:cubicBezTo>
                    <a:pt x="5805" y="1528"/>
                    <a:pt x="5805" y="1028"/>
                    <a:pt x="5571" y="594"/>
                  </a:cubicBezTo>
                  <a:cubicBezTo>
                    <a:pt x="5259" y="251"/>
                    <a:pt x="4800" y="24"/>
                    <a:pt x="4332" y="24"/>
                  </a:cubicBezTo>
                  <a:cubicBezTo>
                    <a:pt x="4300" y="24"/>
                    <a:pt x="4269" y="25"/>
                    <a:pt x="4237" y="27"/>
                  </a:cubicBezTo>
                  <a:cubicBezTo>
                    <a:pt x="4091" y="9"/>
                    <a:pt x="3945" y="0"/>
                    <a:pt x="3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621;p50">
              <a:extLst>
                <a:ext uri="{FF2B5EF4-FFF2-40B4-BE49-F238E27FC236}">
                  <a16:creationId xmlns:a16="http://schemas.microsoft.com/office/drawing/2014/main" xmlns="" id="{D09809E2-E991-DCDB-D241-83FA037E33FB}"/>
                </a:ext>
              </a:extLst>
            </p:cNvPr>
            <p:cNvSpPr/>
            <p:nvPr/>
          </p:nvSpPr>
          <p:spPr>
            <a:xfrm>
              <a:off x="3240171" y="4449474"/>
              <a:ext cx="92130" cy="142474"/>
            </a:xfrm>
            <a:custGeom>
              <a:avLst/>
              <a:gdLst/>
              <a:ahLst/>
              <a:cxnLst/>
              <a:rect l="l" t="t" r="r" b="b"/>
              <a:pathLst>
                <a:path w="5005" h="7740" extrusionOk="0">
                  <a:moveTo>
                    <a:pt x="4904" y="1"/>
                  </a:moveTo>
                  <a:cubicBezTo>
                    <a:pt x="4871" y="1"/>
                    <a:pt x="4771" y="34"/>
                    <a:pt x="4637" y="68"/>
                  </a:cubicBezTo>
                  <a:cubicBezTo>
                    <a:pt x="4304" y="168"/>
                    <a:pt x="3970" y="301"/>
                    <a:pt x="3670" y="468"/>
                  </a:cubicBezTo>
                  <a:cubicBezTo>
                    <a:pt x="2669" y="1102"/>
                    <a:pt x="1869" y="1969"/>
                    <a:pt x="1302" y="3003"/>
                  </a:cubicBezTo>
                  <a:cubicBezTo>
                    <a:pt x="768" y="4037"/>
                    <a:pt x="401" y="5171"/>
                    <a:pt x="234" y="6305"/>
                  </a:cubicBezTo>
                  <a:cubicBezTo>
                    <a:pt x="167" y="6739"/>
                    <a:pt x="101" y="7073"/>
                    <a:pt x="34" y="7340"/>
                  </a:cubicBezTo>
                  <a:cubicBezTo>
                    <a:pt x="1" y="7473"/>
                    <a:pt x="1" y="7606"/>
                    <a:pt x="1" y="7740"/>
                  </a:cubicBezTo>
                  <a:cubicBezTo>
                    <a:pt x="34" y="7606"/>
                    <a:pt x="67" y="7473"/>
                    <a:pt x="101" y="7340"/>
                  </a:cubicBezTo>
                  <a:cubicBezTo>
                    <a:pt x="167" y="7106"/>
                    <a:pt x="234" y="6739"/>
                    <a:pt x="334" y="6305"/>
                  </a:cubicBezTo>
                  <a:cubicBezTo>
                    <a:pt x="534" y="5171"/>
                    <a:pt x="901" y="4071"/>
                    <a:pt x="1435" y="3070"/>
                  </a:cubicBezTo>
                  <a:cubicBezTo>
                    <a:pt x="1969" y="2036"/>
                    <a:pt x="2769" y="1168"/>
                    <a:pt x="3737" y="568"/>
                  </a:cubicBezTo>
                  <a:cubicBezTo>
                    <a:pt x="4137" y="335"/>
                    <a:pt x="4571" y="134"/>
                    <a:pt x="5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622;p50">
              <a:extLst>
                <a:ext uri="{FF2B5EF4-FFF2-40B4-BE49-F238E27FC236}">
                  <a16:creationId xmlns:a16="http://schemas.microsoft.com/office/drawing/2014/main" xmlns="" id="{EC79DCAD-207A-EA74-D06E-58C616F1534C}"/>
                </a:ext>
              </a:extLst>
            </p:cNvPr>
            <p:cNvSpPr/>
            <p:nvPr/>
          </p:nvSpPr>
          <p:spPr>
            <a:xfrm>
              <a:off x="3239564" y="4292900"/>
              <a:ext cx="4933" cy="300889"/>
            </a:xfrm>
            <a:custGeom>
              <a:avLst/>
              <a:gdLst/>
              <a:ahLst/>
              <a:cxnLst/>
              <a:rect l="l" t="t" r="r" b="b"/>
              <a:pathLst>
                <a:path w="268" h="16346" extrusionOk="0">
                  <a:moveTo>
                    <a:pt x="67" y="1"/>
                  </a:moveTo>
                  <a:cubicBezTo>
                    <a:pt x="67" y="68"/>
                    <a:pt x="67" y="134"/>
                    <a:pt x="67" y="168"/>
                  </a:cubicBezTo>
                  <a:cubicBezTo>
                    <a:pt x="100" y="134"/>
                    <a:pt x="100" y="68"/>
                    <a:pt x="67" y="1"/>
                  </a:cubicBezTo>
                  <a:close/>
                  <a:moveTo>
                    <a:pt x="67" y="168"/>
                  </a:moveTo>
                  <a:lnTo>
                    <a:pt x="67" y="668"/>
                  </a:lnTo>
                  <a:cubicBezTo>
                    <a:pt x="100" y="1102"/>
                    <a:pt x="100" y="1702"/>
                    <a:pt x="100" y="2436"/>
                  </a:cubicBezTo>
                  <a:cubicBezTo>
                    <a:pt x="134" y="3904"/>
                    <a:pt x="134" y="5972"/>
                    <a:pt x="134" y="8273"/>
                  </a:cubicBezTo>
                  <a:cubicBezTo>
                    <a:pt x="134" y="10542"/>
                    <a:pt x="100" y="12610"/>
                    <a:pt x="67" y="14111"/>
                  </a:cubicBezTo>
                  <a:cubicBezTo>
                    <a:pt x="34" y="14845"/>
                    <a:pt x="0" y="15445"/>
                    <a:pt x="0" y="15879"/>
                  </a:cubicBezTo>
                  <a:lnTo>
                    <a:pt x="0" y="16346"/>
                  </a:lnTo>
                  <a:cubicBezTo>
                    <a:pt x="34" y="16212"/>
                    <a:pt x="34" y="16079"/>
                    <a:pt x="34" y="15879"/>
                  </a:cubicBezTo>
                  <a:cubicBezTo>
                    <a:pt x="67" y="15445"/>
                    <a:pt x="100" y="14845"/>
                    <a:pt x="134" y="14111"/>
                  </a:cubicBezTo>
                  <a:cubicBezTo>
                    <a:pt x="200" y="12610"/>
                    <a:pt x="234" y="10542"/>
                    <a:pt x="267" y="8273"/>
                  </a:cubicBezTo>
                  <a:cubicBezTo>
                    <a:pt x="267" y="6005"/>
                    <a:pt x="234" y="3937"/>
                    <a:pt x="167" y="2436"/>
                  </a:cubicBezTo>
                  <a:cubicBezTo>
                    <a:pt x="167" y="1669"/>
                    <a:pt x="134" y="1068"/>
                    <a:pt x="100" y="668"/>
                  </a:cubicBezTo>
                  <a:cubicBezTo>
                    <a:pt x="67" y="468"/>
                    <a:pt x="67" y="301"/>
                    <a:pt x="67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623;p50">
              <a:extLst>
                <a:ext uri="{FF2B5EF4-FFF2-40B4-BE49-F238E27FC236}">
                  <a16:creationId xmlns:a16="http://schemas.microsoft.com/office/drawing/2014/main" xmlns="" id="{D9F41B3E-EBD8-ABF3-71B7-DD151FCC9D0C}"/>
                </a:ext>
              </a:extLst>
            </p:cNvPr>
            <p:cNvSpPr/>
            <p:nvPr/>
          </p:nvSpPr>
          <p:spPr>
            <a:xfrm>
              <a:off x="3116142" y="4405628"/>
              <a:ext cx="110537" cy="104665"/>
            </a:xfrm>
            <a:custGeom>
              <a:avLst/>
              <a:gdLst/>
              <a:ahLst/>
              <a:cxnLst/>
              <a:rect l="l" t="t" r="r" b="b"/>
              <a:pathLst>
                <a:path w="6005" h="5686" extrusionOk="0">
                  <a:moveTo>
                    <a:pt x="1092" y="0"/>
                  </a:moveTo>
                  <a:cubicBezTo>
                    <a:pt x="847" y="0"/>
                    <a:pt x="617" y="60"/>
                    <a:pt x="434" y="215"/>
                  </a:cubicBezTo>
                  <a:cubicBezTo>
                    <a:pt x="0" y="615"/>
                    <a:pt x="101" y="1316"/>
                    <a:pt x="334" y="1849"/>
                  </a:cubicBezTo>
                  <a:cubicBezTo>
                    <a:pt x="1268" y="4151"/>
                    <a:pt x="3503" y="5652"/>
                    <a:pt x="5971" y="5685"/>
                  </a:cubicBezTo>
                  <a:lnTo>
                    <a:pt x="6005" y="5519"/>
                  </a:lnTo>
                  <a:cubicBezTo>
                    <a:pt x="5638" y="3250"/>
                    <a:pt x="4170" y="1282"/>
                    <a:pt x="2102" y="248"/>
                  </a:cubicBezTo>
                  <a:cubicBezTo>
                    <a:pt x="1793" y="113"/>
                    <a:pt x="1429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624;p50">
              <a:extLst>
                <a:ext uri="{FF2B5EF4-FFF2-40B4-BE49-F238E27FC236}">
                  <a16:creationId xmlns:a16="http://schemas.microsoft.com/office/drawing/2014/main" xmlns="" id="{C3B8D633-5B5C-107E-A3D9-884944B9AD3D}"/>
                </a:ext>
              </a:extLst>
            </p:cNvPr>
            <p:cNvSpPr/>
            <p:nvPr/>
          </p:nvSpPr>
          <p:spPr>
            <a:xfrm>
              <a:off x="3159123" y="4442737"/>
              <a:ext cx="82907" cy="137559"/>
            </a:xfrm>
            <a:custGeom>
              <a:avLst/>
              <a:gdLst/>
              <a:ahLst/>
              <a:cxnLst/>
              <a:rect l="l" t="t" r="r" b="b"/>
              <a:pathLst>
                <a:path w="4504" h="7473" extrusionOk="0">
                  <a:moveTo>
                    <a:pt x="0" y="0"/>
                  </a:moveTo>
                  <a:cubicBezTo>
                    <a:pt x="0" y="33"/>
                    <a:pt x="467" y="234"/>
                    <a:pt x="1168" y="734"/>
                  </a:cubicBezTo>
                  <a:cubicBezTo>
                    <a:pt x="1335" y="867"/>
                    <a:pt x="1502" y="1001"/>
                    <a:pt x="1702" y="1134"/>
                  </a:cubicBezTo>
                  <a:cubicBezTo>
                    <a:pt x="1902" y="1301"/>
                    <a:pt x="2069" y="1501"/>
                    <a:pt x="2269" y="1668"/>
                  </a:cubicBezTo>
                  <a:cubicBezTo>
                    <a:pt x="2669" y="2102"/>
                    <a:pt x="3036" y="2569"/>
                    <a:pt x="3336" y="3069"/>
                  </a:cubicBezTo>
                  <a:cubicBezTo>
                    <a:pt x="3636" y="3603"/>
                    <a:pt x="3870" y="4136"/>
                    <a:pt x="4070" y="4703"/>
                  </a:cubicBezTo>
                  <a:cubicBezTo>
                    <a:pt x="4137" y="4937"/>
                    <a:pt x="4203" y="5204"/>
                    <a:pt x="4237" y="5437"/>
                  </a:cubicBezTo>
                  <a:cubicBezTo>
                    <a:pt x="4304" y="5671"/>
                    <a:pt x="4337" y="5904"/>
                    <a:pt x="4370" y="6104"/>
                  </a:cubicBezTo>
                  <a:cubicBezTo>
                    <a:pt x="4470" y="6938"/>
                    <a:pt x="4404" y="7472"/>
                    <a:pt x="4437" y="7472"/>
                  </a:cubicBezTo>
                  <a:cubicBezTo>
                    <a:pt x="4470" y="7339"/>
                    <a:pt x="4470" y="7239"/>
                    <a:pt x="4470" y="7105"/>
                  </a:cubicBezTo>
                  <a:cubicBezTo>
                    <a:pt x="4470" y="7005"/>
                    <a:pt x="4504" y="6838"/>
                    <a:pt x="4470" y="6671"/>
                  </a:cubicBezTo>
                  <a:cubicBezTo>
                    <a:pt x="4437" y="6538"/>
                    <a:pt x="4470" y="6338"/>
                    <a:pt x="4437" y="6104"/>
                  </a:cubicBezTo>
                  <a:cubicBezTo>
                    <a:pt x="4437" y="5904"/>
                    <a:pt x="4404" y="5671"/>
                    <a:pt x="4370" y="5437"/>
                  </a:cubicBezTo>
                  <a:cubicBezTo>
                    <a:pt x="4304" y="5204"/>
                    <a:pt x="4237" y="4937"/>
                    <a:pt x="4170" y="4670"/>
                  </a:cubicBezTo>
                  <a:cubicBezTo>
                    <a:pt x="4003" y="4103"/>
                    <a:pt x="3736" y="3536"/>
                    <a:pt x="3436" y="3002"/>
                  </a:cubicBezTo>
                  <a:cubicBezTo>
                    <a:pt x="3103" y="2502"/>
                    <a:pt x="2736" y="2035"/>
                    <a:pt x="2335" y="1601"/>
                  </a:cubicBezTo>
                  <a:cubicBezTo>
                    <a:pt x="2135" y="1401"/>
                    <a:pt x="1935" y="1234"/>
                    <a:pt x="1735" y="1067"/>
                  </a:cubicBezTo>
                  <a:cubicBezTo>
                    <a:pt x="1568" y="901"/>
                    <a:pt x="1368" y="767"/>
                    <a:pt x="1201" y="634"/>
                  </a:cubicBezTo>
                  <a:cubicBezTo>
                    <a:pt x="1035" y="534"/>
                    <a:pt x="868" y="434"/>
                    <a:pt x="701" y="334"/>
                  </a:cubicBezTo>
                  <a:cubicBezTo>
                    <a:pt x="601" y="267"/>
                    <a:pt x="467" y="200"/>
                    <a:pt x="334" y="133"/>
                  </a:cubicBezTo>
                  <a:cubicBezTo>
                    <a:pt x="234" y="100"/>
                    <a:pt x="134" y="3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625;p50">
            <a:extLst>
              <a:ext uri="{FF2B5EF4-FFF2-40B4-BE49-F238E27FC236}">
                <a16:creationId xmlns:a16="http://schemas.microsoft.com/office/drawing/2014/main" xmlns="" id="{45E55B04-BB29-E058-C624-07471812C425}"/>
              </a:ext>
            </a:extLst>
          </p:cNvPr>
          <p:cNvGrpSpPr/>
          <p:nvPr/>
        </p:nvGrpSpPr>
        <p:grpSpPr>
          <a:xfrm>
            <a:off x="5655125" y="4251760"/>
            <a:ext cx="319922" cy="348178"/>
            <a:chOff x="5602314" y="4251760"/>
            <a:chExt cx="319922" cy="348178"/>
          </a:xfrm>
        </p:grpSpPr>
        <p:sp>
          <p:nvSpPr>
            <p:cNvPr id="42" name="Google Shape;1626;p50">
              <a:extLst>
                <a:ext uri="{FF2B5EF4-FFF2-40B4-BE49-F238E27FC236}">
                  <a16:creationId xmlns:a16="http://schemas.microsoft.com/office/drawing/2014/main" xmlns="" id="{EEC214C9-9007-8A5D-F4CE-2AA6109942C6}"/>
                </a:ext>
              </a:extLst>
            </p:cNvPr>
            <p:cNvSpPr/>
            <p:nvPr/>
          </p:nvSpPr>
          <p:spPr>
            <a:xfrm>
              <a:off x="5602314" y="4300282"/>
              <a:ext cx="130196" cy="299656"/>
            </a:xfrm>
            <a:custGeom>
              <a:avLst/>
              <a:gdLst/>
              <a:ahLst/>
              <a:cxnLst/>
              <a:rect l="l" t="t" r="r" b="b"/>
              <a:pathLst>
                <a:path w="7073" h="16279" extrusionOk="0">
                  <a:moveTo>
                    <a:pt x="1" y="0"/>
                  </a:moveTo>
                  <a:cubicBezTo>
                    <a:pt x="134" y="200"/>
                    <a:pt x="267" y="400"/>
                    <a:pt x="434" y="567"/>
                  </a:cubicBezTo>
                  <a:cubicBezTo>
                    <a:pt x="601" y="767"/>
                    <a:pt x="768" y="968"/>
                    <a:pt x="968" y="1234"/>
                  </a:cubicBezTo>
                  <a:cubicBezTo>
                    <a:pt x="1168" y="1468"/>
                    <a:pt x="1402" y="1768"/>
                    <a:pt x="1635" y="2102"/>
                  </a:cubicBezTo>
                  <a:cubicBezTo>
                    <a:pt x="2202" y="2869"/>
                    <a:pt x="2702" y="3669"/>
                    <a:pt x="3203" y="4503"/>
                  </a:cubicBezTo>
                  <a:cubicBezTo>
                    <a:pt x="4370" y="6505"/>
                    <a:pt x="5304" y="8640"/>
                    <a:pt x="5971" y="10875"/>
                  </a:cubicBezTo>
                  <a:cubicBezTo>
                    <a:pt x="6272" y="11909"/>
                    <a:pt x="6505" y="12876"/>
                    <a:pt x="6639" y="13677"/>
                  </a:cubicBezTo>
                  <a:cubicBezTo>
                    <a:pt x="6739" y="14077"/>
                    <a:pt x="6772" y="14410"/>
                    <a:pt x="6839" y="14744"/>
                  </a:cubicBezTo>
                  <a:cubicBezTo>
                    <a:pt x="6872" y="15078"/>
                    <a:pt x="6905" y="15344"/>
                    <a:pt x="6939" y="15578"/>
                  </a:cubicBezTo>
                  <a:cubicBezTo>
                    <a:pt x="6972" y="15811"/>
                    <a:pt x="7006" y="16045"/>
                    <a:pt x="7039" y="16278"/>
                  </a:cubicBezTo>
                  <a:cubicBezTo>
                    <a:pt x="7072" y="16045"/>
                    <a:pt x="7039" y="15811"/>
                    <a:pt x="7039" y="15578"/>
                  </a:cubicBezTo>
                  <a:cubicBezTo>
                    <a:pt x="7006" y="15344"/>
                    <a:pt x="7006" y="15044"/>
                    <a:pt x="6939" y="14744"/>
                  </a:cubicBezTo>
                  <a:cubicBezTo>
                    <a:pt x="6905" y="14410"/>
                    <a:pt x="6872" y="14077"/>
                    <a:pt x="6772" y="13643"/>
                  </a:cubicBezTo>
                  <a:cubicBezTo>
                    <a:pt x="6639" y="12709"/>
                    <a:pt x="6438" y="11775"/>
                    <a:pt x="6172" y="10841"/>
                  </a:cubicBezTo>
                  <a:cubicBezTo>
                    <a:pt x="5838" y="9707"/>
                    <a:pt x="5438" y="8606"/>
                    <a:pt x="4971" y="7506"/>
                  </a:cubicBezTo>
                  <a:cubicBezTo>
                    <a:pt x="4504" y="6438"/>
                    <a:pt x="3970" y="5371"/>
                    <a:pt x="3370" y="4370"/>
                  </a:cubicBezTo>
                  <a:cubicBezTo>
                    <a:pt x="2869" y="3569"/>
                    <a:pt x="2336" y="2769"/>
                    <a:pt x="1735" y="2002"/>
                  </a:cubicBezTo>
                  <a:cubicBezTo>
                    <a:pt x="1502" y="1668"/>
                    <a:pt x="1268" y="1401"/>
                    <a:pt x="1068" y="1134"/>
                  </a:cubicBezTo>
                  <a:cubicBezTo>
                    <a:pt x="868" y="901"/>
                    <a:pt x="668" y="667"/>
                    <a:pt x="501" y="501"/>
                  </a:cubicBezTo>
                  <a:cubicBezTo>
                    <a:pt x="367" y="334"/>
                    <a:pt x="201" y="1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7;p50">
              <a:extLst>
                <a:ext uri="{FF2B5EF4-FFF2-40B4-BE49-F238E27FC236}">
                  <a16:creationId xmlns:a16="http://schemas.microsoft.com/office/drawing/2014/main" xmlns="" id="{26CB10E8-112B-6076-4DA4-20AC01EFCFD1}"/>
                </a:ext>
              </a:extLst>
            </p:cNvPr>
            <p:cNvSpPr/>
            <p:nvPr/>
          </p:nvSpPr>
          <p:spPr>
            <a:xfrm>
              <a:off x="5751525" y="4251760"/>
              <a:ext cx="111770" cy="342030"/>
            </a:xfrm>
            <a:custGeom>
              <a:avLst/>
              <a:gdLst/>
              <a:ahLst/>
              <a:cxnLst/>
              <a:rect l="l" t="t" r="r" b="b"/>
              <a:pathLst>
                <a:path w="6072" h="18581" extrusionOk="0">
                  <a:moveTo>
                    <a:pt x="6071" y="1"/>
                  </a:moveTo>
                  <a:cubicBezTo>
                    <a:pt x="6005" y="1"/>
                    <a:pt x="5938" y="34"/>
                    <a:pt x="5871" y="68"/>
                  </a:cubicBezTo>
                  <a:cubicBezTo>
                    <a:pt x="5771" y="168"/>
                    <a:pt x="5571" y="234"/>
                    <a:pt x="5371" y="401"/>
                  </a:cubicBezTo>
                  <a:cubicBezTo>
                    <a:pt x="4770" y="835"/>
                    <a:pt x="4203" y="1335"/>
                    <a:pt x="3736" y="1869"/>
                  </a:cubicBezTo>
                  <a:cubicBezTo>
                    <a:pt x="2135" y="3704"/>
                    <a:pt x="1034" y="5939"/>
                    <a:pt x="601" y="8340"/>
                  </a:cubicBezTo>
                  <a:cubicBezTo>
                    <a:pt x="134" y="10742"/>
                    <a:pt x="0" y="13177"/>
                    <a:pt x="200" y="15579"/>
                  </a:cubicBezTo>
                  <a:cubicBezTo>
                    <a:pt x="234" y="16513"/>
                    <a:pt x="301" y="17247"/>
                    <a:pt x="334" y="17780"/>
                  </a:cubicBezTo>
                  <a:cubicBezTo>
                    <a:pt x="367" y="18014"/>
                    <a:pt x="401" y="18214"/>
                    <a:pt x="401" y="18381"/>
                  </a:cubicBezTo>
                  <a:cubicBezTo>
                    <a:pt x="401" y="18447"/>
                    <a:pt x="434" y="18514"/>
                    <a:pt x="434" y="18581"/>
                  </a:cubicBezTo>
                  <a:cubicBezTo>
                    <a:pt x="434" y="18514"/>
                    <a:pt x="434" y="18447"/>
                    <a:pt x="434" y="18381"/>
                  </a:cubicBezTo>
                  <a:lnTo>
                    <a:pt x="434" y="17780"/>
                  </a:lnTo>
                  <a:cubicBezTo>
                    <a:pt x="401" y="17213"/>
                    <a:pt x="401" y="16479"/>
                    <a:pt x="334" y="15579"/>
                  </a:cubicBezTo>
                  <a:cubicBezTo>
                    <a:pt x="234" y="13177"/>
                    <a:pt x="367" y="10775"/>
                    <a:pt x="801" y="8407"/>
                  </a:cubicBezTo>
                  <a:cubicBezTo>
                    <a:pt x="1268" y="6039"/>
                    <a:pt x="2302" y="3837"/>
                    <a:pt x="3836" y="1969"/>
                  </a:cubicBezTo>
                  <a:cubicBezTo>
                    <a:pt x="4337" y="1402"/>
                    <a:pt x="4870" y="902"/>
                    <a:pt x="5438" y="468"/>
                  </a:cubicBezTo>
                  <a:cubicBezTo>
                    <a:pt x="5671" y="335"/>
                    <a:pt x="5871" y="168"/>
                    <a:pt x="6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28;p50">
              <a:extLst>
                <a:ext uri="{FF2B5EF4-FFF2-40B4-BE49-F238E27FC236}">
                  <a16:creationId xmlns:a16="http://schemas.microsoft.com/office/drawing/2014/main" xmlns="" id="{A74AB1FA-012B-5FEB-F81B-03FF872FBE9A}"/>
                </a:ext>
              </a:extLst>
            </p:cNvPr>
            <p:cNvSpPr/>
            <p:nvPr/>
          </p:nvSpPr>
          <p:spPr>
            <a:xfrm>
              <a:off x="5785284" y="4384404"/>
              <a:ext cx="136952" cy="211852"/>
            </a:xfrm>
            <a:custGeom>
              <a:avLst/>
              <a:gdLst/>
              <a:ahLst/>
              <a:cxnLst/>
              <a:rect l="l" t="t" r="r" b="b"/>
              <a:pathLst>
                <a:path w="7440" h="11509" extrusionOk="0">
                  <a:moveTo>
                    <a:pt x="7440" y="0"/>
                  </a:moveTo>
                  <a:lnTo>
                    <a:pt x="7440" y="0"/>
                  </a:lnTo>
                  <a:cubicBezTo>
                    <a:pt x="7239" y="33"/>
                    <a:pt x="7073" y="100"/>
                    <a:pt x="6873" y="167"/>
                  </a:cubicBezTo>
                  <a:cubicBezTo>
                    <a:pt x="6406" y="367"/>
                    <a:pt x="5905" y="601"/>
                    <a:pt x="5472" y="867"/>
                  </a:cubicBezTo>
                  <a:cubicBezTo>
                    <a:pt x="2336" y="2635"/>
                    <a:pt x="335" y="5804"/>
                    <a:pt x="34" y="9373"/>
                  </a:cubicBezTo>
                  <a:cubicBezTo>
                    <a:pt x="1" y="9907"/>
                    <a:pt x="1" y="10408"/>
                    <a:pt x="34" y="10941"/>
                  </a:cubicBezTo>
                  <a:cubicBezTo>
                    <a:pt x="68" y="11141"/>
                    <a:pt x="68" y="11342"/>
                    <a:pt x="134" y="11508"/>
                  </a:cubicBezTo>
                  <a:cubicBezTo>
                    <a:pt x="168" y="11508"/>
                    <a:pt x="68" y="10708"/>
                    <a:pt x="201" y="9373"/>
                  </a:cubicBezTo>
                  <a:cubicBezTo>
                    <a:pt x="568" y="5904"/>
                    <a:pt x="2536" y="2802"/>
                    <a:pt x="5505" y="1001"/>
                  </a:cubicBezTo>
                  <a:cubicBezTo>
                    <a:pt x="6639" y="300"/>
                    <a:pt x="7440" y="67"/>
                    <a:pt x="7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1630;p50">
            <a:extLst>
              <a:ext uri="{FF2B5EF4-FFF2-40B4-BE49-F238E27FC236}">
                <a16:creationId xmlns:a16="http://schemas.microsoft.com/office/drawing/2014/main" xmlns="" id="{5C1C8ED7-1F87-61F6-88DF-2A8F781560EF}"/>
              </a:ext>
            </a:extLst>
          </p:cNvPr>
          <p:cNvSpPr/>
          <p:nvPr/>
        </p:nvSpPr>
        <p:spPr>
          <a:xfrm>
            <a:off x="6283603" y="1771999"/>
            <a:ext cx="206400" cy="2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23" name="Google Shape;1632;p50">
            <a:extLst>
              <a:ext uri="{FF2B5EF4-FFF2-40B4-BE49-F238E27FC236}">
                <a16:creationId xmlns:a16="http://schemas.microsoft.com/office/drawing/2014/main" xmlns="" id="{A8409F13-0DD9-5534-BBCD-B33956656489}"/>
              </a:ext>
            </a:extLst>
          </p:cNvPr>
          <p:cNvSpPr txBox="1"/>
          <p:nvPr/>
        </p:nvSpPr>
        <p:spPr>
          <a:xfrm>
            <a:off x="6571464" y="1875199"/>
            <a:ext cx="209605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bentang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geografis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Jember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beragam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BAPPEDA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memainkan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tantangan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kesenjangan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regional 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4" name="Google Shape;1633;p50">
            <a:extLst>
              <a:ext uri="{FF2B5EF4-FFF2-40B4-BE49-F238E27FC236}">
                <a16:creationId xmlns:a16="http://schemas.microsoft.com/office/drawing/2014/main" xmlns="" id="{5C7348FA-75E5-215B-E6BD-EAD32B56110B}"/>
              </a:ext>
            </a:extLst>
          </p:cNvPr>
          <p:cNvSpPr/>
          <p:nvPr/>
        </p:nvSpPr>
        <p:spPr>
          <a:xfrm>
            <a:off x="6283521" y="3137675"/>
            <a:ext cx="206400" cy="20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27" name="Google Shape;1636;p50">
            <a:extLst>
              <a:ext uri="{FF2B5EF4-FFF2-40B4-BE49-F238E27FC236}">
                <a16:creationId xmlns:a16="http://schemas.microsoft.com/office/drawing/2014/main" xmlns="" id="{88D766FF-2944-1750-EFEC-162E37B0012F}"/>
              </a:ext>
            </a:extLst>
          </p:cNvPr>
          <p:cNvSpPr/>
          <p:nvPr/>
        </p:nvSpPr>
        <p:spPr>
          <a:xfrm flipH="1">
            <a:off x="2581112" y="1687648"/>
            <a:ext cx="206400" cy="20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29" name="Google Shape;1638;p50">
            <a:extLst>
              <a:ext uri="{FF2B5EF4-FFF2-40B4-BE49-F238E27FC236}">
                <a16:creationId xmlns:a16="http://schemas.microsoft.com/office/drawing/2014/main" xmlns="" id="{EB736F10-40FE-FCB9-8C4B-CA981192F9D2}"/>
              </a:ext>
            </a:extLst>
          </p:cNvPr>
          <p:cNvSpPr txBox="1"/>
          <p:nvPr/>
        </p:nvSpPr>
        <p:spPr>
          <a:xfrm flipH="1">
            <a:off x="453246" y="1861137"/>
            <a:ext cx="2152106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Daerah (BAPPEDA)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Jember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merumuskan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sz="1000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830" name="Google Shape;1639;p50">
            <a:extLst>
              <a:ext uri="{FF2B5EF4-FFF2-40B4-BE49-F238E27FC236}">
                <a16:creationId xmlns:a16="http://schemas.microsoft.com/office/drawing/2014/main" xmlns="" id="{4EA9E769-5C98-1A8F-8B5D-593152D87128}"/>
              </a:ext>
            </a:extLst>
          </p:cNvPr>
          <p:cNvSpPr/>
          <p:nvPr/>
        </p:nvSpPr>
        <p:spPr>
          <a:xfrm flipH="1">
            <a:off x="2605352" y="3392436"/>
            <a:ext cx="206400" cy="20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949" name="Google Shape;1758;p50">
            <a:extLst>
              <a:ext uri="{FF2B5EF4-FFF2-40B4-BE49-F238E27FC236}">
                <a16:creationId xmlns:a16="http://schemas.microsoft.com/office/drawing/2014/main" xmlns="" id="{4E2E24E1-67D6-F7F6-AA74-9A1B39CE1A3B}"/>
              </a:ext>
            </a:extLst>
          </p:cNvPr>
          <p:cNvCxnSpPr>
            <a:stCxn id="827" idx="2"/>
          </p:cNvCxnSpPr>
          <p:nvPr/>
        </p:nvCxnSpPr>
        <p:spPr>
          <a:xfrm>
            <a:off x="2787512" y="1790848"/>
            <a:ext cx="1343100" cy="23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0" name="Google Shape;1759;p50">
            <a:extLst>
              <a:ext uri="{FF2B5EF4-FFF2-40B4-BE49-F238E27FC236}">
                <a16:creationId xmlns:a16="http://schemas.microsoft.com/office/drawing/2014/main" xmlns="" id="{03862F14-D273-3FB6-A8A5-5F510FDDADD0}"/>
              </a:ext>
            </a:extLst>
          </p:cNvPr>
          <p:cNvCxnSpPr>
            <a:cxnSpLocks/>
          </p:cNvCxnSpPr>
          <p:nvPr/>
        </p:nvCxnSpPr>
        <p:spPr>
          <a:xfrm flipV="1">
            <a:off x="2715529" y="2971580"/>
            <a:ext cx="1460866" cy="49371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1" name="Google Shape;1760;p50">
            <a:extLst>
              <a:ext uri="{FF2B5EF4-FFF2-40B4-BE49-F238E27FC236}">
                <a16:creationId xmlns:a16="http://schemas.microsoft.com/office/drawing/2014/main" xmlns="" id="{655706FB-7D6E-EB7A-F60C-9B0939039F06}"/>
              </a:ext>
            </a:extLst>
          </p:cNvPr>
          <p:cNvCxnSpPr>
            <a:stCxn id="821" idx="2"/>
          </p:cNvCxnSpPr>
          <p:nvPr/>
        </p:nvCxnSpPr>
        <p:spPr>
          <a:xfrm flipH="1">
            <a:off x="4776703" y="1875199"/>
            <a:ext cx="1506900" cy="907800"/>
          </a:xfrm>
          <a:prstGeom prst="bentConnector3">
            <a:avLst>
              <a:gd name="adj1" fmla="val 62204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2" name="Google Shape;1761;p50">
            <a:extLst>
              <a:ext uri="{FF2B5EF4-FFF2-40B4-BE49-F238E27FC236}">
                <a16:creationId xmlns:a16="http://schemas.microsoft.com/office/drawing/2014/main" xmlns="" id="{6E7B11F4-734F-9F33-7CCE-FED78C373A19}"/>
              </a:ext>
            </a:extLst>
          </p:cNvPr>
          <p:cNvCxnSpPr>
            <a:stCxn id="824" idx="2"/>
          </p:cNvCxnSpPr>
          <p:nvPr/>
        </p:nvCxnSpPr>
        <p:spPr>
          <a:xfrm flipH="1">
            <a:off x="4907421" y="3240875"/>
            <a:ext cx="1376100" cy="891000"/>
          </a:xfrm>
          <a:prstGeom prst="bentConnector3">
            <a:avLst>
              <a:gd name="adj1" fmla="val 376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7" name="Google Shape;3577;p69">
            <a:extLst>
              <a:ext uri="{FF2B5EF4-FFF2-40B4-BE49-F238E27FC236}">
                <a16:creationId xmlns:a16="http://schemas.microsoft.com/office/drawing/2014/main" xmlns="" id="{2B8829B2-BB54-2225-FD0A-8F177B0C6CF4}"/>
              </a:ext>
            </a:extLst>
          </p:cNvPr>
          <p:cNvCxnSpPr/>
          <p:nvPr/>
        </p:nvCxnSpPr>
        <p:spPr>
          <a:xfrm>
            <a:off x="3545834" y="4462452"/>
            <a:ext cx="1875258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9" name="Google Shape;3579;p69">
            <a:extLst>
              <a:ext uri="{FF2B5EF4-FFF2-40B4-BE49-F238E27FC236}">
                <a16:creationId xmlns:a16="http://schemas.microsoft.com/office/drawing/2014/main" xmlns="" id="{DE52F08D-7011-931B-A7EA-401BBEABDFB0}"/>
              </a:ext>
            </a:extLst>
          </p:cNvPr>
          <p:cNvSpPr/>
          <p:nvPr/>
        </p:nvSpPr>
        <p:spPr>
          <a:xfrm>
            <a:off x="4174615" y="2812725"/>
            <a:ext cx="5992" cy="306294"/>
          </a:xfrm>
          <a:custGeom>
            <a:avLst/>
            <a:gdLst/>
            <a:ahLst/>
            <a:cxnLst/>
            <a:rect l="l" t="t" r="r" b="b"/>
            <a:pathLst>
              <a:path w="396" h="20245" extrusionOk="0">
                <a:moveTo>
                  <a:pt x="1" y="1"/>
                </a:moveTo>
                <a:lnTo>
                  <a:pt x="1" y="20244"/>
                </a:lnTo>
                <a:lnTo>
                  <a:pt x="396" y="20244"/>
                </a:lnTo>
                <a:lnTo>
                  <a:pt x="396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3580;p69">
            <a:extLst>
              <a:ext uri="{FF2B5EF4-FFF2-40B4-BE49-F238E27FC236}">
                <a16:creationId xmlns:a16="http://schemas.microsoft.com/office/drawing/2014/main" xmlns="" id="{34655FC2-D658-56B1-8532-519337FC701F}"/>
              </a:ext>
            </a:extLst>
          </p:cNvPr>
          <p:cNvSpPr/>
          <p:nvPr/>
        </p:nvSpPr>
        <p:spPr>
          <a:xfrm>
            <a:off x="4077580" y="2817324"/>
            <a:ext cx="5523" cy="306294"/>
          </a:xfrm>
          <a:custGeom>
            <a:avLst/>
            <a:gdLst/>
            <a:ahLst/>
            <a:cxnLst/>
            <a:rect l="l" t="t" r="r" b="b"/>
            <a:pathLst>
              <a:path w="365" h="20245" extrusionOk="0">
                <a:moveTo>
                  <a:pt x="0" y="1"/>
                </a:moveTo>
                <a:lnTo>
                  <a:pt x="0" y="20244"/>
                </a:lnTo>
                <a:lnTo>
                  <a:pt x="365" y="20244"/>
                </a:lnTo>
                <a:lnTo>
                  <a:pt x="365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3581;p69">
            <a:extLst>
              <a:ext uri="{FF2B5EF4-FFF2-40B4-BE49-F238E27FC236}">
                <a16:creationId xmlns:a16="http://schemas.microsoft.com/office/drawing/2014/main" xmlns="" id="{99B2BFD6-79F5-4064-8CB3-5701DD9DB06F}"/>
              </a:ext>
            </a:extLst>
          </p:cNvPr>
          <p:cNvSpPr/>
          <p:nvPr/>
        </p:nvSpPr>
        <p:spPr>
          <a:xfrm>
            <a:off x="3980075" y="2811802"/>
            <a:ext cx="5538" cy="306294"/>
          </a:xfrm>
          <a:custGeom>
            <a:avLst/>
            <a:gdLst/>
            <a:ahLst/>
            <a:cxnLst/>
            <a:rect l="l" t="t" r="r" b="b"/>
            <a:pathLst>
              <a:path w="366" h="20245" extrusionOk="0">
                <a:moveTo>
                  <a:pt x="0" y="1"/>
                </a:moveTo>
                <a:lnTo>
                  <a:pt x="0" y="20244"/>
                </a:lnTo>
                <a:lnTo>
                  <a:pt x="365" y="20244"/>
                </a:lnTo>
                <a:lnTo>
                  <a:pt x="365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3582;p69">
            <a:extLst>
              <a:ext uri="{FF2B5EF4-FFF2-40B4-BE49-F238E27FC236}">
                <a16:creationId xmlns:a16="http://schemas.microsoft.com/office/drawing/2014/main" xmlns="" id="{D1581917-9626-9AEE-DD09-B2D1F4E11028}"/>
              </a:ext>
            </a:extLst>
          </p:cNvPr>
          <p:cNvSpPr/>
          <p:nvPr/>
        </p:nvSpPr>
        <p:spPr>
          <a:xfrm>
            <a:off x="3882571" y="2817324"/>
            <a:ext cx="5992" cy="306294"/>
          </a:xfrm>
          <a:custGeom>
            <a:avLst/>
            <a:gdLst/>
            <a:ahLst/>
            <a:cxnLst/>
            <a:rect l="l" t="t" r="r" b="b"/>
            <a:pathLst>
              <a:path w="396" h="20245" extrusionOk="0">
                <a:moveTo>
                  <a:pt x="0" y="1"/>
                </a:moveTo>
                <a:lnTo>
                  <a:pt x="0" y="20244"/>
                </a:lnTo>
                <a:lnTo>
                  <a:pt x="396" y="20244"/>
                </a:lnTo>
                <a:lnTo>
                  <a:pt x="396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3583;p69">
            <a:extLst>
              <a:ext uri="{FF2B5EF4-FFF2-40B4-BE49-F238E27FC236}">
                <a16:creationId xmlns:a16="http://schemas.microsoft.com/office/drawing/2014/main" xmlns="" id="{F81B28CA-7D96-D604-47D3-D209F00BFF8C}"/>
              </a:ext>
            </a:extLst>
          </p:cNvPr>
          <p:cNvSpPr/>
          <p:nvPr/>
        </p:nvSpPr>
        <p:spPr>
          <a:xfrm>
            <a:off x="4025605" y="3180158"/>
            <a:ext cx="62567" cy="152701"/>
          </a:xfrm>
          <a:custGeom>
            <a:avLst/>
            <a:gdLst/>
            <a:ahLst/>
            <a:cxnLst/>
            <a:rect l="l" t="t" r="r" b="b"/>
            <a:pathLst>
              <a:path w="4135" h="10093" extrusionOk="0">
                <a:moveTo>
                  <a:pt x="1" y="1"/>
                </a:moveTo>
                <a:lnTo>
                  <a:pt x="1" y="10092"/>
                </a:lnTo>
                <a:lnTo>
                  <a:pt x="4134" y="10092"/>
                </a:lnTo>
                <a:lnTo>
                  <a:pt x="4134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3584;p69">
            <a:extLst>
              <a:ext uri="{FF2B5EF4-FFF2-40B4-BE49-F238E27FC236}">
                <a16:creationId xmlns:a16="http://schemas.microsoft.com/office/drawing/2014/main" xmlns="" id="{9329FF9B-4D3B-9F85-F5C6-7022E462C95A}"/>
              </a:ext>
            </a:extLst>
          </p:cNvPr>
          <p:cNvSpPr/>
          <p:nvPr/>
        </p:nvSpPr>
        <p:spPr>
          <a:xfrm>
            <a:off x="4025605" y="3480914"/>
            <a:ext cx="62567" cy="152685"/>
          </a:xfrm>
          <a:custGeom>
            <a:avLst/>
            <a:gdLst/>
            <a:ahLst/>
            <a:cxnLst/>
            <a:rect l="l" t="t" r="r" b="b"/>
            <a:pathLst>
              <a:path w="4135" h="10092" extrusionOk="0">
                <a:moveTo>
                  <a:pt x="1" y="1"/>
                </a:moveTo>
                <a:lnTo>
                  <a:pt x="1" y="10092"/>
                </a:lnTo>
                <a:lnTo>
                  <a:pt x="4134" y="10092"/>
                </a:lnTo>
                <a:lnTo>
                  <a:pt x="4134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3585;p69">
            <a:extLst>
              <a:ext uri="{FF2B5EF4-FFF2-40B4-BE49-F238E27FC236}">
                <a16:creationId xmlns:a16="http://schemas.microsoft.com/office/drawing/2014/main" xmlns="" id="{342FDD40-93F5-FB45-9A07-DC0A8F30C402}"/>
              </a:ext>
            </a:extLst>
          </p:cNvPr>
          <p:cNvSpPr/>
          <p:nvPr/>
        </p:nvSpPr>
        <p:spPr>
          <a:xfrm>
            <a:off x="4319496" y="3180158"/>
            <a:ext cx="63021" cy="152701"/>
          </a:xfrm>
          <a:custGeom>
            <a:avLst/>
            <a:gdLst/>
            <a:ahLst/>
            <a:cxnLst/>
            <a:rect l="l" t="t" r="r" b="b"/>
            <a:pathLst>
              <a:path w="4165" h="10093" extrusionOk="0">
                <a:moveTo>
                  <a:pt x="0" y="1"/>
                </a:moveTo>
                <a:lnTo>
                  <a:pt x="0" y="10092"/>
                </a:lnTo>
                <a:lnTo>
                  <a:pt x="4165" y="10092"/>
                </a:lnTo>
                <a:lnTo>
                  <a:pt x="4165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3586;p69">
            <a:extLst>
              <a:ext uri="{FF2B5EF4-FFF2-40B4-BE49-F238E27FC236}">
                <a16:creationId xmlns:a16="http://schemas.microsoft.com/office/drawing/2014/main" xmlns="" id="{19BAF046-21D5-F403-533C-246FD79F10D4}"/>
              </a:ext>
            </a:extLst>
          </p:cNvPr>
          <p:cNvSpPr/>
          <p:nvPr/>
        </p:nvSpPr>
        <p:spPr>
          <a:xfrm>
            <a:off x="4455630" y="3180158"/>
            <a:ext cx="63021" cy="152701"/>
          </a:xfrm>
          <a:custGeom>
            <a:avLst/>
            <a:gdLst/>
            <a:ahLst/>
            <a:cxnLst/>
            <a:rect l="l" t="t" r="r" b="b"/>
            <a:pathLst>
              <a:path w="4165" h="10093" extrusionOk="0">
                <a:moveTo>
                  <a:pt x="0" y="1"/>
                </a:moveTo>
                <a:lnTo>
                  <a:pt x="0" y="10092"/>
                </a:lnTo>
                <a:lnTo>
                  <a:pt x="4165" y="10092"/>
                </a:lnTo>
                <a:lnTo>
                  <a:pt x="4165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3587;p69">
            <a:extLst>
              <a:ext uri="{FF2B5EF4-FFF2-40B4-BE49-F238E27FC236}">
                <a16:creationId xmlns:a16="http://schemas.microsoft.com/office/drawing/2014/main" xmlns="" id="{B6CDB4E9-FDD2-3677-C28B-302C9400743E}"/>
              </a:ext>
            </a:extLst>
          </p:cNvPr>
          <p:cNvSpPr/>
          <p:nvPr/>
        </p:nvSpPr>
        <p:spPr>
          <a:xfrm>
            <a:off x="4319496" y="3469416"/>
            <a:ext cx="63021" cy="152685"/>
          </a:xfrm>
          <a:custGeom>
            <a:avLst/>
            <a:gdLst/>
            <a:ahLst/>
            <a:cxnLst/>
            <a:rect l="l" t="t" r="r" b="b"/>
            <a:pathLst>
              <a:path w="4165" h="10092" extrusionOk="0">
                <a:moveTo>
                  <a:pt x="0" y="1"/>
                </a:moveTo>
                <a:lnTo>
                  <a:pt x="0" y="10092"/>
                </a:lnTo>
                <a:lnTo>
                  <a:pt x="4165" y="10092"/>
                </a:lnTo>
                <a:lnTo>
                  <a:pt x="4165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3588;p69">
            <a:extLst>
              <a:ext uri="{FF2B5EF4-FFF2-40B4-BE49-F238E27FC236}">
                <a16:creationId xmlns:a16="http://schemas.microsoft.com/office/drawing/2014/main" xmlns="" id="{137F3C6D-D02E-35C1-DEFA-88F9C5985943}"/>
              </a:ext>
            </a:extLst>
          </p:cNvPr>
          <p:cNvSpPr/>
          <p:nvPr/>
        </p:nvSpPr>
        <p:spPr>
          <a:xfrm>
            <a:off x="4455630" y="3469416"/>
            <a:ext cx="63021" cy="152685"/>
          </a:xfrm>
          <a:custGeom>
            <a:avLst/>
            <a:gdLst/>
            <a:ahLst/>
            <a:cxnLst/>
            <a:rect l="l" t="t" r="r" b="b"/>
            <a:pathLst>
              <a:path w="4165" h="10092" extrusionOk="0">
                <a:moveTo>
                  <a:pt x="0" y="1"/>
                </a:moveTo>
                <a:lnTo>
                  <a:pt x="0" y="10092"/>
                </a:lnTo>
                <a:lnTo>
                  <a:pt x="4165" y="10092"/>
                </a:lnTo>
                <a:lnTo>
                  <a:pt x="4165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3589;p69">
            <a:extLst>
              <a:ext uri="{FF2B5EF4-FFF2-40B4-BE49-F238E27FC236}">
                <a16:creationId xmlns:a16="http://schemas.microsoft.com/office/drawing/2014/main" xmlns="" id="{CAE471A5-5BB5-086D-3349-7855ABC50997}"/>
              </a:ext>
            </a:extLst>
          </p:cNvPr>
          <p:cNvSpPr/>
          <p:nvPr/>
        </p:nvSpPr>
        <p:spPr>
          <a:xfrm>
            <a:off x="4455630" y="3759128"/>
            <a:ext cx="63021" cy="152701"/>
          </a:xfrm>
          <a:custGeom>
            <a:avLst/>
            <a:gdLst/>
            <a:ahLst/>
            <a:cxnLst/>
            <a:rect l="l" t="t" r="r" b="b"/>
            <a:pathLst>
              <a:path w="4165" h="10093" extrusionOk="0">
                <a:moveTo>
                  <a:pt x="0" y="1"/>
                </a:moveTo>
                <a:lnTo>
                  <a:pt x="0" y="10092"/>
                </a:lnTo>
                <a:lnTo>
                  <a:pt x="4165" y="10092"/>
                </a:lnTo>
                <a:lnTo>
                  <a:pt x="4165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3590;p69">
            <a:extLst>
              <a:ext uri="{FF2B5EF4-FFF2-40B4-BE49-F238E27FC236}">
                <a16:creationId xmlns:a16="http://schemas.microsoft.com/office/drawing/2014/main" xmlns="" id="{F8123CC7-B16B-3A58-2AC0-E5E210835322}"/>
              </a:ext>
            </a:extLst>
          </p:cNvPr>
          <p:cNvSpPr/>
          <p:nvPr/>
        </p:nvSpPr>
        <p:spPr>
          <a:xfrm>
            <a:off x="4250044" y="2901943"/>
            <a:ext cx="327482" cy="169252"/>
          </a:xfrm>
          <a:custGeom>
            <a:avLst/>
            <a:gdLst/>
            <a:ahLst/>
            <a:cxnLst/>
            <a:rect l="l" t="t" r="r" b="b"/>
            <a:pathLst>
              <a:path w="21643" h="11187" extrusionOk="0">
                <a:moveTo>
                  <a:pt x="10821" y="0"/>
                </a:moveTo>
                <a:lnTo>
                  <a:pt x="10821" y="2675"/>
                </a:lnTo>
                <a:lnTo>
                  <a:pt x="4590" y="2675"/>
                </a:lnTo>
                <a:lnTo>
                  <a:pt x="4590" y="5684"/>
                </a:lnTo>
                <a:lnTo>
                  <a:pt x="1" y="5684"/>
                </a:lnTo>
                <a:lnTo>
                  <a:pt x="1" y="11186"/>
                </a:lnTo>
                <a:lnTo>
                  <a:pt x="21642" y="10761"/>
                </a:lnTo>
                <a:lnTo>
                  <a:pt x="21642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3591;p69">
            <a:extLst>
              <a:ext uri="{FF2B5EF4-FFF2-40B4-BE49-F238E27FC236}">
                <a16:creationId xmlns:a16="http://schemas.microsoft.com/office/drawing/2014/main" xmlns="" id="{52D1D196-9057-9E95-F6E7-80E825762F3E}"/>
              </a:ext>
            </a:extLst>
          </p:cNvPr>
          <p:cNvSpPr/>
          <p:nvPr/>
        </p:nvSpPr>
        <p:spPr>
          <a:xfrm>
            <a:off x="4246821" y="2766747"/>
            <a:ext cx="5992" cy="306279"/>
          </a:xfrm>
          <a:custGeom>
            <a:avLst/>
            <a:gdLst/>
            <a:ahLst/>
            <a:cxnLst/>
            <a:rect l="l" t="t" r="r" b="b"/>
            <a:pathLst>
              <a:path w="396" h="20244" extrusionOk="0">
                <a:moveTo>
                  <a:pt x="1" y="0"/>
                </a:moveTo>
                <a:lnTo>
                  <a:pt x="1" y="20244"/>
                </a:lnTo>
                <a:lnTo>
                  <a:pt x="396" y="20244"/>
                </a:lnTo>
                <a:lnTo>
                  <a:pt x="396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3592;p69">
            <a:extLst>
              <a:ext uri="{FF2B5EF4-FFF2-40B4-BE49-F238E27FC236}">
                <a16:creationId xmlns:a16="http://schemas.microsoft.com/office/drawing/2014/main" xmlns="" id="{C88F701D-7CC7-4C62-516B-9540E8CF3C06}"/>
              </a:ext>
            </a:extLst>
          </p:cNvPr>
          <p:cNvSpPr/>
          <p:nvPr/>
        </p:nvSpPr>
        <p:spPr>
          <a:xfrm>
            <a:off x="4316727" y="2766747"/>
            <a:ext cx="5538" cy="306279"/>
          </a:xfrm>
          <a:custGeom>
            <a:avLst/>
            <a:gdLst/>
            <a:ahLst/>
            <a:cxnLst/>
            <a:rect l="l" t="t" r="r" b="b"/>
            <a:pathLst>
              <a:path w="366" h="20244" extrusionOk="0">
                <a:moveTo>
                  <a:pt x="1" y="0"/>
                </a:moveTo>
                <a:lnTo>
                  <a:pt x="1" y="20244"/>
                </a:lnTo>
                <a:lnTo>
                  <a:pt x="366" y="20244"/>
                </a:lnTo>
                <a:lnTo>
                  <a:pt x="366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3593;p69">
            <a:extLst>
              <a:ext uri="{FF2B5EF4-FFF2-40B4-BE49-F238E27FC236}">
                <a16:creationId xmlns:a16="http://schemas.microsoft.com/office/drawing/2014/main" xmlns="" id="{2C624535-EBB9-F124-D60F-D25567FE5025}"/>
              </a:ext>
            </a:extLst>
          </p:cNvPr>
          <p:cNvSpPr/>
          <p:nvPr/>
        </p:nvSpPr>
        <p:spPr>
          <a:xfrm>
            <a:off x="4411023" y="2723522"/>
            <a:ext cx="5523" cy="306279"/>
          </a:xfrm>
          <a:custGeom>
            <a:avLst/>
            <a:gdLst/>
            <a:ahLst/>
            <a:cxnLst/>
            <a:rect l="l" t="t" r="r" b="b"/>
            <a:pathLst>
              <a:path w="365" h="20244" extrusionOk="0">
                <a:moveTo>
                  <a:pt x="0" y="0"/>
                </a:moveTo>
                <a:lnTo>
                  <a:pt x="0" y="20243"/>
                </a:lnTo>
                <a:lnTo>
                  <a:pt x="365" y="20243"/>
                </a:lnTo>
                <a:lnTo>
                  <a:pt x="365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3594;p69">
            <a:extLst>
              <a:ext uri="{FF2B5EF4-FFF2-40B4-BE49-F238E27FC236}">
                <a16:creationId xmlns:a16="http://schemas.microsoft.com/office/drawing/2014/main" xmlns="" id="{28FEC8D5-1E1D-B359-8520-1CFB5BD3348C}"/>
              </a:ext>
            </a:extLst>
          </p:cNvPr>
          <p:cNvSpPr/>
          <p:nvPr/>
        </p:nvSpPr>
        <p:spPr>
          <a:xfrm>
            <a:off x="4569688" y="2723522"/>
            <a:ext cx="5992" cy="306279"/>
          </a:xfrm>
          <a:custGeom>
            <a:avLst/>
            <a:gdLst/>
            <a:ahLst/>
            <a:cxnLst/>
            <a:rect l="l" t="t" r="r" b="b"/>
            <a:pathLst>
              <a:path w="396" h="20244" extrusionOk="0">
                <a:moveTo>
                  <a:pt x="1" y="0"/>
                </a:moveTo>
                <a:lnTo>
                  <a:pt x="1" y="20243"/>
                </a:lnTo>
                <a:lnTo>
                  <a:pt x="396" y="20243"/>
                </a:lnTo>
                <a:lnTo>
                  <a:pt x="396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3595;p69">
            <a:extLst>
              <a:ext uri="{FF2B5EF4-FFF2-40B4-BE49-F238E27FC236}">
                <a16:creationId xmlns:a16="http://schemas.microsoft.com/office/drawing/2014/main" xmlns="" id="{2CB2D95D-53A5-CE8A-FE84-96B606A5C29C}"/>
              </a:ext>
            </a:extLst>
          </p:cNvPr>
          <p:cNvSpPr/>
          <p:nvPr/>
        </p:nvSpPr>
        <p:spPr>
          <a:xfrm>
            <a:off x="4490128" y="2723522"/>
            <a:ext cx="5992" cy="306279"/>
          </a:xfrm>
          <a:custGeom>
            <a:avLst/>
            <a:gdLst/>
            <a:ahLst/>
            <a:cxnLst/>
            <a:rect l="l" t="t" r="r" b="b"/>
            <a:pathLst>
              <a:path w="396" h="20244" extrusionOk="0">
                <a:moveTo>
                  <a:pt x="0" y="0"/>
                </a:moveTo>
                <a:lnTo>
                  <a:pt x="0" y="20243"/>
                </a:lnTo>
                <a:lnTo>
                  <a:pt x="395" y="20243"/>
                </a:lnTo>
                <a:lnTo>
                  <a:pt x="395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3596;p69">
            <a:extLst>
              <a:ext uri="{FF2B5EF4-FFF2-40B4-BE49-F238E27FC236}">
                <a16:creationId xmlns:a16="http://schemas.microsoft.com/office/drawing/2014/main" xmlns="" id="{15011C2D-61B2-7FE7-F934-247C6914F265}"/>
              </a:ext>
            </a:extLst>
          </p:cNvPr>
          <p:cNvSpPr/>
          <p:nvPr/>
        </p:nvSpPr>
        <p:spPr>
          <a:xfrm>
            <a:off x="3888094" y="2973687"/>
            <a:ext cx="361966" cy="5991"/>
          </a:xfrm>
          <a:custGeom>
            <a:avLst/>
            <a:gdLst/>
            <a:ahLst/>
            <a:cxnLst/>
            <a:rect l="l" t="t" r="r" b="b"/>
            <a:pathLst>
              <a:path w="23922" h="396" extrusionOk="0">
                <a:moveTo>
                  <a:pt x="0" y="0"/>
                </a:moveTo>
                <a:lnTo>
                  <a:pt x="0" y="395"/>
                </a:lnTo>
                <a:lnTo>
                  <a:pt x="23922" y="395"/>
                </a:lnTo>
                <a:lnTo>
                  <a:pt x="23922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3597;p69">
            <a:extLst>
              <a:ext uri="{FF2B5EF4-FFF2-40B4-BE49-F238E27FC236}">
                <a16:creationId xmlns:a16="http://schemas.microsoft.com/office/drawing/2014/main" xmlns="" id="{657973EC-32F1-AD33-DC7D-1CA0009E9120}"/>
              </a:ext>
            </a:extLst>
          </p:cNvPr>
          <p:cNvSpPr/>
          <p:nvPr/>
        </p:nvSpPr>
        <p:spPr>
          <a:xfrm>
            <a:off x="3889002" y="2899189"/>
            <a:ext cx="525714" cy="5522"/>
          </a:xfrm>
          <a:custGeom>
            <a:avLst/>
            <a:gdLst/>
            <a:ahLst/>
            <a:cxnLst/>
            <a:rect l="l" t="t" r="r" b="b"/>
            <a:pathLst>
              <a:path w="34744" h="365" extrusionOk="0">
                <a:moveTo>
                  <a:pt x="1" y="0"/>
                </a:moveTo>
                <a:lnTo>
                  <a:pt x="1" y="365"/>
                </a:lnTo>
                <a:lnTo>
                  <a:pt x="34743" y="365"/>
                </a:lnTo>
                <a:lnTo>
                  <a:pt x="34743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3598;p69">
            <a:extLst>
              <a:ext uri="{FF2B5EF4-FFF2-40B4-BE49-F238E27FC236}">
                <a16:creationId xmlns:a16="http://schemas.microsoft.com/office/drawing/2014/main" xmlns="" id="{EC1C0FC7-D89D-8674-8052-AA0DC51B017C}"/>
              </a:ext>
            </a:extLst>
          </p:cNvPr>
          <p:cNvSpPr/>
          <p:nvPr/>
        </p:nvSpPr>
        <p:spPr>
          <a:xfrm>
            <a:off x="5025011" y="4315572"/>
            <a:ext cx="176625" cy="150387"/>
          </a:xfrm>
          <a:custGeom>
            <a:avLst/>
            <a:gdLst/>
            <a:ahLst/>
            <a:cxnLst/>
            <a:rect l="l" t="t" r="r" b="b"/>
            <a:pathLst>
              <a:path w="11673" h="9940" extrusionOk="0">
                <a:moveTo>
                  <a:pt x="11277" y="0"/>
                </a:moveTo>
                <a:lnTo>
                  <a:pt x="5441" y="274"/>
                </a:lnTo>
                <a:lnTo>
                  <a:pt x="5958" y="6292"/>
                </a:lnTo>
                <a:cubicBezTo>
                  <a:pt x="5958" y="6292"/>
                  <a:pt x="0" y="8815"/>
                  <a:pt x="0" y="9940"/>
                </a:cubicBezTo>
                <a:lnTo>
                  <a:pt x="11672" y="9362"/>
                </a:lnTo>
                <a:lnTo>
                  <a:pt x="112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3599;p69">
            <a:extLst>
              <a:ext uri="{FF2B5EF4-FFF2-40B4-BE49-F238E27FC236}">
                <a16:creationId xmlns:a16="http://schemas.microsoft.com/office/drawing/2014/main" xmlns="" id="{6F4DAFBC-2F57-6590-15CF-124309B264C2}"/>
              </a:ext>
            </a:extLst>
          </p:cNvPr>
          <p:cNvSpPr/>
          <p:nvPr/>
        </p:nvSpPr>
        <p:spPr>
          <a:xfrm>
            <a:off x="5116071" y="4352700"/>
            <a:ext cx="26692" cy="15825"/>
          </a:xfrm>
          <a:custGeom>
            <a:avLst/>
            <a:gdLst/>
            <a:ahLst/>
            <a:cxnLst/>
            <a:rect l="l" t="t" r="r" b="b"/>
            <a:pathLst>
              <a:path w="1764" h="1046" extrusionOk="0">
                <a:moveTo>
                  <a:pt x="1433" y="198"/>
                </a:moveTo>
                <a:cubicBezTo>
                  <a:pt x="1475" y="198"/>
                  <a:pt x="1505" y="206"/>
                  <a:pt x="1521" y="221"/>
                </a:cubicBezTo>
                <a:cubicBezTo>
                  <a:pt x="1551" y="282"/>
                  <a:pt x="1521" y="252"/>
                  <a:pt x="1521" y="312"/>
                </a:cubicBezTo>
                <a:cubicBezTo>
                  <a:pt x="1490" y="343"/>
                  <a:pt x="1460" y="373"/>
                  <a:pt x="1399" y="404"/>
                </a:cubicBezTo>
                <a:cubicBezTo>
                  <a:pt x="1308" y="464"/>
                  <a:pt x="1217" y="525"/>
                  <a:pt x="1095" y="586"/>
                </a:cubicBezTo>
                <a:cubicBezTo>
                  <a:pt x="913" y="708"/>
                  <a:pt x="730" y="768"/>
                  <a:pt x="548" y="829"/>
                </a:cubicBezTo>
                <a:cubicBezTo>
                  <a:pt x="402" y="878"/>
                  <a:pt x="256" y="907"/>
                  <a:pt x="109" y="964"/>
                </a:cubicBezTo>
                <a:lnTo>
                  <a:pt x="109" y="964"/>
                </a:lnTo>
                <a:cubicBezTo>
                  <a:pt x="178" y="895"/>
                  <a:pt x="281" y="791"/>
                  <a:pt x="426" y="677"/>
                </a:cubicBezTo>
                <a:cubicBezTo>
                  <a:pt x="578" y="556"/>
                  <a:pt x="761" y="434"/>
                  <a:pt x="943" y="343"/>
                </a:cubicBezTo>
                <a:cubicBezTo>
                  <a:pt x="1034" y="312"/>
                  <a:pt x="1156" y="252"/>
                  <a:pt x="1277" y="221"/>
                </a:cubicBezTo>
                <a:cubicBezTo>
                  <a:pt x="1338" y="206"/>
                  <a:pt x="1391" y="198"/>
                  <a:pt x="1433" y="198"/>
                </a:cubicBezTo>
                <a:close/>
                <a:moveTo>
                  <a:pt x="1479" y="0"/>
                </a:moveTo>
                <a:cubicBezTo>
                  <a:pt x="1463" y="0"/>
                  <a:pt x="1446" y="3"/>
                  <a:pt x="1429" y="9"/>
                </a:cubicBezTo>
                <a:cubicBezTo>
                  <a:pt x="1369" y="9"/>
                  <a:pt x="1277" y="9"/>
                  <a:pt x="1217" y="39"/>
                </a:cubicBezTo>
                <a:cubicBezTo>
                  <a:pt x="1095" y="69"/>
                  <a:pt x="973" y="130"/>
                  <a:pt x="852" y="191"/>
                </a:cubicBezTo>
                <a:cubicBezTo>
                  <a:pt x="669" y="282"/>
                  <a:pt x="487" y="404"/>
                  <a:pt x="335" y="556"/>
                </a:cubicBezTo>
                <a:cubicBezTo>
                  <a:pt x="129" y="761"/>
                  <a:pt x="44" y="932"/>
                  <a:pt x="14" y="1005"/>
                </a:cubicBezTo>
                <a:lnTo>
                  <a:pt x="14" y="1005"/>
                </a:lnTo>
                <a:cubicBezTo>
                  <a:pt x="10" y="1007"/>
                  <a:pt x="5" y="1009"/>
                  <a:pt x="1" y="1012"/>
                </a:cubicBezTo>
                <a:cubicBezTo>
                  <a:pt x="4" y="1012"/>
                  <a:pt x="8" y="1013"/>
                  <a:pt x="11" y="1013"/>
                </a:cubicBezTo>
                <a:lnTo>
                  <a:pt x="11" y="1013"/>
                </a:lnTo>
                <a:cubicBezTo>
                  <a:pt x="4" y="1032"/>
                  <a:pt x="1" y="1042"/>
                  <a:pt x="1" y="1042"/>
                </a:cubicBezTo>
                <a:cubicBezTo>
                  <a:pt x="3" y="1044"/>
                  <a:pt x="6" y="1045"/>
                  <a:pt x="9" y="1045"/>
                </a:cubicBezTo>
                <a:cubicBezTo>
                  <a:pt x="19" y="1045"/>
                  <a:pt x="33" y="1036"/>
                  <a:pt x="52" y="1019"/>
                </a:cubicBezTo>
                <a:lnTo>
                  <a:pt x="52" y="1019"/>
                </a:lnTo>
                <a:cubicBezTo>
                  <a:pt x="112" y="1027"/>
                  <a:pt x="175" y="1032"/>
                  <a:pt x="239" y="1032"/>
                </a:cubicBezTo>
                <a:cubicBezTo>
                  <a:pt x="354" y="1032"/>
                  <a:pt x="471" y="1017"/>
                  <a:pt x="578" y="981"/>
                </a:cubicBezTo>
                <a:cubicBezTo>
                  <a:pt x="791" y="920"/>
                  <a:pt x="1004" y="860"/>
                  <a:pt x="1186" y="768"/>
                </a:cubicBezTo>
                <a:cubicBezTo>
                  <a:pt x="1308" y="708"/>
                  <a:pt x="1399" y="647"/>
                  <a:pt x="1521" y="556"/>
                </a:cubicBezTo>
                <a:cubicBezTo>
                  <a:pt x="1581" y="525"/>
                  <a:pt x="1642" y="464"/>
                  <a:pt x="1672" y="404"/>
                </a:cubicBezTo>
                <a:cubicBezTo>
                  <a:pt x="1764" y="312"/>
                  <a:pt x="1764" y="191"/>
                  <a:pt x="1672" y="100"/>
                </a:cubicBezTo>
                <a:cubicBezTo>
                  <a:pt x="1623" y="50"/>
                  <a:pt x="1553" y="0"/>
                  <a:pt x="14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3600;p69">
            <a:extLst>
              <a:ext uri="{FF2B5EF4-FFF2-40B4-BE49-F238E27FC236}">
                <a16:creationId xmlns:a16="http://schemas.microsoft.com/office/drawing/2014/main" xmlns="" id="{8B2967A3-B366-A0BF-7D36-B1CA2FEA8797}"/>
              </a:ext>
            </a:extLst>
          </p:cNvPr>
          <p:cNvSpPr/>
          <p:nvPr/>
        </p:nvSpPr>
        <p:spPr>
          <a:xfrm>
            <a:off x="5104571" y="4341323"/>
            <a:ext cx="14738" cy="27612"/>
          </a:xfrm>
          <a:custGeom>
            <a:avLst/>
            <a:gdLst/>
            <a:ahLst/>
            <a:cxnLst/>
            <a:rect l="l" t="t" r="r" b="b"/>
            <a:pathLst>
              <a:path w="974" h="1825" extrusionOk="0">
                <a:moveTo>
                  <a:pt x="305" y="1"/>
                </a:moveTo>
                <a:cubicBezTo>
                  <a:pt x="183" y="1"/>
                  <a:pt x="92" y="61"/>
                  <a:pt x="62" y="183"/>
                </a:cubicBezTo>
                <a:cubicBezTo>
                  <a:pt x="31" y="244"/>
                  <a:pt x="31" y="305"/>
                  <a:pt x="1" y="396"/>
                </a:cubicBezTo>
                <a:cubicBezTo>
                  <a:pt x="1" y="517"/>
                  <a:pt x="1" y="639"/>
                  <a:pt x="31" y="761"/>
                </a:cubicBezTo>
                <a:cubicBezTo>
                  <a:pt x="62" y="1004"/>
                  <a:pt x="183" y="1186"/>
                  <a:pt x="305" y="1368"/>
                </a:cubicBezTo>
                <a:cubicBezTo>
                  <a:pt x="548" y="1642"/>
                  <a:pt x="791" y="1703"/>
                  <a:pt x="791" y="1703"/>
                </a:cubicBezTo>
                <a:cubicBezTo>
                  <a:pt x="791" y="1672"/>
                  <a:pt x="609" y="1551"/>
                  <a:pt x="426" y="1277"/>
                </a:cubicBezTo>
                <a:cubicBezTo>
                  <a:pt x="305" y="1125"/>
                  <a:pt x="244" y="943"/>
                  <a:pt x="214" y="730"/>
                </a:cubicBezTo>
                <a:cubicBezTo>
                  <a:pt x="183" y="639"/>
                  <a:pt x="183" y="517"/>
                  <a:pt x="214" y="396"/>
                </a:cubicBezTo>
                <a:cubicBezTo>
                  <a:pt x="214" y="274"/>
                  <a:pt x="274" y="183"/>
                  <a:pt x="305" y="183"/>
                </a:cubicBezTo>
                <a:cubicBezTo>
                  <a:pt x="366" y="213"/>
                  <a:pt x="487" y="274"/>
                  <a:pt x="518" y="365"/>
                </a:cubicBezTo>
                <a:cubicBezTo>
                  <a:pt x="578" y="457"/>
                  <a:pt x="639" y="578"/>
                  <a:pt x="700" y="669"/>
                </a:cubicBezTo>
                <a:cubicBezTo>
                  <a:pt x="761" y="852"/>
                  <a:pt x="791" y="1064"/>
                  <a:pt x="822" y="1247"/>
                </a:cubicBezTo>
                <a:cubicBezTo>
                  <a:pt x="852" y="1612"/>
                  <a:pt x="791" y="1824"/>
                  <a:pt x="822" y="1824"/>
                </a:cubicBezTo>
                <a:cubicBezTo>
                  <a:pt x="943" y="1672"/>
                  <a:pt x="973" y="1460"/>
                  <a:pt x="973" y="1277"/>
                </a:cubicBezTo>
                <a:cubicBezTo>
                  <a:pt x="973" y="1034"/>
                  <a:pt x="913" y="821"/>
                  <a:pt x="852" y="639"/>
                </a:cubicBezTo>
                <a:cubicBezTo>
                  <a:pt x="791" y="517"/>
                  <a:pt x="761" y="396"/>
                  <a:pt x="670" y="274"/>
                </a:cubicBezTo>
                <a:cubicBezTo>
                  <a:pt x="609" y="122"/>
                  <a:pt x="457" y="31"/>
                  <a:pt x="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3601;p69">
            <a:extLst>
              <a:ext uri="{FF2B5EF4-FFF2-40B4-BE49-F238E27FC236}">
                <a16:creationId xmlns:a16="http://schemas.microsoft.com/office/drawing/2014/main" xmlns="" id="{4B76859C-157F-1F5D-7B81-6294D120FB3F}"/>
              </a:ext>
            </a:extLst>
          </p:cNvPr>
          <p:cNvSpPr/>
          <p:nvPr/>
        </p:nvSpPr>
        <p:spPr>
          <a:xfrm>
            <a:off x="5135392" y="4309596"/>
            <a:ext cx="189032" cy="151308"/>
          </a:xfrm>
          <a:custGeom>
            <a:avLst/>
            <a:gdLst/>
            <a:ahLst/>
            <a:cxnLst/>
            <a:rect l="l" t="t" r="r" b="b"/>
            <a:pathLst>
              <a:path w="12493" h="10001" extrusionOk="0">
                <a:moveTo>
                  <a:pt x="6292" y="0"/>
                </a:moveTo>
                <a:lnTo>
                  <a:pt x="6505" y="6383"/>
                </a:lnTo>
                <a:cubicBezTo>
                  <a:pt x="6505" y="6383"/>
                  <a:pt x="61" y="8754"/>
                  <a:pt x="0" y="9940"/>
                </a:cubicBezTo>
                <a:lnTo>
                  <a:pt x="12402" y="10000"/>
                </a:lnTo>
                <a:lnTo>
                  <a:pt x="1249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3602;p69">
            <a:extLst>
              <a:ext uri="{FF2B5EF4-FFF2-40B4-BE49-F238E27FC236}">
                <a16:creationId xmlns:a16="http://schemas.microsoft.com/office/drawing/2014/main" xmlns="" id="{CAB4886B-B233-6F5D-70A0-4395F518C64E}"/>
              </a:ext>
            </a:extLst>
          </p:cNvPr>
          <p:cNvSpPr/>
          <p:nvPr/>
        </p:nvSpPr>
        <p:spPr>
          <a:xfrm>
            <a:off x="5237028" y="4345922"/>
            <a:ext cx="28538" cy="16113"/>
          </a:xfrm>
          <a:custGeom>
            <a:avLst/>
            <a:gdLst/>
            <a:ahLst/>
            <a:cxnLst/>
            <a:rect l="l" t="t" r="r" b="b"/>
            <a:pathLst>
              <a:path w="1886" h="1065" extrusionOk="0">
                <a:moveTo>
                  <a:pt x="1528" y="224"/>
                </a:moveTo>
                <a:cubicBezTo>
                  <a:pt x="1591" y="224"/>
                  <a:pt x="1637" y="239"/>
                  <a:pt x="1673" y="274"/>
                </a:cubicBezTo>
                <a:cubicBezTo>
                  <a:pt x="1703" y="335"/>
                  <a:pt x="1673" y="305"/>
                  <a:pt x="1673" y="335"/>
                </a:cubicBezTo>
                <a:cubicBezTo>
                  <a:pt x="1612" y="396"/>
                  <a:pt x="1581" y="426"/>
                  <a:pt x="1521" y="457"/>
                </a:cubicBezTo>
                <a:cubicBezTo>
                  <a:pt x="1399" y="517"/>
                  <a:pt x="1308" y="578"/>
                  <a:pt x="1186" y="639"/>
                </a:cubicBezTo>
                <a:cubicBezTo>
                  <a:pt x="1004" y="730"/>
                  <a:pt x="791" y="821"/>
                  <a:pt x="578" y="882"/>
                </a:cubicBezTo>
                <a:cubicBezTo>
                  <a:pt x="428" y="882"/>
                  <a:pt x="256" y="924"/>
                  <a:pt x="98" y="972"/>
                </a:cubicBezTo>
                <a:lnTo>
                  <a:pt x="98" y="972"/>
                </a:lnTo>
                <a:cubicBezTo>
                  <a:pt x="178" y="899"/>
                  <a:pt x="303" y="789"/>
                  <a:pt x="457" y="669"/>
                </a:cubicBezTo>
                <a:cubicBezTo>
                  <a:pt x="639" y="548"/>
                  <a:pt x="821" y="426"/>
                  <a:pt x="1034" y="365"/>
                </a:cubicBezTo>
                <a:cubicBezTo>
                  <a:pt x="1125" y="305"/>
                  <a:pt x="1247" y="274"/>
                  <a:pt x="1369" y="244"/>
                </a:cubicBezTo>
                <a:cubicBezTo>
                  <a:pt x="1432" y="231"/>
                  <a:pt x="1484" y="224"/>
                  <a:pt x="1528" y="224"/>
                </a:cubicBezTo>
                <a:close/>
                <a:moveTo>
                  <a:pt x="1581" y="1"/>
                </a:moveTo>
                <a:cubicBezTo>
                  <a:pt x="1490" y="1"/>
                  <a:pt x="1399" y="1"/>
                  <a:pt x="1338" y="31"/>
                </a:cubicBezTo>
                <a:cubicBezTo>
                  <a:pt x="1217" y="61"/>
                  <a:pt x="1095" y="122"/>
                  <a:pt x="943" y="153"/>
                </a:cubicBezTo>
                <a:cubicBezTo>
                  <a:pt x="761" y="274"/>
                  <a:pt x="548" y="396"/>
                  <a:pt x="396" y="548"/>
                </a:cubicBezTo>
                <a:cubicBezTo>
                  <a:pt x="180" y="742"/>
                  <a:pt x="71" y="906"/>
                  <a:pt x="27" y="995"/>
                </a:cubicBezTo>
                <a:lnTo>
                  <a:pt x="27" y="995"/>
                </a:lnTo>
                <a:cubicBezTo>
                  <a:pt x="18" y="998"/>
                  <a:pt x="9" y="1001"/>
                  <a:pt x="1" y="1004"/>
                </a:cubicBezTo>
                <a:cubicBezTo>
                  <a:pt x="7" y="1006"/>
                  <a:pt x="13" y="1008"/>
                  <a:pt x="20" y="1010"/>
                </a:cubicBezTo>
                <a:lnTo>
                  <a:pt x="20" y="1010"/>
                </a:lnTo>
                <a:cubicBezTo>
                  <a:pt x="6" y="1038"/>
                  <a:pt x="1" y="1057"/>
                  <a:pt x="1" y="1064"/>
                </a:cubicBezTo>
                <a:cubicBezTo>
                  <a:pt x="1" y="1064"/>
                  <a:pt x="18" y="1048"/>
                  <a:pt x="49" y="1018"/>
                </a:cubicBezTo>
                <a:lnTo>
                  <a:pt x="49" y="1018"/>
                </a:lnTo>
                <a:cubicBezTo>
                  <a:pt x="126" y="1039"/>
                  <a:pt x="209" y="1049"/>
                  <a:pt x="293" y="1049"/>
                </a:cubicBezTo>
                <a:cubicBezTo>
                  <a:pt x="396" y="1049"/>
                  <a:pt x="502" y="1034"/>
                  <a:pt x="609" y="1004"/>
                </a:cubicBezTo>
                <a:cubicBezTo>
                  <a:pt x="821" y="973"/>
                  <a:pt x="1065" y="882"/>
                  <a:pt x="1247" y="791"/>
                </a:cubicBezTo>
                <a:cubicBezTo>
                  <a:pt x="1369" y="760"/>
                  <a:pt x="1490" y="669"/>
                  <a:pt x="1612" y="609"/>
                </a:cubicBezTo>
                <a:cubicBezTo>
                  <a:pt x="1703" y="578"/>
                  <a:pt x="1764" y="517"/>
                  <a:pt x="1794" y="457"/>
                </a:cubicBezTo>
                <a:cubicBezTo>
                  <a:pt x="1885" y="365"/>
                  <a:pt x="1885" y="244"/>
                  <a:pt x="1825" y="153"/>
                </a:cubicBezTo>
                <a:cubicBezTo>
                  <a:pt x="1764" y="61"/>
                  <a:pt x="1673" y="1"/>
                  <a:pt x="15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3603;p69">
            <a:extLst>
              <a:ext uri="{FF2B5EF4-FFF2-40B4-BE49-F238E27FC236}">
                <a16:creationId xmlns:a16="http://schemas.microsoft.com/office/drawing/2014/main" xmlns="" id="{7D47AE44-9C9D-8469-C668-2B2D44FB26E5}"/>
              </a:ext>
            </a:extLst>
          </p:cNvPr>
          <p:cNvSpPr/>
          <p:nvPr/>
        </p:nvSpPr>
        <p:spPr>
          <a:xfrm>
            <a:off x="5225997" y="4332593"/>
            <a:ext cx="14723" cy="29896"/>
          </a:xfrm>
          <a:custGeom>
            <a:avLst/>
            <a:gdLst/>
            <a:ahLst/>
            <a:cxnLst/>
            <a:rect l="l" t="t" r="r" b="b"/>
            <a:pathLst>
              <a:path w="973" h="1976" extrusionOk="0">
                <a:moveTo>
                  <a:pt x="335" y="0"/>
                </a:moveTo>
                <a:cubicBezTo>
                  <a:pt x="213" y="0"/>
                  <a:pt x="122" y="61"/>
                  <a:pt x="61" y="152"/>
                </a:cubicBezTo>
                <a:cubicBezTo>
                  <a:pt x="31" y="243"/>
                  <a:pt x="31" y="304"/>
                  <a:pt x="0" y="395"/>
                </a:cubicBezTo>
                <a:cubicBezTo>
                  <a:pt x="0" y="517"/>
                  <a:pt x="0" y="669"/>
                  <a:pt x="0" y="821"/>
                </a:cubicBezTo>
                <a:cubicBezTo>
                  <a:pt x="31" y="1034"/>
                  <a:pt x="122" y="1277"/>
                  <a:pt x="274" y="1459"/>
                </a:cubicBezTo>
                <a:cubicBezTo>
                  <a:pt x="517" y="1793"/>
                  <a:pt x="760" y="1824"/>
                  <a:pt x="760" y="1824"/>
                </a:cubicBezTo>
                <a:cubicBezTo>
                  <a:pt x="760" y="1824"/>
                  <a:pt x="578" y="1702"/>
                  <a:pt x="395" y="1368"/>
                </a:cubicBezTo>
                <a:cubicBezTo>
                  <a:pt x="274" y="1186"/>
                  <a:pt x="213" y="1003"/>
                  <a:pt x="183" y="790"/>
                </a:cubicBezTo>
                <a:cubicBezTo>
                  <a:pt x="183" y="669"/>
                  <a:pt x="183" y="547"/>
                  <a:pt x="183" y="426"/>
                </a:cubicBezTo>
                <a:cubicBezTo>
                  <a:pt x="210" y="317"/>
                  <a:pt x="261" y="208"/>
                  <a:pt x="294" y="208"/>
                </a:cubicBezTo>
                <a:cubicBezTo>
                  <a:pt x="298" y="208"/>
                  <a:pt x="301" y="210"/>
                  <a:pt x="304" y="213"/>
                </a:cubicBezTo>
                <a:cubicBezTo>
                  <a:pt x="365" y="213"/>
                  <a:pt x="487" y="304"/>
                  <a:pt x="517" y="426"/>
                </a:cubicBezTo>
                <a:cubicBezTo>
                  <a:pt x="578" y="517"/>
                  <a:pt x="639" y="638"/>
                  <a:pt x="669" y="760"/>
                </a:cubicBezTo>
                <a:cubicBezTo>
                  <a:pt x="760" y="942"/>
                  <a:pt x="791" y="1155"/>
                  <a:pt x="791" y="1368"/>
                </a:cubicBezTo>
                <a:cubicBezTo>
                  <a:pt x="821" y="1733"/>
                  <a:pt x="760" y="1945"/>
                  <a:pt x="791" y="1976"/>
                </a:cubicBezTo>
                <a:cubicBezTo>
                  <a:pt x="912" y="1793"/>
                  <a:pt x="973" y="1581"/>
                  <a:pt x="943" y="1368"/>
                </a:cubicBezTo>
                <a:cubicBezTo>
                  <a:pt x="973" y="1125"/>
                  <a:pt x="943" y="912"/>
                  <a:pt x="882" y="699"/>
                </a:cubicBezTo>
                <a:cubicBezTo>
                  <a:pt x="821" y="547"/>
                  <a:pt x="791" y="426"/>
                  <a:pt x="699" y="304"/>
                </a:cubicBezTo>
                <a:cubicBezTo>
                  <a:pt x="639" y="152"/>
                  <a:pt x="517" y="31"/>
                  <a:pt x="33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3604;p69">
            <a:extLst>
              <a:ext uri="{FF2B5EF4-FFF2-40B4-BE49-F238E27FC236}">
                <a16:creationId xmlns:a16="http://schemas.microsoft.com/office/drawing/2014/main" xmlns="" id="{7917AE35-F87C-877C-B571-2AA17CD580A2}"/>
              </a:ext>
            </a:extLst>
          </p:cNvPr>
          <p:cNvSpPr/>
          <p:nvPr/>
        </p:nvSpPr>
        <p:spPr>
          <a:xfrm>
            <a:off x="4932561" y="3458387"/>
            <a:ext cx="266775" cy="919276"/>
          </a:xfrm>
          <a:custGeom>
            <a:avLst/>
            <a:gdLst/>
            <a:ahLst/>
            <a:cxnLst/>
            <a:rect l="l" t="t" r="r" b="b"/>
            <a:pathLst>
              <a:path w="17631" h="60761" extrusionOk="0">
                <a:moveTo>
                  <a:pt x="852" y="0"/>
                </a:moveTo>
                <a:lnTo>
                  <a:pt x="852" y="0"/>
                </a:lnTo>
                <a:cubicBezTo>
                  <a:pt x="305" y="334"/>
                  <a:pt x="1" y="7660"/>
                  <a:pt x="1369" y="11307"/>
                </a:cubicBezTo>
                <a:cubicBezTo>
                  <a:pt x="2736" y="14955"/>
                  <a:pt x="7691" y="34378"/>
                  <a:pt x="7691" y="34378"/>
                </a:cubicBezTo>
                <a:lnTo>
                  <a:pt x="11369" y="60761"/>
                </a:lnTo>
                <a:lnTo>
                  <a:pt x="17630" y="60396"/>
                </a:lnTo>
                <a:lnTo>
                  <a:pt x="15411" y="3465"/>
                </a:lnTo>
                <a:lnTo>
                  <a:pt x="8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3605;p69">
            <a:extLst>
              <a:ext uri="{FF2B5EF4-FFF2-40B4-BE49-F238E27FC236}">
                <a16:creationId xmlns:a16="http://schemas.microsoft.com/office/drawing/2014/main" xmlns="" id="{99E92580-3DAE-147D-41FA-03A736AB2BAF}"/>
              </a:ext>
            </a:extLst>
          </p:cNvPr>
          <p:cNvSpPr/>
          <p:nvPr/>
        </p:nvSpPr>
        <p:spPr>
          <a:xfrm>
            <a:off x="5066864" y="3474136"/>
            <a:ext cx="286083" cy="896628"/>
          </a:xfrm>
          <a:custGeom>
            <a:avLst/>
            <a:gdLst/>
            <a:ahLst/>
            <a:cxnLst/>
            <a:rect l="l" t="t" r="r" b="b"/>
            <a:pathLst>
              <a:path w="18907" h="59264" extrusionOk="0">
                <a:moveTo>
                  <a:pt x="15769" y="0"/>
                </a:moveTo>
                <a:cubicBezTo>
                  <a:pt x="10544" y="0"/>
                  <a:pt x="0" y="2424"/>
                  <a:pt x="0" y="2424"/>
                </a:cubicBezTo>
                <a:cubicBezTo>
                  <a:pt x="0" y="2424"/>
                  <a:pt x="2280" y="18503"/>
                  <a:pt x="3739" y="24947"/>
                </a:cubicBezTo>
                <a:cubicBezTo>
                  <a:pt x="5228" y="31391"/>
                  <a:pt x="5776" y="33549"/>
                  <a:pt x="5776" y="33549"/>
                </a:cubicBezTo>
                <a:cubicBezTo>
                  <a:pt x="5776" y="33549"/>
                  <a:pt x="8298" y="38595"/>
                  <a:pt x="8298" y="38747"/>
                </a:cubicBezTo>
                <a:lnTo>
                  <a:pt x="10517" y="59264"/>
                </a:lnTo>
                <a:lnTo>
                  <a:pt x="17144" y="59264"/>
                </a:lnTo>
                <a:cubicBezTo>
                  <a:pt x="17144" y="59264"/>
                  <a:pt x="18907" y="41270"/>
                  <a:pt x="17934" y="37683"/>
                </a:cubicBezTo>
                <a:cubicBezTo>
                  <a:pt x="16992" y="34096"/>
                  <a:pt x="15502" y="28595"/>
                  <a:pt x="15837" y="24583"/>
                </a:cubicBezTo>
                <a:cubicBezTo>
                  <a:pt x="16141" y="20570"/>
                  <a:pt x="16262" y="12029"/>
                  <a:pt x="16262" y="11330"/>
                </a:cubicBezTo>
                <a:cubicBezTo>
                  <a:pt x="16262" y="10631"/>
                  <a:pt x="17964" y="5768"/>
                  <a:pt x="17964" y="5768"/>
                </a:cubicBezTo>
                <a:cubicBezTo>
                  <a:pt x="18451" y="4218"/>
                  <a:pt x="18694" y="2576"/>
                  <a:pt x="18633" y="935"/>
                </a:cubicBezTo>
                <a:cubicBezTo>
                  <a:pt x="18603" y="256"/>
                  <a:pt x="17467" y="0"/>
                  <a:pt x="157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3606;p69">
            <a:extLst>
              <a:ext uri="{FF2B5EF4-FFF2-40B4-BE49-F238E27FC236}">
                <a16:creationId xmlns:a16="http://schemas.microsoft.com/office/drawing/2014/main" xmlns="" id="{C748A759-7873-A863-6274-22D9B22F26BF}"/>
              </a:ext>
            </a:extLst>
          </p:cNvPr>
          <p:cNvSpPr/>
          <p:nvPr/>
        </p:nvSpPr>
        <p:spPr>
          <a:xfrm>
            <a:off x="5054441" y="3547589"/>
            <a:ext cx="137996" cy="506335"/>
          </a:xfrm>
          <a:custGeom>
            <a:avLst/>
            <a:gdLst/>
            <a:ahLst/>
            <a:cxnLst/>
            <a:rect l="l" t="t" r="r" b="b"/>
            <a:pathLst>
              <a:path w="9120" h="33467" extrusionOk="0">
                <a:moveTo>
                  <a:pt x="1" y="1"/>
                </a:moveTo>
                <a:cubicBezTo>
                  <a:pt x="1" y="1"/>
                  <a:pt x="1" y="31"/>
                  <a:pt x="1" y="62"/>
                </a:cubicBezTo>
                <a:cubicBezTo>
                  <a:pt x="31" y="153"/>
                  <a:pt x="61" y="244"/>
                  <a:pt x="61" y="335"/>
                </a:cubicBezTo>
                <a:cubicBezTo>
                  <a:pt x="92" y="578"/>
                  <a:pt x="153" y="913"/>
                  <a:pt x="244" y="1338"/>
                </a:cubicBezTo>
                <a:cubicBezTo>
                  <a:pt x="426" y="2220"/>
                  <a:pt x="669" y="3466"/>
                  <a:pt x="943" y="5016"/>
                </a:cubicBezTo>
                <a:cubicBezTo>
                  <a:pt x="1581" y="8086"/>
                  <a:pt x="2432" y="12372"/>
                  <a:pt x="3527" y="17083"/>
                </a:cubicBezTo>
                <a:cubicBezTo>
                  <a:pt x="4560" y="21612"/>
                  <a:pt x="5654" y="25746"/>
                  <a:pt x="6505" y="28725"/>
                </a:cubicBezTo>
                <a:lnTo>
                  <a:pt x="8420" y="32190"/>
                </a:lnTo>
                <a:cubicBezTo>
                  <a:pt x="8633" y="32615"/>
                  <a:pt x="8815" y="32919"/>
                  <a:pt x="8937" y="33132"/>
                </a:cubicBezTo>
                <a:lnTo>
                  <a:pt x="9059" y="33375"/>
                </a:lnTo>
                <a:cubicBezTo>
                  <a:pt x="9089" y="33406"/>
                  <a:pt x="9089" y="33436"/>
                  <a:pt x="9119" y="33466"/>
                </a:cubicBezTo>
                <a:cubicBezTo>
                  <a:pt x="9119" y="33436"/>
                  <a:pt x="9089" y="33436"/>
                  <a:pt x="9089" y="33406"/>
                </a:cubicBezTo>
                <a:lnTo>
                  <a:pt x="8967" y="33162"/>
                </a:lnTo>
                <a:cubicBezTo>
                  <a:pt x="8846" y="32919"/>
                  <a:pt x="8663" y="32615"/>
                  <a:pt x="8451" y="32190"/>
                </a:cubicBezTo>
                <a:cubicBezTo>
                  <a:pt x="8025" y="31339"/>
                  <a:pt x="7387" y="30153"/>
                  <a:pt x="6627" y="28694"/>
                </a:cubicBezTo>
                <a:cubicBezTo>
                  <a:pt x="5806" y="25685"/>
                  <a:pt x="4742" y="21582"/>
                  <a:pt x="3709" y="17022"/>
                </a:cubicBezTo>
                <a:cubicBezTo>
                  <a:pt x="2615" y="12341"/>
                  <a:pt x="1733" y="8056"/>
                  <a:pt x="1095" y="4986"/>
                </a:cubicBezTo>
                <a:cubicBezTo>
                  <a:pt x="761" y="3436"/>
                  <a:pt x="517" y="2189"/>
                  <a:pt x="335" y="1308"/>
                </a:cubicBezTo>
                <a:lnTo>
                  <a:pt x="92" y="335"/>
                </a:lnTo>
                <a:cubicBezTo>
                  <a:pt x="92" y="214"/>
                  <a:pt x="61" y="122"/>
                  <a:pt x="31" y="62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3607;p69">
            <a:extLst>
              <a:ext uri="{FF2B5EF4-FFF2-40B4-BE49-F238E27FC236}">
                <a16:creationId xmlns:a16="http://schemas.microsoft.com/office/drawing/2014/main" xmlns="" id="{4CD8ABF2-F1AE-1A45-D44B-3392A25B94D5}"/>
              </a:ext>
            </a:extLst>
          </p:cNvPr>
          <p:cNvSpPr/>
          <p:nvPr/>
        </p:nvSpPr>
        <p:spPr>
          <a:xfrm>
            <a:off x="5292226" y="3609212"/>
            <a:ext cx="23923" cy="30365"/>
          </a:xfrm>
          <a:custGeom>
            <a:avLst/>
            <a:gdLst/>
            <a:ahLst/>
            <a:cxnLst/>
            <a:rect l="l" t="t" r="r" b="b"/>
            <a:pathLst>
              <a:path w="1581" h="2007" extrusionOk="0">
                <a:moveTo>
                  <a:pt x="0" y="1"/>
                </a:moveTo>
                <a:lnTo>
                  <a:pt x="0" y="1"/>
                </a:lnTo>
                <a:cubicBezTo>
                  <a:pt x="243" y="366"/>
                  <a:pt x="517" y="700"/>
                  <a:pt x="791" y="1004"/>
                </a:cubicBezTo>
                <a:cubicBezTo>
                  <a:pt x="1034" y="1369"/>
                  <a:pt x="1307" y="1703"/>
                  <a:pt x="1581" y="2007"/>
                </a:cubicBezTo>
                <a:cubicBezTo>
                  <a:pt x="1459" y="1581"/>
                  <a:pt x="1247" y="1217"/>
                  <a:pt x="943" y="882"/>
                </a:cubicBezTo>
                <a:cubicBezTo>
                  <a:pt x="699" y="518"/>
                  <a:pt x="365" y="24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3608;p69">
            <a:extLst>
              <a:ext uri="{FF2B5EF4-FFF2-40B4-BE49-F238E27FC236}">
                <a16:creationId xmlns:a16="http://schemas.microsoft.com/office/drawing/2014/main" xmlns="" id="{360504EB-55B6-FC9D-FDE9-49251781C426}"/>
              </a:ext>
            </a:extLst>
          </p:cNvPr>
          <p:cNvSpPr/>
          <p:nvPr/>
        </p:nvSpPr>
        <p:spPr>
          <a:xfrm>
            <a:off x="4964760" y="2511862"/>
            <a:ext cx="148571" cy="222493"/>
          </a:xfrm>
          <a:custGeom>
            <a:avLst/>
            <a:gdLst/>
            <a:ahLst/>
            <a:cxnLst/>
            <a:rect l="l" t="t" r="r" b="b"/>
            <a:pathLst>
              <a:path w="9819" h="14706" extrusionOk="0">
                <a:moveTo>
                  <a:pt x="4325" y="1"/>
                </a:moveTo>
                <a:cubicBezTo>
                  <a:pt x="3420" y="1"/>
                  <a:pt x="2507" y="258"/>
                  <a:pt x="1703" y="798"/>
                </a:cubicBezTo>
                <a:lnTo>
                  <a:pt x="943" y="1285"/>
                </a:lnTo>
                <a:cubicBezTo>
                  <a:pt x="335" y="3139"/>
                  <a:pt x="1" y="5114"/>
                  <a:pt x="1" y="7060"/>
                </a:cubicBezTo>
                <a:cubicBezTo>
                  <a:pt x="31" y="8276"/>
                  <a:pt x="456" y="9400"/>
                  <a:pt x="1186" y="10343"/>
                </a:cubicBezTo>
                <a:cubicBezTo>
                  <a:pt x="1520" y="10768"/>
                  <a:pt x="2007" y="11102"/>
                  <a:pt x="2280" y="11589"/>
                </a:cubicBezTo>
                <a:cubicBezTo>
                  <a:pt x="2432" y="12045"/>
                  <a:pt x="2584" y="12531"/>
                  <a:pt x="2706" y="12987"/>
                </a:cubicBezTo>
                <a:cubicBezTo>
                  <a:pt x="3142" y="14089"/>
                  <a:pt x="4341" y="14705"/>
                  <a:pt x="5530" y="14705"/>
                </a:cubicBezTo>
                <a:cubicBezTo>
                  <a:pt x="5916" y="14705"/>
                  <a:pt x="6300" y="14641"/>
                  <a:pt x="6657" y="14507"/>
                </a:cubicBezTo>
                <a:cubicBezTo>
                  <a:pt x="8116" y="13960"/>
                  <a:pt x="9058" y="12501"/>
                  <a:pt x="9454" y="10981"/>
                </a:cubicBezTo>
                <a:cubicBezTo>
                  <a:pt x="9818" y="9461"/>
                  <a:pt x="9666" y="7880"/>
                  <a:pt x="9484" y="6330"/>
                </a:cubicBezTo>
                <a:cubicBezTo>
                  <a:pt x="9332" y="4811"/>
                  <a:pt x="9089" y="3230"/>
                  <a:pt x="8207" y="1984"/>
                </a:cubicBezTo>
                <a:cubicBezTo>
                  <a:pt x="7281" y="698"/>
                  <a:pt x="5814" y="1"/>
                  <a:pt x="43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3609;p69">
            <a:extLst>
              <a:ext uri="{FF2B5EF4-FFF2-40B4-BE49-F238E27FC236}">
                <a16:creationId xmlns:a16="http://schemas.microsoft.com/office/drawing/2014/main" xmlns="" id="{CFF942AA-DDDE-61C9-1915-F17F6CAA0B84}"/>
              </a:ext>
            </a:extLst>
          </p:cNvPr>
          <p:cNvSpPr/>
          <p:nvPr/>
        </p:nvSpPr>
        <p:spPr>
          <a:xfrm>
            <a:off x="4951883" y="2457744"/>
            <a:ext cx="297583" cy="74028"/>
          </a:xfrm>
          <a:custGeom>
            <a:avLst/>
            <a:gdLst/>
            <a:ahLst/>
            <a:cxnLst/>
            <a:rect l="l" t="t" r="r" b="b"/>
            <a:pathLst>
              <a:path w="19667" h="4893" extrusionOk="0">
                <a:moveTo>
                  <a:pt x="5012" y="1"/>
                </a:moveTo>
                <a:cubicBezTo>
                  <a:pt x="4504" y="1"/>
                  <a:pt x="4033" y="97"/>
                  <a:pt x="3587" y="363"/>
                </a:cubicBezTo>
                <a:cubicBezTo>
                  <a:pt x="2918" y="758"/>
                  <a:pt x="0" y="2339"/>
                  <a:pt x="0" y="2977"/>
                </a:cubicBezTo>
                <a:cubicBezTo>
                  <a:pt x="0" y="3646"/>
                  <a:pt x="1004" y="4254"/>
                  <a:pt x="2706" y="4740"/>
                </a:cubicBezTo>
                <a:lnTo>
                  <a:pt x="16931" y="4892"/>
                </a:lnTo>
                <a:cubicBezTo>
                  <a:pt x="18603" y="4497"/>
                  <a:pt x="19666" y="3889"/>
                  <a:pt x="19666" y="3251"/>
                </a:cubicBezTo>
                <a:cubicBezTo>
                  <a:pt x="19666" y="1883"/>
                  <a:pt x="15289" y="728"/>
                  <a:pt x="9849" y="667"/>
                </a:cubicBezTo>
                <a:cubicBezTo>
                  <a:pt x="7842" y="623"/>
                  <a:pt x="6305" y="1"/>
                  <a:pt x="50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3610;p69">
            <a:extLst>
              <a:ext uri="{FF2B5EF4-FFF2-40B4-BE49-F238E27FC236}">
                <a16:creationId xmlns:a16="http://schemas.microsoft.com/office/drawing/2014/main" xmlns="" id="{1890D83F-6C81-6B91-655C-9B7094978D61}"/>
              </a:ext>
            </a:extLst>
          </p:cNvPr>
          <p:cNvSpPr/>
          <p:nvPr/>
        </p:nvSpPr>
        <p:spPr>
          <a:xfrm>
            <a:off x="4970283" y="2474190"/>
            <a:ext cx="264460" cy="57114"/>
          </a:xfrm>
          <a:custGeom>
            <a:avLst/>
            <a:gdLst/>
            <a:ahLst/>
            <a:cxnLst/>
            <a:rect l="l" t="t" r="r" b="b"/>
            <a:pathLst>
              <a:path w="17478" h="3775" extrusionOk="0">
                <a:moveTo>
                  <a:pt x="8047" y="1"/>
                </a:moveTo>
                <a:cubicBezTo>
                  <a:pt x="3571" y="1"/>
                  <a:pt x="146" y="544"/>
                  <a:pt x="31" y="2073"/>
                </a:cubicBezTo>
                <a:cubicBezTo>
                  <a:pt x="0" y="2650"/>
                  <a:pt x="943" y="3197"/>
                  <a:pt x="2432" y="3592"/>
                </a:cubicBezTo>
                <a:lnTo>
                  <a:pt x="15046" y="3775"/>
                </a:lnTo>
                <a:cubicBezTo>
                  <a:pt x="16536" y="3410"/>
                  <a:pt x="17447" y="2893"/>
                  <a:pt x="17447" y="2316"/>
                </a:cubicBezTo>
                <a:cubicBezTo>
                  <a:pt x="17478" y="1100"/>
                  <a:pt x="13587" y="97"/>
                  <a:pt x="8785" y="6"/>
                </a:cubicBezTo>
                <a:cubicBezTo>
                  <a:pt x="8536" y="2"/>
                  <a:pt x="8290" y="1"/>
                  <a:pt x="80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3611;p69">
            <a:extLst>
              <a:ext uri="{FF2B5EF4-FFF2-40B4-BE49-F238E27FC236}">
                <a16:creationId xmlns:a16="http://schemas.microsoft.com/office/drawing/2014/main" xmlns="" id="{21156A45-4BBE-29BB-607D-0E1B3A9F6C16}"/>
              </a:ext>
            </a:extLst>
          </p:cNvPr>
          <p:cNvSpPr/>
          <p:nvPr/>
        </p:nvSpPr>
        <p:spPr>
          <a:xfrm>
            <a:off x="4994659" y="2424052"/>
            <a:ext cx="201909" cy="418131"/>
          </a:xfrm>
          <a:custGeom>
            <a:avLst/>
            <a:gdLst/>
            <a:ahLst/>
            <a:cxnLst/>
            <a:rect l="l" t="t" r="r" b="b"/>
            <a:pathLst>
              <a:path w="13344" h="27637" extrusionOk="0">
                <a:moveTo>
                  <a:pt x="6718" y="1"/>
                </a:moveTo>
                <a:cubicBezTo>
                  <a:pt x="6627" y="1"/>
                  <a:pt x="6536" y="3"/>
                  <a:pt x="6444" y="6"/>
                </a:cubicBezTo>
                <a:cubicBezTo>
                  <a:pt x="2888" y="128"/>
                  <a:pt x="122" y="3168"/>
                  <a:pt x="61" y="6724"/>
                </a:cubicBezTo>
                <a:cubicBezTo>
                  <a:pt x="0" y="9855"/>
                  <a:pt x="0" y="12985"/>
                  <a:pt x="152" y="14110"/>
                </a:cubicBezTo>
                <a:cubicBezTo>
                  <a:pt x="669" y="17484"/>
                  <a:pt x="2827" y="18548"/>
                  <a:pt x="3678" y="18821"/>
                </a:cubicBezTo>
                <a:cubicBezTo>
                  <a:pt x="3952" y="18882"/>
                  <a:pt x="4286" y="18913"/>
                  <a:pt x="4590" y="18913"/>
                </a:cubicBezTo>
                <a:cubicBezTo>
                  <a:pt x="4590" y="18913"/>
                  <a:pt x="4620" y="18913"/>
                  <a:pt x="4620" y="18943"/>
                </a:cubicBezTo>
                <a:lnTo>
                  <a:pt x="4377" y="22925"/>
                </a:lnTo>
                <a:cubicBezTo>
                  <a:pt x="4377" y="25508"/>
                  <a:pt x="6079" y="27606"/>
                  <a:pt x="8663" y="27636"/>
                </a:cubicBezTo>
                <a:cubicBezTo>
                  <a:pt x="8681" y="27636"/>
                  <a:pt x="8698" y="27636"/>
                  <a:pt x="8716" y="27636"/>
                </a:cubicBezTo>
                <a:cubicBezTo>
                  <a:pt x="11300" y="27636"/>
                  <a:pt x="13010" y="25430"/>
                  <a:pt x="13040" y="22864"/>
                </a:cubicBezTo>
                <a:lnTo>
                  <a:pt x="13344" y="6602"/>
                </a:lnTo>
                <a:cubicBezTo>
                  <a:pt x="13314" y="2926"/>
                  <a:pt x="10334" y="1"/>
                  <a:pt x="6718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3612;p69">
            <a:extLst>
              <a:ext uri="{FF2B5EF4-FFF2-40B4-BE49-F238E27FC236}">
                <a16:creationId xmlns:a16="http://schemas.microsoft.com/office/drawing/2014/main" xmlns="" id="{C8B06841-D3DD-5C94-3194-14A6B98DD41C}"/>
              </a:ext>
            </a:extLst>
          </p:cNvPr>
          <p:cNvSpPr/>
          <p:nvPr/>
        </p:nvSpPr>
        <p:spPr>
          <a:xfrm>
            <a:off x="5011667" y="2553332"/>
            <a:ext cx="16584" cy="15719"/>
          </a:xfrm>
          <a:custGeom>
            <a:avLst/>
            <a:gdLst/>
            <a:ahLst/>
            <a:cxnLst/>
            <a:rect l="l" t="t" r="r" b="b"/>
            <a:pathLst>
              <a:path w="1096" h="1039" extrusionOk="0">
                <a:moveTo>
                  <a:pt x="532" y="0"/>
                </a:moveTo>
                <a:cubicBezTo>
                  <a:pt x="275" y="0"/>
                  <a:pt x="31" y="231"/>
                  <a:pt x="31" y="489"/>
                </a:cubicBezTo>
                <a:cubicBezTo>
                  <a:pt x="1" y="793"/>
                  <a:pt x="244" y="1036"/>
                  <a:pt x="548" y="1036"/>
                </a:cubicBezTo>
                <a:cubicBezTo>
                  <a:pt x="566" y="1038"/>
                  <a:pt x="583" y="1039"/>
                  <a:pt x="601" y="1039"/>
                </a:cubicBezTo>
                <a:cubicBezTo>
                  <a:pt x="856" y="1039"/>
                  <a:pt x="1095" y="836"/>
                  <a:pt x="1095" y="580"/>
                </a:cubicBezTo>
                <a:cubicBezTo>
                  <a:pt x="1095" y="276"/>
                  <a:pt x="882" y="33"/>
                  <a:pt x="578" y="3"/>
                </a:cubicBezTo>
                <a:cubicBezTo>
                  <a:pt x="563" y="1"/>
                  <a:pt x="547" y="0"/>
                  <a:pt x="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3613;p69">
            <a:extLst>
              <a:ext uri="{FF2B5EF4-FFF2-40B4-BE49-F238E27FC236}">
                <a16:creationId xmlns:a16="http://schemas.microsoft.com/office/drawing/2014/main" xmlns="" id="{2CEF225F-CCCF-06AC-A771-8AC184986092}"/>
              </a:ext>
            </a:extLst>
          </p:cNvPr>
          <p:cNvSpPr/>
          <p:nvPr/>
        </p:nvSpPr>
        <p:spPr>
          <a:xfrm>
            <a:off x="5008459" y="2529458"/>
            <a:ext cx="33591" cy="9002"/>
          </a:xfrm>
          <a:custGeom>
            <a:avLst/>
            <a:gdLst/>
            <a:ahLst/>
            <a:cxnLst/>
            <a:rect l="l" t="t" r="r" b="b"/>
            <a:pathLst>
              <a:path w="2220" h="595" extrusionOk="0">
                <a:moveTo>
                  <a:pt x="1094" y="0"/>
                </a:moveTo>
                <a:cubicBezTo>
                  <a:pt x="790" y="0"/>
                  <a:pt x="486" y="91"/>
                  <a:pt x="243" y="274"/>
                </a:cubicBezTo>
                <a:cubicBezTo>
                  <a:pt x="61" y="426"/>
                  <a:pt x="0" y="547"/>
                  <a:pt x="31" y="578"/>
                </a:cubicBezTo>
                <a:cubicBezTo>
                  <a:pt x="36" y="583"/>
                  <a:pt x="45" y="586"/>
                  <a:pt x="56" y="586"/>
                </a:cubicBezTo>
                <a:cubicBezTo>
                  <a:pt x="170" y="586"/>
                  <a:pt x="569" y="334"/>
                  <a:pt x="1094" y="334"/>
                </a:cubicBezTo>
                <a:cubicBezTo>
                  <a:pt x="1597" y="361"/>
                  <a:pt x="1985" y="595"/>
                  <a:pt x="2117" y="595"/>
                </a:cubicBezTo>
                <a:cubicBezTo>
                  <a:pt x="2136" y="595"/>
                  <a:pt x="2150" y="589"/>
                  <a:pt x="2158" y="578"/>
                </a:cubicBezTo>
                <a:cubicBezTo>
                  <a:pt x="2219" y="517"/>
                  <a:pt x="2128" y="426"/>
                  <a:pt x="1945" y="274"/>
                </a:cubicBezTo>
                <a:cubicBezTo>
                  <a:pt x="1702" y="122"/>
                  <a:pt x="1398" y="0"/>
                  <a:pt x="10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3614;p69">
            <a:extLst>
              <a:ext uri="{FF2B5EF4-FFF2-40B4-BE49-F238E27FC236}">
                <a16:creationId xmlns:a16="http://schemas.microsoft.com/office/drawing/2014/main" xmlns="" id="{39A82998-D44A-F91E-06BD-78A2F9F1D60C}"/>
              </a:ext>
            </a:extLst>
          </p:cNvPr>
          <p:cNvSpPr/>
          <p:nvPr/>
        </p:nvSpPr>
        <p:spPr>
          <a:xfrm>
            <a:off x="5092164" y="2553332"/>
            <a:ext cx="16569" cy="15719"/>
          </a:xfrm>
          <a:custGeom>
            <a:avLst/>
            <a:gdLst/>
            <a:ahLst/>
            <a:cxnLst/>
            <a:rect l="l" t="t" r="r" b="b"/>
            <a:pathLst>
              <a:path w="1095" h="1039" extrusionOk="0">
                <a:moveTo>
                  <a:pt x="526" y="0"/>
                </a:moveTo>
                <a:cubicBezTo>
                  <a:pt x="247" y="0"/>
                  <a:pt x="29" y="231"/>
                  <a:pt x="0" y="489"/>
                </a:cubicBezTo>
                <a:cubicBezTo>
                  <a:pt x="0" y="793"/>
                  <a:pt x="243" y="1036"/>
                  <a:pt x="517" y="1036"/>
                </a:cubicBezTo>
                <a:cubicBezTo>
                  <a:pt x="536" y="1038"/>
                  <a:pt x="556" y="1039"/>
                  <a:pt x="574" y="1039"/>
                </a:cubicBezTo>
                <a:cubicBezTo>
                  <a:pt x="851" y="1039"/>
                  <a:pt x="1066" y="836"/>
                  <a:pt x="1094" y="580"/>
                </a:cubicBezTo>
                <a:cubicBezTo>
                  <a:pt x="1094" y="276"/>
                  <a:pt x="882" y="33"/>
                  <a:pt x="578" y="3"/>
                </a:cubicBezTo>
                <a:cubicBezTo>
                  <a:pt x="560" y="1"/>
                  <a:pt x="543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3615;p69">
            <a:extLst>
              <a:ext uri="{FF2B5EF4-FFF2-40B4-BE49-F238E27FC236}">
                <a16:creationId xmlns:a16="http://schemas.microsoft.com/office/drawing/2014/main" xmlns="" id="{B2C66483-4352-FA60-9A8F-0A7A24A612C2}"/>
              </a:ext>
            </a:extLst>
          </p:cNvPr>
          <p:cNvSpPr/>
          <p:nvPr/>
        </p:nvSpPr>
        <p:spPr>
          <a:xfrm>
            <a:off x="5094917" y="2532211"/>
            <a:ext cx="34045" cy="8881"/>
          </a:xfrm>
          <a:custGeom>
            <a:avLst/>
            <a:gdLst/>
            <a:ahLst/>
            <a:cxnLst/>
            <a:rect l="l" t="t" r="r" b="b"/>
            <a:pathLst>
              <a:path w="2250" h="587" extrusionOk="0">
                <a:moveTo>
                  <a:pt x="1095" y="0"/>
                </a:moveTo>
                <a:cubicBezTo>
                  <a:pt x="791" y="0"/>
                  <a:pt x="517" y="92"/>
                  <a:pt x="244" y="274"/>
                </a:cubicBezTo>
                <a:cubicBezTo>
                  <a:pt x="92" y="426"/>
                  <a:pt x="1" y="548"/>
                  <a:pt x="61" y="578"/>
                </a:cubicBezTo>
                <a:cubicBezTo>
                  <a:pt x="67" y="583"/>
                  <a:pt x="75" y="586"/>
                  <a:pt x="86" y="586"/>
                </a:cubicBezTo>
                <a:cubicBezTo>
                  <a:pt x="196" y="586"/>
                  <a:pt x="573" y="335"/>
                  <a:pt x="1125" y="335"/>
                </a:cubicBezTo>
                <a:cubicBezTo>
                  <a:pt x="1645" y="362"/>
                  <a:pt x="2042" y="587"/>
                  <a:pt x="2160" y="587"/>
                </a:cubicBezTo>
                <a:cubicBezTo>
                  <a:pt x="2173" y="587"/>
                  <a:pt x="2183" y="584"/>
                  <a:pt x="2189" y="578"/>
                </a:cubicBezTo>
                <a:cubicBezTo>
                  <a:pt x="2250" y="517"/>
                  <a:pt x="2159" y="426"/>
                  <a:pt x="1976" y="274"/>
                </a:cubicBezTo>
                <a:cubicBezTo>
                  <a:pt x="1703" y="92"/>
                  <a:pt x="1399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3616;p69">
            <a:extLst>
              <a:ext uri="{FF2B5EF4-FFF2-40B4-BE49-F238E27FC236}">
                <a16:creationId xmlns:a16="http://schemas.microsoft.com/office/drawing/2014/main" xmlns="" id="{F57214C9-E5DD-37E2-E4A4-80089785C9C6}"/>
              </a:ext>
            </a:extLst>
          </p:cNvPr>
          <p:cNvSpPr/>
          <p:nvPr/>
        </p:nvSpPr>
        <p:spPr>
          <a:xfrm>
            <a:off x="5040188" y="2532196"/>
            <a:ext cx="28522" cy="73952"/>
          </a:xfrm>
          <a:custGeom>
            <a:avLst/>
            <a:gdLst/>
            <a:ahLst/>
            <a:cxnLst/>
            <a:rect l="l" t="t" r="r" b="b"/>
            <a:pathLst>
              <a:path w="1885" h="4888" extrusionOk="0">
                <a:moveTo>
                  <a:pt x="1822" y="1"/>
                </a:moveTo>
                <a:cubicBezTo>
                  <a:pt x="1750" y="1"/>
                  <a:pt x="1178" y="1266"/>
                  <a:pt x="548" y="2859"/>
                </a:cubicBezTo>
                <a:cubicBezTo>
                  <a:pt x="396" y="3254"/>
                  <a:pt x="244" y="3619"/>
                  <a:pt x="122" y="4014"/>
                </a:cubicBezTo>
                <a:cubicBezTo>
                  <a:pt x="31" y="4196"/>
                  <a:pt x="0" y="4378"/>
                  <a:pt x="31" y="4591"/>
                </a:cubicBezTo>
                <a:cubicBezTo>
                  <a:pt x="92" y="4682"/>
                  <a:pt x="152" y="4774"/>
                  <a:pt x="274" y="4804"/>
                </a:cubicBezTo>
                <a:cubicBezTo>
                  <a:pt x="365" y="4834"/>
                  <a:pt x="456" y="4834"/>
                  <a:pt x="517" y="4865"/>
                </a:cubicBezTo>
                <a:cubicBezTo>
                  <a:pt x="684" y="4880"/>
                  <a:pt x="844" y="4888"/>
                  <a:pt x="1003" y="4888"/>
                </a:cubicBezTo>
                <a:cubicBezTo>
                  <a:pt x="1163" y="4888"/>
                  <a:pt x="1323" y="4880"/>
                  <a:pt x="1490" y="4865"/>
                </a:cubicBezTo>
                <a:cubicBezTo>
                  <a:pt x="1186" y="4774"/>
                  <a:pt x="852" y="4713"/>
                  <a:pt x="548" y="4682"/>
                </a:cubicBezTo>
                <a:cubicBezTo>
                  <a:pt x="396" y="4682"/>
                  <a:pt x="244" y="4652"/>
                  <a:pt x="244" y="4530"/>
                </a:cubicBezTo>
                <a:cubicBezTo>
                  <a:pt x="213" y="4378"/>
                  <a:pt x="244" y="4226"/>
                  <a:pt x="335" y="4105"/>
                </a:cubicBezTo>
                <a:lnTo>
                  <a:pt x="791" y="2950"/>
                </a:lnTo>
                <a:cubicBezTo>
                  <a:pt x="1429" y="1339"/>
                  <a:pt x="1885" y="32"/>
                  <a:pt x="1824" y="1"/>
                </a:cubicBezTo>
                <a:cubicBezTo>
                  <a:pt x="1823" y="1"/>
                  <a:pt x="1823" y="1"/>
                  <a:pt x="1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3617;p69">
            <a:extLst>
              <a:ext uri="{FF2B5EF4-FFF2-40B4-BE49-F238E27FC236}">
                <a16:creationId xmlns:a16="http://schemas.microsoft.com/office/drawing/2014/main" xmlns="" id="{C535CE3B-90EB-FB9F-37CF-69056CA42E40}"/>
              </a:ext>
            </a:extLst>
          </p:cNvPr>
          <p:cNvSpPr/>
          <p:nvPr/>
        </p:nvSpPr>
        <p:spPr>
          <a:xfrm>
            <a:off x="5063641" y="2688558"/>
            <a:ext cx="77743" cy="38913"/>
          </a:xfrm>
          <a:custGeom>
            <a:avLst/>
            <a:gdLst/>
            <a:ahLst/>
            <a:cxnLst/>
            <a:rect l="l" t="t" r="r" b="b"/>
            <a:pathLst>
              <a:path w="5138" h="2572" extrusionOk="0">
                <a:moveTo>
                  <a:pt x="5137" y="1"/>
                </a:moveTo>
                <a:lnTo>
                  <a:pt x="5137" y="1"/>
                </a:lnTo>
                <a:cubicBezTo>
                  <a:pt x="2948" y="1296"/>
                  <a:pt x="1104" y="1442"/>
                  <a:pt x="385" y="1442"/>
                </a:cubicBezTo>
                <a:cubicBezTo>
                  <a:pt x="176" y="1442"/>
                  <a:pt x="61" y="1430"/>
                  <a:pt x="61" y="1430"/>
                </a:cubicBezTo>
                <a:lnTo>
                  <a:pt x="1" y="2524"/>
                </a:lnTo>
                <a:cubicBezTo>
                  <a:pt x="301" y="2556"/>
                  <a:pt x="585" y="2571"/>
                  <a:pt x="852" y="2571"/>
                </a:cubicBezTo>
                <a:cubicBezTo>
                  <a:pt x="4351" y="2571"/>
                  <a:pt x="5137" y="1"/>
                  <a:pt x="5137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3618;p69">
            <a:extLst>
              <a:ext uri="{FF2B5EF4-FFF2-40B4-BE49-F238E27FC236}">
                <a16:creationId xmlns:a16="http://schemas.microsoft.com/office/drawing/2014/main" xmlns="" id="{F8720597-D5E9-7425-9064-9B7D3AD0DE4F}"/>
              </a:ext>
            </a:extLst>
          </p:cNvPr>
          <p:cNvSpPr/>
          <p:nvPr/>
        </p:nvSpPr>
        <p:spPr>
          <a:xfrm>
            <a:off x="5065018" y="2621354"/>
            <a:ext cx="28069" cy="19940"/>
          </a:xfrm>
          <a:custGeom>
            <a:avLst/>
            <a:gdLst/>
            <a:ahLst/>
            <a:cxnLst/>
            <a:rect l="l" t="t" r="r" b="b"/>
            <a:pathLst>
              <a:path w="1855" h="1318" extrusionOk="0">
                <a:moveTo>
                  <a:pt x="926" y="1"/>
                </a:moveTo>
                <a:cubicBezTo>
                  <a:pt x="599" y="1"/>
                  <a:pt x="284" y="126"/>
                  <a:pt x="92" y="400"/>
                </a:cubicBezTo>
                <a:lnTo>
                  <a:pt x="62" y="431"/>
                </a:lnTo>
                <a:cubicBezTo>
                  <a:pt x="1" y="492"/>
                  <a:pt x="1" y="583"/>
                  <a:pt x="62" y="643"/>
                </a:cubicBezTo>
                <a:cubicBezTo>
                  <a:pt x="92" y="704"/>
                  <a:pt x="153" y="765"/>
                  <a:pt x="214" y="826"/>
                </a:cubicBezTo>
                <a:cubicBezTo>
                  <a:pt x="426" y="1008"/>
                  <a:pt x="670" y="1160"/>
                  <a:pt x="973" y="1282"/>
                </a:cubicBezTo>
                <a:cubicBezTo>
                  <a:pt x="1039" y="1306"/>
                  <a:pt x="1108" y="1318"/>
                  <a:pt x="1179" y="1318"/>
                </a:cubicBezTo>
                <a:cubicBezTo>
                  <a:pt x="1373" y="1318"/>
                  <a:pt x="1578" y="1233"/>
                  <a:pt x="1733" y="1099"/>
                </a:cubicBezTo>
                <a:cubicBezTo>
                  <a:pt x="1855" y="856"/>
                  <a:pt x="1825" y="583"/>
                  <a:pt x="1673" y="400"/>
                </a:cubicBezTo>
                <a:cubicBezTo>
                  <a:pt x="1521" y="188"/>
                  <a:pt x="1277" y="36"/>
                  <a:pt x="1034" y="5"/>
                </a:cubicBezTo>
                <a:cubicBezTo>
                  <a:pt x="998" y="2"/>
                  <a:pt x="962" y="1"/>
                  <a:pt x="9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3619;p69">
            <a:extLst>
              <a:ext uri="{FF2B5EF4-FFF2-40B4-BE49-F238E27FC236}">
                <a16:creationId xmlns:a16="http://schemas.microsoft.com/office/drawing/2014/main" xmlns="" id="{8BA1AE33-E40D-4B68-5E5C-BB73F79D80AA}"/>
              </a:ext>
            </a:extLst>
          </p:cNvPr>
          <p:cNvSpPr/>
          <p:nvPr/>
        </p:nvSpPr>
        <p:spPr>
          <a:xfrm>
            <a:off x="5059964" y="2612230"/>
            <a:ext cx="30368" cy="25312"/>
          </a:xfrm>
          <a:custGeom>
            <a:avLst/>
            <a:gdLst/>
            <a:ahLst/>
            <a:cxnLst/>
            <a:rect l="l" t="t" r="r" b="b"/>
            <a:pathLst>
              <a:path w="2007" h="1673" extrusionOk="0">
                <a:moveTo>
                  <a:pt x="1885" y="0"/>
                </a:moveTo>
                <a:cubicBezTo>
                  <a:pt x="1794" y="0"/>
                  <a:pt x="1794" y="639"/>
                  <a:pt x="1247" y="1064"/>
                </a:cubicBezTo>
                <a:cubicBezTo>
                  <a:pt x="700" y="1520"/>
                  <a:pt x="31" y="1459"/>
                  <a:pt x="0" y="1520"/>
                </a:cubicBezTo>
                <a:cubicBezTo>
                  <a:pt x="0" y="1611"/>
                  <a:pt x="152" y="1642"/>
                  <a:pt x="456" y="1672"/>
                </a:cubicBezTo>
                <a:cubicBezTo>
                  <a:pt x="821" y="1672"/>
                  <a:pt x="1186" y="1550"/>
                  <a:pt x="1459" y="1338"/>
                </a:cubicBezTo>
                <a:cubicBezTo>
                  <a:pt x="1763" y="1095"/>
                  <a:pt x="1946" y="791"/>
                  <a:pt x="1976" y="426"/>
                </a:cubicBezTo>
                <a:cubicBezTo>
                  <a:pt x="2007" y="152"/>
                  <a:pt x="1946" y="0"/>
                  <a:pt x="18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3620;p69">
            <a:extLst>
              <a:ext uri="{FF2B5EF4-FFF2-40B4-BE49-F238E27FC236}">
                <a16:creationId xmlns:a16="http://schemas.microsoft.com/office/drawing/2014/main" xmlns="" id="{A67D8D8C-9594-EA32-3032-B0598EE161BF}"/>
              </a:ext>
            </a:extLst>
          </p:cNvPr>
          <p:cNvSpPr/>
          <p:nvPr/>
        </p:nvSpPr>
        <p:spPr>
          <a:xfrm>
            <a:off x="5061341" y="2456792"/>
            <a:ext cx="147648" cy="162353"/>
          </a:xfrm>
          <a:custGeom>
            <a:avLst/>
            <a:gdLst/>
            <a:ahLst/>
            <a:cxnLst/>
            <a:rect l="l" t="t" r="r" b="b"/>
            <a:pathLst>
              <a:path w="9758" h="10731" extrusionOk="0">
                <a:moveTo>
                  <a:pt x="973" y="1"/>
                </a:moveTo>
                <a:lnTo>
                  <a:pt x="1" y="548"/>
                </a:lnTo>
                <a:cubicBezTo>
                  <a:pt x="639" y="1460"/>
                  <a:pt x="1642" y="2067"/>
                  <a:pt x="2736" y="2159"/>
                </a:cubicBezTo>
                <a:cubicBezTo>
                  <a:pt x="3466" y="2219"/>
                  <a:pt x="4256" y="2128"/>
                  <a:pt x="4803" y="2584"/>
                </a:cubicBezTo>
                <a:cubicBezTo>
                  <a:pt x="5168" y="2949"/>
                  <a:pt x="5289" y="3496"/>
                  <a:pt x="5472" y="3982"/>
                </a:cubicBezTo>
                <a:cubicBezTo>
                  <a:pt x="5715" y="4742"/>
                  <a:pt x="5685" y="5685"/>
                  <a:pt x="6384" y="6080"/>
                </a:cubicBezTo>
                <a:cubicBezTo>
                  <a:pt x="6931" y="6414"/>
                  <a:pt x="7356" y="6292"/>
                  <a:pt x="7752" y="6809"/>
                </a:cubicBezTo>
                <a:cubicBezTo>
                  <a:pt x="8116" y="7296"/>
                  <a:pt x="8207" y="8055"/>
                  <a:pt x="8207" y="8724"/>
                </a:cubicBezTo>
                <a:cubicBezTo>
                  <a:pt x="8207" y="9362"/>
                  <a:pt x="8268" y="10426"/>
                  <a:pt x="8846" y="10730"/>
                </a:cubicBezTo>
                <a:cubicBezTo>
                  <a:pt x="8907" y="8329"/>
                  <a:pt x="9697" y="5624"/>
                  <a:pt x="9727" y="3223"/>
                </a:cubicBezTo>
                <a:cubicBezTo>
                  <a:pt x="9758" y="2888"/>
                  <a:pt x="9727" y="2523"/>
                  <a:pt x="9636" y="2189"/>
                </a:cubicBezTo>
                <a:cubicBezTo>
                  <a:pt x="9332" y="1429"/>
                  <a:pt x="8481" y="1034"/>
                  <a:pt x="7721" y="821"/>
                </a:cubicBezTo>
                <a:cubicBezTo>
                  <a:pt x="5533" y="183"/>
                  <a:pt x="3253" y="92"/>
                  <a:pt x="97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3621;p69">
            <a:extLst>
              <a:ext uri="{FF2B5EF4-FFF2-40B4-BE49-F238E27FC236}">
                <a16:creationId xmlns:a16="http://schemas.microsoft.com/office/drawing/2014/main" xmlns="" id="{230C84E4-0508-8EEE-5213-F6FAD62703A9}"/>
              </a:ext>
            </a:extLst>
          </p:cNvPr>
          <p:cNvSpPr/>
          <p:nvPr/>
        </p:nvSpPr>
        <p:spPr>
          <a:xfrm>
            <a:off x="4972583" y="2350099"/>
            <a:ext cx="259406" cy="143502"/>
          </a:xfrm>
          <a:custGeom>
            <a:avLst/>
            <a:gdLst/>
            <a:ahLst/>
            <a:cxnLst/>
            <a:rect l="l" t="t" r="r" b="b"/>
            <a:pathLst>
              <a:path w="17144" h="9485" extrusionOk="0">
                <a:moveTo>
                  <a:pt x="7326" y="1"/>
                </a:moveTo>
                <a:cubicBezTo>
                  <a:pt x="3405" y="669"/>
                  <a:pt x="1733" y="3162"/>
                  <a:pt x="1581" y="3435"/>
                </a:cubicBezTo>
                <a:cubicBezTo>
                  <a:pt x="1459" y="3739"/>
                  <a:pt x="0" y="9484"/>
                  <a:pt x="0" y="9484"/>
                </a:cubicBezTo>
                <a:lnTo>
                  <a:pt x="1824" y="8664"/>
                </a:lnTo>
                <a:lnTo>
                  <a:pt x="8055" y="7235"/>
                </a:lnTo>
                <a:lnTo>
                  <a:pt x="17143" y="9332"/>
                </a:lnTo>
                <a:cubicBezTo>
                  <a:pt x="17143" y="9332"/>
                  <a:pt x="16870" y="3861"/>
                  <a:pt x="16019" y="2736"/>
                </a:cubicBezTo>
                <a:cubicBezTo>
                  <a:pt x="15198" y="1581"/>
                  <a:pt x="10578" y="31"/>
                  <a:pt x="10578" y="31"/>
                </a:cubicBezTo>
                <a:lnTo>
                  <a:pt x="73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3622;p69">
            <a:extLst>
              <a:ext uri="{FF2B5EF4-FFF2-40B4-BE49-F238E27FC236}">
                <a16:creationId xmlns:a16="http://schemas.microsoft.com/office/drawing/2014/main" xmlns="" id="{F3D0E03E-4C56-C195-1BD8-7A781C6EFDBC}"/>
              </a:ext>
            </a:extLst>
          </p:cNvPr>
          <p:cNvSpPr/>
          <p:nvPr/>
        </p:nvSpPr>
        <p:spPr>
          <a:xfrm>
            <a:off x="5064564" y="2339993"/>
            <a:ext cx="82343" cy="142565"/>
          </a:xfrm>
          <a:custGeom>
            <a:avLst/>
            <a:gdLst/>
            <a:ahLst/>
            <a:cxnLst/>
            <a:rect l="l" t="t" r="r" b="b"/>
            <a:pathLst>
              <a:path w="5442" h="9423" extrusionOk="0">
                <a:moveTo>
                  <a:pt x="1429" y="0"/>
                </a:moveTo>
                <a:cubicBezTo>
                  <a:pt x="1064" y="0"/>
                  <a:pt x="730" y="213"/>
                  <a:pt x="578" y="547"/>
                </a:cubicBezTo>
                <a:cubicBezTo>
                  <a:pt x="456" y="851"/>
                  <a:pt x="396" y="1155"/>
                  <a:pt x="365" y="1459"/>
                </a:cubicBezTo>
                <a:cubicBezTo>
                  <a:pt x="304" y="2462"/>
                  <a:pt x="0" y="9423"/>
                  <a:pt x="0" y="9423"/>
                </a:cubicBezTo>
                <a:lnTo>
                  <a:pt x="4073" y="9271"/>
                </a:lnTo>
                <a:lnTo>
                  <a:pt x="4043" y="699"/>
                </a:lnTo>
                <a:lnTo>
                  <a:pt x="5441" y="1034"/>
                </a:lnTo>
                <a:lnTo>
                  <a:pt x="5441" y="790"/>
                </a:lnTo>
                <a:cubicBezTo>
                  <a:pt x="5411" y="638"/>
                  <a:pt x="5350" y="486"/>
                  <a:pt x="5259" y="365"/>
                </a:cubicBezTo>
                <a:cubicBezTo>
                  <a:pt x="5137" y="213"/>
                  <a:pt x="4925" y="91"/>
                  <a:pt x="4712" y="91"/>
                </a:cubicBezTo>
                <a:lnTo>
                  <a:pt x="2341" y="0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3623;p69">
            <a:extLst>
              <a:ext uri="{FF2B5EF4-FFF2-40B4-BE49-F238E27FC236}">
                <a16:creationId xmlns:a16="http://schemas.microsoft.com/office/drawing/2014/main" xmlns="" id="{D07D7B20-5C84-1219-2F7D-95553D94C823}"/>
              </a:ext>
            </a:extLst>
          </p:cNvPr>
          <p:cNvSpPr/>
          <p:nvPr/>
        </p:nvSpPr>
        <p:spPr>
          <a:xfrm>
            <a:off x="4989590" y="2443463"/>
            <a:ext cx="219401" cy="69913"/>
          </a:xfrm>
          <a:custGeom>
            <a:avLst/>
            <a:gdLst/>
            <a:ahLst/>
            <a:cxnLst/>
            <a:rect l="l" t="t" r="r" b="b"/>
            <a:pathLst>
              <a:path w="14500" h="4621" extrusionOk="0">
                <a:moveTo>
                  <a:pt x="6870" y="0"/>
                </a:moveTo>
                <a:lnTo>
                  <a:pt x="457" y="1915"/>
                </a:lnTo>
                <a:lnTo>
                  <a:pt x="1" y="3921"/>
                </a:lnTo>
                <a:cubicBezTo>
                  <a:pt x="2002" y="3427"/>
                  <a:pt x="4041" y="3181"/>
                  <a:pt x="6074" y="3181"/>
                </a:cubicBezTo>
                <a:cubicBezTo>
                  <a:pt x="8920" y="3181"/>
                  <a:pt x="11757" y="3663"/>
                  <a:pt x="14469" y="4620"/>
                </a:cubicBezTo>
                <a:lnTo>
                  <a:pt x="14500" y="2371"/>
                </a:lnTo>
                <a:lnTo>
                  <a:pt x="68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3624;p69">
            <a:extLst>
              <a:ext uri="{FF2B5EF4-FFF2-40B4-BE49-F238E27FC236}">
                <a16:creationId xmlns:a16="http://schemas.microsoft.com/office/drawing/2014/main" xmlns="" id="{5BB5E268-3856-6C81-89C2-586EF488B55A}"/>
              </a:ext>
            </a:extLst>
          </p:cNvPr>
          <p:cNvSpPr/>
          <p:nvPr/>
        </p:nvSpPr>
        <p:spPr>
          <a:xfrm>
            <a:off x="4968906" y="2442509"/>
            <a:ext cx="272283" cy="54768"/>
          </a:xfrm>
          <a:custGeom>
            <a:avLst/>
            <a:gdLst/>
            <a:ahLst/>
            <a:cxnLst/>
            <a:rect l="l" t="t" r="r" b="b"/>
            <a:pathLst>
              <a:path w="17995" h="3620" extrusionOk="0">
                <a:moveTo>
                  <a:pt x="5931" y="1"/>
                </a:moveTo>
                <a:cubicBezTo>
                  <a:pt x="4636" y="1"/>
                  <a:pt x="3406" y="485"/>
                  <a:pt x="2462" y="1370"/>
                </a:cubicBezTo>
                <a:lnTo>
                  <a:pt x="2189" y="1644"/>
                </a:lnTo>
                <a:lnTo>
                  <a:pt x="0" y="3224"/>
                </a:lnTo>
                <a:cubicBezTo>
                  <a:pt x="2797" y="2373"/>
                  <a:pt x="5684" y="1948"/>
                  <a:pt x="8602" y="1948"/>
                </a:cubicBezTo>
                <a:cubicBezTo>
                  <a:pt x="13009" y="2069"/>
                  <a:pt x="17994" y="3619"/>
                  <a:pt x="17994" y="3619"/>
                </a:cubicBezTo>
                <a:lnTo>
                  <a:pt x="15107" y="1826"/>
                </a:lnTo>
                <a:cubicBezTo>
                  <a:pt x="14195" y="823"/>
                  <a:pt x="12918" y="245"/>
                  <a:pt x="11581" y="185"/>
                </a:cubicBezTo>
                <a:lnTo>
                  <a:pt x="6049" y="2"/>
                </a:lnTo>
                <a:cubicBezTo>
                  <a:pt x="6009" y="1"/>
                  <a:pt x="5970" y="1"/>
                  <a:pt x="59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3625;p69">
            <a:extLst>
              <a:ext uri="{FF2B5EF4-FFF2-40B4-BE49-F238E27FC236}">
                <a16:creationId xmlns:a16="http://schemas.microsoft.com/office/drawing/2014/main" xmlns="" id="{E69281D0-4DCB-382A-2CA1-622AF770801E}"/>
              </a:ext>
            </a:extLst>
          </p:cNvPr>
          <p:cNvSpPr/>
          <p:nvPr/>
        </p:nvSpPr>
        <p:spPr>
          <a:xfrm>
            <a:off x="4978560" y="2471209"/>
            <a:ext cx="255276" cy="38489"/>
          </a:xfrm>
          <a:custGeom>
            <a:avLst/>
            <a:gdLst/>
            <a:ahLst/>
            <a:cxnLst/>
            <a:rect l="l" t="t" r="r" b="b"/>
            <a:pathLst>
              <a:path w="16871" h="2544" extrusionOk="0">
                <a:moveTo>
                  <a:pt x="6522" y="1"/>
                </a:moveTo>
                <a:cubicBezTo>
                  <a:pt x="5139" y="1"/>
                  <a:pt x="3757" y="136"/>
                  <a:pt x="2402" y="415"/>
                </a:cubicBezTo>
                <a:cubicBezTo>
                  <a:pt x="1763" y="537"/>
                  <a:pt x="1155" y="750"/>
                  <a:pt x="578" y="1023"/>
                </a:cubicBezTo>
                <a:cubicBezTo>
                  <a:pt x="426" y="1084"/>
                  <a:pt x="274" y="1175"/>
                  <a:pt x="152" y="1297"/>
                </a:cubicBezTo>
                <a:cubicBezTo>
                  <a:pt x="31" y="1358"/>
                  <a:pt x="0" y="1418"/>
                  <a:pt x="0" y="1418"/>
                </a:cubicBezTo>
                <a:cubicBezTo>
                  <a:pt x="31" y="1418"/>
                  <a:pt x="213" y="1266"/>
                  <a:pt x="639" y="1084"/>
                </a:cubicBezTo>
                <a:cubicBezTo>
                  <a:pt x="1216" y="841"/>
                  <a:pt x="1824" y="689"/>
                  <a:pt x="2432" y="567"/>
                </a:cubicBezTo>
                <a:cubicBezTo>
                  <a:pt x="3712" y="342"/>
                  <a:pt x="5003" y="232"/>
                  <a:pt x="6292" y="232"/>
                </a:cubicBezTo>
                <a:cubicBezTo>
                  <a:pt x="7084" y="232"/>
                  <a:pt x="7876" y="274"/>
                  <a:pt x="8663" y="355"/>
                </a:cubicBezTo>
                <a:cubicBezTo>
                  <a:pt x="9879" y="446"/>
                  <a:pt x="11064" y="507"/>
                  <a:pt x="12098" y="689"/>
                </a:cubicBezTo>
                <a:cubicBezTo>
                  <a:pt x="13131" y="841"/>
                  <a:pt x="14104" y="1054"/>
                  <a:pt x="14864" y="1236"/>
                </a:cubicBezTo>
                <a:cubicBezTo>
                  <a:pt x="15259" y="1327"/>
                  <a:pt x="15593" y="1449"/>
                  <a:pt x="15897" y="1540"/>
                </a:cubicBezTo>
                <a:cubicBezTo>
                  <a:pt x="16141" y="1631"/>
                  <a:pt x="16384" y="1753"/>
                  <a:pt x="16596" y="1935"/>
                </a:cubicBezTo>
                <a:cubicBezTo>
                  <a:pt x="16748" y="2087"/>
                  <a:pt x="16840" y="2330"/>
                  <a:pt x="16809" y="2543"/>
                </a:cubicBezTo>
                <a:cubicBezTo>
                  <a:pt x="16840" y="2482"/>
                  <a:pt x="16870" y="2421"/>
                  <a:pt x="16870" y="2361"/>
                </a:cubicBezTo>
                <a:cubicBezTo>
                  <a:pt x="16840" y="2178"/>
                  <a:pt x="16779" y="1996"/>
                  <a:pt x="16657" y="1874"/>
                </a:cubicBezTo>
                <a:cubicBezTo>
                  <a:pt x="16444" y="1662"/>
                  <a:pt x="16201" y="1540"/>
                  <a:pt x="15928" y="1449"/>
                </a:cubicBezTo>
                <a:cubicBezTo>
                  <a:pt x="15593" y="1297"/>
                  <a:pt x="15259" y="1175"/>
                  <a:pt x="14894" y="1084"/>
                </a:cubicBezTo>
                <a:cubicBezTo>
                  <a:pt x="13982" y="841"/>
                  <a:pt x="13071" y="628"/>
                  <a:pt x="12128" y="476"/>
                </a:cubicBezTo>
                <a:cubicBezTo>
                  <a:pt x="11095" y="294"/>
                  <a:pt x="9909" y="233"/>
                  <a:pt x="8694" y="111"/>
                </a:cubicBezTo>
                <a:cubicBezTo>
                  <a:pt x="7972" y="38"/>
                  <a:pt x="7247" y="1"/>
                  <a:pt x="65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3626;p69">
            <a:extLst>
              <a:ext uri="{FF2B5EF4-FFF2-40B4-BE49-F238E27FC236}">
                <a16:creationId xmlns:a16="http://schemas.microsoft.com/office/drawing/2014/main" xmlns="" id="{D6DDE76C-A3A9-63B1-DF1A-3D3FD2A7DCBA}"/>
              </a:ext>
            </a:extLst>
          </p:cNvPr>
          <p:cNvSpPr/>
          <p:nvPr/>
        </p:nvSpPr>
        <p:spPr>
          <a:xfrm>
            <a:off x="4950037" y="2498639"/>
            <a:ext cx="59344" cy="102562"/>
          </a:xfrm>
          <a:custGeom>
            <a:avLst/>
            <a:gdLst/>
            <a:ahLst/>
            <a:cxnLst/>
            <a:rect l="l" t="t" r="r" b="b"/>
            <a:pathLst>
              <a:path w="3922" h="6779" extrusionOk="0">
                <a:moveTo>
                  <a:pt x="3922" y="1"/>
                </a:moveTo>
                <a:lnTo>
                  <a:pt x="2645" y="183"/>
                </a:lnTo>
                <a:cubicBezTo>
                  <a:pt x="2189" y="2037"/>
                  <a:pt x="1" y="4925"/>
                  <a:pt x="2980" y="6779"/>
                </a:cubicBezTo>
                <a:cubicBezTo>
                  <a:pt x="2980" y="6779"/>
                  <a:pt x="3040" y="2797"/>
                  <a:pt x="3405" y="1277"/>
                </a:cubicBezTo>
                <a:cubicBezTo>
                  <a:pt x="3466" y="821"/>
                  <a:pt x="3648" y="365"/>
                  <a:pt x="39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3627;p69">
            <a:extLst>
              <a:ext uri="{FF2B5EF4-FFF2-40B4-BE49-F238E27FC236}">
                <a16:creationId xmlns:a16="http://schemas.microsoft.com/office/drawing/2014/main" xmlns="" id="{C9039D69-FC37-5A59-4F71-A37D1253EB52}"/>
              </a:ext>
            </a:extLst>
          </p:cNvPr>
          <p:cNvSpPr/>
          <p:nvPr/>
        </p:nvSpPr>
        <p:spPr>
          <a:xfrm>
            <a:off x="5193799" y="2512891"/>
            <a:ext cx="73143" cy="212477"/>
          </a:xfrm>
          <a:custGeom>
            <a:avLst/>
            <a:gdLst/>
            <a:ahLst/>
            <a:cxnLst/>
            <a:rect l="l" t="t" r="r" b="b"/>
            <a:pathLst>
              <a:path w="4834" h="14044" extrusionOk="0">
                <a:moveTo>
                  <a:pt x="61" y="1"/>
                </a:moveTo>
                <a:lnTo>
                  <a:pt x="1" y="14044"/>
                </a:lnTo>
                <a:cubicBezTo>
                  <a:pt x="13" y="14044"/>
                  <a:pt x="25" y="14044"/>
                  <a:pt x="37" y="14044"/>
                </a:cubicBezTo>
                <a:cubicBezTo>
                  <a:pt x="2393" y="14044"/>
                  <a:pt x="4440" y="11115"/>
                  <a:pt x="4773" y="8998"/>
                </a:cubicBezTo>
                <a:cubicBezTo>
                  <a:pt x="4834" y="7934"/>
                  <a:pt x="4651" y="6870"/>
                  <a:pt x="4195" y="5898"/>
                </a:cubicBezTo>
                <a:cubicBezTo>
                  <a:pt x="3952" y="5502"/>
                  <a:pt x="3739" y="5107"/>
                  <a:pt x="3557" y="4712"/>
                </a:cubicBezTo>
                <a:cubicBezTo>
                  <a:pt x="3496" y="4256"/>
                  <a:pt x="3466" y="3770"/>
                  <a:pt x="3527" y="3314"/>
                </a:cubicBezTo>
                <a:cubicBezTo>
                  <a:pt x="3435" y="1460"/>
                  <a:pt x="1916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3628;p69">
            <a:extLst>
              <a:ext uri="{FF2B5EF4-FFF2-40B4-BE49-F238E27FC236}">
                <a16:creationId xmlns:a16="http://schemas.microsoft.com/office/drawing/2014/main" xmlns="" id="{7A652CC0-F56D-AA0D-AEEF-05F465AB3884}"/>
              </a:ext>
            </a:extLst>
          </p:cNvPr>
          <p:cNvSpPr/>
          <p:nvPr/>
        </p:nvSpPr>
        <p:spPr>
          <a:xfrm>
            <a:off x="5137692" y="2507838"/>
            <a:ext cx="65320" cy="191523"/>
          </a:xfrm>
          <a:custGeom>
            <a:avLst/>
            <a:gdLst/>
            <a:ahLst/>
            <a:cxnLst/>
            <a:rect l="l" t="t" r="r" b="b"/>
            <a:pathLst>
              <a:path w="4317" h="12659" extrusionOk="0">
                <a:moveTo>
                  <a:pt x="699" y="0"/>
                </a:moveTo>
                <a:lnTo>
                  <a:pt x="699" y="0"/>
                </a:lnTo>
                <a:cubicBezTo>
                  <a:pt x="0" y="2341"/>
                  <a:pt x="517" y="4864"/>
                  <a:pt x="2067" y="6748"/>
                </a:cubicBezTo>
                <a:cubicBezTo>
                  <a:pt x="1277" y="8146"/>
                  <a:pt x="1277" y="9849"/>
                  <a:pt x="2006" y="11308"/>
                </a:cubicBezTo>
                <a:cubicBezTo>
                  <a:pt x="2189" y="11733"/>
                  <a:pt x="2523" y="12128"/>
                  <a:pt x="2918" y="12402"/>
                </a:cubicBezTo>
                <a:cubicBezTo>
                  <a:pt x="3162" y="12570"/>
                  <a:pt x="3463" y="12658"/>
                  <a:pt x="3764" y="12658"/>
                </a:cubicBezTo>
                <a:cubicBezTo>
                  <a:pt x="3953" y="12658"/>
                  <a:pt x="4141" y="12624"/>
                  <a:pt x="4317" y="12554"/>
                </a:cubicBezTo>
                <a:lnTo>
                  <a:pt x="4104" y="365"/>
                </a:lnTo>
                <a:lnTo>
                  <a:pt x="6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3629;p69">
            <a:extLst>
              <a:ext uri="{FF2B5EF4-FFF2-40B4-BE49-F238E27FC236}">
                <a16:creationId xmlns:a16="http://schemas.microsoft.com/office/drawing/2014/main" xmlns="" id="{FC65665E-68B9-2AE8-E780-21A39362B54E}"/>
              </a:ext>
            </a:extLst>
          </p:cNvPr>
          <p:cNvSpPr/>
          <p:nvPr/>
        </p:nvSpPr>
        <p:spPr>
          <a:xfrm>
            <a:off x="4968906" y="2438212"/>
            <a:ext cx="262629" cy="51243"/>
          </a:xfrm>
          <a:custGeom>
            <a:avLst/>
            <a:gdLst/>
            <a:ahLst/>
            <a:cxnLst/>
            <a:rect l="l" t="t" r="r" b="b"/>
            <a:pathLst>
              <a:path w="17357" h="3387" extrusionOk="0">
                <a:moveTo>
                  <a:pt x="5816" y="1"/>
                </a:moveTo>
                <a:cubicBezTo>
                  <a:pt x="5491" y="1"/>
                  <a:pt x="5173" y="5"/>
                  <a:pt x="4863" y="13"/>
                </a:cubicBezTo>
                <a:cubicBezTo>
                  <a:pt x="4559" y="13"/>
                  <a:pt x="4286" y="43"/>
                  <a:pt x="4012" y="104"/>
                </a:cubicBezTo>
                <a:cubicBezTo>
                  <a:pt x="3739" y="195"/>
                  <a:pt x="3496" y="317"/>
                  <a:pt x="3283" y="499"/>
                </a:cubicBezTo>
                <a:cubicBezTo>
                  <a:pt x="3100" y="651"/>
                  <a:pt x="2948" y="864"/>
                  <a:pt x="2797" y="1077"/>
                </a:cubicBezTo>
                <a:lnTo>
                  <a:pt x="2401" y="1624"/>
                </a:lnTo>
                <a:lnTo>
                  <a:pt x="608" y="2718"/>
                </a:lnTo>
                <a:lnTo>
                  <a:pt x="122" y="3022"/>
                </a:lnTo>
                <a:cubicBezTo>
                  <a:pt x="61" y="3083"/>
                  <a:pt x="0" y="3143"/>
                  <a:pt x="0" y="3143"/>
                </a:cubicBezTo>
                <a:cubicBezTo>
                  <a:pt x="61" y="3113"/>
                  <a:pt x="122" y="3083"/>
                  <a:pt x="182" y="3052"/>
                </a:cubicBezTo>
                <a:lnTo>
                  <a:pt x="669" y="2779"/>
                </a:lnTo>
                <a:lnTo>
                  <a:pt x="2493" y="1715"/>
                </a:lnTo>
                <a:lnTo>
                  <a:pt x="2888" y="1168"/>
                </a:lnTo>
                <a:cubicBezTo>
                  <a:pt x="3040" y="955"/>
                  <a:pt x="3192" y="773"/>
                  <a:pt x="3374" y="621"/>
                </a:cubicBezTo>
                <a:cubicBezTo>
                  <a:pt x="3587" y="438"/>
                  <a:pt x="3800" y="317"/>
                  <a:pt x="4043" y="256"/>
                </a:cubicBezTo>
                <a:cubicBezTo>
                  <a:pt x="4243" y="211"/>
                  <a:pt x="4443" y="183"/>
                  <a:pt x="4644" y="183"/>
                </a:cubicBezTo>
                <a:cubicBezTo>
                  <a:pt x="4717" y="183"/>
                  <a:pt x="4790" y="187"/>
                  <a:pt x="4863" y="195"/>
                </a:cubicBezTo>
                <a:cubicBezTo>
                  <a:pt x="5173" y="187"/>
                  <a:pt x="5491" y="183"/>
                  <a:pt x="5817" y="183"/>
                </a:cubicBezTo>
                <a:cubicBezTo>
                  <a:pt x="6707" y="183"/>
                  <a:pt x="7653" y="211"/>
                  <a:pt x="8632" y="256"/>
                </a:cubicBezTo>
                <a:cubicBezTo>
                  <a:pt x="9848" y="286"/>
                  <a:pt x="11034" y="377"/>
                  <a:pt x="12128" y="438"/>
                </a:cubicBezTo>
                <a:cubicBezTo>
                  <a:pt x="12371" y="438"/>
                  <a:pt x="12614" y="499"/>
                  <a:pt x="12888" y="560"/>
                </a:cubicBezTo>
                <a:cubicBezTo>
                  <a:pt x="13101" y="651"/>
                  <a:pt x="13313" y="773"/>
                  <a:pt x="13496" y="955"/>
                </a:cubicBezTo>
                <a:cubicBezTo>
                  <a:pt x="13800" y="1289"/>
                  <a:pt x="14104" y="1654"/>
                  <a:pt x="14377" y="1958"/>
                </a:cubicBezTo>
                <a:lnTo>
                  <a:pt x="16566" y="3022"/>
                </a:lnTo>
                <a:lnTo>
                  <a:pt x="17143" y="3295"/>
                </a:lnTo>
                <a:lnTo>
                  <a:pt x="17356" y="3387"/>
                </a:lnTo>
                <a:cubicBezTo>
                  <a:pt x="17295" y="3326"/>
                  <a:pt x="17234" y="3295"/>
                  <a:pt x="17174" y="3265"/>
                </a:cubicBezTo>
                <a:lnTo>
                  <a:pt x="16596" y="2961"/>
                </a:lnTo>
                <a:lnTo>
                  <a:pt x="14468" y="1867"/>
                </a:lnTo>
                <a:cubicBezTo>
                  <a:pt x="14195" y="1563"/>
                  <a:pt x="13891" y="1198"/>
                  <a:pt x="13557" y="833"/>
                </a:cubicBezTo>
                <a:cubicBezTo>
                  <a:pt x="13374" y="651"/>
                  <a:pt x="13161" y="529"/>
                  <a:pt x="12918" y="408"/>
                </a:cubicBezTo>
                <a:cubicBezTo>
                  <a:pt x="12645" y="347"/>
                  <a:pt x="12371" y="286"/>
                  <a:pt x="12128" y="286"/>
                </a:cubicBezTo>
                <a:cubicBezTo>
                  <a:pt x="11034" y="195"/>
                  <a:pt x="9848" y="134"/>
                  <a:pt x="8602" y="74"/>
                </a:cubicBezTo>
                <a:cubicBezTo>
                  <a:pt x="7645" y="29"/>
                  <a:pt x="6705" y="1"/>
                  <a:pt x="58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3630;p69">
            <a:extLst>
              <a:ext uri="{FF2B5EF4-FFF2-40B4-BE49-F238E27FC236}">
                <a16:creationId xmlns:a16="http://schemas.microsoft.com/office/drawing/2014/main" xmlns="" id="{88707507-B768-0045-480B-263383BD4547}"/>
              </a:ext>
            </a:extLst>
          </p:cNvPr>
          <p:cNvSpPr/>
          <p:nvPr/>
        </p:nvSpPr>
        <p:spPr>
          <a:xfrm>
            <a:off x="5124816" y="2351022"/>
            <a:ext cx="21623" cy="91064"/>
          </a:xfrm>
          <a:custGeom>
            <a:avLst/>
            <a:gdLst/>
            <a:ahLst/>
            <a:cxnLst/>
            <a:rect l="l" t="t" r="r" b="b"/>
            <a:pathLst>
              <a:path w="1429" h="6019" extrusionOk="0">
                <a:moveTo>
                  <a:pt x="426" y="1"/>
                </a:moveTo>
                <a:cubicBezTo>
                  <a:pt x="183" y="1"/>
                  <a:pt x="0" y="183"/>
                  <a:pt x="0" y="396"/>
                </a:cubicBezTo>
                <a:lnTo>
                  <a:pt x="0" y="1004"/>
                </a:lnTo>
                <a:lnTo>
                  <a:pt x="0" y="2432"/>
                </a:lnTo>
                <a:cubicBezTo>
                  <a:pt x="0" y="3405"/>
                  <a:pt x="0" y="4317"/>
                  <a:pt x="31" y="4985"/>
                </a:cubicBezTo>
                <a:cubicBezTo>
                  <a:pt x="31" y="5289"/>
                  <a:pt x="31" y="5563"/>
                  <a:pt x="61" y="5745"/>
                </a:cubicBezTo>
                <a:cubicBezTo>
                  <a:pt x="31" y="5837"/>
                  <a:pt x="61" y="5928"/>
                  <a:pt x="61" y="6019"/>
                </a:cubicBezTo>
                <a:cubicBezTo>
                  <a:pt x="91" y="5928"/>
                  <a:pt x="91" y="5806"/>
                  <a:pt x="91" y="5715"/>
                </a:cubicBezTo>
                <a:cubicBezTo>
                  <a:pt x="91" y="5533"/>
                  <a:pt x="91" y="5289"/>
                  <a:pt x="122" y="4955"/>
                </a:cubicBezTo>
                <a:lnTo>
                  <a:pt x="122" y="2402"/>
                </a:lnTo>
                <a:lnTo>
                  <a:pt x="122" y="1004"/>
                </a:lnTo>
                <a:lnTo>
                  <a:pt x="122" y="396"/>
                </a:lnTo>
                <a:cubicBezTo>
                  <a:pt x="122" y="232"/>
                  <a:pt x="220" y="118"/>
                  <a:pt x="349" y="118"/>
                </a:cubicBezTo>
                <a:cubicBezTo>
                  <a:pt x="364" y="118"/>
                  <a:pt x="380" y="119"/>
                  <a:pt x="395" y="122"/>
                </a:cubicBezTo>
                <a:lnTo>
                  <a:pt x="1155" y="274"/>
                </a:lnTo>
                <a:cubicBezTo>
                  <a:pt x="1246" y="305"/>
                  <a:pt x="1338" y="305"/>
                  <a:pt x="1429" y="305"/>
                </a:cubicBezTo>
                <a:cubicBezTo>
                  <a:pt x="1368" y="274"/>
                  <a:pt x="1277" y="244"/>
                  <a:pt x="1186" y="213"/>
                </a:cubicBezTo>
                <a:cubicBezTo>
                  <a:pt x="1003" y="153"/>
                  <a:pt x="730" y="92"/>
                  <a:pt x="4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3631;p69">
            <a:extLst>
              <a:ext uri="{FF2B5EF4-FFF2-40B4-BE49-F238E27FC236}">
                <a16:creationId xmlns:a16="http://schemas.microsoft.com/office/drawing/2014/main" xmlns="" id="{B15BDE3A-6C67-6880-0426-621C525B81B5}"/>
              </a:ext>
            </a:extLst>
          </p:cNvPr>
          <p:cNvSpPr/>
          <p:nvPr/>
        </p:nvSpPr>
        <p:spPr>
          <a:xfrm>
            <a:off x="5065941" y="2352399"/>
            <a:ext cx="5992" cy="87387"/>
          </a:xfrm>
          <a:custGeom>
            <a:avLst/>
            <a:gdLst/>
            <a:ahLst/>
            <a:cxnLst/>
            <a:rect l="l" t="t" r="r" b="b"/>
            <a:pathLst>
              <a:path w="396" h="5776" extrusionOk="0">
                <a:moveTo>
                  <a:pt x="365" y="1"/>
                </a:moveTo>
                <a:cubicBezTo>
                  <a:pt x="305" y="274"/>
                  <a:pt x="274" y="548"/>
                  <a:pt x="274" y="821"/>
                </a:cubicBezTo>
                <a:cubicBezTo>
                  <a:pt x="244" y="1369"/>
                  <a:pt x="183" y="2098"/>
                  <a:pt x="153" y="2888"/>
                </a:cubicBezTo>
                <a:cubicBezTo>
                  <a:pt x="122" y="3679"/>
                  <a:pt x="92" y="4378"/>
                  <a:pt x="61" y="4925"/>
                </a:cubicBezTo>
                <a:cubicBezTo>
                  <a:pt x="31" y="5229"/>
                  <a:pt x="1" y="5502"/>
                  <a:pt x="1" y="5776"/>
                </a:cubicBezTo>
                <a:cubicBezTo>
                  <a:pt x="92" y="5502"/>
                  <a:pt x="122" y="5229"/>
                  <a:pt x="153" y="4955"/>
                </a:cubicBezTo>
                <a:cubicBezTo>
                  <a:pt x="213" y="4408"/>
                  <a:pt x="244" y="3679"/>
                  <a:pt x="274" y="2888"/>
                </a:cubicBezTo>
                <a:cubicBezTo>
                  <a:pt x="335" y="2098"/>
                  <a:pt x="365" y="1369"/>
                  <a:pt x="365" y="852"/>
                </a:cubicBezTo>
                <a:cubicBezTo>
                  <a:pt x="396" y="548"/>
                  <a:pt x="396" y="274"/>
                  <a:pt x="3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3632;p69">
            <a:extLst>
              <a:ext uri="{FF2B5EF4-FFF2-40B4-BE49-F238E27FC236}">
                <a16:creationId xmlns:a16="http://schemas.microsoft.com/office/drawing/2014/main" xmlns="" id="{238EDBB8-15D0-502A-E5CE-A19C23EF33BE}"/>
              </a:ext>
            </a:extLst>
          </p:cNvPr>
          <p:cNvSpPr/>
          <p:nvPr/>
        </p:nvSpPr>
        <p:spPr>
          <a:xfrm>
            <a:off x="5178622" y="2525766"/>
            <a:ext cx="122350" cy="185623"/>
          </a:xfrm>
          <a:custGeom>
            <a:avLst/>
            <a:gdLst/>
            <a:ahLst/>
            <a:cxnLst/>
            <a:rect l="l" t="t" r="r" b="b"/>
            <a:pathLst>
              <a:path w="8086" h="12269" extrusionOk="0">
                <a:moveTo>
                  <a:pt x="2979" y="1"/>
                </a:moveTo>
                <a:lnTo>
                  <a:pt x="1" y="9180"/>
                </a:lnTo>
                <a:cubicBezTo>
                  <a:pt x="276" y="11105"/>
                  <a:pt x="1896" y="12268"/>
                  <a:pt x="3557" y="12268"/>
                </a:cubicBezTo>
                <a:cubicBezTo>
                  <a:pt x="4467" y="12268"/>
                  <a:pt x="5390" y="11920"/>
                  <a:pt x="6110" y="11156"/>
                </a:cubicBezTo>
                <a:cubicBezTo>
                  <a:pt x="6809" y="10457"/>
                  <a:pt x="7174" y="9272"/>
                  <a:pt x="6596" y="8451"/>
                </a:cubicBezTo>
                <a:cubicBezTo>
                  <a:pt x="8086" y="7721"/>
                  <a:pt x="7873" y="5503"/>
                  <a:pt x="6262" y="5077"/>
                </a:cubicBezTo>
                <a:cubicBezTo>
                  <a:pt x="6566" y="4591"/>
                  <a:pt x="6414" y="3952"/>
                  <a:pt x="5928" y="3648"/>
                </a:cubicBezTo>
                <a:cubicBezTo>
                  <a:pt x="5624" y="3436"/>
                  <a:pt x="5198" y="3436"/>
                  <a:pt x="4864" y="3223"/>
                </a:cubicBezTo>
                <a:cubicBezTo>
                  <a:pt x="4499" y="2949"/>
                  <a:pt x="4256" y="2554"/>
                  <a:pt x="4226" y="2098"/>
                </a:cubicBezTo>
                <a:cubicBezTo>
                  <a:pt x="4165" y="1642"/>
                  <a:pt x="4074" y="1217"/>
                  <a:pt x="3952" y="791"/>
                </a:cubicBezTo>
                <a:cubicBezTo>
                  <a:pt x="3830" y="366"/>
                  <a:pt x="3435" y="31"/>
                  <a:pt x="29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3633;p69">
            <a:extLst>
              <a:ext uri="{FF2B5EF4-FFF2-40B4-BE49-F238E27FC236}">
                <a16:creationId xmlns:a16="http://schemas.microsoft.com/office/drawing/2014/main" xmlns="" id="{E92ADB16-546C-E3A5-610F-F409BF80F124}"/>
              </a:ext>
            </a:extLst>
          </p:cNvPr>
          <p:cNvSpPr/>
          <p:nvPr/>
        </p:nvSpPr>
        <p:spPr>
          <a:xfrm>
            <a:off x="5142746" y="2497262"/>
            <a:ext cx="116373" cy="81411"/>
          </a:xfrm>
          <a:custGeom>
            <a:avLst/>
            <a:gdLst/>
            <a:ahLst/>
            <a:cxnLst/>
            <a:rect l="l" t="t" r="r" b="b"/>
            <a:pathLst>
              <a:path w="7691" h="5381" extrusionOk="0">
                <a:moveTo>
                  <a:pt x="1" y="0"/>
                </a:moveTo>
                <a:cubicBezTo>
                  <a:pt x="61" y="122"/>
                  <a:pt x="122" y="244"/>
                  <a:pt x="213" y="335"/>
                </a:cubicBezTo>
                <a:cubicBezTo>
                  <a:pt x="335" y="548"/>
                  <a:pt x="548" y="851"/>
                  <a:pt x="821" y="1216"/>
                </a:cubicBezTo>
                <a:cubicBezTo>
                  <a:pt x="1125" y="1642"/>
                  <a:pt x="1460" y="2067"/>
                  <a:pt x="1824" y="2462"/>
                </a:cubicBezTo>
                <a:cubicBezTo>
                  <a:pt x="2037" y="2675"/>
                  <a:pt x="2280" y="2888"/>
                  <a:pt x="2554" y="3070"/>
                </a:cubicBezTo>
                <a:cubicBezTo>
                  <a:pt x="2858" y="3253"/>
                  <a:pt x="3192" y="3374"/>
                  <a:pt x="3527" y="3435"/>
                </a:cubicBezTo>
                <a:cubicBezTo>
                  <a:pt x="4195" y="3617"/>
                  <a:pt x="4864" y="3678"/>
                  <a:pt x="5442" y="3769"/>
                </a:cubicBezTo>
                <a:cubicBezTo>
                  <a:pt x="5958" y="3830"/>
                  <a:pt x="6445" y="3982"/>
                  <a:pt x="6931" y="4225"/>
                </a:cubicBezTo>
                <a:cubicBezTo>
                  <a:pt x="7204" y="4408"/>
                  <a:pt x="7448" y="4681"/>
                  <a:pt x="7569" y="4985"/>
                </a:cubicBezTo>
                <a:cubicBezTo>
                  <a:pt x="7660" y="5228"/>
                  <a:pt x="7660" y="5380"/>
                  <a:pt x="7691" y="5380"/>
                </a:cubicBezTo>
                <a:cubicBezTo>
                  <a:pt x="7691" y="5228"/>
                  <a:pt x="7691" y="5107"/>
                  <a:pt x="7630" y="4985"/>
                </a:cubicBezTo>
                <a:cubicBezTo>
                  <a:pt x="7508" y="4621"/>
                  <a:pt x="7296" y="4317"/>
                  <a:pt x="6992" y="4104"/>
                </a:cubicBezTo>
                <a:cubicBezTo>
                  <a:pt x="6505" y="3830"/>
                  <a:pt x="5989" y="3648"/>
                  <a:pt x="5472" y="3587"/>
                </a:cubicBezTo>
                <a:cubicBezTo>
                  <a:pt x="4864" y="3465"/>
                  <a:pt x="4226" y="3405"/>
                  <a:pt x="3557" y="3253"/>
                </a:cubicBezTo>
                <a:cubicBezTo>
                  <a:pt x="3253" y="3192"/>
                  <a:pt x="2949" y="3070"/>
                  <a:pt x="2675" y="2918"/>
                </a:cubicBezTo>
                <a:cubicBezTo>
                  <a:pt x="2402" y="2736"/>
                  <a:pt x="2159" y="2554"/>
                  <a:pt x="1946" y="2341"/>
                </a:cubicBezTo>
                <a:cubicBezTo>
                  <a:pt x="1581" y="1946"/>
                  <a:pt x="1247" y="1551"/>
                  <a:pt x="943" y="1155"/>
                </a:cubicBezTo>
                <a:cubicBezTo>
                  <a:pt x="639" y="730"/>
                  <a:pt x="335" y="365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3634;p69">
            <a:extLst>
              <a:ext uri="{FF2B5EF4-FFF2-40B4-BE49-F238E27FC236}">
                <a16:creationId xmlns:a16="http://schemas.microsoft.com/office/drawing/2014/main" xmlns="" id="{9B999D62-BD4C-1983-ED6E-6274F98296B2}"/>
              </a:ext>
            </a:extLst>
          </p:cNvPr>
          <p:cNvSpPr/>
          <p:nvPr/>
        </p:nvSpPr>
        <p:spPr>
          <a:xfrm>
            <a:off x="5140915" y="2507838"/>
            <a:ext cx="148557" cy="131535"/>
          </a:xfrm>
          <a:custGeom>
            <a:avLst/>
            <a:gdLst/>
            <a:ahLst/>
            <a:cxnLst/>
            <a:rect l="l" t="t" r="r" b="b"/>
            <a:pathLst>
              <a:path w="9818" h="8694" extrusionOk="0">
                <a:moveTo>
                  <a:pt x="0" y="0"/>
                </a:moveTo>
                <a:lnTo>
                  <a:pt x="0" y="0"/>
                </a:lnTo>
                <a:cubicBezTo>
                  <a:pt x="61" y="152"/>
                  <a:pt x="122" y="335"/>
                  <a:pt x="213" y="487"/>
                </a:cubicBezTo>
                <a:cubicBezTo>
                  <a:pt x="395" y="791"/>
                  <a:pt x="638" y="1216"/>
                  <a:pt x="973" y="1733"/>
                </a:cubicBezTo>
                <a:cubicBezTo>
                  <a:pt x="1368" y="2341"/>
                  <a:pt x="1824" y="2918"/>
                  <a:pt x="2341" y="3466"/>
                </a:cubicBezTo>
                <a:cubicBezTo>
                  <a:pt x="2948" y="4104"/>
                  <a:pt x="3708" y="4621"/>
                  <a:pt x="4529" y="4985"/>
                </a:cubicBezTo>
                <a:cubicBezTo>
                  <a:pt x="5411" y="5350"/>
                  <a:pt x="6292" y="5563"/>
                  <a:pt x="7052" y="5867"/>
                </a:cubicBezTo>
                <a:cubicBezTo>
                  <a:pt x="7721" y="6140"/>
                  <a:pt x="8329" y="6505"/>
                  <a:pt x="8876" y="6991"/>
                </a:cubicBezTo>
                <a:cubicBezTo>
                  <a:pt x="9210" y="7326"/>
                  <a:pt x="9484" y="7721"/>
                  <a:pt x="9666" y="8177"/>
                </a:cubicBezTo>
                <a:cubicBezTo>
                  <a:pt x="9788" y="8481"/>
                  <a:pt x="9788" y="8694"/>
                  <a:pt x="9818" y="8694"/>
                </a:cubicBezTo>
                <a:cubicBezTo>
                  <a:pt x="9818" y="8694"/>
                  <a:pt x="9818" y="8633"/>
                  <a:pt x="9818" y="8511"/>
                </a:cubicBezTo>
                <a:cubicBezTo>
                  <a:pt x="9788" y="8390"/>
                  <a:pt x="9757" y="8268"/>
                  <a:pt x="9727" y="8146"/>
                </a:cubicBezTo>
                <a:cubicBezTo>
                  <a:pt x="9575" y="7660"/>
                  <a:pt x="9301" y="7235"/>
                  <a:pt x="8967" y="6870"/>
                </a:cubicBezTo>
                <a:cubicBezTo>
                  <a:pt x="8420" y="6353"/>
                  <a:pt x="7812" y="5958"/>
                  <a:pt x="7113" y="5715"/>
                </a:cubicBezTo>
                <a:cubicBezTo>
                  <a:pt x="6353" y="5380"/>
                  <a:pt x="5471" y="5137"/>
                  <a:pt x="4620" y="4803"/>
                </a:cubicBezTo>
                <a:cubicBezTo>
                  <a:pt x="3800" y="4438"/>
                  <a:pt x="3070" y="3952"/>
                  <a:pt x="2462" y="3344"/>
                </a:cubicBezTo>
                <a:cubicBezTo>
                  <a:pt x="1945" y="2827"/>
                  <a:pt x="1489" y="2250"/>
                  <a:pt x="1094" y="1672"/>
                </a:cubicBezTo>
                <a:cubicBezTo>
                  <a:pt x="730" y="1156"/>
                  <a:pt x="486" y="730"/>
                  <a:pt x="304" y="426"/>
                </a:cubicBezTo>
                <a:cubicBezTo>
                  <a:pt x="213" y="274"/>
                  <a:pt x="91" y="122"/>
                  <a:pt x="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3635;p69">
            <a:extLst>
              <a:ext uri="{FF2B5EF4-FFF2-40B4-BE49-F238E27FC236}">
                <a16:creationId xmlns:a16="http://schemas.microsoft.com/office/drawing/2014/main" xmlns="" id="{F4BDA189-0F73-E7CF-3F63-0EBB1D0D21D8}"/>
              </a:ext>
            </a:extLst>
          </p:cNvPr>
          <p:cNvSpPr/>
          <p:nvPr/>
        </p:nvSpPr>
        <p:spPr>
          <a:xfrm>
            <a:off x="4969814" y="2502784"/>
            <a:ext cx="33136" cy="74966"/>
          </a:xfrm>
          <a:custGeom>
            <a:avLst/>
            <a:gdLst/>
            <a:ahLst/>
            <a:cxnLst/>
            <a:rect l="l" t="t" r="r" b="b"/>
            <a:pathLst>
              <a:path w="2190" h="4955" extrusionOk="0">
                <a:moveTo>
                  <a:pt x="2159" y="0"/>
                </a:moveTo>
                <a:cubicBezTo>
                  <a:pt x="1977" y="213"/>
                  <a:pt x="1825" y="426"/>
                  <a:pt x="1703" y="669"/>
                </a:cubicBezTo>
                <a:cubicBezTo>
                  <a:pt x="1369" y="1216"/>
                  <a:pt x="1065" y="1793"/>
                  <a:pt x="822" y="2371"/>
                </a:cubicBezTo>
                <a:cubicBezTo>
                  <a:pt x="548" y="2948"/>
                  <a:pt x="335" y="3556"/>
                  <a:pt x="153" y="4164"/>
                </a:cubicBezTo>
                <a:cubicBezTo>
                  <a:pt x="62" y="4438"/>
                  <a:pt x="1" y="4681"/>
                  <a:pt x="1" y="4955"/>
                </a:cubicBezTo>
                <a:cubicBezTo>
                  <a:pt x="62" y="4955"/>
                  <a:pt x="426" y="3800"/>
                  <a:pt x="1004" y="2432"/>
                </a:cubicBezTo>
                <a:cubicBezTo>
                  <a:pt x="1581" y="1094"/>
                  <a:pt x="2189" y="31"/>
                  <a:pt x="215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3636;p69">
            <a:extLst>
              <a:ext uri="{FF2B5EF4-FFF2-40B4-BE49-F238E27FC236}">
                <a16:creationId xmlns:a16="http://schemas.microsoft.com/office/drawing/2014/main" xmlns="" id="{E382CAC3-E7C8-934B-D2E5-864A7AFCB238}"/>
              </a:ext>
            </a:extLst>
          </p:cNvPr>
          <p:cNvSpPr/>
          <p:nvPr/>
        </p:nvSpPr>
        <p:spPr>
          <a:xfrm>
            <a:off x="4858979" y="2798927"/>
            <a:ext cx="156394" cy="388371"/>
          </a:xfrm>
          <a:custGeom>
            <a:avLst/>
            <a:gdLst/>
            <a:ahLst/>
            <a:cxnLst/>
            <a:rect l="l" t="t" r="r" b="b"/>
            <a:pathLst>
              <a:path w="10336" h="25670" extrusionOk="0">
                <a:moveTo>
                  <a:pt x="10335" y="1"/>
                </a:moveTo>
                <a:cubicBezTo>
                  <a:pt x="10335" y="1"/>
                  <a:pt x="6961" y="2372"/>
                  <a:pt x="6080" y="3709"/>
                </a:cubicBezTo>
                <a:cubicBezTo>
                  <a:pt x="5198" y="5077"/>
                  <a:pt x="244" y="19545"/>
                  <a:pt x="183" y="20487"/>
                </a:cubicBezTo>
                <a:cubicBezTo>
                  <a:pt x="122" y="21430"/>
                  <a:pt x="1" y="24621"/>
                  <a:pt x="700" y="25229"/>
                </a:cubicBezTo>
                <a:cubicBezTo>
                  <a:pt x="1079" y="25591"/>
                  <a:pt x="2663" y="25670"/>
                  <a:pt x="3962" y="25670"/>
                </a:cubicBezTo>
                <a:cubicBezTo>
                  <a:pt x="4952" y="25670"/>
                  <a:pt x="5776" y="25624"/>
                  <a:pt x="5776" y="25624"/>
                </a:cubicBezTo>
                <a:lnTo>
                  <a:pt x="10335" y="335"/>
                </a:lnTo>
                <a:lnTo>
                  <a:pt x="103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3637;p69">
            <a:extLst>
              <a:ext uri="{FF2B5EF4-FFF2-40B4-BE49-F238E27FC236}">
                <a16:creationId xmlns:a16="http://schemas.microsoft.com/office/drawing/2014/main" xmlns="" id="{2BB28EA1-2B11-3134-6003-AC12B62D1CFE}"/>
              </a:ext>
            </a:extLst>
          </p:cNvPr>
          <p:cNvSpPr/>
          <p:nvPr/>
        </p:nvSpPr>
        <p:spPr>
          <a:xfrm>
            <a:off x="4858056" y="2798473"/>
            <a:ext cx="157317" cy="389067"/>
          </a:xfrm>
          <a:custGeom>
            <a:avLst/>
            <a:gdLst/>
            <a:ahLst/>
            <a:cxnLst/>
            <a:rect l="l" t="t" r="r" b="b"/>
            <a:pathLst>
              <a:path w="10397" h="25716" extrusionOk="0">
                <a:moveTo>
                  <a:pt x="10396" y="0"/>
                </a:moveTo>
                <a:cubicBezTo>
                  <a:pt x="10366" y="31"/>
                  <a:pt x="6992" y="2402"/>
                  <a:pt x="6141" y="3739"/>
                </a:cubicBezTo>
                <a:cubicBezTo>
                  <a:pt x="5685" y="4438"/>
                  <a:pt x="4135" y="8663"/>
                  <a:pt x="2888" y="12280"/>
                </a:cubicBezTo>
                <a:cubicBezTo>
                  <a:pt x="1642" y="15897"/>
                  <a:pt x="274" y="20001"/>
                  <a:pt x="244" y="20517"/>
                </a:cubicBezTo>
                <a:cubicBezTo>
                  <a:pt x="214" y="20943"/>
                  <a:pt x="1" y="24591"/>
                  <a:pt x="761" y="25290"/>
                </a:cubicBezTo>
                <a:cubicBezTo>
                  <a:pt x="1125" y="25624"/>
                  <a:pt x="2584" y="25715"/>
                  <a:pt x="3831" y="25715"/>
                </a:cubicBezTo>
                <a:cubicBezTo>
                  <a:pt x="4864" y="25715"/>
                  <a:pt x="5776" y="25654"/>
                  <a:pt x="5837" y="25654"/>
                </a:cubicBezTo>
                <a:cubicBezTo>
                  <a:pt x="5745" y="25654"/>
                  <a:pt x="4908" y="25700"/>
                  <a:pt x="3934" y="25700"/>
                </a:cubicBezTo>
                <a:cubicBezTo>
                  <a:pt x="2656" y="25700"/>
                  <a:pt x="1140" y="25621"/>
                  <a:pt x="761" y="25259"/>
                </a:cubicBezTo>
                <a:cubicBezTo>
                  <a:pt x="31" y="24591"/>
                  <a:pt x="244" y="20943"/>
                  <a:pt x="274" y="20517"/>
                </a:cubicBezTo>
                <a:cubicBezTo>
                  <a:pt x="305" y="20001"/>
                  <a:pt x="1642" y="15958"/>
                  <a:pt x="2919" y="12280"/>
                </a:cubicBezTo>
                <a:cubicBezTo>
                  <a:pt x="4165" y="8633"/>
                  <a:pt x="5685" y="4469"/>
                  <a:pt x="6141" y="3770"/>
                </a:cubicBezTo>
                <a:lnTo>
                  <a:pt x="6171" y="3770"/>
                </a:lnTo>
                <a:cubicBezTo>
                  <a:pt x="6992" y="2463"/>
                  <a:pt x="10153" y="213"/>
                  <a:pt x="10396" y="31"/>
                </a:cubicBezTo>
                <a:lnTo>
                  <a:pt x="10396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3638;p69">
            <a:extLst>
              <a:ext uri="{FF2B5EF4-FFF2-40B4-BE49-F238E27FC236}">
                <a16:creationId xmlns:a16="http://schemas.microsoft.com/office/drawing/2014/main" xmlns="" id="{046181D8-5472-527E-AFED-61F593F5099D}"/>
              </a:ext>
            </a:extLst>
          </p:cNvPr>
          <p:cNvSpPr/>
          <p:nvPr/>
        </p:nvSpPr>
        <p:spPr>
          <a:xfrm>
            <a:off x="4937160" y="2756172"/>
            <a:ext cx="419010" cy="820361"/>
          </a:xfrm>
          <a:custGeom>
            <a:avLst/>
            <a:gdLst/>
            <a:ahLst/>
            <a:cxnLst/>
            <a:rect l="l" t="t" r="r" b="b"/>
            <a:pathLst>
              <a:path w="27692" h="54223" extrusionOk="0">
                <a:moveTo>
                  <a:pt x="8208" y="0"/>
                </a:moveTo>
                <a:lnTo>
                  <a:pt x="4864" y="3070"/>
                </a:lnTo>
                <a:cubicBezTo>
                  <a:pt x="2828" y="5927"/>
                  <a:pt x="1642" y="9301"/>
                  <a:pt x="1490" y="12827"/>
                </a:cubicBezTo>
                <a:lnTo>
                  <a:pt x="1" y="46748"/>
                </a:lnTo>
                <a:cubicBezTo>
                  <a:pt x="1" y="46748"/>
                  <a:pt x="3831" y="50153"/>
                  <a:pt x="6566" y="51125"/>
                </a:cubicBezTo>
                <a:cubicBezTo>
                  <a:pt x="9271" y="52098"/>
                  <a:pt x="15381" y="52280"/>
                  <a:pt x="17873" y="52341"/>
                </a:cubicBezTo>
                <a:cubicBezTo>
                  <a:pt x="20366" y="52432"/>
                  <a:pt x="26111" y="54165"/>
                  <a:pt x="26111" y="54165"/>
                </a:cubicBezTo>
                <a:cubicBezTo>
                  <a:pt x="26111" y="54165"/>
                  <a:pt x="26105" y="54223"/>
                  <a:pt x="26122" y="54223"/>
                </a:cubicBezTo>
                <a:cubicBezTo>
                  <a:pt x="26161" y="54223"/>
                  <a:pt x="26310" y="53953"/>
                  <a:pt x="26871" y="52250"/>
                </a:cubicBezTo>
                <a:cubicBezTo>
                  <a:pt x="27691" y="49758"/>
                  <a:pt x="26779" y="41460"/>
                  <a:pt x="26779" y="41460"/>
                </a:cubicBezTo>
                <a:cubicBezTo>
                  <a:pt x="26779" y="41460"/>
                  <a:pt x="27691" y="15441"/>
                  <a:pt x="27691" y="10821"/>
                </a:cubicBezTo>
                <a:cubicBezTo>
                  <a:pt x="27691" y="9544"/>
                  <a:pt x="27509" y="8237"/>
                  <a:pt x="27144" y="6991"/>
                </a:cubicBezTo>
                <a:cubicBezTo>
                  <a:pt x="26263" y="3830"/>
                  <a:pt x="23618" y="1398"/>
                  <a:pt x="20366" y="790"/>
                </a:cubicBezTo>
                <a:lnTo>
                  <a:pt x="16870" y="91"/>
                </a:lnTo>
                <a:cubicBezTo>
                  <a:pt x="15655" y="1520"/>
                  <a:pt x="7326" y="8572"/>
                  <a:pt x="7326" y="8572"/>
                </a:cubicBezTo>
                <a:lnTo>
                  <a:pt x="82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3639;p69">
            <a:extLst>
              <a:ext uri="{FF2B5EF4-FFF2-40B4-BE49-F238E27FC236}">
                <a16:creationId xmlns:a16="http://schemas.microsoft.com/office/drawing/2014/main" xmlns="" id="{77F16F16-D2AF-D4F3-2A27-A47F59C00868}"/>
              </a:ext>
            </a:extLst>
          </p:cNvPr>
          <p:cNvSpPr/>
          <p:nvPr/>
        </p:nvSpPr>
        <p:spPr>
          <a:xfrm>
            <a:off x="4941306" y="3287304"/>
            <a:ext cx="403818" cy="122352"/>
          </a:xfrm>
          <a:custGeom>
            <a:avLst/>
            <a:gdLst/>
            <a:ahLst/>
            <a:cxnLst/>
            <a:rect l="l" t="t" r="r" b="b"/>
            <a:pathLst>
              <a:path w="26688" h="8087" extrusionOk="0">
                <a:moveTo>
                  <a:pt x="244" y="1"/>
                </a:moveTo>
                <a:lnTo>
                  <a:pt x="0" y="5411"/>
                </a:lnTo>
                <a:lnTo>
                  <a:pt x="26688" y="8086"/>
                </a:lnTo>
                <a:lnTo>
                  <a:pt x="26536" y="6141"/>
                </a:lnTo>
                <a:cubicBezTo>
                  <a:pt x="26536" y="6141"/>
                  <a:pt x="26657" y="3557"/>
                  <a:pt x="26627" y="3436"/>
                </a:cubicBezTo>
                <a:cubicBezTo>
                  <a:pt x="26627" y="3344"/>
                  <a:pt x="244" y="1"/>
                  <a:pt x="2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3640;p69">
            <a:extLst>
              <a:ext uri="{FF2B5EF4-FFF2-40B4-BE49-F238E27FC236}">
                <a16:creationId xmlns:a16="http://schemas.microsoft.com/office/drawing/2014/main" xmlns="" id="{24FDE733-3590-29C6-E237-5CB4BA08FC02}"/>
              </a:ext>
            </a:extLst>
          </p:cNvPr>
          <p:cNvSpPr/>
          <p:nvPr/>
        </p:nvSpPr>
        <p:spPr>
          <a:xfrm>
            <a:off x="4947283" y="3158084"/>
            <a:ext cx="402850" cy="120052"/>
          </a:xfrm>
          <a:custGeom>
            <a:avLst/>
            <a:gdLst/>
            <a:ahLst/>
            <a:cxnLst/>
            <a:rect l="l" t="t" r="r" b="b"/>
            <a:pathLst>
              <a:path w="26624" h="7935" extrusionOk="0">
                <a:moveTo>
                  <a:pt x="213" y="1"/>
                </a:moveTo>
                <a:lnTo>
                  <a:pt x="1" y="5198"/>
                </a:lnTo>
                <a:cubicBezTo>
                  <a:pt x="7" y="5197"/>
                  <a:pt x="32" y="5196"/>
                  <a:pt x="72" y="5196"/>
                </a:cubicBezTo>
                <a:cubicBezTo>
                  <a:pt x="1308" y="5196"/>
                  <a:pt x="17718" y="6074"/>
                  <a:pt x="19484" y="6809"/>
                </a:cubicBezTo>
                <a:cubicBezTo>
                  <a:pt x="21338" y="7539"/>
                  <a:pt x="26384" y="7934"/>
                  <a:pt x="26384" y="7934"/>
                </a:cubicBezTo>
                <a:cubicBezTo>
                  <a:pt x="26384" y="7934"/>
                  <a:pt x="26624" y="3465"/>
                  <a:pt x="26568" y="3465"/>
                </a:cubicBezTo>
                <a:lnTo>
                  <a:pt x="26568" y="3465"/>
                </a:lnTo>
                <a:cubicBezTo>
                  <a:pt x="26567" y="3465"/>
                  <a:pt x="26567" y="3466"/>
                  <a:pt x="26566" y="3466"/>
                </a:cubicBezTo>
                <a:cubicBezTo>
                  <a:pt x="26554" y="3479"/>
                  <a:pt x="26312" y="3486"/>
                  <a:pt x="25930" y="3486"/>
                </a:cubicBezTo>
                <a:cubicBezTo>
                  <a:pt x="24504" y="3486"/>
                  <a:pt x="21122" y="3383"/>
                  <a:pt x="20426" y="3071"/>
                </a:cubicBezTo>
                <a:cubicBezTo>
                  <a:pt x="19545" y="2706"/>
                  <a:pt x="17964" y="1065"/>
                  <a:pt x="17964" y="1065"/>
                </a:cubicBezTo>
                <a:lnTo>
                  <a:pt x="2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3641;p69">
            <a:extLst>
              <a:ext uri="{FF2B5EF4-FFF2-40B4-BE49-F238E27FC236}">
                <a16:creationId xmlns:a16="http://schemas.microsoft.com/office/drawing/2014/main" xmlns="" id="{F21877CF-2F73-928A-B5F9-40E00147B136}"/>
              </a:ext>
            </a:extLst>
          </p:cNvPr>
          <p:cNvSpPr/>
          <p:nvPr/>
        </p:nvSpPr>
        <p:spPr>
          <a:xfrm>
            <a:off x="5159300" y="2812725"/>
            <a:ext cx="50159" cy="221222"/>
          </a:xfrm>
          <a:custGeom>
            <a:avLst/>
            <a:gdLst/>
            <a:ahLst/>
            <a:cxnLst/>
            <a:rect l="l" t="t" r="r" b="b"/>
            <a:pathLst>
              <a:path w="3315" h="14622" extrusionOk="0">
                <a:moveTo>
                  <a:pt x="3314" y="1"/>
                </a:moveTo>
                <a:lnTo>
                  <a:pt x="3314" y="1"/>
                </a:lnTo>
                <a:cubicBezTo>
                  <a:pt x="3192" y="153"/>
                  <a:pt x="3101" y="305"/>
                  <a:pt x="3010" y="487"/>
                </a:cubicBezTo>
                <a:cubicBezTo>
                  <a:pt x="2919" y="669"/>
                  <a:pt x="2797" y="852"/>
                  <a:pt x="2645" y="1095"/>
                </a:cubicBezTo>
                <a:cubicBezTo>
                  <a:pt x="2524" y="1338"/>
                  <a:pt x="2372" y="1612"/>
                  <a:pt x="2220" y="1946"/>
                </a:cubicBezTo>
                <a:cubicBezTo>
                  <a:pt x="1885" y="2645"/>
                  <a:pt x="1551" y="3405"/>
                  <a:pt x="1308" y="4165"/>
                </a:cubicBezTo>
                <a:cubicBezTo>
                  <a:pt x="639" y="6049"/>
                  <a:pt x="214" y="7995"/>
                  <a:pt x="62" y="9970"/>
                </a:cubicBezTo>
                <a:cubicBezTo>
                  <a:pt x="1" y="10791"/>
                  <a:pt x="1" y="11581"/>
                  <a:pt x="31" y="12402"/>
                </a:cubicBezTo>
                <a:cubicBezTo>
                  <a:pt x="62" y="13101"/>
                  <a:pt x="123" y="13648"/>
                  <a:pt x="153" y="14043"/>
                </a:cubicBezTo>
                <a:cubicBezTo>
                  <a:pt x="183" y="14226"/>
                  <a:pt x="214" y="14439"/>
                  <a:pt x="274" y="14621"/>
                </a:cubicBezTo>
                <a:cubicBezTo>
                  <a:pt x="274" y="14439"/>
                  <a:pt x="274" y="14226"/>
                  <a:pt x="244" y="14013"/>
                </a:cubicBezTo>
                <a:cubicBezTo>
                  <a:pt x="214" y="13648"/>
                  <a:pt x="183" y="13101"/>
                  <a:pt x="183" y="12402"/>
                </a:cubicBezTo>
                <a:cubicBezTo>
                  <a:pt x="153" y="11703"/>
                  <a:pt x="183" y="10882"/>
                  <a:pt x="244" y="10001"/>
                </a:cubicBezTo>
                <a:cubicBezTo>
                  <a:pt x="335" y="9028"/>
                  <a:pt x="487" y="8025"/>
                  <a:pt x="670" y="7083"/>
                </a:cubicBezTo>
                <a:cubicBezTo>
                  <a:pt x="882" y="6110"/>
                  <a:pt x="1156" y="5168"/>
                  <a:pt x="1460" y="4226"/>
                </a:cubicBezTo>
                <a:cubicBezTo>
                  <a:pt x="1764" y="3375"/>
                  <a:pt x="2068" y="2615"/>
                  <a:pt x="2341" y="1976"/>
                </a:cubicBezTo>
                <a:cubicBezTo>
                  <a:pt x="2463" y="1673"/>
                  <a:pt x="2615" y="1399"/>
                  <a:pt x="2737" y="1156"/>
                </a:cubicBezTo>
                <a:cubicBezTo>
                  <a:pt x="2858" y="913"/>
                  <a:pt x="2949" y="700"/>
                  <a:pt x="3040" y="517"/>
                </a:cubicBezTo>
                <a:cubicBezTo>
                  <a:pt x="3162" y="365"/>
                  <a:pt x="3253" y="183"/>
                  <a:pt x="3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3642;p69">
            <a:extLst>
              <a:ext uri="{FF2B5EF4-FFF2-40B4-BE49-F238E27FC236}">
                <a16:creationId xmlns:a16="http://schemas.microsoft.com/office/drawing/2014/main" xmlns="" id="{60B0AFC9-3D89-24EE-73BA-8D4FC0D85312}"/>
              </a:ext>
            </a:extLst>
          </p:cNvPr>
          <p:cNvSpPr/>
          <p:nvPr/>
        </p:nvSpPr>
        <p:spPr>
          <a:xfrm>
            <a:off x="5147346" y="2769955"/>
            <a:ext cx="67167" cy="111307"/>
          </a:xfrm>
          <a:custGeom>
            <a:avLst/>
            <a:gdLst/>
            <a:ahLst/>
            <a:cxnLst/>
            <a:rect l="l" t="t" r="r" b="b"/>
            <a:pathLst>
              <a:path w="4439" h="7357" extrusionOk="0">
                <a:moveTo>
                  <a:pt x="4408" y="1"/>
                </a:moveTo>
                <a:lnTo>
                  <a:pt x="4408" y="1"/>
                </a:lnTo>
                <a:cubicBezTo>
                  <a:pt x="4317" y="62"/>
                  <a:pt x="4226" y="123"/>
                  <a:pt x="4134" y="183"/>
                </a:cubicBezTo>
                <a:cubicBezTo>
                  <a:pt x="3891" y="396"/>
                  <a:pt x="3648" y="578"/>
                  <a:pt x="3405" y="822"/>
                </a:cubicBezTo>
                <a:cubicBezTo>
                  <a:pt x="1885" y="2250"/>
                  <a:pt x="791" y="4074"/>
                  <a:pt x="244" y="6080"/>
                </a:cubicBezTo>
                <a:cubicBezTo>
                  <a:pt x="153" y="6384"/>
                  <a:pt x="92" y="6688"/>
                  <a:pt x="31" y="7022"/>
                </a:cubicBezTo>
                <a:cubicBezTo>
                  <a:pt x="1" y="7114"/>
                  <a:pt x="1" y="7235"/>
                  <a:pt x="1" y="7357"/>
                </a:cubicBezTo>
                <a:cubicBezTo>
                  <a:pt x="31" y="7357"/>
                  <a:pt x="122" y="6901"/>
                  <a:pt x="365" y="6141"/>
                </a:cubicBezTo>
                <a:cubicBezTo>
                  <a:pt x="700" y="5168"/>
                  <a:pt x="1125" y="4226"/>
                  <a:pt x="1642" y="3344"/>
                </a:cubicBezTo>
                <a:cubicBezTo>
                  <a:pt x="2159" y="2463"/>
                  <a:pt x="2797" y="1642"/>
                  <a:pt x="3527" y="913"/>
                </a:cubicBezTo>
                <a:cubicBezTo>
                  <a:pt x="4074" y="335"/>
                  <a:pt x="4438" y="31"/>
                  <a:pt x="44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3643;p69">
            <a:extLst>
              <a:ext uri="{FF2B5EF4-FFF2-40B4-BE49-F238E27FC236}">
                <a16:creationId xmlns:a16="http://schemas.microsoft.com/office/drawing/2014/main" xmlns="" id="{BA99873F-0C07-A8D4-759C-F2BD8A49CE5A}"/>
              </a:ext>
            </a:extLst>
          </p:cNvPr>
          <p:cNvSpPr/>
          <p:nvPr/>
        </p:nvSpPr>
        <p:spPr>
          <a:xfrm>
            <a:off x="5047088" y="3053237"/>
            <a:ext cx="193178" cy="127011"/>
          </a:xfrm>
          <a:custGeom>
            <a:avLst/>
            <a:gdLst/>
            <a:ahLst/>
            <a:cxnLst/>
            <a:rect l="l" t="t" r="r" b="b"/>
            <a:pathLst>
              <a:path w="12767" h="8395" extrusionOk="0">
                <a:moveTo>
                  <a:pt x="6718" y="1"/>
                </a:moveTo>
                <a:lnTo>
                  <a:pt x="4165" y="1855"/>
                </a:lnTo>
                <a:lnTo>
                  <a:pt x="1186" y="2919"/>
                </a:lnTo>
                <a:lnTo>
                  <a:pt x="183" y="3040"/>
                </a:lnTo>
                <a:lnTo>
                  <a:pt x="0" y="8390"/>
                </a:lnTo>
                <a:cubicBezTo>
                  <a:pt x="0" y="8390"/>
                  <a:pt x="1392" y="8363"/>
                  <a:pt x="2536" y="8363"/>
                </a:cubicBezTo>
                <a:cubicBezTo>
                  <a:pt x="3107" y="8363"/>
                  <a:pt x="3617" y="8370"/>
                  <a:pt x="3861" y="8390"/>
                </a:cubicBezTo>
                <a:cubicBezTo>
                  <a:pt x="3897" y="8393"/>
                  <a:pt x="3946" y="8394"/>
                  <a:pt x="4007" y="8394"/>
                </a:cubicBezTo>
                <a:cubicBezTo>
                  <a:pt x="5164" y="8394"/>
                  <a:pt x="10485" y="7873"/>
                  <a:pt x="11034" y="7873"/>
                </a:cubicBezTo>
                <a:cubicBezTo>
                  <a:pt x="11642" y="7873"/>
                  <a:pt x="11460" y="7387"/>
                  <a:pt x="11520" y="6961"/>
                </a:cubicBezTo>
                <a:cubicBezTo>
                  <a:pt x="11541" y="6809"/>
                  <a:pt x="11122" y="6759"/>
                  <a:pt x="10554" y="6759"/>
                </a:cubicBezTo>
                <a:cubicBezTo>
                  <a:pt x="9420" y="6759"/>
                  <a:pt x="7690" y="6961"/>
                  <a:pt x="7690" y="6961"/>
                </a:cubicBezTo>
                <a:cubicBezTo>
                  <a:pt x="7690" y="6961"/>
                  <a:pt x="10517" y="6505"/>
                  <a:pt x="11460" y="6323"/>
                </a:cubicBezTo>
                <a:cubicBezTo>
                  <a:pt x="12402" y="6110"/>
                  <a:pt x="12219" y="5502"/>
                  <a:pt x="12219" y="5502"/>
                </a:cubicBezTo>
                <a:lnTo>
                  <a:pt x="8055" y="5229"/>
                </a:lnTo>
                <a:cubicBezTo>
                  <a:pt x="8055" y="5229"/>
                  <a:pt x="11095" y="4894"/>
                  <a:pt x="11855" y="4773"/>
                </a:cubicBezTo>
                <a:cubicBezTo>
                  <a:pt x="12615" y="4651"/>
                  <a:pt x="12432" y="4074"/>
                  <a:pt x="12615" y="3922"/>
                </a:cubicBezTo>
                <a:cubicBezTo>
                  <a:pt x="12767" y="3739"/>
                  <a:pt x="7295" y="3314"/>
                  <a:pt x="7295" y="3314"/>
                </a:cubicBezTo>
                <a:cubicBezTo>
                  <a:pt x="7295" y="3314"/>
                  <a:pt x="12159" y="2888"/>
                  <a:pt x="12402" y="2645"/>
                </a:cubicBezTo>
                <a:cubicBezTo>
                  <a:pt x="12645" y="2432"/>
                  <a:pt x="12645" y="2037"/>
                  <a:pt x="12402" y="1855"/>
                </a:cubicBezTo>
                <a:cubicBezTo>
                  <a:pt x="12159" y="1581"/>
                  <a:pt x="6080" y="1581"/>
                  <a:pt x="6080" y="1581"/>
                </a:cubicBezTo>
                <a:lnTo>
                  <a:pt x="6718" y="1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3644;p69">
            <a:extLst>
              <a:ext uri="{FF2B5EF4-FFF2-40B4-BE49-F238E27FC236}">
                <a16:creationId xmlns:a16="http://schemas.microsoft.com/office/drawing/2014/main" xmlns="" id="{7EEE52E0-5B20-26A7-284D-CA042431A003}"/>
              </a:ext>
            </a:extLst>
          </p:cNvPr>
          <p:cNvSpPr/>
          <p:nvPr/>
        </p:nvSpPr>
        <p:spPr>
          <a:xfrm>
            <a:off x="5047088" y="3034386"/>
            <a:ext cx="220308" cy="176303"/>
          </a:xfrm>
          <a:custGeom>
            <a:avLst/>
            <a:gdLst/>
            <a:ahLst/>
            <a:cxnLst/>
            <a:rect l="l" t="t" r="r" b="b"/>
            <a:pathLst>
              <a:path w="14560" h="11653" extrusionOk="0">
                <a:moveTo>
                  <a:pt x="7265" y="0"/>
                </a:moveTo>
                <a:lnTo>
                  <a:pt x="5228" y="4833"/>
                </a:lnTo>
                <a:lnTo>
                  <a:pt x="0" y="5168"/>
                </a:lnTo>
                <a:lnTo>
                  <a:pt x="0" y="9636"/>
                </a:lnTo>
                <a:cubicBezTo>
                  <a:pt x="0" y="9636"/>
                  <a:pt x="6247" y="11653"/>
                  <a:pt x="8226" y="11653"/>
                </a:cubicBezTo>
                <a:cubicBezTo>
                  <a:pt x="8308" y="11653"/>
                  <a:pt x="8384" y="11649"/>
                  <a:pt x="8450" y="11642"/>
                </a:cubicBezTo>
                <a:cubicBezTo>
                  <a:pt x="10153" y="11429"/>
                  <a:pt x="11551" y="11186"/>
                  <a:pt x="12402" y="8086"/>
                </a:cubicBezTo>
                <a:cubicBezTo>
                  <a:pt x="13253" y="4985"/>
                  <a:pt x="14560" y="973"/>
                  <a:pt x="14560" y="973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3645;p69">
            <a:extLst>
              <a:ext uri="{FF2B5EF4-FFF2-40B4-BE49-F238E27FC236}">
                <a16:creationId xmlns:a16="http://schemas.microsoft.com/office/drawing/2014/main" xmlns="" id="{E0A93B4A-D6D2-8038-5E08-F362D7A7D5BE}"/>
              </a:ext>
            </a:extLst>
          </p:cNvPr>
          <p:cNvSpPr/>
          <p:nvPr/>
        </p:nvSpPr>
        <p:spPr>
          <a:xfrm>
            <a:off x="5153323" y="2787020"/>
            <a:ext cx="182148" cy="375678"/>
          </a:xfrm>
          <a:custGeom>
            <a:avLst/>
            <a:gdLst/>
            <a:ahLst/>
            <a:cxnLst/>
            <a:rect l="l" t="t" r="r" b="b"/>
            <a:pathLst>
              <a:path w="12038" h="24831" extrusionOk="0">
                <a:moveTo>
                  <a:pt x="8178" y="0"/>
                </a:moveTo>
                <a:cubicBezTo>
                  <a:pt x="6077" y="0"/>
                  <a:pt x="4180" y="3796"/>
                  <a:pt x="3648" y="5195"/>
                </a:cubicBezTo>
                <a:cubicBezTo>
                  <a:pt x="3071" y="6715"/>
                  <a:pt x="669" y="14405"/>
                  <a:pt x="669" y="14405"/>
                </a:cubicBezTo>
                <a:cubicBezTo>
                  <a:pt x="578" y="14709"/>
                  <a:pt x="457" y="15013"/>
                  <a:pt x="274" y="15287"/>
                </a:cubicBezTo>
                <a:cubicBezTo>
                  <a:pt x="1" y="15651"/>
                  <a:pt x="274" y="16350"/>
                  <a:pt x="274" y="16350"/>
                </a:cubicBezTo>
                <a:lnTo>
                  <a:pt x="7539" y="17323"/>
                </a:lnTo>
                <a:lnTo>
                  <a:pt x="5411" y="24436"/>
                </a:lnTo>
                <a:lnTo>
                  <a:pt x="11095" y="24831"/>
                </a:lnTo>
                <a:cubicBezTo>
                  <a:pt x="11095" y="24831"/>
                  <a:pt x="11764" y="9481"/>
                  <a:pt x="11916" y="6867"/>
                </a:cubicBezTo>
                <a:cubicBezTo>
                  <a:pt x="12037" y="4223"/>
                  <a:pt x="11034" y="849"/>
                  <a:pt x="8724" y="89"/>
                </a:cubicBezTo>
                <a:cubicBezTo>
                  <a:pt x="8541" y="29"/>
                  <a:pt x="8359" y="0"/>
                  <a:pt x="8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3646;p69">
            <a:extLst>
              <a:ext uri="{FF2B5EF4-FFF2-40B4-BE49-F238E27FC236}">
                <a16:creationId xmlns:a16="http://schemas.microsoft.com/office/drawing/2014/main" xmlns="" id="{03EAD538-4126-47BC-8203-17C598E3B3DC}"/>
              </a:ext>
            </a:extLst>
          </p:cNvPr>
          <p:cNvSpPr/>
          <p:nvPr/>
        </p:nvSpPr>
        <p:spPr>
          <a:xfrm>
            <a:off x="5154851" y="2786974"/>
            <a:ext cx="180165" cy="375723"/>
          </a:xfrm>
          <a:custGeom>
            <a:avLst/>
            <a:gdLst/>
            <a:ahLst/>
            <a:cxnLst/>
            <a:rect l="l" t="t" r="r" b="b"/>
            <a:pathLst>
              <a:path w="11907" h="24834" extrusionOk="0">
                <a:moveTo>
                  <a:pt x="7283" y="183"/>
                </a:moveTo>
                <a:cubicBezTo>
                  <a:pt x="7168" y="232"/>
                  <a:pt x="7057" y="293"/>
                  <a:pt x="6952" y="365"/>
                </a:cubicBezTo>
                <a:cubicBezTo>
                  <a:pt x="6344" y="760"/>
                  <a:pt x="5857" y="1247"/>
                  <a:pt x="5432" y="1824"/>
                </a:cubicBezTo>
                <a:cubicBezTo>
                  <a:pt x="4810" y="2670"/>
                  <a:pt x="4270" y="3597"/>
                  <a:pt x="3844" y="4572"/>
                </a:cubicBezTo>
                <a:lnTo>
                  <a:pt x="3844" y="4572"/>
                </a:lnTo>
                <a:cubicBezTo>
                  <a:pt x="4289" y="3586"/>
                  <a:pt x="4834" y="2648"/>
                  <a:pt x="5462" y="1794"/>
                </a:cubicBezTo>
                <a:cubicBezTo>
                  <a:pt x="5888" y="1216"/>
                  <a:pt x="6404" y="730"/>
                  <a:pt x="6982" y="365"/>
                </a:cubicBezTo>
                <a:cubicBezTo>
                  <a:pt x="7077" y="294"/>
                  <a:pt x="7178" y="233"/>
                  <a:pt x="7283" y="183"/>
                </a:cubicBezTo>
                <a:close/>
                <a:moveTo>
                  <a:pt x="3844" y="4572"/>
                </a:moveTo>
                <a:cubicBezTo>
                  <a:pt x="3751" y="4779"/>
                  <a:pt x="3662" y="4987"/>
                  <a:pt x="3578" y="5198"/>
                </a:cubicBezTo>
                <a:cubicBezTo>
                  <a:pt x="3339" y="5826"/>
                  <a:pt x="2795" y="7491"/>
                  <a:pt x="2235" y="9236"/>
                </a:cubicBezTo>
                <a:lnTo>
                  <a:pt x="2235" y="9236"/>
                </a:lnTo>
                <a:cubicBezTo>
                  <a:pt x="2795" y="7503"/>
                  <a:pt x="3340" y="5853"/>
                  <a:pt x="3578" y="5229"/>
                </a:cubicBezTo>
                <a:cubicBezTo>
                  <a:pt x="3661" y="5008"/>
                  <a:pt x="3750" y="4788"/>
                  <a:pt x="3844" y="4572"/>
                </a:cubicBezTo>
                <a:close/>
                <a:moveTo>
                  <a:pt x="2235" y="9236"/>
                </a:moveTo>
                <a:cubicBezTo>
                  <a:pt x="1432" y="11720"/>
                  <a:pt x="599" y="14372"/>
                  <a:pt x="599" y="14408"/>
                </a:cubicBezTo>
                <a:cubicBezTo>
                  <a:pt x="617" y="14355"/>
                  <a:pt x="1441" y="11715"/>
                  <a:pt x="2235" y="9236"/>
                </a:cubicBezTo>
                <a:close/>
                <a:moveTo>
                  <a:pt x="599" y="14408"/>
                </a:moveTo>
                <a:cubicBezTo>
                  <a:pt x="543" y="14562"/>
                  <a:pt x="487" y="14709"/>
                  <a:pt x="425" y="14850"/>
                </a:cubicBezTo>
                <a:lnTo>
                  <a:pt x="425" y="14850"/>
                </a:lnTo>
                <a:cubicBezTo>
                  <a:pt x="495" y="14705"/>
                  <a:pt x="554" y="14557"/>
                  <a:pt x="599" y="14408"/>
                </a:cubicBezTo>
                <a:close/>
                <a:moveTo>
                  <a:pt x="425" y="14850"/>
                </a:moveTo>
                <a:cubicBezTo>
                  <a:pt x="352" y="15002"/>
                  <a:pt x="267" y="15150"/>
                  <a:pt x="173" y="15290"/>
                </a:cubicBezTo>
                <a:cubicBezTo>
                  <a:pt x="128" y="15358"/>
                  <a:pt x="99" y="15438"/>
                  <a:pt x="83" y="15523"/>
                </a:cubicBezTo>
                <a:lnTo>
                  <a:pt x="83" y="15523"/>
                </a:lnTo>
                <a:cubicBezTo>
                  <a:pt x="101" y="15449"/>
                  <a:pt x="130" y="15380"/>
                  <a:pt x="173" y="15320"/>
                </a:cubicBezTo>
                <a:cubicBezTo>
                  <a:pt x="272" y="15172"/>
                  <a:pt x="353" y="15016"/>
                  <a:pt x="425" y="14850"/>
                </a:cubicBezTo>
                <a:close/>
                <a:moveTo>
                  <a:pt x="83" y="15523"/>
                </a:moveTo>
                <a:lnTo>
                  <a:pt x="83" y="15523"/>
                </a:lnTo>
                <a:cubicBezTo>
                  <a:pt x="0" y="15864"/>
                  <a:pt x="148" y="16303"/>
                  <a:pt x="173" y="16353"/>
                </a:cubicBezTo>
                <a:cubicBezTo>
                  <a:pt x="173" y="16353"/>
                  <a:pt x="13" y="15892"/>
                  <a:pt x="83" y="15523"/>
                </a:cubicBezTo>
                <a:close/>
                <a:moveTo>
                  <a:pt x="8085" y="1"/>
                </a:moveTo>
                <a:cubicBezTo>
                  <a:pt x="7812" y="1"/>
                  <a:pt x="7536" y="61"/>
                  <a:pt x="7283" y="183"/>
                </a:cubicBezTo>
                <a:lnTo>
                  <a:pt x="7283" y="183"/>
                </a:lnTo>
                <a:cubicBezTo>
                  <a:pt x="7519" y="82"/>
                  <a:pt x="7773" y="30"/>
                  <a:pt x="8030" y="30"/>
                </a:cubicBezTo>
                <a:cubicBezTo>
                  <a:pt x="8227" y="30"/>
                  <a:pt x="8427" y="60"/>
                  <a:pt x="8623" y="122"/>
                </a:cubicBezTo>
                <a:cubicBezTo>
                  <a:pt x="9961" y="548"/>
                  <a:pt x="10721" y="1794"/>
                  <a:pt x="11116" y="2767"/>
                </a:cubicBezTo>
                <a:cubicBezTo>
                  <a:pt x="11633" y="4074"/>
                  <a:pt x="11845" y="5441"/>
                  <a:pt x="11784" y="6840"/>
                </a:cubicBezTo>
                <a:cubicBezTo>
                  <a:pt x="11663" y="9423"/>
                  <a:pt x="11025" y="24347"/>
                  <a:pt x="10994" y="24803"/>
                </a:cubicBezTo>
                <a:lnTo>
                  <a:pt x="5310" y="24439"/>
                </a:lnTo>
                <a:lnTo>
                  <a:pt x="5310" y="24439"/>
                </a:lnTo>
                <a:lnTo>
                  <a:pt x="11025" y="24834"/>
                </a:lnTo>
                <a:lnTo>
                  <a:pt x="11055" y="24834"/>
                </a:lnTo>
                <a:cubicBezTo>
                  <a:pt x="11055" y="24682"/>
                  <a:pt x="11724" y="9484"/>
                  <a:pt x="11845" y="6870"/>
                </a:cubicBezTo>
                <a:cubicBezTo>
                  <a:pt x="11906" y="5472"/>
                  <a:pt x="11693" y="4074"/>
                  <a:pt x="11177" y="2767"/>
                </a:cubicBezTo>
                <a:cubicBezTo>
                  <a:pt x="10781" y="1794"/>
                  <a:pt x="10022" y="517"/>
                  <a:pt x="8654" y="92"/>
                </a:cubicBezTo>
                <a:cubicBezTo>
                  <a:pt x="8471" y="31"/>
                  <a:pt x="8279" y="1"/>
                  <a:pt x="808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3647;p69">
            <a:extLst>
              <a:ext uri="{FF2B5EF4-FFF2-40B4-BE49-F238E27FC236}">
                <a16:creationId xmlns:a16="http://schemas.microsoft.com/office/drawing/2014/main" xmlns="" id="{4C5A2CF0-1A1C-E663-C561-80C057525F1C}"/>
              </a:ext>
            </a:extLst>
          </p:cNvPr>
          <p:cNvSpPr/>
          <p:nvPr/>
        </p:nvSpPr>
        <p:spPr>
          <a:xfrm>
            <a:off x="5047542" y="2757548"/>
            <a:ext cx="160994" cy="127859"/>
          </a:xfrm>
          <a:custGeom>
            <a:avLst/>
            <a:gdLst/>
            <a:ahLst/>
            <a:cxnLst/>
            <a:rect l="l" t="t" r="r" b="b"/>
            <a:pathLst>
              <a:path w="10640" h="8451" extrusionOk="0">
                <a:moveTo>
                  <a:pt x="821" y="639"/>
                </a:moveTo>
                <a:lnTo>
                  <a:pt x="821" y="639"/>
                </a:lnTo>
                <a:cubicBezTo>
                  <a:pt x="821" y="639"/>
                  <a:pt x="800" y="721"/>
                  <a:pt x="800" y="846"/>
                </a:cubicBezTo>
                <a:lnTo>
                  <a:pt x="800" y="846"/>
                </a:lnTo>
                <a:lnTo>
                  <a:pt x="821" y="639"/>
                </a:lnTo>
                <a:close/>
                <a:moveTo>
                  <a:pt x="9575" y="0"/>
                </a:moveTo>
                <a:cubicBezTo>
                  <a:pt x="9575" y="0"/>
                  <a:pt x="7569" y="1368"/>
                  <a:pt x="3952" y="1946"/>
                </a:cubicBezTo>
                <a:cubicBezTo>
                  <a:pt x="3472" y="2022"/>
                  <a:pt x="3063" y="2056"/>
                  <a:pt x="2717" y="2056"/>
                </a:cubicBezTo>
                <a:cubicBezTo>
                  <a:pt x="1002" y="2056"/>
                  <a:pt x="798" y="1240"/>
                  <a:pt x="800" y="846"/>
                </a:cubicBezTo>
                <a:lnTo>
                  <a:pt x="800" y="846"/>
                </a:lnTo>
                <a:lnTo>
                  <a:pt x="1" y="8450"/>
                </a:lnTo>
                <a:lnTo>
                  <a:pt x="10639" y="152"/>
                </a:lnTo>
                <a:lnTo>
                  <a:pt x="95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3648;p69">
            <a:extLst>
              <a:ext uri="{FF2B5EF4-FFF2-40B4-BE49-F238E27FC236}">
                <a16:creationId xmlns:a16="http://schemas.microsoft.com/office/drawing/2014/main" xmlns="" id="{01318380-D453-6DB3-9859-8559603D1A7A}"/>
              </a:ext>
            </a:extLst>
          </p:cNvPr>
          <p:cNvSpPr/>
          <p:nvPr/>
        </p:nvSpPr>
        <p:spPr>
          <a:xfrm>
            <a:off x="5047542" y="2757548"/>
            <a:ext cx="161448" cy="128313"/>
          </a:xfrm>
          <a:custGeom>
            <a:avLst/>
            <a:gdLst/>
            <a:ahLst/>
            <a:cxnLst/>
            <a:rect l="l" t="t" r="r" b="b"/>
            <a:pathLst>
              <a:path w="10670" h="8481" extrusionOk="0">
                <a:moveTo>
                  <a:pt x="9575" y="0"/>
                </a:moveTo>
                <a:lnTo>
                  <a:pt x="10639" y="152"/>
                </a:lnTo>
                <a:lnTo>
                  <a:pt x="10670" y="152"/>
                </a:lnTo>
                <a:lnTo>
                  <a:pt x="9575" y="0"/>
                </a:lnTo>
                <a:close/>
                <a:moveTo>
                  <a:pt x="9575" y="0"/>
                </a:moveTo>
                <a:lnTo>
                  <a:pt x="9575" y="0"/>
                </a:lnTo>
                <a:cubicBezTo>
                  <a:pt x="9545" y="0"/>
                  <a:pt x="7509" y="1338"/>
                  <a:pt x="3952" y="1946"/>
                </a:cubicBezTo>
                <a:cubicBezTo>
                  <a:pt x="7478" y="1368"/>
                  <a:pt x="9484" y="61"/>
                  <a:pt x="9575" y="0"/>
                </a:cubicBezTo>
                <a:close/>
                <a:moveTo>
                  <a:pt x="10639" y="152"/>
                </a:moveTo>
                <a:lnTo>
                  <a:pt x="31" y="8420"/>
                </a:lnTo>
                <a:lnTo>
                  <a:pt x="31" y="8420"/>
                </a:lnTo>
                <a:lnTo>
                  <a:pt x="791" y="943"/>
                </a:lnTo>
                <a:lnTo>
                  <a:pt x="791" y="973"/>
                </a:lnTo>
                <a:cubicBezTo>
                  <a:pt x="821" y="1186"/>
                  <a:pt x="913" y="1398"/>
                  <a:pt x="1095" y="1550"/>
                </a:cubicBezTo>
                <a:cubicBezTo>
                  <a:pt x="913" y="1368"/>
                  <a:pt x="821" y="1095"/>
                  <a:pt x="821" y="851"/>
                </a:cubicBezTo>
                <a:lnTo>
                  <a:pt x="821" y="639"/>
                </a:lnTo>
                <a:cubicBezTo>
                  <a:pt x="791" y="699"/>
                  <a:pt x="791" y="791"/>
                  <a:pt x="791" y="851"/>
                </a:cubicBezTo>
                <a:lnTo>
                  <a:pt x="1" y="8481"/>
                </a:lnTo>
                <a:lnTo>
                  <a:pt x="10639" y="15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3649;p69">
            <a:extLst>
              <a:ext uri="{FF2B5EF4-FFF2-40B4-BE49-F238E27FC236}">
                <a16:creationId xmlns:a16="http://schemas.microsoft.com/office/drawing/2014/main" xmlns="" id="{B47B0837-D049-2BF6-61E4-30510EA0CC00}"/>
              </a:ext>
            </a:extLst>
          </p:cNvPr>
          <p:cNvSpPr/>
          <p:nvPr/>
        </p:nvSpPr>
        <p:spPr>
          <a:xfrm>
            <a:off x="5036511" y="2734552"/>
            <a:ext cx="172025" cy="121414"/>
          </a:xfrm>
          <a:custGeom>
            <a:avLst/>
            <a:gdLst/>
            <a:ahLst/>
            <a:cxnLst/>
            <a:rect l="l" t="t" r="r" b="b"/>
            <a:pathLst>
              <a:path w="11369" h="8025" extrusionOk="0">
                <a:moveTo>
                  <a:pt x="10396" y="0"/>
                </a:moveTo>
                <a:lnTo>
                  <a:pt x="2797" y="3526"/>
                </a:lnTo>
                <a:lnTo>
                  <a:pt x="1672" y="912"/>
                </a:lnTo>
                <a:lnTo>
                  <a:pt x="1307" y="1429"/>
                </a:lnTo>
                <a:cubicBezTo>
                  <a:pt x="1307" y="1429"/>
                  <a:pt x="0" y="7052"/>
                  <a:pt x="91" y="7113"/>
                </a:cubicBezTo>
                <a:cubicBezTo>
                  <a:pt x="93" y="7114"/>
                  <a:pt x="95" y="7114"/>
                  <a:pt x="97" y="7114"/>
                </a:cubicBezTo>
                <a:cubicBezTo>
                  <a:pt x="241" y="7114"/>
                  <a:pt x="2219" y="5107"/>
                  <a:pt x="2219" y="5107"/>
                </a:cubicBezTo>
                <a:lnTo>
                  <a:pt x="3070" y="8025"/>
                </a:lnTo>
                <a:lnTo>
                  <a:pt x="11368" y="1672"/>
                </a:lnTo>
                <a:cubicBezTo>
                  <a:pt x="11368" y="1672"/>
                  <a:pt x="10335" y="61"/>
                  <a:pt x="10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3650;p69">
            <a:extLst>
              <a:ext uri="{FF2B5EF4-FFF2-40B4-BE49-F238E27FC236}">
                <a16:creationId xmlns:a16="http://schemas.microsoft.com/office/drawing/2014/main" xmlns="" id="{2023C2F7-7615-F8D4-B74C-614CF2F8BA3C}"/>
              </a:ext>
            </a:extLst>
          </p:cNvPr>
          <p:cNvSpPr/>
          <p:nvPr/>
        </p:nvSpPr>
        <p:spPr>
          <a:xfrm>
            <a:off x="5036965" y="2733629"/>
            <a:ext cx="171571" cy="122806"/>
          </a:xfrm>
          <a:custGeom>
            <a:avLst/>
            <a:gdLst/>
            <a:ahLst/>
            <a:cxnLst/>
            <a:rect l="l" t="t" r="r" b="b"/>
            <a:pathLst>
              <a:path w="11339" h="8117" extrusionOk="0">
                <a:moveTo>
                  <a:pt x="10815" y="904"/>
                </a:moveTo>
                <a:cubicBezTo>
                  <a:pt x="10975" y="1176"/>
                  <a:pt x="11146" y="1445"/>
                  <a:pt x="11325" y="1713"/>
                </a:cubicBezTo>
                <a:lnTo>
                  <a:pt x="11325" y="1713"/>
                </a:lnTo>
                <a:lnTo>
                  <a:pt x="11338" y="1703"/>
                </a:lnTo>
                <a:cubicBezTo>
                  <a:pt x="11277" y="1642"/>
                  <a:pt x="11034" y="1277"/>
                  <a:pt x="10822" y="913"/>
                </a:cubicBezTo>
                <a:cubicBezTo>
                  <a:pt x="10819" y="910"/>
                  <a:pt x="10817" y="907"/>
                  <a:pt x="10815" y="904"/>
                </a:cubicBezTo>
                <a:close/>
                <a:moveTo>
                  <a:pt x="10396" y="1"/>
                </a:moveTo>
                <a:lnTo>
                  <a:pt x="5071" y="2504"/>
                </a:lnTo>
                <a:lnTo>
                  <a:pt x="5071" y="2504"/>
                </a:lnTo>
                <a:lnTo>
                  <a:pt x="10335" y="61"/>
                </a:lnTo>
                <a:cubicBezTo>
                  <a:pt x="10456" y="362"/>
                  <a:pt x="10606" y="633"/>
                  <a:pt x="10815" y="904"/>
                </a:cubicBezTo>
                <a:lnTo>
                  <a:pt x="10815" y="904"/>
                </a:lnTo>
                <a:cubicBezTo>
                  <a:pt x="10653" y="628"/>
                  <a:pt x="10502" y="349"/>
                  <a:pt x="10366" y="61"/>
                </a:cubicBezTo>
                <a:lnTo>
                  <a:pt x="10396" y="1"/>
                </a:lnTo>
                <a:close/>
                <a:moveTo>
                  <a:pt x="1642" y="973"/>
                </a:moveTo>
                <a:lnTo>
                  <a:pt x="1479" y="1205"/>
                </a:lnTo>
                <a:lnTo>
                  <a:pt x="1642" y="1004"/>
                </a:lnTo>
                <a:lnTo>
                  <a:pt x="2736" y="3587"/>
                </a:lnTo>
                <a:lnTo>
                  <a:pt x="2762" y="3576"/>
                </a:lnTo>
                <a:lnTo>
                  <a:pt x="1642" y="973"/>
                </a:lnTo>
                <a:close/>
                <a:moveTo>
                  <a:pt x="5071" y="2504"/>
                </a:moveTo>
                <a:lnTo>
                  <a:pt x="2762" y="3576"/>
                </a:lnTo>
                <a:lnTo>
                  <a:pt x="2767" y="3587"/>
                </a:lnTo>
                <a:lnTo>
                  <a:pt x="5071" y="2504"/>
                </a:lnTo>
                <a:close/>
                <a:moveTo>
                  <a:pt x="1479" y="1205"/>
                </a:moveTo>
                <a:lnTo>
                  <a:pt x="1247" y="1490"/>
                </a:lnTo>
                <a:cubicBezTo>
                  <a:pt x="821" y="3375"/>
                  <a:pt x="1" y="7022"/>
                  <a:pt x="31" y="7174"/>
                </a:cubicBezTo>
                <a:cubicBezTo>
                  <a:pt x="42" y="7165"/>
                  <a:pt x="53" y="7156"/>
                  <a:pt x="63" y="7147"/>
                </a:cubicBezTo>
                <a:lnTo>
                  <a:pt x="63" y="7147"/>
                </a:lnTo>
                <a:cubicBezTo>
                  <a:pt x="60" y="7173"/>
                  <a:pt x="61" y="7174"/>
                  <a:pt x="61" y="7174"/>
                </a:cubicBezTo>
                <a:cubicBezTo>
                  <a:pt x="92" y="7174"/>
                  <a:pt x="244" y="7083"/>
                  <a:pt x="1156" y="6201"/>
                </a:cubicBezTo>
                <a:cubicBezTo>
                  <a:pt x="1642" y="5745"/>
                  <a:pt x="2098" y="5259"/>
                  <a:pt x="2189" y="5168"/>
                </a:cubicBezTo>
                <a:lnTo>
                  <a:pt x="3040" y="8116"/>
                </a:lnTo>
                <a:lnTo>
                  <a:pt x="11338" y="1733"/>
                </a:lnTo>
                <a:cubicBezTo>
                  <a:pt x="11334" y="1727"/>
                  <a:pt x="11329" y="1720"/>
                  <a:pt x="11325" y="1713"/>
                </a:cubicBezTo>
                <a:lnTo>
                  <a:pt x="11325" y="1713"/>
                </a:lnTo>
                <a:lnTo>
                  <a:pt x="3040" y="8056"/>
                </a:lnTo>
                <a:lnTo>
                  <a:pt x="2189" y="5138"/>
                </a:lnTo>
                <a:lnTo>
                  <a:pt x="2159" y="5168"/>
                </a:lnTo>
                <a:cubicBezTo>
                  <a:pt x="1500" y="5857"/>
                  <a:pt x="811" y="6517"/>
                  <a:pt x="63" y="7147"/>
                </a:cubicBezTo>
                <a:lnTo>
                  <a:pt x="63" y="7147"/>
                </a:lnTo>
                <a:cubicBezTo>
                  <a:pt x="76" y="7046"/>
                  <a:pt x="155" y="6568"/>
                  <a:pt x="639" y="4317"/>
                </a:cubicBezTo>
                <a:cubicBezTo>
                  <a:pt x="943" y="2888"/>
                  <a:pt x="1277" y="1490"/>
                  <a:pt x="1277" y="1490"/>
                </a:cubicBezTo>
                <a:lnTo>
                  <a:pt x="1479" y="120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3651;p69">
            <a:extLst>
              <a:ext uri="{FF2B5EF4-FFF2-40B4-BE49-F238E27FC236}">
                <a16:creationId xmlns:a16="http://schemas.microsoft.com/office/drawing/2014/main" xmlns="" id="{AD4BB310-752E-B85A-3220-6D7137CCAC15}"/>
              </a:ext>
            </a:extLst>
          </p:cNvPr>
          <p:cNvSpPr/>
          <p:nvPr/>
        </p:nvSpPr>
        <p:spPr>
          <a:xfrm>
            <a:off x="5038811" y="2759848"/>
            <a:ext cx="169725" cy="89218"/>
          </a:xfrm>
          <a:custGeom>
            <a:avLst/>
            <a:gdLst/>
            <a:ahLst/>
            <a:cxnLst/>
            <a:rect l="l" t="t" r="r" b="b"/>
            <a:pathLst>
              <a:path w="11217" h="5897" extrusionOk="0">
                <a:moveTo>
                  <a:pt x="11216" y="0"/>
                </a:moveTo>
                <a:cubicBezTo>
                  <a:pt x="11216" y="1"/>
                  <a:pt x="11185" y="31"/>
                  <a:pt x="11064" y="91"/>
                </a:cubicBezTo>
                <a:lnTo>
                  <a:pt x="10608" y="395"/>
                </a:lnTo>
                <a:lnTo>
                  <a:pt x="9028" y="1490"/>
                </a:lnTo>
                <a:cubicBezTo>
                  <a:pt x="7660" y="2402"/>
                  <a:pt x="5806" y="3709"/>
                  <a:pt x="3769" y="5137"/>
                </a:cubicBezTo>
                <a:lnTo>
                  <a:pt x="3213" y="5548"/>
                </a:lnTo>
                <a:lnTo>
                  <a:pt x="3213" y="5548"/>
                </a:lnTo>
                <a:cubicBezTo>
                  <a:pt x="3176" y="4935"/>
                  <a:pt x="3088" y="4324"/>
                  <a:pt x="2949" y="3739"/>
                </a:cubicBezTo>
                <a:cubicBezTo>
                  <a:pt x="2797" y="3161"/>
                  <a:pt x="2705" y="2584"/>
                  <a:pt x="2705" y="1976"/>
                </a:cubicBezTo>
                <a:lnTo>
                  <a:pt x="2705" y="1733"/>
                </a:lnTo>
                <a:lnTo>
                  <a:pt x="2553" y="1946"/>
                </a:lnTo>
                <a:lnTo>
                  <a:pt x="2530" y="1977"/>
                </a:lnTo>
                <a:lnTo>
                  <a:pt x="2530" y="1977"/>
                </a:lnTo>
                <a:lnTo>
                  <a:pt x="2523" y="1976"/>
                </a:lnTo>
                <a:lnTo>
                  <a:pt x="2523" y="1976"/>
                </a:lnTo>
                <a:cubicBezTo>
                  <a:pt x="2523" y="1979"/>
                  <a:pt x="2523" y="1983"/>
                  <a:pt x="2524" y="1986"/>
                </a:cubicBezTo>
                <a:lnTo>
                  <a:pt x="2524" y="1986"/>
                </a:lnTo>
                <a:lnTo>
                  <a:pt x="669" y="4529"/>
                </a:lnTo>
                <a:lnTo>
                  <a:pt x="152" y="5259"/>
                </a:lnTo>
                <a:cubicBezTo>
                  <a:pt x="91" y="5319"/>
                  <a:pt x="31" y="5411"/>
                  <a:pt x="0" y="5502"/>
                </a:cubicBezTo>
                <a:cubicBezTo>
                  <a:pt x="61" y="5441"/>
                  <a:pt x="122" y="5350"/>
                  <a:pt x="213" y="5289"/>
                </a:cubicBezTo>
                <a:lnTo>
                  <a:pt x="760" y="4560"/>
                </a:lnTo>
                <a:lnTo>
                  <a:pt x="2536" y="2192"/>
                </a:lnTo>
                <a:lnTo>
                  <a:pt x="2536" y="2192"/>
                </a:lnTo>
                <a:cubicBezTo>
                  <a:pt x="2570" y="2704"/>
                  <a:pt x="2633" y="3237"/>
                  <a:pt x="2766" y="3769"/>
                </a:cubicBezTo>
                <a:cubicBezTo>
                  <a:pt x="2918" y="4408"/>
                  <a:pt x="3009" y="5046"/>
                  <a:pt x="3040" y="5715"/>
                </a:cubicBezTo>
                <a:lnTo>
                  <a:pt x="3040" y="5897"/>
                </a:lnTo>
                <a:lnTo>
                  <a:pt x="3192" y="5775"/>
                </a:lnTo>
                <a:lnTo>
                  <a:pt x="3891" y="5289"/>
                </a:lnTo>
                <a:cubicBezTo>
                  <a:pt x="5927" y="3860"/>
                  <a:pt x="7782" y="2523"/>
                  <a:pt x="9089" y="1581"/>
                </a:cubicBezTo>
                <a:lnTo>
                  <a:pt x="10669" y="426"/>
                </a:lnTo>
                <a:lnTo>
                  <a:pt x="11095" y="122"/>
                </a:lnTo>
                <a:cubicBezTo>
                  <a:pt x="11125" y="91"/>
                  <a:pt x="11186" y="31"/>
                  <a:pt x="112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3652;p69">
            <a:extLst>
              <a:ext uri="{FF2B5EF4-FFF2-40B4-BE49-F238E27FC236}">
                <a16:creationId xmlns:a16="http://schemas.microsoft.com/office/drawing/2014/main" xmlns="" id="{A5AC4A27-CDEE-A288-7DA0-0636D6A1DB40}"/>
              </a:ext>
            </a:extLst>
          </p:cNvPr>
          <p:cNvSpPr/>
          <p:nvPr/>
        </p:nvSpPr>
        <p:spPr>
          <a:xfrm>
            <a:off x="5266927" y="3010935"/>
            <a:ext cx="23469" cy="38428"/>
          </a:xfrm>
          <a:custGeom>
            <a:avLst/>
            <a:gdLst/>
            <a:ahLst/>
            <a:cxnLst/>
            <a:rect l="l" t="t" r="r" b="b"/>
            <a:pathLst>
              <a:path w="1551" h="2540" extrusionOk="0">
                <a:moveTo>
                  <a:pt x="730" y="0"/>
                </a:moveTo>
                <a:lnTo>
                  <a:pt x="730" y="0"/>
                </a:lnTo>
                <a:cubicBezTo>
                  <a:pt x="700" y="31"/>
                  <a:pt x="852" y="152"/>
                  <a:pt x="973" y="395"/>
                </a:cubicBezTo>
                <a:cubicBezTo>
                  <a:pt x="1308" y="1064"/>
                  <a:pt x="1064" y="1915"/>
                  <a:pt x="426" y="2310"/>
                </a:cubicBezTo>
                <a:cubicBezTo>
                  <a:pt x="183" y="2462"/>
                  <a:pt x="1" y="2493"/>
                  <a:pt x="1" y="2523"/>
                </a:cubicBezTo>
                <a:cubicBezTo>
                  <a:pt x="1" y="2533"/>
                  <a:pt x="24" y="2540"/>
                  <a:pt x="66" y="2540"/>
                </a:cubicBezTo>
                <a:cubicBezTo>
                  <a:pt x="149" y="2540"/>
                  <a:pt x="304" y="2513"/>
                  <a:pt x="487" y="2432"/>
                </a:cubicBezTo>
                <a:cubicBezTo>
                  <a:pt x="1277" y="2037"/>
                  <a:pt x="1551" y="1064"/>
                  <a:pt x="1095" y="335"/>
                </a:cubicBezTo>
                <a:cubicBezTo>
                  <a:pt x="912" y="91"/>
                  <a:pt x="730" y="0"/>
                  <a:pt x="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3653;p69">
            <a:extLst>
              <a:ext uri="{FF2B5EF4-FFF2-40B4-BE49-F238E27FC236}">
                <a16:creationId xmlns:a16="http://schemas.microsoft.com/office/drawing/2014/main" xmlns="" id="{C18A4F73-C5F5-EFCF-A368-CA9E5EB3ACA7}"/>
              </a:ext>
            </a:extLst>
          </p:cNvPr>
          <p:cNvSpPr/>
          <p:nvPr/>
        </p:nvSpPr>
        <p:spPr>
          <a:xfrm>
            <a:off x="5283027" y="2984262"/>
            <a:ext cx="11046" cy="31439"/>
          </a:xfrm>
          <a:custGeom>
            <a:avLst/>
            <a:gdLst/>
            <a:ahLst/>
            <a:cxnLst/>
            <a:rect l="l" t="t" r="r" b="b"/>
            <a:pathLst>
              <a:path w="730" h="2078" extrusionOk="0">
                <a:moveTo>
                  <a:pt x="213" y="0"/>
                </a:moveTo>
                <a:lnTo>
                  <a:pt x="213" y="0"/>
                </a:lnTo>
                <a:cubicBezTo>
                  <a:pt x="183" y="31"/>
                  <a:pt x="274" y="122"/>
                  <a:pt x="365" y="335"/>
                </a:cubicBezTo>
                <a:cubicBezTo>
                  <a:pt x="487" y="547"/>
                  <a:pt x="547" y="821"/>
                  <a:pt x="517" y="1095"/>
                </a:cubicBezTo>
                <a:cubicBezTo>
                  <a:pt x="487" y="1338"/>
                  <a:pt x="396" y="1581"/>
                  <a:pt x="244" y="1794"/>
                </a:cubicBezTo>
                <a:cubicBezTo>
                  <a:pt x="92" y="1976"/>
                  <a:pt x="0" y="2037"/>
                  <a:pt x="0" y="2067"/>
                </a:cubicBezTo>
                <a:cubicBezTo>
                  <a:pt x="7" y="2074"/>
                  <a:pt x="18" y="2077"/>
                  <a:pt x="32" y="2077"/>
                </a:cubicBezTo>
                <a:cubicBezTo>
                  <a:pt x="86" y="2077"/>
                  <a:pt x="192" y="2028"/>
                  <a:pt x="335" y="1885"/>
                </a:cubicBezTo>
                <a:cubicBezTo>
                  <a:pt x="547" y="1672"/>
                  <a:pt x="699" y="1398"/>
                  <a:pt x="699" y="1095"/>
                </a:cubicBezTo>
                <a:cubicBezTo>
                  <a:pt x="730" y="791"/>
                  <a:pt x="669" y="487"/>
                  <a:pt x="487" y="243"/>
                </a:cubicBezTo>
                <a:cubicBezTo>
                  <a:pt x="335" y="61"/>
                  <a:pt x="21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3654;p69">
            <a:extLst>
              <a:ext uri="{FF2B5EF4-FFF2-40B4-BE49-F238E27FC236}">
                <a16:creationId xmlns:a16="http://schemas.microsoft.com/office/drawing/2014/main" xmlns="" id="{67E80974-E6C0-F9A8-5296-A96BFADBA0C8}"/>
              </a:ext>
            </a:extLst>
          </p:cNvPr>
          <p:cNvSpPr/>
          <p:nvPr/>
        </p:nvSpPr>
        <p:spPr>
          <a:xfrm>
            <a:off x="5286703" y="2889522"/>
            <a:ext cx="36345" cy="97978"/>
          </a:xfrm>
          <a:custGeom>
            <a:avLst/>
            <a:gdLst/>
            <a:ahLst/>
            <a:cxnLst/>
            <a:rect l="l" t="t" r="r" b="b"/>
            <a:pathLst>
              <a:path w="2402" h="6476" extrusionOk="0">
                <a:moveTo>
                  <a:pt x="2402" y="1"/>
                </a:moveTo>
                <a:lnTo>
                  <a:pt x="2402" y="1"/>
                </a:lnTo>
                <a:cubicBezTo>
                  <a:pt x="1915" y="1034"/>
                  <a:pt x="1490" y="2098"/>
                  <a:pt x="1125" y="3192"/>
                </a:cubicBezTo>
                <a:cubicBezTo>
                  <a:pt x="700" y="4256"/>
                  <a:pt x="335" y="5350"/>
                  <a:pt x="1" y="6475"/>
                </a:cubicBezTo>
                <a:cubicBezTo>
                  <a:pt x="517" y="5411"/>
                  <a:pt x="943" y="4347"/>
                  <a:pt x="1308" y="3284"/>
                </a:cubicBezTo>
                <a:cubicBezTo>
                  <a:pt x="1733" y="2189"/>
                  <a:pt x="2098" y="1095"/>
                  <a:pt x="24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3655;p69">
            <a:extLst>
              <a:ext uri="{FF2B5EF4-FFF2-40B4-BE49-F238E27FC236}">
                <a16:creationId xmlns:a16="http://schemas.microsoft.com/office/drawing/2014/main" xmlns="" id="{6C282D2D-5737-784A-3343-B70801DFC7B8}"/>
              </a:ext>
            </a:extLst>
          </p:cNvPr>
          <p:cNvSpPr/>
          <p:nvPr/>
        </p:nvSpPr>
        <p:spPr>
          <a:xfrm>
            <a:off x="5177245" y="3003522"/>
            <a:ext cx="99351" cy="12481"/>
          </a:xfrm>
          <a:custGeom>
            <a:avLst/>
            <a:gdLst/>
            <a:ahLst/>
            <a:cxnLst/>
            <a:rect l="l" t="t" r="r" b="b"/>
            <a:pathLst>
              <a:path w="6566" h="825" extrusionOk="0">
                <a:moveTo>
                  <a:pt x="2390" y="0"/>
                </a:moveTo>
                <a:cubicBezTo>
                  <a:pt x="1919" y="0"/>
                  <a:pt x="1446" y="31"/>
                  <a:pt x="973" y="95"/>
                </a:cubicBezTo>
                <a:cubicBezTo>
                  <a:pt x="639" y="95"/>
                  <a:pt x="304" y="186"/>
                  <a:pt x="0" y="277"/>
                </a:cubicBezTo>
                <a:cubicBezTo>
                  <a:pt x="335" y="277"/>
                  <a:pt x="669" y="277"/>
                  <a:pt x="973" y="217"/>
                </a:cubicBezTo>
                <a:cubicBezTo>
                  <a:pt x="1368" y="186"/>
                  <a:pt x="1756" y="171"/>
                  <a:pt x="2143" y="171"/>
                </a:cubicBezTo>
                <a:cubicBezTo>
                  <a:pt x="2531" y="171"/>
                  <a:pt x="2918" y="186"/>
                  <a:pt x="3313" y="217"/>
                </a:cubicBezTo>
                <a:cubicBezTo>
                  <a:pt x="4104" y="277"/>
                  <a:pt x="4864" y="429"/>
                  <a:pt x="5624" y="612"/>
                </a:cubicBezTo>
                <a:cubicBezTo>
                  <a:pt x="5928" y="703"/>
                  <a:pt x="6231" y="764"/>
                  <a:pt x="6566" y="825"/>
                </a:cubicBezTo>
                <a:cubicBezTo>
                  <a:pt x="6262" y="673"/>
                  <a:pt x="5958" y="551"/>
                  <a:pt x="5654" y="490"/>
                </a:cubicBezTo>
                <a:cubicBezTo>
                  <a:pt x="4589" y="171"/>
                  <a:pt x="3494" y="0"/>
                  <a:pt x="23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3656;p69">
            <a:extLst>
              <a:ext uri="{FF2B5EF4-FFF2-40B4-BE49-F238E27FC236}">
                <a16:creationId xmlns:a16="http://schemas.microsoft.com/office/drawing/2014/main" xmlns="" id="{2436B85D-6A05-9CD7-F9B4-0D0FE7C00605}"/>
              </a:ext>
            </a:extLst>
          </p:cNvPr>
          <p:cNvSpPr/>
          <p:nvPr/>
        </p:nvSpPr>
        <p:spPr>
          <a:xfrm>
            <a:off x="5184599" y="2995911"/>
            <a:ext cx="86943" cy="8745"/>
          </a:xfrm>
          <a:custGeom>
            <a:avLst/>
            <a:gdLst/>
            <a:ahLst/>
            <a:cxnLst/>
            <a:rect l="l" t="t" r="r" b="b"/>
            <a:pathLst>
              <a:path w="5746" h="578" extrusionOk="0">
                <a:moveTo>
                  <a:pt x="4039" y="1"/>
                </a:moveTo>
                <a:cubicBezTo>
                  <a:pt x="3641" y="1"/>
                  <a:pt x="3250" y="15"/>
                  <a:pt x="2858" y="51"/>
                </a:cubicBezTo>
                <a:cubicBezTo>
                  <a:pt x="2159" y="112"/>
                  <a:pt x="1490" y="203"/>
                  <a:pt x="821" y="325"/>
                </a:cubicBezTo>
                <a:cubicBezTo>
                  <a:pt x="548" y="385"/>
                  <a:pt x="274" y="446"/>
                  <a:pt x="1" y="568"/>
                </a:cubicBezTo>
                <a:cubicBezTo>
                  <a:pt x="4" y="574"/>
                  <a:pt x="21" y="577"/>
                  <a:pt x="52" y="577"/>
                </a:cubicBezTo>
                <a:cubicBezTo>
                  <a:pt x="305" y="577"/>
                  <a:pt x="1448" y="372"/>
                  <a:pt x="2858" y="264"/>
                </a:cubicBezTo>
                <a:cubicBezTo>
                  <a:pt x="4438" y="112"/>
                  <a:pt x="5745" y="173"/>
                  <a:pt x="5745" y="112"/>
                </a:cubicBezTo>
                <a:cubicBezTo>
                  <a:pt x="5518" y="43"/>
                  <a:pt x="5307" y="9"/>
                  <a:pt x="5100" y="9"/>
                </a:cubicBezTo>
                <a:cubicBezTo>
                  <a:pt x="5031" y="9"/>
                  <a:pt x="4963" y="13"/>
                  <a:pt x="4894" y="21"/>
                </a:cubicBezTo>
                <a:cubicBezTo>
                  <a:pt x="4605" y="8"/>
                  <a:pt x="4320" y="1"/>
                  <a:pt x="40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3657;p69">
            <a:extLst>
              <a:ext uri="{FF2B5EF4-FFF2-40B4-BE49-F238E27FC236}">
                <a16:creationId xmlns:a16="http://schemas.microsoft.com/office/drawing/2014/main" xmlns="" id="{5F256411-85EF-B899-7A70-B70B0F0F98F5}"/>
              </a:ext>
            </a:extLst>
          </p:cNvPr>
          <p:cNvSpPr/>
          <p:nvPr/>
        </p:nvSpPr>
        <p:spPr>
          <a:xfrm>
            <a:off x="4949583" y="3052783"/>
            <a:ext cx="290683" cy="132912"/>
          </a:xfrm>
          <a:custGeom>
            <a:avLst/>
            <a:gdLst/>
            <a:ahLst/>
            <a:cxnLst/>
            <a:rect l="l" t="t" r="r" b="b"/>
            <a:pathLst>
              <a:path w="19211" h="8785" extrusionOk="0">
                <a:moveTo>
                  <a:pt x="13192" y="0"/>
                </a:moveTo>
                <a:lnTo>
                  <a:pt x="10609" y="1885"/>
                </a:lnTo>
                <a:lnTo>
                  <a:pt x="7630" y="2949"/>
                </a:lnTo>
                <a:lnTo>
                  <a:pt x="304" y="1307"/>
                </a:lnTo>
                <a:lnTo>
                  <a:pt x="0" y="8785"/>
                </a:lnTo>
                <a:cubicBezTo>
                  <a:pt x="0" y="8785"/>
                  <a:pt x="8341" y="8414"/>
                  <a:pt x="10046" y="8414"/>
                </a:cubicBezTo>
                <a:cubicBezTo>
                  <a:pt x="10168" y="8414"/>
                  <a:pt x="10256" y="8416"/>
                  <a:pt x="10305" y="8420"/>
                </a:cubicBezTo>
                <a:cubicBezTo>
                  <a:pt x="10341" y="8423"/>
                  <a:pt x="10390" y="8424"/>
                  <a:pt x="10451" y="8424"/>
                </a:cubicBezTo>
                <a:cubicBezTo>
                  <a:pt x="11608" y="8424"/>
                  <a:pt x="16929" y="7903"/>
                  <a:pt x="17478" y="7903"/>
                </a:cubicBezTo>
                <a:cubicBezTo>
                  <a:pt x="18086" y="7903"/>
                  <a:pt x="17904" y="7417"/>
                  <a:pt x="17964" y="6991"/>
                </a:cubicBezTo>
                <a:cubicBezTo>
                  <a:pt x="17985" y="6839"/>
                  <a:pt x="17566" y="6789"/>
                  <a:pt x="16998" y="6789"/>
                </a:cubicBezTo>
                <a:cubicBezTo>
                  <a:pt x="15864" y="6789"/>
                  <a:pt x="14134" y="6991"/>
                  <a:pt x="14134" y="6991"/>
                </a:cubicBezTo>
                <a:cubicBezTo>
                  <a:pt x="14134" y="6991"/>
                  <a:pt x="16961" y="6535"/>
                  <a:pt x="17904" y="6353"/>
                </a:cubicBezTo>
                <a:cubicBezTo>
                  <a:pt x="18846" y="6140"/>
                  <a:pt x="18663" y="5532"/>
                  <a:pt x="18663" y="5532"/>
                </a:cubicBezTo>
                <a:lnTo>
                  <a:pt x="14499" y="5259"/>
                </a:lnTo>
                <a:cubicBezTo>
                  <a:pt x="14499" y="5259"/>
                  <a:pt x="17539" y="4924"/>
                  <a:pt x="18299" y="4803"/>
                </a:cubicBezTo>
                <a:cubicBezTo>
                  <a:pt x="19059" y="4681"/>
                  <a:pt x="18876" y="4104"/>
                  <a:pt x="19059" y="3952"/>
                </a:cubicBezTo>
                <a:cubicBezTo>
                  <a:pt x="19211" y="3769"/>
                  <a:pt x="13739" y="3344"/>
                  <a:pt x="13739" y="3344"/>
                </a:cubicBezTo>
                <a:cubicBezTo>
                  <a:pt x="13739" y="3344"/>
                  <a:pt x="18603" y="2918"/>
                  <a:pt x="18846" y="2675"/>
                </a:cubicBezTo>
                <a:cubicBezTo>
                  <a:pt x="19089" y="2462"/>
                  <a:pt x="19089" y="2067"/>
                  <a:pt x="18846" y="1885"/>
                </a:cubicBezTo>
                <a:cubicBezTo>
                  <a:pt x="18603" y="1611"/>
                  <a:pt x="12524" y="1611"/>
                  <a:pt x="12524" y="1611"/>
                </a:cubicBezTo>
                <a:lnTo>
                  <a:pt x="1319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3658;p69">
            <a:extLst>
              <a:ext uri="{FF2B5EF4-FFF2-40B4-BE49-F238E27FC236}">
                <a16:creationId xmlns:a16="http://schemas.microsoft.com/office/drawing/2014/main" xmlns="" id="{2183924D-4D67-5A7A-0939-085DA50A3234}"/>
              </a:ext>
            </a:extLst>
          </p:cNvPr>
          <p:cNvSpPr/>
          <p:nvPr/>
        </p:nvSpPr>
        <p:spPr>
          <a:xfrm>
            <a:off x="4949129" y="3050014"/>
            <a:ext cx="289760" cy="136135"/>
          </a:xfrm>
          <a:custGeom>
            <a:avLst/>
            <a:gdLst/>
            <a:ahLst/>
            <a:cxnLst/>
            <a:rect l="l" t="t" r="r" b="b"/>
            <a:pathLst>
              <a:path w="19150" h="8998" extrusionOk="0">
                <a:moveTo>
                  <a:pt x="7677" y="3124"/>
                </a:moveTo>
                <a:lnTo>
                  <a:pt x="7677" y="3124"/>
                </a:lnTo>
                <a:cubicBezTo>
                  <a:pt x="7665" y="3129"/>
                  <a:pt x="7660" y="3132"/>
                  <a:pt x="7660" y="3132"/>
                </a:cubicBezTo>
                <a:lnTo>
                  <a:pt x="7677" y="3124"/>
                </a:lnTo>
                <a:close/>
                <a:moveTo>
                  <a:pt x="13374" y="1"/>
                </a:moveTo>
                <a:lnTo>
                  <a:pt x="13222" y="122"/>
                </a:lnTo>
                <a:lnTo>
                  <a:pt x="13134" y="188"/>
                </a:lnTo>
                <a:lnTo>
                  <a:pt x="13134" y="188"/>
                </a:lnTo>
                <a:lnTo>
                  <a:pt x="13131" y="183"/>
                </a:lnTo>
                <a:lnTo>
                  <a:pt x="13127" y="193"/>
                </a:lnTo>
                <a:lnTo>
                  <a:pt x="10639" y="2037"/>
                </a:lnTo>
                <a:lnTo>
                  <a:pt x="8420" y="2828"/>
                </a:lnTo>
                <a:lnTo>
                  <a:pt x="7873" y="3040"/>
                </a:lnTo>
                <a:lnTo>
                  <a:pt x="7677" y="3124"/>
                </a:lnTo>
                <a:lnTo>
                  <a:pt x="7677" y="3124"/>
                </a:lnTo>
                <a:cubicBezTo>
                  <a:pt x="7704" y="3113"/>
                  <a:pt x="7766" y="3092"/>
                  <a:pt x="7873" y="3071"/>
                </a:cubicBezTo>
                <a:lnTo>
                  <a:pt x="8450" y="2858"/>
                </a:lnTo>
                <a:lnTo>
                  <a:pt x="10669" y="2098"/>
                </a:lnTo>
                <a:lnTo>
                  <a:pt x="13046" y="380"/>
                </a:lnTo>
                <a:lnTo>
                  <a:pt x="12432" y="1794"/>
                </a:lnTo>
                <a:lnTo>
                  <a:pt x="12402" y="1885"/>
                </a:lnTo>
                <a:lnTo>
                  <a:pt x="12493" y="1885"/>
                </a:lnTo>
                <a:cubicBezTo>
                  <a:pt x="14134" y="1916"/>
                  <a:pt x="16019" y="1916"/>
                  <a:pt x="18086" y="2037"/>
                </a:cubicBezTo>
                <a:lnTo>
                  <a:pt x="18481" y="2068"/>
                </a:lnTo>
                <a:cubicBezTo>
                  <a:pt x="18602" y="2098"/>
                  <a:pt x="18754" y="2098"/>
                  <a:pt x="18785" y="2189"/>
                </a:cubicBezTo>
                <a:cubicBezTo>
                  <a:pt x="18967" y="2341"/>
                  <a:pt x="18967" y="2615"/>
                  <a:pt x="18785" y="2797"/>
                </a:cubicBezTo>
                <a:cubicBezTo>
                  <a:pt x="18693" y="2858"/>
                  <a:pt x="18572" y="2888"/>
                  <a:pt x="18450" y="2919"/>
                </a:cubicBezTo>
                <a:cubicBezTo>
                  <a:pt x="18329" y="2949"/>
                  <a:pt x="18177" y="2980"/>
                  <a:pt x="18055" y="2980"/>
                </a:cubicBezTo>
                <a:cubicBezTo>
                  <a:pt x="17782" y="3040"/>
                  <a:pt x="17508" y="3071"/>
                  <a:pt x="17204" y="3101"/>
                </a:cubicBezTo>
                <a:cubicBezTo>
                  <a:pt x="16141" y="3245"/>
                  <a:pt x="15052" y="3334"/>
                  <a:pt x="13909" y="3446"/>
                </a:cubicBezTo>
                <a:lnTo>
                  <a:pt x="13909" y="3446"/>
                </a:lnTo>
                <a:cubicBezTo>
                  <a:pt x="13862" y="3443"/>
                  <a:pt x="13816" y="3439"/>
                  <a:pt x="13769" y="3436"/>
                </a:cubicBezTo>
                <a:lnTo>
                  <a:pt x="13769" y="3460"/>
                </a:lnTo>
                <a:lnTo>
                  <a:pt x="13769" y="3460"/>
                </a:lnTo>
                <a:cubicBezTo>
                  <a:pt x="13749" y="3462"/>
                  <a:pt x="13729" y="3464"/>
                  <a:pt x="13709" y="3466"/>
                </a:cubicBezTo>
                <a:lnTo>
                  <a:pt x="13709" y="3618"/>
                </a:lnTo>
                <a:cubicBezTo>
                  <a:pt x="15289" y="3770"/>
                  <a:pt x="16991" y="3891"/>
                  <a:pt x="18693" y="4135"/>
                </a:cubicBezTo>
                <a:lnTo>
                  <a:pt x="18845" y="4165"/>
                </a:lnTo>
                <a:lnTo>
                  <a:pt x="18889" y="4187"/>
                </a:lnTo>
                <a:lnTo>
                  <a:pt x="18889" y="4187"/>
                </a:lnTo>
                <a:cubicBezTo>
                  <a:pt x="18874" y="4210"/>
                  <a:pt x="18869" y="4233"/>
                  <a:pt x="18845" y="4256"/>
                </a:cubicBezTo>
                <a:lnTo>
                  <a:pt x="18815" y="4439"/>
                </a:lnTo>
                <a:cubicBezTo>
                  <a:pt x="18785" y="4621"/>
                  <a:pt x="18663" y="4773"/>
                  <a:pt x="18481" y="4864"/>
                </a:cubicBezTo>
                <a:cubicBezTo>
                  <a:pt x="18268" y="4925"/>
                  <a:pt x="18055" y="4955"/>
                  <a:pt x="17842" y="4955"/>
                </a:cubicBezTo>
                <a:lnTo>
                  <a:pt x="17174" y="5047"/>
                </a:lnTo>
                <a:lnTo>
                  <a:pt x="14811" y="5339"/>
                </a:lnTo>
                <a:lnTo>
                  <a:pt x="14811" y="5339"/>
                </a:lnTo>
                <a:lnTo>
                  <a:pt x="14529" y="5320"/>
                </a:lnTo>
                <a:lnTo>
                  <a:pt x="14529" y="5373"/>
                </a:lnTo>
                <a:lnTo>
                  <a:pt x="14529" y="5373"/>
                </a:lnTo>
                <a:lnTo>
                  <a:pt x="14468" y="5381"/>
                </a:lnTo>
                <a:lnTo>
                  <a:pt x="14468" y="5594"/>
                </a:lnTo>
                <a:lnTo>
                  <a:pt x="18553" y="5862"/>
                </a:lnTo>
                <a:lnTo>
                  <a:pt x="18553" y="5862"/>
                </a:lnTo>
                <a:cubicBezTo>
                  <a:pt x="18557" y="5963"/>
                  <a:pt x="18528" y="6070"/>
                  <a:pt x="18481" y="6141"/>
                </a:cubicBezTo>
                <a:cubicBezTo>
                  <a:pt x="18389" y="6232"/>
                  <a:pt x="18268" y="6323"/>
                  <a:pt x="18146" y="6384"/>
                </a:cubicBezTo>
                <a:cubicBezTo>
                  <a:pt x="17842" y="6475"/>
                  <a:pt x="17538" y="6536"/>
                  <a:pt x="17234" y="6566"/>
                </a:cubicBezTo>
                <a:lnTo>
                  <a:pt x="15350" y="6870"/>
                </a:lnTo>
                <a:lnTo>
                  <a:pt x="14890" y="6949"/>
                </a:lnTo>
                <a:lnTo>
                  <a:pt x="14890" y="6949"/>
                </a:lnTo>
                <a:cubicBezTo>
                  <a:pt x="14648" y="6970"/>
                  <a:pt x="14406" y="6995"/>
                  <a:pt x="14164" y="7022"/>
                </a:cubicBezTo>
                <a:lnTo>
                  <a:pt x="14172" y="7071"/>
                </a:lnTo>
                <a:lnTo>
                  <a:pt x="14172" y="7071"/>
                </a:lnTo>
                <a:lnTo>
                  <a:pt x="14104" y="7083"/>
                </a:lnTo>
                <a:lnTo>
                  <a:pt x="14134" y="7296"/>
                </a:lnTo>
                <a:cubicBezTo>
                  <a:pt x="15198" y="7174"/>
                  <a:pt x="16262" y="7113"/>
                  <a:pt x="17295" y="7113"/>
                </a:cubicBezTo>
                <a:cubicBezTo>
                  <a:pt x="17417" y="7113"/>
                  <a:pt x="17569" y="7113"/>
                  <a:pt x="17690" y="7144"/>
                </a:cubicBezTo>
                <a:cubicBezTo>
                  <a:pt x="17751" y="7144"/>
                  <a:pt x="17782" y="7174"/>
                  <a:pt x="17842" y="7174"/>
                </a:cubicBezTo>
                <a:lnTo>
                  <a:pt x="17873" y="7174"/>
                </a:lnTo>
                <a:lnTo>
                  <a:pt x="17873" y="7235"/>
                </a:lnTo>
                <a:cubicBezTo>
                  <a:pt x="17842" y="7509"/>
                  <a:pt x="17903" y="7782"/>
                  <a:pt x="17782" y="7934"/>
                </a:cubicBezTo>
                <a:cubicBezTo>
                  <a:pt x="17690" y="7995"/>
                  <a:pt x="17599" y="8025"/>
                  <a:pt x="17478" y="8025"/>
                </a:cubicBezTo>
                <a:lnTo>
                  <a:pt x="17113" y="8025"/>
                </a:lnTo>
                <a:lnTo>
                  <a:pt x="16353" y="8086"/>
                </a:lnTo>
                <a:cubicBezTo>
                  <a:pt x="14316" y="8238"/>
                  <a:pt x="12341" y="8451"/>
                  <a:pt x="10456" y="8512"/>
                </a:cubicBezTo>
                <a:cubicBezTo>
                  <a:pt x="10270" y="8506"/>
                  <a:pt x="10086" y="8503"/>
                  <a:pt x="9902" y="8503"/>
                </a:cubicBezTo>
                <a:cubicBezTo>
                  <a:pt x="9125" y="8503"/>
                  <a:pt x="8367" y="8548"/>
                  <a:pt x="7629" y="8572"/>
                </a:cubicBezTo>
                <a:lnTo>
                  <a:pt x="4955" y="8664"/>
                </a:lnTo>
                <a:lnTo>
                  <a:pt x="94" y="8904"/>
                </a:lnTo>
                <a:lnTo>
                  <a:pt x="94" y="8904"/>
                </a:lnTo>
                <a:cubicBezTo>
                  <a:pt x="213" y="6106"/>
                  <a:pt x="303" y="3631"/>
                  <a:pt x="392" y="1564"/>
                </a:cubicBezTo>
                <a:lnTo>
                  <a:pt x="392" y="1564"/>
                </a:lnTo>
                <a:lnTo>
                  <a:pt x="5745" y="2736"/>
                </a:lnTo>
                <a:lnTo>
                  <a:pt x="7173" y="3040"/>
                </a:lnTo>
                <a:lnTo>
                  <a:pt x="7538" y="3132"/>
                </a:lnTo>
                <a:lnTo>
                  <a:pt x="7660" y="3132"/>
                </a:lnTo>
                <a:cubicBezTo>
                  <a:pt x="7660" y="3101"/>
                  <a:pt x="7629" y="3071"/>
                  <a:pt x="7599" y="3040"/>
                </a:cubicBezTo>
                <a:lnTo>
                  <a:pt x="7234" y="2949"/>
                </a:lnTo>
                <a:lnTo>
                  <a:pt x="5806" y="2615"/>
                </a:lnTo>
                <a:lnTo>
                  <a:pt x="426" y="1369"/>
                </a:lnTo>
                <a:lnTo>
                  <a:pt x="334" y="1369"/>
                </a:lnTo>
                <a:lnTo>
                  <a:pt x="334" y="1429"/>
                </a:lnTo>
                <a:cubicBezTo>
                  <a:pt x="243" y="3527"/>
                  <a:pt x="122" y="6050"/>
                  <a:pt x="0" y="8907"/>
                </a:cubicBezTo>
                <a:lnTo>
                  <a:pt x="0" y="8998"/>
                </a:lnTo>
                <a:lnTo>
                  <a:pt x="91" y="8998"/>
                </a:lnTo>
                <a:lnTo>
                  <a:pt x="5015" y="8785"/>
                </a:lnTo>
                <a:lnTo>
                  <a:pt x="7690" y="8694"/>
                </a:lnTo>
                <a:cubicBezTo>
                  <a:pt x="8335" y="8673"/>
                  <a:pt x="8980" y="8651"/>
                  <a:pt x="9646" y="8651"/>
                </a:cubicBezTo>
                <a:cubicBezTo>
                  <a:pt x="9922" y="8651"/>
                  <a:pt x="10202" y="8655"/>
                  <a:pt x="10487" y="8664"/>
                </a:cubicBezTo>
                <a:cubicBezTo>
                  <a:pt x="12402" y="8603"/>
                  <a:pt x="14347" y="8390"/>
                  <a:pt x="16383" y="8238"/>
                </a:cubicBezTo>
                <a:lnTo>
                  <a:pt x="17143" y="8177"/>
                </a:lnTo>
                <a:lnTo>
                  <a:pt x="17538" y="8147"/>
                </a:lnTo>
                <a:cubicBezTo>
                  <a:pt x="17564" y="8152"/>
                  <a:pt x="17591" y="8155"/>
                  <a:pt x="17616" y="8155"/>
                </a:cubicBezTo>
                <a:cubicBezTo>
                  <a:pt x="17742" y="8155"/>
                  <a:pt x="17863" y="8096"/>
                  <a:pt x="17964" y="7995"/>
                </a:cubicBezTo>
                <a:cubicBezTo>
                  <a:pt x="18055" y="7873"/>
                  <a:pt x="18116" y="7721"/>
                  <a:pt x="18086" y="7569"/>
                </a:cubicBezTo>
                <a:lnTo>
                  <a:pt x="18086" y="7205"/>
                </a:lnTo>
                <a:cubicBezTo>
                  <a:pt x="18116" y="7144"/>
                  <a:pt x="18116" y="7113"/>
                  <a:pt x="18086" y="7053"/>
                </a:cubicBezTo>
                <a:cubicBezTo>
                  <a:pt x="18086" y="7022"/>
                  <a:pt x="18055" y="6992"/>
                  <a:pt x="18055" y="6961"/>
                </a:cubicBezTo>
                <a:lnTo>
                  <a:pt x="17994" y="6931"/>
                </a:lnTo>
                <a:cubicBezTo>
                  <a:pt x="17903" y="6901"/>
                  <a:pt x="17842" y="6901"/>
                  <a:pt x="17751" y="6870"/>
                </a:cubicBezTo>
                <a:cubicBezTo>
                  <a:pt x="17630" y="6840"/>
                  <a:pt x="17508" y="6840"/>
                  <a:pt x="17356" y="6840"/>
                </a:cubicBezTo>
                <a:cubicBezTo>
                  <a:pt x="17028" y="6840"/>
                  <a:pt x="16699" y="6846"/>
                  <a:pt x="16371" y="6857"/>
                </a:cubicBezTo>
                <a:lnTo>
                  <a:pt x="16371" y="6857"/>
                </a:lnTo>
                <a:lnTo>
                  <a:pt x="17326" y="6688"/>
                </a:lnTo>
                <a:cubicBezTo>
                  <a:pt x="17630" y="6657"/>
                  <a:pt x="17964" y="6597"/>
                  <a:pt x="18268" y="6475"/>
                </a:cubicBezTo>
                <a:cubicBezTo>
                  <a:pt x="18420" y="6445"/>
                  <a:pt x="18572" y="6323"/>
                  <a:pt x="18693" y="6202"/>
                </a:cubicBezTo>
                <a:cubicBezTo>
                  <a:pt x="18785" y="6050"/>
                  <a:pt x="18845" y="5837"/>
                  <a:pt x="18785" y="5654"/>
                </a:cubicBezTo>
                <a:lnTo>
                  <a:pt x="18785" y="5594"/>
                </a:lnTo>
                <a:lnTo>
                  <a:pt x="18693" y="5594"/>
                </a:lnTo>
                <a:lnTo>
                  <a:pt x="15500" y="5384"/>
                </a:lnTo>
                <a:lnTo>
                  <a:pt x="15500" y="5384"/>
                </a:lnTo>
                <a:lnTo>
                  <a:pt x="17265" y="5168"/>
                </a:lnTo>
                <a:lnTo>
                  <a:pt x="17934" y="5107"/>
                </a:lnTo>
                <a:cubicBezTo>
                  <a:pt x="18146" y="5077"/>
                  <a:pt x="18389" y="5047"/>
                  <a:pt x="18602" y="4955"/>
                </a:cubicBezTo>
                <a:cubicBezTo>
                  <a:pt x="18724" y="4925"/>
                  <a:pt x="18815" y="4834"/>
                  <a:pt x="18906" y="4743"/>
                </a:cubicBezTo>
                <a:cubicBezTo>
                  <a:pt x="18967" y="4651"/>
                  <a:pt x="19028" y="4530"/>
                  <a:pt x="19058" y="4408"/>
                </a:cubicBezTo>
                <a:lnTo>
                  <a:pt x="19089" y="4256"/>
                </a:lnTo>
                <a:cubicBezTo>
                  <a:pt x="19119" y="4226"/>
                  <a:pt x="19119" y="4195"/>
                  <a:pt x="19119" y="4195"/>
                </a:cubicBezTo>
                <a:cubicBezTo>
                  <a:pt x="19119" y="4195"/>
                  <a:pt x="19119" y="4195"/>
                  <a:pt x="19119" y="4165"/>
                </a:cubicBezTo>
                <a:lnTo>
                  <a:pt x="19119" y="4165"/>
                </a:lnTo>
                <a:cubicBezTo>
                  <a:pt x="19125" y="4159"/>
                  <a:pt x="19134" y="4150"/>
                  <a:pt x="19149" y="4135"/>
                </a:cubicBezTo>
                <a:cubicBezTo>
                  <a:pt x="19149" y="4104"/>
                  <a:pt x="19149" y="4074"/>
                  <a:pt x="19149" y="4043"/>
                </a:cubicBezTo>
                <a:lnTo>
                  <a:pt x="19119" y="4013"/>
                </a:lnTo>
                <a:lnTo>
                  <a:pt x="19089" y="3983"/>
                </a:lnTo>
                <a:lnTo>
                  <a:pt x="19028" y="3983"/>
                </a:lnTo>
                <a:lnTo>
                  <a:pt x="18937" y="3952"/>
                </a:lnTo>
                <a:lnTo>
                  <a:pt x="18785" y="3922"/>
                </a:lnTo>
                <a:cubicBezTo>
                  <a:pt x="17358" y="3722"/>
                  <a:pt x="15973" y="3604"/>
                  <a:pt x="14629" y="3501"/>
                </a:cubicBezTo>
                <a:lnTo>
                  <a:pt x="14629" y="3501"/>
                </a:lnTo>
                <a:cubicBezTo>
                  <a:pt x="15535" y="3408"/>
                  <a:pt x="16415" y="3315"/>
                  <a:pt x="17295" y="3223"/>
                </a:cubicBezTo>
                <a:cubicBezTo>
                  <a:pt x="17569" y="3192"/>
                  <a:pt x="17842" y="3132"/>
                  <a:pt x="18116" y="3101"/>
                </a:cubicBezTo>
                <a:cubicBezTo>
                  <a:pt x="18268" y="3071"/>
                  <a:pt x="18389" y="3071"/>
                  <a:pt x="18541" y="3010"/>
                </a:cubicBezTo>
                <a:cubicBezTo>
                  <a:pt x="18602" y="3010"/>
                  <a:pt x="18663" y="2980"/>
                  <a:pt x="18754" y="2980"/>
                </a:cubicBezTo>
                <a:cubicBezTo>
                  <a:pt x="18815" y="2949"/>
                  <a:pt x="18906" y="2919"/>
                  <a:pt x="18967" y="2858"/>
                </a:cubicBezTo>
                <a:cubicBezTo>
                  <a:pt x="19058" y="2736"/>
                  <a:pt x="19119" y="2615"/>
                  <a:pt x="19149" y="2433"/>
                </a:cubicBezTo>
                <a:cubicBezTo>
                  <a:pt x="19119" y="2281"/>
                  <a:pt x="19089" y="2159"/>
                  <a:pt x="18967" y="2037"/>
                </a:cubicBezTo>
                <a:cubicBezTo>
                  <a:pt x="18937" y="2007"/>
                  <a:pt x="18906" y="1977"/>
                  <a:pt x="18876" y="1946"/>
                </a:cubicBezTo>
                <a:lnTo>
                  <a:pt x="18754" y="1916"/>
                </a:lnTo>
                <a:lnTo>
                  <a:pt x="18572" y="1885"/>
                </a:lnTo>
                <a:lnTo>
                  <a:pt x="18177" y="1855"/>
                </a:lnTo>
                <a:cubicBezTo>
                  <a:pt x="16150" y="1706"/>
                  <a:pt x="14298" y="1703"/>
                  <a:pt x="12651" y="1703"/>
                </a:cubicBezTo>
                <a:lnTo>
                  <a:pt x="12651" y="1703"/>
                </a:lnTo>
                <a:cubicBezTo>
                  <a:pt x="12882" y="1134"/>
                  <a:pt x="13110" y="645"/>
                  <a:pt x="13283" y="183"/>
                </a:cubicBezTo>
                <a:lnTo>
                  <a:pt x="13374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3659;p69">
            <a:extLst>
              <a:ext uri="{FF2B5EF4-FFF2-40B4-BE49-F238E27FC236}">
                <a16:creationId xmlns:a16="http://schemas.microsoft.com/office/drawing/2014/main" xmlns="" id="{13DE5108-D6E8-8820-2B39-552463751399}"/>
              </a:ext>
            </a:extLst>
          </p:cNvPr>
          <p:cNvSpPr/>
          <p:nvPr/>
        </p:nvSpPr>
        <p:spPr>
          <a:xfrm>
            <a:off x="4074357" y="4255797"/>
            <a:ext cx="257106" cy="206486"/>
          </a:xfrm>
          <a:custGeom>
            <a:avLst/>
            <a:gdLst/>
            <a:ahLst/>
            <a:cxnLst/>
            <a:rect l="l" t="t" r="r" b="b"/>
            <a:pathLst>
              <a:path w="16992" h="13648" extrusionOk="0">
                <a:moveTo>
                  <a:pt x="0" y="0"/>
                </a:moveTo>
                <a:lnTo>
                  <a:pt x="31" y="13617"/>
                </a:lnTo>
                <a:lnTo>
                  <a:pt x="16992" y="13648"/>
                </a:lnTo>
                <a:cubicBezTo>
                  <a:pt x="16900" y="12037"/>
                  <a:pt x="8116" y="8754"/>
                  <a:pt x="8116" y="8754"/>
                </a:cubicBezTo>
                <a:lnTo>
                  <a:pt x="8450" y="3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3660;p69">
            <a:extLst>
              <a:ext uri="{FF2B5EF4-FFF2-40B4-BE49-F238E27FC236}">
                <a16:creationId xmlns:a16="http://schemas.microsoft.com/office/drawing/2014/main" xmlns="" id="{FDABD041-6EA8-9618-955A-006E101E23B3}"/>
              </a:ext>
            </a:extLst>
          </p:cNvPr>
          <p:cNvSpPr/>
          <p:nvPr/>
        </p:nvSpPr>
        <p:spPr>
          <a:xfrm>
            <a:off x="4153917" y="4305723"/>
            <a:ext cx="39567" cy="21817"/>
          </a:xfrm>
          <a:custGeom>
            <a:avLst/>
            <a:gdLst/>
            <a:ahLst/>
            <a:cxnLst/>
            <a:rect l="l" t="t" r="r" b="b"/>
            <a:pathLst>
              <a:path w="2615" h="1442" extrusionOk="0">
                <a:moveTo>
                  <a:pt x="496" y="297"/>
                </a:moveTo>
                <a:cubicBezTo>
                  <a:pt x="554" y="297"/>
                  <a:pt x="624" y="305"/>
                  <a:pt x="700" y="317"/>
                </a:cubicBezTo>
                <a:cubicBezTo>
                  <a:pt x="852" y="348"/>
                  <a:pt x="1034" y="408"/>
                  <a:pt x="1186" y="469"/>
                </a:cubicBezTo>
                <a:cubicBezTo>
                  <a:pt x="1460" y="591"/>
                  <a:pt x="1703" y="712"/>
                  <a:pt x="1946" y="895"/>
                </a:cubicBezTo>
                <a:cubicBezTo>
                  <a:pt x="2175" y="1071"/>
                  <a:pt x="2343" y="1226"/>
                  <a:pt x="2449" y="1326"/>
                </a:cubicBezTo>
                <a:lnTo>
                  <a:pt x="2449" y="1326"/>
                </a:lnTo>
                <a:cubicBezTo>
                  <a:pt x="2231" y="1255"/>
                  <a:pt x="2013" y="1192"/>
                  <a:pt x="1794" y="1168"/>
                </a:cubicBezTo>
                <a:cubicBezTo>
                  <a:pt x="1521" y="1077"/>
                  <a:pt x="1247" y="986"/>
                  <a:pt x="974" y="864"/>
                </a:cubicBezTo>
                <a:cubicBezTo>
                  <a:pt x="822" y="773"/>
                  <a:pt x="670" y="682"/>
                  <a:pt x="518" y="591"/>
                </a:cubicBezTo>
                <a:cubicBezTo>
                  <a:pt x="457" y="560"/>
                  <a:pt x="396" y="500"/>
                  <a:pt x="335" y="439"/>
                </a:cubicBezTo>
                <a:cubicBezTo>
                  <a:pt x="305" y="408"/>
                  <a:pt x="274" y="439"/>
                  <a:pt x="335" y="348"/>
                </a:cubicBezTo>
                <a:cubicBezTo>
                  <a:pt x="353" y="312"/>
                  <a:pt x="413" y="297"/>
                  <a:pt x="496" y="297"/>
                </a:cubicBezTo>
                <a:close/>
                <a:moveTo>
                  <a:pt x="557" y="1"/>
                </a:moveTo>
                <a:cubicBezTo>
                  <a:pt x="525" y="1"/>
                  <a:pt x="492" y="4"/>
                  <a:pt x="457" y="13"/>
                </a:cubicBezTo>
                <a:cubicBezTo>
                  <a:pt x="437" y="9"/>
                  <a:pt x="417" y="7"/>
                  <a:pt x="398" y="7"/>
                </a:cubicBezTo>
                <a:cubicBezTo>
                  <a:pt x="273" y="7"/>
                  <a:pt x="171" y="90"/>
                  <a:pt x="92" y="196"/>
                </a:cubicBezTo>
                <a:cubicBezTo>
                  <a:pt x="1" y="317"/>
                  <a:pt x="31" y="500"/>
                  <a:pt x="122" y="621"/>
                </a:cubicBezTo>
                <a:cubicBezTo>
                  <a:pt x="183" y="712"/>
                  <a:pt x="274" y="773"/>
                  <a:pt x="366" y="834"/>
                </a:cubicBezTo>
                <a:cubicBezTo>
                  <a:pt x="548" y="925"/>
                  <a:pt x="700" y="1016"/>
                  <a:pt x="852" y="1077"/>
                </a:cubicBezTo>
                <a:cubicBezTo>
                  <a:pt x="1156" y="1229"/>
                  <a:pt x="1460" y="1320"/>
                  <a:pt x="1764" y="1381"/>
                </a:cubicBezTo>
                <a:cubicBezTo>
                  <a:pt x="1901" y="1411"/>
                  <a:pt x="2037" y="1427"/>
                  <a:pt x="2178" y="1427"/>
                </a:cubicBezTo>
                <a:cubicBezTo>
                  <a:pt x="2291" y="1427"/>
                  <a:pt x="2406" y="1417"/>
                  <a:pt x="2526" y="1397"/>
                </a:cubicBezTo>
                <a:lnTo>
                  <a:pt x="2526" y="1397"/>
                </a:lnTo>
                <a:cubicBezTo>
                  <a:pt x="2557" y="1426"/>
                  <a:pt x="2577" y="1442"/>
                  <a:pt x="2585" y="1442"/>
                </a:cubicBezTo>
                <a:cubicBezTo>
                  <a:pt x="2591" y="1435"/>
                  <a:pt x="2589" y="1417"/>
                  <a:pt x="2578" y="1388"/>
                </a:cubicBezTo>
                <a:lnTo>
                  <a:pt x="2578" y="1388"/>
                </a:lnTo>
                <a:cubicBezTo>
                  <a:pt x="2590" y="1386"/>
                  <a:pt x="2602" y="1383"/>
                  <a:pt x="2615" y="1381"/>
                </a:cubicBezTo>
                <a:cubicBezTo>
                  <a:pt x="2599" y="1376"/>
                  <a:pt x="2583" y="1370"/>
                  <a:pt x="2568" y="1365"/>
                </a:cubicBezTo>
                <a:lnTo>
                  <a:pt x="2568" y="1365"/>
                </a:lnTo>
                <a:cubicBezTo>
                  <a:pt x="2514" y="1253"/>
                  <a:pt x="2355" y="1030"/>
                  <a:pt x="2068" y="743"/>
                </a:cubicBezTo>
                <a:cubicBezTo>
                  <a:pt x="1855" y="530"/>
                  <a:pt x="1581" y="348"/>
                  <a:pt x="1308" y="226"/>
                </a:cubicBezTo>
                <a:cubicBezTo>
                  <a:pt x="1126" y="135"/>
                  <a:pt x="974" y="74"/>
                  <a:pt x="791" y="44"/>
                </a:cubicBezTo>
                <a:cubicBezTo>
                  <a:pt x="705" y="22"/>
                  <a:pt x="634" y="1"/>
                  <a:pt x="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3661;p69">
            <a:extLst>
              <a:ext uri="{FF2B5EF4-FFF2-40B4-BE49-F238E27FC236}">
                <a16:creationId xmlns:a16="http://schemas.microsoft.com/office/drawing/2014/main" xmlns="" id="{F1D1411B-6950-5515-ED1B-CFB665A64FB2}"/>
              </a:ext>
            </a:extLst>
          </p:cNvPr>
          <p:cNvSpPr/>
          <p:nvPr/>
        </p:nvSpPr>
        <p:spPr>
          <a:xfrm>
            <a:off x="4187961" y="4287522"/>
            <a:ext cx="20700" cy="40941"/>
          </a:xfrm>
          <a:custGeom>
            <a:avLst/>
            <a:gdLst/>
            <a:ahLst/>
            <a:cxnLst/>
            <a:rect l="l" t="t" r="r" b="b"/>
            <a:pathLst>
              <a:path w="1368" h="2706" extrusionOk="0">
                <a:moveTo>
                  <a:pt x="912" y="0"/>
                </a:moveTo>
                <a:cubicBezTo>
                  <a:pt x="669" y="61"/>
                  <a:pt x="456" y="213"/>
                  <a:pt x="365" y="456"/>
                </a:cubicBezTo>
                <a:cubicBezTo>
                  <a:pt x="122" y="882"/>
                  <a:pt x="0" y="1368"/>
                  <a:pt x="31" y="1885"/>
                </a:cubicBezTo>
                <a:cubicBezTo>
                  <a:pt x="61" y="2432"/>
                  <a:pt x="213" y="2706"/>
                  <a:pt x="243" y="2706"/>
                </a:cubicBezTo>
                <a:cubicBezTo>
                  <a:pt x="304" y="2675"/>
                  <a:pt x="213" y="2371"/>
                  <a:pt x="213" y="1885"/>
                </a:cubicBezTo>
                <a:cubicBezTo>
                  <a:pt x="243" y="1611"/>
                  <a:pt x="304" y="1307"/>
                  <a:pt x="395" y="1034"/>
                </a:cubicBezTo>
                <a:cubicBezTo>
                  <a:pt x="456" y="882"/>
                  <a:pt x="517" y="730"/>
                  <a:pt x="608" y="578"/>
                </a:cubicBezTo>
                <a:cubicBezTo>
                  <a:pt x="669" y="426"/>
                  <a:pt x="821" y="304"/>
                  <a:pt x="912" y="304"/>
                </a:cubicBezTo>
                <a:cubicBezTo>
                  <a:pt x="917" y="302"/>
                  <a:pt x="923" y="300"/>
                  <a:pt x="928" y="300"/>
                </a:cubicBezTo>
                <a:cubicBezTo>
                  <a:pt x="983" y="300"/>
                  <a:pt x="1036" y="442"/>
                  <a:pt x="1064" y="608"/>
                </a:cubicBezTo>
                <a:cubicBezTo>
                  <a:pt x="1094" y="760"/>
                  <a:pt x="1094" y="943"/>
                  <a:pt x="1064" y="1095"/>
                </a:cubicBezTo>
                <a:cubicBezTo>
                  <a:pt x="1034" y="1399"/>
                  <a:pt x="942" y="1672"/>
                  <a:pt x="790" y="1885"/>
                </a:cubicBezTo>
                <a:cubicBezTo>
                  <a:pt x="547" y="2310"/>
                  <a:pt x="274" y="2493"/>
                  <a:pt x="274" y="2523"/>
                </a:cubicBezTo>
                <a:cubicBezTo>
                  <a:pt x="274" y="2527"/>
                  <a:pt x="278" y="2528"/>
                  <a:pt x="287" y="2528"/>
                </a:cubicBezTo>
                <a:cubicBezTo>
                  <a:pt x="355" y="2528"/>
                  <a:pt x="676" y="2411"/>
                  <a:pt x="973" y="2006"/>
                </a:cubicBezTo>
                <a:cubicBezTo>
                  <a:pt x="1155" y="1763"/>
                  <a:pt x="1277" y="1459"/>
                  <a:pt x="1338" y="1125"/>
                </a:cubicBezTo>
                <a:cubicBezTo>
                  <a:pt x="1368" y="943"/>
                  <a:pt x="1368" y="760"/>
                  <a:pt x="1338" y="547"/>
                </a:cubicBezTo>
                <a:cubicBezTo>
                  <a:pt x="1338" y="456"/>
                  <a:pt x="1307" y="365"/>
                  <a:pt x="1246" y="244"/>
                </a:cubicBezTo>
                <a:cubicBezTo>
                  <a:pt x="1186" y="122"/>
                  <a:pt x="1064" y="0"/>
                  <a:pt x="91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3662;p69">
            <a:extLst>
              <a:ext uri="{FF2B5EF4-FFF2-40B4-BE49-F238E27FC236}">
                <a16:creationId xmlns:a16="http://schemas.microsoft.com/office/drawing/2014/main" xmlns="" id="{71DE9A34-44C5-E881-F557-BE74FC2FE645}"/>
              </a:ext>
            </a:extLst>
          </p:cNvPr>
          <p:cNvSpPr/>
          <p:nvPr/>
        </p:nvSpPr>
        <p:spPr>
          <a:xfrm>
            <a:off x="3675139" y="4230954"/>
            <a:ext cx="255730" cy="242373"/>
          </a:xfrm>
          <a:custGeom>
            <a:avLst/>
            <a:gdLst/>
            <a:ahLst/>
            <a:cxnLst/>
            <a:rect l="l" t="t" r="r" b="b"/>
            <a:pathLst>
              <a:path w="16901" h="16020" extrusionOk="0">
                <a:moveTo>
                  <a:pt x="1977" y="1"/>
                </a:moveTo>
                <a:lnTo>
                  <a:pt x="1" y="13466"/>
                </a:lnTo>
                <a:lnTo>
                  <a:pt x="16779" y="16019"/>
                </a:lnTo>
                <a:cubicBezTo>
                  <a:pt x="16901" y="14408"/>
                  <a:pt x="8725" y="9879"/>
                  <a:pt x="8725" y="9879"/>
                </a:cubicBezTo>
                <a:lnTo>
                  <a:pt x="10336" y="1277"/>
                </a:lnTo>
                <a:lnTo>
                  <a:pt x="19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3663;p69">
            <a:extLst>
              <a:ext uri="{FF2B5EF4-FFF2-40B4-BE49-F238E27FC236}">
                <a16:creationId xmlns:a16="http://schemas.microsoft.com/office/drawing/2014/main" xmlns="" id="{693B24AF-1B02-30E0-BCE5-F5B84870E38B}"/>
              </a:ext>
            </a:extLst>
          </p:cNvPr>
          <p:cNvSpPr/>
          <p:nvPr/>
        </p:nvSpPr>
        <p:spPr>
          <a:xfrm>
            <a:off x="3786958" y="4343017"/>
            <a:ext cx="27554" cy="6793"/>
          </a:xfrm>
          <a:custGeom>
            <a:avLst/>
            <a:gdLst/>
            <a:ahLst/>
            <a:cxnLst/>
            <a:rect l="l" t="t" r="r" b="b"/>
            <a:pathLst>
              <a:path w="1821" h="449" extrusionOk="0">
                <a:moveTo>
                  <a:pt x="765" y="1"/>
                </a:moveTo>
                <a:cubicBezTo>
                  <a:pt x="311" y="1"/>
                  <a:pt x="0" y="199"/>
                  <a:pt x="28" y="253"/>
                </a:cubicBezTo>
                <a:cubicBezTo>
                  <a:pt x="38" y="286"/>
                  <a:pt x="91" y="295"/>
                  <a:pt x="177" y="295"/>
                </a:cubicBezTo>
                <a:cubicBezTo>
                  <a:pt x="295" y="295"/>
                  <a:pt x="475" y="277"/>
                  <a:pt x="692" y="277"/>
                </a:cubicBezTo>
                <a:cubicBezTo>
                  <a:pt x="761" y="277"/>
                  <a:pt x="834" y="279"/>
                  <a:pt x="909" y="284"/>
                </a:cubicBezTo>
                <a:cubicBezTo>
                  <a:pt x="1301" y="310"/>
                  <a:pt x="1625" y="448"/>
                  <a:pt x="1728" y="448"/>
                </a:cubicBezTo>
                <a:cubicBezTo>
                  <a:pt x="1745" y="448"/>
                  <a:pt x="1756" y="444"/>
                  <a:pt x="1760" y="436"/>
                </a:cubicBezTo>
                <a:cubicBezTo>
                  <a:pt x="1821" y="375"/>
                  <a:pt x="1456" y="41"/>
                  <a:pt x="939" y="10"/>
                </a:cubicBezTo>
                <a:cubicBezTo>
                  <a:pt x="879" y="4"/>
                  <a:pt x="821" y="1"/>
                  <a:pt x="76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3664;p69">
            <a:extLst>
              <a:ext uri="{FF2B5EF4-FFF2-40B4-BE49-F238E27FC236}">
                <a16:creationId xmlns:a16="http://schemas.microsoft.com/office/drawing/2014/main" xmlns="" id="{3BF9FE1C-6AAF-209F-7782-39142DD2091D}"/>
              </a:ext>
            </a:extLst>
          </p:cNvPr>
          <p:cNvSpPr/>
          <p:nvPr/>
        </p:nvSpPr>
        <p:spPr>
          <a:xfrm>
            <a:off x="3775413" y="4292923"/>
            <a:ext cx="36799" cy="26341"/>
          </a:xfrm>
          <a:custGeom>
            <a:avLst/>
            <a:gdLst/>
            <a:ahLst/>
            <a:cxnLst/>
            <a:rect l="l" t="t" r="r" b="b"/>
            <a:pathLst>
              <a:path w="2432" h="1741" extrusionOk="0">
                <a:moveTo>
                  <a:pt x="424" y="287"/>
                </a:moveTo>
                <a:cubicBezTo>
                  <a:pt x="498" y="287"/>
                  <a:pt x="593" y="320"/>
                  <a:pt x="699" y="373"/>
                </a:cubicBezTo>
                <a:cubicBezTo>
                  <a:pt x="851" y="434"/>
                  <a:pt x="1003" y="494"/>
                  <a:pt x="1155" y="586"/>
                </a:cubicBezTo>
                <a:cubicBezTo>
                  <a:pt x="1398" y="738"/>
                  <a:pt x="1642" y="920"/>
                  <a:pt x="1824" y="1133"/>
                </a:cubicBezTo>
                <a:cubicBezTo>
                  <a:pt x="2026" y="1318"/>
                  <a:pt x="2163" y="1484"/>
                  <a:pt x="2250" y="1596"/>
                </a:cubicBezTo>
                <a:lnTo>
                  <a:pt x="2250" y="1596"/>
                </a:lnTo>
                <a:cubicBezTo>
                  <a:pt x="2056" y="1514"/>
                  <a:pt x="1849" y="1445"/>
                  <a:pt x="1642" y="1376"/>
                </a:cubicBezTo>
                <a:cubicBezTo>
                  <a:pt x="1216" y="1163"/>
                  <a:pt x="821" y="920"/>
                  <a:pt x="487" y="616"/>
                </a:cubicBezTo>
                <a:cubicBezTo>
                  <a:pt x="426" y="555"/>
                  <a:pt x="365" y="494"/>
                  <a:pt x="304" y="434"/>
                </a:cubicBezTo>
                <a:cubicBezTo>
                  <a:pt x="304" y="373"/>
                  <a:pt x="243" y="403"/>
                  <a:pt x="304" y="342"/>
                </a:cubicBezTo>
                <a:cubicBezTo>
                  <a:pt x="330" y="304"/>
                  <a:pt x="371" y="287"/>
                  <a:pt x="424" y="287"/>
                </a:cubicBezTo>
                <a:close/>
                <a:moveTo>
                  <a:pt x="420" y="0"/>
                </a:moveTo>
                <a:cubicBezTo>
                  <a:pt x="313" y="0"/>
                  <a:pt x="197" y="55"/>
                  <a:pt x="122" y="130"/>
                </a:cubicBezTo>
                <a:cubicBezTo>
                  <a:pt x="31" y="282"/>
                  <a:pt x="0" y="434"/>
                  <a:pt x="91" y="586"/>
                </a:cubicBezTo>
                <a:cubicBezTo>
                  <a:pt x="152" y="677"/>
                  <a:pt x="243" y="768"/>
                  <a:pt x="335" y="829"/>
                </a:cubicBezTo>
                <a:cubicBezTo>
                  <a:pt x="456" y="950"/>
                  <a:pt x="608" y="1042"/>
                  <a:pt x="760" y="1163"/>
                </a:cubicBezTo>
                <a:cubicBezTo>
                  <a:pt x="1034" y="1315"/>
                  <a:pt x="1307" y="1437"/>
                  <a:pt x="1611" y="1558"/>
                </a:cubicBezTo>
                <a:cubicBezTo>
                  <a:pt x="1797" y="1651"/>
                  <a:pt x="2018" y="1691"/>
                  <a:pt x="2234" y="1691"/>
                </a:cubicBezTo>
                <a:cubicBezTo>
                  <a:pt x="2263" y="1691"/>
                  <a:pt x="2292" y="1690"/>
                  <a:pt x="2321" y="1689"/>
                </a:cubicBezTo>
                <a:lnTo>
                  <a:pt x="2321" y="1689"/>
                </a:lnTo>
                <a:cubicBezTo>
                  <a:pt x="2347" y="1722"/>
                  <a:pt x="2363" y="1741"/>
                  <a:pt x="2371" y="1741"/>
                </a:cubicBezTo>
                <a:cubicBezTo>
                  <a:pt x="2386" y="1741"/>
                  <a:pt x="2392" y="1721"/>
                  <a:pt x="2387" y="1684"/>
                </a:cubicBezTo>
                <a:lnTo>
                  <a:pt x="2387" y="1684"/>
                </a:lnTo>
                <a:cubicBezTo>
                  <a:pt x="2402" y="1683"/>
                  <a:pt x="2417" y="1682"/>
                  <a:pt x="2432" y="1680"/>
                </a:cubicBezTo>
                <a:cubicBezTo>
                  <a:pt x="2415" y="1672"/>
                  <a:pt x="2399" y="1664"/>
                  <a:pt x="2382" y="1656"/>
                </a:cubicBezTo>
                <a:lnTo>
                  <a:pt x="2382" y="1656"/>
                </a:lnTo>
                <a:cubicBezTo>
                  <a:pt x="2354" y="1530"/>
                  <a:pt x="2240" y="1278"/>
                  <a:pt x="2006" y="981"/>
                </a:cubicBezTo>
                <a:cubicBezTo>
                  <a:pt x="1672" y="586"/>
                  <a:pt x="1277" y="282"/>
                  <a:pt x="821" y="99"/>
                </a:cubicBezTo>
                <a:cubicBezTo>
                  <a:pt x="699" y="69"/>
                  <a:pt x="608" y="38"/>
                  <a:pt x="487" y="8"/>
                </a:cubicBezTo>
                <a:cubicBezTo>
                  <a:pt x="465" y="3"/>
                  <a:pt x="443" y="0"/>
                  <a:pt x="42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3665;p69">
            <a:extLst>
              <a:ext uri="{FF2B5EF4-FFF2-40B4-BE49-F238E27FC236}">
                <a16:creationId xmlns:a16="http://schemas.microsoft.com/office/drawing/2014/main" xmlns="" id="{ACE91C9E-3CA0-E758-1AC6-4589C16BAB52}"/>
              </a:ext>
            </a:extLst>
          </p:cNvPr>
          <p:cNvSpPr/>
          <p:nvPr/>
        </p:nvSpPr>
        <p:spPr>
          <a:xfrm>
            <a:off x="3808066" y="4281077"/>
            <a:ext cx="23469" cy="39109"/>
          </a:xfrm>
          <a:custGeom>
            <a:avLst/>
            <a:gdLst/>
            <a:ahLst/>
            <a:cxnLst/>
            <a:rect l="l" t="t" r="r" b="b"/>
            <a:pathLst>
              <a:path w="1551" h="2585" extrusionOk="0">
                <a:moveTo>
                  <a:pt x="1216" y="1"/>
                </a:moveTo>
                <a:cubicBezTo>
                  <a:pt x="973" y="1"/>
                  <a:pt x="730" y="122"/>
                  <a:pt x="608" y="335"/>
                </a:cubicBezTo>
                <a:cubicBezTo>
                  <a:pt x="304" y="730"/>
                  <a:pt x="122" y="1217"/>
                  <a:pt x="61" y="1733"/>
                </a:cubicBezTo>
                <a:cubicBezTo>
                  <a:pt x="0" y="2007"/>
                  <a:pt x="31" y="2311"/>
                  <a:pt x="152" y="2584"/>
                </a:cubicBezTo>
                <a:cubicBezTo>
                  <a:pt x="213" y="2554"/>
                  <a:pt x="152" y="2250"/>
                  <a:pt x="244" y="1733"/>
                </a:cubicBezTo>
                <a:cubicBezTo>
                  <a:pt x="304" y="1460"/>
                  <a:pt x="395" y="1186"/>
                  <a:pt x="547" y="943"/>
                </a:cubicBezTo>
                <a:cubicBezTo>
                  <a:pt x="608" y="791"/>
                  <a:pt x="699" y="639"/>
                  <a:pt x="821" y="518"/>
                </a:cubicBezTo>
                <a:cubicBezTo>
                  <a:pt x="912" y="366"/>
                  <a:pt x="1095" y="274"/>
                  <a:pt x="1155" y="274"/>
                </a:cubicBezTo>
                <a:cubicBezTo>
                  <a:pt x="1216" y="274"/>
                  <a:pt x="1277" y="426"/>
                  <a:pt x="1277" y="609"/>
                </a:cubicBezTo>
                <a:cubicBezTo>
                  <a:pt x="1277" y="761"/>
                  <a:pt x="1247" y="943"/>
                  <a:pt x="1216" y="1095"/>
                </a:cubicBezTo>
                <a:cubicBezTo>
                  <a:pt x="1125" y="1369"/>
                  <a:pt x="1003" y="1642"/>
                  <a:pt x="821" y="1855"/>
                </a:cubicBezTo>
                <a:cubicBezTo>
                  <a:pt x="517" y="2220"/>
                  <a:pt x="213" y="2372"/>
                  <a:pt x="213" y="2402"/>
                </a:cubicBezTo>
                <a:cubicBezTo>
                  <a:pt x="213" y="2406"/>
                  <a:pt x="221" y="2409"/>
                  <a:pt x="235" y="2409"/>
                </a:cubicBezTo>
                <a:cubicBezTo>
                  <a:pt x="323" y="2409"/>
                  <a:pt x="659" y="2316"/>
                  <a:pt x="973" y="1977"/>
                </a:cubicBezTo>
                <a:cubicBezTo>
                  <a:pt x="1216" y="1764"/>
                  <a:pt x="1368" y="1490"/>
                  <a:pt x="1459" y="1186"/>
                </a:cubicBezTo>
                <a:cubicBezTo>
                  <a:pt x="1520" y="1004"/>
                  <a:pt x="1551" y="791"/>
                  <a:pt x="1551" y="609"/>
                </a:cubicBezTo>
                <a:cubicBezTo>
                  <a:pt x="1551" y="487"/>
                  <a:pt x="1551" y="396"/>
                  <a:pt x="1520" y="305"/>
                </a:cubicBezTo>
                <a:cubicBezTo>
                  <a:pt x="1490" y="153"/>
                  <a:pt x="1368" y="31"/>
                  <a:pt x="12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3666;p69">
            <a:extLst>
              <a:ext uri="{FF2B5EF4-FFF2-40B4-BE49-F238E27FC236}">
                <a16:creationId xmlns:a16="http://schemas.microsoft.com/office/drawing/2014/main" xmlns="" id="{10B5B6DE-26F7-2459-FD91-C24854D7D0BC}"/>
              </a:ext>
            </a:extLst>
          </p:cNvPr>
          <p:cNvSpPr/>
          <p:nvPr/>
        </p:nvSpPr>
        <p:spPr>
          <a:xfrm>
            <a:off x="3682962" y="3259254"/>
            <a:ext cx="536291" cy="1099104"/>
          </a:xfrm>
          <a:custGeom>
            <a:avLst/>
            <a:gdLst/>
            <a:ahLst/>
            <a:cxnLst/>
            <a:rect l="l" t="t" r="r" b="b"/>
            <a:pathLst>
              <a:path w="35443" h="72647" extrusionOk="0">
                <a:moveTo>
                  <a:pt x="33892" y="1"/>
                </a:moveTo>
                <a:lnTo>
                  <a:pt x="5168" y="487"/>
                </a:lnTo>
                <a:cubicBezTo>
                  <a:pt x="5290" y="882"/>
                  <a:pt x="1" y="72130"/>
                  <a:pt x="1" y="72130"/>
                </a:cubicBezTo>
                <a:lnTo>
                  <a:pt x="9393" y="72646"/>
                </a:lnTo>
                <a:lnTo>
                  <a:pt x="13679" y="39242"/>
                </a:lnTo>
                <a:cubicBezTo>
                  <a:pt x="13679" y="39242"/>
                  <a:pt x="15472" y="35837"/>
                  <a:pt x="15563" y="34682"/>
                </a:cubicBezTo>
                <a:cubicBezTo>
                  <a:pt x="15715" y="33162"/>
                  <a:pt x="19880" y="12828"/>
                  <a:pt x="19880" y="12828"/>
                </a:cubicBezTo>
                <a:cubicBezTo>
                  <a:pt x="19880" y="12828"/>
                  <a:pt x="21521" y="24317"/>
                  <a:pt x="22949" y="37387"/>
                </a:cubicBezTo>
                <a:cubicBezTo>
                  <a:pt x="24652" y="52828"/>
                  <a:pt x="25016" y="70367"/>
                  <a:pt x="25229" y="71978"/>
                </a:cubicBezTo>
                <a:lnTo>
                  <a:pt x="35442" y="71856"/>
                </a:lnTo>
                <a:cubicBezTo>
                  <a:pt x="35442" y="71856"/>
                  <a:pt x="34591" y="34257"/>
                  <a:pt x="34713" y="30092"/>
                </a:cubicBezTo>
                <a:cubicBezTo>
                  <a:pt x="34834" y="25898"/>
                  <a:pt x="33892" y="1"/>
                  <a:pt x="338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3667;p69">
            <a:extLst>
              <a:ext uri="{FF2B5EF4-FFF2-40B4-BE49-F238E27FC236}">
                <a16:creationId xmlns:a16="http://schemas.microsoft.com/office/drawing/2014/main" xmlns="" id="{15E65DC6-85A4-2B4F-0DE4-9196DD2B2F53}"/>
              </a:ext>
            </a:extLst>
          </p:cNvPr>
          <p:cNvSpPr/>
          <p:nvPr/>
        </p:nvSpPr>
        <p:spPr>
          <a:xfrm>
            <a:off x="3975476" y="3316745"/>
            <a:ext cx="17492" cy="106239"/>
          </a:xfrm>
          <a:custGeom>
            <a:avLst/>
            <a:gdLst/>
            <a:ahLst/>
            <a:cxnLst/>
            <a:rect l="l" t="t" r="r" b="b"/>
            <a:pathLst>
              <a:path w="1156" h="7022" extrusionOk="0">
                <a:moveTo>
                  <a:pt x="1095" y="0"/>
                </a:moveTo>
                <a:cubicBezTo>
                  <a:pt x="1034" y="365"/>
                  <a:pt x="1003" y="699"/>
                  <a:pt x="1003" y="1064"/>
                </a:cubicBezTo>
                <a:cubicBezTo>
                  <a:pt x="1003" y="1733"/>
                  <a:pt x="943" y="2675"/>
                  <a:pt x="943" y="3678"/>
                </a:cubicBezTo>
                <a:cubicBezTo>
                  <a:pt x="943" y="4195"/>
                  <a:pt x="943" y="4681"/>
                  <a:pt x="912" y="5107"/>
                </a:cubicBezTo>
                <a:cubicBezTo>
                  <a:pt x="882" y="5502"/>
                  <a:pt x="821" y="5867"/>
                  <a:pt x="669" y="6231"/>
                </a:cubicBezTo>
                <a:cubicBezTo>
                  <a:pt x="487" y="6535"/>
                  <a:pt x="274" y="6809"/>
                  <a:pt x="0" y="7022"/>
                </a:cubicBezTo>
                <a:cubicBezTo>
                  <a:pt x="365" y="6900"/>
                  <a:pt x="639" y="6627"/>
                  <a:pt x="791" y="6262"/>
                </a:cubicBezTo>
                <a:cubicBezTo>
                  <a:pt x="973" y="5927"/>
                  <a:pt x="1064" y="5532"/>
                  <a:pt x="1095" y="5137"/>
                </a:cubicBezTo>
                <a:cubicBezTo>
                  <a:pt x="1155" y="4681"/>
                  <a:pt x="1155" y="4195"/>
                  <a:pt x="1155" y="3709"/>
                </a:cubicBezTo>
                <a:lnTo>
                  <a:pt x="1155" y="1095"/>
                </a:lnTo>
                <a:cubicBezTo>
                  <a:pt x="1155" y="730"/>
                  <a:pt x="1155" y="365"/>
                  <a:pt x="10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3668;p69">
            <a:extLst>
              <a:ext uri="{FF2B5EF4-FFF2-40B4-BE49-F238E27FC236}">
                <a16:creationId xmlns:a16="http://schemas.microsoft.com/office/drawing/2014/main" xmlns="" id="{4E173B70-8D9B-2642-5DE1-A9DBE1C2A793}"/>
              </a:ext>
            </a:extLst>
          </p:cNvPr>
          <p:cNvSpPr/>
          <p:nvPr/>
        </p:nvSpPr>
        <p:spPr>
          <a:xfrm>
            <a:off x="3947604" y="3311799"/>
            <a:ext cx="31109" cy="32558"/>
          </a:xfrm>
          <a:custGeom>
            <a:avLst/>
            <a:gdLst/>
            <a:ahLst/>
            <a:cxnLst/>
            <a:rect l="l" t="t" r="r" b="b"/>
            <a:pathLst>
              <a:path w="2056" h="2152" extrusionOk="0">
                <a:moveTo>
                  <a:pt x="748" y="153"/>
                </a:moveTo>
                <a:cubicBezTo>
                  <a:pt x="728" y="160"/>
                  <a:pt x="708" y="167"/>
                  <a:pt x="687" y="175"/>
                </a:cubicBezTo>
                <a:cubicBezTo>
                  <a:pt x="427" y="270"/>
                  <a:pt x="303" y="468"/>
                  <a:pt x="279" y="697"/>
                </a:cubicBezTo>
                <a:lnTo>
                  <a:pt x="279" y="697"/>
                </a:lnTo>
                <a:cubicBezTo>
                  <a:pt x="395" y="477"/>
                  <a:pt x="560" y="281"/>
                  <a:pt x="748" y="153"/>
                </a:cubicBezTo>
                <a:close/>
                <a:moveTo>
                  <a:pt x="1203" y="0"/>
                </a:moveTo>
                <a:cubicBezTo>
                  <a:pt x="1045" y="0"/>
                  <a:pt x="890" y="57"/>
                  <a:pt x="748" y="153"/>
                </a:cubicBezTo>
                <a:lnTo>
                  <a:pt x="748" y="153"/>
                </a:lnTo>
                <a:cubicBezTo>
                  <a:pt x="846" y="121"/>
                  <a:pt x="947" y="104"/>
                  <a:pt x="1045" y="104"/>
                </a:cubicBezTo>
                <a:cubicBezTo>
                  <a:pt x="1235" y="104"/>
                  <a:pt x="1419" y="166"/>
                  <a:pt x="1569" y="297"/>
                </a:cubicBezTo>
                <a:cubicBezTo>
                  <a:pt x="1751" y="418"/>
                  <a:pt x="1903" y="601"/>
                  <a:pt x="1964" y="814"/>
                </a:cubicBezTo>
                <a:cubicBezTo>
                  <a:pt x="1964" y="874"/>
                  <a:pt x="1994" y="966"/>
                  <a:pt x="2025" y="1026"/>
                </a:cubicBezTo>
                <a:cubicBezTo>
                  <a:pt x="2025" y="1026"/>
                  <a:pt x="2055" y="935"/>
                  <a:pt x="2025" y="783"/>
                </a:cubicBezTo>
                <a:cubicBezTo>
                  <a:pt x="1964" y="540"/>
                  <a:pt x="1842" y="327"/>
                  <a:pt x="1660" y="175"/>
                </a:cubicBezTo>
                <a:cubicBezTo>
                  <a:pt x="1511" y="53"/>
                  <a:pt x="1355" y="0"/>
                  <a:pt x="1203" y="0"/>
                </a:cubicBezTo>
                <a:close/>
                <a:moveTo>
                  <a:pt x="279" y="697"/>
                </a:moveTo>
                <a:cubicBezTo>
                  <a:pt x="3" y="1220"/>
                  <a:pt x="0" y="1882"/>
                  <a:pt x="596" y="2090"/>
                </a:cubicBezTo>
                <a:cubicBezTo>
                  <a:pt x="718" y="2131"/>
                  <a:pt x="843" y="2151"/>
                  <a:pt x="967" y="2151"/>
                </a:cubicBezTo>
                <a:cubicBezTo>
                  <a:pt x="1214" y="2151"/>
                  <a:pt x="1457" y="2070"/>
                  <a:pt x="1660" y="1908"/>
                </a:cubicBezTo>
                <a:cubicBezTo>
                  <a:pt x="1842" y="1756"/>
                  <a:pt x="1964" y="1543"/>
                  <a:pt x="2025" y="1300"/>
                </a:cubicBezTo>
                <a:cubicBezTo>
                  <a:pt x="2055" y="1118"/>
                  <a:pt x="2025" y="1026"/>
                  <a:pt x="2025" y="1026"/>
                </a:cubicBezTo>
                <a:cubicBezTo>
                  <a:pt x="1994" y="1118"/>
                  <a:pt x="1964" y="1209"/>
                  <a:pt x="1964" y="1270"/>
                </a:cubicBezTo>
                <a:cubicBezTo>
                  <a:pt x="1903" y="1482"/>
                  <a:pt x="1751" y="1665"/>
                  <a:pt x="1569" y="1786"/>
                </a:cubicBezTo>
                <a:cubicBezTo>
                  <a:pt x="1447" y="1877"/>
                  <a:pt x="1322" y="1917"/>
                  <a:pt x="1199" y="1917"/>
                </a:cubicBezTo>
                <a:cubicBezTo>
                  <a:pt x="687" y="1917"/>
                  <a:pt x="223" y="1223"/>
                  <a:pt x="279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3669;p69">
            <a:extLst>
              <a:ext uri="{FF2B5EF4-FFF2-40B4-BE49-F238E27FC236}">
                <a16:creationId xmlns:a16="http://schemas.microsoft.com/office/drawing/2014/main" xmlns="" id="{C91166E6-194B-C309-EADB-56A6E9D04039}"/>
              </a:ext>
            </a:extLst>
          </p:cNvPr>
          <p:cNvSpPr/>
          <p:nvPr/>
        </p:nvSpPr>
        <p:spPr>
          <a:xfrm>
            <a:off x="4114833" y="3297895"/>
            <a:ext cx="84643" cy="50321"/>
          </a:xfrm>
          <a:custGeom>
            <a:avLst/>
            <a:gdLst/>
            <a:ahLst/>
            <a:cxnLst/>
            <a:rect l="l" t="t" r="r" b="b"/>
            <a:pathLst>
              <a:path w="5594" h="3326" extrusionOk="0">
                <a:moveTo>
                  <a:pt x="0" y="0"/>
                </a:moveTo>
                <a:cubicBezTo>
                  <a:pt x="0" y="30"/>
                  <a:pt x="31" y="122"/>
                  <a:pt x="91" y="274"/>
                </a:cubicBezTo>
                <a:cubicBezTo>
                  <a:pt x="213" y="486"/>
                  <a:pt x="335" y="699"/>
                  <a:pt x="487" y="912"/>
                </a:cubicBezTo>
                <a:cubicBezTo>
                  <a:pt x="1459" y="2249"/>
                  <a:pt x="2949" y="3100"/>
                  <a:pt x="4590" y="3283"/>
                </a:cubicBezTo>
                <a:cubicBezTo>
                  <a:pt x="4762" y="3304"/>
                  <a:pt x="4934" y="3326"/>
                  <a:pt x="5106" y="3326"/>
                </a:cubicBezTo>
                <a:cubicBezTo>
                  <a:pt x="5177" y="3326"/>
                  <a:pt x="5248" y="3322"/>
                  <a:pt x="5320" y="3313"/>
                </a:cubicBezTo>
                <a:cubicBezTo>
                  <a:pt x="5502" y="3313"/>
                  <a:pt x="5593" y="3283"/>
                  <a:pt x="5593" y="3283"/>
                </a:cubicBezTo>
                <a:cubicBezTo>
                  <a:pt x="5593" y="3252"/>
                  <a:pt x="5198" y="3252"/>
                  <a:pt x="4620" y="3161"/>
                </a:cubicBezTo>
                <a:cubicBezTo>
                  <a:pt x="3040" y="2888"/>
                  <a:pt x="1611" y="2067"/>
                  <a:pt x="608" y="821"/>
                </a:cubicBezTo>
                <a:cubicBezTo>
                  <a:pt x="213" y="334"/>
                  <a:pt x="31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3670;p69">
            <a:extLst>
              <a:ext uri="{FF2B5EF4-FFF2-40B4-BE49-F238E27FC236}">
                <a16:creationId xmlns:a16="http://schemas.microsoft.com/office/drawing/2014/main" xmlns="" id="{843B2161-6F08-8ACA-45FB-8E310DA8AD47}"/>
              </a:ext>
            </a:extLst>
          </p:cNvPr>
          <p:cNvSpPr/>
          <p:nvPr/>
        </p:nvSpPr>
        <p:spPr>
          <a:xfrm>
            <a:off x="3804843" y="3832718"/>
            <a:ext cx="97066" cy="96117"/>
          </a:xfrm>
          <a:custGeom>
            <a:avLst/>
            <a:gdLst/>
            <a:ahLst/>
            <a:cxnLst/>
            <a:rect l="l" t="t" r="r" b="b"/>
            <a:pathLst>
              <a:path w="6415" h="6353" extrusionOk="0">
                <a:moveTo>
                  <a:pt x="6414" y="0"/>
                </a:moveTo>
                <a:cubicBezTo>
                  <a:pt x="6080" y="304"/>
                  <a:pt x="5776" y="638"/>
                  <a:pt x="5472" y="973"/>
                </a:cubicBezTo>
                <a:cubicBezTo>
                  <a:pt x="4925" y="1550"/>
                  <a:pt x="4134" y="2371"/>
                  <a:pt x="3253" y="3252"/>
                </a:cubicBezTo>
                <a:cubicBezTo>
                  <a:pt x="2371" y="4104"/>
                  <a:pt x="1551" y="4894"/>
                  <a:pt x="943" y="5441"/>
                </a:cubicBezTo>
                <a:cubicBezTo>
                  <a:pt x="608" y="5715"/>
                  <a:pt x="274" y="6018"/>
                  <a:pt x="1" y="6353"/>
                </a:cubicBezTo>
                <a:cubicBezTo>
                  <a:pt x="92" y="6292"/>
                  <a:pt x="183" y="6231"/>
                  <a:pt x="274" y="6140"/>
                </a:cubicBezTo>
                <a:cubicBezTo>
                  <a:pt x="487" y="6018"/>
                  <a:pt x="730" y="5806"/>
                  <a:pt x="1034" y="5532"/>
                </a:cubicBezTo>
                <a:cubicBezTo>
                  <a:pt x="1672" y="5015"/>
                  <a:pt x="2523" y="4256"/>
                  <a:pt x="3405" y="3374"/>
                </a:cubicBezTo>
                <a:cubicBezTo>
                  <a:pt x="4286" y="2493"/>
                  <a:pt x="5046" y="1672"/>
                  <a:pt x="5593" y="1064"/>
                </a:cubicBezTo>
                <a:cubicBezTo>
                  <a:pt x="5867" y="730"/>
                  <a:pt x="6049" y="486"/>
                  <a:pt x="6201" y="304"/>
                </a:cubicBezTo>
                <a:cubicBezTo>
                  <a:pt x="6292" y="213"/>
                  <a:pt x="6353" y="122"/>
                  <a:pt x="6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3671;p69">
            <a:extLst>
              <a:ext uri="{FF2B5EF4-FFF2-40B4-BE49-F238E27FC236}">
                <a16:creationId xmlns:a16="http://schemas.microsoft.com/office/drawing/2014/main" xmlns="" id="{540F5E33-D7AA-B811-4C02-FFC466BB6DEA}"/>
              </a:ext>
            </a:extLst>
          </p:cNvPr>
          <p:cNvSpPr/>
          <p:nvPr/>
        </p:nvSpPr>
        <p:spPr>
          <a:xfrm>
            <a:off x="4191169" y="2602562"/>
            <a:ext cx="78212" cy="538985"/>
          </a:xfrm>
          <a:custGeom>
            <a:avLst/>
            <a:gdLst/>
            <a:ahLst/>
            <a:cxnLst/>
            <a:rect l="l" t="t" r="r" b="b"/>
            <a:pathLst>
              <a:path w="5169" h="35625" extrusionOk="0">
                <a:moveTo>
                  <a:pt x="1" y="1"/>
                </a:moveTo>
                <a:lnTo>
                  <a:pt x="518" y="35625"/>
                </a:lnTo>
                <a:lnTo>
                  <a:pt x="5168" y="35321"/>
                </a:lnTo>
                <a:cubicBezTo>
                  <a:pt x="5168" y="35321"/>
                  <a:pt x="3679" y="9150"/>
                  <a:pt x="2889" y="5016"/>
                </a:cubicBezTo>
                <a:cubicBezTo>
                  <a:pt x="2098" y="883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3672;p69">
            <a:extLst>
              <a:ext uri="{FF2B5EF4-FFF2-40B4-BE49-F238E27FC236}">
                <a16:creationId xmlns:a16="http://schemas.microsoft.com/office/drawing/2014/main" xmlns="" id="{216F1E21-A772-8496-DC42-5599825A77CB}"/>
              </a:ext>
            </a:extLst>
          </p:cNvPr>
          <p:cNvSpPr/>
          <p:nvPr/>
        </p:nvSpPr>
        <p:spPr>
          <a:xfrm>
            <a:off x="3878425" y="2565315"/>
            <a:ext cx="201001" cy="244204"/>
          </a:xfrm>
          <a:custGeom>
            <a:avLst/>
            <a:gdLst/>
            <a:ahLst/>
            <a:cxnLst/>
            <a:rect l="l" t="t" r="r" b="b"/>
            <a:pathLst>
              <a:path w="13284" h="16141" extrusionOk="0">
                <a:moveTo>
                  <a:pt x="2554" y="1"/>
                </a:moveTo>
                <a:lnTo>
                  <a:pt x="1" y="396"/>
                </a:lnTo>
                <a:lnTo>
                  <a:pt x="10487" y="16141"/>
                </a:lnTo>
                <a:lnTo>
                  <a:pt x="13284" y="274"/>
                </a:lnTo>
                <a:lnTo>
                  <a:pt x="25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3673;p69">
            <a:extLst>
              <a:ext uri="{FF2B5EF4-FFF2-40B4-BE49-F238E27FC236}">
                <a16:creationId xmlns:a16="http://schemas.microsoft.com/office/drawing/2014/main" xmlns="" id="{C8935C7D-FD15-1FA3-A02F-D78C41A2D312}"/>
              </a:ext>
            </a:extLst>
          </p:cNvPr>
          <p:cNvSpPr/>
          <p:nvPr/>
        </p:nvSpPr>
        <p:spPr>
          <a:xfrm>
            <a:off x="3751036" y="2569005"/>
            <a:ext cx="450740" cy="738118"/>
          </a:xfrm>
          <a:custGeom>
            <a:avLst/>
            <a:gdLst/>
            <a:ahLst/>
            <a:cxnLst/>
            <a:rect l="l" t="t" r="r" b="b"/>
            <a:pathLst>
              <a:path w="29789" h="48787" extrusionOk="0">
                <a:moveTo>
                  <a:pt x="21703" y="0"/>
                </a:moveTo>
                <a:lnTo>
                  <a:pt x="18906" y="12493"/>
                </a:lnTo>
                <a:lnTo>
                  <a:pt x="8420" y="152"/>
                </a:lnTo>
                <a:cubicBezTo>
                  <a:pt x="8420" y="152"/>
                  <a:pt x="1247" y="1064"/>
                  <a:pt x="0" y="1945"/>
                </a:cubicBezTo>
                <a:lnTo>
                  <a:pt x="31" y="2067"/>
                </a:lnTo>
                <a:lnTo>
                  <a:pt x="5502" y="22493"/>
                </a:lnTo>
                <a:cubicBezTo>
                  <a:pt x="5745" y="23253"/>
                  <a:pt x="5654" y="24134"/>
                  <a:pt x="5198" y="24833"/>
                </a:cubicBezTo>
                <a:lnTo>
                  <a:pt x="1520" y="30730"/>
                </a:lnTo>
                <a:lnTo>
                  <a:pt x="1003" y="39970"/>
                </a:lnTo>
                <a:lnTo>
                  <a:pt x="669" y="46110"/>
                </a:lnTo>
                <a:cubicBezTo>
                  <a:pt x="669" y="46110"/>
                  <a:pt x="12371" y="48694"/>
                  <a:pt x="15320" y="48785"/>
                </a:cubicBezTo>
                <a:cubicBezTo>
                  <a:pt x="15357" y="48786"/>
                  <a:pt x="15396" y="48786"/>
                  <a:pt x="15436" y="48786"/>
                </a:cubicBezTo>
                <a:cubicBezTo>
                  <a:pt x="18532" y="48786"/>
                  <a:pt x="29788" y="46505"/>
                  <a:pt x="29788" y="46505"/>
                </a:cubicBezTo>
                <a:cubicBezTo>
                  <a:pt x="29788" y="46505"/>
                  <a:pt x="29150" y="13344"/>
                  <a:pt x="29180" y="10942"/>
                </a:cubicBezTo>
                <a:cubicBezTo>
                  <a:pt x="29211" y="8450"/>
                  <a:pt x="29089" y="2219"/>
                  <a:pt x="29089" y="2219"/>
                </a:cubicBezTo>
                <a:cubicBezTo>
                  <a:pt x="27083" y="1307"/>
                  <a:pt x="21703" y="0"/>
                  <a:pt x="217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3674;p69">
            <a:extLst>
              <a:ext uri="{FF2B5EF4-FFF2-40B4-BE49-F238E27FC236}">
                <a16:creationId xmlns:a16="http://schemas.microsoft.com/office/drawing/2014/main" xmlns="" id="{99994EB2-9886-886F-BEFD-CC481BD19649}"/>
              </a:ext>
            </a:extLst>
          </p:cNvPr>
          <p:cNvSpPr/>
          <p:nvPr/>
        </p:nvSpPr>
        <p:spPr>
          <a:xfrm>
            <a:off x="3767590" y="3022433"/>
            <a:ext cx="431417" cy="119114"/>
          </a:xfrm>
          <a:custGeom>
            <a:avLst/>
            <a:gdLst/>
            <a:ahLst/>
            <a:cxnLst/>
            <a:rect l="l" t="t" r="r" b="b"/>
            <a:pathLst>
              <a:path w="28512" h="7873" extrusionOk="0">
                <a:moveTo>
                  <a:pt x="28390" y="0"/>
                </a:moveTo>
                <a:cubicBezTo>
                  <a:pt x="28390" y="0"/>
                  <a:pt x="1095" y="2462"/>
                  <a:pt x="335" y="2888"/>
                </a:cubicBezTo>
                <a:lnTo>
                  <a:pt x="213" y="4772"/>
                </a:lnTo>
                <a:lnTo>
                  <a:pt x="1" y="7873"/>
                </a:lnTo>
                <a:lnTo>
                  <a:pt x="28512" y="6110"/>
                </a:lnTo>
                <a:lnTo>
                  <a:pt x="283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3675;p69">
            <a:extLst>
              <a:ext uri="{FF2B5EF4-FFF2-40B4-BE49-F238E27FC236}">
                <a16:creationId xmlns:a16="http://schemas.microsoft.com/office/drawing/2014/main" xmlns="" id="{A543A5AD-0332-CBB2-8F53-00AAC9BD02C3}"/>
              </a:ext>
            </a:extLst>
          </p:cNvPr>
          <p:cNvSpPr/>
          <p:nvPr/>
        </p:nvSpPr>
        <p:spPr>
          <a:xfrm>
            <a:off x="3762067" y="3148885"/>
            <a:ext cx="439240" cy="99355"/>
          </a:xfrm>
          <a:custGeom>
            <a:avLst/>
            <a:gdLst/>
            <a:ahLst/>
            <a:cxnLst/>
            <a:rect l="l" t="t" r="r" b="b"/>
            <a:pathLst>
              <a:path w="29029" h="6567" extrusionOk="0">
                <a:moveTo>
                  <a:pt x="28907" y="1"/>
                </a:moveTo>
                <a:lnTo>
                  <a:pt x="305" y="1642"/>
                </a:lnTo>
                <a:lnTo>
                  <a:pt x="1" y="6566"/>
                </a:lnTo>
                <a:lnTo>
                  <a:pt x="29029" y="5958"/>
                </a:lnTo>
                <a:lnTo>
                  <a:pt x="289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3676;p69">
            <a:extLst>
              <a:ext uri="{FF2B5EF4-FFF2-40B4-BE49-F238E27FC236}">
                <a16:creationId xmlns:a16="http://schemas.microsoft.com/office/drawing/2014/main" xmlns="" id="{C5CC597A-275C-F45D-90BA-4ED26E36DEBD}"/>
              </a:ext>
            </a:extLst>
          </p:cNvPr>
          <p:cNvSpPr/>
          <p:nvPr/>
        </p:nvSpPr>
        <p:spPr>
          <a:xfrm>
            <a:off x="3750113" y="2767655"/>
            <a:ext cx="88774" cy="266292"/>
          </a:xfrm>
          <a:custGeom>
            <a:avLst/>
            <a:gdLst/>
            <a:ahLst/>
            <a:cxnLst/>
            <a:rect l="l" t="t" r="r" b="b"/>
            <a:pathLst>
              <a:path w="5867" h="17601" extrusionOk="0">
                <a:moveTo>
                  <a:pt x="3040" y="1"/>
                </a:moveTo>
                <a:lnTo>
                  <a:pt x="0" y="10214"/>
                </a:lnTo>
                <a:lnTo>
                  <a:pt x="1611" y="17600"/>
                </a:lnTo>
                <a:lnTo>
                  <a:pt x="5472" y="11430"/>
                </a:lnTo>
                <a:cubicBezTo>
                  <a:pt x="5806" y="10883"/>
                  <a:pt x="5867" y="10244"/>
                  <a:pt x="5715" y="9667"/>
                </a:cubicBezTo>
                <a:lnTo>
                  <a:pt x="30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3677;p69">
            <a:extLst>
              <a:ext uri="{FF2B5EF4-FFF2-40B4-BE49-F238E27FC236}">
                <a16:creationId xmlns:a16="http://schemas.microsoft.com/office/drawing/2014/main" xmlns="" id="{545189B1-F791-C191-B0D4-591A11D07132}"/>
              </a:ext>
            </a:extLst>
          </p:cNvPr>
          <p:cNvSpPr/>
          <p:nvPr/>
        </p:nvSpPr>
        <p:spPr>
          <a:xfrm>
            <a:off x="3610757" y="2598432"/>
            <a:ext cx="195478" cy="630487"/>
          </a:xfrm>
          <a:custGeom>
            <a:avLst/>
            <a:gdLst/>
            <a:ahLst/>
            <a:cxnLst/>
            <a:rect l="l" t="t" r="r" b="b"/>
            <a:pathLst>
              <a:path w="12919" h="41673" extrusionOk="0">
                <a:moveTo>
                  <a:pt x="9271" y="0"/>
                </a:moveTo>
                <a:cubicBezTo>
                  <a:pt x="8724" y="365"/>
                  <a:pt x="8207" y="882"/>
                  <a:pt x="7843" y="1459"/>
                </a:cubicBezTo>
                <a:cubicBezTo>
                  <a:pt x="7356" y="2280"/>
                  <a:pt x="1" y="26232"/>
                  <a:pt x="1" y="27265"/>
                </a:cubicBezTo>
                <a:cubicBezTo>
                  <a:pt x="1" y="28299"/>
                  <a:pt x="4621" y="41673"/>
                  <a:pt x="4621" y="41673"/>
                </a:cubicBezTo>
                <a:lnTo>
                  <a:pt x="12098" y="38816"/>
                </a:lnTo>
                <a:lnTo>
                  <a:pt x="8785" y="26536"/>
                </a:lnTo>
                <a:lnTo>
                  <a:pt x="12919" y="13678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3678;p69">
            <a:extLst>
              <a:ext uri="{FF2B5EF4-FFF2-40B4-BE49-F238E27FC236}">
                <a16:creationId xmlns:a16="http://schemas.microsoft.com/office/drawing/2014/main" xmlns="" id="{09839131-5B2C-1721-8F5E-9202F74E6F5C}"/>
              </a:ext>
            </a:extLst>
          </p:cNvPr>
          <p:cNvSpPr/>
          <p:nvPr/>
        </p:nvSpPr>
        <p:spPr>
          <a:xfrm>
            <a:off x="3713315" y="2985185"/>
            <a:ext cx="32215" cy="19790"/>
          </a:xfrm>
          <a:custGeom>
            <a:avLst/>
            <a:gdLst/>
            <a:ahLst/>
            <a:cxnLst/>
            <a:rect l="l" t="t" r="r" b="b"/>
            <a:pathLst>
              <a:path w="2129" h="1308" extrusionOk="0">
                <a:moveTo>
                  <a:pt x="1" y="0"/>
                </a:moveTo>
                <a:cubicBezTo>
                  <a:pt x="1" y="61"/>
                  <a:pt x="548" y="182"/>
                  <a:pt x="1156" y="517"/>
                </a:cubicBezTo>
                <a:cubicBezTo>
                  <a:pt x="1630" y="791"/>
                  <a:pt x="1940" y="1147"/>
                  <a:pt x="2069" y="1249"/>
                </a:cubicBezTo>
                <a:lnTo>
                  <a:pt x="2069" y="1249"/>
                </a:lnTo>
                <a:cubicBezTo>
                  <a:pt x="1664" y="464"/>
                  <a:pt x="861" y="0"/>
                  <a:pt x="1" y="0"/>
                </a:cubicBezTo>
                <a:close/>
                <a:moveTo>
                  <a:pt x="2069" y="1249"/>
                </a:moveTo>
                <a:lnTo>
                  <a:pt x="2069" y="1249"/>
                </a:lnTo>
                <a:cubicBezTo>
                  <a:pt x="2079" y="1269"/>
                  <a:pt x="2089" y="1288"/>
                  <a:pt x="2098" y="1307"/>
                </a:cubicBezTo>
                <a:lnTo>
                  <a:pt x="2129" y="1277"/>
                </a:lnTo>
                <a:lnTo>
                  <a:pt x="2129" y="1277"/>
                </a:lnTo>
                <a:cubicBezTo>
                  <a:pt x="2127" y="1278"/>
                  <a:pt x="2124" y="1278"/>
                  <a:pt x="2122" y="1278"/>
                </a:cubicBezTo>
                <a:cubicBezTo>
                  <a:pt x="2110" y="1278"/>
                  <a:pt x="2093" y="1268"/>
                  <a:pt x="2069" y="12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3679;p69">
            <a:extLst>
              <a:ext uri="{FF2B5EF4-FFF2-40B4-BE49-F238E27FC236}">
                <a16:creationId xmlns:a16="http://schemas.microsoft.com/office/drawing/2014/main" xmlns="" id="{0EE031B0-1B7E-C35B-79EE-EE938AE2FAD4}"/>
              </a:ext>
            </a:extLst>
          </p:cNvPr>
          <p:cNvSpPr/>
          <p:nvPr/>
        </p:nvSpPr>
        <p:spPr>
          <a:xfrm>
            <a:off x="3744137" y="2999890"/>
            <a:ext cx="49690" cy="185804"/>
          </a:xfrm>
          <a:custGeom>
            <a:avLst/>
            <a:gdLst/>
            <a:ahLst/>
            <a:cxnLst/>
            <a:rect l="l" t="t" r="r" b="b"/>
            <a:pathLst>
              <a:path w="3284" h="12281" extrusionOk="0">
                <a:moveTo>
                  <a:pt x="0" y="1"/>
                </a:moveTo>
                <a:cubicBezTo>
                  <a:pt x="0" y="183"/>
                  <a:pt x="31" y="335"/>
                  <a:pt x="61" y="517"/>
                </a:cubicBezTo>
                <a:cubicBezTo>
                  <a:pt x="122" y="821"/>
                  <a:pt x="213" y="1277"/>
                  <a:pt x="365" y="1855"/>
                </a:cubicBezTo>
                <a:cubicBezTo>
                  <a:pt x="608" y="2949"/>
                  <a:pt x="1064" y="4499"/>
                  <a:pt x="1551" y="6171"/>
                </a:cubicBezTo>
                <a:cubicBezTo>
                  <a:pt x="2037" y="7873"/>
                  <a:pt x="2493" y="9393"/>
                  <a:pt x="2797" y="10487"/>
                </a:cubicBezTo>
                <a:cubicBezTo>
                  <a:pt x="2918" y="11034"/>
                  <a:pt x="3040" y="11460"/>
                  <a:pt x="3131" y="11825"/>
                </a:cubicBezTo>
                <a:cubicBezTo>
                  <a:pt x="3161" y="11977"/>
                  <a:pt x="3222" y="12129"/>
                  <a:pt x="3283" y="12281"/>
                </a:cubicBezTo>
                <a:cubicBezTo>
                  <a:pt x="3283" y="12129"/>
                  <a:pt x="3253" y="11946"/>
                  <a:pt x="3222" y="11794"/>
                </a:cubicBezTo>
                <a:cubicBezTo>
                  <a:pt x="3161" y="11490"/>
                  <a:pt x="3070" y="11034"/>
                  <a:pt x="2918" y="10457"/>
                </a:cubicBezTo>
                <a:cubicBezTo>
                  <a:pt x="2645" y="9332"/>
                  <a:pt x="2219" y="7812"/>
                  <a:pt x="1733" y="6110"/>
                </a:cubicBezTo>
                <a:cubicBezTo>
                  <a:pt x="1247" y="4438"/>
                  <a:pt x="791" y="2919"/>
                  <a:pt x="487" y="1794"/>
                </a:cubicBezTo>
                <a:cubicBezTo>
                  <a:pt x="365" y="1277"/>
                  <a:pt x="244" y="852"/>
                  <a:pt x="152" y="487"/>
                </a:cubicBezTo>
                <a:cubicBezTo>
                  <a:pt x="92" y="335"/>
                  <a:pt x="61" y="153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3680;p69">
            <a:extLst>
              <a:ext uri="{FF2B5EF4-FFF2-40B4-BE49-F238E27FC236}">
                <a16:creationId xmlns:a16="http://schemas.microsoft.com/office/drawing/2014/main" xmlns="" id="{BB43A42F-1B5F-D533-2977-F66D19C2F49D}"/>
              </a:ext>
            </a:extLst>
          </p:cNvPr>
          <p:cNvSpPr/>
          <p:nvPr/>
        </p:nvSpPr>
        <p:spPr>
          <a:xfrm>
            <a:off x="3743668" y="2833876"/>
            <a:ext cx="50159" cy="169252"/>
          </a:xfrm>
          <a:custGeom>
            <a:avLst/>
            <a:gdLst/>
            <a:ahLst/>
            <a:cxnLst/>
            <a:rect l="l" t="t" r="r" b="b"/>
            <a:pathLst>
              <a:path w="3315" h="11187" extrusionOk="0">
                <a:moveTo>
                  <a:pt x="3314" y="1"/>
                </a:moveTo>
                <a:cubicBezTo>
                  <a:pt x="3253" y="153"/>
                  <a:pt x="3223" y="305"/>
                  <a:pt x="3192" y="457"/>
                </a:cubicBezTo>
                <a:cubicBezTo>
                  <a:pt x="3162" y="730"/>
                  <a:pt x="3071" y="1156"/>
                  <a:pt x="2949" y="1673"/>
                </a:cubicBezTo>
                <a:cubicBezTo>
                  <a:pt x="2645" y="3010"/>
                  <a:pt x="2250" y="4317"/>
                  <a:pt x="1794" y="5624"/>
                </a:cubicBezTo>
                <a:cubicBezTo>
                  <a:pt x="1278" y="7144"/>
                  <a:pt x="791" y="8512"/>
                  <a:pt x="457" y="9545"/>
                </a:cubicBezTo>
                <a:cubicBezTo>
                  <a:pt x="305" y="10031"/>
                  <a:pt x="183" y="10457"/>
                  <a:pt x="123" y="10731"/>
                </a:cubicBezTo>
                <a:cubicBezTo>
                  <a:pt x="62" y="10883"/>
                  <a:pt x="31" y="11035"/>
                  <a:pt x="1" y="11187"/>
                </a:cubicBezTo>
                <a:cubicBezTo>
                  <a:pt x="92" y="11035"/>
                  <a:pt x="153" y="10883"/>
                  <a:pt x="183" y="10761"/>
                </a:cubicBezTo>
                <a:lnTo>
                  <a:pt x="609" y="9576"/>
                </a:lnTo>
                <a:cubicBezTo>
                  <a:pt x="943" y="8572"/>
                  <a:pt x="1460" y="7205"/>
                  <a:pt x="2007" y="5685"/>
                </a:cubicBezTo>
                <a:cubicBezTo>
                  <a:pt x="2463" y="4378"/>
                  <a:pt x="2828" y="3040"/>
                  <a:pt x="3101" y="1703"/>
                </a:cubicBezTo>
                <a:cubicBezTo>
                  <a:pt x="3192" y="1186"/>
                  <a:pt x="3253" y="761"/>
                  <a:pt x="3284" y="457"/>
                </a:cubicBezTo>
                <a:cubicBezTo>
                  <a:pt x="3314" y="305"/>
                  <a:pt x="3314" y="153"/>
                  <a:pt x="33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3681;p69">
            <a:extLst>
              <a:ext uri="{FF2B5EF4-FFF2-40B4-BE49-F238E27FC236}">
                <a16:creationId xmlns:a16="http://schemas.microsoft.com/office/drawing/2014/main" xmlns="" id="{39098885-2FD6-DC90-E5F7-D49A21DC953C}"/>
              </a:ext>
            </a:extLst>
          </p:cNvPr>
          <p:cNvSpPr/>
          <p:nvPr/>
        </p:nvSpPr>
        <p:spPr>
          <a:xfrm>
            <a:off x="3698608" y="3192125"/>
            <a:ext cx="217328" cy="213854"/>
          </a:xfrm>
          <a:custGeom>
            <a:avLst/>
            <a:gdLst/>
            <a:ahLst/>
            <a:cxnLst/>
            <a:rect l="l" t="t" r="r" b="b"/>
            <a:pathLst>
              <a:path w="14363" h="14135" extrusionOk="0">
                <a:moveTo>
                  <a:pt x="5167" y="0"/>
                </a:moveTo>
                <a:lnTo>
                  <a:pt x="0" y="1976"/>
                </a:lnTo>
                <a:lnTo>
                  <a:pt x="2797" y="8177"/>
                </a:lnTo>
                <a:cubicBezTo>
                  <a:pt x="2797" y="8177"/>
                  <a:pt x="4955" y="12037"/>
                  <a:pt x="6535" y="14134"/>
                </a:cubicBezTo>
                <a:cubicBezTo>
                  <a:pt x="7964" y="13465"/>
                  <a:pt x="9180" y="12523"/>
                  <a:pt x="10183" y="11307"/>
                </a:cubicBezTo>
                <a:cubicBezTo>
                  <a:pt x="10152" y="11277"/>
                  <a:pt x="10152" y="11216"/>
                  <a:pt x="10183" y="11186"/>
                </a:cubicBezTo>
                <a:cubicBezTo>
                  <a:pt x="10213" y="11155"/>
                  <a:pt x="10244" y="11125"/>
                  <a:pt x="10304" y="11125"/>
                </a:cubicBezTo>
                <a:cubicBezTo>
                  <a:pt x="10699" y="10669"/>
                  <a:pt x="11095" y="10152"/>
                  <a:pt x="11429" y="9635"/>
                </a:cubicBezTo>
                <a:cubicBezTo>
                  <a:pt x="10547" y="8845"/>
                  <a:pt x="9392" y="7721"/>
                  <a:pt x="10821" y="7690"/>
                </a:cubicBezTo>
                <a:cubicBezTo>
                  <a:pt x="12584" y="7690"/>
                  <a:pt x="13921" y="7021"/>
                  <a:pt x="14165" y="6596"/>
                </a:cubicBezTo>
                <a:cubicBezTo>
                  <a:pt x="14363" y="6224"/>
                  <a:pt x="14056" y="5832"/>
                  <a:pt x="13672" y="5832"/>
                </a:cubicBezTo>
                <a:cubicBezTo>
                  <a:pt x="13585" y="5832"/>
                  <a:pt x="13494" y="5852"/>
                  <a:pt x="13405" y="5897"/>
                </a:cubicBezTo>
                <a:cubicBezTo>
                  <a:pt x="12858" y="6079"/>
                  <a:pt x="12250" y="6201"/>
                  <a:pt x="11672" y="6231"/>
                </a:cubicBezTo>
                <a:cubicBezTo>
                  <a:pt x="11510" y="6251"/>
                  <a:pt x="11348" y="6262"/>
                  <a:pt x="11187" y="6262"/>
                </a:cubicBezTo>
                <a:cubicBezTo>
                  <a:pt x="10865" y="6262"/>
                  <a:pt x="10547" y="6221"/>
                  <a:pt x="10244" y="6140"/>
                </a:cubicBezTo>
                <a:cubicBezTo>
                  <a:pt x="9970" y="6049"/>
                  <a:pt x="9028" y="5198"/>
                  <a:pt x="7994" y="4529"/>
                </a:cubicBezTo>
                <a:cubicBezTo>
                  <a:pt x="7842" y="4438"/>
                  <a:pt x="7660" y="4407"/>
                  <a:pt x="7508" y="4407"/>
                </a:cubicBezTo>
                <a:lnTo>
                  <a:pt x="7082" y="4316"/>
                </a:lnTo>
                <a:cubicBezTo>
                  <a:pt x="6626" y="4225"/>
                  <a:pt x="6262" y="3891"/>
                  <a:pt x="6110" y="3465"/>
                </a:cubicBezTo>
                <a:lnTo>
                  <a:pt x="5167" y="0"/>
                </a:ln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3682;p69">
            <a:extLst>
              <a:ext uri="{FF2B5EF4-FFF2-40B4-BE49-F238E27FC236}">
                <a16:creationId xmlns:a16="http://schemas.microsoft.com/office/drawing/2014/main" xmlns="" id="{923FB2B7-4F47-1180-A13B-5662B6ECF5A4}"/>
              </a:ext>
            </a:extLst>
          </p:cNvPr>
          <p:cNvSpPr/>
          <p:nvPr/>
        </p:nvSpPr>
        <p:spPr>
          <a:xfrm>
            <a:off x="3780920" y="3331437"/>
            <a:ext cx="95220" cy="80519"/>
          </a:xfrm>
          <a:custGeom>
            <a:avLst/>
            <a:gdLst/>
            <a:ahLst/>
            <a:cxnLst/>
            <a:rect l="l" t="t" r="r" b="b"/>
            <a:pathLst>
              <a:path w="6293" h="5322" extrusionOk="0">
                <a:moveTo>
                  <a:pt x="6289" y="0"/>
                </a:moveTo>
                <a:cubicBezTo>
                  <a:pt x="6203" y="0"/>
                  <a:pt x="5350" y="1699"/>
                  <a:pt x="3588" y="3163"/>
                </a:cubicBezTo>
                <a:cubicBezTo>
                  <a:pt x="1825" y="4652"/>
                  <a:pt x="1" y="5260"/>
                  <a:pt x="31" y="5321"/>
                </a:cubicBezTo>
                <a:cubicBezTo>
                  <a:pt x="457" y="5260"/>
                  <a:pt x="852" y="5139"/>
                  <a:pt x="1217" y="4956"/>
                </a:cubicBezTo>
                <a:cubicBezTo>
                  <a:pt x="3071" y="4166"/>
                  <a:pt x="4652" y="2829"/>
                  <a:pt x="5746" y="1127"/>
                </a:cubicBezTo>
                <a:cubicBezTo>
                  <a:pt x="5989" y="762"/>
                  <a:pt x="6171" y="397"/>
                  <a:pt x="6293" y="2"/>
                </a:cubicBezTo>
                <a:cubicBezTo>
                  <a:pt x="6292" y="1"/>
                  <a:pt x="6291" y="0"/>
                  <a:pt x="62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3683;p69">
            <a:extLst>
              <a:ext uri="{FF2B5EF4-FFF2-40B4-BE49-F238E27FC236}">
                <a16:creationId xmlns:a16="http://schemas.microsoft.com/office/drawing/2014/main" xmlns="" id="{635F6A21-9395-B1A1-7ED5-6EBC39B64518}"/>
              </a:ext>
            </a:extLst>
          </p:cNvPr>
          <p:cNvSpPr/>
          <p:nvPr/>
        </p:nvSpPr>
        <p:spPr>
          <a:xfrm>
            <a:off x="4115998" y="3137855"/>
            <a:ext cx="137284" cy="208786"/>
          </a:xfrm>
          <a:custGeom>
            <a:avLst/>
            <a:gdLst/>
            <a:ahLst/>
            <a:cxnLst/>
            <a:rect l="l" t="t" r="r" b="b"/>
            <a:pathLst>
              <a:path w="9073" h="13800" extrusionOk="0">
                <a:moveTo>
                  <a:pt x="5486" y="0"/>
                </a:moveTo>
                <a:lnTo>
                  <a:pt x="5607" y="6019"/>
                </a:lnTo>
                <a:lnTo>
                  <a:pt x="5182" y="6019"/>
                </a:lnTo>
                <a:cubicBezTo>
                  <a:pt x="4422" y="6414"/>
                  <a:pt x="3723" y="6839"/>
                  <a:pt x="3024" y="7295"/>
                </a:cubicBezTo>
                <a:cubicBezTo>
                  <a:pt x="2740" y="7514"/>
                  <a:pt x="2000" y="7685"/>
                  <a:pt x="1358" y="7685"/>
                </a:cubicBezTo>
                <a:cubicBezTo>
                  <a:pt x="1107" y="7685"/>
                  <a:pt x="871" y="7659"/>
                  <a:pt x="683" y="7599"/>
                </a:cubicBezTo>
                <a:cubicBezTo>
                  <a:pt x="573" y="7569"/>
                  <a:pt x="477" y="7555"/>
                  <a:pt x="399" y="7555"/>
                </a:cubicBezTo>
                <a:cubicBezTo>
                  <a:pt x="0" y="7555"/>
                  <a:pt x="28" y="7922"/>
                  <a:pt x="714" y="8481"/>
                </a:cubicBezTo>
                <a:cubicBezTo>
                  <a:pt x="997" y="8704"/>
                  <a:pt x="1355" y="8778"/>
                  <a:pt x="1706" y="8778"/>
                </a:cubicBezTo>
                <a:cubicBezTo>
                  <a:pt x="2409" y="8778"/>
                  <a:pt x="3084" y="8481"/>
                  <a:pt x="3084" y="8481"/>
                </a:cubicBezTo>
                <a:lnTo>
                  <a:pt x="3084" y="8481"/>
                </a:lnTo>
                <a:lnTo>
                  <a:pt x="288" y="11186"/>
                </a:lnTo>
                <a:cubicBezTo>
                  <a:pt x="1018" y="13344"/>
                  <a:pt x="4543" y="13800"/>
                  <a:pt x="4543" y="13800"/>
                </a:cubicBezTo>
                <a:lnTo>
                  <a:pt x="9072" y="9514"/>
                </a:lnTo>
                <a:lnTo>
                  <a:pt x="9072" y="0"/>
                </a:ln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3684;p69">
            <a:extLst>
              <a:ext uri="{FF2B5EF4-FFF2-40B4-BE49-F238E27FC236}">
                <a16:creationId xmlns:a16="http://schemas.microsoft.com/office/drawing/2014/main" xmlns="" id="{14E99C26-E981-BB09-7A56-5EC7E88B0E43}"/>
              </a:ext>
            </a:extLst>
          </p:cNvPr>
          <p:cNvSpPr/>
          <p:nvPr/>
        </p:nvSpPr>
        <p:spPr>
          <a:xfrm>
            <a:off x="3871525" y="2257234"/>
            <a:ext cx="298052" cy="74028"/>
          </a:xfrm>
          <a:custGeom>
            <a:avLst/>
            <a:gdLst/>
            <a:ahLst/>
            <a:cxnLst/>
            <a:rect l="l" t="t" r="r" b="b"/>
            <a:pathLst>
              <a:path w="19698" h="4893" extrusionOk="0">
                <a:moveTo>
                  <a:pt x="14661" y="0"/>
                </a:moveTo>
                <a:cubicBezTo>
                  <a:pt x="13358" y="0"/>
                  <a:pt x="11823" y="615"/>
                  <a:pt x="9819" y="637"/>
                </a:cubicBezTo>
                <a:cubicBezTo>
                  <a:pt x="4408" y="728"/>
                  <a:pt x="1" y="1883"/>
                  <a:pt x="31" y="3251"/>
                </a:cubicBezTo>
                <a:cubicBezTo>
                  <a:pt x="31" y="3890"/>
                  <a:pt x="1065" y="4497"/>
                  <a:pt x="2737" y="4893"/>
                </a:cubicBezTo>
                <a:lnTo>
                  <a:pt x="16992" y="4710"/>
                </a:lnTo>
                <a:cubicBezTo>
                  <a:pt x="18664" y="4254"/>
                  <a:pt x="19697" y="3646"/>
                  <a:pt x="19697" y="2978"/>
                </a:cubicBezTo>
                <a:cubicBezTo>
                  <a:pt x="19667" y="2309"/>
                  <a:pt x="16779" y="759"/>
                  <a:pt x="16111" y="364"/>
                </a:cubicBezTo>
                <a:cubicBezTo>
                  <a:pt x="15654" y="97"/>
                  <a:pt x="15176" y="0"/>
                  <a:pt x="146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3685;p69">
            <a:extLst>
              <a:ext uri="{FF2B5EF4-FFF2-40B4-BE49-F238E27FC236}">
                <a16:creationId xmlns:a16="http://schemas.microsoft.com/office/drawing/2014/main" xmlns="" id="{85332A80-1613-45AD-DBE2-41EEE78CEDEA}"/>
              </a:ext>
            </a:extLst>
          </p:cNvPr>
          <p:cNvSpPr/>
          <p:nvPr/>
        </p:nvSpPr>
        <p:spPr>
          <a:xfrm>
            <a:off x="3886717" y="2273695"/>
            <a:ext cx="264460" cy="56645"/>
          </a:xfrm>
          <a:custGeom>
            <a:avLst/>
            <a:gdLst/>
            <a:ahLst/>
            <a:cxnLst/>
            <a:rect l="l" t="t" r="r" b="b"/>
            <a:pathLst>
              <a:path w="17478" h="3744" extrusionOk="0">
                <a:moveTo>
                  <a:pt x="9426" y="0"/>
                </a:moveTo>
                <a:cubicBezTo>
                  <a:pt x="9185" y="0"/>
                  <a:pt x="8940" y="2"/>
                  <a:pt x="8693" y="5"/>
                </a:cubicBezTo>
                <a:cubicBezTo>
                  <a:pt x="3891" y="66"/>
                  <a:pt x="0" y="1099"/>
                  <a:pt x="0" y="2285"/>
                </a:cubicBezTo>
                <a:cubicBezTo>
                  <a:pt x="0" y="2862"/>
                  <a:pt x="942" y="3379"/>
                  <a:pt x="2432" y="3744"/>
                </a:cubicBezTo>
                <a:lnTo>
                  <a:pt x="15046" y="3592"/>
                </a:lnTo>
                <a:cubicBezTo>
                  <a:pt x="16535" y="3197"/>
                  <a:pt x="17478" y="2650"/>
                  <a:pt x="17447" y="2072"/>
                </a:cubicBezTo>
                <a:cubicBezTo>
                  <a:pt x="17303" y="544"/>
                  <a:pt x="13877" y="0"/>
                  <a:pt x="9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3686;p69">
            <a:extLst>
              <a:ext uri="{FF2B5EF4-FFF2-40B4-BE49-F238E27FC236}">
                <a16:creationId xmlns:a16="http://schemas.microsoft.com/office/drawing/2014/main" xmlns="" id="{97794096-E090-4FD2-32CF-89B5AF9AF562}"/>
              </a:ext>
            </a:extLst>
          </p:cNvPr>
          <p:cNvSpPr/>
          <p:nvPr/>
        </p:nvSpPr>
        <p:spPr>
          <a:xfrm>
            <a:off x="3899124" y="2194205"/>
            <a:ext cx="231354" cy="448844"/>
          </a:xfrm>
          <a:custGeom>
            <a:avLst/>
            <a:gdLst/>
            <a:ahLst/>
            <a:cxnLst/>
            <a:rect l="l" t="t" r="r" b="b"/>
            <a:pathLst>
              <a:path w="15290" h="29667" extrusionOk="0">
                <a:moveTo>
                  <a:pt x="6840" y="1"/>
                </a:moveTo>
                <a:cubicBezTo>
                  <a:pt x="2402" y="122"/>
                  <a:pt x="1" y="3983"/>
                  <a:pt x="244" y="8420"/>
                </a:cubicBezTo>
                <a:lnTo>
                  <a:pt x="730" y="24803"/>
                </a:lnTo>
                <a:cubicBezTo>
                  <a:pt x="791" y="27509"/>
                  <a:pt x="3010" y="29667"/>
                  <a:pt x="5745" y="29667"/>
                </a:cubicBezTo>
                <a:cubicBezTo>
                  <a:pt x="8511" y="29667"/>
                  <a:pt x="10761" y="27418"/>
                  <a:pt x="10730" y="24621"/>
                </a:cubicBezTo>
                <a:lnTo>
                  <a:pt x="10730" y="22524"/>
                </a:lnTo>
                <a:cubicBezTo>
                  <a:pt x="10730" y="22493"/>
                  <a:pt x="15016" y="22007"/>
                  <a:pt x="15199" y="17721"/>
                </a:cubicBezTo>
                <a:cubicBezTo>
                  <a:pt x="15290" y="15685"/>
                  <a:pt x="15138" y="11429"/>
                  <a:pt x="14925" y="7569"/>
                </a:cubicBezTo>
                <a:cubicBezTo>
                  <a:pt x="14743" y="3435"/>
                  <a:pt x="11399" y="153"/>
                  <a:pt x="723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3687;p69">
            <a:extLst>
              <a:ext uri="{FF2B5EF4-FFF2-40B4-BE49-F238E27FC236}">
                <a16:creationId xmlns:a16="http://schemas.microsoft.com/office/drawing/2014/main" xmlns="" id="{D82234E4-CC88-1F2F-C0B3-7B76C7223594}"/>
              </a:ext>
            </a:extLst>
          </p:cNvPr>
          <p:cNvSpPr/>
          <p:nvPr/>
        </p:nvSpPr>
        <p:spPr>
          <a:xfrm>
            <a:off x="3978229" y="2507384"/>
            <a:ext cx="83266" cy="37097"/>
          </a:xfrm>
          <a:custGeom>
            <a:avLst/>
            <a:gdLst/>
            <a:ahLst/>
            <a:cxnLst/>
            <a:rect l="l" t="t" r="r" b="b"/>
            <a:pathLst>
              <a:path w="5503" h="2452" extrusionOk="0">
                <a:moveTo>
                  <a:pt x="1" y="0"/>
                </a:moveTo>
                <a:cubicBezTo>
                  <a:pt x="1" y="0"/>
                  <a:pt x="1130" y="2451"/>
                  <a:pt x="4909" y="2451"/>
                </a:cubicBezTo>
                <a:cubicBezTo>
                  <a:pt x="5100" y="2451"/>
                  <a:pt x="5298" y="2445"/>
                  <a:pt x="5502" y="2432"/>
                </a:cubicBezTo>
                <a:lnTo>
                  <a:pt x="5502" y="1824"/>
                </a:lnTo>
                <a:cubicBezTo>
                  <a:pt x="3527" y="1763"/>
                  <a:pt x="1612" y="1125"/>
                  <a:pt x="1" y="0"/>
                </a:cubicBezTo>
                <a:close/>
              </a:path>
            </a:pathLst>
          </a:custGeom>
          <a:solidFill>
            <a:srgbClr val="773F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3688;p69">
            <a:extLst>
              <a:ext uri="{FF2B5EF4-FFF2-40B4-BE49-F238E27FC236}">
                <a16:creationId xmlns:a16="http://schemas.microsoft.com/office/drawing/2014/main" xmlns="" id="{1686BF67-0774-8DB3-5965-54D3EE30CD03}"/>
              </a:ext>
            </a:extLst>
          </p:cNvPr>
          <p:cNvSpPr/>
          <p:nvPr/>
        </p:nvSpPr>
        <p:spPr>
          <a:xfrm>
            <a:off x="4084934" y="2353322"/>
            <a:ext cx="18415" cy="17944"/>
          </a:xfrm>
          <a:custGeom>
            <a:avLst/>
            <a:gdLst/>
            <a:ahLst/>
            <a:cxnLst/>
            <a:rect l="l" t="t" r="r" b="b"/>
            <a:pathLst>
              <a:path w="1217" h="1186" extrusionOk="0">
                <a:moveTo>
                  <a:pt x="608" y="1"/>
                </a:moveTo>
                <a:cubicBezTo>
                  <a:pt x="274" y="31"/>
                  <a:pt x="31" y="274"/>
                  <a:pt x="1" y="608"/>
                </a:cubicBezTo>
                <a:cubicBezTo>
                  <a:pt x="31" y="943"/>
                  <a:pt x="305" y="1186"/>
                  <a:pt x="639" y="1186"/>
                </a:cubicBezTo>
                <a:cubicBezTo>
                  <a:pt x="943" y="1186"/>
                  <a:pt x="1216" y="912"/>
                  <a:pt x="1216" y="578"/>
                </a:cubicBezTo>
                <a:cubicBezTo>
                  <a:pt x="1216" y="244"/>
                  <a:pt x="943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3689;p69">
            <a:extLst>
              <a:ext uri="{FF2B5EF4-FFF2-40B4-BE49-F238E27FC236}">
                <a16:creationId xmlns:a16="http://schemas.microsoft.com/office/drawing/2014/main" xmlns="" id="{EF360BDA-3622-1AF5-EC25-762DC24E912D}"/>
              </a:ext>
            </a:extLst>
          </p:cNvPr>
          <p:cNvSpPr/>
          <p:nvPr/>
        </p:nvSpPr>
        <p:spPr>
          <a:xfrm>
            <a:off x="4072980" y="2329402"/>
            <a:ext cx="37722" cy="10697"/>
          </a:xfrm>
          <a:custGeom>
            <a:avLst/>
            <a:gdLst/>
            <a:ahLst/>
            <a:cxnLst/>
            <a:rect l="l" t="t" r="r" b="b"/>
            <a:pathLst>
              <a:path w="2493" h="707" extrusionOk="0">
                <a:moveTo>
                  <a:pt x="1307" y="1"/>
                </a:moveTo>
                <a:cubicBezTo>
                  <a:pt x="973" y="1"/>
                  <a:pt x="608" y="92"/>
                  <a:pt x="335" y="275"/>
                </a:cubicBezTo>
                <a:cubicBezTo>
                  <a:pt x="122" y="427"/>
                  <a:pt x="0" y="518"/>
                  <a:pt x="61" y="609"/>
                </a:cubicBezTo>
                <a:cubicBezTo>
                  <a:pt x="72" y="620"/>
                  <a:pt x="89" y="625"/>
                  <a:pt x="111" y="625"/>
                </a:cubicBezTo>
                <a:cubicBezTo>
                  <a:pt x="264" y="625"/>
                  <a:pt x="672" y="394"/>
                  <a:pt x="1194" y="394"/>
                </a:cubicBezTo>
                <a:cubicBezTo>
                  <a:pt x="1221" y="394"/>
                  <a:pt x="1249" y="395"/>
                  <a:pt x="1277" y="396"/>
                </a:cubicBezTo>
                <a:cubicBezTo>
                  <a:pt x="1894" y="396"/>
                  <a:pt x="2330" y="707"/>
                  <a:pt x="2441" y="707"/>
                </a:cubicBezTo>
                <a:cubicBezTo>
                  <a:pt x="2451" y="707"/>
                  <a:pt x="2458" y="705"/>
                  <a:pt x="2462" y="700"/>
                </a:cubicBezTo>
                <a:cubicBezTo>
                  <a:pt x="2493" y="670"/>
                  <a:pt x="2462" y="518"/>
                  <a:pt x="2250" y="335"/>
                </a:cubicBezTo>
                <a:cubicBezTo>
                  <a:pt x="1976" y="123"/>
                  <a:pt x="1642" y="31"/>
                  <a:pt x="1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3690;p69">
            <a:extLst>
              <a:ext uri="{FF2B5EF4-FFF2-40B4-BE49-F238E27FC236}">
                <a16:creationId xmlns:a16="http://schemas.microsoft.com/office/drawing/2014/main" xmlns="" id="{26FDC63E-B212-AB6E-2E9C-4A3CF3B16D5F}"/>
              </a:ext>
            </a:extLst>
          </p:cNvPr>
          <p:cNvSpPr/>
          <p:nvPr/>
        </p:nvSpPr>
        <p:spPr>
          <a:xfrm>
            <a:off x="3988352" y="2353276"/>
            <a:ext cx="18415" cy="17535"/>
          </a:xfrm>
          <a:custGeom>
            <a:avLst/>
            <a:gdLst/>
            <a:ahLst/>
            <a:cxnLst/>
            <a:rect l="l" t="t" r="r" b="b"/>
            <a:pathLst>
              <a:path w="1217" h="1159" extrusionOk="0">
                <a:moveTo>
                  <a:pt x="665" y="1"/>
                </a:moveTo>
                <a:cubicBezTo>
                  <a:pt x="646" y="1"/>
                  <a:pt x="627" y="2"/>
                  <a:pt x="608" y="4"/>
                </a:cubicBezTo>
                <a:cubicBezTo>
                  <a:pt x="274" y="4"/>
                  <a:pt x="31" y="247"/>
                  <a:pt x="0" y="581"/>
                </a:cubicBezTo>
                <a:cubicBezTo>
                  <a:pt x="31" y="915"/>
                  <a:pt x="304" y="1159"/>
                  <a:pt x="608" y="1159"/>
                </a:cubicBezTo>
                <a:cubicBezTo>
                  <a:pt x="943" y="1159"/>
                  <a:pt x="1216" y="885"/>
                  <a:pt x="1216" y="551"/>
                </a:cubicBezTo>
                <a:cubicBezTo>
                  <a:pt x="1216" y="235"/>
                  <a:pt x="973" y="1"/>
                  <a:pt x="6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3691;p69">
            <a:extLst>
              <a:ext uri="{FF2B5EF4-FFF2-40B4-BE49-F238E27FC236}">
                <a16:creationId xmlns:a16="http://schemas.microsoft.com/office/drawing/2014/main" xmlns="" id="{8D8C2B2B-D3D3-7941-E887-1ED994484E50}"/>
              </a:ext>
            </a:extLst>
          </p:cNvPr>
          <p:cNvSpPr/>
          <p:nvPr/>
        </p:nvSpPr>
        <p:spPr>
          <a:xfrm>
            <a:off x="3975476" y="2328404"/>
            <a:ext cx="37722" cy="10439"/>
          </a:xfrm>
          <a:custGeom>
            <a:avLst/>
            <a:gdLst/>
            <a:ahLst/>
            <a:cxnLst/>
            <a:rect l="l" t="t" r="r" b="b"/>
            <a:pathLst>
              <a:path w="2493" h="690" extrusionOk="0">
                <a:moveTo>
                  <a:pt x="1181" y="1"/>
                </a:moveTo>
                <a:cubicBezTo>
                  <a:pt x="883" y="1"/>
                  <a:pt x="574" y="94"/>
                  <a:pt x="335" y="280"/>
                </a:cubicBezTo>
                <a:cubicBezTo>
                  <a:pt x="122" y="401"/>
                  <a:pt x="0" y="523"/>
                  <a:pt x="61" y="584"/>
                </a:cubicBezTo>
                <a:cubicBezTo>
                  <a:pt x="73" y="596"/>
                  <a:pt x="91" y="601"/>
                  <a:pt x="115" y="601"/>
                </a:cubicBezTo>
                <a:cubicBezTo>
                  <a:pt x="275" y="601"/>
                  <a:pt x="696" y="371"/>
                  <a:pt x="1277" y="371"/>
                </a:cubicBezTo>
                <a:cubicBezTo>
                  <a:pt x="1872" y="398"/>
                  <a:pt x="2298" y="689"/>
                  <a:pt x="2428" y="689"/>
                </a:cubicBezTo>
                <a:cubicBezTo>
                  <a:pt x="2444" y="689"/>
                  <a:pt x="2456" y="685"/>
                  <a:pt x="2462" y="675"/>
                </a:cubicBezTo>
                <a:cubicBezTo>
                  <a:pt x="2493" y="645"/>
                  <a:pt x="2432" y="493"/>
                  <a:pt x="2250" y="341"/>
                </a:cubicBezTo>
                <a:cubicBezTo>
                  <a:pt x="1976" y="128"/>
                  <a:pt x="1642" y="6"/>
                  <a:pt x="1307" y="6"/>
                </a:cubicBezTo>
                <a:cubicBezTo>
                  <a:pt x="1266" y="2"/>
                  <a:pt x="1223" y="1"/>
                  <a:pt x="1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3692;p69">
            <a:extLst>
              <a:ext uri="{FF2B5EF4-FFF2-40B4-BE49-F238E27FC236}">
                <a16:creationId xmlns:a16="http://schemas.microsoft.com/office/drawing/2014/main" xmlns="" id="{2EE71357-5299-50C8-14C8-91EEB7EB1BE8}"/>
              </a:ext>
            </a:extLst>
          </p:cNvPr>
          <p:cNvSpPr/>
          <p:nvPr/>
        </p:nvSpPr>
        <p:spPr>
          <a:xfrm>
            <a:off x="4043536" y="2330325"/>
            <a:ext cx="28992" cy="83757"/>
          </a:xfrm>
          <a:custGeom>
            <a:avLst/>
            <a:gdLst/>
            <a:ahLst/>
            <a:cxnLst/>
            <a:rect l="l" t="t" r="r" b="b"/>
            <a:pathLst>
              <a:path w="1916" h="5536" extrusionOk="0">
                <a:moveTo>
                  <a:pt x="94" y="0"/>
                </a:moveTo>
                <a:cubicBezTo>
                  <a:pt x="93" y="0"/>
                  <a:pt x="93" y="0"/>
                  <a:pt x="92" y="1"/>
                </a:cubicBezTo>
                <a:cubicBezTo>
                  <a:pt x="1" y="31"/>
                  <a:pt x="457" y="1551"/>
                  <a:pt x="1095" y="3375"/>
                </a:cubicBezTo>
                <a:lnTo>
                  <a:pt x="1551" y="4682"/>
                </a:lnTo>
                <a:cubicBezTo>
                  <a:pt x="1642" y="4834"/>
                  <a:pt x="1673" y="4986"/>
                  <a:pt x="1642" y="5168"/>
                </a:cubicBezTo>
                <a:cubicBezTo>
                  <a:pt x="1612" y="5290"/>
                  <a:pt x="1460" y="5320"/>
                  <a:pt x="1278" y="5320"/>
                </a:cubicBezTo>
                <a:cubicBezTo>
                  <a:pt x="913" y="5320"/>
                  <a:pt x="548" y="5381"/>
                  <a:pt x="214" y="5472"/>
                </a:cubicBezTo>
                <a:cubicBezTo>
                  <a:pt x="439" y="5510"/>
                  <a:pt x="665" y="5536"/>
                  <a:pt x="890" y="5536"/>
                </a:cubicBezTo>
                <a:cubicBezTo>
                  <a:pt x="1029" y="5536"/>
                  <a:pt x="1169" y="5526"/>
                  <a:pt x="1308" y="5502"/>
                </a:cubicBezTo>
                <a:cubicBezTo>
                  <a:pt x="1399" y="5502"/>
                  <a:pt x="1490" y="5502"/>
                  <a:pt x="1582" y="5472"/>
                </a:cubicBezTo>
                <a:cubicBezTo>
                  <a:pt x="1703" y="5442"/>
                  <a:pt x="1794" y="5381"/>
                  <a:pt x="1855" y="5259"/>
                </a:cubicBezTo>
                <a:cubicBezTo>
                  <a:pt x="1916" y="5016"/>
                  <a:pt x="1885" y="4803"/>
                  <a:pt x="1794" y="4591"/>
                </a:cubicBezTo>
                <a:lnTo>
                  <a:pt x="1369" y="3284"/>
                </a:lnTo>
                <a:cubicBezTo>
                  <a:pt x="737" y="1478"/>
                  <a:pt x="165" y="0"/>
                  <a:pt x="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3693;p69">
            <a:extLst>
              <a:ext uri="{FF2B5EF4-FFF2-40B4-BE49-F238E27FC236}">
                <a16:creationId xmlns:a16="http://schemas.microsoft.com/office/drawing/2014/main" xmlns="" id="{D152706A-7E09-3871-4EFD-4D6F1A7FC6DC}"/>
              </a:ext>
            </a:extLst>
          </p:cNvPr>
          <p:cNvSpPr/>
          <p:nvPr/>
        </p:nvSpPr>
        <p:spPr>
          <a:xfrm>
            <a:off x="4015029" y="2419089"/>
            <a:ext cx="32668" cy="29442"/>
          </a:xfrm>
          <a:custGeom>
            <a:avLst/>
            <a:gdLst/>
            <a:ahLst/>
            <a:cxnLst/>
            <a:rect l="l" t="t" r="r" b="b"/>
            <a:pathLst>
              <a:path w="2159" h="1946" extrusionOk="0">
                <a:moveTo>
                  <a:pt x="122" y="0"/>
                </a:moveTo>
                <a:cubicBezTo>
                  <a:pt x="92" y="0"/>
                  <a:pt x="0" y="183"/>
                  <a:pt x="0" y="486"/>
                </a:cubicBezTo>
                <a:cubicBezTo>
                  <a:pt x="61" y="882"/>
                  <a:pt x="244" y="1246"/>
                  <a:pt x="548" y="1490"/>
                </a:cubicBezTo>
                <a:cubicBezTo>
                  <a:pt x="851" y="1793"/>
                  <a:pt x="1247" y="1945"/>
                  <a:pt x="1672" y="1945"/>
                </a:cubicBezTo>
                <a:cubicBezTo>
                  <a:pt x="2007" y="1945"/>
                  <a:pt x="2159" y="1915"/>
                  <a:pt x="2159" y="1824"/>
                </a:cubicBezTo>
                <a:cubicBezTo>
                  <a:pt x="2159" y="1702"/>
                  <a:pt x="1429" y="1763"/>
                  <a:pt x="821" y="1246"/>
                </a:cubicBezTo>
                <a:cubicBezTo>
                  <a:pt x="213" y="730"/>
                  <a:pt x="244" y="0"/>
                  <a:pt x="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3694;p69">
            <a:extLst>
              <a:ext uri="{FF2B5EF4-FFF2-40B4-BE49-F238E27FC236}">
                <a16:creationId xmlns:a16="http://schemas.microsoft.com/office/drawing/2014/main" xmlns="" id="{572E3F88-C302-CFDB-F787-5B841C928BF6}"/>
              </a:ext>
            </a:extLst>
          </p:cNvPr>
          <p:cNvSpPr/>
          <p:nvPr/>
        </p:nvSpPr>
        <p:spPr>
          <a:xfrm>
            <a:off x="3872917" y="2359040"/>
            <a:ext cx="44621" cy="67447"/>
          </a:xfrm>
          <a:custGeom>
            <a:avLst/>
            <a:gdLst/>
            <a:ahLst/>
            <a:cxnLst/>
            <a:rect l="l" t="t" r="r" b="b"/>
            <a:pathLst>
              <a:path w="2949" h="4458" extrusionOk="0">
                <a:moveTo>
                  <a:pt x="1859" y="1"/>
                </a:moveTo>
                <a:cubicBezTo>
                  <a:pt x="1024" y="1"/>
                  <a:pt x="0" y="359"/>
                  <a:pt x="0" y="2115"/>
                </a:cubicBezTo>
                <a:cubicBezTo>
                  <a:pt x="0" y="4111"/>
                  <a:pt x="1380" y="4457"/>
                  <a:pt x="2252" y="4457"/>
                </a:cubicBezTo>
                <a:cubicBezTo>
                  <a:pt x="2654" y="4457"/>
                  <a:pt x="2949" y="4383"/>
                  <a:pt x="2949" y="4364"/>
                </a:cubicBezTo>
                <a:cubicBezTo>
                  <a:pt x="2949" y="4273"/>
                  <a:pt x="2918" y="170"/>
                  <a:pt x="2918" y="170"/>
                </a:cubicBezTo>
                <a:cubicBezTo>
                  <a:pt x="2882" y="158"/>
                  <a:pt x="2412" y="1"/>
                  <a:pt x="1859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3695;p69">
            <a:extLst>
              <a:ext uri="{FF2B5EF4-FFF2-40B4-BE49-F238E27FC236}">
                <a16:creationId xmlns:a16="http://schemas.microsoft.com/office/drawing/2014/main" xmlns="" id="{EFED4F9E-3263-A770-E0AA-101C5C3178E4}"/>
              </a:ext>
            </a:extLst>
          </p:cNvPr>
          <p:cNvSpPr/>
          <p:nvPr/>
        </p:nvSpPr>
        <p:spPr>
          <a:xfrm>
            <a:off x="3883948" y="2373095"/>
            <a:ext cx="20261" cy="38670"/>
          </a:xfrm>
          <a:custGeom>
            <a:avLst/>
            <a:gdLst/>
            <a:ahLst/>
            <a:cxnLst/>
            <a:rect l="l" t="t" r="r" b="b"/>
            <a:pathLst>
              <a:path w="1339" h="2556" extrusionOk="0">
                <a:moveTo>
                  <a:pt x="730" y="1"/>
                </a:moveTo>
                <a:cubicBezTo>
                  <a:pt x="487" y="61"/>
                  <a:pt x="274" y="213"/>
                  <a:pt x="183" y="457"/>
                </a:cubicBezTo>
                <a:cubicBezTo>
                  <a:pt x="61" y="700"/>
                  <a:pt x="1" y="973"/>
                  <a:pt x="1" y="1277"/>
                </a:cubicBezTo>
                <a:cubicBezTo>
                  <a:pt x="31" y="1855"/>
                  <a:pt x="335" y="2402"/>
                  <a:pt x="761" y="2523"/>
                </a:cubicBezTo>
                <a:cubicBezTo>
                  <a:pt x="814" y="2545"/>
                  <a:pt x="872" y="2555"/>
                  <a:pt x="929" y="2555"/>
                </a:cubicBezTo>
                <a:cubicBezTo>
                  <a:pt x="1034" y="2555"/>
                  <a:pt x="1138" y="2522"/>
                  <a:pt x="1216" y="2463"/>
                </a:cubicBezTo>
                <a:cubicBezTo>
                  <a:pt x="1308" y="2402"/>
                  <a:pt x="1338" y="2341"/>
                  <a:pt x="1308" y="2311"/>
                </a:cubicBezTo>
                <a:lnTo>
                  <a:pt x="1308" y="2311"/>
                </a:lnTo>
                <a:cubicBezTo>
                  <a:pt x="1308" y="2311"/>
                  <a:pt x="1277" y="2341"/>
                  <a:pt x="1186" y="2402"/>
                </a:cubicBezTo>
                <a:cubicBezTo>
                  <a:pt x="1125" y="2417"/>
                  <a:pt x="1057" y="2425"/>
                  <a:pt x="988" y="2425"/>
                </a:cubicBezTo>
                <a:cubicBezTo>
                  <a:pt x="920" y="2425"/>
                  <a:pt x="852" y="2417"/>
                  <a:pt x="791" y="2402"/>
                </a:cubicBezTo>
                <a:cubicBezTo>
                  <a:pt x="487" y="2280"/>
                  <a:pt x="244" y="1794"/>
                  <a:pt x="213" y="1247"/>
                </a:cubicBezTo>
                <a:cubicBezTo>
                  <a:pt x="213" y="1004"/>
                  <a:pt x="274" y="760"/>
                  <a:pt x="365" y="517"/>
                </a:cubicBezTo>
                <a:cubicBezTo>
                  <a:pt x="426" y="335"/>
                  <a:pt x="548" y="213"/>
                  <a:pt x="730" y="153"/>
                </a:cubicBezTo>
                <a:cubicBezTo>
                  <a:pt x="752" y="147"/>
                  <a:pt x="774" y="145"/>
                  <a:pt x="797" y="145"/>
                </a:cubicBezTo>
                <a:cubicBezTo>
                  <a:pt x="902" y="145"/>
                  <a:pt x="1009" y="199"/>
                  <a:pt x="1034" y="274"/>
                </a:cubicBezTo>
                <a:cubicBezTo>
                  <a:pt x="1095" y="365"/>
                  <a:pt x="1064" y="426"/>
                  <a:pt x="1095" y="426"/>
                </a:cubicBezTo>
                <a:cubicBezTo>
                  <a:pt x="1095" y="426"/>
                  <a:pt x="1125" y="365"/>
                  <a:pt x="1125" y="274"/>
                </a:cubicBezTo>
                <a:cubicBezTo>
                  <a:pt x="1095" y="183"/>
                  <a:pt x="1064" y="122"/>
                  <a:pt x="1004" y="92"/>
                </a:cubicBezTo>
                <a:cubicBezTo>
                  <a:pt x="913" y="1"/>
                  <a:pt x="821" y="1"/>
                  <a:pt x="730" y="1"/>
                </a:cubicBezTo>
                <a:close/>
              </a:path>
            </a:pathLst>
          </a:custGeom>
          <a:solidFill>
            <a:srgbClr val="773F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3696;p69">
            <a:extLst>
              <a:ext uri="{FF2B5EF4-FFF2-40B4-BE49-F238E27FC236}">
                <a16:creationId xmlns:a16="http://schemas.microsoft.com/office/drawing/2014/main" xmlns="" id="{128544BE-23CE-0009-507F-51015E41F3E9}"/>
              </a:ext>
            </a:extLst>
          </p:cNvPr>
          <p:cNvSpPr/>
          <p:nvPr/>
        </p:nvSpPr>
        <p:spPr>
          <a:xfrm>
            <a:off x="3889471" y="2149136"/>
            <a:ext cx="259406" cy="143956"/>
          </a:xfrm>
          <a:custGeom>
            <a:avLst/>
            <a:gdLst/>
            <a:ahLst/>
            <a:cxnLst/>
            <a:rect l="l" t="t" r="r" b="b"/>
            <a:pathLst>
              <a:path w="17144" h="9515" extrusionOk="0">
                <a:moveTo>
                  <a:pt x="9788" y="1"/>
                </a:moveTo>
                <a:lnTo>
                  <a:pt x="6535" y="62"/>
                </a:lnTo>
                <a:cubicBezTo>
                  <a:pt x="6535" y="62"/>
                  <a:pt x="1946" y="1612"/>
                  <a:pt x="1095" y="2737"/>
                </a:cubicBezTo>
                <a:cubicBezTo>
                  <a:pt x="274" y="3861"/>
                  <a:pt x="0" y="9332"/>
                  <a:pt x="0" y="9332"/>
                </a:cubicBezTo>
                <a:lnTo>
                  <a:pt x="9089" y="7235"/>
                </a:lnTo>
                <a:lnTo>
                  <a:pt x="15289" y="8664"/>
                </a:lnTo>
                <a:lnTo>
                  <a:pt x="17144" y="9515"/>
                </a:lnTo>
                <a:cubicBezTo>
                  <a:pt x="17144" y="9515"/>
                  <a:pt x="15654" y="3740"/>
                  <a:pt x="15533" y="3466"/>
                </a:cubicBezTo>
                <a:cubicBezTo>
                  <a:pt x="15411" y="3192"/>
                  <a:pt x="13739" y="700"/>
                  <a:pt x="97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3697;p69">
            <a:extLst>
              <a:ext uri="{FF2B5EF4-FFF2-40B4-BE49-F238E27FC236}">
                <a16:creationId xmlns:a16="http://schemas.microsoft.com/office/drawing/2014/main" xmlns="" id="{A8EE7C19-C69B-9724-7A78-901AF9A5857A}"/>
              </a:ext>
            </a:extLst>
          </p:cNvPr>
          <p:cNvSpPr/>
          <p:nvPr/>
        </p:nvSpPr>
        <p:spPr>
          <a:xfrm>
            <a:off x="3975006" y="2139483"/>
            <a:ext cx="82343" cy="142111"/>
          </a:xfrm>
          <a:custGeom>
            <a:avLst/>
            <a:gdLst/>
            <a:ahLst/>
            <a:cxnLst/>
            <a:rect l="l" t="t" r="r" b="b"/>
            <a:pathLst>
              <a:path w="5442" h="9393" extrusionOk="0">
                <a:moveTo>
                  <a:pt x="3071" y="1"/>
                </a:moveTo>
                <a:lnTo>
                  <a:pt x="730" y="92"/>
                </a:lnTo>
                <a:cubicBezTo>
                  <a:pt x="518" y="92"/>
                  <a:pt x="305" y="183"/>
                  <a:pt x="183" y="335"/>
                </a:cubicBezTo>
                <a:cubicBezTo>
                  <a:pt x="62" y="457"/>
                  <a:pt x="1" y="609"/>
                  <a:pt x="1" y="761"/>
                </a:cubicBezTo>
                <a:lnTo>
                  <a:pt x="1" y="1004"/>
                </a:lnTo>
                <a:lnTo>
                  <a:pt x="1369" y="700"/>
                </a:lnTo>
                <a:lnTo>
                  <a:pt x="1369" y="700"/>
                </a:lnTo>
                <a:lnTo>
                  <a:pt x="1338" y="9271"/>
                </a:lnTo>
                <a:lnTo>
                  <a:pt x="5442" y="9393"/>
                </a:lnTo>
                <a:cubicBezTo>
                  <a:pt x="5442" y="9393"/>
                  <a:pt x="5107" y="2463"/>
                  <a:pt x="5016" y="1460"/>
                </a:cubicBezTo>
                <a:cubicBezTo>
                  <a:pt x="5016" y="1156"/>
                  <a:pt x="4925" y="821"/>
                  <a:pt x="4804" y="548"/>
                </a:cubicBezTo>
                <a:cubicBezTo>
                  <a:pt x="4652" y="213"/>
                  <a:pt x="4317" y="1"/>
                  <a:pt x="39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3698;p69">
            <a:extLst>
              <a:ext uri="{FF2B5EF4-FFF2-40B4-BE49-F238E27FC236}">
                <a16:creationId xmlns:a16="http://schemas.microsoft.com/office/drawing/2014/main" xmlns="" id="{FBF77A1D-5E6D-5274-0034-7A56C41C5928}"/>
              </a:ext>
            </a:extLst>
          </p:cNvPr>
          <p:cNvSpPr/>
          <p:nvPr/>
        </p:nvSpPr>
        <p:spPr>
          <a:xfrm>
            <a:off x="3902801" y="2242953"/>
            <a:ext cx="223547" cy="74981"/>
          </a:xfrm>
          <a:custGeom>
            <a:avLst/>
            <a:gdLst/>
            <a:ahLst/>
            <a:cxnLst/>
            <a:rect l="l" t="t" r="r" b="b"/>
            <a:pathLst>
              <a:path w="14774" h="4956" extrusionOk="0">
                <a:moveTo>
                  <a:pt x="8268" y="1"/>
                </a:moveTo>
                <a:lnTo>
                  <a:pt x="1" y="2888"/>
                </a:lnTo>
                <a:lnTo>
                  <a:pt x="1" y="4955"/>
                </a:lnTo>
                <a:cubicBezTo>
                  <a:pt x="2817" y="3962"/>
                  <a:pt x="5773" y="3462"/>
                  <a:pt x="8735" y="3462"/>
                </a:cubicBezTo>
                <a:cubicBezTo>
                  <a:pt x="10759" y="3462"/>
                  <a:pt x="12786" y="3696"/>
                  <a:pt x="14773" y="4165"/>
                </a:cubicBezTo>
                <a:lnTo>
                  <a:pt x="14652" y="1885"/>
                </a:lnTo>
                <a:lnTo>
                  <a:pt x="8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3699;p69">
            <a:extLst>
              <a:ext uri="{FF2B5EF4-FFF2-40B4-BE49-F238E27FC236}">
                <a16:creationId xmlns:a16="http://schemas.microsoft.com/office/drawing/2014/main" xmlns="" id="{3692B33C-44C7-709D-37C0-50F2F4CE7F7C}"/>
              </a:ext>
            </a:extLst>
          </p:cNvPr>
          <p:cNvSpPr/>
          <p:nvPr/>
        </p:nvSpPr>
        <p:spPr>
          <a:xfrm>
            <a:off x="3879817" y="2241969"/>
            <a:ext cx="272283" cy="54345"/>
          </a:xfrm>
          <a:custGeom>
            <a:avLst/>
            <a:gdLst/>
            <a:ahLst/>
            <a:cxnLst/>
            <a:rect l="l" t="t" r="r" b="b"/>
            <a:pathLst>
              <a:path w="17995" h="3592" extrusionOk="0">
                <a:moveTo>
                  <a:pt x="12158" y="0"/>
                </a:moveTo>
                <a:cubicBezTo>
                  <a:pt x="12087" y="0"/>
                  <a:pt x="12017" y="2"/>
                  <a:pt x="11946" y="5"/>
                </a:cubicBezTo>
                <a:lnTo>
                  <a:pt x="6444" y="187"/>
                </a:lnTo>
                <a:cubicBezTo>
                  <a:pt x="5076" y="218"/>
                  <a:pt x="3800" y="826"/>
                  <a:pt x="2888" y="1829"/>
                </a:cubicBezTo>
                <a:lnTo>
                  <a:pt x="0" y="3592"/>
                </a:lnTo>
                <a:cubicBezTo>
                  <a:pt x="0" y="3592"/>
                  <a:pt x="608" y="3500"/>
                  <a:pt x="1581" y="3257"/>
                </a:cubicBezTo>
                <a:cubicBezTo>
                  <a:pt x="3404" y="2801"/>
                  <a:pt x="6535" y="2011"/>
                  <a:pt x="9392" y="1950"/>
                </a:cubicBezTo>
                <a:cubicBezTo>
                  <a:pt x="12310" y="1950"/>
                  <a:pt x="15198" y="2376"/>
                  <a:pt x="17994" y="3196"/>
                </a:cubicBezTo>
                <a:lnTo>
                  <a:pt x="15836" y="1616"/>
                </a:lnTo>
                <a:lnTo>
                  <a:pt x="15563" y="1373"/>
                </a:lnTo>
                <a:cubicBezTo>
                  <a:pt x="14642" y="509"/>
                  <a:pt x="13421" y="0"/>
                  <a:pt x="121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3700;p69">
            <a:extLst>
              <a:ext uri="{FF2B5EF4-FFF2-40B4-BE49-F238E27FC236}">
                <a16:creationId xmlns:a16="http://schemas.microsoft.com/office/drawing/2014/main" xmlns="" id="{2773A608-0BB2-6428-5B8D-92CD6C23F317}"/>
              </a:ext>
            </a:extLst>
          </p:cNvPr>
          <p:cNvSpPr/>
          <p:nvPr/>
        </p:nvSpPr>
        <p:spPr>
          <a:xfrm>
            <a:off x="3887625" y="2270519"/>
            <a:ext cx="255276" cy="38670"/>
          </a:xfrm>
          <a:custGeom>
            <a:avLst/>
            <a:gdLst/>
            <a:ahLst/>
            <a:cxnLst/>
            <a:rect l="l" t="t" r="r" b="b"/>
            <a:pathLst>
              <a:path w="16871" h="2556" extrusionOk="0">
                <a:moveTo>
                  <a:pt x="10336" y="0"/>
                </a:moveTo>
                <a:cubicBezTo>
                  <a:pt x="9617" y="0"/>
                  <a:pt x="8897" y="41"/>
                  <a:pt x="8177" y="124"/>
                </a:cubicBezTo>
                <a:cubicBezTo>
                  <a:pt x="6961" y="215"/>
                  <a:pt x="5776" y="306"/>
                  <a:pt x="4712" y="458"/>
                </a:cubicBezTo>
                <a:cubicBezTo>
                  <a:pt x="3770" y="610"/>
                  <a:pt x="2858" y="823"/>
                  <a:pt x="1946" y="1097"/>
                </a:cubicBezTo>
                <a:cubicBezTo>
                  <a:pt x="1612" y="1188"/>
                  <a:pt x="1247" y="1309"/>
                  <a:pt x="913" y="1431"/>
                </a:cubicBezTo>
                <a:cubicBezTo>
                  <a:pt x="639" y="1522"/>
                  <a:pt x="396" y="1674"/>
                  <a:pt x="214" y="1856"/>
                </a:cubicBezTo>
                <a:cubicBezTo>
                  <a:pt x="62" y="2008"/>
                  <a:pt x="1" y="2191"/>
                  <a:pt x="1" y="2373"/>
                </a:cubicBezTo>
                <a:cubicBezTo>
                  <a:pt x="1" y="2434"/>
                  <a:pt x="1" y="2495"/>
                  <a:pt x="31" y="2556"/>
                </a:cubicBezTo>
                <a:cubicBezTo>
                  <a:pt x="31" y="2312"/>
                  <a:pt x="92" y="2100"/>
                  <a:pt x="274" y="1948"/>
                </a:cubicBezTo>
                <a:cubicBezTo>
                  <a:pt x="457" y="1765"/>
                  <a:pt x="700" y="1613"/>
                  <a:pt x="973" y="1553"/>
                </a:cubicBezTo>
                <a:cubicBezTo>
                  <a:pt x="1277" y="1461"/>
                  <a:pt x="1612" y="1340"/>
                  <a:pt x="2007" y="1249"/>
                </a:cubicBezTo>
                <a:cubicBezTo>
                  <a:pt x="2767" y="1036"/>
                  <a:pt x="3709" y="823"/>
                  <a:pt x="4743" y="671"/>
                </a:cubicBezTo>
                <a:cubicBezTo>
                  <a:pt x="5806" y="519"/>
                  <a:pt x="6961" y="458"/>
                  <a:pt x="8177" y="367"/>
                </a:cubicBezTo>
                <a:cubicBezTo>
                  <a:pt x="8967" y="276"/>
                  <a:pt x="9757" y="231"/>
                  <a:pt x="10543" y="231"/>
                </a:cubicBezTo>
                <a:cubicBezTo>
                  <a:pt x="11845" y="231"/>
                  <a:pt x="13139" y="352"/>
                  <a:pt x="14408" y="580"/>
                </a:cubicBezTo>
                <a:cubicBezTo>
                  <a:pt x="15047" y="671"/>
                  <a:pt x="15624" y="853"/>
                  <a:pt x="16232" y="1097"/>
                </a:cubicBezTo>
                <a:cubicBezTo>
                  <a:pt x="16621" y="1263"/>
                  <a:pt x="16807" y="1404"/>
                  <a:pt x="16859" y="1404"/>
                </a:cubicBezTo>
                <a:cubicBezTo>
                  <a:pt x="16864" y="1404"/>
                  <a:pt x="16868" y="1403"/>
                  <a:pt x="16870" y="1401"/>
                </a:cubicBezTo>
                <a:cubicBezTo>
                  <a:pt x="16870" y="1401"/>
                  <a:pt x="16810" y="1370"/>
                  <a:pt x="16718" y="1279"/>
                </a:cubicBezTo>
                <a:cubicBezTo>
                  <a:pt x="16566" y="1188"/>
                  <a:pt x="16414" y="1097"/>
                  <a:pt x="16263" y="1005"/>
                </a:cubicBezTo>
                <a:cubicBezTo>
                  <a:pt x="15685" y="732"/>
                  <a:pt x="15077" y="549"/>
                  <a:pt x="14469" y="428"/>
                </a:cubicBezTo>
                <a:cubicBezTo>
                  <a:pt x="13092" y="148"/>
                  <a:pt x="11714" y="0"/>
                  <a:pt x="103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3701;p69">
            <a:extLst>
              <a:ext uri="{FF2B5EF4-FFF2-40B4-BE49-F238E27FC236}">
                <a16:creationId xmlns:a16="http://schemas.microsoft.com/office/drawing/2014/main" xmlns="" id="{438452D7-ADB3-4E8A-2CCA-08E01DFF96CD}"/>
              </a:ext>
            </a:extLst>
          </p:cNvPr>
          <p:cNvSpPr/>
          <p:nvPr/>
        </p:nvSpPr>
        <p:spPr>
          <a:xfrm>
            <a:off x="3889925" y="2237717"/>
            <a:ext cx="262629" cy="50774"/>
          </a:xfrm>
          <a:custGeom>
            <a:avLst/>
            <a:gdLst/>
            <a:ahLst/>
            <a:cxnLst/>
            <a:rect l="l" t="t" r="r" b="b"/>
            <a:pathLst>
              <a:path w="17357" h="3356" extrusionOk="0">
                <a:moveTo>
                  <a:pt x="11540" y="0"/>
                </a:moveTo>
                <a:cubicBezTo>
                  <a:pt x="10650" y="0"/>
                  <a:pt x="9703" y="29"/>
                  <a:pt x="8724" y="73"/>
                </a:cubicBezTo>
                <a:cubicBezTo>
                  <a:pt x="7509" y="134"/>
                  <a:pt x="6323" y="195"/>
                  <a:pt x="5229" y="286"/>
                </a:cubicBezTo>
                <a:cubicBezTo>
                  <a:pt x="4955" y="286"/>
                  <a:pt x="4682" y="316"/>
                  <a:pt x="4439" y="407"/>
                </a:cubicBezTo>
                <a:cubicBezTo>
                  <a:pt x="4195" y="499"/>
                  <a:pt x="3983" y="651"/>
                  <a:pt x="3770" y="833"/>
                </a:cubicBezTo>
                <a:cubicBezTo>
                  <a:pt x="3435" y="1198"/>
                  <a:pt x="3162" y="1532"/>
                  <a:pt x="2888" y="1866"/>
                </a:cubicBezTo>
                <a:lnTo>
                  <a:pt x="761" y="2961"/>
                </a:lnTo>
                <a:lnTo>
                  <a:pt x="183" y="3265"/>
                </a:lnTo>
                <a:cubicBezTo>
                  <a:pt x="122" y="3295"/>
                  <a:pt x="62" y="3325"/>
                  <a:pt x="1" y="3356"/>
                </a:cubicBezTo>
                <a:cubicBezTo>
                  <a:pt x="62" y="3356"/>
                  <a:pt x="122" y="3325"/>
                  <a:pt x="214" y="3295"/>
                </a:cubicBezTo>
                <a:lnTo>
                  <a:pt x="791" y="2991"/>
                </a:lnTo>
                <a:lnTo>
                  <a:pt x="2949" y="1958"/>
                </a:lnTo>
                <a:cubicBezTo>
                  <a:pt x="3223" y="1654"/>
                  <a:pt x="3527" y="1289"/>
                  <a:pt x="3861" y="955"/>
                </a:cubicBezTo>
                <a:cubicBezTo>
                  <a:pt x="4013" y="772"/>
                  <a:pt x="4226" y="651"/>
                  <a:pt x="4469" y="559"/>
                </a:cubicBezTo>
                <a:cubicBezTo>
                  <a:pt x="4712" y="468"/>
                  <a:pt x="4955" y="438"/>
                  <a:pt x="5229" y="438"/>
                </a:cubicBezTo>
                <a:cubicBezTo>
                  <a:pt x="6293" y="347"/>
                  <a:pt x="7478" y="286"/>
                  <a:pt x="8724" y="255"/>
                </a:cubicBezTo>
                <a:cubicBezTo>
                  <a:pt x="10031" y="164"/>
                  <a:pt x="11338" y="164"/>
                  <a:pt x="12463" y="164"/>
                </a:cubicBezTo>
                <a:cubicBezTo>
                  <a:pt x="12737" y="164"/>
                  <a:pt x="13010" y="195"/>
                  <a:pt x="13284" y="255"/>
                </a:cubicBezTo>
                <a:cubicBezTo>
                  <a:pt x="13527" y="316"/>
                  <a:pt x="13770" y="438"/>
                  <a:pt x="13952" y="590"/>
                </a:cubicBezTo>
                <a:cubicBezTo>
                  <a:pt x="14135" y="772"/>
                  <a:pt x="14287" y="955"/>
                  <a:pt x="14439" y="1137"/>
                </a:cubicBezTo>
                <a:cubicBezTo>
                  <a:pt x="14591" y="1350"/>
                  <a:pt x="14712" y="1532"/>
                  <a:pt x="14864" y="1684"/>
                </a:cubicBezTo>
                <a:lnTo>
                  <a:pt x="16658" y="2748"/>
                </a:lnTo>
                <a:lnTo>
                  <a:pt x="17174" y="3052"/>
                </a:lnTo>
                <a:cubicBezTo>
                  <a:pt x="17235" y="3082"/>
                  <a:pt x="17296" y="3113"/>
                  <a:pt x="17357" y="3143"/>
                </a:cubicBezTo>
                <a:cubicBezTo>
                  <a:pt x="17326" y="3082"/>
                  <a:pt x="17266" y="3052"/>
                  <a:pt x="17235" y="3021"/>
                </a:cubicBezTo>
                <a:lnTo>
                  <a:pt x="16749" y="2717"/>
                </a:lnTo>
                <a:lnTo>
                  <a:pt x="14955" y="1593"/>
                </a:lnTo>
                <a:lnTo>
                  <a:pt x="14530" y="1046"/>
                </a:lnTo>
                <a:cubicBezTo>
                  <a:pt x="14408" y="833"/>
                  <a:pt x="14226" y="651"/>
                  <a:pt x="14044" y="468"/>
                </a:cubicBezTo>
                <a:cubicBezTo>
                  <a:pt x="13831" y="316"/>
                  <a:pt x="13588" y="164"/>
                  <a:pt x="13344" y="103"/>
                </a:cubicBezTo>
                <a:cubicBezTo>
                  <a:pt x="13071" y="43"/>
                  <a:pt x="12767" y="12"/>
                  <a:pt x="12493" y="12"/>
                </a:cubicBezTo>
                <a:cubicBezTo>
                  <a:pt x="12184" y="4"/>
                  <a:pt x="11866" y="0"/>
                  <a:pt x="115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3702;p69">
            <a:extLst>
              <a:ext uri="{FF2B5EF4-FFF2-40B4-BE49-F238E27FC236}">
                <a16:creationId xmlns:a16="http://schemas.microsoft.com/office/drawing/2014/main" xmlns="" id="{11E81428-3B3E-F079-4868-6DCB65F5455A}"/>
              </a:ext>
            </a:extLst>
          </p:cNvPr>
          <p:cNvSpPr/>
          <p:nvPr/>
        </p:nvSpPr>
        <p:spPr>
          <a:xfrm>
            <a:off x="3974553" y="2150467"/>
            <a:ext cx="22092" cy="90670"/>
          </a:xfrm>
          <a:custGeom>
            <a:avLst/>
            <a:gdLst/>
            <a:ahLst/>
            <a:cxnLst/>
            <a:rect l="l" t="t" r="r" b="b"/>
            <a:pathLst>
              <a:path w="1460" h="5993" extrusionOk="0">
                <a:moveTo>
                  <a:pt x="1081" y="1"/>
                </a:moveTo>
                <a:cubicBezTo>
                  <a:pt x="1065" y="1"/>
                  <a:pt x="1050" y="2"/>
                  <a:pt x="1034" y="4"/>
                </a:cubicBezTo>
                <a:cubicBezTo>
                  <a:pt x="700" y="95"/>
                  <a:pt x="457" y="156"/>
                  <a:pt x="274" y="217"/>
                </a:cubicBezTo>
                <a:cubicBezTo>
                  <a:pt x="183" y="217"/>
                  <a:pt x="92" y="247"/>
                  <a:pt x="1" y="308"/>
                </a:cubicBezTo>
                <a:cubicBezTo>
                  <a:pt x="92" y="308"/>
                  <a:pt x="183" y="278"/>
                  <a:pt x="305" y="278"/>
                </a:cubicBezTo>
                <a:lnTo>
                  <a:pt x="1064" y="95"/>
                </a:lnTo>
                <a:cubicBezTo>
                  <a:pt x="1216" y="95"/>
                  <a:pt x="1338" y="217"/>
                  <a:pt x="1338" y="369"/>
                </a:cubicBezTo>
                <a:lnTo>
                  <a:pt x="1338" y="1007"/>
                </a:lnTo>
                <a:lnTo>
                  <a:pt x="1338" y="2405"/>
                </a:lnTo>
                <a:lnTo>
                  <a:pt x="1338" y="4959"/>
                </a:lnTo>
                <a:cubicBezTo>
                  <a:pt x="1368" y="5263"/>
                  <a:pt x="1368" y="5536"/>
                  <a:pt x="1368" y="5718"/>
                </a:cubicBezTo>
                <a:cubicBezTo>
                  <a:pt x="1338" y="5810"/>
                  <a:pt x="1368" y="5901"/>
                  <a:pt x="1368" y="5992"/>
                </a:cubicBezTo>
                <a:cubicBezTo>
                  <a:pt x="1399" y="5901"/>
                  <a:pt x="1399" y="5810"/>
                  <a:pt x="1399" y="5718"/>
                </a:cubicBezTo>
                <a:cubicBezTo>
                  <a:pt x="1429" y="5567"/>
                  <a:pt x="1429" y="5293"/>
                  <a:pt x="1429" y="4959"/>
                </a:cubicBezTo>
                <a:cubicBezTo>
                  <a:pt x="1460" y="4320"/>
                  <a:pt x="1460" y="3408"/>
                  <a:pt x="1460" y="2405"/>
                </a:cubicBezTo>
                <a:lnTo>
                  <a:pt x="1460" y="1007"/>
                </a:lnTo>
                <a:lnTo>
                  <a:pt x="1460" y="399"/>
                </a:lnTo>
                <a:cubicBezTo>
                  <a:pt x="1460" y="174"/>
                  <a:pt x="1277" y="1"/>
                  <a:pt x="10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3703;p69">
            <a:extLst>
              <a:ext uri="{FF2B5EF4-FFF2-40B4-BE49-F238E27FC236}">
                <a16:creationId xmlns:a16="http://schemas.microsoft.com/office/drawing/2014/main" xmlns="" id="{9B64A6CB-DC1E-EF7B-4134-3DF925019EE4}"/>
              </a:ext>
            </a:extLst>
          </p:cNvPr>
          <p:cNvSpPr/>
          <p:nvPr/>
        </p:nvSpPr>
        <p:spPr>
          <a:xfrm>
            <a:off x="4049528" y="2151434"/>
            <a:ext cx="5523" cy="87856"/>
          </a:xfrm>
          <a:custGeom>
            <a:avLst/>
            <a:gdLst/>
            <a:ahLst/>
            <a:cxnLst/>
            <a:rect l="l" t="t" r="r" b="b"/>
            <a:pathLst>
              <a:path w="365" h="5807" extrusionOk="0">
                <a:moveTo>
                  <a:pt x="30" y="1"/>
                </a:moveTo>
                <a:cubicBezTo>
                  <a:pt x="0" y="305"/>
                  <a:pt x="0" y="578"/>
                  <a:pt x="30" y="852"/>
                </a:cubicBezTo>
                <a:cubicBezTo>
                  <a:pt x="30" y="1399"/>
                  <a:pt x="61" y="2129"/>
                  <a:pt x="91" y="2919"/>
                </a:cubicBezTo>
                <a:cubicBezTo>
                  <a:pt x="122" y="3709"/>
                  <a:pt x="182" y="4439"/>
                  <a:pt x="243" y="4955"/>
                </a:cubicBezTo>
                <a:cubicBezTo>
                  <a:pt x="243" y="5259"/>
                  <a:pt x="304" y="5533"/>
                  <a:pt x="365" y="5806"/>
                </a:cubicBezTo>
                <a:cubicBezTo>
                  <a:pt x="365" y="5533"/>
                  <a:pt x="365" y="5229"/>
                  <a:pt x="334" y="4955"/>
                </a:cubicBezTo>
                <a:cubicBezTo>
                  <a:pt x="304" y="4378"/>
                  <a:pt x="274" y="3709"/>
                  <a:pt x="243" y="2919"/>
                </a:cubicBezTo>
                <a:cubicBezTo>
                  <a:pt x="182" y="2098"/>
                  <a:pt x="152" y="1369"/>
                  <a:pt x="122" y="852"/>
                </a:cubicBezTo>
                <a:cubicBezTo>
                  <a:pt x="91" y="578"/>
                  <a:pt x="61" y="274"/>
                  <a:pt x="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3704;p69">
            <a:extLst>
              <a:ext uri="{FF2B5EF4-FFF2-40B4-BE49-F238E27FC236}">
                <a16:creationId xmlns:a16="http://schemas.microsoft.com/office/drawing/2014/main" xmlns="" id="{A07D6EE2-5E49-F8A0-5285-93EF0443FBAB}"/>
              </a:ext>
            </a:extLst>
          </p:cNvPr>
          <p:cNvSpPr/>
          <p:nvPr/>
        </p:nvSpPr>
        <p:spPr>
          <a:xfrm>
            <a:off x="4325019" y="4296721"/>
            <a:ext cx="199609" cy="165560"/>
          </a:xfrm>
          <a:custGeom>
            <a:avLst/>
            <a:gdLst/>
            <a:ahLst/>
            <a:cxnLst/>
            <a:rect l="l" t="t" r="r" b="b"/>
            <a:pathLst>
              <a:path w="13192" h="10943" extrusionOk="0">
                <a:moveTo>
                  <a:pt x="12979" y="0"/>
                </a:moveTo>
                <a:lnTo>
                  <a:pt x="6383" y="213"/>
                </a:lnTo>
                <a:lnTo>
                  <a:pt x="6809" y="6991"/>
                </a:lnTo>
                <a:cubicBezTo>
                  <a:pt x="6809" y="6991"/>
                  <a:pt x="31" y="9666"/>
                  <a:pt x="0" y="10943"/>
                </a:cubicBezTo>
                <a:lnTo>
                  <a:pt x="13192" y="10608"/>
                </a:lnTo>
                <a:lnTo>
                  <a:pt x="129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3705;p69">
            <a:extLst>
              <a:ext uri="{FF2B5EF4-FFF2-40B4-BE49-F238E27FC236}">
                <a16:creationId xmlns:a16="http://schemas.microsoft.com/office/drawing/2014/main" xmlns="" id="{39730605-981E-911C-8DC9-08B6A20B7E58}"/>
              </a:ext>
            </a:extLst>
          </p:cNvPr>
          <p:cNvSpPr/>
          <p:nvPr/>
        </p:nvSpPr>
        <p:spPr>
          <a:xfrm>
            <a:off x="4425277" y="4373972"/>
            <a:ext cx="21623" cy="4872"/>
          </a:xfrm>
          <a:custGeom>
            <a:avLst/>
            <a:gdLst/>
            <a:ahLst/>
            <a:cxnLst/>
            <a:rect l="l" t="t" r="r" b="b"/>
            <a:pathLst>
              <a:path w="1429" h="322" extrusionOk="0">
                <a:moveTo>
                  <a:pt x="730" y="1"/>
                </a:moveTo>
                <a:cubicBezTo>
                  <a:pt x="304" y="1"/>
                  <a:pt x="0" y="213"/>
                  <a:pt x="31" y="244"/>
                </a:cubicBezTo>
                <a:cubicBezTo>
                  <a:pt x="39" y="260"/>
                  <a:pt x="65" y="265"/>
                  <a:pt x="107" y="265"/>
                </a:cubicBezTo>
                <a:cubicBezTo>
                  <a:pt x="200" y="265"/>
                  <a:pt x="369" y="237"/>
                  <a:pt x="570" y="237"/>
                </a:cubicBezTo>
                <a:cubicBezTo>
                  <a:pt x="621" y="237"/>
                  <a:pt x="675" y="239"/>
                  <a:pt x="730" y="244"/>
                </a:cubicBezTo>
                <a:cubicBezTo>
                  <a:pt x="1022" y="244"/>
                  <a:pt x="1255" y="322"/>
                  <a:pt x="1352" y="322"/>
                </a:cubicBezTo>
                <a:cubicBezTo>
                  <a:pt x="1377" y="322"/>
                  <a:pt x="1393" y="317"/>
                  <a:pt x="1399" y="305"/>
                </a:cubicBezTo>
                <a:cubicBezTo>
                  <a:pt x="1429" y="244"/>
                  <a:pt x="1155" y="31"/>
                  <a:pt x="73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3706;p69">
            <a:extLst>
              <a:ext uri="{FF2B5EF4-FFF2-40B4-BE49-F238E27FC236}">
                <a16:creationId xmlns:a16="http://schemas.microsoft.com/office/drawing/2014/main" xmlns="" id="{A9D88873-F4F5-B0EC-8F49-0C47A72AA4E1}"/>
              </a:ext>
            </a:extLst>
          </p:cNvPr>
          <p:cNvSpPr/>
          <p:nvPr/>
        </p:nvSpPr>
        <p:spPr>
          <a:xfrm>
            <a:off x="4429877" y="4337192"/>
            <a:ext cx="30368" cy="17519"/>
          </a:xfrm>
          <a:custGeom>
            <a:avLst/>
            <a:gdLst/>
            <a:ahLst/>
            <a:cxnLst/>
            <a:rect l="l" t="t" r="r" b="b"/>
            <a:pathLst>
              <a:path w="2007" h="1158" extrusionOk="0">
                <a:moveTo>
                  <a:pt x="1657" y="228"/>
                </a:moveTo>
                <a:cubicBezTo>
                  <a:pt x="1710" y="228"/>
                  <a:pt x="1748" y="243"/>
                  <a:pt x="1763" y="274"/>
                </a:cubicBezTo>
                <a:cubicBezTo>
                  <a:pt x="1794" y="334"/>
                  <a:pt x="1763" y="304"/>
                  <a:pt x="1763" y="365"/>
                </a:cubicBezTo>
                <a:cubicBezTo>
                  <a:pt x="1733" y="395"/>
                  <a:pt x="1672" y="426"/>
                  <a:pt x="1611" y="456"/>
                </a:cubicBezTo>
                <a:cubicBezTo>
                  <a:pt x="1520" y="547"/>
                  <a:pt x="1399" y="608"/>
                  <a:pt x="1277" y="669"/>
                </a:cubicBezTo>
                <a:cubicBezTo>
                  <a:pt x="1064" y="790"/>
                  <a:pt x="851" y="882"/>
                  <a:pt x="639" y="942"/>
                </a:cubicBezTo>
                <a:cubicBezTo>
                  <a:pt x="469" y="967"/>
                  <a:pt x="300" y="1010"/>
                  <a:pt x="131" y="1073"/>
                </a:cubicBezTo>
                <a:lnTo>
                  <a:pt x="131" y="1073"/>
                </a:lnTo>
                <a:cubicBezTo>
                  <a:pt x="214" y="993"/>
                  <a:pt x="347" y="866"/>
                  <a:pt x="517" y="730"/>
                </a:cubicBezTo>
                <a:cubicBezTo>
                  <a:pt x="699" y="608"/>
                  <a:pt x="882" y="486"/>
                  <a:pt x="1095" y="395"/>
                </a:cubicBezTo>
                <a:cubicBezTo>
                  <a:pt x="1216" y="334"/>
                  <a:pt x="1338" y="304"/>
                  <a:pt x="1459" y="274"/>
                </a:cubicBezTo>
                <a:cubicBezTo>
                  <a:pt x="1535" y="243"/>
                  <a:pt x="1604" y="228"/>
                  <a:pt x="1657" y="228"/>
                </a:cubicBezTo>
                <a:close/>
                <a:moveTo>
                  <a:pt x="1672" y="0"/>
                </a:moveTo>
                <a:cubicBezTo>
                  <a:pt x="1581" y="0"/>
                  <a:pt x="1490" y="30"/>
                  <a:pt x="1429" y="61"/>
                </a:cubicBezTo>
                <a:cubicBezTo>
                  <a:pt x="1277" y="91"/>
                  <a:pt x="1155" y="152"/>
                  <a:pt x="1003" y="213"/>
                </a:cubicBezTo>
                <a:cubicBezTo>
                  <a:pt x="791" y="304"/>
                  <a:pt x="578" y="456"/>
                  <a:pt x="426" y="608"/>
                </a:cubicBezTo>
                <a:cubicBezTo>
                  <a:pt x="207" y="827"/>
                  <a:pt x="98" y="1014"/>
                  <a:pt x="55" y="1102"/>
                </a:cubicBezTo>
                <a:lnTo>
                  <a:pt x="55" y="1102"/>
                </a:lnTo>
                <a:cubicBezTo>
                  <a:pt x="37" y="1109"/>
                  <a:pt x="18" y="1117"/>
                  <a:pt x="0" y="1125"/>
                </a:cubicBezTo>
                <a:cubicBezTo>
                  <a:pt x="14" y="1127"/>
                  <a:pt x="28" y="1128"/>
                  <a:pt x="41" y="1130"/>
                </a:cubicBezTo>
                <a:lnTo>
                  <a:pt x="41" y="1130"/>
                </a:lnTo>
                <a:cubicBezTo>
                  <a:pt x="34" y="1146"/>
                  <a:pt x="31" y="1155"/>
                  <a:pt x="31" y="1155"/>
                </a:cubicBezTo>
                <a:cubicBezTo>
                  <a:pt x="31" y="1157"/>
                  <a:pt x="31" y="1158"/>
                  <a:pt x="33" y="1158"/>
                </a:cubicBezTo>
                <a:cubicBezTo>
                  <a:pt x="38" y="1158"/>
                  <a:pt x="49" y="1149"/>
                  <a:pt x="67" y="1133"/>
                </a:cubicBezTo>
                <a:lnTo>
                  <a:pt x="67" y="1133"/>
                </a:lnTo>
                <a:cubicBezTo>
                  <a:pt x="135" y="1141"/>
                  <a:pt x="205" y="1145"/>
                  <a:pt x="276" y="1145"/>
                </a:cubicBezTo>
                <a:cubicBezTo>
                  <a:pt x="409" y="1145"/>
                  <a:pt x="544" y="1130"/>
                  <a:pt x="669" y="1094"/>
                </a:cubicBezTo>
                <a:cubicBezTo>
                  <a:pt x="912" y="1034"/>
                  <a:pt x="1125" y="973"/>
                  <a:pt x="1368" y="851"/>
                </a:cubicBezTo>
                <a:cubicBezTo>
                  <a:pt x="1490" y="790"/>
                  <a:pt x="1611" y="730"/>
                  <a:pt x="1733" y="638"/>
                </a:cubicBezTo>
                <a:cubicBezTo>
                  <a:pt x="1794" y="608"/>
                  <a:pt x="1885" y="547"/>
                  <a:pt x="1946" y="486"/>
                </a:cubicBezTo>
                <a:cubicBezTo>
                  <a:pt x="2006" y="395"/>
                  <a:pt x="2006" y="243"/>
                  <a:pt x="1946" y="152"/>
                </a:cubicBezTo>
                <a:cubicBezTo>
                  <a:pt x="1885" y="61"/>
                  <a:pt x="1763" y="0"/>
                  <a:pt x="16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3707;p69">
            <a:extLst>
              <a:ext uri="{FF2B5EF4-FFF2-40B4-BE49-F238E27FC236}">
                <a16:creationId xmlns:a16="http://schemas.microsoft.com/office/drawing/2014/main" xmlns="" id="{508BCFB6-C3F1-B2E5-5900-8ABB330D0AC0}"/>
              </a:ext>
            </a:extLst>
          </p:cNvPr>
          <p:cNvSpPr/>
          <p:nvPr/>
        </p:nvSpPr>
        <p:spPr>
          <a:xfrm>
            <a:off x="4417454" y="4324317"/>
            <a:ext cx="16569" cy="31273"/>
          </a:xfrm>
          <a:custGeom>
            <a:avLst/>
            <a:gdLst/>
            <a:ahLst/>
            <a:cxnLst/>
            <a:rect l="l" t="t" r="r" b="b"/>
            <a:pathLst>
              <a:path w="1095" h="2067" extrusionOk="0">
                <a:moveTo>
                  <a:pt x="365" y="0"/>
                </a:moveTo>
                <a:cubicBezTo>
                  <a:pt x="244" y="0"/>
                  <a:pt x="122" y="61"/>
                  <a:pt x="92" y="182"/>
                </a:cubicBezTo>
                <a:cubicBezTo>
                  <a:pt x="61" y="243"/>
                  <a:pt x="31" y="334"/>
                  <a:pt x="31" y="426"/>
                </a:cubicBezTo>
                <a:cubicBezTo>
                  <a:pt x="1" y="578"/>
                  <a:pt x="1" y="729"/>
                  <a:pt x="31" y="881"/>
                </a:cubicBezTo>
                <a:cubicBezTo>
                  <a:pt x="61" y="1125"/>
                  <a:pt x="183" y="1337"/>
                  <a:pt x="335" y="1550"/>
                </a:cubicBezTo>
                <a:cubicBezTo>
                  <a:pt x="543" y="1836"/>
                  <a:pt x="773" y="1922"/>
                  <a:pt x="854" y="1922"/>
                </a:cubicBezTo>
                <a:cubicBezTo>
                  <a:pt x="868" y="1922"/>
                  <a:pt x="878" y="1919"/>
                  <a:pt x="882" y="1915"/>
                </a:cubicBezTo>
                <a:cubicBezTo>
                  <a:pt x="882" y="1885"/>
                  <a:pt x="669" y="1763"/>
                  <a:pt x="457" y="1459"/>
                </a:cubicBezTo>
                <a:cubicBezTo>
                  <a:pt x="335" y="1246"/>
                  <a:pt x="244" y="1064"/>
                  <a:pt x="244" y="821"/>
                </a:cubicBezTo>
                <a:cubicBezTo>
                  <a:pt x="213" y="699"/>
                  <a:pt x="213" y="578"/>
                  <a:pt x="244" y="456"/>
                </a:cubicBezTo>
                <a:cubicBezTo>
                  <a:pt x="244" y="320"/>
                  <a:pt x="293" y="208"/>
                  <a:pt x="325" y="208"/>
                </a:cubicBezTo>
                <a:cubicBezTo>
                  <a:pt x="328" y="208"/>
                  <a:pt x="332" y="210"/>
                  <a:pt x="335" y="213"/>
                </a:cubicBezTo>
                <a:cubicBezTo>
                  <a:pt x="396" y="243"/>
                  <a:pt x="517" y="304"/>
                  <a:pt x="578" y="426"/>
                </a:cubicBezTo>
                <a:cubicBezTo>
                  <a:pt x="639" y="547"/>
                  <a:pt x="700" y="638"/>
                  <a:pt x="761" y="790"/>
                </a:cubicBezTo>
                <a:cubicBezTo>
                  <a:pt x="821" y="973"/>
                  <a:pt x="882" y="1216"/>
                  <a:pt x="913" y="1429"/>
                </a:cubicBezTo>
                <a:cubicBezTo>
                  <a:pt x="973" y="1793"/>
                  <a:pt x="882" y="2037"/>
                  <a:pt x="913" y="2067"/>
                </a:cubicBezTo>
                <a:cubicBezTo>
                  <a:pt x="1034" y="1854"/>
                  <a:pt x="1095" y="1641"/>
                  <a:pt x="1065" y="1429"/>
                </a:cubicBezTo>
                <a:cubicBezTo>
                  <a:pt x="1065" y="1155"/>
                  <a:pt x="1034" y="912"/>
                  <a:pt x="973" y="699"/>
                </a:cubicBezTo>
                <a:cubicBezTo>
                  <a:pt x="913" y="547"/>
                  <a:pt x="852" y="426"/>
                  <a:pt x="791" y="304"/>
                </a:cubicBezTo>
                <a:cubicBezTo>
                  <a:pt x="700" y="122"/>
                  <a:pt x="548" y="0"/>
                  <a:pt x="3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3708;p69">
            <a:extLst>
              <a:ext uri="{FF2B5EF4-FFF2-40B4-BE49-F238E27FC236}">
                <a16:creationId xmlns:a16="http://schemas.microsoft.com/office/drawing/2014/main" xmlns="" id="{878F832C-C1E4-5D5E-63B4-5B5AAF26F382}"/>
              </a:ext>
            </a:extLst>
          </p:cNvPr>
          <p:cNvSpPr/>
          <p:nvPr/>
        </p:nvSpPr>
        <p:spPr>
          <a:xfrm>
            <a:off x="4640970" y="4301774"/>
            <a:ext cx="199624" cy="165107"/>
          </a:xfrm>
          <a:custGeom>
            <a:avLst/>
            <a:gdLst/>
            <a:ahLst/>
            <a:cxnLst/>
            <a:rect l="l" t="t" r="r" b="b"/>
            <a:pathLst>
              <a:path w="13193" h="10913" extrusionOk="0">
                <a:moveTo>
                  <a:pt x="214" y="1"/>
                </a:moveTo>
                <a:lnTo>
                  <a:pt x="1" y="10578"/>
                </a:lnTo>
                <a:lnTo>
                  <a:pt x="13193" y="10913"/>
                </a:lnTo>
                <a:cubicBezTo>
                  <a:pt x="13132" y="9666"/>
                  <a:pt x="6384" y="6961"/>
                  <a:pt x="6384" y="6961"/>
                </a:cubicBezTo>
                <a:lnTo>
                  <a:pt x="6779" y="183"/>
                </a:lnTo>
                <a:lnTo>
                  <a:pt x="2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3709;p69">
            <a:extLst>
              <a:ext uri="{FF2B5EF4-FFF2-40B4-BE49-F238E27FC236}">
                <a16:creationId xmlns:a16="http://schemas.microsoft.com/office/drawing/2014/main" xmlns="" id="{69B4E8C4-106D-6699-2FE2-B84EA1B927CE}"/>
              </a:ext>
            </a:extLst>
          </p:cNvPr>
          <p:cNvSpPr/>
          <p:nvPr/>
        </p:nvSpPr>
        <p:spPr>
          <a:xfrm>
            <a:off x="4718244" y="4378995"/>
            <a:ext cx="21607" cy="4509"/>
          </a:xfrm>
          <a:custGeom>
            <a:avLst/>
            <a:gdLst/>
            <a:ahLst/>
            <a:cxnLst/>
            <a:rect l="l" t="t" r="r" b="b"/>
            <a:pathLst>
              <a:path w="1428" h="298" extrusionOk="0">
                <a:moveTo>
                  <a:pt x="787" y="0"/>
                </a:moveTo>
                <a:cubicBezTo>
                  <a:pt x="759" y="0"/>
                  <a:pt x="730" y="1"/>
                  <a:pt x="700" y="3"/>
                </a:cubicBezTo>
                <a:cubicBezTo>
                  <a:pt x="274" y="3"/>
                  <a:pt x="0" y="216"/>
                  <a:pt x="31" y="277"/>
                </a:cubicBezTo>
                <a:cubicBezTo>
                  <a:pt x="38" y="291"/>
                  <a:pt x="61" y="297"/>
                  <a:pt x="97" y="297"/>
                </a:cubicBezTo>
                <a:cubicBezTo>
                  <a:pt x="211" y="297"/>
                  <a:pt x="453" y="239"/>
                  <a:pt x="730" y="216"/>
                </a:cubicBezTo>
                <a:cubicBezTo>
                  <a:pt x="1004" y="216"/>
                  <a:pt x="1226" y="267"/>
                  <a:pt x="1333" y="267"/>
                </a:cubicBezTo>
                <a:cubicBezTo>
                  <a:pt x="1368" y="267"/>
                  <a:pt x="1391" y="261"/>
                  <a:pt x="1399" y="246"/>
                </a:cubicBezTo>
                <a:cubicBezTo>
                  <a:pt x="1427" y="189"/>
                  <a:pt x="1190" y="0"/>
                  <a:pt x="78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3710;p69">
            <a:extLst>
              <a:ext uri="{FF2B5EF4-FFF2-40B4-BE49-F238E27FC236}">
                <a16:creationId xmlns:a16="http://schemas.microsoft.com/office/drawing/2014/main" xmlns="" id="{A35320B4-5C9B-86B4-6FDA-684AEBBE66E7}"/>
              </a:ext>
            </a:extLst>
          </p:cNvPr>
          <p:cNvSpPr/>
          <p:nvPr/>
        </p:nvSpPr>
        <p:spPr>
          <a:xfrm>
            <a:off x="4704898" y="4342246"/>
            <a:ext cx="30383" cy="17535"/>
          </a:xfrm>
          <a:custGeom>
            <a:avLst/>
            <a:gdLst/>
            <a:ahLst/>
            <a:cxnLst/>
            <a:rect l="l" t="t" r="r" b="b"/>
            <a:pathLst>
              <a:path w="2008" h="1159" extrusionOk="0">
                <a:moveTo>
                  <a:pt x="377" y="228"/>
                </a:moveTo>
                <a:cubicBezTo>
                  <a:pt x="427" y="228"/>
                  <a:pt x="487" y="244"/>
                  <a:pt x="548" y="274"/>
                </a:cubicBezTo>
                <a:cubicBezTo>
                  <a:pt x="670" y="304"/>
                  <a:pt x="822" y="335"/>
                  <a:pt x="943" y="396"/>
                </a:cubicBezTo>
                <a:cubicBezTo>
                  <a:pt x="1126" y="487"/>
                  <a:pt x="1338" y="608"/>
                  <a:pt x="1521" y="730"/>
                </a:cubicBezTo>
                <a:cubicBezTo>
                  <a:pt x="1680" y="857"/>
                  <a:pt x="1797" y="976"/>
                  <a:pt x="1873" y="1056"/>
                </a:cubicBezTo>
                <a:lnTo>
                  <a:pt x="1873" y="1056"/>
                </a:lnTo>
                <a:cubicBezTo>
                  <a:pt x="1705" y="1008"/>
                  <a:pt x="1537" y="960"/>
                  <a:pt x="1369" y="912"/>
                </a:cubicBezTo>
                <a:cubicBezTo>
                  <a:pt x="1156" y="852"/>
                  <a:pt x="943" y="760"/>
                  <a:pt x="730" y="669"/>
                </a:cubicBezTo>
                <a:cubicBezTo>
                  <a:pt x="639" y="608"/>
                  <a:pt x="518" y="548"/>
                  <a:pt x="396" y="456"/>
                </a:cubicBezTo>
                <a:cubicBezTo>
                  <a:pt x="366" y="426"/>
                  <a:pt x="305" y="396"/>
                  <a:pt x="275" y="335"/>
                </a:cubicBezTo>
                <a:cubicBezTo>
                  <a:pt x="244" y="304"/>
                  <a:pt x="214" y="304"/>
                  <a:pt x="275" y="274"/>
                </a:cubicBezTo>
                <a:cubicBezTo>
                  <a:pt x="290" y="244"/>
                  <a:pt x="328" y="228"/>
                  <a:pt x="377" y="228"/>
                </a:cubicBezTo>
                <a:close/>
                <a:moveTo>
                  <a:pt x="366" y="0"/>
                </a:moveTo>
                <a:cubicBezTo>
                  <a:pt x="244" y="0"/>
                  <a:pt x="153" y="61"/>
                  <a:pt x="62" y="152"/>
                </a:cubicBezTo>
                <a:cubicBezTo>
                  <a:pt x="1" y="244"/>
                  <a:pt x="1" y="396"/>
                  <a:pt x="92" y="487"/>
                </a:cubicBezTo>
                <a:cubicBezTo>
                  <a:pt x="153" y="548"/>
                  <a:pt x="214" y="608"/>
                  <a:pt x="275" y="639"/>
                </a:cubicBezTo>
                <a:cubicBezTo>
                  <a:pt x="427" y="730"/>
                  <a:pt x="548" y="791"/>
                  <a:pt x="670" y="852"/>
                </a:cubicBezTo>
                <a:cubicBezTo>
                  <a:pt x="882" y="973"/>
                  <a:pt x="1126" y="1034"/>
                  <a:pt x="1369" y="1095"/>
                </a:cubicBezTo>
                <a:cubicBezTo>
                  <a:pt x="1475" y="1125"/>
                  <a:pt x="1582" y="1140"/>
                  <a:pt x="1688" y="1140"/>
                </a:cubicBezTo>
                <a:cubicBezTo>
                  <a:pt x="1768" y="1140"/>
                  <a:pt x="1848" y="1132"/>
                  <a:pt x="1928" y="1115"/>
                </a:cubicBezTo>
                <a:lnTo>
                  <a:pt x="1928" y="1115"/>
                </a:lnTo>
                <a:cubicBezTo>
                  <a:pt x="1954" y="1142"/>
                  <a:pt x="1970" y="1158"/>
                  <a:pt x="1975" y="1158"/>
                </a:cubicBezTo>
                <a:cubicBezTo>
                  <a:pt x="1976" y="1158"/>
                  <a:pt x="1977" y="1157"/>
                  <a:pt x="1977" y="1155"/>
                </a:cubicBezTo>
                <a:cubicBezTo>
                  <a:pt x="1977" y="1155"/>
                  <a:pt x="1972" y="1138"/>
                  <a:pt x="1960" y="1107"/>
                </a:cubicBezTo>
                <a:lnTo>
                  <a:pt x="1960" y="1107"/>
                </a:lnTo>
                <a:cubicBezTo>
                  <a:pt x="1976" y="1103"/>
                  <a:pt x="1991" y="1099"/>
                  <a:pt x="2007" y="1095"/>
                </a:cubicBezTo>
                <a:cubicBezTo>
                  <a:pt x="1987" y="1089"/>
                  <a:pt x="1968" y="1083"/>
                  <a:pt x="1948" y="1078"/>
                </a:cubicBezTo>
                <a:lnTo>
                  <a:pt x="1948" y="1078"/>
                </a:lnTo>
                <a:cubicBezTo>
                  <a:pt x="1907" y="983"/>
                  <a:pt x="1812" y="809"/>
                  <a:pt x="1612" y="608"/>
                </a:cubicBezTo>
                <a:cubicBezTo>
                  <a:pt x="1430" y="456"/>
                  <a:pt x="1247" y="304"/>
                  <a:pt x="1004" y="213"/>
                </a:cubicBezTo>
                <a:cubicBezTo>
                  <a:pt x="882" y="152"/>
                  <a:pt x="761" y="92"/>
                  <a:pt x="609" y="61"/>
                </a:cubicBezTo>
                <a:cubicBezTo>
                  <a:pt x="518" y="31"/>
                  <a:pt x="457" y="0"/>
                  <a:pt x="36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3711;p69">
            <a:extLst>
              <a:ext uri="{FF2B5EF4-FFF2-40B4-BE49-F238E27FC236}">
                <a16:creationId xmlns:a16="http://schemas.microsoft.com/office/drawing/2014/main" xmlns="" id="{0E46DAAB-E86C-D81F-4361-33592B18CAEB}"/>
              </a:ext>
            </a:extLst>
          </p:cNvPr>
          <p:cNvSpPr/>
          <p:nvPr/>
        </p:nvSpPr>
        <p:spPr>
          <a:xfrm>
            <a:off x="4731575" y="4328447"/>
            <a:ext cx="16115" cy="31742"/>
          </a:xfrm>
          <a:custGeom>
            <a:avLst/>
            <a:gdLst/>
            <a:ahLst/>
            <a:cxnLst/>
            <a:rect l="l" t="t" r="r" b="b"/>
            <a:pathLst>
              <a:path w="1065" h="2098" extrusionOk="0">
                <a:moveTo>
                  <a:pt x="730" y="1"/>
                </a:moveTo>
                <a:cubicBezTo>
                  <a:pt x="518" y="31"/>
                  <a:pt x="366" y="153"/>
                  <a:pt x="305" y="335"/>
                </a:cubicBezTo>
                <a:cubicBezTo>
                  <a:pt x="214" y="456"/>
                  <a:pt x="153" y="608"/>
                  <a:pt x="123" y="730"/>
                </a:cubicBezTo>
                <a:cubicBezTo>
                  <a:pt x="31" y="973"/>
                  <a:pt x="1" y="1216"/>
                  <a:pt x="1" y="1460"/>
                </a:cubicBezTo>
                <a:cubicBezTo>
                  <a:pt x="1" y="1672"/>
                  <a:pt x="31" y="1915"/>
                  <a:pt x="153" y="2098"/>
                </a:cubicBezTo>
                <a:cubicBezTo>
                  <a:pt x="214" y="2098"/>
                  <a:pt x="153" y="1855"/>
                  <a:pt x="183" y="1460"/>
                </a:cubicBezTo>
                <a:cubicBezTo>
                  <a:pt x="183" y="1216"/>
                  <a:pt x="244" y="1004"/>
                  <a:pt x="305" y="791"/>
                </a:cubicBezTo>
                <a:cubicBezTo>
                  <a:pt x="366" y="669"/>
                  <a:pt x="426" y="548"/>
                  <a:pt x="487" y="426"/>
                </a:cubicBezTo>
                <a:cubicBezTo>
                  <a:pt x="548" y="335"/>
                  <a:pt x="670" y="244"/>
                  <a:pt x="730" y="213"/>
                </a:cubicBezTo>
                <a:cubicBezTo>
                  <a:pt x="791" y="213"/>
                  <a:pt x="822" y="335"/>
                  <a:pt x="852" y="456"/>
                </a:cubicBezTo>
                <a:cubicBezTo>
                  <a:pt x="852" y="608"/>
                  <a:pt x="852" y="730"/>
                  <a:pt x="852" y="852"/>
                </a:cubicBezTo>
                <a:cubicBezTo>
                  <a:pt x="822" y="1064"/>
                  <a:pt x="730" y="1277"/>
                  <a:pt x="609" y="1460"/>
                </a:cubicBezTo>
                <a:cubicBezTo>
                  <a:pt x="426" y="1794"/>
                  <a:pt x="214" y="1915"/>
                  <a:pt x="214" y="1946"/>
                </a:cubicBezTo>
                <a:cubicBezTo>
                  <a:pt x="214" y="1949"/>
                  <a:pt x="218" y="1951"/>
                  <a:pt x="225" y="1951"/>
                </a:cubicBezTo>
                <a:cubicBezTo>
                  <a:pt x="278" y="1951"/>
                  <a:pt x="520" y="1846"/>
                  <a:pt x="761" y="1551"/>
                </a:cubicBezTo>
                <a:cubicBezTo>
                  <a:pt x="913" y="1368"/>
                  <a:pt x="1004" y="1125"/>
                  <a:pt x="1065" y="882"/>
                </a:cubicBezTo>
                <a:cubicBezTo>
                  <a:pt x="1065" y="730"/>
                  <a:pt x="1065" y="578"/>
                  <a:pt x="1065" y="426"/>
                </a:cubicBezTo>
                <a:cubicBezTo>
                  <a:pt x="1034" y="365"/>
                  <a:pt x="1034" y="274"/>
                  <a:pt x="1004" y="183"/>
                </a:cubicBezTo>
                <a:cubicBezTo>
                  <a:pt x="943" y="92"/>
                  <a:pt x="822" y="1"/>
                  <a:pt x="73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3712;p69">
            <a:extLst>
              <a:ext uri="{FF2B5EF4-FFF2-40B4-BE49-F238E27FC236}">
                <a16:creationId xmlns:a16="http://schemas.microsoft.com/office/drawing/2014/main" xmlns="" id="{1AA54323-C5C9-FCC6-B31F-1B71C5F7DC2D}"/>
              </a:ext>
            </a:extLst>
          </p:cNvPr>
          <p:cNvSpPr/>
          <p:nvPr/>
        </p:nvSpPr>
        <p:spPr>
          <a:xfrm>
            <a:off x="4301096" y="3493623"/>
            <a:ext cx="558821" cy="905040"/>
          </a:xfrm>
          <a:custGeom>
            <a:avLst/>
            <a:gdLst/>
            <a:ahLst/>
            <a:cxnLst/>
            <a:rect l="l" t="t" r="r" b="b"/>
            <a:pathLst>
              <a:path w="36932" h="59820" extrusionOk="0">
                <a:moveTo>
                  <a:pt x="26785" y="0"/>
                </a:moveTo>
                <a:cubicBezTo>
                  <a:pt x="21335" y="0"/>
                  <a:pt x="14798" y="241"/>
                  <a:pt x="10274" y="437"/>
                </a:cubicBezTo>
                <a:cubicBezTo>
                  <a:pt x="9309" y="482"/>
                  <a:pt x="8022" y="498"/>
                  <a:pt x="6688" y="498"/>
                </a:cubicBezTo>
                <a:cubicBezTo>
                  <a:pt x="3484" y="498"/>
                  <a:pt x="1" y="407"/>
                  <a:pt x="1" y="407"/>
                </a:cubicBezTo>
                <a:lnTo>
                  <a:pt x="1" y="407"/>
                </a:lnTo>
                <a:cubicBezTo>
                  <a:pt x="1" y="407"/>
                  <a:pt x="2584" y="26699"/>
                  <a:pt x="2432" y="27854"/>
                </a:cubicBezTo>
                <a:cubicBezTo>
                  <a:pt x="2280" y="29009"/>
                  <a:pt x="3283" y="31866"/>
                  <a:pt x="3283" y="31866"/>
                </a:cubicBezTo>
                <a:cubicBezTo>
                  <a:pt x="3283" y="31866"/>
                  <a:pt x="3618" y="37581"/>
                  <a:pt x="3283" y="39100"/>
                </a:cubicBezTo>
                <a:cubicBezTo>
                  <a:pt x="2949" y="40620"/>
                  <a:pt x="3435" y="44268"/>
                  <a:pt x="3435" y="44268"/>
                </a:cubicBezTo>
                <a:cubicBezTo>
                  <a:pt x="3435" y="44268"/>
                  <a:pt x="6201" y="51775"/>
                  <a:pt x="6566" y="54298"/>
                </a:cubicBezTo>
                <a:cubicBezTo>
                  <a:pt x="6809" y="56091"/>
                  <a:pt x="6961" y="57885"/>
                  <a:pt x="6992" y="59678"/>
                </a:cubicBezTo>
                <a:lnTo>
                  <a:pt x="15198" y="59678"/>
                </a:lnTo>
                <a:lnTo>
                  <a:pt x="17205" y="29039"/>
                </a:lnTo>
                <a:lnTo>
                  <a:pt x="19028" y="14632"/>
                </a:lnTo>
                <a:lnTo>
                  <a:pt x="21703" y="59678"/>
                </a:lnTo>
                <a:cubicBezTo>
                  <a:pt x="21703" y="59678"/>
                  <a:pt x="26961" y="59819"/>
                  <a:pt x="29250" y="59819"/>
                </a:cubicBezTo>
                <a:cubicBezTo>
                  <a:pt x="29965" y="59819"/>
                  <a:pt x="30390" y="59805"/>
                  <a:pt x="30275" y="59769"/>
                </a:cubicBezTo>
                <a:cubicBezTo>
                  <a:pt x="29758" y="59587"/>
                  <a:pt x="30822" y="55149"/>
                  <a:pt x="30822" y="55149"/>
                </a:cubicBezTo>
                <a:lnTo>
                  <a:pt x="33101" y="50651"/>
                </a:lnTo>
                <a:cubicBezTo>
                  <a:pt x="33101" y="50651"/>
                  <a:pt x="36931" y="3234"/>
                  <a:pt x="36779" y="1045"/>
                </a:cubicBezTo>
                <a:cubicBezTo>
                  <a:pt x="36733" y="249"/>
                  <a:pt x="32320" y="0"/>
                  <a:pt x="267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3713;p69">
            <a:extLst>
              <a:ext uri="{FF2B5EF4-FFF2-40B4-BE49-F238E27FC236}">
                <a16:creationId xmlns:a16="http://schemas.microsoft.com/office/drawing/2014/main" xmlns="" id="{7B08D04E-D842-943D-B878-7DBC9F0A2A6A}"/>
              </a:ext>
            </a:extLst>
          </p:cNvPr>
          <p:cNvSpPr/>
          <p:nvPr/>
        </p:nvSpPr>
        <p:spPr>
          <a:xfrm>
            <a:off x="4423431" y="3516787"/>
            <a:ext cx="436486" cy="34965"/>
          </a:xfrm>
          <a:custGeom>
            <a:avLst/>
            <a:gdLst/>
            <a:ahLst/>
            <a:cxnLst/>
            <a:rect l="l" t="t" r="r" b="b"/>
            <a:pathLst>
              <a:path w="28847" h="2311" extrusionOk="0">
                <a:moveTo>
                  <a:pt x="396" y="0"/>
                </a:moveTo>
                <a:lnTo>
                  <a:pt x="1" y="2310"/>
                </a:lnTo>
                <a:lnTo>
                  <a:pt x="28846" y="2310"/>
                </a:lnTo>
                <a:lnTo>
                  <a:pt x="28846" y="851"/>
                </a:lnTo>
                <a:lnTo>
                  <a:pt x="3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3714;p69">
            <a:extLst>
              <a:ext uri="{FF2B5EF4-FFF2-40B4-BE49-F238E27FC236}">
                <a16:creationId xmlns:a16="http://schemas.microsoft.com/office/drawing/2014/main" xmlns="" id="{08737873-0D27-C96F-0C17-54C8977AA230}"/>
              </a:ext>
            </a:extLst>
          </p:cNvPr>
          <p:cNvSpPr/>
          <p:nvPr/>
        </p:nvSpPr>
        <p:spPr>
          <a:xfrm>
            <a:off x="4237622" y="3512641"/>
            <a:ext cx="191801" cy="289441"/>
          </a:xfrm>
          <a:custGeom>
            <a:avLst/>
            <a:gdLst/>
            <a:ahLst/>
            <a:cxnLst/>
            <a:rect l="l" t="t" r="r" b="b"/>
            <a:pathLst>
              <a:path w="12676" h="19131" extrusionOk="0">
                <a:moveTo>
                  <a:pt x="3983" y="1"/>
                </a:moveTo>
                <a:lnTo>
                  <a:pt x="3983" y="3831"/>
                </a:lnTo>
                <a:lnTo>
                  <a:pt x="3192" y="3739"/>
                </a:lnTo>
                <a:lnTo>
                  <a:pt x="2220" y="7478"/>
                </a:lnTo>
                <a:lnTo>
                  <a:pt x="244" y="7934"/>
                </a:lnTo>
                <a:lnTo>
                  <a:pt x="1" y="14560"/>
                </a:lnTo>
                <a:cubicBezTo>
                  <a:pt x="1" y="14560"/>
                  <a:pt x="2585" y="17721"/>
                  <a:pt x="3557" y="18299"/>
                </a:cubicBezTo>
                <a:cubicBezTo>
                  <a:pt x="4104" y="18603"/>
                  <a:pt x="6779" y="18907"/>
                  <a:pt x="9028" y="19120"/>
                </a:cubicBezTo>
                <a:cubicBezTo>
                  <a:pt x="9118" y="19127"/>
                  <a:pt x="9207" y="19131"/>
                  <a:pt x="9295" y="19131"/>
                </a:cubicBezTo>
                <a:cubicBezTo>
                  <a:pt x="10973" y="19131"/>
                  <a:pt x="12374" y="17784"/>
                  <a:pt x="12402" y="16080"/>
                </a:cubicBezTo>
                <a:lnTo>
                  <a:pt x="12615" y="2736"/>
                </a:lnTo>
                <a:lnTo>
                  <a:pt x="12676" y="274"/>
                </a:lnTo>
                <a:lnTo>
                  <a:pt x="398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3715;p69">
            <a:extLst>
              <a:ext uri="{FF2B5EF4-FFF2-40B4-BE49-F238E27FC236}">
                <a16:creationId xmlns:a16="http://schemas.microsoft.com/office/drawing/2014/main" xmlns="" id="{609062D8-FC37-A28E-5D16-D8BB9D063D08}"/>
              </a:ext>
            </a:extLst>
          </p:cNvPr>
          <p:cNvSpPr/>
          <p:nvPr/>
        </p:nvSpPr>
        <p:spPr>
          <a:xfrm>
            <a:off x="4029751" y="2723053"/>
            <a:ext cx="982400" cy="806623"/>
          </a:xfrm>
          <a:custGeom>
            <a:avLst/>
            <a:gdLst/>
            <a:ahLst/>
            <a:cxnLst/>
            <a:rect l="l" t="t" r="r" b="b"/>
            <a:pathLst>
              <a:path w="64926" h="53315" extrusionOk="0">
                <a:moveTo>
                  <a:pt x="36293" y="1"/>
                </a:moveTo>
                <a:lnTo>
                  <a:pt x="25198" y="760"/>
                </a:lnTo>
                <a:cubicBezTo>
                  <a:pt x="23557" y="852"/>
                  <a:pt x="22007" y="1429"/>
                  <a:pt x="20760" y="2432"/>
                </a:cubicBezTo>
                <a:cubicBezTo>
                  <a:pt x="16900" y="5472"/>
                  <a:pt x="8967" y="11946"/>
                  <a:pt x="8967" y="11946"/>
                </a:cubicBezTo>
                <a:lnTo>
                  <a:pt x="3617" y="9454"/>
                </a:lnTo>
                <a:cubicBezTo>
                  <a:pt x="3617" y="9454"/>
                  <a:pt x="0" y="12098"/>
                  <a:pt x="61" y="12341"/>
                </a:cubicBezTo>
                <a:cubicBezTo>
                  <a:pt x="152" y="12554"/>
                  <a:pt x="1793" y="20031"/>
                  <a:pt x="4833" y="21825"/>
                </a:cubicBezTo>
                <a:cubicBezTo>
                  <a:pt x="6379" y="22762"/>
                  <a:pt x="7652" y="23273"/>
                  <a:pt x="8941" y="23273"/>
                </a:cubicBezTo>
                <a:cubicBezTo>
                  <a:pt x="10161" y="23273"/>
                  <a:pt x="11395" y="22815"/>
                  <a:pt x="12888" y="21825"/>
                </a:cubicBezTo>
                <a:cubicBezTo>
                  <a:pt x="14538" y="20756"/>
                  <a:pt x="17229" y="18831"/>
                  <a:pt x="18549" y="17406"/>
                </a:cubicBezTo>
                <a:lnTo>
                  <a:pt x="18549" y="17406"/>
                </a:lnTo>
                <a:cubicBezTo>
                  <a:pt x="16177" y="31419"/>
                  <a:pt x="13819" y="45363"/>
                  <a:pt x="17204" y="52220"/>
                </a:cubicBezTo>
                <a:lnTo>
                  <a:pt x="56597" y="53314"/>
                </a:lnTo>
                <a:lnTo>
                  <a:pt x="56263" y="21156"/>
                </a:lnTo>
                <a:lnTo>
                  <a:pt x="64925" y="21764"/>
                </a:lnTo>
                <a:lnTo>
                  <a:pt x="61491" y="12402"/>
                </a:lnTo>
                <a:cubicBezTo>
                  <a:pt x="61491" y="12402"/>
                  <a:pt x="60609" y="9423"/>
                  <a:pt x="60184" y="8663"/>
                </a:cubicBezTo>
                <a:cubicBezTo>
                  <a:pt x="59788" y="7903"/>
                  <a:pt x="58025" y="5472"/>
                  <a:pt x="58025" y="5472"/>
                </a:cubicBezTo>
                <a:lnTo>
                  <a:pt x="45776" y="31"/>
                </a:lnTo>
                <a:cubicBezTo>
                  <a:pt x="44388" y="1730"/>
                  <a:pt x="42314" y="2691"/>
                  <a:pt x="40119" y="2691"/>
                </a:cubicBezTo>
                <a:cubicBezTo>
                  <a:pt x="39959" y="2691"/>
                  <a:pt x="39798" y="2686"/>
                  <a:pt x="39636" y="2675"/>
                </a:cubicBezTo>
                <a:cubicBezTo>
                  <a:pt x="37539" y="2584"/>
                  <a:pt x="36293" y="1"/>
                  <a:pt x="362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3716;p69">
            <a:extLst>
              <a:ext uri="{FF2B5EF4-FFF2-40B4-BE49-F238E27FC236}">
                <a16:creationId xmlns:a16="http://schemas.microsoft.com/office/drawing/2014/main" xmlns="" id="{11410A51-8165-F991-A7A8-AE7AE15624D0}"/>
              </a:ext>
            </a:extLst>
          </p:cNvPr>
          <p:cNvSpPr/>
          <p:nvPr/>
        </p:nvSpPr>
        <p:spPr>
          <a:xfrm>
            <a:off x="4241314" y="2723053"/>
            <a:ext cx="330236" cy="806623"/>
          </a:xfrm>
          <a:custGeom>
            <a:avLst/>
            <a:gdLst/>
            <a:ahLst/>
            <a:cxnLst/>
            <a:rect l="l" t="t" r="r" b="b"/>
            <a:pathLst>
              <a:path w="21825" h="53315" extrusionOk="0">
                <a:moveTo>
                  <a:pt x="21824" y="1"/>
                </a:moveTo>
                <a:cubicBezTo>
                  <a:pt x="21459" y="1"/>
                  <a:pt x="10365" y="244"/>
                  <a:pt x="10365" y="244"/>
                </a:cubicBezTo>
                <a:cubicBezTo>
                  <a:pt x="10365" y="244"/>
                  <a:pt x="8420" y="8542"/>
                  <a:pt x="8420" y="10001"/>
                </a:cubicBezTo>
                <a:cubicBezTo>
                  <a:pt x="8420" y="10973"/>
                  <a:pt x="5289" y="22736"/>
                  <a:pt x="1976" y="34165"/>
                </a:cubicBezTo>
                <a:cubicBezTo>
                  <a:pt x="0" y="41004"/>
                  <a:pt x="2371" y="53314"/>
                  <a:pt x="2371" y="53314"/>
                </a:cubicBezTo>
                <a:lnTo>
                  <a:pt x="14681" y="53314"/>
                </a:lnTo>
                <a:lnTo>
                  <a:pt x="16505" y="41764"/>
                </a:lnTo>
                <a:lnTo>
                  <a:pt x="21307" y="7600"/>
                </a:lnTo>
                <a:cubicBezTo>
                  <a:pt x="21307" y="7600"/>
                  <a:pt x="20669" y="4347"/>
                  <a:pt x="21034" y="2311"/>
                </a:cubicBezTo>
                <a:cubicBezTo>
                  <a:pt x="21399" y="305"/>
                  <a:pt x="21824" y="1"/>
                  <a:pt x="21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3717;p69">
            <a:extLst>
              <a:ext uri="{FF2B5EF4-FFF2-40B4-BE49-F238E27FC236}">
                <a16:creationId xmlns:a16="http://schemas.microsoft.com/office/drawing/2014/main" xmlns="" id="{E6F61207-F493-0A9F-F316-31EACE66799B}"/>
              </a:ext>
            </a:extLst>
          </p:cNvPr>
          <p:cNvSpPr/>
          <p:nvPr/>
        </p:nvSpPr>
        <p:spPr>
          <a:xfrm>
            <a:off x="4259698" y="3345718"/>
            <a:ext cx="227224" cy="54269"/>
          </a:xfrm>
          <a:custGeom>
            <a:avLst/>
            <a:gdLst/>
            <a:ahLst/>
            <a:cxnLst/>
            <a:rect l="l" t="t" r="r" b="b"/>
            <a:pathLst>
              <a:path w="15017" h="3587" extrusionOk="0">
                <a:moveTo>
                  <a:pt x="1" y="0"/>
                </a:moveTo>
                <a:cubicBezTo>
                  <a:pt x="1" y="1216"/>
                  <a:pt x="31" y="2401"/>
                  <a:pt x="92" y="3587"/>
                </a:cubicBezTo>
                <a:lnTo>
                  <a:pt x="14712" y="2979"/>
                </a:lnTo>
                <a:lnTo>
                  <a:pt x="150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3718;p69">
            <a:extLst>
              <a:ext uri="{FF2B5EF4-FFF2-40B4-BE49-F238E27FC236}">
                <a16:creationId xmlns:a16="http://schemas.microsoft.com/office/drawing/2014/main" xmlns="" id="{C6DBAB71-3049-7C7F-8655-DCD20E0483B1}"/>
              </a:ext>
            </a:extLst>
          </p:cNvPr>
          <p:cNvSpPr/>
          <p:nvPr/>
        </p:nvSpPr>
        <p:spPr>
          <a:xfrm>
            <a:off x="4617063" y="2723053"/>
            <a:ext cx="289760" cy="811676"/>
          </a:xfrm>
          <a:custGeom>
            <a:avLst/>
            <a:gdLst/>
            <a:ahLst/>
            <a:cxnLst/>
            <a:rect l="l" t="t" r="r" b="b"/>
            <a:pathLst>
              <a:path w="19150" h="53649" extrusionOk="0">
                <a:moveTo>
                  <a:pt x="7994" y="1"/>
                </a:moveTo>
                <a:lnTo>
                  <a:pt x="5289" y="5776"/>
                </a:lnTo>
                <a:cubicBezTo>
                  <a:pt x="5289" y="5776"/>
                  <a:pt x="1399" y="14195"/>
                  <a:pt x="1003" y="22493"/>
                </a:cubicBezTo>
                <a:cubicBezTo>
                  <a:pt x="608" y="30791"/>
                  <a:pt x="0" y="53345"/>
                  <a:pt x="0" y="53345"/>
                </a:cubicBezTo>
                <a:lnTo>
                  <a:pt x="18359" y="53649"/>
                </a:lnTo>
                <a:lnTo>
                  <a:pt x="14985" y="12797"/>
                </a:lnTo>
                <a:cubicBezTo>
                  <a:pt x="14985" y="12797"/>
                  <a:pt x="18755" y="6475"/>
                  <a:pt x="19150" y="5502"/>
                </a:cubicBezTo>
                <a:lnTo>
                  <a:pt x="7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3719;p69">
            <a:extLst>
              <a:ext uri="{FF2B5EF4-FFF2-40B4-BE49-F238E27FC236}">
                <a16:creationId xmlns:a16="http://schemas.microsoft.com/office/drawing/2014/main" xmlns="" id="{24080530-6F1A-F1ED-4DE7-3DD293F24537}"/>
              </a:ext>
            </a:extLst>
          </p:cNvPr>
          <p:cNvSpPr/>
          <p:nvPr/>
        </p:nvSpPr>
        <p:spPr>
          <a:xfrm>
            <a:off x="4767451" y="2759848"/>
            <a:ext cx="92466" cy="516895"/>
          </a:xfrm>
          <a:custGeom>
            <a:avLst/>
            <a:gdLst/>
            <a:ahLst/>
            <a:cxnLst/>
            <a:rect l="l" t="t" r="r" b="b"/>
            <a:pathLst>
              <a:path w="6111" h="34165" extrusionOk="0">
                <a:moveTo>
                  <a:pt x="2980" y="0"/>
                </a:moveTo>
                <a:cubicBezTo>
                  <a:pt x="2980" y="0"/>
                  <a:pt x="1977" y="1550"/>
                  <a:pt x="1733" y="2614"/>
                </a:cubicBezTo>
                <a:cubicBezTo>
                  <a:pt x="1521" y="3678"/>
                  <a:pt x="761" y="10608"/>
                  <a:pt x="396" y="22007"/>
                </a:cubicBezTo>
                <a:cubicBezTo>
                  <a:pt x="1" y="33405"/>
                  <a:pt x="1" y="34043"/>
                  <a:pt x="1" y="34043"/>
                </a:cubicBezTo>
                <a:lnTo>
                  <a:pt x="3040" y="34165"/>
                </a:lnTo>
                <a:cubicBezTo>
                  <a:pt x="3040" y="34165"/>
                  <a:pt x="2372" y="13253"/>
                  <a:pt x="2980" y="11216"/>
                </a:cubicBezTo>
                <a:cubicBezTo>
                  <a:pt x="3557" y="9180"/>
                  <a:pt x="6110" y="1550"/>
                  <a:pt x="6110" y="1550"/>
                </a:cubicBezTo>
                <a:lnTo>
                  <a:pt x="29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3720;p69">
            <a:extLst>
              <a:ext uri="{FF2B5EF4-FFF2-40B4-BE49-F238E27FC236}">
                <a16:creationId xmlns:a16="http://schemas.microsoft.com/office/drawing/2014/main" xmlns="" id="{E7CE2E93-66F5-8D0D-DC98-3AD99F617775}"/>
              </a:ext>
            </a:extLst>
          </p:cNvPr>
          <p:cNvSpPr/>
          <p:nvPr/>
        </p:nvSpPr>
        <p:spPr>
          <a:xfrm>
            <a:off x="4416077" y="2723522"/>
            <a:ext cx="114996" cy="129689"/>
          </a:xfrm>
          <a:custGeom>
            <a:avLst/>
            <a:gdLst/>
            <a:ahLst/>
            <a:cxnLst/>
            <a:rect l="l" t="t" r="r" b="b"/>
            <a:pathLst>
              <a:path w="7600" h="8572" extrusionOk="0">
                <a:moveTo>
                  <a:pt x="7599" y="0"/>
                </a:moveTo>
                <a:lnTo>
                  <a:pt x="3587" y="122"/>
                </a:lnTo>
                <a:cubicBezTo>
                  <a:pt x="1429" y="1945"/>
                  <a:pt x="122" y="4590"/>
                  <a:pt x="0" y="7417"/>
                </a:cubicBezTo>
                <a:lnTo>
                  <a:pt x="1399" y="7842"/>
                </a:lnTo>
                <a:lnTo>
                  <a:pt x="3587" y="8572"/>
                </a:lnTo>
                <a:cubicBezTo>
                  <a:pt x="4286" y="5441"/>
                  <a:pt x="5624" y="2523"/>
                  <a:pt x="75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3721;p69">
            <a:extLst>
              <a:ext uri="{FF2B5EF4-FFF2-40B4-BE49-F238E27FC236}">
                <a16:creationId xmlns:a16="http://schemas.microsoft.com/office/drawing/2014/main" xmlns="" id="{4B912A40-4D99-5EB8-99A2-F9D34716FC8B}"/>
              </a:ext>
            </a:extLst>
          </p:cNvPr>
          <p:cNvSpPr/>
          <p:nvPr/>
        </p:nvSpPr>
        <p:spPr>
          <a:xfrm>
            <a:off x="4284996" y="3570132"/>
            <a:ext cx="130173" cy="26356"/>
          </a:xfrm>
          <a:custGeom>
            <a:avLst/>
            <a:gdLst/>
            <a:ahLst/>
            <a:cxnLst/>
            <a:rect l="l" t="t" r="r" b="b"/>
            <a:pathLst>
              <a:path w="8603" h="1742" extrusionOk="0">
                <a:moveTo>
                  <a:pt x="1" y="0"/>
                </a:moveTo>
                <a:lnTo>
                  <a:pt x="1" y="0"/>
                </a:lnTo>
                <a:cubicBezTo>
                  <a:pt x="61" y="91"/>
                  <a:pt x="122" y="183"/>
                  <a:pt x="213" y="274"/>
                </a:cubicBezTo>
                <a:cubicBezTo>
                  <a:pt x="426" y="517"/>
                  <a:pt x="700" y="760"/>
                  <a:pt x="973" y="943"/>
                </a:cubicBezTo>
                <a:cubicBezTo>
                  <a:pt x="1830" y="1467"/>
                  <a:pt x="2836" y="1741"/>
                  <a:pt x="3857" y="1741"/>
                </a:cubicBezTo>
                <a:cubicBezTo>
                  <a:pt x="3960" y="1741"/>
                  <a:pt x="4062" y="1738"/>
                  <a:pt x="4165" y="1733"/>
                </a:cubicBezTo>
                <a:cubicBezTo>
                  <a:pt x="5259" y="1672"/>
                  <a:pt x="6323" y="1429"/>
                  <a:pt x="7356" y="1034"/>
                </a:cubicBezTo>
                <a:cubicBezTo>
                  <a:pt x="7752" y="912"/>
                  <a:pt x="8056" y="791"/>
                  <a:pt x="8299" y="699"/>
                </a:cubicBezTo>
                <a:cubicBezTo>
                  <a:pt x="8390" y="669"/>
                  <a:pt x="8511" y="608"/>
                  <a:pt x="8603" y="547"/>
                </a:cubicBezTo>
                <a:lnTo>
                  <a:pt x="8603" y="547"/>
                </a:lnTo>
                <a:cubicBezTo>
                  <a:pt x="8177" y="639"/>
                  <a:pt x="7752" y="760"/>
                  <a:pt x="7326" y="912"/>
                </a:cubicBezTo>
                <a:cubicBezTo>
                  <a:pt x="6293" y="1246"/>
                  <a:pt x="5229" y="1459"/>
                  <a:pt x="4135" y="1520"/>
                </a:cubicBezTo>
                <a:cubicBezTo>
                  <a:pt x="4028" y="1526"/>
                  <a:pt x="3921" y="1529"/>
                  <a:pt x="3814" y="1529"/>
                </a:cubicBezTo>
                <a:cubicBezTo>
                  <a:pt x="2858" y="1529"/>
                  <a:pt x="1912" y="1286"/>
                  <a:pt x="1065" y="821"/>
                </a:cubicBezTo>
                <a:cubicBezTo>
                  <a:pt x="669" y="578"/>
                  <a:pt x="335" y="304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3722;p69">
            <a:extLst>
              <a:ext uri="{FF2B5EF4-FFF2-40B4-BE49-F238E27FC236}">
                <a16:creationId xmlns:a16="http://schemas.microsoft.com/office/drawing/2014/main" xmlns="" id="{C429B42C-E479-59D0-AF44-A18EB79D94C3}"/>
              </a:ext>
            </a:extLst>
          </p:cNvPr>
          <p:cNvSpPr/>
          <p:nvPr/>
        </p:nvSpPr>
        <p:spPr>
          <a:xfrm>
            <a:off x="4569234" y="3574263"/>
            <a:ext cx="35422" cy="106329"/>
          </a:xfrm>
          <a:custGeom>
            <a:avLst/>
            <a:gdLst/>
            <a:ahLst/>
            <a:cxnLst/>
            <a:rect l="l" t="t" r="r" b="b"/>
            <a:pathLst>
              <a:path w="2341" h="7028" extrusionOk="0">
                <a:moveTo>
                  <a:pt x="0" y="1"/>
                </a:moveTo>
                <a:cubicBezTo>
                  <a:pt x="31" y="396"/>
                  <a:pt x="61" y="791"/>
                  <a:pt x="122" y="1156"/>
                </a:cubicBezTo>
                <a:cubicBezTo>
                  <a:pt x="213" y="1885"/>
                  <a:pt x="335" y="2888"/>
                  <a:pt x="517" y="3983"/>
                </a:cubicBezTo>
                <a:cubicBezTo>
                  <a:pt x="578" y="4499"/>
                  <a:pt x="669" y="5016"/>
                  <a:pt x="760" y="5502"/>
                </a:cubicBezTo>
                <a:cubicBezTo>
                  <a:pt x="791" y="5958"/>
                  <a:pt x="943" y="6384"/>
                  <a:pt x="1216" y="6718"/>
                </a:cubicBezTo>
                <a:cubicBezTo>
                  <a:pt x="1403" y="6931"/>
                  <a:pt x="1659" y="7028"/>
                  <a:pt x="1925" y="7028"/>
                </a:cubicBezTo>
                <a:cubicBezTo>
                  <a:pt x="1962" y="7028"/>
                  <a:pt x="1999" y="7026"/>
                  <a:pt x="2037" y="7022"/>
                </a:cubicBezTo>
                <a:cubicBezTo>
                  <a:pt x="2250" y="6992"/>
                  <a:pt x="2341" y="6901"/>
                  <a:pt x="2341" y="6901"/>
                </a:cubicBezTo>
                <a:cubicBezTo>
                  <a:pt x="2219" y="6901"/>
                  <a:pt x="2128" y="6931"/>
                  <a:pt x="2037" y="6931"/>
                </a:cubicBezTo>
                <a:cubicBezTo>
                  <a:pt x="1763" y="6931"/>
                  <a:pt x="1490" y="6809"/>
                  <a:pt x="1307" y="6627"/>
                </a:cubicBezTo>
                <a:cubicBezTo>
                  <a:pt x="1094" y="6262"/>
                  <a:pt x="973" y="5867"/>
                  <a:pt x="943" y="5472"/>
                </a:cubicBezTo>
                <a:cubicBezTo>
                  <a:pt x="882" y="4986"/>
                  <a:pt x="791" y="4469"/>
                  <a:pt x="699" y="3922"/>
                </a:cubicBezTo>
                <a:cubicBezTo>
                  <a:pt x="547" y="2828"/>
                  <a:pt x="395" y="1855"/>
                  <a:pt x="243" y="1125"/>
                </a:cubicBezTo>
                <a:cubicBezTo>
                  <a:pt x="213" y="761"/>
                  <a:pt x="122" y="36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3723;p69">
            <a:extLst>
              <a:ext uri="{FF2B5EF4-FFF2-40B4-BE49-F238E27FC236}">
                <a16:creationId xmlns:a16="http://schemas.microsoft.com/office/drawing/2014/main" xmlns="" id="{A6FE5CCD-FF50-C6A1-C0F4-4AEA0AEEC4CA}"/>
              </a:ext>
            </a:extLst>
          </p:cNvPr>
          <p:cNvSpPr/>
          <p:nvPr/>
        </p:nvSpPr>
        <p:spPr>
          <a:xfrm>
            <a:off x="4589933" y="3577364"/>
            <a:ext cx="28522" cy="26779"/>
          </a:xfrm>
          <a:custGeom>
            <a:avLst/>
            <a:gdLst/>
            <a:ahLst/>
            <a:cxnLst/>
            <a:rect l="l" t="t" r="r" b="b"/>
            <a:pathLst>
              <a:path w="1885" h="1770" extrusionOk="0">
                <a:moveTo>
                  <a:pt x="961" y="1"/>
                </a:moveTo>
                <a:cubicBezTo>
                  <a:pt x="926" y="1"/>
                  <a:pt x="889" y="3"/>
                  <a:pt x="851" y="9"/>
                </a:cubicBezTo>
                <a:cubicBezTo>
                  <a:pt x="730" y="9"/>
                  <a:pt x="669" y="69"/>
                  <a:pt x="669" y="69"/>
                </a:cubicBezTo>
                <a:cubicBezTo>
                  <a:pt x="701" y="65"/>
                  <a:pt x="732" y="63"/>
                  <a:pt x="763" y="63"/>
                </a:cubicBezTo>
                <a:cubicBezTo>
                  <a:pt x="968" y="63"/>
                  <a:pt x="1153" y="146"/>
                  <a:pt x="1337" y="252"/>
                </a:cubicBezTo>
                <a:cubicBezTo>
                  <a:pt x="1550" y="373"/>
                  <a:pt x="1702" y="617"/>
                  <a:pt x="1733" y="860"/>
                </a:cubicBezTo>
                <a:cubicBezTo>
                  <a:pt x="1713" y="1317"/>
                  <a:pt x="1342" y="1592"/>
                  <a:pt x="961" y="1592"/>
                </a:cubicBezTo>
                <a:cubicBezTo>
                  <a:pt x="758" y="1592"/>
                  <a:pt x="553" y="1514"/>
                  <a:pt x="395" y="1346"/>
                </a:cubicBezTo>
                <a:cubicBezTo>
                  <a:pt x="243" y="1133"/>
                  <a:pt x="182" y="860"/>
                  <a:pt x="274" y="617"/>
                </a:cubicBezTo>
                <a:cubicBezTo>
                  <a:pt x="334" y="404"/>
                  <a:pt x="486" y="191"/>
                  <a:pt x="669" y="69"/>
                </a:cubicBezTo>
                <a:lnTo>
                  <a:pt x="669" y="69"/>
                </a:lnTo>
                <a:cubicBezTo>
                  <a:pt x="669" y="69"/>
                  <a:pt x="578" y="69"/>
                  <a:pt x="456" y="130"/>
                </a:cubicBezTo>
                <a:cubicBezTo>
                  <a:pt x="304" y="252"/>
                  <a:pt x="182" y="404"/>
                  <a:pt x="122" y="617"/>
                </a:cubicBezTo>
                <a:cubicBezTo>
                  <a:pt x="0" y="890"/>
                  <a:pt x="61" y="1194"/>
                  <a:pt x="243" y="1468"/>
                </a:cubicBezTo>
                <a:cubicBezTo>
                  <a:pt x="430" y="1675"/>
                  <a:pt x="674" y="1769"/>
                  <a:pt x="916" y="1769"/>
                </a:cubicBezTo>
                <a:cubicBezTo>
                  <a:pt x="1383" y="1769"/>
                  <a:pt x="1845" y="1420"/>
                  <a:pt x="1885" y="860"/>
                </a:cubicBezTo>
                <a:cubicBezTo>
                  <a:pt x="1854" y="556"/>
                  <a:pt x="1672" y="282"/>
                  <a:pt x="1429" y="130"/>
                </a:cubicBezTo>
                <a:cubicBezTo>
                  <a:pt x="1279" y="55"/>
                  <a:pt x="1128" y="1"/>
                  <a:pt x="9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3724;p69">
            <a:extLst>
              <a:ext uri="{FF2B5EF4-FFF2-40B4-BE49-F238E27FC236}">
                <a16:creationId xmlns:a16="http://schemas.microsoft.com/office/drawing/2014/main" xmlns="" id="{F316F009-2CA3-5CCB-30B7-1C667FFC9E79}"/>
              </a:ext>
            </a:extLst>
          </p:cNvPr>
          <p:cNvSpPr/>
          <p:nvPr/>
        </p:nvSpPr>
        <p:spPr>
          <a:xfrm>
            <a:off x="4743544" y="3570586"/>
            <a:ext cx="107627" cy="42060"/>
          </a:xfrm>
          <a:custGeom>
            <a:avLst/>
            <a:gdLst/>
            <a:ahLst/>
            <a:cxnLst/>
            <a:rect l="l" t="t" r="r" b="b"/>
            <a:pathLst>
              <a:path w="7113" h="2780" extrusionOk="0">
                <a:moveTo>
                  <a:pt x="0" y="1"/>
                </a:moveTo>
                <a:cubicBezTo>
                  <a:pt x="31" y="122"/>
                  <a:pt x="61" y="213"/>
                  <a:pt x="122" y="335"/>
                </a:cubicBezTo>
                <a:cubicBezTo>
                  <a:pt x="243" y="578"/>
                  <a:pt x="426" y="852"/>
                  <a:pt x="608" y="1095"/>
                </a:cubicBezTo>
                <a:cubicBezTo>
                  <a:pt x="1476" y="2185"/>
                  <a:pt x="2787" y="2779"/>
                  <a:pt x="4121" y="2779"/>
                </a:cubicBezTo>
                <a:cubicBezTo>
                  <a:pt x="4796" y="2779"/>
                  <a:pt x="5477" y="2627"/>
                  <a:pt x="6110" y="2311"/>
                </a:cubicBezTo>
                <a:cubicBezTo>
                  <a:pt x="6383" y="2159"/>
                  <a:pt x="6657" y="2007"/>
                  <a:pt x="6870" y="1824"/>
                </a:cubicBezTo>
                <a:cubicBezTo>
                  <a:pt x="6961" y="1764"/>
                  <a:pt x="7052" y="1672"/>
                  <a:pt x="7113" y="1581"/>
                </a:cubicBezTo>
                <a:lnTo>
                  <a:pt x="7113" y="1581"/>
                </a:lnTo>
                <a:cubicBezTo>
                  <a:pt x="6778" y="1794"/>
                  <a:pt x="6414" y="2007"/>
                  <a:pt x="6049" y="2189"/>
                </a:cubicBezTo>
                <a:cubicBezTo>
                  <a:pt x="5438" y="2469"/>
                  <a:pt x="4795" y="2605"/>
                  <a:pt x="4160" y="2605"/>
                </a:cubicBezTo>
                <a:cubicBezTo>
                  <a:pt x="2866" y="2605"/>
                  <a:pt x="1606" y="2043"/>
                  <a:pt x="730" y="1004"/>
                </a:cubicBezTo>
                <a:cubicBezTo>
                  <a:pt x="456" y="700"/>
                  <a:pt x="213" y="36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3725;p69">
            <a:extLst>
              <a:ext uri="{FF2B5EF4-FFF2-40B4-BE49-F238E27FC236}">
                <a16:creationId xmlns:a16="http://schemas.microsoft.com/office/drawing/2014/main" xmlns="" id="{7F2D655C-6D56-1CD6-3F58-005EF17D5614}"/>
              </a:ext>
            </a:extLst>
          </p:cNvPr>
          <p:cNvSpPr/>
          <p:nvPr/>
        </p:nvSpPr>
        <p:spPr>
          <a:xfrm>
            <a:off x="4361349" y="3966991"/>
            <a:ext cx="117296" cy="176151"/>
          </a:xfrm>
          <a:custGeom>
            <a:avLst/>
            <a:gdLst/>
            <a:ahLst/>
            <a:cxnLst/>
            <a:rect l="l" t="t" r="r" b="b"/>
            <a:pathLst>
              <a:path w="7752" h="11643" extrusionOk="0">
                <a:moveTo>
                  <a:pt x="62" y="0"/>
                </a:moveTo>
                <a:cubicBezTo>
                  <a:pt x="62" y="0"/>
                  <a:pt x="62" y="0"/>
                  <a:pt x="61" y="1"/>
                </a:cubicBezTo>
                <a:cubicBezTo>
                  <a:pt x="0" y="31"/>
                  <a:pt x="1703" y="2645"/>
                  <a:pt x="3800" y="5867"/>
                </a:cubicBezTo>
                <a:cubicBezTo>
                  <a:pt x="5915" y="9070"/>
                  <a:pt x="7640" y="11642"/>
                  <a:pt x="7720" y="11642"/>
                </a:cubicBezTo>
                <a:cubicBezTo>
                  <a:pt x="7720" y="11642"/>
                  <a:pt x="7721" y="11642"/>
                  <a:pt x="7721" y="11642"/>
                </a:cubicBezTo>
                <a:cubicBezTo>
                  <a:pt x="7751" y="11612"/>
                  <a:pt x="6080" y="8967"/>
                  <a:pt x="3982" y="5776"/>
                </a:cubicBezTo>
                <a:cubicBezTo>
                  <a:pt x="1867" y="2573"/>
                  <a:pt x="142" y="0"/>
                  <a:pt x="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3726;p69">
            <a:extLst>
              <a:ext uri="{FF2B5EF4-FFF2-40B4-BE49-F238E27FC236}">
                <a16:creationId xmlns:a16="http://schemas.microsoft.com/office/drawing/2014/main" xmlns="" id="{D1EF151F-0973-64D9-506B-BEF968C35CFB}"/>
              </a:ext>
            </a:extLst>
          </p:cNvPr>
          <p:cNvSpPr/>
          <p:nvPr/>
        </p:nvSpPr>
        <p:spPr>
          <a:xfrm>
            <a:off x="4687892" y="3904446"/>
            <a:ext cx="108550" cy="127405"/>
          </a:xfrm>
          <a:custGeom>
            <a:avLst/>
            <a:gdLst/>
            <a:ahLst/>
            <a:cxnLst/>
            <a:rect l="l" t="t" r="r" b="b"/>
            <a:pathLst>
              <a:path w="7174" h="8421" extrusionOk="0">
                <a:moveTo>
                  <a:pt x="7174" y="1"/>
                </a:moveTo>
                <a:lnTo>
                  <a:pt x="7174" y="1"/>
                </a:lnTo>
                <a:cubicBezTo>
                  <a:pt x="7052" y="92"/>
                  <a:pt x="6961" y="214"/>
                  <a:pt x="6900" y="366"/>
                </a:cubicBezTo>
                <a:lnTo>
                  <a:pt x="6171" y="1308"/>
                </a:lnTo>
                <a:cubicBezTo>
                  <a:pt x="5593" y="2098"/>
                  <a:pt x="4742" y="3192"/>
                  <a:pt x="3739" y="4347"/>
                </a:cubicBezTo>
                <a:cubicBezTo>
                  <a:pt x="2736" y="5502"/>
                  <a:pt x="1794" y="6505"/>
                  <a:pt x="1095" y="7235"/>
                </a:cubicBezTo>
                <a:lnTo>
                  <a:pt x="274" y="8086"/>
                </a:lnTo>
                <a:cubicBezTo>
                  <a:pt x="152" y="8177"/>
                  <a:pt x="61" y="8299"/>
                  <a:pt x="0" y="8420"/>
                </a:cubicBezTo>
                <a:cubicBezTo>
                  <a:pt x="122" y="8329"/>
                  <a:pt x="213" y="8238"/>
                  <a:pt x="335" y="8147"/>
                </a:cubicBezTo>
                <a:cubicBezTo>
                  <a:pt x="547" y="7964"/>
                  <a:pt x="851" y="7691"/>
                  <a:pt x="1216" y="7326"/>
                </a:cubicBezTo>
                <a:cubicBezTo>
                  <a:pt x="1915" y="6627"/>
                  <a:pt x="2888" y="5624"/>
                  <a:pt x="3891" y="4469"/>
                </a:cubicBezTo>
                <a:cubicBezTo>
                  <a:pt x="4894" y="3314"/>
                  <a:pt x="5715" y="2189"/>
                  <a:pt x="6292" y="1369"/>
                </a:cubicBezTo>
                <a:cubicBezTo>
                  <a:pt x="6566" y="943"/>
                  <a:pt x="6809" y="609"/>
                  <a:pt x="6961" y="366"/>
                </a:cubicBezTo>
                <a:cubicBezTo>
                  <a:pt x="7052" y="274"/>
                  <a:pt x="7113" y="122"/>
                  <a:pt x="71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3727;p69">
            <a:extLst>
              <a:ext uri="{FF2B5EF4-FFF2-40B4-BE49-F238E27FC236}">
                <a16:creationId xmlns:a16="http://schemas.microsoft.com/office/drawing/2014/main" xmlns="" id="{7E4E759C-2856-E7B1-CF07-1551D7D1D796}"/>
              </a:ext>
            </a:extLst>
          </p:cNvPr>
          <p:cNvSpPr/>
          <p:nvPr/>
        </p:nvSpPr>
        <p:spPr>
          <a:xfrm>
            <a:off x="4369171" y="3551281"/>
            <a:ext cx="72220" cy="247880"/>
          </a:xfrm>
          <a:custGeom>
            <a:avLst/>
            <a:gdLst/>
            <a:ahLst/>
            <a:cxnLst/>
            <a:rect l="l" t="t" r="r" b="b"/>
            <a:pathLst>
              <a:path w="4773" h="16384" extrusionOk="0">
                <a:moveTo>
                  <a:pt x="3131" y="0"/>
                </a:moveTo>
                <a:lnTo>
                  <a:pt x="3131" y="30"/>
                </a:lnTo>
                <a:cubicBezTo>
                  <a:pt x="3040" y="1155"/>
                  <a:pt x="2979" y="2280"/>
                  <a:pt x="2979" y="3435"/>
                </a:cubicBezTo>
                <a:cubicBezTo>
                  <a:pt x="2948" y="4803"/>
                  <a:pt x="2948" y="6353"/>
                  <a:pt x="2918" y="8024"/>
                </a:cubicBezTo>
                <a:cubicBezTo>
                  <a:pt x="2888" y="9362"/>
                  <a:pt x="2888" y="10608"/>
                  <a:pt x="2827" y="11763"/>
                </a:cubicBezTo>
                <a:cubicBezTo>
                  <a:pt x="2797" y="12766"/>
                  <a:pt x="2523" y="13739"/>
                  <a:pt x="2067" y="14620"/>
                </a:cubicBezTo>
                <a:cubicBezTo>
                  <a:pt x="1733" y="15228"/>
                  <a:pt x="1277" y="15715"/>
                  <a:pt x="669" y="16079"/>
                </a:cubicBezTo>
                <a:cubicBezTo>
                  <a:pt x="456" y="16201"/>
                  <a:pt x="243" y="16292"/>
                  <a:pt x="0" y="16383"/>
                </a:cubicBezTo>
                <a:cubicBezTo>
                  <a:pt x="61" y="16383"/>
                  <a:pt x="122" y="16353"/>
                  <a:pt x="213" y="16353"/>
                </a:cubicBezTo>
                <a:cubicBezTo>
                  <a:pt x="365" y="16292"/>
                  <a:pt x="547" y="16231"/>
                  <a:pt x="730" y="16140"/>
                </a:cubicBezTo>
                <a:cubicBezTo>
                  <a:pt x="1338" y="15806"/>
                  <a:pt x="1854" y="15319"/>
                  <a:pt x="2189" y="14711"/>
                </a:cubicBezTo>
                <a:cubicBezTo>
                  <a:pt x="2675" y="13800"/>
                  <a:pt x="2979" y="12797"/>
                  <a:pt x="3009" y="11763"/>
                </a:cubicBezTo>
                <a:cubicBezTo>
                  <a:pt x="3100" y="10608"/>
                  <a:pt x="3070" y="9362"/>
                  <a:pt x="3100" y="8024"/>
                </a:cubicBezTo>
                <a:cubicBezTo>
                  <a:pt x="3131" y="6353"/>
                  <a:pt x="3131" y="4803"/>
                  <a:pt x="3161" y="3435"/>
                </a:cubicBezTo>
                <a:cubicBezTo>
                  <a:pt x="3161" y="2083"/>
                  <a:pt x="3161" y="909"/>
                  <a:pt x="3249" y="90"/>
                </a:cubicBezTo>
                <a:lnTo>
                  <a:pt x="3249" y="90"/>
                </a:lnTo>
                <a:lnTo>
                  <a:pt x="4377" y="61"/>
                </a:lnTo>
                <a:cubicBezTo>
                  <a:pt x="4499" y="61"/>
                  <a:pt x="4651" y="61"/>
                  <a:pt x="4772" y="30"/>
                </a:cubicBezTo>
                <a:cubicBezTo>
                  <a:pt x="4691" y="30"/>
                  <a:pt x="4597" y="17"/>
                  <a:pt x="4498" y="17"/>
                </a:cubicBezTo>
                <a:cubicBezTo>
                  <a:pt x="4448" y="17"/>
                  <a:pt x="4397" y="20"/>
                  <a:pt x="4347" y="30"/>
                </a:cubicBezTo>
                <a:lnTo>
                  <a:pt x="31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3728;p69">
            <a:extLst>
              <a:ext uri="{FF2B5EF4-FFF2-40B4-BE49-F238E27FC236}">
                <a16:creationId xmlns:a16="http://schemas.microsoft.com/office/drawing/2014/main" xmlns="" id="{8CC80CD9-CD3B-45F4-4A57-2C17D95273AE}"/>
              </a:ext>
            </a:extLst>
          </p:cNvPr>
          <p:cNvSpPr/>
          <p:nvPr/>
        </p:nvSpPr>
        <p:spPr>
          <a:xfrm>
            <a:off x="4470807" y="2426608"/>
            <a:ext cx="319205" cy="79399"/>
          </a:xfrm>
          <a:custGeom>
            <a:avLst/>
            <a:gdLst/>
            <a:ahLst/>
            <a:cxnLst/>
            <a:rect l="l" t="t" r="r" b="b"/>
            <a:pathLst>
              <a:path w="21096" h="5248" extrusionOk="0">
                <a:moveTo>
                  <a:pt x="5384" y="1"/>
                </a:moveTo>
                <a:cubicBezTo>
                  <a:pt x="4842" y="1"/>
                  <a:pt x="4339" y="103"/>
                  <a:pt x="3861" y="385"/>
                </a:cubicBezTo>
                <a:cubicBezTo>
                  <a:pt x="3131" y="841"/>
                  <a:pt x="31" y="2482"/>
                  <a:pt x="1" y="3211"/>
                </a:cubicBezTo>
                <a:cubicBezTo>
                  <a:pt x="1" y="3910"/>
                  <a:pt x="1095" y="4579"/>
                  <a:pt x="2888" y="5066"/>
                </a:cubicBezTo>
                <a:lnTo>
                  <a:pt x="18147" y="5248"/>
                </a:lnTo>
                <a:cubicBezTo>
                  <a:pt x="19940" y="4822"/>
                  <a:pt x="21065" y="4184"/>
                  <a:pt x="21065" y="3485"/>
                </a:cubicBezTo>
                <a:cubicBezTo>
                  <a:pt x="21095" y="2026"/>
                  <a:pt x="16384" y="780"/>
                  <a:pt x="10578" y="689"/>
                </a:cubicBezTo>
                <a:cubicBezTo>
                  <a:pt x="8415" y="667"/>
                  <a:pt x="6770" y="1"/>
                  <a:pt x="53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3729;p69">
            <a:extLst>
              <a:ext uri="{FF2B5EF4-FFF2-40B4-BE49-F238E27FC236}">
                <a16:creationId xmlns:a16="http://schemas.microsoft.com/office/drawing/2014/main" xmlns="" id="{4519245D-CC6F-E97A-7F25-F7251CBD9621}"/>
              </a:ext>
            </a:extLst>
          </p:cNvPr>
          <p:cNvSpPr/>
          <p:nvPr/>
        </p:nvSpPr>
        <p:spPr>
          <a:xfrm>
            <a:off x="4490128" y="2443901"/>
            <a:ext cx="283314" cy="61198"/>
          </a:xfrm>
          <a:custGeom>
            <a:avLst/>
            <a:gdLst/>
            <a:ahLst/>
            <a:cxnLst/>
            <a:rect l="l" t="t" r="r" b="b"/>
            <a:pathLst>
              <a:path w="18724" h="4045" extrusionOk="0">
                <a:moveTo>
                  <a:pt x="9002" y="0"/>
                </a:moveTo>
                <a:cubicBezTo>
                  <a:pt x="4036" y="0"/>
                  <a:pt x="179" y="536"/>
                  <a:pt x="61" y="2251"/>
                </a:cubicBezTo>
                <a:cubicBezTo>
                  <a:pt x="0" y="2859"/>
                  <a:pt x="1034" y="3436"/>
                  <a:pt x="2614" y="3892"/>
                </a:cubicBezTo>
                <a:lnTo>
                  <a:pt x="16140" y="4044"/>
                </a:lnTo>
                <a:cubicBezTo>
                  <a:pt x="17721" y="3649"/>
                  <a:pt x="18724" y="3102"/>
                  <a:pt x="18724" y="2464"/>
                </a:cubicBezTo>
                <a:cubicBezTo>
                  <a:pt x="18724" y="1187"/>
                  <a:pt x="14560" y="62"/>
                  <a:pt x="9423" y="1"/>
                </a:cubicBezTo>
                <a:cubicBezTo>
                  <a:pt x="9282" y="1"/>
                  <a:pt x="9142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3730;p69">
            <a:extLst>
              <a:ext uri="{FF2B5EF4-FFF2-40B4-BE49-F238E27FC236}">
                <a16:creationId xmlns:a16="http://schemas.microsoft.com/office/drawing/2014/main" xmlns="" id="{E2BA89A5-FAF0-70DC-6E4C-E32AB9CDF0D4}"/>
              </a:ext>
            </a:extLst>
          </p:cNvPr>
          <p:cNvSpPr/>
          <p:nvPr/>
        </p:nvSpPr>
        <p:spPr>
          <a:xfrm>
            <a:off x="4495182" y="2359827"/>
            <a:ext cx="287006" cy="220526"/>
          </a:xfrm>
          <a:custGeom>
            <a:avLst/>
            <a:gdLst/>
            <a:ahLst/>
            <a:cxnLst/>
            <a:rect l="l" t="t" r="r" b="b"/>
            <a:pathLst>
              <a:path w="18968" h="14576" extrusionOk="0">
                <a:moveTo>
                  <a:pt x="7160" y="1"/>
                </a:moveTo>
                <a:cubicBezTo>
                  <a:pt x="6546" y="1"/>
                  <a:pt x="5936" y="206"/>
                  <a:pt x="5472" y="604"/>
                </a:cubicBezTo>
                <a:cubicBezTo>
                  <a:pt x="5016" y="999"/>
                  <a:pt x="4712" y="1516"/>
                  <a:pt x="4195" y="1911"/>
                </a:cubicBezTo>
                <a:cubicBezTo>
                  <a:pt x="3678" y="2276"/>
                  <a:pt x="2979" y="2428"/>
                  <a:pt x="2371" y="2671"/>
                </a:cubicBezTo>
                <a:cubicBezTo>
                  <a:pt x="1763" y="2914"/>
                  <a:pt x="1156" y="3279"/>
                  <a:pt x="1034" y="3978"/>
                </a:cubicBezTo>
                <a:cubicBezTo>
                  <a:pt x="882" y="4677"/>
                  <a:pt x="1399" y="5437"/>
                  <a:pt x="1125" y="6075"/>
                </a:cubicBezTo>
                <a:cubicBezTo>
                  <a:pt x="1034" y="6349"/>
                  <a:pt x="882" y="6622"/>
                  <a:pt x="730" y="6866"/>
                </a:cubicBezTo>
                <a:cubicBezTo>
                  <a:pt x="365" y="7321"/>
                  <a:pt x="1" y="7960"/>
                  <a:pt x="183" y="8537"/>
                </a:cubicBezTo>
                <a:cubicBezTo>
                  <a:pt x="396" y="9115"/>
                  <a:pt x="852" y="9540"/>
                  <a:pt x="1429" y="9723"/>
                </a:cubicBezTo>
                <a:lnTo>
                  <a:pt x="14347" y="14312"/>
                </a:lnTo>
                <a:cubicBezTo>
                  <a:pt x="14783" y="14491"/>
                  <a:pt x="15234" y="14576"/>
                  <a:pt x="15677" y="14576"/>
                </a:cubicBezTo>
                <a:cubicBezTo>
                  <a:pt x="17119" y="14576"/>
                  <a:pt x="18479" y="13680"/>
                  <a:pt x="18967" y="12215"/>
                </a:cubicBezTo>
                <a:lnTo>
                  <a:pt x="18967" y="12215"/>
                </a:lnTo>
                <a:cubicBezTo>
                  <a:pt x="18921" y="12219"/>
                  <a:pt x="18875" y="12221"/>
                  <a:pt x="18829" y="12221"/>
                </a:cubicBezTo>
                <a:cubicBezTo>
                  <a:pt x="18511" y="12221"/>
                  <a:pt x="18199" y="12131"/>
                  <a:pt x="17934" y="11972"/>
                </a:cubicBezTo>
                <a:cubicBezTo>
                  <a:pt x="18360" y="11759"/>
                  <a:pt x="18694" y="11364"/>
                  <a:pt x="18815" y="10908"/>
                </a:cubicBezTo>
                <a:cubicBezTo>
                  <a:pt x="18056" y="10726"/>
                  <a:pt x="17508" y="10057"/>
                  <a:pt x="17478" y="9267"/>
                </a:cubicBezTo>
                <a:cubicBezTo>
                  <a:pt x="17508" y="8780"/>
                  <a:pt x="17630" y="8324"/>
                  <a:pt x="17812" y="7869"/>
                </a:cubicBezTo>
                <a:cubicBezTo>
                  <a:pt x="17995" y="7413"/>
                  <a:pt x="17995" y="6896"/>
                  <a:pt x="17782" y="6440"/>
                </a:cubicBezTo>
                <a:cubicBezTo>
                  <a:pt x="17387" y="5741"/>
                  <a:pt x="16505" y="5528"/>
                  <a:pt x="15989" y="4859"/>
                </a:cubicBezTo>
                <a:cubicBezTo>
                  <a:pt x="15624" y="4403"/>
                  <a:pt x="15411" y="3826"/>
                  <a:pt x="15290" y="3248"/>
                </a:cubicBezTo>
                <a:cubicBezTo>
                  <a:pt x="14935" y="1861"/>
                  <a:pt x="13692" y="875"/>
                  <a:pt x="12257" y="875"/>
                </a:cubicBezTo>
                <a:cubicBezTo>
                  <a:pt x="12214" y="875"/>
                  <a:pt x="12171" y="876"/>
                  <a:pt x="12128" y="878"/>
                </a:cubicBezTo>
                <a:cubicBezTo>
                  <a:pt x="11561" y="905"/>
                  <a:pt x="11017" y="1100"/>
                  <a:pt x="10454" y="1100"/>
                </a:cubicBezTo>
                <a:cubicBezTo>
                  <a:pt x="10384" y="1100"/>
                  <a:pt x="10314" y="1097"/>
                  <a:pt x="10244" y="1090"/>
                </a:cubicBezTo>
                <a:cubicBezTo>
                  <a:pt x="9393" y="999"/>
                  <a:pt x="8694" y="330"/>
                  <a:pt x="7843" y="87"/>
                </a:cubicBezTo>
                <a:cubicBezTo>
                  <a:pt x="7619" y="29"/>
                  <a:pt x="7389" y="1"/>
                  <a:pt x="7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3731;p69">
            <a:extLst>
              <a:ext uri="{FF2B5EF4-FFF2-40B4-BE49-F238E27FC236}">
                <a16:creationId xmlns:a16="http://schemas.microsoft.com/office/drawing/2014/main" xmlns="" id="{6728B995-4F3D-F1C0-E99A-3070D1BE1860}"/>
              </a:ext>
            </a:extLst>
          </p:cNvPr>
          <p:cNvSpPr/>
          <p:nvPr/>
        </p:nvSpPr>
        <p:spPr>
          <a:xfrm>
            <a:off x="4725144" y="2551622"/>
            <a:ext cx="43063" cy="64406"/>
          </a:xfrm>
          <a:custGeom>
            <a:avLst/>
            <a:gdLst/>
            <a:ahLst/>
            <a:cxnLst/>
            <a:rect l="l" t="t" r="r" b="b"/>
            <a:pathLst>
              <a:path w="2846" h="4257" extrusionOk="0">
                <a:moveTo>
                  <a:pt x="1031" y="1"/>
                </a:moveTo>
                <a:cubicBezTo>
                  <a:pt x="530" y="1"/>
                  <a:pt x="115" y="134"/>
                  <a:pt x="92" y="146"/>
                </a:cubicBezTo>
                <a:cubicBezTo>
                  <a:pt x="92" y="146"/>
                  <a:pt x="0" y="4097"/>
                  <a:pt x="0" y="4158"/>
                </a:cubicBezTo>
                <a:cubicBezTo>
                  <a:pt x="0" y="4178"/>
                  <a:pt x="299" y="4256"/>
                  <a:pt x="701" y="4256"/>
                </a:cubicBezTo>
                <a:cubicBezTo>
                  <a:pt x="1532" y="4256"/>
                  <a:pt x="2807" y="3924"/>
                  <a:pt x="2827" y="2061"/>
                </a:cubicBezTo>
                <a:cubicBezTo>
                  <a:pt x="2846" y="341"/>
                  <a:pt x="1830" y="1"/>
                  <a:pt x="1031" y="1"/>
                </a:cubicBezTo>
                <a:close/>
              </a:path>
            </a:pathLst>
          </a:custGeom>
          <a:solidFill>
            <a:srgbClr val="F8A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3732;p69">
            <a:extLst>
              <a:ext uri="{FF2B5EF4-FFF2-40B4-BE49-F238E27FC236}">
                <a16:creationId xmlns:a16="http://schemas.microsoft.com/office/drawing/2014/main" xmlns="" id="{B31DF16C-2B0E-C081-5C51-8D1092D6993E}"/>
              </a:ext>
            </a:extLst>
          </p:cNvPr>
          <p:cNvSpPr/>
          <p:nvPr/>
        </p:nvSpPr>
        <p:spPr>
          <a:xfrm>
            <a:off x="4738021" y="2565148"/>
            <a:ext cx="19338" cy="36689"/>
          </a:xfrm>
          <a:custGeom>
            <a:avLst/>
            <a:gdLst/>
            <a:ahLst/>
            <a:cxnLst/>
            <a:rect l="l" t="t" r="r" b="b"/>
            <a:pathLst>
              <a:path w="1278" h="2425" extrusionOk="0">
                <a:moveTo>
                  <a:pt x="535" y="0"/>
                </a:moveTo>
                <a:cubicBezTo>
                  <a:pt x="468" y="0"/>
                  <a:pt x="402" y="28"/>
                  <a:pt x="335" y="73"/>
                </a:cubicBezTo>
                <a:cubicBezTo>
                  <a:pt x="274" y="134"/>
                  <a:pt x="244" y="164"/>
                  <a:pt x="213" y="255"/>
                </a:cubicBezTo>
                <a:cubicBezTo>
                  <a:pt x="213" y="377"/>
                  <a:pt x="244" y="407"/>
                  <a:pt x="244" y="407"/>
                </a:cubicBezTo>
                <a:cubicBezTo>
                  <a:pt x="274" y="407"/>
                  <a:pt x="244" y="346"/>
                  <a:pt x="304" y="285"/>
                </a:cubicBezTo>
                <a:cubicBezTo>
                  <a:pt x="330" y="185"/>
                  <a:pt x="417" y="126"/>
                  <a:pt x="516" y="126"/>
                </a:cubicBezTo>
                <a:cubicBezTo>
                  <a:pt x="536" y="126"/>
                  <a:pt x="557" y="128"/>
                  <a:pt x="578" y="134"/>
                </a:cubicBezTo>
                <a:cubicBezTo>
                  <a:pt x="760" y="194"/>
                  <a:pt x="912" y="346"/>
                  <a:pt x="973" y="529"/>
                </a:cubicBezTo>
                <a:cubicBezTo>
                  <a:pt x="1064" y="741"/>
                  <a:pt x="1095" y="985"/>
                  <a:pt x="1095" y="1228"/>
                </a:cubicBezTo>
                <a:cubicBezTo>
                  <a:pt x="1095" y="1653"/>
                  <a:pt x="882" y="2079"/>
                  <a:pt x="517" y="2292"/>
                </a:cubicBezTo>
                <a:cubicBezTo>
                  <a:pt x="456" y="2322"/>
                  <a:pt x="388" y="2337"/>
                  <a:pt x="320" y="2337"/>
                </a:cubicBezTo>
                <a:cubicBezTo>
                  <a:pt x="251" y="2337"/>
                  <a:pt x="183" y="2322"/>
                  <a:pt x="122" y="2292"/>
                </a:cubicBezTo>
                <a:cubicBezTo>
                  <a:pt x="61" y="2261"/>
                  <a:pt x="0" y="2231"/>
                  <a:pt x="0" y="2231"/>
                </a:cubicBezTo>
                <a:lnTo>
                  <a:pt x="0" y="2231"/>
                </a:lnTo>
                <a:cubicBezTo>
                  <a:pt x="0" y="2231"/>
                  <a:pt x="0" y="2292"/>
                  <a:pt x="92" y="2322"/>
                </a:cubicBezTo>
                <a:cubicBezTo>
                  <a:pt x="183" y="2390"/>
                  <a:pt x="308" y="2425"/>
                  <a:pt x="429" y="2425"/>
                </a:cubicBezTo>
                <a:cubicBezTo>
                  <a:pt x="470" y="2425"/>
                  <a:pt x="510" y="2421"/>
                  <a:pt x="548" y="2413"/>
                </a:cubicBezTo>
                <a:cubicBezTo>
                  <a:pt x="943" y="2292"/>
                  <a:pt x="1247" y="1775"/>
                  <a:pt x="1277" y="1197"/>
                </a:cubicBezTo>
                <a:cubicBezTo>
                  <a:pt x="1277" y="954"/>
                  <a:pt x="1216" y="681"/>
                  <a:pt x="1095" y="437"/>
                </a:cubicBezTo>
                <a:cubicBezTo>
                  <a:pt x="1034" y="225"/>
                  <a:pt x="821" y="73"/>
                  <a:pt x="608" y="12"/>
                </a:cubicBezTo>
                <a:cubicBezTo>
                  <a:pt x="584" y="4"/>
                  <a:pt x="560" y="0"/>
                  <a:pt x="535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3733;p69">
            <a:extLst>
              <a:ext uri="{FF2B5EF4-FFF2-40B4-BE49-F238E27FC236}">
                <a16:creationId xmlns:a16="http://schemas.microsoft.com/office/drawing/2014/main" xmlns="" id="{6ECF2E4A-014A-E24E-7C55-55223AA8C1BD}"/>
              </a:ext>
            </a:extLst>
          </p:cNvPr>
          <p:cNvSpPr/>
          <p:nvPr/>
        </p:nvSpPr>
        <p:spPr>
          <a:xfrm>
            <a:off x="4512659" y="2385516"/>
            <a:ext cx="222154" cy="395043"/>
          </a:xfrm>
          <a:custGeom>
            <a:avLst/>
            <a:gdLst/>
            <a:ahLst/>
            <a:cxnLst/>
            <a:rect l="l" t="t" r="r" b="b"/>
            <a:pathLst>
              <a:path w="14682" h="26111" extrusionOk="0">
                <a:moveTo>
                  <a:pt x="7843" y="0"/>
                </a:moveTo>
                <a:cubicBezTo>
                  <a:pt x="3861" y="61"/>
                  <a:pt x="608" y="3161"/>
                  <a:pt x="365" y="7113"/>
                </a:cubicBezTo>
                <a:cubicBezTo>
                  <a:pt x="122" y="10791"/>
                  <a:pt x="1" y="14864"/>
                  <a:pt x="1" y="16839"/>
                </a:cubicBezTo>
                <a:cubicBezTo>
                  <a:pt x="1" y="21247"/>
                  <a:pt x="4195" y="21460"/>
                  <a:pt x="4195" y="21460"/>
                </a:cubicBezTo>
                <a:cubicBezTo>
                  <a:pt x="4195" y="24043"/>
                  <a:pt x="6262" y="26110"/>
                  <a:pt x="8846" y="26110"/>
                </a:cubicBezTo>
                <a:lnTo>
                  <a:pt x="9423" y="26110"/>
                </a:lnTo>
                <a:cubicBezTo>
                  <a:pt x="11946" y="26110"/>
                  <a:pt x="14013" y="24104"/>
                  <a:pt x="14074" y="21581"/>
                </a:cubicBezTo>
                <a:lnTo>
                  <a:pt x="14408" y="8116"/>
                </a:lnTo>
                <a:cubicBezTo>
                  <a:pt x="14682" y="3860"/>
                  <a:pt x="12463" y="152"/>
                  <a:pt x="8207" y="0"/>
                </a:cubicBezTo>
                <a:close/>
              </a:path>
            </a:pathLst>
          </a:custGeom>
          <a:solidFill>
            <a:srgbClr val="F8A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3734;p69">
            <a:extLst>
              <a:ext uri="{FF2B5EF4-FFF2-40B4-BE49-F238E27FC236}">
                <a16:creationId xmlns:a16="http://schemas.microsoft.com/office/drawing/2014/main" xmlns="" id="{9C162120-E3F6-30D2-42CD-7F9175205BAD}"/>
              </a:ext>
            </a:extLst>
          </p:cNvPr>
          <p:cNvSpPr/>
          <p:nvPr/>
        </p:nvSpPr>
        <p:spPr>
          <a:xfrm>
            <a:off x="4576134" y="2689240"/>
            <a:ext cx="77562" cy="35736"/>
          </a:xfrm>
          <a:custGeom>
            <a:avLst/>
            <a:gdLst/>
            <a:ahLst/>
            <a:cxnLst/>
            <a:rect l="l" t="t" r="r" b="b"/>
            <a:pathLst>
              <a:path w="5126" h="2362" extrusionOk="0">
                <a:moveTo>
                  <a:pt x="4977" y="0"/>
                </a:moveTo>
                <a:cubicBezTo>
                  <a:pt x="4959" y="0"/>
                  <a:pt x="4941" y="5"/>
                  <a:pt x="4924" y="17"/>
                </a:cubicBezTo>
                <a:cubicBezTo>
                  <a:pt x="3465" y="898"/>
                  <a:pt x="1794" y="1354"/>
                  <a:pt x="122" y="1385"/>
                </a:cubicBezTo>
                <a:cubicBezTo>
                  <a:pt x="61" y="1385"/>
                  <a:pt x="0" y="1445"/>
                  <a:pt x="0" y="1506"/>
                </a:cubicBezTo>
                <a:lnTo>
                  <a:pt x="0" y="2023"/>
                </a:lnTo>
                <a:cubicBezTo>
                  <a:pt x="31" y="2205"/>
                  <a:pt x="152" y="2357"/>
                  <a:pt x="365" y="2357"/>
                </a:cubicBezTo>
                <a:cubicBezTo>
                  <a:pt x="448" y="2360"/>
                  <a:pt x="531" y="2361"/>
                  <a:pt x="612" y="2361"/>
                </a:cubicBezTo>
                <a:cubicBezTo>
                  <a:pt x="3329" y="2361"/>
                  <a:pt x="4604" y="907"/>
                  <a:pt x="5076" y="169"/>
                </a:cubicBezTo>
                <a:cubicBezTo>
                  <a:pt x="5126" y="95"/>
                  <a:pt x="5055" y="0"/>
                  <a:pt x="4977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3735;p69">
            <a:extLst>
              <a:ext uri="{FF2B5EF4-FFF2-40B4-BE49-F238E27FC236}">
                <a16:creationId xmlns:a16="http://schemas.microsoft.com/office/drawing/2014/main" xmlns="" id="{CB45BBDE-6CDD-8464-7706-0EF7B308D21F}"/>
              </a:ext>
            </a:extLst>
          </p:cNvPr>
          <p:cNvSpPr/>
          <p:nvPr/>
        </p:nvSpPr>
        <p:spPr>
          <a:xfrm>
            <a:off x="4539789" y="2535888"/>
            <a:ext cx="17961" cy="17036"/>
          </a:xfrm>
          <a:custGeom>
            <a:avLst/>
            <a:gdLst/>
            <a:ahLst/>
            <a:cxnLst/>
            <a:rect l="l" t="t" r="r" b="b"/>
            <a:pathLst>
              <a:path w="1187" h="1126" extrusionOk="0">
                <a:moveTo>
                  <a:pt x="609" y="1"/>
                </a:moveTo>
                <a:cubicBezTo>
                  <a:pt x="274" y="1"/>
                  <a:pt x="31" y="213"/>
                  <a:pt x="1" y="548"/>
                </a:cubicBezTo>
                <a:cubicBezTo>
                  <a:pt x="1" y="852"/>
                  <a:pt x="274" y="1125"/>
                  <a:pt x="578" y="1125"/>
                </a:cubicBezTo>
                <a:cubicBezTo>
                  <a:pt x="882" y="1125"/>
                  <a:pt x="1156" y="882"/>
                  <a:pt x="1186" y="578"/>
                </a:cubicBezTo>
                <a:cubicBezTo>
                  <a:pt x="1156" y="274"/>
                  <a:pt x="913" y="1"/>
                  <a:pt x="6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3736;p69">
            <a:extLst>
              <a:ext uri="{FF2B5EF4-FFF2-40B4-BE49-F238E27FC236}">
                <a16:creationId xmlns:a16="http://schemas.microsoft.com/office/drawing/2014/main" xmlns="" id="{ABB61BBA-15A3-166D-DEAF-832607F956CA}"/>
              </a:ext>
            </a:extLst>
          </p:cNvPr>
          <p:cNvSpPr/>
          <p:nvPr/>
        </p:nvSpPr>
        <p:spPr>
          <a:xfrm>
            <a:off x="4635462" y="2532165"/>
            <a:ext cx="17492" cy="17081"/>
          </a:xfrm>
          <a:custGeom>
            <a:avLst/>
            <a:gdLst/>
            <a:ahLst/>
            <a:cxnLst/>
            <a:rect l="l" t="t" r="r" b="b"/>
            <a:pathLst>
              <a:path w="1156" h="1129" extrusionOk="0">
                <a:moveTo>
                  <a:pt x="526" y="1"/>
                </a:moveTo>
                <a:cubicBezTo>
                  <a:pt x="244" y="1"/>
                  <a:pt x="0" y="235"/>
                  <a:pt x="0" y="551"/>
                </a:cubicBezTo>
                <a:cubicBezTo>
                  <a:pt x="0" y="855"/>
                  <a:pt x="243" y="1098"/>
                  <a:pt x="547" y="1128"/>
                </a:cubicBezTo>
                <a:cubicBezTo>
                  <a:pt x="882" y="1128"/>
                  <a:pt x="1125" y="885"/>
                  <a:pt x="1155" y="581"/>
                </a:cubicBezTo>
                <a:cubicBezTo>
                  <a:pt x="1155" y="277"/>
                  <a:pt x="882" y="3"/>
                  <a:pt x="578" y="3"/>
                </a:cubicBezTo>
                <a:cubicBezTo>
                  <a:pt x="561" y="2"/>
                  <a:pt x="543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3737;p69">
            <a:extLst>
              <a:ext uri="{FF2B5EF4-FFF2-40B4-BE49-F238E27FC236}">
                <a16:creationId xmlns:a16="http://schemas.microsoft.com/office/drawing/2014/main" xmlns="" id="{9276868B-31F8-1BB1-214C-311EE079E424}"/>
              </a:ext>
            </a:extLst>
          </p:cNvPr>
          <p:cNvSpPr/>
          <p:nvPr/>
        </p:nvSpPr>
        <p:spPr>
          <a:xfrm>
            <a:off x="4531058" y="2516113"/>
            <a:ext cx="36345" cy="9789"/>
          </a:xfrm>
          <a:custGeom>
            <a:avLst/>
            <a:gdLst/>
            <a:ahLst/>
            <a:cxnLst/>
            <a:rect l="l" t="t" r="r" b="b"/>
            <a:pathLst>
              <a:path w="2402" h="647" extrusionOk="0">
                <a:moveTo>
                  <a:pt x="1155" y="1"/>
                </a:moveTo>
                <a:cubicBezTo>
                  <a:pt x="821" y="1"/>
                  <a:pt x="517" y="122"/>
                  <a:pt x="244" y="305"/>
                </a:cubicBezTo>
                <a:cubicBezTo>
                  <a:pt x="61" y="457"/>
                  <a:pt x="0" y="609"/>
                  <a:pt x="31" y="639"/>
                </a:cubicBezTo>
                <a:cubicBezTo>
                  <a:pt x="36" y="644"/>
                  <a:pt x="44" y="646"/>
                  <a:pt x="54" y="646"/>
                </a:cubicBezTo>
                <a:cubicBezTo>
                  <a:pt x="169" y="646"/>
                  <a:pt x="598" y="365"/>
                  <a:pt x="1155" y="365"/>
                </a:cubicBezTo>
                <a:cubicBezTo>
                  <a:pt x="1710" y="365"/>
                  <a:pt x="2128" y="595"/>
                  <a:pt x="2287" y="595"/>
                </a:cubicBezTo>
                <a:cubicBezTo>
                  <a:pt x="2311" y="595"/>
                  <a:pt x="2329" y="590"/>
                  <a:pt x="2341" y="578"/>
                </a:cubicBezTo>
                <a:cubicBezTo>
                  <a:pt x="2402" y="517"/>
                  <a:pt x="2280" y="426"/>
                  <a:pt x="2067" y="274"/>
                </a:cubicBezTo>
                <a:cubicBezTo>
                  <a:pt x="1794" y="92"/>
                  <a:pt x="1490" y="1"/>
                  <a:pt x="1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3738;p69">
            <a:extLst>
              <a:ext uri="{FF2B5EF4-FFF2-40B4-BE49-F238E27FC236}">
                <a16:creationId xmlns:a16="http://schemas.microsoft.com/office/drawing/2014/main" xmlns="" id="{D7961E82-14BB-7F2A-BC6B-CF0D9CAD76BE}"/>
              </a:ext>
            </a:extLst>
          </p:cNvPr>
          <p:cNvSpPr/>
          <p:nvPr/>
        </p:nvSpPr>
        <p:spPr>
          <a:xfrm>
            <a:off x="4626263" y="2511060"/>
            <a:ext cx="36345" cy="11150"/>
          </a:xfrm>
          <a:custGeom>
            <a:avLst/>
            <a:gdLst/>
            <a:ahLst/>
            <a:cxnLst/>
            <a:rect l="l" t="t" r="r" b="b"/>
            <a:pathLst>
              <a:path w="2402" h="737" extrusionOk="0">
                <a:moveTo>
                  <a:pt x="1125" y="0"/>
                </a:moveTo>
                <a:cubicBezTo>
                  <a:pt x="791" y="31"/>
                  <a:pt x="487" y="183"/>
                  <a:pt x="243" y="395"/>
                </a:cubicBezTo>
                <a:cubicBezTo>
                  <a:pt x="61" y="547"/>
                  <a:pt x="0" y="669"/>
                  <a:pt x="31" y="730"/>
                </a:cubicBezTo>
                <a:cubicBezTo>
                  <a:pt x="38" y="734"/>
                  <a:pt x="46" y="737"/>
                  <a:pt x="57" y="737"/>
                </a:cubicBezTo>
                <a:cubicBezTo>
                  <a:pt x="184" y="737"/>
                  <a:pt x="566" y="421"/>
                  <a:pt x="1155" y="365"/>
                </a:cubicBezTo>
                <a:cubicBezTo>
                  <a:pt x="1189" y="363"/>
                  <a:pt x="1223" y="363"/>
                  <a:pt x="1255" y="363"/>
                </a:cubicBezTo>
                <a:cubicBezTo>
                  <a:pt x="1752" y="363"/>
                  <a:pt x="2124" y="536"/>
                  <a:pt x="2260" y="536"/>
                </a:cubicBezTo>
                <a:cubicBezTo>
                  <a:pt x="2285" y="536"/>
                  <a:pt x="2302" y="530"/>
                  <a:pt x="2310" y="517"/>
                </a:cubicBezTo>
                <a:cubicBezTo>
                  <a:pt x="2402" y="426"/>
                  <a:pt x="2280" y="365"/>
                  <a:pt x="2067" y="213"/>
                </a:cubicBezTo>
                <a:cubicBezTo>
                  <a:pt x="1763" y="61"/>
                  <a:pt x="1429" y="0"/>
                  <a:pt x="1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3739;p69">
            <a:extLst>
              <a:ext uri="{FF2B5EF4-FFF2-40B4-BE49-F238E27FC236}">
                <a16:creationId xmlns:a16="http://schemas.microsoft.com/office/drawing/2014/main" xmlns="" id="{8CC4A40D-B24C-8EFB-0819-B7FBDD74D425}"/>
              </a:ext>
            </a:extLst>
          </p:cNvPr>
          <p:cNvSpPr/>
          <p:nvPr/>
        </p:nvSpPr>
        <p:spPr>
          <a:xfrm>
            <a:off x="4567388" y="2515190"/>
            <a:ext cx="28538" cy="79459"/>
          </a:xfrm>
          <a:custGeom>
            <a:avLst/>
            <a:gdLst/>
            <a:ahLst/>
            <a:cxnLst/>
            <a:rect l="l" t="t" r="r" b="b"/>
            <a:pathLst>
              <a:path w="1886" h="5252" extrusionOk="0">
                <a:moveTo>
                  <a:pt x="1822" y="0"/>
                </a:moveTo>
                <a:cubicBezTo>
                  <a:pt x="1751" y="0"/>
                  <a:pt x="1180" y="1387"/>
                  <a:pt x="578" y="3101"/>
                </a:cubicBezTo>
                <a:cubicBezTo>
                  <a:pt x="426" y="3527"/>
                  <a:pt x="274" y="3952"/>
                  <a:pt x="122" y="4347"/>
                </a:cubicBezTo>
                <a:cubicBezTo>
                  <a:pt x="31" y="4530"/>
                  <a:pt x="1" y="4773"/>
                  <a:pt x="61" y="4986"/>
                </a:cubicBezTo>
                <a:cubicBezTo>
                  <a:pt x="122" y="5077"/>
                  <a:pt x="213" y="5168"/>
                  <a:pt x="335" y="5198"/>
                </a:cubicBezTo>
                <a:cubicBezTo>
                  <a:pt x="426" y="5229"/>
                  <a:pt x="517" y="5229"/>
                  <a:pt x="609" y="5229"/>
                </a:cubicBezTo>
                <a:cubicBezTo>
                  <a:pt x="776" y="5244"/>
                  <a:pt x="943" y="5252"/>
                  <a:pt x="1114" y="5252"/>
                </a:cubicBezTo>
                <a:cubicBezTo>
                  <a:pt x="1285" y="5252"/>
                  <a:pt x="1460" y="5244"/>
                  <a:pt x="1642" y="5229"/>
                </a:cubicBezTo>
                <a:cubicBezTo>
                  <a:pt x="1308" y="5107"/>
                  <a:pt x="973" y="5077"/>
                  <a:pt x="609" y="5046"/>
                </a:cubicBezTo>
                <a:cubicBezTo>
                  <a:pt x="457" y="5046"/>
                  <a:pt x="305" y="5016"/>
                  <a:pt x="274" y="4894"/>
                </a:cubicBezTo>
                <a:cubicBezTo>
                  <a:pt x="244" y="4743"/>
                  <a:pt x="274" y="4560"/>
                  <a:pt x="365" y="4408"/>
                </a:cubicBezTo>
                <a:cubicBezTo>
                  <a:pt x="517" y="4043"/>
                  <a:pt x="669" y="3618"/>
                  <a:pt x="821" y="3192"/>
                </a:cubicBezTo>
                <a:cubicBezTo>
                  <a:pt x="1460" y="1460"/>
                  <a:pt x="1885" y="31"/>
                  <a:pt x="1824" y="1"/>
                </a:cubicBezTo>
                <a:cubicBezTo>
                  <a:pt x="1824" y="0"/>
                  <a:pt x="1823" y="0"/>
                  <a:pt x="1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3740;p69">
            <a:extLst>
              <a:ext uri="{FF2B5EF4-FFF2-40B4-BE49-F238E27FC236}">
                <a16:creationId xmlns:a16="http://schemas.microsoft.com/office/drawing/2014/main" xmlns="" id="{E342043F-833F-B3AC-BDCA-ECA9B57C33ED}"/>
              </a:ext>
            </a:extLst>
          </p:cNvPr>
          <p:cNvSpPr/>
          <p:nvPr/>
        </p:nvSpPr>
        <p:spPr>
          <a:xfrm>
            <a:off x="4590387" y="2600263"/>
            <a:ext cx="31745" cy="27612"/>
          </a:xfrm>
          <a:custGeom>
            <a:avLst/>
            <a:gdLst/>
            <a:ahLst/>
            <a:cxnLst/>
            <a:rect l="l" t="t" r="r" b="b"/>
            <a:pathLst>
              <a:path w="2098" h="1825" extrusionOk="0">
                <a:moveTo>
                  <a:pt x="1976" y="1"/>
                </a:moveTo>
                <a:cubicBezTo>
                  <a:pt x="1855" y="1"/>
                  <a:pt x="1885" y="670"/>
                  <a:pt x="1307" y="1156"/>
                </a:cubicBezTo>
                <a:cubicBezTo>
                  <a:pt x="730" y="1642"/>
                  <a:pt x="0" y="1582"/>
                  <a:pt x="0" y="1703"/>
                </a:cubicBezTo>
                <a:cubicBezTo>
                  <a:pt x="0" y="1794"/>
                  <a:pt x="152" y="1825"/>
                  <a:pt x="456" y="1825"/>
                </a:cubicBezTo>
                <a:cubicBezTo>
                  <a:pt x="852" y="1825"/>
                  <a:pt x="1247" y="1673"/>
                  <a:pt x="1551" y="1430"/>
                </a:cubicBezTo>
                <a:cubicBezTo>
                  <a:pt x="1855" y="1186"/>
                  <a:pt x="2037" y="822"/>
                  <a:pt x="2067" y="427"/>
                </a:cubicBezTo>
                <a:cubicBezTo>
                  <a:pt x="2098" y="153"/>
                  <a:pt x="2007" y="1"/>
                  <a:pt x="19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3741;p69">
            <a:extLst>
              <a:ext uri="{FF2B5EF4-FFF2-40B4-BE49-F238E27FC236}">
                <a16:creationId xmlns:a16="http://schemas.microsoft.com/office/drawing/2014/main" xmlns="" id="{8D4A711A-942A-34D6-387E-46DC589463F0}"/>
              </a:ext>
            </a:extLst>
          </p:cNvPr>
          <p:cNvSpPr/>
          <p:nvPr/>
        </p:nvSpPr>
        <p:spPr>
          <a:xfrm>
            <a:off x="4539789" y="2374366"/>
            <a:ext cx="204224" cy="208392"/>
          </a:xfrm>
          <a:custGeom>
            <a:avLst/>
            <a:gdLst/>
            <a:ahLst/>
            <a:cxnLst/>
            <a:rect l="l" t="t" r="r" b="b"/>
            <a:pathLst>
              <a:path w="13497" h="13774" extrusionOk="0">
                <a:moveTo>
                  <a:pt x="5214" y="0"/>
                </a:moveTo>
                <a:cubicBezTo>
                  <a:pt x="4477" y="0"/>
                  <a:pt x="3755" y="99"/>
                  <a:pt x="3040" y="403"/>
                </a:cubicBezTo>
                <a:cubicBezTo>
                  <a:pt x="1612" y="1011"/>
                  <a:pt x="244" y="2348"/>
                  <a:pt x="1" y="3868"/>
                </a:cubicBezTo>
                <a:cubicBezTo>
                  <a:pt x="510" y="3203"/>
                  <a:pt x="1308" y="2664"/>
                  <a:pt x="2185" y="2664"/>
                </a:cubicBezTo>
                <a:cubicBezTo>
                  <a:pt x="2671" y="2664"/>
                  <a:pt x="3181" y="2829"/>
                  <a:pt x="3679" y="3230"/>
                </a:cubicBezTo>
                <a:cubicBezTo>
                  <a:pt x="4257" y="2982"/>
                  <a:pt x="5313" y="2256"/>
                  <a:pt x="6723" y="2256"/>
                </a:cubicBezTo>
                <a:cubicBezTo>
                  <a:pt x="7387" y="2256"/>
                  <a:pt x="8129" y="2417"/>
                  <a:pt x="8937" y="2865"/>
                </a:cubicBezTo>
                <a:cubicBezTo>
                  <a:pt x="10062" y="3503"/>
                  <a:pt x="10913" y="5205"/>
                  <a:pt x="11035" y="6604"/>
                </a:cubicBezTo>
                <a:cubicBezTo>
                  <a:pt x="11247" y="8488"/>
                  <a:pt x="11308" y="10373"/>
                  <a:pt x="11217" y="12257"/>
                </a:cubicBezTo>
                <a:cubicBezTo>
                  <a:pt x="11187" y="12835"/>
                  <a:pt x="11247" y="13534"/>
                  <a:pt x="11764" y="13747"/>
                </a:cubicBezTo>
                <a:cubicBezTo>
                  <a:pt x="11837" y="13765"/>
                  <a:pt x="11909" y="13773"/>
                  <a:pt x="11981" y="13773"/>
                </a:cubicBezTo>
                <a:cubicBezTo>
                  <a:pt x="12387" y="13773"/>
                  <a:pt x="12755" y="13492"/>
                  <a:pt x="12858" y="13078"/>
                </a:cubicBezTo>
                <a:cubicBezTo>
                  <a:pt x="12980" y="12622"/>
                  <a:pt x="12949" y="12136"/>
                  <a:pt x="12798" y="11680"/>
                </a:cubicBezTo>
                <a:lnTo>
                  <a:pt x="12949" y="11680"/>
                </a:lnTo>
                <a:cubicBezTo>
                  <a:pt x="13375" y="9886"/>
                  <a:pt x="13497" y="8032"/>
                  <a:pt x="13345" y="6178"/>
                </a:cubicBezTo>
                <a:cubicBezTo>
                  <a:pt x="13193" y="4263"/>
                  <a:pt x="12372" y="2470"/>
                  <a:pt x="10761" y="1376"/>
                </a:cubicBezTo>
                <a:cubicBezTo>
                  <a:pt x="9788" y="707"/>
                  <a:pt x="8633" y="312"/>
                  <a:pt x="7478" y="190"/>
                </a:cubicBezTo>
                <a:cubicBezTo>
                  <a:pt x="6703" y="99"/>
                  <a:pt x="5951" y="0"/>
                  <a:pt x="5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3742;p69">
            <a:extLst>
              <a:ext uri="{FF2B5EF4-FFF2-40B4-BE49-F238E27FC236}">
                <a16:creationId xmlns:a16="http://schemas.microsoft.com/office/drawing/2014/main" xmlns="" id="{AD14AAEB-6B41-D7AC-3FED-7B280224B50C}"/>
              </a:ext>
            </a:extLst>
          </p:cNvPr>
          <p:cNvSpPr/>
          <p:nvPr/>
        </p:nvSpPr>
        <p:spPr>
          <a:xfrm>
            <a:off x="4593141" y="2389072"/>
            <a:ext cx="161917" cy="63256"/>
          </a:xfrm>
          <a:custGeom>
            <a:avLst/>
            <a:gdLst/>
            <a:ahLst/>
            <a:cxnLst/>
            <a:rect l="l" t="t" r="r" b="b"/>
            <a:pathLst>
              <a:path w="10701" h="4181" extrusionOk="0">
                <a:moveTo>
                  <a:pt x="3414" y="1"/>
                </a:moveTo>
                <a:cubicBezTo>
                  <a:pt x="3339" y="1"/>
                  <a:pt x="3265" y="3"/>
                  <a:pt x="3192" y="8"/>
                </a:cubicBezTo>
                <a:cubicBezTo>
                  <a:pt x="2463" y="39"/>
                  <a:pt x="1733" y="282"/>
                  <a:pt x="1125" y="677"/>
                </a:cubicBezTo>
                <a:cubicBezTo>
                  <a:pt x="730" y="920"/>
                  <a:pt x="396" y="1285"/>
                  <a:pt x="153" y="1711"/>
                </a:cubicBezTo>
                <a:cubicBezTo>
                  <a:pt x="92" y="1802"/>
                  <a:pt x="31" y="1954"/>
                  <a:pt x="1" y="2075"/>
                </a:cubicBezTo>
                <a:cubicBezTo>
                  <a:pt x="1" y="2167"/>
                  <a:pt x="1" y="2227"/>
                  <a:pt x="62" y="2258"/>
                </a:cubicBezTo>
                <a:cubicBezTo>
                  <a:pt x="77" y="2270"/>
                  <a:pt x="96" y="2276"/>
                  <a:pt x="118" y="2276"/>
                </a:cubicBezTo>
                <a:cubicBezTo>
                  <a:pt x="311" y="2276"/>
                  <a:pt x="762" y="1828"/>
                  <a:pt x="1581" y="1528"/>
                </a:cubicBezTo>
                <a:cubicBezTo>
                  <a:pt x="2007" y="1342"/>
                  <a:pt x="2479" y="1249"/>
                  <a:pt x="2977" y="1249"/>
                </a:cubicBezTo>
                <a:cubicBezTo>
                  <a:pt x="3048" y="1249"/>
                  <a:pt x="3120" y="1251"/>
                  <a:pt x="3192" y="1255"/>
                </a:cubicBezTo>
                <a:cubicBezTo>
                  <a:pt x="3861" y="1285"/>
                  <a:pt x="4499" y="1498"/>
                  <a:pt x="5077" y="1863"/>
                </a:cubicBezTo>
                <a:cubicBezTo>
                  <a:pt x="5746" y="2227"/>
                  <a:pt x="6354" y="2714"/>
                  <a:pt x="6992" y="3109"/>
                </a:cubicBezTo>
                <a:cubicBezTo>
                  <a:pt x="7539" y="3474"/>
                  <a:pt x="8147" y="3777"/>
                  <a:pt x="8785" y="3990"/>
                </a:cubicBezTo>
                <a:cubicBezTo>
                  <a:pt x="9165" y="4117"/>
                  <a:pt x="9566" y="4180"/>
                  <a:pt x="9953" y="4180"/>
                </a:cubicBezTo>
                <a:cubicBezTo>
                  <a:pt x="10031" y="4180"/>
                  <a:pt x="10107" y="4178"/>
                  <a:pt x="10183" y="4173"/>
                </a:cubicBezTo>
                <a:cubicBezTo>
                  <a:pt x="10518" y="4112"/>
                  <a:pt x="10700" y="3990"/>
                  <a:pt x="10700" y="3899"/>
                </a:cubicBezTo>
                <a:cubicBezTo>
                  <a:pt x="10670" y="3808"/>
                  <a:pt x="10518" y="3747"/>
                  <a:pt x="10244" y="3625"/>
                </a:cubicBezTo>
                <a:cubicBezTo>
                  <a:pt x="9849" y="3504"/>
                  <a:pt x="9484" y="3322"/>
                  <a:pt x="9150" y="3109"/>
                </a:cubicBezTo>
                <a:cubicBezTo>
                  <a:pt x="8633" y="2805"/>
                  <a:pt x="8147" y="2470"/>
                  <a:pt x="7691" y="2075"/>
                </a:cubicBezTo>
                <a:cubicBezTo>
                  <a:pt x="7083" y="1559"/>
                  <a:pt x="6414" y="1103"/>
                  <a:pt x="5746" y="677"/>
                </a:cubicBezTo>
                <a:cubicBezTo>
                  <a:pt x="5350" y="464"/>
                  <a:pt x="4925" y="282"/>
                  <a:pt x="4499" y="160"/>
                </a:cubicBezTo>
                <a:cubicBezTo>
                  <a:pt x="4147" y="60"/>
                  <a:pt x="3773" y="1"/>
                  <a:pt x="3414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3743;p69">
            <a:extLst>
              <a:ext uri="{FF2B5EF4-FFF2-40B4-BE49-F238E27FC236}">
                <a16:creationId xmlns:a16="http://schemas.microsoft.com/office/drawing/2014/main" xmlns="" id="{039C039F-1F0D-E45D-D0EB-C2150933388A}"/>
              </a:ext>
            </a:extLst>
          </p:cNvPr>
          <p:cNvSpPr/>
          <p:nvPr/>
        </p:nvSpPr>
        <p:spPr>
          <a:xfrm>
            <a:off x="4708121" y="2477488"/>
            <a:ext cx="66713" cy="47385"/>
          </a:xfrm>
          <a:custGeom>
            <a:avLst/>
            <a:gdLst/>
            <a:ahLst/>
            <a:cxnLst/>
            <a:rect l="l" t="t" r="r" b="b"/>
            <a:pathLst>
              <a:path w="4409" h="3132" extrusionOk="0">
                <a:moveTo>
                  <a:pt x="1" y="0"/>
                </a:moveTo>
                <a:cubicBezTo>
                  <a:pt x="1" y="61"/>
                  <a:pt x="31" y="122"/>
                  <a:pt x="92" y="183"/>
                </a:cubicBezTo>
                <a:cubicBezTo>
                  <a:pt x="214" y="335"/>
                  <a:pt x="335" y="487"/>
                  <a:pt x="457" y="639"/>
                </a:cubicBezTo>
                <a:cubicBezTo>
                  <a:pt x="913" y="1125"/>
                  <a:pt x="1399" y="1551"/>
                  <a:pt x="1946" y="1946"/>
                </a:cubicBezTo>
                <a:cubicBezTo>
                  <a:pt x="2463" y="2310"/>
                  <a:pt x="3040" y="2645"/>
                  <a:pt x="3648" y="2888"/>
                </a:cubicBezTo>
                <a:cubicBezTo>
                  <a:pt x="3831" y="2949"/>
                  <a:pt x="4013" y="3040"/>
                  <a:pt x="4195" y="3101"/>
                </a:cubicBezTo>
                <a:cubicBezTo>
                  <a:pt x="4347" y="3131"/>
                  <a:pt x="4408" y="3131"/>
                  <a:pt x="4408" y="3131"/>
                </a:cubicBezTo>
                <a:cubicBezTo>
                  <a:pt x="4408" y="3101"/>
                  <a:pt x="4135" y="3010"/>
                  <a:pt x="3679" y="2797"/>
                </a:cubicBezTo>
                <a:cubicBezTo>
                  <a:pt x="3101" y="2523"/>
                  <a:pt x="2554" y="2219"/>
                  <a:pt x="2007" y="1855"/>
                </a:cubicBezTo>
                <a:cubicBezTo>
                  <a:pt x="1490" y="1459"/>
                  <a:pt x="1004" y="1034"/>
                  <a:pt x="548" y="578"/>
                </a:cubicBezTo>
                <a:cubicBezTo>
                  <a:pt x="365" y="365"/>
                  <a:pt x="183" y="183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3744;p69">
            <a:extLst>
              <a:ext uri="{FF2B5EF4-FFF2-40B4-BE49-F238E27FC236}">
                <a16:creationId xmlns:a16="http://schemas.microsoft.com/office/drawing/2014/main" xmlns="" id="{8B7328F3-3F24-A193-AA94-A0307877C2FC}"/>
              </a:ext>
            </a:extLst>
          </p:cNvPr>
          <p:cNvSpPr/>
          <p:nvPr/>
        </p:nvSpPr>
        <p:spPr>
          <a:xfrm>
            <a:off x="4589465" y="2371718"/>
            <a:ext cx="38190" cy="49685"/>
          </a:xfrm>
          <a:custGeom>
            <a:avLst/>
            <a:gdLst/>
            <a:ahLst/>
            <a:cxnLst/>
            <a:rect l="l" t="t" r="r" b="b"/>
            <a:pathLst>
              <a:path w="2524" h="3284" extrusionOk="0">
                <a:moveTo>
                  <a:pt x="2523" y="0"/>
                </a:moveTo>
                <a:cubicBezTo>
                  <a:pt x="2311" y="31"/>
                  <a:pt x="2098" y="122"/>
                  <a:pt x="1885" y="213"/>
                </a:cubicBezTo>
                <a:cubicBezTo>
                  <a:pt x="1368" y="396"/>
                  <a:pt x="913" y="730"/>
                  <a:pt x="548" y="1125"/>
                </a:cubicBezTo>
                <a:cubicBezTo>
                  <a:pt x="183" y="1551"/>
                  <a:pt x="1" y="2098"/>
                  <a:pt x="31" y="2645"/>
                </a:cubicBezTo>
                <a:cubicBezTo>
                  <a:pt x="31" y="2827"/>
                  <a:pt x="61" y="2979"/>
                  <a:pt x="122" y="3131"/>
                </a:cubicBezTo>
                <a:cubicBezTo>
                  <a:pt x="153" y="3192"/>
                  <a:pt x="183" y="3253"/>
                  <a:pt x="213" y="3283"/>
                </a:cubicBezTo>
                <a:cubicBezTo>
                  <a:pt x="153" y="3070"/>
                  <a:pt x="122" y="2858"/>
                  <a:pt x="122" y="2645"/>
                </a:cubicBezTo>
                <a:cubicBezTo>
                  <a:pt x="122" y="2128"/>
                  <a:pt x="305" y="1611"/>
                  <a:pt x="669" y="1216"/>
                </a:cubicBezTo>
                <a:cubicBezTo>
                  <a:pt x="1004" y="821"/>
                  <a:pt x="1429" y="487"/>
                  <a:pt x="1916" y="274"/>
                </a:cubicBezTo>
                <a:cubicBezTo>
                  <a:pt x="2311" y="122"/>
                  <a:pt x="2523" y="31"/>
                  <a:pt x="2523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3745;p69">
            <a:extLst>
              <a:ext uri="{FF2B5EF4-FFF2-40B4-BE49-F238E27FC236}">
                <a16:creationId xmlns:a16="http://schemas.microsoft.com/office/drawing/2014/main" xmlns="" id="{157A9434-1A5A-E252-F7DF-F5536BD1F853}"/>
              </a:ext>
            </a:extLst>
          </p:cNvPr>
          <p:cNvSpPr/>
          <p:nvPr/>
        </p:nvSpPr>
        <p:spPr>
          <a:xfrm>
            <a:off x="4579342" y="2358375"/>
            <a:ext cx="25784" cy="61304"/>
          </a:xfrm>
          <a:custGeom>
            <a:avLst/>
            <a:gdLst/>
            <a:ahLst/>
            <a:cxnLst/>
            <a:rect l="l" t="t" r="r" b="b"/>
            <a:pathLst>
              <a:path w="1704" h="4052" extrusionOk="0">
                <a:moveTo>
                  <a:pt x="1703" y="1"/>
                </a:moveTo>
                <a:cubicBezTo>
                  <a:pt x="1703" y="1"/>
                  <a:pt x="1642" y="31"/>
                  <a:pt x="1490" y="92"/>
                </a:cubicBezTo>
                <a:cubicBezTo>
                  <a:pt x="1338" y="183"/>
                  <a:pt x="1217" y="274"/>
                  <a:pt x="1126" y="396"/>
                </a:cubicBezTo>
                <a:cubicBezTo>
                  <a:pt x="275" y="1186"/>
                  <a:pt x="1" y="2402"/>
                  <a:pt x="426" y="3466"/>
                </a:cubicBezTo>
                <a:cubicBezTo>
                  <a:pt x="487" y="3618"/>
                  <a:pt x="578" y="3770"/>
                  <a:pt x="670" y="3892"/>
                </a:cubicBezTo>
                <a:cubicBezTo>
                  <a:pt x="720" y="3992"/>
                  <a:pt x="750" y="4051"/>
                  <a:pt x="775" y="4051"/>
                </a:cubicBezTo>
                <a:cubicBezTo>
                  <a:pt x="781" y="4051"/>
                  <a:pt x="786" y="4049"/>
                  <a:pt x="791" y="4044"/>
                </a:cubicBezTo>
                <a:cubicBezTo>
                  <a:pt x="791" y="4044"/>
                  <a:pt x="639" y="3800"/>
                  <a:pt x="518" y="3436"/>
                </a:cubicBezTo>
                <a:cubicBezTo>
                  <a:pt x="153" y="2402"/>
                  <a:pt x="426" y="1247"/>
                  <a:pt x="1186" y="457"/>
                </a:cubicBezTo>
                <a:cubicBezTo>
                  <a:pt x="1490" y="153"/>
                  <a:pt x="1703" y="1"/>
                  <a:pt x="1703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3746;p69">
            <a:extLst>
              <a:ext uri="{FF2B5EF4-FFF2-40B4-BE49-F238E27FC236}">
                <a16:creationId xmlns:a16="http://schemas.microsoft.com/office/drawing/2014/main" xmlns="" id="{7BE0596A-A927-FA24-A4BE-3DE4E9C04725}"/>
              </a:ext>
            </a:extLst>
          </p:cNvPr>
          <p:cNvSpPr/>
          <p:nvPr/>
        </p:nvSpPr>
        <p:spPr>
          <a:xfrm>
            <a:off x="4709498" y="2544164"/>
            <a:ext cx="23938" cy="15659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" y="1"/>
                </a:moveTo>
                <a:cubicBezTo>
                  <a:pt x="123" y="335"/>
                  <a:pt x="366" y="578"/>
                  <a:pt x="670" y="730"/>
                </a:cubicBezTo>
                <a:cubicBezTo>
                  <a:pt x="913" y="943"/>
                  <a:pt x="1247" y="1034"/>
                  <a:pt x="1582" y="1034"/>
                </a:cubicBezTo>
                <a:cubicBezTo>
                  <a:pt x="1582" y="1004"/>
                  <a:pt x="1156" y="913"/>
                  <a:pt x="730" y="639"/>
                </a:cubicBezTo>
                <a:cubicBezTo>
                  <a:pt x="305" y="335"/>
                  <a:pt x="3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3747;p69">
            <a:extLst>
              <a:ext uri="{FF2B5EF4-FFF2-40B4-BE49-F238E27FC236}">
                <a16:creationId xmlns:a16="http://schemas.microsoft.com/office/drawing/2014/main" xmlns="" id="{F265ECB5-EACE-B579-C38A-EB04B757741E}"/>
              </a:ext>
            </a:extLst>
          </p:cNvPr>
          <p:cNvSpPr/>
          <p:nvPr/>
        </p:nvSpPr>
        <p:spPr>
          <a:xfrm>
            <a:off x="4708591" y="2553831"/>
            <a:ext cx="27599" cy="14298"/>
          </a:xfrm>
          <a:custGeom>
            <a:avLst/>
            <a:gdLst/>
            <a:ahLst/>
            <a:cxnLst/>
            <a:rect l="l" t="t" r="r" b="b"/>
            <a:pathLst>
              <a:path w="1824" h="945" extrusionOk="0">
                <a:moveTo>
                  <a:pt x="0" y="0"/>
                </a:moveTo>
                <a:lnTo>
                  <a:pt x="0" y="0"/>
                </a:lnTo>
                <a:cubicBezTo>
                  <a:pt x="351" y="584"/>
                  <a:pt x="1010" y="944"/>
                  <a:pt x="1736" y="944"/>
                </a:cubicBezTo>
                <a:cubicBezTo>
                  <a:pt x="1765" y="944"/>
                  <a:pt x="1794" y="943"/>
                  <a:pt x="1824" y="942"/>
                </a:cubicBezTo>
                <a:cubicBezTo>
                  <a:pt x="1459" y="851"/>
                  <a:pt x="1155" y="730"/>
                  <a:pt x="821" y="608"/>
                </a:cubicBezTo>
                <a:cubicBezTo>
                  <a:pt x="547" y="426"/>
                  <a:pt x="274" y="2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3748;p69">
            <a:extLst>
              <a:ext uri="{FF2B5EF4-FFF2-40B4-BE49-F238E27FC236}">
                <a16:creationId xmlns:a16="http://schemas.microsoft.com/office/drawing/2014/main" xmlns="" id="{BE1C7097-E70E-43E3-D7E2-3BE49E0E1D06}"/>
              </a:ext>
            </a:extLst>
          </p:cNvPr>
          <p:cNvSpPr/>
          <p:nvPr/>
        </p:nvSpPr>
        <p:spPr>
          <a:xfrm>
            <a:off x="4515412" y="2410813"/>
            <a:ext cx="20261" cy="31273"/>
          </a:xfrm>
          <a:custGeom>
            <a:avLst/>
            <a:gdLst/>
            <a:ahLst/>
            <a:cxnLst/>
            <a:rect l="l" t="t" r="r" b="b"/>
            <a:pathLst>
              <a:path w="1339" h="2067" extrusionOk="0">
                <a:moveTo>
                  <a:pt x="62" y="0"/>
                </a:moveTo>
                <a:cubicBezTo>
                  <a:pt x="31" y="91"/>
                  <a:pt x="1" y="243"/>
                  <a:pt x="1" y="365"/>
                </a:cubicBezTo>
                <a:cubicBezTo>
                  <a:pt x="1" y="699"/>
                  <a:pt x="92" y="1003"/>
                  <a:pt x="244" y="1277"/>
                </a:cubicBezTo>
                <a:cubicBezTo>
                  <a:pt x="426" y="1550"/>
                  <a:pt x="639" y="1793"/>
                  <a:pt x="913" y="1945"/>
                </a:cubicBezTo>
                <a:cubicBezTo>
                  <a:pt x="1034" y="2037"/>
                  <a:pt x="1156" y="2067"/>
                  <a:pt x="1308" y="2067"/>
                </a:cubicBezTo>
                <a:cubicBezTo>
                  <a:pt x="1338" y="2067"/>
                  <a:pt x="1186" y="2006"/>
                  <a:pt x="974" y="1885"/>
                </a:cubicBezTo>
                <a:cubicBezTo>
                  <a:pt x="730" y="1702"/>
                  <a:pt x="518" y="1459"/>
                  <a:pt x="366" y="1216"/>
                </a:cubicBezTo>
                <a:cubicBezTo>
                  <a:pt x="214" y="942"/>
                  <a:pt x="123" y="669"/>
                  <a:pt x="92" y="365"/>
                </a:cubicBezTo>
                <a:cubicBezTo>
                  <a:pt x="92" y="243"/>
                  <a:pt x="92" y="122"/>
                  <a:pt x="62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3749;p69">
            <a:extLst>
              <a:ext uri="{FF2B5EF4-FFF2-40B4-BE49-F238E27FC236}">
                <a16:creationId xmlns:a16="http://schemas.microsoft.com/office/drawing/2014/main" xmlns="" id="{BDC9C0CD-2828-7A0F-ADC3-C9B15BC083E6}"/>
              </a:ext>
            </a:extLst>
          </p:cNvPr>
          <p:cNvSpPr/>
          <p:nvPr/>
        </p:nvSpPr>
        <p:spPr>
          <a:xfrm>
            <a:off x="4525535" y="2402991"/>
            <a:ext cx="16115" cy="27142"/>
          </a:xfrm>
          <a:custGeom>
            <a:avLst/>
            <a:gdLst/>
            <a:ahLst/>
            <a:cxnLst/>
            <a:rect l="l" t="t" r="r" b="b"/>
            <a:pathLst>
              <a:path w="1065" h="1794" extrusionOk="0">
                <a:moveTo>
                  <a:pt x="1" y="0"/>
                </a:moveTo>
                <a:cubicBezTo>
                  <a:pt x="61" y="335"/>
                  <a:pt x="183" y="669"/>
                  <a:pt x="396" y="973"/>
                </a:cubicBezTo>
                <a:cubicBezTo>
                  <a:pt x="548" y="1277"/>
                  <a:pt x="761" y="1550"/>
                  <a:pt x="1034" y="1794"/>
                </a:cubicBezTo>
                <a:cubicBezTo>
                  <a:pt x="1064" y="1763"/>
                  <a:pt x="761" y="1398"/>
                  <a:pt x="487" y="912"/>
                </a:cubicBezTo>
                <a:cubicBezTo>
                  <a:pt x="213" y="426"/>
                  <a:pt x="61" y="0"/>
                  <a:pt x="1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3750;p69">
            <a:extLst>
              <a:ext uri="{FF2B5EF4-FFF2-40B4-BE49-F238E27FC236}">
                <a16:creationId xmlns:a16="http://schemas.microsoft.com/office/drawing/2014/main" xmlns="" id="{EBEE74DF-C061-46D4-254F-E50551258916}"/>
              </a:ext>
            </a:extLst>
          </p:cNvPr>
          <p:cNvSpPr/>
          <p:nvPr/>
        </p:nvSpPr>
        <p:spPr>
          <a:xfrm>
            <a:off x="4669493" y="2523845"/>
            <a:ext cx="14738" cy="5749"/>
          </a:xfrm>
          <a:custGeom>
            <a:avLst/>
            <a:gdLst/>
            <a:ahLst/>
            <a:cxnLst/>
            <a:rect l="l" t="t" r="r" b="b"/>
            <a:pathLst>
              <a:path w="974" h="380" extrusionOk="0">
                <a:moveTo>
                  <a:pt x="932" y="0"/>
                </a:moveTo>
                <a:cubicBezTo>
                  <a:pt x="885" y="0"/>
                  <a:pt x="693" y="79"/>
                  <a:pt x="456" y="158"/>
                </a:cubicBezTo>
                <a:cubicBezTo>
                  <a:pt x="304" y="219"/>
                  <a:pt x="152" y="280"/>
                  <a:pt x="1" y="371"/>
                </a:cubicBezTo>
                <a:cubicBezTo>
                  <a:pt x="34" y="377"/>
                  <a:pt x="67" y="379"/>
                  <a:pt x="101" y="379"/>
                </a:cubicBezTo>
                <a:cubicBezTo>
                  <a:pt x="249" y="379"/>
                  <a:pt x="393" y="330"/>
                  <a:pt x="517" y="280"/>
                </a:cubicBezTo>
                <a:cubicBezTo>
                  <a:pt x="791" y="158"/>
                  <a:pt x="973" y="37"/>
                  <a:pt x="943" y="6"/>
                </a:cubicBezTo>
                <a:cubicBezTo>
                  <a:pt x="943" y="2"/>
                  <a:pt x="939" y="0"/>
                  <a:pt x="932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3751;p69">
            <a:extLst>
              <a:ext uri="{FF2B5EF4-FFF2-40B4-BE49-F238E27FC236}">
                <a16:creationId xmlns:a16="http://schemas.microsoft.com/office/drawing/2014/main" xmlns="" id="{9F2D682B-6060-4E7F-6A71-FFD8AD3BE0E5}"/>
              </a:ext>
            </a:extLst>
          </p:cNvPr>
          <p:cNvSpPr/>
          <p:nvPr/>
        </p:nvSpPr>
        <p:spPr>
          <a:xfrm>
            <a:off x="4672246" y="2531409"/>
            <a:ext cx="18415" cy="2194"/>
          </a:xfrm>
          <a:custGeom>
            <a:avLst/>
            <a:gdLst/>
            <a:ahLst/>
            <a:cxnLst/>
            <a:rect l="l" t="t" r="r" b="b"/>
            <a:pathLst>
              <a:path w="1217" h="145" extrusionOk="0">
                <a:moveTo>
                  <a:pt x="316" y="0"/>
                </a:moveTo>
                <a:cubicBezTo>
                  <a:pt x="214" y="0"/>
                  <a:pt x="107" y="8"/>
                  <a:pt x="1" y="23"/>
                </a:cubicBezTo>
                <a:cubicBezTo>
                  <a:pt x="264" y="104"/>
                  <a:pt x="541" y="145"/>
                  <a:pt x="814" y="145"/>
                </a:cubicBezTo>
                <a:cubicBezTo>
                  <a:pt x="950" y="145"/>
                  <a:pt x="1085" y="134"/>
                  <a:pt x="1217" y="114"/>
                </a:cubicBezTo>
                <a:cubicBezTo>
                  <a:pt x="1034" y="53"/>
                  <a:pt x="822" y="23"/>
                  <a:pt x="609" y="23"/>
                </a:cubicBezTo>
                <a:cubicBezTo>
                  <a:pt x="518" y="8"/>
                  <a:pt x="419" y="0"/>
                  <a:pt x="316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3752;p69">
            <a:extLst>
              <a:ext uri="{FF2B5EF4-FFF2-40B4-BE49-F238E27FC236}">
                <a16:creationId xmlns:a16="http://schemas.microsoft.com/office/drawing/2014/main" xmlns="" id="{C02CA18C-4ACE-378C-1DED-3F376539BBCF}"/>
              </a:ext>
            </a:extLst>
          </p:cNvPr>
          <p:cNvSpPr/>
          <p:nvPr/>
        </p:nvSpPr>
        <p:spPr>
          <a:xfrm>
            <a:off x="4519558" y="2538641"/>
            <a:ext cx="10138" cy="1861"/>
          </a:xfrm>
          <a:custGeom>
            <a:avLst/>
            <a:gdLst/>
            <a:ahLst/>
            <a:cxnLst/>
            <a:rect l="l" t="t" r="r" b="b"/>
            <a:pathLst>
              <a:path w="670" h="123" extrusionOk="0">
                <a:moveTo>
                  <a:pt x="335" y="1"/>
                </a:moveTo>
                <a:cubicBezTo>
                  <a:pt x="152" y="1"/>
                  <a:pt x="1" y="31"/>
                  <a:pt x="1" y="62"/>
                </a:cubicBezTo>
                <a:cubicBezTo>
                  <a:pt x="1" y="92"/>
                  <a:pt x="152" y="123"/>
                  <a:pt x="335" y="123"/>
                </a:cubicBezTo>
                <a:cubicBezTo>
                  <a:pt x="517" y="123"/>
                  <a:pt x="669" y="92"/>
                  <a:pt x="669" y="62"/>
                </a:cubicBezTo>
                <a:cubicBezTo>
                  <a:pt x="669" y="31"/>
                  <a:pt x="517" y="1"/>
                  <a:pt x="335" y="1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3753;p69">
            <a:extLst>
              <a:ext uri="{FF2B5EF4-FFF2-40B4-BE49-F238E27FC236}">
                <a16:creationId xmlns:a16="http://schemas.microsoft.com/office/drawing/2014/main" xmlns="" id="{A9540DEE-E4C5-2588-124D-A4EE9AB8A9F6}"/>
              </a:ext>
            </a:extLst>
          </p:cNvPr>
          <p:cNvSpPr/>
          <p:nvPr/>
        </p:nvSpPr>
        <p:spPr>
          <a:xfrm>
            <a:off x="4519558" y="2530244"/>
            <a:ext cx="8292" cy="4857"/>
          </a:xfrm>
          <a:custGeom>
            <a:avLst/>
            <a:gdLst/>
            <a:ahLst/>
            <a:cxnLst/>
            <a:rect l="l" t="t" r="r" b="b"/>
            <a:pathLst>
              <a:path w="548" h="321" extrusionOk="0">
                <a:moveTo>
                  <a:pt x="26" y="1"/>
                </a:moveTo>
                <a:cubicBezTo>
                  <a:pt x="15" y="1"/>
                  <a:pt x="6" y="3"/>
                  <a:pt x="1" y="9"/>
                </a:cubicBezTo>
                <a:cubicBezTo>
                  <a:pt x="1" y="39"/>
                  <a:pt x="92" y="130"/>
                  <a:pt x="244" y="222"/>
                </a:cubicBezTo>
                <a:cubicBezTo>
                  <a:pt x="368" y="271"/>
                  <a:pt x="472" y="321"/>
                  <a:pt x="506" y="321"/>
                </a:cubicBezTo>
                <a:cubicBezTo>
                  <a:pt x="513" y="321"/>
                  <a:pt x="517" y="318"/>
                  <a:pt x="517" y="313"/>
                </a:cubicBezTo>
                <a:cubicBezTo>
                  <a:pt x="548" y="282"/>
                  <a:pt x="456" y="191"/>
                  <a:pt x="304" y="100"/>
                </a:cubicBezTo>
                <a:cubicBezTo>
                  <a:pt x="180" y="50"/>
                  <a:pt x="77" y="1"/>
                  <a:pt x="26" y="1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3754;p69">
            <a:extLst>
              <a:ext uri="{FF2B5EF4-FFF2-40B4-BE49-F238E27FC236}">
                <a16:creationId xmlns:a16="http://schemas.microsoft.com/office/drawing/2014/main" xmlns="" id="{B2E6C855-36CB-827F-33E4-BE5AD029D151}"/>
              </a:ext>
            </a:extLst>
          </p:cNvPr>
          <p:cNvSpPr/>
          <p:nvPr/>
        </p:nvSpPr>
        <p:spPr>
          <a:xfrm>
            <a:off x="4572457" y="2450815"/>
            <a:ext cx="52444" cy="15190"/>
          </a:xfrm>
          <a:custGeom>
            <a:avLst/>
            <a:gdLst/>
            <a:ahLst/>
            <a:cxnLst/>
            <a:rect l="l" t="t" r="r" b="b"/>
            <a:pathLst>
              <a:path w="3466" h="1004" extrusionOk="0">
                <a:moveTo>
                  <a:pt x="3465" y="0"/>
                </a:moveTo>
                <a:cubicBezTo>
                  <a:pt x="3283" y="0"/>
                  <a:pt x="3131" y="31"/>
                  <a:pt x="2948" y="92"/>
                </a:cubicBezTo>
                <a:cubicBezTo>
                  <a:pt x="2644" y="213"/>
                  <a:pt x="2219" y="396"/>
                  <a:pt x="1763" y="608"/>
                </a:cubicBezTo>
                <a:cubicBezTo>
                  <a:pt x="1368" y="791"/>
                  <a:pt x="973" y="882"/>
                  <a:pt x="547" y="912"/>
                </a:cubicBezTo>
                <a:cubicBezTo>
                  <a:pt x="476" y="919"/>
                  <a:pt x="411" y="921"/>
                  <a:pt x="352" y="921"/>
                </a:cubicBezTo>
                <a:cubicBezTo>
                  <a:pt x="191" y="921"/>
                  <a:pt x="77" y="904"/>
                  <a:pt x="28" y="904"/>
                </a:cubicBezTo>
                <a:cubicBezTo>
                  <a:pt x="10" y="904"/>
                  <a:pt x="0" y="906"/>
                  <a:pt x="0" y="912"/>
                </a:cubicBezTo>
                <a:cubicBezTo>
                  <a:pt x="61" y="943"/>
                  <a:pt x="91" y="943"/>
                  <a:pt x="152" y="943"/>
                </a:cubicBezTo>
                <a:cubicBezTo>
                  <a:pt x="274" y="973"/>
                  <a:pt x="395" y="1003"/>
                  <a:pt x="517" y="1003"/>
                </a:cubicBezTo>
                <a:cubicBezTo>
                  <a:pt x="973" y="1003"/>
                  <a:pt x="1398" y="882"/>
                  <a:pt x="1793" y="700"/>
                </a:cubicBezTo>
                <a:cubicBezTo>
                  <a:pt x="2249" y="517"/>
                  <a:pt x="2675" y="304"/>
                  <a:pt x="2979" y="183"/>
                </a:cubicBezTo>
                <a:cubicBezTo>
                  <a:pt x="3283" y="61"/>
                  <a:pt x="3465" y="0"/>
                  <a:pt x="3465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3755;p69">
            <a:extLst>
              <a:ext uri="{FF2B5EF4-FFF2-40B4-BE49-F238E27FC236}">
                <a16:creationId xmlns:a16="http://schemas.microsoft.com/office/drawing/2014/main" xmlns="" id="{19FE2BE2-B80F-0A08-4E3D-C80083639342}"/>
              </a:ext>
            </a:extLst>
          </p:cNvPr>
          <p:cNvSpPr/>
          <p:nvPr/>
        </p:nvSpPr>
        <p:spPr>
          <a:xfrm>
            <a:off x="4573834" y="2449439"/>
            <a:ext cx="38645" cy="6974"/>
          </a:xfrm>
          <a:custGeom>
            <a:avLst/>
            <a:gdLst/>
            <a:ahLst/>
            <a:cxnLst/>
            <a:rect l="l" t="t" r="r" b="b"/>
            <a:pathLst>
              <a:path w="2554" h="461" extrusionOk="0">
                <a:moveTo>
                  <a:pt x="2553" y="0"/>
                </a:moveTo>
                <a:cubicBezTo>
                  <a:pt x="2158" y="122"/>
                  <a:pt x="1733" y="213"/>
                  <a:pt x="1307" y="304"/>
                </a:cubicBezTo>
                <a:cubicBezTo>
                  <a:pt x="882" y="335"/>
                  <a:pt x="426" y="365"/>
                  <a:pt x="0" y="365"/>
                </a:cubicBezTo>
                <a:cubicBezTo>
                  <a:pt x="228" y="430"/>
                  <a:pt x="465" y="460"/>
                  <a:pt x="701" y="460"/>
                </a:cubicBezTo>
                <a:cubicBezTo>
                  <a:pt x="906" y="460"/>
                  <a:pt x="1110" y="438"/>
                  <a:pt x="1307" y="395"/>
                </a:cubicBezTo>
                <a:cubicBezTo>
                  <a:pt x="1763" y="365"/>
                  <a:pt x="2189" y="213"/>
                  <a:pt x="2553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3756;p69">
            <a:extLst>
              <a:ext uri="{FF2B5EF4-FFF2-40B4-BE49-F238E27FC236}">
                <a16:creationId xmlns:a16="http://schemas.microsoft.com/office/drawing/2014/main" xmlns="" id="{158D38D5-7603-A4DA-957E-A0AA691C9307}"/>
              </a:ext>
            </a:extLst>
          </p:cNvPr>
          <p:cNvSpPr/>
          <p:nvPr/>
        </p:nvSpPr>
        <p:spPr>
          <a:xfrm>
            <a:off x="4618440" y="2595331"/>
            <a:ext cx="13815" cy="7247"/>
          </a:xfrm>
          <a:custGeom>
            <a:avLst/>
            <a:gdLst/>
            <a:ahLst/>
            <a:cxnLst/>
            <a:rect l="l" t="t" r="r" b="b"/>
            <a:pathLst>
              <a:path w="913" h="479" extrusionOk="0">
                <a:moveTo>
                  <a:pt x="350" y="0"/>
                </a:moveTo>
                <a:cubicBezTo>
                  <a:pt x="282" y="0"/>
                  <a:pt x="213" y="8"/>
                  <a:pt x="153" y="23"/>
                </a:cubicBezTo>
                <a:cubicBezTo>
                  <a:pt x="61" y="53"/>
                  <a:pt x="1" y="114"/>
                  <a:pt x="1" y="114"/>
                </a:cubicBezTo>
                <a:cubicBezTo>
                  <a:pt x="54" y="105"/>
                  <a:pt x="107" y="102"/>
                  <a:pt x="160" y="102"/>
                </a:cubicBezTo>
                <a:cubicBezTo>
                  <a:pt x="287" y="102"/>
                  <a:pt x="410" y="123"/>
                  <a:pt x="517" y="145"/>
                </a:cubicBezTo>
                <a:cubicBezTo>
                  <a:pt x="760" y="266"/>
                  <a:pt x="882" y="479"/>
                  <a:pt x="912" y="479"/>
                </a:cubicBezTo>
                <a:cubicBezTo>
                  <a:pt x="912" y="479"/>
                  <a:pt x="912" y="418"/>
                  <a:pt x="882" y="297"/>
                </a:cubicBezTo>
                <a:cubicBezTo>
                  <a:pt x="791" y="175"/>
                  <a:pt x="700" y="84"/>
                  <a:pt x="548" y="23"/>
                </a:cubicBezTo>
                <a:cubicBezTo>
                  <a:pt x="487" y="8"/>
                  <a:pt x="419" y="0"/>
                  <a:pt x="350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3757;p69">
            <a:extLst>
              <a:ext uri="{FF2B5EF4-FFF2-40B4-BE49-F238E27FC236}">
                <a16:creationId xmlns:a16="http://schemas.microsoft.com/office/drawing/2014/main" xmlns="" id="{0FB764B5-CA8D-68C6-4A15-C889831BB13B}"/>
              </a:ext>
            </a:extLst>
          </p:cNvPr>
          <p:cNvSpPr/>
          <p:nvPr/>
        </p:nvSpPr>
        <p:spPr>
          <a:xfrm>
            <a:off x="4626717" y="2591079"/>
            <a:ext cx="13815" cy="9668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153" y="0"/>
                </a:moveTo>
                <a:cubicBezTo>
                  <a:pt x="61" y="0"/>
                  <a:pt x="1" y="61"/>
                  <a:pt x="1" y="61"/>
                </a:cubicBezTo>
                <a:cubicBezTo>
                  <a:pt x="183" y="61"/>
                  <a:pt x="365" y="122"/>
                  <a:pt x="517" y="213"/>
                </a:cubicBezTo>
                <a:cubicBezTo>
                  <a:pt x="791" y="365"/>
                  <a:pt x="852" y="638"/>
                  <a:pt x="882" y="638"/>
                </a:cubicBezTo>
                <a:cubicBezTo>
                  <a:pt x="882" y="638"/>
                  <a:pt x="913" y="547"/>
                  <a:pt x="852" y="456"/>
                </a:cubicBezTo>
                <a:cubicBezTo>
                  <a:pt x="791" y="304"/>
                  <a:pt x="700" y="182"/>
                  <a:pt x="578" y="122"/>
                </a:cubicBezTo>
                <a:cubicBezTo>
                  <a:pt x="457" y="30"/>
                  <a:pt x="305" y="0"/>
                  <a:pt x="153" y="0"/>
                </a:cubicBezTo>
                <a:close/>
              </a:path>
            </a:pathLst>
          </a:custGeom>
          <a:solidFill>
            <a:srgbClr val="CE86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3758;p69">
            <a:extLst>
              <a:ext uri="{FF2B5EF4-FFF2-40B4-BE49-F238E27FC236}">
                <a16:creationId xmlns:a16="http://schemas.microsoft.com/office/drawing/2014/main" xmlns="" id="{0AB107DE-A537-B3D5-5A68-4918254A8DF7}"/>
              </a:ext>
            </a:extLst>
          </p:cNvPr>
          <p:cNvSpPr/>
          <p:nvPr/>
        </p:nvSpPr>
        <p:spPr>
          <a:xfrm>
            <a:off x="4492882" y="2311473"/>
            <a:ext cx="278260" cy="153608"/>
          </a:xfrm>
          <a:custGeom>
            <a:avLst/>
            <a:gdLst/>
            <a:ahLst/>
            <a:cxnLst/>
            <a:rect l="l" t="t" r="r" b="b"/>
            <a:pathLst>
              <a:path w="18390" h="10153" extrusionOk="0">
                <a:moveTo>
                  <a:pt x="7873" y="1"/>
                </a:moveTo>
                <a:cubicBezTo>
                  <a:pt x="3648" y="700"/>
                  <a:pt x="1855" y="3405"/>
                  <a:pt x="1733" y="3678"/>
                </a:cubicBezTo>
                <a:cubicBezTo>
                  <a:pt x="1612" y="3982"/>
                  <a:pt x="1" y="10153"/>
                  <a:pt x="1" y="10153"/>
                </a:cubicBezTo>
                <a:lnTo>
                  <a:pt x="1976" y="9241"/>
                </a:lnTo>
                <a:lnTo>
                  <a:pt x="8663" y="7721"/>
                </a:lnTo>
                <a:lnTo>
                  <a:pt x="18390" y="9970"/>
                </a:lnTo>
                <a:cubicBezTo>
                  <a:pt x="18390" y="9970"/>
                  <a:pt x="18056" y="4134"/>
                  <a:pt x="17174" y="2919"/>
                </a:cubicBezTo>
                <a:cubicBezTo>
                  <a:pt x="16323" y="1703"/>
                  <a:pt x="11369" y="31"/>
                  <a:pt x="11369" y="31"/>
                </a:cubicBezTo>
                <a:lnTo>
                  <a:pt x="78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3759;p69">
            <a:extLst>
              <a:ext uri="{FF2B5EF4-FFF2-40B4-BE49-F238E27FC236}">
                <a16:creationId xmlns:a16="http://schemas.microsoft.com/office/drawing/2014/main" xmlns="" id="{DF55F504-7509-BD7A-4F3F-C2BCCA94C85E}"/>
              </a:ext>
            </a:extLst>
          </p:cNvPr>
          <p:cNvSpPr/>
          <p:nvPr/>
        </p:nvSpPr>
        <p:spPr>
          <a:xfrm>
            <a:off x="4591310" y="2300444"/>
            <a:ext cx="88320" cy="152685"/>
          </a:xfrm>
          <a:custGeom>
            <a:avLst/>
            <a:gdLst/>
            <a:ahLst/>
            <a:cxnLst/>
            <a:rect l="l" t="t" r="r" b="b"/>
            <a:pathLst>
              <a:path w="5837" h="10092" extrusionOk="0">
                <a:moveTo>
                  <a:pt x="1581" y="0"/>
                </a:moveTo>
                <a:cubicBezTo>
                  <a:pt x="1186" y="0"/>
                  <a:pt x="821" y="243"/>
                  <a:pt x="669" y="608"/>
                </a:cubicBezTo>
                <a:cubicBezTo>
                  <a:pt x="517" y="912"/>
                  <a:pt x="456" y="1246"/>
                  <a:pt x="426" y="1581"/>
                </a:cubicBezTo>
                <a:cubicBezTo>
                  <a:pt x="335" y="2644"/>
                  <a:pt x="0" y="10091"/>
                  <a:pt x="0" y="10091"/>
                </a:cubicBezTo>
                <a:lnTo>
                  <a:pt x="4377" y="9939"/>
                </a:lnTo>
                <a:lnTo>
                  <a:pt x="4347" y="760"/>
                </a:lnTo>
                <a:lnTo>
                  <a:pt x="5836" y="1094"/>
                </a:lnTo>
                <a:lnTo>
                  <a:pt x="5836" y="1094"/>
                </a:lnTo>
                <a:lnTo>
                  <a:pt x="5806" y="851"/>
                </a:lnTo>
                <a:cubicBezTo>
                  <a:pt x="5775" y="669"/>
                  <a:pt x="5715" y="517"/>
                  <a:pt x="5623" y="395"/>
                </a:cubicBezTo>
                <a:cubicBezTo>
                  <a:pt x="5471" y="213"/>
                  <a:pt x="5259" y="122"/>
                  <a:pt x="5046" y="122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3760;p69">
            <a:extLst>
              <a:ext uri="{FF2B5EF4-FFF2-40B4-BE49-F238E27FC236}">
                <a16:creationId xmlns:a16="http://schemas.microsoft.com/office/drawing/2014/main" xmlns="" id="{E918B442-EF36-B763-7E6D-495503FEBD6D}"/>
              </a:ext>
            </a:extLst>
          </p:cNvPr>
          <p:cNvSpPr/>
          <p:nvPr/>
        </p:nvSpPr>
        <p:spPr>
          <a:xfrm>
            <a:off x="4499782" y="2411267"/>
            <a:ext cx="269060" cy="77735"/>
          </a:xfrm>
          <a:custGeom>
            <a:avLst/>
            <a:gdLst/>
            <a:ahLst/>
            <a:cxnLst/>
            <a:rect l="l" t="t" r="r" b="b"/>
            <a:pathLst>
              <a:path w="17782" h="5138" extrusionOk="0">
                <a:moveTo>
                  <a:pt x="8116" y="0"/>
                </a:moveTo>
                <a:lnTo>
                  <a:pt x="426" y="2584"/>
                </a:lnTo>
                <a:lnTo>
                  <a:pt x="0" y="4134"/>
                </a:lnTo>
                <a:cubicBezTo>
                  <a:pt x="2167" y="3614"/>
                  <a:pt x="4358" y="3419"/>
                  <a:pt x="6425" y="3419"/>
                </a:cubicBezTo>
                <a:cubicBezTo>
                  <a:pt x="12564" y="3419"/>
                  <a:pt x="17600" y="5137"/>
                  <a:pt x="17600" y="5137"/>
                </a:cubicBezTo>
                <a:lnTo>
                  <a:pt x="17782" y="3921"/>
                </a:lnTo>
                <a:lnTo>
                  <a:pt x="81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3761;p69">
            <a:extLst>
              <a:ext uri="{FF2B5EF4-FFF2-40B4-BE49-F238E27FC236}">
                <a16:creationId xmlns:a16="http://schemas.microsoft.com/office/drawing/2014/main" xmlns="" id="{68213F32-20F1-8EFB-E04D-02FAEE789CF0}"/>
              </a:ext>
            </a:extLst>
          </p:cNvPr>
          <p:cNvSpPr/>
          <p:nvPr/>
        </p:nvSpPr>
        <p:spPr>
          <a:xfrm>
            <a:off x="4489659" y="2410738"/>
            <a:ext cx="291152" cy="58021"/>
          </a:xfrm>
          <a:custGeom>
            <a:avLst/>
            <a:gdLst/>
            <a:ahLst/>
            <a:cxnLst/>
            <a:rect l="l" t="t" r="r" b="b"/>
            <a:pathLst>
              <a:path w="19242" h="3835" extrusionOk="0">
                <a:moveTo>
                  <a:pt x="6249" y="0"/>
                </a:moveTo>
                <a:cubicBezTo>
                  <a:pt x="4899" y="0"/>
                  <a:pt x="3594" y="512"/>
                  <a:pt x="2615" y="1434"/>
                </a:cubicBezTo>
                <a:lnTo>
                  <a:pt x="2311" y="1707"/>
                </a:lnTo>
                <a:lnTo>
                  <a:pt x="1" y="3409"/>
                </a:lnTo>
                <a:cubicBezTo>
                  <a:pt x="65" y="3416"/>
                  <a:pt x="133" y="3420"/>
                  <a:pt x="203" y="3420"/>
                </a:cubicBezTo>
                <a:cubicBezTo>
                  <a:pt x="429" y="3420"/>
                  <a:pt x="673" y="3381"/>
                  <a:pt x="882" y="3288"/>
                </a:cubicBezTo>
                <a:cubicBezTo>
                  <a:pt x="2276" y="2662"/>
                  <a:pt x="5238" y="2063"/>
                  <a:pt x="8502" y="2063"/>
                </a:cubicBezTo>
                <a:cubicBezTo>
                  <a:pt x="8727" y="2063"/>
                  <a:pt x="8953" y="2066"/>
                  <a:pt x="9180" y="2072"/>
                </a:cubicBezTo>
                <a:cubicBezTo>
                  <a:pt x="12159" y="2133"/>
                  <a:pt x="15259" y="2862"/>
                  <a:pt x="17266" y="3349"/>
                </a:cubicBezTo>
                <a:cubicBezTo>
                  <a:pt x="17539" y="3440"/>
                  <a:pt x="17843" y="3622"/>
                  <a:pt x="18086" y="3683"/>
                </a:cubicBezTo>
                <a:cubicBezTo>
                  <a:pt x="18451" y="3804"/>
                  <a:pt x="18846" y="3835"/>
                  <a:pt x="19241" y="3835"/>
                </a:cubicBezTo>
                <a:lnTo>
                  <a:pt x="16171" y="1920"/>
                </a:lnTo>
                <a:cubicBezTo>
                  <a:pt x="15168" y="856"/>
                  <a:pt x="13800" y="218"/>
                  <a:pt x="12372" y="187"/>
                </a:cubicBezTo>
                <a:lnTo>
                  <a:pt x="6475" y="5"/>
                </a:lnTo>
                <a:cubicBezTo>
                  <a:pt x="6399" y="2"/>
                  <a:pt x="6324" y="0"/>
                  <a:pt x="6249" y="0"/>
                </a:cubicBez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3762;p69">
            <a:extLst>
              <a:ext uri="{FF2B5EF4-FFF2-40B4-BE49-F238E27FC236}">
                <a16:creationId xmlns:a16="http://schemas.microsoft.com/office/drawing/2014/main" xmlns="" id="{5B410CAC-4716-32CB-B456-DD327C1F2CB6}"/>
              </a:ext>
            </a:extLst>
          </p:cNvPr>
          <p:cNvSpPr/>
          <p:nvPr/>
        </p:nvSpPr>
        <p:spPr>
          <a:xfrm>
            <a:off x="4499782" y="2441011"/>
            <a:ext cx="272738" cy="41543"/>
          </a:xfrm>
          <a:custGeom>
            <a:avLst/>
            <a:gdLst/>
            <a:ahLst/>
            <a:cxnLst/>
            <a:rect l="l" t="t" r="r" b="b"/>
            <a:pathLst>
              <a:path w="18026" h="2746" extrusionOk="0">
                <a:moveTo>
                  <a:pt x="6880" y="0"/>
                </a:moveTo>
                <a:cubicBezTo>
                  <a:pt x="5429" y="0"/>
                  <a:pt x="3979" y="143"/>
                  <a:pt x="2554" y="436"/>
                </a:cubicBezTo>
                <a:cubicBezTo>
                  <a:pt x="1885" y="557"/>
                  <a:pt x="1247" y="800"/>
                  <a:pt x="608" y="1074"/>
                </a:cubicBezTo>
                <a:cubicBezTo>
                  <a:pt x="456" y="1165"/>
                  <a:pt x="274" y="1256"/>
                  <a:pt x="152" y="1378"/>
                </a:cubicBezTo>
                <a:cubicBezTo>
                  <a:pt x="31" y="1439"/>
                  <a:pt x="0" y="1500"/>
                  <a:pt x="0" y="1500"/>
                </a:cubicBezTo>
                <a:cubicBezTo>
                  <a:pt x="0" y="1502"/>
                  <a:pt x="2" y="1503"/>
                  <a:pt x="4" y="1503"/>
                </a:cubicBezTo>
                <a:cubicBezTo>
                  <a:pt x="33" y="1503"/>
                  <a:pt x="245" y="1336"/>
                  <a:pt x="639" y="1196"/>
                </a:cubicBezTo>
                <a:cubicBezTo>
                  <a:pt x="1277" y="952"/>
                  <a:pt x="1915" y="770"/>
                  <a:pt x="2584" y="648"/>
                </a:cubicBezTo>
                <a:cubicBezTo>
                  <a:pt x="3963" y="399"/>
                  <a:pt x="5366" y="271"/>
                  <a:pt x="6771" y="271"/>
                </a:cubicBezTo>
                <a:cubicBezTo>
                  <a:pt x="7595" y="271"/>
                  <a:pt x="8420" y="315"/>
                  <a:pt x="9241" y="405"/>
                </a:cubicBezTo>
                <a:cubicBezTo>
                  <a:pt x="10578" y="527"/>
                  <a:pt x="11824" y="588"/>
                  <a:pt x="12949" y="770"/>
                </a:cubicBezTo>
                <a:cubicBezTo>
                  <a:pt x="14043" y="922"/>
                  <a:pt x="15046" y="1165"/>
                  <a:pt x="15897" y="1378"/>
                </a:cubicBezTo>
                <a:cubicBezTo>
                  <a:pt x="16293" y="1469"/>
                  <a:pt x="16688" y="1591"/>
                  <a:pt x="16992" y="1712"/>
                </a:cubicBezTo>
                <a:cubicBezTo>
                  <a:pt x="17265" y="1773"/>
                  <a:pt x="17539" y="1895"/>
                  <a:pt x="17752" y="2077"/>
                </a:cubicBezTo>
                <a:cubicBezTo>
                  <a:pt x="17934" y="2259"/>
                  <a:pt x="18025" y="2503"/>
                  <a:pt x="17995" y="2746"/>
                </a:cubicBezTo>
                <a:cubicBezTo>
                  <a:pt x="17995" y="2746"/>
                  <a:pt x="18025" y="2685"/>
                  <a:pt x="18025" y="2533"/>
                </a:cubicBezTo>
                <a:cubicBezTo>
                  <a:pt x="18025" y="2351"/>
                  <a:pt x="17964" y="2168"/>
                  <a:pt x="17812" y="2016"/>
                </a:cubicBezTo>
                <a:cubicBezTo>
                  <a:pt x="17600" y="1803"/>
                  <a:pt x="17356" y="1651"/>
                  <a:pt x="17052" y="1560"/>
                </a:cubicBezTo>
                <a:cubicBezTo>
                  <a:pt x="16749" y="1408"/>
                  <a:pt x="16384" y="1287"/>
                  <a:pt x="15958" y="1165"/>
                </a:cubicBezTo>
                <a:cubicBezTo>
                  <a:pt x="14986" y="892"/>
                  <a:pt x="13983" y="679"/>
                  <a:pt x="12979" y="496"/>
                </a:cubicBezTo>
                <a:cubicBezTo>
                  <a:pt x="11855" y="314"/>
                  <a:pt x="10609" y="223"/>
                  <a:pt x="9302" y="132"/>
                </a:cubicBezTo>
                <a:cubicBezTo>
                  <a:pt x="8497" y="45"/>
                  <a:pt x="7688" y="0"/>
                  <a:pt x="6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3763;p69">
            <a:extLst>
              <a:ext uri="{FF2B5EF4-FFF2-40B4-BE49-F238E27FC236}">
                <a16:creationId xmlns:a16="http://schemas.microsoft.com/office/drawing/2014/main" xmlns="" id="{B117689A-E637-7298-27DE-49C73A4D39B0}"/>
              </a:ext>
            </a:extLst>
          </p:cNvPr>
          <p:cNvSpPr/>
          <p:nvPr/>
        </p:nvSpPr>
        <p:spPr>
          <a:xfrm>
            <a:off x="4489659" y="2406033"/>
            <a:ext cx="281483" cy="54451"/>
          </a:xfrm>
          <a:custGeom>
            <a:avLst/>
            <a:gdLst/>
            <a:ahLst/>
            <a:cxnLst/>
            <a:rect l="l" t="t" r="r" b="b"/>
            <a:pathLst>
              <a:path w="18603" h="3599" extrusionOk="0">
                <a:moveTo>
                  <a:pt x="6237" y="0"/>
                </a:moveTo>
                <a:cubicBezTo>
                  <a:pt x="5891" y="0"/>
                  <a:pt x="5555" y="4"/>
                  <a:pt x="5229" y="12"/>
                </a:cubicBezTo>
                <a:cubicBezTo>
                  <a:pt x="5145" y="4"/>
                  <a:pt x="5064" y="1"/>
                  <a:pt x="4984" y="1"/>
                </a:cubicBezTo>
                <a:cubicBezTo>
                  <a:pt x="4744" y="1"/>
                  <a:pt x="4522" y="35"/>
                  <a:pt x="4317" y="103"/>
                </a:cubicBezTo>
                <a:cubicBezTo>
                  <a:pt x="4013" y="164"/>
                  <a:pt x="3770" y="316"/>
                  <a:pt x="3557" y="498"/>
                </a:cubicBezTo>
                <a:cubicBezTo>
                  <a:pt x="3344" y="681"/>
                  <a:pt x="3162" y="894"/>
                  <a:pt x="3010" y="1106"/>
                </a:cubicBezTo>
                <a:lnTo>
                  <a:pt x="2584" y="1714"/>
                </a:lnTo>
                <a:lnTo>
                  <a:pt x="669" y="2900"/>
                </a:lnTo>
                <a:lnTo>
                  <a:pt x="153" y="3204"/>
                </a:lnTo>
                <a:cubicBezTo>
                  <a:pt x="92" y="3264"/>
                  <a:pt x="31" y="3295"/>
                  <a:pt x="1" y="3325"/>
                </a:cubicBezTo>
                <a:cubicBezTo>
                  <a:pt x="62" y="3295"/>
                  <a:pt x="122" y="3264"/>
                  <a:pt x="183" y="3234"/>
                </a:cubicBezTo>
                <a:lnTo>
                  <a:pt x="700" y="2930"/>
                </a:lnTo>
                <a:lnTo>
                  <a:pt x="2645" y="1805"/>
                </a:lnTo>
                <a:lnTo>
                  <a:pt x="3101" y="1228"/>
                </a:lnTo>
                <a:cubicBezTo>
                  <a:pt x="3253" y="985"/>
                  <a:pt x="3405" y="802"/>
                  <a:pt x="3618" y="620"/>
                </a:cubicBezTo>
                <a:cubicBezTo>
                  <a:pt x="3831" y="438"/>
                  <a:pt x="4074" y="316"/>
                  <a:pt x="4347" y="255"/>
                </a:cubicBezTo>
                <a:cubicBezTo>
                  <a:pt x="4621" y="194"/>
                  <a:pt x="4925" y="164"/>
                  <a:pt x="5229" y="164"/>
                </a:cubicBezTo>
                <a:cubicBezTo>
                  <a:pt x="5555" y="156"/>
                  <a:pt x="5891" y="152"/>
                  <a:pt x="6237" y="152"/>
                </a:cubicBezTo>
                <a:cubicBezTo>
                  <a:pt x="7182" y="152"/>
                  <a:pt x="8195" y="180"/>
                  <a:pt x="9241" y="225"/>
                </a:cubicBezTo>
                <a:cubicBezTo>
                  <a:pt x="10548" y="286"/>
                  <a:pt x="11825" y="377"/>
                  <a:pt x="12980" y="438"/>
                </a:cubicBezTo>
                <a:cubicBezTo>
                  <a:pt x="13253" y="438"/>
                  <a:pt x="13527" y="498"/>
                  <a:pt x="13800" y="590"/>
                </a:cubicBezTo>
                <a:cubicBezTo>
                  <a:pt x="14044" y="681"/>
                  <a:pt x="14256" y="802"/>
                  <a:pt x="14439" y="985"/>
                </a:cubicBezTo>
                <a:cubicBezTo>
                  <a:pt x="14803" y="1380"/>
                  <a:pt x="15107" y="1745"/>
                  <a:pt x="15411" y="2079"/>
                </a:cubicBezTo>
                <a:lnTo>
                  <a:pt x="17721" y="3204"/>
                </a:lnTo>
                <a:lnTo>
                  <a:pt x="18360" y="3508"/>
                </a:lnTo>
                <a:cubicBezTo>
                  <a:pt x="18421" y="3538"/>
                  <a:pt x="18512" y="3568"/>
                  <a:pt x="18603" y="3599"/>
                </a:cubicBezTo>
                <a:lnTo>
                  <a:pt x="18390" y="3477"/>
                </a:lnTo>
                <a:lnTo>
                  <a:pt x="17752" y="3143"/>
                </a:lnTo>
                <a:lnTo>
                  <a:pt x="15472" y="1988"/>
                </a:lnTo>
                <a:lnTo>
                  <a:pt x="15503" y="1988"/>
                </a:lnTo>
                <a:cubicBezTo>
                  <a:pt x="15199" y="1653"/>
                  <a:pt x="14895" y="1258"/>
                  <a:pt x="14530" y="863"/>
                </a:cubicBezTo>
                <a:cubicBezTo>
                  <a:pt x="14317" y="681"/>
                  <a:pt x="14104" y="529"/>
                  <a:pt x="13831" y="438"/>
                </a:cubicBezTo>
                <a:cubicBezTo>
                  <a:pt x="13557" y="346"/>
                  <a:pt x="13284" y="286"/>
                  <a:pt x="12980" y="286"/>
                </a:cubicBezTo>
                <a:cubicBezTo>
                  <a:pt x="11825" y="194"/>
                  <a:pt x="10548" y="103"/>
                  <a:pt x="9241" y="73"/>
                </a:cubicBezTo>
                <a:cubicBezTo>
                  <a:pt x="8195" y="28"/>
                  <a:pt x="7182" y="0"/>
                  <a:pt x="62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3764;p69">
            <a:extLst>
              <a:ext uri="{FF2B5EF4-FFF2-40B4-BE49-F238E27FC236}">
                <a16:creationId xmlns:a16="http://schemas.microsoft.com/office/drawing/2014/main" xmlns="" id="{DCA34C94-B861-3DE8-B3EF-660A624488A7}"/>
              </a:ext>
            </a:extLst>
          </p:cNvPr>
          <p:cNvSpPr/>
          <p:nvPr/>
        </p:nvSpPr>
        <p:spPr>
          <a:xfrm>
            <a:off x="4656162" y="2301761"/>
            <a:ext cx="23469" cy="97569"/>
          </a:xfrm>
          <a:custGeom>
            <a:avLst/>
            <a:gdLst/>
            <a:ahLst/>
            <a:cxnLst/>
            <a:rect l="l" t="t" r="r" b="b"/>
            <a:pathLst>
              <a:path w="1551" h="6449" extrusionOk="0">
                <a:moveTo>
                  <a:pt x="403" y="1"/>
                </a:moveTo>
                <a:cubicBezTo>
                  <a:pt x="183" y="1"/>
                  <a:pt x="0" y="174"/>
                  <a:pt x="0" y="399"/>
                </a:cubicBezTo>
                <a:lnTo>
                  <a:pt x="0" y="1038"/>
                </a:lnTo>
                <a:lnTo>
                  <a:pt x="0" y="2557"/>
                </a:lnTo>
                <a:cubicBezTo>
                  <a:pt x="0" y="3652"/>
                  <a:pt x="0" y="4594"/>
                  <a:pt x="30" y="5323"/>
                </a:cubicBezTo>
                <a:cubicBezTo>
                  <a:pt x="30" y="5658"/>
                  <a:pt x="30" y="5931"/>
                  <a:pt x="61" y="6144"/>
                </a:cubicBezTo>
                <a:cubicBezTo>
                  <a:pt x="61" y="6235"/>
                  <a:pt x="61" y="6357"/>
                  <a:pt x="91" y="6448"/>
                </a:cubicBezTo>
                <a:cubicBezTo>
                  <a:pt x="91" y="6357"/>
                  <a:pt x="122" y="6235"/>
                  <a:pt x="122" y="6144"/>
                </a:cubicBezTo>
                <a:cubicBezTo>
                  <a:pt x="122" y="5962"/>
                  <a:pt x="122" y="5658"/>
                  <a:pt x="122" y="5323"/>
                </a:cubicBezTo>
                <a:lnTo>
                  <a:pt x="122" y="2588"/>
                </a:lnTo>
                <a:lnTo>
                  <a:pt x="122" y="1068"/>
                </a:lnTo>
                <a:lnTo>
                  <a:pt x="122" y="399"/>
                </a:lnTo>
                <a:cubicBezTo>
                  <a:pt x="122" y="261"/>
                  <a:pt x="248" y="122"/>
                  <a:pt x="386" y="122"/>
                </a:cubicBezTo>
                <a:cubicBezTo>
                  <a:pt x="399" y="122"/>
                  <a:pt x="412" y="123"/>
                  <a:pt x="426" y="126"/>
                </a:cubicBezTo>
                <a:lnTo>
                  <a:pt x="1246" y="278"/>
                </a:lnTo>
                <a:cubicBezTo>
                  <a:pt x="1337" y="308"/>
                  <a:pt x="1429" y="308"/>
                  <a:pt x="1550" y="339"/>
                </a:cubicBezTo>
                <a:cubicBezTo>
                  <a:pt x="1459" y="278"/>
                  <a:pt x="1368" y="247"/>
                  <a:pt x="1246" y="217"/>
                </a:cubicBezTo>
                <a:cubicBezTo>
                  <a:pt x="1064" y="156"/>
                  <a:pt x="790" y="95"/>
                  <a:pt x="456" y="4"/>
                </a:cubicBezTo>
                <a:cubicBezTo>
                  <a:pt x="438" y="2"/>
                  <a:pt x="420" y="1"/>
                  <a:pt x="4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3765;p69">
            <a:extLst>
              <a:ext uri="{FF2B5EF4-FFF2-40B4-BE49-F238E27FC236}">
                <a16:creationId xmlns:a16="http://schemas.microsoft.com/office/drawing/2014/main" xmlns="" id="{E269EF9F-3B08-A023-3055-FDAAA5287B23}"/>
              </a:ext>
            </a:extLst>
          </p:cNvPr>
          <p:cNvSpPr/>
          <p:nvPr/>
        </p:nvSpPr>
        <p:spPr>
          <a:xfrm>
            <a:off x="4593141" y="2303198"/>
            <a:ext cx="6461" cy="93833"/>
          </a:xfrm>
          <a:custGeom>
            <a:avLst/>
            <a:gdLst/>
            <a:ahLst/>
            <a:cxnLst/>
            <a:rect l="l" t="t" r="r" b="b"/>
            <a:pathLst>
              <a:path w="427" h="6202" extrusionOk="0">
                <a:moveTo>
                  <a:pt x="396" y="0"/>
                </a:moveTo>
                <a:cubicBezTo>
                  <a:pt x="335" y="304"/>
                  <a:pt x="305" y="608"/>
                  <a:pt x="305" y="882"/>
                </a:cubicBezTo>
                <a:cubicBezTo>
                  <a:pt x="244" y="1459"/>
                  <a:pt x="214" y="2250"/>
                  <a:pt x="183" y="3101"/>
                </a:cubicBezTo>
                <a:cubicBezTo>
                  <a:pt x="122" y="3952"/>
                  <a:pt x="92" y="4681"/>
                  <a:pt x="62" y="5289"/>
                </a:cubicBezTo>
                <a:cubicBezTo>
                  <a:pt x="31" y="5593"/>
                  <a:pt x="1" y="5897"/>
                  <a:pt x="31" y="6201"/>
                </a:cubicBezTo>
                <a:cubicBezTo>
                  <a:pt x="92" y="5897"/>
                  <a:pt x="153" y="5593"/>
                  <a:pt x="153" y="5289"/>
                </a:cubicBezTo>
                <a:cubicBezTo>
                  <a:pt x="214" y="4742"/>
                  <a:pt x="274" y="3952"/>
                  <a:pt x="305" y="3101"/>
                </a:cubicBezTo>
                <a:cubicBezTo>
                  <a:pt x="335" y="2250"/>
                  <a:pt x="366" y="1459"/>
                  <a:pt x="396" y="912"/>
                </a:cubicBezTo>
                <a:cubicBezTo>
                  <a:pt x="426" y="608"/>
                  <a:pt x="426" y="304"/>
                  <a:pt x="3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3766;p69">
            <a:extLst>
              <a:ext uri="{FF2B5EF4-FFF2-40B4-BE49-F238E27FC236}">
                <a16:creationId xmlns:a16="http://schemas.microsoft.com/office/drawing/2014/main" xmlns="" id="{7894B05A-E185-9641-EB7A-338B52769D28}"/>
              </a:ext>
            </a:extLst>
          </p:cNvPr>
          <p:cNvSpPr/>
          <p:nvPr/>
        </p:nvSpPr>
        <p:spPr>
          <a:xfrm>
            <a:off x="3985129" y="2632928"/>
            <a:ext cx="1071174" cy="897036"/>
          </a:xfrm>
          <a:custGeom>
            <a:avLst/>
            <a:gdLst/>
            <a:ahLst/>
            <a:cxnLst/>
            <a:rect l="l" t="t" r="r" b="b"/>
            <a:pathLst>
              <a:path w="70793" h="59291" extrusionOk="0">
                <a:moveTo>
                  <a:pt x="70792" y="18014"/>
                </a:moveTo>
                <a:cubicBezTo>
                  <a:pt x="70792" y="18014"/>
                  <a:pt x="70791" y="18023"/>
                  <a:pt x="70790" y="18042"/>
                </a:cubicBezTo>
                <a:lnTo>
                  <a:pt x="70790" y="18042"/>
                </a:lnTo>
                <a:cubicBezTo>
                  <a:pt x="70791" y="18037"/>
                  <a:pt x="70792" y="18031"/>
                  <a:pt x="70792" y="18025"/>
                </a:cubicBezTo>
                <a:cubicBezTo>
                  <a:pt x="70792" y="18017"/>
                  <a:pt x="70792" y="18014"/>
                  <a:pt x="70792" y="18014"/>
                </a:cubicBezTo>
                <a:close/>
                <a:moveTo>
                  <a:pt x="1" y="0"/>
                </a:moveTo>
                <a:cubicBezTo>
                  <a:pt x="335" y="2644"/>
                  <a:pt x="791" y="5259"/>
                  <a:pt x="1429" y="7842"/>
                </a:cubicBezTo>
                <a:cubicBezTo>
                  <a:pt x="2311" y="11459"/>
                  <a:pt x="5290" y="17295"/>
                  <a:pt x="5411" y="20000"/>
                </a:cubicBezTo>
                <a:cubicBezTo>
                  <a:pt x="5563" y="22706"/>
                  <a:pt x="2949" y="40001"/>
                  <a:pt x="2949" y="40001"/>
                </a:cubicBezTo>
                <a:lnTo>
                  <a:pt x="20031" y="44408"/>
                </a:lnTo>
                <a:lnTo>
                  <a:pt x="32585" y="54560"/>
                </a:lnTo>
                <a:cubicBezTo>
                  <a:pt x="32585" y="54560"/>
                  <a:pt x="66970" y="59290"/>
                  <a:pt x="69355" y="59290"/>
                </a:cubicBezTo>
                <a:cubicBezTo>
                  <a:pt x="69441" y="59290"/>
                  <a:pt x="69485" y="59284"/>
                  <a:pt x="69485" y="59271"/>
                </a:cubicBezTo>
                <a:cubicBezTo>
                  <a:pt x="69485" y="58886"/>
                  <a:pt x="70729" y="19266"/>
                  <a:pt x="70790" y="18042"/>
                </a:cubicBezTo>
                <a:lnTo>
                  <a:pt x="70790" y="18042"/>
                </a:lnTo>
                <a:cubicBezTo>
                  <a:pt x="70576" y="18853"/>
                  <a:pt x="55868" y="19362"/>
                  <a:pt x="55868" y="19362"/>
                </a:cubicBezTo>
                <a:lnTo>
                  <a:pt x="29880" y="13587"/>
                </a:lnTo>
                <a:lnTo>
                  <a:pt x="1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3767;p69">
            <a:extLst>
              <a:ext uri="{FF2B5EF4-FFF2-40B4-BE49-F238E27FC236}">
                <a16:creationId xmlns:a16="http://schemas.microsoft.com/office/drawing/2014/main" xmlns="" id="{C67FA0E0-CF0A-2D52-66E0-81BC4BBA5684}"/>
              </a:ext>
            </a:extLst>
          </p:cNvPr>
          <p:cNvSpPr/>
          <p:nvPr/>
        </p:nvSpPr>
        <p:spPr>
          <a:xfrm>
            <a:off x="3985129" y="2632928"/>
            <a:ext cx="1072551" cy="898126"/>
          </a:xfrm>
          <a:custGeom>
            <a:avLst/>
            <a:gdLst/>
            <a:ahLst/>
            <a:cxnLst/>
            <a:rect l="l" t="t" r="r" b="b"/>
            <a:pathLst>
              <a:path w="70884" h="59363" extrusionOk="0">
                <a:moveTo>
                  <a:pt x="1" y="0"/>
                </a:moveTo>
                <a:lnTo>
                  <a:pt x="29819" y="13617"/>
                </a:lnTo>
                <a:lnTo>
                  <a:pt x="55807" y="19392"/>
                </a:lnTo>
                <a:lnTo>
                  <a:pt x="55838" y="19392"/>
                </a:lnTo>
                <a:cubicBezTo>
                  <a:pt x="57844" y="19332"/>
                  <a:pt x="59880" y="19240"/>
                  <a:pt x="61947" y="19119"/>
                </a:cubicBezTo>
                <a:cubicBezTo>
                  <a:pt x="64014" y="18997"/>
                  <a:pt x="66111" y="18876"/>
                  <a:pt x="68269" y="18633"/>
                </a:cubicBezTo>
                <a:cubicBezTo>
                  <a:pt x="68817" y="18572"/>
                  <a:pt x="69333" y="18511"/>
                  <a:pt x="69880" y="18420"/>
                </a:cubicBezTo>
                <a:cubicBezTo>
                  <a:pt x="70134" y="18392"/>
                  <a:pt x="70387" y="18311"/>
                  <a:pt x="70640" y="18203"/>
                </a:cubicBezTo>
                <a:lnTo>
                  <a:pt x="70640" y="18203"/>
                </a:lnTo>
                <a:lnTo>
                  <a:pt x="70640" y="18207"/>
                </a:lnTo>
                <a:lnTo>
                  <a:pt x="70640" y="18633"/>
                </a:lnTo>
                <a:cubicBezTo>
                  <a:pt x="70610" y="19727"/>
                  <a:pt x="70580" y="20821"/>
                  <a:pt x="70549" y="21946"/>
                </a:cubicBezTo>
                <a:cubicBezTo>
                  <a:pt x="70458" y="24165"/>
                  <a:pt x="70397" y="26414"/>
                  <a:pt x="70306" y="28693"/>
                </a:cubicBezTo>
                <a:cubicBezTo>
                  <a:pt x="70032" y="37812"/>
                  <a:pt x="69728" y="47448"/>
                  <a:pt x="69424" y="57326"/>
                </a:cubicBezTo>
                <a:lnTo>
                  <a:pt x="69394" y="58633"/>
                </a:lnTo>
                <a:lnTo>
                  <a:pt x="69394" y="58967"/>
                </a:lnTo>
                <a:lnTo>
                  <a:pt x="69394" y="59119"/>
                </a:lnTo>
                <a:lnTo>
                  <a:pt x="69394" y="59154"/>
                </a:lnTo>
                <a:lnTo>
                  <a:pt x="69394" y="59154"/>
                </a:lnTo>
                <a:cubicBezTo>
                  <a:pt x="69333" y="59161"/>
                  <a:pt x="69273" y="59163"/>
                  <a:pt x="69212" y="59163"/>
                </a:cubicBezTo>
                <a:cubicBezTo>
                  <a:pt x="69070" y="59163"/>
                  <a:pt x="68928" y="59150"/>
                  <a:pt x="68786" y="59150"/>
                </a:cubicBezTo>
                <a:cubicBezTo>
                  <a:pt x="67935" y="59059"/>
                  <a:pt x="67114" y="58967"/>
                  <a:pt x="66263" y="58876"/>
                </a:cubicBezTo>
                <a:lnTo>
                  <a:pt x="61218" y="58268"/>
                </a:lnTo>
                <a:lnTo>
                  <a:pt x="51339" y="57022"/>
                </a:lnTo>
                <a:lnTo>
                  <a:pt x="32554" y="54499"/>
                </a:lnTo>
                <a:lnTo>
                  <a:pt x="32615" y="54499"/>
                </a:lnTo>
                <a:lnTo>
                  <a:pt x="20062" y="44347"/>
                </a:lnTo>
                <a:lnTo>
                  <a:pt x="3020" y="39989"/>
                </a:lnTo>
                <a:lnTo>
                  <a:pt x="3020" y="39989"/>
                </a:lnTo>
                <a:cubicBezTo>
                  <a:pt x="3928" y="33756"/>
                  <a:pt x="4744" y="28127"/>
                  <a:pt x="5259" y="23162"/>
                </a:cubicBezTo>
                <a:cubicBezTo>
                  <a:pt x="5320" y="22523"/>
                  <a:pt x="5411" y="21915"/>
                  <a:pt x="5442" y="21307"/>
                </a:cubicBezTo>
                <a:cubicBezTo>
                  <a:pt x="5442" y="21003"/>
                  <a:pt x="5472" y="20699"/>
                  <a:pt x="5472" y="20396"/>
                </a:cubicBezTo>
                <a:lnTo>
                  <a:pt x="5472" y="19970"/>
                </a:lnTo>
                <a:lnTo>
                  <a:pt x="5442" y="19514"/>
                </a:lnTo>
                <a:cubicBezTo>
                  <a:pt x="5229" y="18420"/>
                  <a:pt x="4925" y="17326"/>
                  <a:pt x="4499" y="16262"/>
                </a:cubicBezTo>
                <a:cubicBezTo>
                  <a:pt x="3770" y="14225"/>
                  <a:pt x="3010" y="12432"/>
                  <a:pt x="2402" y="10760"/>
                </a:cubicBezTo>
                <a:cubicBezTo>
                  <a:pt x="2098" y="9939"/>
                  <a:pt x="1824" y="9149"/>
                  <a:pt x="1612" y="8389"/>
                </a:cubicBezTo>
                <a:cubicBezTo>
                  <a:pt x="1368" y="7629"/>
                  <a:pt x="1217" y="6900"/>
                  <a:pt x="1065" y="6231"/>
                </a:cubicBezTo>
                <a:cubicBezTo>
                  <a:pt x="791" y="4894"/>
                  <a:pt x="578" y="3739"/>
                  <a:pt x="426" y="2827"/>
                </a:cubicBezTo>
                <a:cubicBezTo>
                  <a:pt x="274" y="1885"/>
                  <a:pt x="183" y="1186"/>
                  <a:pt x="122" y="699"/>
                </a:cubicBezTo>
                <a:cubicBezTo>
                  <a:pt x="32" y="246"/>
                  <a:pt x="1" y="4"/>
                  <a:pt x="1" y="0"/>
                </a:cubicBezTo>
                <a:lnTo>
                  <a:pt x="1" y="0"/>
                </a:lnTo>
                <a:cubicBezTo>
                  <a:pt x="1" y="4"/>
                  <a:pt x="32" y="246"/>
                  <a:pt x="92" y="699"/>
                </a:cubicBezTo>
                <a:cubicBezTo>
                  <a:pt x="153" y="1186"/>
                  <a:pt x="244" y="1885"/>
                  <a:pt x="396" y="2827"/>
                </a:cubicBezTo>
                <a:cubicBezTo>
                  <a:pt x="548" y="3769"/>
                  <a:pt x="730" y="4894"/>
                  <a:pt x="1004" y="6231"/>
                </a:cubicBezTo>
                <a:cubicBezTo>
                  <a:pt x="1156" y="6900"/>
                  <a:pt x="1308" y="7629"/>
                  <a:pt x="1520" y="8389"/>
                </a:cubicBezTo>
                <a:cubicBezTo>
                  <a:pt x="1733" y="9149"/>
                  <a:pt x="2007" y="9939"/>
                  <a:pt x="2311" y="10791"/>
                </a:cubicBezTo>
                <a:cubicBezTo>
                  <a:pt x="2919" y="12462"/>
                  <a:pt x="3679" y="14256"/>
                  <a:pt x="4408" y="16292"/>
                </a:cubicBezTo>
                <a:cubicBezTo>
                  <a:pt x="4803" y="17326"/>
                  <a:pt x="5107" y="18420"/>
                  <a:pt x="5320" y="19514"/>
                </a:cubicBezTo>
                <a:cubicBezTo>
                  <a:pt x="5320" y="19666"/>
                  <a:pt x="5350" y="19818"/>
                  <a:pt x="5350" y="19970"/>
                </a:cubicBezTo>
                <a:lnTo>
                  <a:pt x="5350" y="20396"/>
                </a:lnTo>
                <a:cubicBezTo>
                  <a:pt x="5350" y="20699"/>
                  <a:pt x="5320" y="21003"/>
                  <a:pt x="5320" y="21307"/>
                </a:cubicBezTo>
                <a:cubicBezTo>
                  <a:pt x="5290" y="21915"/>
                  <a:pt x="5229" y="22523"/>
                  <a:pt x="5138" y="23131"/>
                </a:cubicBezTo>
                <a:cubicBezTo>
                  <a:pt x="4621" y="28146"/>
                  <a:pt x="3800" y="33800"/>
                  <a:pt x="2858" y="40031"/>
                </a:cubicBezTo>
                <a:lnTo>
                  <a:pt x="2858" y="40092"/>
                </a:lnTo>
                <a:lnTo>
                  <a:pt x="2949" y="40092"/>
                </a:lnTo>
                <a:lnTo>
                  <a:pt x="20031" y="44499"/>
                </a:lnTo>
                <a:lnTo>
                  <a:pt x="20031" y="44499"/>
                </a:lnTo>
                <a:lnTo>
                  <a:pt x="20001" y="44469"/>
                </a:lnTo>
                <a:lnTo>
                  <a:pt x="32554" y="54651"/>
                </a:lnTo>
                <a:lnTo>
                  <a:pt x="32585" y="54651"/>
                </a:lnTo>
                <a:lnTo>
                  <a:pt x="51369" y="57174"/>
                </a:lnTo>
                <a:lnTo>
                  <a:pt x="61248" y="58451"/>
                </a:lnTo>
                <a:lnTo>
                  <a:pt x="66294" y="59059"/>
                </a:lnTo>
                <a:cubicBezTo>
                  <a:pt x="67145" y="59180"/>
                  <a:pt x="67996" y="59271"/>
                  <a:pt x="68847" y="59332"/>
                </a:cubicBezTo>
                <a:cubicBezTo>
                  <a:pt x="69060" y="59363"/>
                  <a:pt x="69273" y="59363"/>
                  <a:pt x="69516" y="59363"/>
                </a:cubicBezTo>
                <a:lnTo>
                  <a:pt x="69576" y="59363"/>
                </a:lnTo>
                <a:cubicBezTo>
                  <a:pt x="69576" y="59347"/>
                  <a:pt x="69576" y="59347"/>
                  <a:pt x="69580" y="59347"/>
                </a:cubicBezTo>
                <a:cubicBezTo>
                  <a:pt x="69584" y="59347"/>
                  <a:pt x="69592" y="59347"/>
                  <a:pt x="69607" y="59332"/>
                </a:cubicBezTo>
                <a:cubicBezTo>
                  <a:pt x="69637" y="59332"/>
                  <a:pt x="69637" y="59302"/>
                  <a:pt x="69637" y="59271"/>
                </a:cubicBezTo>
                <a:lnTo>
                  <a:pt x="69637" y="58967"/>
                </a:lnTo>
                <a:lnTo>
                  <a:pt x="69637" y="58664"/>
                </a:lnTo>
                <a:lnTo>
                  <a:pt x="69698" y="57357"/>
                </a:lnTo>
                <a:cubicBezTo>
                  <a:pt x="70002" y="47448"/>
                  <a:pt x="70276" y="37843"/>
                  <a:pt x="70580" y="28724"/>
                </a:cubicBezTo>
                <a:cubicBezTo>
                  <a:pt x="70640" y="26444"/>
                  <a:pt x="70701" y="24195"/>
                  <a:pt x="70792" y="21976"/>
                </a:cubicBezTo>
                <a:cubicBezTo>
                  <a:pt x="70823" y="20851"/>
                  <a:pt x="70853" y="19757"/>
                  <a:pt x="70883" y="18663"/>
                </a:cubicBezTo>
                <a:lnTo>
                  <a:pt x="70883" y="18268"/>
                </a:lnTo>
                <a:lnTo>
                  <a:pt x="70883" y="18055"/>
                </a:lnTo>
                <a:lnTo>
                  <a:pt x="70883" y="18025"/>
                </a:lnTo>
                <a:lnTo>
                  <a:pt x="70822" y="18025"/>
                </a:lnTo>
                <a:cubicBezTo>
                  <a:pt x="70823" y="18015"/>
                  <a:pt x="70823" y="18004"/>
                  <a:pt x="70823" y="17994"/>
                </a:cubicBezTo>
                <a:lnTo>
                  <a:pt x="70823" y="17964"/>
                </a:lnTo>
                <a:cubicBezTo>
                  <a:pt x="70458" y="17994"/>
                  <a:pt x="70731" y="17994"/>
                  <a:pt x="70640" y="17994"/>
                </a:cubicBezTo>
                <a:lnTo>
                  <a:pt x="70640" y="18025"/>
                </a:lnTo>
                <a:lnTo>
                  <a:pt x="70640" y="18070"/>
                </a:lnTo>
                <a:lnTo>
                  <a:pt x="70640" y="18070"/>
                </a:lnTo>
                <a:cubicBezTo>
                  <a:pt x="70405" y="18182"/>
                  <a:pt x="70144" y="18239"/>
                  <a:pt x="69911" y="18268"/>
                </a:cubicBezTo>
                <a:cubicBezTo>
                  <a:pt x="69364" y="18389"/>
                  <a:pt x="68847" y="18450"/>
                  <a:pt x="68300" y="18511"/>
                </a:cubicBezTo>
                <a:cubicBezTo>
                  <a:pt x="66172" y="18724"/>
                  <a:pt x="64044" y="18876"/>
                  <a:pt x="61978" y="18997"/>
                </a:cubicBezTo>
                <a:cubicBezTo>
                  <a:pt x="59911" y="19088"/>
                  <a:pt x="57874" y="19180"/>
                  <a:pt x="55898" y="19271"/>
                </a:cubicBezTo>
                <a:lnTo>
                  <a:pt x="29910" y="13496"/>
                </a:lnTo>
                <a:lnTo>
                  <a:pt x="1" y="0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3768;p69">
            <a:extLst>
              <a:ext uri="{FF2B5EF4-FFF2-40B4-BE49-F238E27FC236}">
                <a16:creationId xmlns:a16="http://schemas.microsoft.com/office/drawing/2014/main" xmlns="" id="{344BE638-D8AC-E681-5AE9-57BE9FC4BA56}"/>
              </a:ext>
            </a:extLst>
          </p:cNvPr>
          <p:cNvSpPr/>
          <p:nvPr/>
        </p:nvSpPr>
        <p:spPr>
          <a:xfrm>
            <a:off x="4000775" y="2797823"/>
            <a:ext cx="86020" cy="113365"/>
          </a:xfrm>
          <a:custGeom>
            <a:avLst/>
            <a:gdLst/>
            <a:ahLst/>
            <a:cxnLst/>
            <a:rect l="l" t="t" r="r" b="b"/>
            <a:pathLst>
              <a:path w="5685" h="7493" extrusionOk="0">
                <a:moveTo>
                  <a:pt x="1630" y="0"/>
                </a:moveTo>
                <a:cubicBezTo>
                  <a:pt x="1393" y="0"/>
                  <a:pt x="1160" y="88"/>
                  <a:pt x="973" y="256"/>
                </a:cubicBezTo>
                <a:cubicBezTo>
                  <a:pt x="730" y="499"/>
                  <a:pt x="638" y="864"/>
                  <a:pt x="699" y="1199"/>
                </a:cubicBezTo>
                <a:cubicBezTo>
                  <a:pt x="790" y="1533"/>
                  <a:pt x="942" y="1837"/>
                  <a:pt x="1155" y="2141"/>
                </a:cubicBezTo>
                <a:cubicBezTo>
                  <a:pt x="243" y="2171"/>
                  <a:pt x="0" y="3417"/>
                  <a:pt x="851" y="3782"/>
                </a:cubicBezTo>
                <a:cubicBezTo>
                  <a:pt x="819" y="3772"/>
                  <a:pt x="787" y="3768"/>
                  <a:pt x="756" y="3768"/>
                </a:cubicBezTo>
                <a:cubicBezTo>
                  <a:pt x="492" y="3768"/>
                  <a:pt x="274" y="4088"/>
                  <a:pt x="274" y="4360"/>
                </a:cubicBezTo>
                <a:cubicBezTo>
                  <a:pt x="304" y="4694"/>
                  <a:pt x="456" y="4998"/>
                  <a:pt x="699" y="5241"/>
                </a:cubicBezTo>
                <a:lnTo>
                  <a:pt x="1824" y="6700"/>
                </a:lnTo>
                <a:lnTo>
                  <a:pt x="2037" y="6852"/>
                </a:lnTo>
                <a:cubicBezTo>
                  <a:pt x="2180" y="7254"/>
                  <a:pt x="2540" y="7493"/>
                  <a:pt x="2964" y="7493"/>
                </a:cubicBezTo>
                <a:cubicBezTo>
                  <a:pt x="2989" y="7493"/>
                  <a:pt x="3014" y="7492"/>
                  <a:pt x="3040" y="7490"/>
                </a:cubicBezTo>
                <a:cubicBezTo>
                  <a:pt x="3465" y="7399"/>
                  <a:pt x="3769" y="7034"/>
                  <a:pt x="3800" y="6609"/>
                </a:cubicBezTo>
                <a:cubicBezTo>
                  <a:pt x="3800" y="6371"/>
                  <a:pt x="3709" y="6159"/>
                  <a:pt x="3562" y="5996"/>
                </a:cubicBezTo>
                <a:lnTo>
                  <a:pt x="3562" y="5996"/>
                </a:lnTo>
                <a:cubicBezTo>
                  <a:pt x="3891" y="6139"/>
                  <a:pt x="4250" y="6214"/>
                  <a:pt x="4620" y="6214"/>
                </a:cubicBezTo>
                <a:cubicBezTo>
                  <a:pt x="5167" y="6153"/>
                  <a:pt x="5684" y="5545"/>
                  <a:pt x="5411" y="5028"/>
                </a:cubicBezTo>
                <a:cubicBezTo>
                  <a:pt x="5623" y="4268"/>
                  <a:pt x="5167" y="3448"/>
                  <a:pt x="4408" y="3235"/>
                </a:cubicBezTo>
                <a:cubicBezTo>
                  <a:pt x="4560" y="3113"/>
                  <a:pt x="4651" y="2870"/>
                  <a:pt x="4560" y="2658"/>
                </a:cubicBezTo>
                <a:cubicBezTo>
                  <a:pt x="4499" y="2445"/>
                  <a:pt x="4377" y="2262"/>
                  <a:pt x="4225" y="2110"/>
                </a:cubicBezTo>
                <a:cubicBezTo>
                  <a:pt x="3830" y="1654"/>
                  <a:pt x="3435" y="1199"/>
                  <a:pt x="3009" y="773"/>
                </a:cubicBezTo>
                <a:cubicBezTo>
                  <a:pt x="2736" y="499"/>
                  <a:pt x="2432" y="256"/>
                  <a:pt x="2067" y="104"/>
                </a:cubicBezTo>
                <a:cubicBezTo>
                  <a:pt x="1927" y="34"/>
                  <a:pt x="1778" y="0"/>
                  <a:pt x="1630" y="0"/>
                </a:cubicBezTo>
                <a:close/>
              </a:path>
            </a:pathLst>
          </a:custGeom>
          <a:solidFill>
            <a:srgbClr val="F8A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3769;p69">
            <a:extLst>
              <a:ext uri="{FF2B5EF4-FFF2-40B4-BE49-F238E27FC236}">
                <a16:creationId xmlns:a16="http://schemas.microsoft.com/office/drawing/2014/main" xmlns="" id="{509ECE5D-CB24-A6B7-F19F-0BEE81A2BEBC}"/>
              </a:ext>
            </a:extLst>
          </p:cNvPr>
          <p:cNvSpPr/>
          <p:nvPr/>
        </p:nvSpPr>
        <p:spPr>
          <a:xfrm>
            <a:off x="4983613" y="3030709"/>
            <a:ext cx="94766" cy="101820"/>
          </a:xfrm>
          <a:custGeom>
            <a:avLst/>
            <a:gdLst/>
            <a:ahLst/>
            <a:cxnLst/>
            <a:rect l="l" t="t" r="r" b="b"/>
            <a:pathLst>
              <a:path w="6263" h="6730" extrusionOk="0">
                <a:moveTo>
                  <a:pt x="4682" y="0"/>
                </a:moveTo>
                <a:cubicBezTo>
                  <a:pt x="4013" y="1034"/>
                  <a:pt x="3040" y="1763"/>
                  <a:pt x="1885" y="2128"/>
                </a:cubicBezTo>
                <a:cubicBezTo>
                  <a:pt x="1551" y="2219"/>
                  <a:pt x="1247" y="2341"/>
                  <a:pt x="943" y="2523"/>
                </a:cubicBezTo>
                <a:cubicBezTo>
                  <a:pt x="669" y="2736"/>
                  <a:pt x="578" y="3101"/>
                  <a:pt x="761" y="3435"/>
                </a:cubicBezTo>
                <a:cubicBezTo>
                  <a:pt x="1" y="3709"/>
                  <a:pt x="153" y="4803"/>
                  <a:pt x="943" y="4894"/>
                </a:cubicBezTo>
                <a:cubicBezTo>
                  <a:pt x="926" y="4892"/>
                  <a:pt x="908" y="4891"/>
                  <a:pt x="891" y="4891"/>
                </a:cubicBezTo>
                <a:cubicBezTo>
                  <a:pt x="639" y="4891"/>
                  <a:pt x="426" y="5096"/>
                  <a:pt x="426" y="5380"/>
                </a:cubicBezTo>
                <a:cubicBezTo>
                  <a:pt x="457" y="5623"/>
                  <a:pt x="578" y="5897"/>
                  <a:pt x="821" y="6019"/>
                </a:cubicBezTo>
                <a:cubicBezTo>
                  <a:pt x="1034" y="6171"/>
                  <a:pt x="1308" y="6262"/>
                  <a:pt x="1551" y="6323"/>
                </a:cubicBezTo>
                <a:cubicBezTo>
                  <a:pt x="2159" y="6475"/>
                  <a:pt x="2736" y="6596"/>
                  <a:pt x="3344" y="6687"/>
                </a:cubicBezTo>
                <a:cubicBezTo>
                  <a:pt x="3503" y="6714"/>
                  <a:pt x="3670" y="6730"/>
                  <a:pt x="3835" y="6730"/>
                </a:cubicBezTo>
                <a:cubicBezTo>
                  <a:pt x="4239" y="6730"/>
                  <a:pt x="4636" y="6633"/>
                  <a:pt x="4894" y="6353"/>
                </a:cubicBezTo>
                <a:cubicBezTo>
                  <a:pt x="5381" y="5867"/>
                  <a:pt x="5198" y="5076"/>
                  <a:pt x="5381" y="4408"/>
                </a:cubicBezTo>
                <a:cubicBezTo>
                  <a:pt x="5502" y="4012"/>
                  <a:pt x="5776" y="3648"/>
                  <a:pt x="5898" y="3253"/>
                </a:cubicBezTo>
                <a:cubicBezTo>
                  <a:pt x="6019" y="2857"/>
                  <a:pt x="5928" y="2310"/>
                  <a:pt x="5563" y="2128"/>
                </a:cubicBezTo>
                <a:cubicBezTo>
                  <a:pt x="6262" y="1368"/>
                  <a:pt x="5776" y="122"/>
                  <a:pt x="4742" y="31"/>
                </a:cubicBezTo>
                <a:lnTo>
                  <a:pt x="4682" y="0"/>
                </a:lnTo>
                <a:close/>
              </a:path>
            </a:pathLst>
          </a:custGeom>
          <a:solidFill>
            <a:srgbClr val="F8A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3770;p69">
            <a:extLst>
              <a:ext uri="{FF2B5EF4-FFF2-40B4-BE49-F238E27FC236}">
                <a16:creationId xmlns:a16="http://schemas.microsoft.com/office/drawing/2014/main" xmlns="" id="{A350B81C-AB33-0CDA-DACE-4140B32D0A5B}"/>
              </a:ext>
            </a:extLst>
          </p:cNvPr>
          <p:cNvSpPr/>
          <p:nvPr/>
        </p:nvSpPr>
        <p:spPr>
          <a:xfrm>
            <a:off x="4822179" y="2944245"/>
            <a:ext cx="2784" cy="551860"/>
          </a:xfrm>
          <a:custGeom>
            <a:avLst/>
            <a:gdLst/>
            <a:ahLst/>
            <a:cxnLst/>
            <a:rect l="l" t="t" r="r" b="b"/>
            <a:pathLst>
              <a:path w="184" h="36476" extrusionOk="0">
                <a:moveTo>
                  <a:pt x="122" y="1"/>
                </a:moveTo>
                <a:cubicBezTo>
                  <a:pt x="92" y="244"/>
                  <a:pt x="92" y="609"/>
                  <a:pt x="92" y="1065"/>
                </a:cubicBezTo>
                <a:cubicBezTo>
                  <a:pt x="92" y="2007"/>
                  <a:pt x="62" y="3344"/>
                  <a:pt x="62" y="5016"/>
                </a:cubicBezTo>
                <a:cubicBezTo>
                  <a:pt x="62" y="8360"/>
                  <a:pt x="1" y="12980"/>
                  <a:pt x="31" y="18056"/>
                </a:cubicBezTo>
                <a:cubicBezTo>
                  <a:pt x="62" y="23132"/>
                  <a:pt x="62" y="27722"/>
                  <a:pt x="62" y="31096"/>
                </a:cubicBezTo>
                <a:cubicBezTo>
                  <a:pt x="92" y="32737"/>
                  <a:pt x="92" y="34074"/>
                  <a:pt x="92" y="35017"/>
                </a:cubicBezTo>
                <a:lnTo>
                  <a:pt x="92" y="36111"/>
                </a:lnTo>
                <a:cubicBezTo>
                  <a:pt x="122" y="35837"/>
                  <a:pt x="122" y="35473"/>
                  <a:pt x="122" y="35017"/>
                </a:cubicBezTo>
                <a:cubicBezTo>
                  <a:pt x="122" y="34074"/>
                  <a:pt x="153" y="32737"/>
                  <a:pt x="153" y="31096"/>
                </a:cubicBezTo>
                <a:cubicBezTo>
                  <a:pt x="153" y="27722"/>
                  <a:pt x="183" y="23132"/>
                  <a:pt x="183" y="18056"/>
                </a:cubicBezTo>
                <a:cubicBezTo>
                  <a:pt x="183" y="12980"/>
                  <a:pt x="153" y="8360"/>
                  <a:pt x="153" y="5016"/>
                </a:cubicBezTo>
                <a:cubicBezTo>
                  <a:pt x="122" y="3344"/>
                  <a:pt x="122" y="2007"/>
                  <a:pt x="122" y="1065"/>
                </a:cubicBezTo>
                <a:lnTo>
                  <a:pt x="122" y="1"/>
                </a:lnTo>
                <a:close/>
                <a:moveTo>
                  <a:pt x="92" y="36384"/>
                </a:moveTo>
                <a:cubicBezTo>
                  <a:pt x="92" y="36415"/>
                  <a:pt x="92" y="36445"/>
                  <a:pt x="92" y="36476"/>
                </a:cubicBezTo>
                <a:cubicBezTo>
                  <a:pt x="122" y="36445"/>
                  <a:pt x="122" y="36415"/>
                  <a:pt x="92" y="36384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3771;p69">
            <a:extLst>
              <a:ext uri="{FF2B5EF4-FFF2-40B4-BE49-F238E27FC236}">
                <a16:creationId xmlns:a16="http://schemas.microsoft.com/office/drawing/2014/main" xmlns="" id="{57BF9B42-8B84-1772-BC4D-9D5B57971BBB}"/>
              </a:ext>
            </a:extLst>
          </p:cNvPr>
          <p:cNvSpPr/>
          <p:nvPr/>
        </p:nvSpPr>
        <p:spPr>
          <a:xfrm>
            <a:off x="4435854" y="2869748"/>
            <a:ext cx="50144" cy="584054"/>
          </a:xfrm>
          <a:custGeom>
            <a:avLst/>
            <a:gdLst/>
            <a:ahLst/>
            <a:cxnLst/>
            <a:rect l="l" t="t" r="r" b="b"/>
            <a:pathLst>
              <a:path w="3314" h="38604" extrusionOk="0">
                <a:moveTo>
                  <a:pt x="0" y="1"/>
                </a:moveTo>
                <a:lnTo>
                  <a:pt x="0" y="274"/>
                </a:lnTo>
                <a:cubicBezTo>
                  <a:pt x="31" y="578"/>
                  <a:pt x="31" y="943"/>
                  <a:pt x="61" y="1429"/>
                </a:cubicBezTo>
                <a:cubicBezTo>
                  <a:pt x="122" y="2432"/>
                  <a:pt x="213" y="3831"/>
                  <a:pt x="335" y="5594"/>
                </a:cubicBezTo>
                <a:cubicBezTo>
                  <a:pt x="578" y="9089"/>
                  <a:pt x="943" y="13922"/>
                  <a:pt x="1399" y="19272"/>
                </a:cubicBezTo>
                <a:cubicBezTo>
                  <a:pt x="1855" y="24621"/>
                  <a:pt x="2311" y="29454"/>
                  <a:pt x="2675" y="32950"/>
                </a:cubicBezTo>
                <a:cubicBezTo>
                  <a:pt x="2858" y="34682"/>
                  <a:pt x="3010" y="36080"/>
                  <a:pt x="3131" y="37083"/>
                </a:cubicBezTo>
                <a:cubicBezTo>
                  <a:pt x="3192" y="37570"/>
                  <a:pt x="3222" y="37934"/>
                  <a:pt x="3253" y="38208"/>
                </a:cubicBezTo>
                <a:lnTo>
                  <a:pt x="3283" y="38512"/>
                </a:lnTo>
                <a:cubicBezTo>
                  <a:pt x="3283" y="38542"/>
                  <a:pt x="3314" y="38573"/>
                  <a:pt x="3314" y="38603"/>
                </a:cubicBezTo>
                <a:cubicBezTo>
                  <a:pt x="3314" y="38573"/>
                  <a:pt x="3314" y="38542"/>
                  <a:pt x="3314" y="38512"/>
                </a:cubicBezTo>
                <a:lnTo>
                  <a:pt x="3283" y="38208"/>
                </a:lnTo>
                <a:cubicBezTo>
                  <a:pt x="3283" y="37934"/>
                  <a:pt x="3253" y="37539"/>
                  <a:pt x="3192" y="37083"/>
                </a:cubicBezTo>
                <a:cubicBezTo>
                  <a:pt x="3101" y="36080"/>
                  <a:pt x="2979" y="34652"/>
                  <a:pt x="2827" y="32919"/>
                </a:cubicBezTo>
                <a:cubicBezTo>
                  <a:pt x="2493" y="29393"/>
                  <a:pt x="2067" y="24560"/>
                  <a:pt x="1611" y="19241"/>
                </a:cubicBezTo>
                <a:cubicBezTo>
                  <a:pt x="1156" y="13922"/>
                  <a:pt x="760" y="9089"/>
                  <a:pt x="456" y="5563"/>
                </a:cubicBezTo>
                <a:cubicBezTo>
                  <a:pt x="335" y="3831"/>
                  <a:pt x="213" y="2402"/>
                  <a:pt x="122" y="1429"/>
                </a:cubicBezTo>
                <a:cubicBezTo>
                  <a:pt x="92" y="943"/>
                  <a:pt x="61" y="548"/>
                  <a:pt x="31" y="274"/>
                </a:cubicBezTo>
                <a:cubicBezTo>
                  <a:pt x="31" y="153"/>
                  <a:pt x="0" y="62"/>
                  <a:pt x="0" y="1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3772;p69">
            <a:extLst>
              <a:ext uri="{FF2B5EF4-FFF2-40B4-BE49-F238E27FC236}">
                <a16:creationId xmlns:a16="http://schemas.microsoft.com/office/drawing/2014/main" xmlns="" id="{6AC8BD70-856A-1141-2019-49DE3544C632}"/>
              </a:ext>
            </a:extLst>
          </p:cNvPr>
          <p:cNvSpPr/>
          <p:nvPr/>
        </p:nvSpPr>
        <p:spPr>
          <a:xfrm>
            <a:off x="4256021" y="2776400"/>
            <a:ext cx="30368" cy="515519"/>
          </a:xfrm>
          <a:custGeom>
            <a:avLst/>
            <a:gdLst/>
            <a:ahLst/>
            <a:cxnLst/>
            <a:rect l="l" t="t" r="r" b="b"/>
            <a:pathLst>
              <a:path w="2007" h="34074" extrusionOk="0">
                <a:moveTo>
                  <a:pt x="62" y="0"/>
                </a:moveTo>
                <a:lnTo>
                  <a:pt x="62" y="0"/>
                </a:lnTo>
                <a:cubicBezTo>
                  <a:pt x="1" y="0"/>
                  <a:pt x="396" y="7630"/>
                  <a:pt x="913" y="17052"/>
                </a:cubicBezTo>
                <a:cubicBezTo>
                  <a:pt x="1429" y="26445"/>
                  <a:pt x="1916" y="34074"/>
                  <a:pt x="1976" y="34074"/>
                </a:cubicBezTo>
                <a:cubicBezTo>
                  <a:pt x="2007" y="34074"/>
                  <a:pt x="1642" y="26445"/>
                  <a:pt x="1125" y="17022"/>
                </a:cubicBezTo>
                <a:cubicBezTo>
                  <a:pt x="578" y="7630"/>
                  <a:pt x="122" y="0"/>
                  <a:pt x="62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3773;p69">
            <a:extLst>
              <a:ext uri="{FF2B5EF4-FFF2-40B4-BE49-F238E27FC236}">
                <a16:creationId xmlns:a16="http://schemas.microsoft.com/office/drawing/2014/main" xmlns="" id="{1569808E-1C46-17C0-4E11-ECF16B2C0D7B}"/>
              </a:ext>
            </a:extLst>
          </p:cNvPr>
          <p:cNvSpPr/>
          <p:nvPr/>
        </p:nvSpPr>
        <p:spPr>
          <a:xfrm>
            <a:off x="4344326" y="3568286"/>
            <a:ext cx="34514" cy="100262"/>
          </a:xfrm>
          <a:custGeom>
            <a:avLst/>
            <a:gdLst/>
            <a:ahLst/>
            <a:cxnLst/>
            <a:rect l="l" t="t" r="r" b="b"/>
            <a:pathLst>
              <a:path w="2281" h="6627" extrusionOk="0">
                <a:moveTo>
                  <a:pt x="1612" y="1"/>
                </a:moveTo>
                <a:cubicBezTo>
                  <a:pt x="1642" y="548"/>
                  <a:pt x="1551" y="1095"/>
                  <a:pt x="1338" y="1581"/>
                </a:cubicBezTo>
                <a:cubicBezTo>
                  <a:pt x="1095" y="2068"/>
                  <a:pt x="700" y="2493"/>
                  <a:pt x="426" y="2949"/>
                </a:cubicBezTo>
                <a:cubicBezTo>
                  <a:pt x="153" y="3527"/>
                  <a:pt x="1" y="4134"/>
                  <a:pt x="1" y="4773"/>
                </a:cubicBezTo>
                <a:cubicBezTo>
                  <a:pt x="31" y="5381"/>
                  <a:pt x="92" y="5989"/>
                  <a:pt x="183" y="6627"/>
                </a:cubicBezTo>
                <a:lnTo>
                  <a:pt x="882" y="6597"/>
                </a:lnTo>
                <a:cubicBezTo>
                  <a:pt x="1065" y="6353"/>
                  <a:pt x="1156" y="6080"/>
                  <a:pt x="1125" y="5776"/>
                </a:cubicBezTo>
                <a:cubicBezTo>
                  <a:pt x="1095" y="5472"/>
                  <a:pt x="1095" y="5198"/>
                  <a:pt x="1125" y="4894"/>
                </a:cubicBezTo>
                <a:cubicBezTo>
                  <a:pt x="1186" y="4317"/>
                  <a:pt x="1551" y="3800"/>
                  <a:pt x="1794" y="3253"/>
                </a:cubicBezTo>
                <a:cubicBezTo>
                  <a:pt x="2189" y="2372"/>
                  <a:pt x="2280" y="1429"/>
                  <a:pt x="2037" y="517"/>
                </a:cubicBezTo>
                <a:cubicBezTo>
                  <a:pt x="1976" y="274"/>
                  <a:pt x="1855" y="31"/>
                  <a:pt x="1612" y="1"/>
                </a:cubicBez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3774;p69">
            <a:extLst>
              <a:ext uri="{FF2B5EF4-FFF2-40B4-BE49-F238E27FC236}">
                <a16:creationId xmlns:a16="http://schemas.microsoft.com/office/drawing/2014/main" xmlns="" id="{A39992A7-C6D6-D754-9979-FE884F916AF9}"/>
              </a:ext>
            </a:extLst>
          </p:cNvPr>
          <p:cNvSpPr/>
          <p:nvPr/>
        </p:nvSpPr>
        <p:spPr>
          <a:xfrm>
            <a:off x="4313050" y="3556788"/>
            <a:ext cx="60267" cy="111307"/>
          </a:xfrm>
          <a:custGeom>
            <a:avLst/>
            <a:gdLst/>
            <a:ahLst/>
            <a:cxnLst/>
            <a:rect l="l" t="t" r="r" b="b"/>
            <a:pathLst>
              <a:path w="3983" h="7357" extrusionOk="0">
                <a:moveTo>
                  <a:pt x="2007" y="1"/>
                </a:moveTo>
                <a:cubicBezTo>
                  <a:pt x="2007" y="1"/>
                  <a:pt x="548" y="852"/>
                  <a:pt x="274" y="1703"/>
                </a:cubicBezTo>
                <a:cubicBezTo>
                  <a:pt x="1" y="2554"/>
                  <a:pt x="670" y="3435"/>
                  <a:pt x="761" y="3709"/>
                </a:cubicBezTo>
                <a:cubicBezTo>
                  <a:pt x="882" y="3983"/>
                  <a:pt x="1429" y="4894"/>
                  <a:pt x="1338" y="7022"/>
                </a:cubicBezTo>
                <a:lnTo>
                  <a:pt x="1338" y="7356"/>
                </a:lnTo>
                <a:lnTo>
                  <a:pt x="1338" y="7356"/>
                </a:lnTo>
                <a:lnTo>
                  <a:pt x="2493" y="7326"/>
                </a:lnTo>
                <a:cubicBezTo>
                  <a:pt x="2493" y="6353"/>
                  <a:pt x="2524" y="4803"/>
                  <a:pt x="2554" y="4682"/>
                </a:cubicBezTo>
                <a:cubicBezTo>
                  <a:pt x="2797" y="4195"/>
                  <a:pt x="3071" y="3709"/>
                  <a:pt x="3405" y="3253"/>
                </a:cubicBezTo>
                <a:cubicBezTo>
                  <a:pt x="3618" y="2949"/>
                  <a:pt x="3800" y="2615"/>
                  <a:pt x="3983" y="2280"/>
                </a:cubicBezTo>
                <a:lnTo>
                  <a:pt x="1703" y="1885"/>
                </a:lnTo>
                <a:lnTo>
                  <a:pt x="2311" y="62"/>
                </a:lnTo>
                <a:lnTo>
                  <a:pt x="2007" y="1"/>
                </a:lnTo>
                <a:close/>
                <a:moveTo>
                  <a:pt x="1338" y="7356"/>
                </a:moveTo>
                <a:lnTo>
                  <a:pt x="1308" y="7357"/>
                </a:lnTo>
                <a:lnTo>
                  <a:pt x="1338" y="7357"/>
                </a:lnTo>
                <a:lnTo>
                  <a:pt x="1338" y="73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3775;p69">
            <a:extLst>
              <a:ext uri="{FF2B5EF4-FFF2-40B4-BE49-F238E27FC236}">
                <a16:creationId xmlns:a16="http://schemas.microsoft.com/office/drawing/2014/main" xmlns="" id="{31E9A31C-BBD2-B588-49AC-F19E26596DAF}"/>
              </a:ext>
            </a:extLst>
          </p:cNvPr>
          <p:cNvSpPr/>
          <p:nvPr/>
        </p:nvSpPr>
        <p:spPr>
          <a:xfrm>
            <a:off x="4357203" y="3562038"/>
            <a:ext cx="17491" cy="29455"/>
          </a:xfrm>
          <a:custGeom>
            <a:avLst/>
            <a:gdLst/>
            <a:ahLst/>
            <a:cxnLst/>
            <a:rect l="l" t="t" r="r" b="b"/>
            <a:pathLst>
              <a:path w="1156" h="1947" extrusionOk="0">
                <a:moveTo>
                  <a:pt x="518" y="1"/>
                </a:moveTo>
                <a:lnTo>
                  <a:pt x="1" y="1794"/>
                </a:lnTo>
                <a:lnTo>
                  <a:pt x="913" y="1946"/>
                </a:lnTo>
                <a:cubicBezTo>
                  <a:pt x="1156" y="1156"/>
                  <a:pt x="700" y="31"/>
                  <a:pt x="700" y="31"/>
                </a:cubicBezTo>
                <a:lnTo>
                  <a:pt x="518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3776;p69">
            <a:extLst>
              <a:ext uri="{FF2B5EF4-FFF2-40B4-BE49-F238E27FC236}">
                <a16:creationId xmlns:a16="http://schemas.microsoft.com/office/drawing/2014/main" xmlns="" id="{53A9CB64-A8A1-F5C3-D275-C631EFBD7BC9}"/>
              </a:ext>
            </a:extLst>
          </p:cNvPr>
          <p:cNvSpPr/>
          <p:nvPr/>
        </p:nvSpPr>
        <p:spPr>
          <a:xfrm>
            <a:off x="4241314" y="3635885"/>
            <a:ext cx="173856" cy="34828"/>
          </a:xfrm>
          <a:custGeom>
            <a:avLst/>
            <a:gdLst/>
            <a:ahLst/>
            <a:cxnLst/>
            <a:rect l="l" t="t" r="r" b="b"/>
            <a:pathLst>
              <a:path w="11490" h="2302" extrusionOk="0">
                <a:moveTo>
                  <a:pt x="0" y="1"/>
                </a:moveTo>
                <a:cubicBezTo>
                  <a:pt x="122" y="92"/>
                  <a:pt x="274" y="183"/>
                  <a:pt x="395" y="274"/>
                </a:cubicBezTo>
                <a:cubicBezTo>
                  <a:pt x="699" y="426"/>
                  <a:pt x="1094" y="639"/>
                  <a:pt x="1581" y="913"/>
                </a:cubicBezTo>
                <a:cubicBezTo>
                  <a:pt x="2918" y="1581"/>
                  <a:pt x="4347" y="2037"/>
                  <a:pt x="5806" y="2250"/>
                </a:cubicBezTo>
                <a:cubicBezTo>
                  <a:pt x="6087" y="2284"/>
                  <a:pt x="6369" y="2302"/>
                  <a:pt x="6650" y="2302"/>
                </a:cubicBezTo>
                <a:cubicBezTo>
                  <a:pt x="7861" y="2302"/>
                  <a:pt x="9061" y="1985"/>
                  <a:pt x="10122" y="1369"/>
                </a:cubicBezTo>
                <a:lnTo>
                  <a:pt x="10730" y="913"/>
                </a:lnTo>
                <a:cubicBezTo>
                  <a:pt x="10882" y="791"/>
                  <a:pt x="11034" y="639"/>
                  <a:pt x="11155" y="518"/>
                </a:cubicBezTo>
                <a:cubicBezTo>
                  <a:pt x="11277" y="396"/>
                  <a:pt x="11398" y="274"/>
                  <a:pt x="11490" y="122"/>
                </a:cubicBezTo>
                <a:lnTo>
                  <a:pt x="11490" y="122"/>
                </a:lnTo>
                <a:cubicBezTo>
                  <a:pt x="11338" y="214"/>
                  <a:pt x="11216" y="305"/>
                  <a:pt x="11095" y="426"/>
                </a:cubicBezTo>
                <a:cubicBezTo>
                  <a:pt x="10973" y="548"/>
                  <a:pt x="10851" y="700"/>
                  <a:pt x="10669" y="822"/>
                </a:cubicBezTo>
                <a:lnTo>
                  <a:pt x="10031" y="1247"/>
                </a:lnTo>
                <a:cubicBezTo>
                  <a:pt x="9011" y="1805"/>
                  <a:pt x="7856" y="2092"/>
                  <a:pt x="6704" y="2092"/>
                </a:cubicBezTo>
                <a:cubicBezTo>
                  <a:pt x="6414" y="2092"/>
                  <a:pt x="6124" y="2074"/>
                  <a:pt x="5836" y="2037"/>
                </a:cubicBezTo>
                <a:cubicBezTo>
                  <a:pt x="4377" y="1825"/>
                  <a:pt x="2948" y="1399"/>
                  <a:pt x="1641" y="761"/>
                </a:cubicBezTo>
                <a:cubicBezTo>
                  <a:pt x="1125" y="518"/>
                  <a:pt x="730" y="335"/>
                  <a:pt x="456" y="183"/>
                </a:cubicBezTo>
                <a:cubicBezTo>
                  <a:pt x="304" y="92"/>
                  <a:pt x="152" y="3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3777;p69">
            <a:extLst>
              <a:ext uri="{FF2B5EF4-FFF2-40B4-BE49-F238E27FC236}">
                <a16:creationId xmlns:a16="http://schemas.microsoft.com/office/drawing/2014/main" xmlns="" id="{AED174AF-86BD-CC97-E579-4907113B03D7}"/>
              </a:ext>
            </a:extLst>
          </p:cNvPr>
          <p:cNvSpPr/>
          <p:nvPr/>
        </p:nvSpPr>
        <p:spPr>
          <a:xfrm>
            <a:off x="4325926" y="3675433"/>
            <a:ext cx="33591" cy="110278"/>
          </a:xfrm>
          <a:custGeom>
            <a:avLst/>
            <a:gdLst/>
            <a:ahLst/>
            <a:cxnLst/>
            <a:rect l="l" t="t" r="r" b="b"/>
            <a:pathLst>
              <a:path w="2220" h="7289" extrusionOk="0">
                <a:moveTo>
                  <a:pt x="244" y="1"/>
                </a:moveTo>
                <a:cubicBezTo>
                  <a:pt x="183" y="426"/>
                  <a:pt x="153" y="852"/>
                  <a:pt x="153" y="1277"/>
                </a:cubicBezTo>
                <a:cubicBezTo>
                  <a:pt x="122" y="2068"/>
                  <a:pt x="92" y="3132"/>
                  <a:pt x="62" y="4347"/>
                </a:cubicBezTo>
                <a:cubicBezTo>
                  <a:pt x="1" y="4895"/>
                  <a:pt x="31" y="5472"/>
                  <a:pt x="153" y="6050"/>
                </a:cubicBezTo>
                <a:cubicBezTo>
                  <a:pt x="244" y="6536"/>
                  <a:pt x="548" y="6931"/>
                  <a:pt x="1004" y="7174"/>
                </a:cubicBezTo>
                <a:cubicBezTo>
                  <a:pt x="1156" y="7250"/>
                  <a:pt x="1316" y="7288"/>
                  <a:pt x="1475" y="7288"/>
                </a:cubicBezTo>
                <a:cubicBezTo>
                  <a:pt x="1635" y="7288"/>
                  <a:pt x="1794" y="7250"/>
                  <a:pt x="1946" y="7174"/>
                </a:cubicBezTo>
                <a:cubicBezTo>
                  <a:pt x="2159" y="7083"/>
                  <a:pt x="2220" y="6961"/>
                  <a:pt x="2220" y="6961"/>
                </a:cubicBezTo>
                <a:lnTo>
                  <a:pt x="2220" y="6961"/>
                </a:lnTo>
                <a:cubicBezTo>
                  <a:pt x="2098" y="7022"/>
                  <a:pt x="2007" y="7053"/>
                  <a:pt x="1916" y="7113"/>
                </a:cubicBezTo>
                <a:cubicBezTo>
                  <a:pt x="1808" y="7149"/>
                  <a:pt x="1691" y="7166"/>
                  <a:pt x="1573" y="7166"/>
                </a:cubicBezTo>
                <a:cubicBezTo>
                  <a:pt x="1393" y="7166"/>
                  <a:pt x="1212" y="7126"/>
                  <a:pt x="1065" y="7053"/>
                </a:cubicBezTo>
                <a:cubicBezTo>
                  <a:pt x="670" y="6809"/>
                  <a:pt x="426" y="6414"/>
                  <a:pt x="335" y="5989"/>
                </a:cubicBezTo>
                <a:cubicBezTo>
                  <a:pt x="244" y="5442"/>
                  <a:pt x="214" y="4895"/>
                  <a:pt x="244" y="4347"/>
                </a:cubicBezTo>
                <a:cubicBezTo>
                  <a:pt x="305" y="3132"/>
                  <a:pt x="305" y="2068"/>
                  <a:pt x="305" y="1277"/>
                </a:cubicBezTo>
                <a:cubicBezTo>
                  <a:pt x="305" y="852"/>
                  <a:pt x="305" y="426"/>
                  <a:pt x="2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13E4DFC-9C1B-F87E-CB35-9175CAB3B0E2}"/>
              </a:ext>
            </a:extLst>
          </p:cNvPr>
          <p:cNvSpPr/>
          <p:nvPr/>
        </p:nvSpPr>
        <p:spPr>
          <a:xfrm>
            <a:off x="8196994" y="-2835640"/>
            <a:ext cx="590870" cy="3769885"/>
          </a:xfrm>
          <a:prstGeom prst="roundRect">
            <a:avLst>
              <a:gd name="adj" fmla="val 50000"/>
            </a:avLst>
          </a:prstGeom>
          <a:solidFill>
            <a:srgbClr val="F1AE48"/>
          </a:solidFill>
          <a:ln>
            <a:solidFill>
              <a:srgbClr val="263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E48"/>
              </a:solidFill>
            </a:endParaRPr>
          </a:p>
        </p:txBody>
      </p:sp>
      <p:sp>
        <p:nvSpPr>
          <p:cNvPr id="40" name="Google Shape;241;p16">
            <a:extLst>
              <a:ext uri="{FF2B5EF4-FFF2-40B4-BE49-F238E27FC236}">
                <a16:creationId xmlns:a16="http://schemas.microsoft.com/office/drawing/2014/main" xmlns="" id="{3659E298-4C8E-A6BA-0DD8-27FBC1D48160}"/>
              </a:ext>
            </a:extLst>
          </p:cNvPr>
          <p:cNvSpPr/>
          <p:nvPr/>
        </p:nvSpPr>
        <p:spPr>
          <a:xfrm>
            <a:off x="3966117" y="-2163377"/>
            <a:ext cx="3021281" cy="23665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0;p2">
            <a:extLst>
              <a:ext uri="{FF2B5EF4-FFF2-40B4-BE49-F238E27FC236}">
                <a16:creationId xmlns:a16="http://schemas.microsoft.com/office/drawing/2014/main" xmlns="" id="{EC247A2A-76A3-3B6C-495A-36C59D1AD963}"/>
              </a:ext>
            </a:extLst>
          </p:cNvPr>
          <p:cNvSpPr/>
          <p:nvPr/>
        </p:nvSpPr>
        <p:spPr>
          <a:xfrm>
            <a:off x="-984331" y="1626287"/>
            <a:ext cx="1012688" cy="72091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xmlns="" id="{CA14CDD1-6427-0CA2-5E5D-60B5FDFAF8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74000" y="-17865752"/>
            <a:ext cx="50292000" cy="41696640"/>
          </a:xfrm>
          <a:custGeom>
            <a:avLst/>
            <a:gdLst>
              <a:gd name="connsiteX0" fmla="*/ 20499572 w 50292000"/>
              <a:gd name="connsiteY0" fmla="*/ 17791324 h 41696640"/>
              <a:gd name="connsiteX1" fmla="*/ 20499572 w 50292000"/>
              <a:gd name="connsiteY1" fmla="*/ 23086338 h 41696640"/>
              <a:gd name="connsiteX2" fmla="*/ 29792428 w 50292000"/>
              <a:gd name="connsiteY2" fmla="*/ 23086338 h 41696640"/>
              <a:gd name="connsiteX3" fmla="*/ 29792428 w 50292000"/>
              <a:gd name="connsiteY3" fmla="*/ 17791324 h 41696640"/>
              <a:gd name="connsiteX4" fmla="*/ 0 w 50292000"/>
              <a:gd name="connsiteY4" fmla="*/ 0 h 41696640"/>
              <a:gd name="connsiteX5" fmla="*/ 50292000 w 50292000"/>
              <a:gd name="connsiteY5" fmla="*/ 0 h 41696640"/>
              <a:gd name="connsiteX6" fmla="*/ 50292000 w 50292000"/>
              <a:gd name="connsiteY6" fmla="*/ 41696640 h 41696640"/>
              <a:gd name="connsiteX7" fmla="*/ 0 w 50292000"/>
              <a:gd name="connsiteY7" fmla="*/ 41696640 h 416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00" h="41696640">
                <a:moveTo>
                  <a:pt x="20499572" y="17791324"/>
                </a:moveTo>
                <a:lnTo>
                  <a:pt x="20499572" y="23086338"/>
                </a:lnTo>
                <a:lnTo>
                  <a:pt x="29792428" y="23086338"/>
                </a:lnTo>
                <a:lnTo>
                  <a:pt x="29792428" y="17791324"/>
                </a:lnTo>
                <a:close/>
                <a:moveTo>
                  <a:pt x="0" y="0"/>
                </a:moveTo>
                <a:lnTo>
                  <a:pt x="50292000" y="0"/>
                </a:lnTo>
                <a:lnTo>
                  <a:pt x="50292000" y="41696640"/>
                </a:lnTo>
                <a:lnTo>
                  <a:pt x="0" y="41696640"/>
                </a:lnTo>
                <a:close/>
              </a:path>
            </a:pathLst>
          </a:custGeom>
          <a:solidFill>
            <a:srgbClr val="ECECE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DDBF38-9BD6-35AF-CDF1-FAB173CD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828" y="252939"/>
            <a:ext cx="503757" cy="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985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orld Quality Day by Slidesgo">
  <a:themeElements>
    <a:clrScheme name="Simple Light">
      <a:dk1>
        <a:srgbClr val="263238"/>
      </a:dk1>
      <a:lt1>
        <a:srgbClr val="FFFFFF"/>
      </a:lt1>
      <a:dk2>
        <a:srgbClr val="FF725E"/>
      </a:dk2>
      <a:lt2>
        <a:srgbClr val="DD523F"/>
      </a:lt2>
      <a:accent1>
        <a:srgbClr val="E0E0E0"/>
      </a:accent1>
      <a:accent2>
        <a:srgbClr val="455A64"/>
      </a:accent2>
      <a:accent3>
        <a:srgbClr val="263238"/>
      </a:accent3>
      <a:accent4>
        <a:srgbClr val="FFFFFF"/>
      </a:accent4>
      <a:accent5>
        <a:srgbClr val="FF725E"/>
      </a:accent5>
      <a:accent6>
        <a:srgbClr val="DD523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1003</Words>
  <Application>Microsoft Office PowerPoint</Application>
  <PresentationFormat>On-screen Show (16:9)</PresentationFormat>
  <Paragraphs>65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World Quality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AVITA</cp:lastModifiedBy>
  <cp:revision>19</cp:revision>
  <dcterms:modified xsi:type="dcterms:W3CDTF">2025-01-28T00:03:44Z</dcterms:modified>
</cp:coreProperties>
</file>