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2" r:id="rId1"/>
  </p:sldMasterIdLst>
  <p:notesMasterIdLst>
    <p:notesMasterId r:id="rId12"/>
  </p:notesMasterIdLst>
  <p:sldIdLst>
    <p:sldId id="256" r:id="rId2"/>
    <p:sldId id="340" r:id="rId3"/>
    <p:sldId id="257" r:id="rId4"/>
    <p:sldId id="341" r:id="rId5"/>
    <p:sldId id="342" r:id="rId6"/>
    <p:sldId id="343" r:id="rId7"/>
    <p:sldId id="344" r:id="rId8"/>
    <p:sldId id="345" r:id="rId9"/>
    <p:sldId id="346" r:id="rId10"/>
    <p:sldId id="260" r:id="rId11"/>
  </p:sldIdLst>
  <p:sldSz cx="9144000" cy="5143500" type="screen16x9"/>
  <p:notesSz cx="6858000" cy="9144000"/>
  <p:embeddedFontLst>
    <p:embeddedFont>
      <p:font typeface="Balsamiq Sans" panose="020B0604020202020204" charset="0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Poppins Bold" panose="020B0604020202020204" charset="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A7CFA3-7529-48B0-A021-E45DF2B868E8}">
  <a:tblStyle styleId="{35A7CFA3-7529-48B0-A021-E45DF2B868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 snapToGrid="0">
      <p:cViewPr varScale="1">
        <p:scale>
          <a:sx n="93" d="100"/>
          <a:sy n="93" d="100"/>
        </p:scale>
        <p:origin x="6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1" name="Google Shape;4361;g11a1ccd9bf3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2" name="Google Shape;4362;g11a1ccd9bf3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7" name="Google Shape;4717;g11fea237f49_1_1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8" name="Google Shape;4718;g11fea237f49_1_1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4">
          <a:extLst>
            <a:ext uri="{FF2B5EF4-FFF2-40B4-BE49-F238E27FC236}">
              <a16:creationId xmlns:a16="http://schemas.microsoft.com/office/drawing/2014/main" id="{6E191D88-1072-D306-2D84-9C6E1D84E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5" name="Google Shape;4525;g11a1a2aa2d3_0_92:notes">
            <a:extLst>
              <a:ext uri="{FF2B5EF4-FFF2-40B4-BE49-F238E27FC236}">
                <a16:creationId xmlns:a16="http://schemas.microsoft.com/office/drawing/2014/main" id="{A6E41888-D581-ACD1-61E9-49A4979D45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6" name="Google Shape;4526;g11a1a2aa2d3_0_92:notes">
            <a:extLst>
              <a:ext uri="{FF2B5EF4-FFF2-40B4-BE49-F238E27FC236}">
                <a16:creationId xmlns:a16="http://schemas.microsoft.com/office/drawing/2014/main" id="{80A99E4D-6705-E2D8-31AD-38BE5E050C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6644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5" name="Google Shape;4525;g11a1a2aa2d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6" name="Google Shape;4526;g11a1a2aa2d3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4">
          <a:extLst>
            <a:ext uri="{FF2B5EF4-FFF2-40B4-BE49-F238E27FC236}">
              <a16:creationId xmlns:a16="http://schemas.microsoft.com/office/drawing/2014/main" id="{7EAA71C2-0506-B745-10F4-417877BC9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5" name="Google Shape;4525;g11a1a2aa2d3_0_92:notes">
            <a:extLst>
              <a:ext uri="{FF2B5EF4-FFF2-40B4-BE49-F238E27FC236}">
                <a16:creationId xmlns:a16="http://schemas.microsoft.com/office/drawing/2014/main" id="{14AC66A5-F483-0457-2EDA-96880B9C97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6" name="Google Shape;4526;g11a1a2aa2d3_0_92:notes">
            <a:extLst>
              <a:ext uri="{FF2B5EF4-FFF2-40B4-BE49-F238E27FC236}">
                <a16:creationId xmlns:a16="http://schemas.microsoft.com/office/drawing/2014/main" id="{2DA4C776-3EBD-708A-7030-3C2DD218D3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7830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4">
          <a:extLst>
            <a:ext uri="{FF2B5EF4-FFF2-40B4-BE49-F238E27FC236}">
              <a16:creationId xmlns:a16="http://schemas.microsoft.com/office/drawing/2014/main" id="{F5C3E0C7-A388-F984-82C4-5DD2F953A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5" name="Google Shape;4525;g11a1a2aa2d3_0_92:notes">
            <a:extLst>
              <a:ext uri="{FF2B5EF4-FFF2-40B4-BE49-F238E27FC236}">
                <a16:creationId xmlns:a16="http://schemas.microsoft.com/office/drawing/2014/main" id="{4D098CEB-4CF7-84D8-18C8-78048D31F6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6" name="Google Shape;4526;g11a1a2aa2d3_0_92:notes">
            <a:extLst>
              <a:ext uri="{FF2B5EF4-FFF2-40B4-BE49-F238E27FC236}">
                <a16:creationId xmlns:a16="http://schemas.microsoft.com/office/drawing/2014/main" id="{BE3F7917-FB9E-98B8-694A-916CDE69AD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9910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4">
          <a:extLst>
            <a:ext uri="{FF2B5EF4-FFF2-40B4-BE49-F238E27FC236}">
              <a16:creationId xmlns:a16="http://schemas.microsoft.com/office/drawing/2014/main" id="{C8E7829A-348D-85EC-FCF6-FB90B5A6F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5" name="Google Shape;4525;g11a1a2aa2d3_0_92:notes">
            <a:extLst>
              <a:ext uri="{FF2B5EF4-FFF2-40B4-BE49-F238E27FC236}">
                <a16:creationId xmlns:a16="http://schemas.microsoft.com/office/drawing/2014/main" id="{18A5786A-2C64-AE61-0366-393EE19919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6" name="Google Shape;4526;g11a1a2aa2d3_0_92:notes">
            <a:extLst>
              <a:ext uri="{FF2B5EF4-FFF2-40B4-BE49-F238E27FC236}">
                <a16:creationId xmlns:a16="http://schemas.microsoft.com/office/drawing/2014/main" id="{88727C4B-6E05-EFF2-0390-F322811870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1550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4">
          <a:extLst>
            <a:ext uri="{FF2B5EF4-FFF2-40B4-BE49-F238E27FC236}">
              <a16:creationId xmlns:a16="http://schemas.microsoft.com/office/drawing/2014/main" id="{29F7E50A-CD80-A78B-1168-32EB572D8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5" name="Google Shape;4525;g11a1a2aa2d3_0_92:notes">
            <a:extLst>
              <a:ext uri="{FF2B5EF4-FFF2-40B4-BE49-F238E27FC236}">
                <a16:creationId xmlns:a16="http://schemas.microsoft.com/office/drawing/2014/main" id="{129240CA-8631-FCBC-40AC-8F798477FE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6" name="Google Shape;4526;g11a1a2aa2d3_0_92:notes">
            <a:extLst>
              <a:ext uri="{FF2B5EF4-FFF2-40B4-BE49-F238E27FC236}">
                <a16:creationId xmlns:a16="http://schemas.microsoft.com/office/drawing/2014/main" id="{4515735E-DB33-ED3D-1E15-3D446C5FE5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3195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4">
          <a:extLst>
            <a:ext uri="{FF2B5EF4-FFF2-40B4-BE49-F238E27FC236}">
              <a16:creationId xmlns:a16="http://schemas.microsoft.com/office/drawing/2014/main" id="{EBFB3310-80D2-06F4-2EDF-3859056F4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5" name="Google Shape;4525;g11a1a2aa2d3_0_92:notes">
            <a:extLst>
              <a:ext uri="{FF2B5EF4-FFF2-40B4-BE49-F238E27FC236}">
                <a16:creationId xmlns:a16="http://schemas.microsoft.com/office/drawing/2014/main" id="{0967395B-0FD2-EF3D-C5F5-ED1CC1C5C3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6" name="Google Shape;4526;g11a1a2aa2d3_0_92:notes">
            <a:extLst>
              <a:ext uri="{FF2B5EF4-FFF2-40B4-BE49-F238E27FC236}">
                <a16:creationId xmlns:a16="http://schemas.microsoft.com/office/drawing/2014/main" id="{C667CF5D-C07D-2BF0-47FB-06AD89F2BC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5073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4">
          <a:extLst>
            <a:ext uri="{FF2B5EF4-FFF2-40B4-BE49-F238E27FC236}">
              <a16:creationId xmlns:a16="http://schemas.microsoft.com/office/drawing/2014/main" id="{6447D4AB-9667-303B-E0D8-54B6AADEE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5" name="Google Shape;4525;g11a1a2aa2d3_0_92:notes">
            <a:extLst>
              <a:ext uri="{FF2B5EF4-FFF2-40B4-BE49-F238E27FC236}">
                <a16:creationId xmlns:a16="http://schemas.microsoft.com/office/drawing/2014/main" id="{A286914C-C072-1BE4-37E3-CE7ABDEBB4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6" name="Google Shape;4526;g11a1a2aa2d3_0_92:notes">
            <a:extLst>
              <a:ext uri="{FF2B5EF4-FFF2-40B4-BE49-F238E27FC236}">
                <a16:creationId xmlns:a16="http://schemas.microsoft.com/office/drawing/2014/main" id="{9F108BEC-6010-1EB2-9437-C798D6A89D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34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75" y="0"/>
            <a:ext cx="9143979" cy="902450"/>
          </a:xfrm>
          <a:custGeom>
            <a:avLst/>
            <a:gdLst/>
            <a:ahLst/>
            <a:cxnLst/>
            <a:rect l="l" t="t" r="r" b="b"/>
            <a:pathLst>
              <a:path w="212762" h="36098" extrusionOk="0">
                <a:moveTo>
                  <a:pt x="0" y="0"/>
                </a:moveTo>
                <a:lnTo>
                  <a:pt x="0" y="5701"/>
                </a:lnTo>
                <a:lnTo>
                  <a:pt x="212762" y="36098"/>
                </a:lnTo>
                <a:lnTo>
                  <a:pt x="212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325" y="4039400"/>
            <a:ext cx="9200404" cy="1138194"/>
          </a:xfrm>
          <a:custGeom>
            <a:avLst/>
            <a:gdLst/>
            <a:ahLst/>
            <a:cxnLst/>
            <a:rect l="l" t="t" r="r" b="b"/>
            <a:pathLst>
              <a:path w="212763" h="27210" extrusionOk="0">
                <a:moveTo>
                  <a:pt x="1" y="1"/>
                </a:moveTo>
                <a:lnTo>
                  <a:pt x="1" y="27210"/>
                </a:lnTo>
                <a:lnTo>
                  <a:pt x="212763" y="27210"/>
                </a:lnTo>
                <a:lnTo>
                  <a:pt x="2127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477550" y="942475"/>
            <a:ext cx="4188900" cy="23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Balsamiq Sans"/>
              <a:buNone/>
              <a:defRPr sz="5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lsamiq Sans"/>
              <a:buNone/>
              <a:defRPr sz="5200" b="1">
                <a:solidFill>
                  <a:srgbClr val="191919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lsamiq Sans"/>
              <a:buNone/>
              <a:defRPr sz="5200" b="1">
                <a:solidFill>
                  <a:srgbClr val="191919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lsamiq Sans"/>
              <a:buNone/>
              <a:defRPr sz="5200" b="1">
                <a:solidFill>
                  <a:srgbClr val="191919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lsamiq Sans"/>
              <a:buNone/>
              <a:defRPr sz="5200" b="1">
                <a:solidFill>
                  <a:srgbClr val="191919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lsamiq Sans"/>
              <a:buNone/>
              <a:defRPr sz="5200" b="1">
                <a:solidFill>
                  <a:srgbClr val="191919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lsamiq Sans"/>
              <a:buNone/>
              <a:defRPr sz="5200" b="1">
                <a:solidFill>
                  <a:srgbClr val="191919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lsamiq Sans"/>
              <a:buNone/>
              <a:defRPr sz="5200" b="1">
                <a:solidFill>
                  <a:srgbClr val="191919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lsamiq Sans"/>
              <a:buNone/>
              <a:defRPr sz="5200" b="1">
                <a:solidFill>
                  <a:srgbClr val="191919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477575" y="3330588"/>
            <a:ext cx="41889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-221497" y="504869"/>
            <a:ext cx="1536924" cy="3541378"/>
            <a:chOff x="-221497" y="504869"/>
            <a:chExt cx="1536924" cy="3541378"/>
          </a:xfrm>
        </p:grpSpPr>
        <p:sp>
          <p:nvSpPr>
            <p:cNvPr id="14" name="Google Shape;14;p2"/>
            <p:cNvSpPr/>
            <p:nvPr/>
          </p:nvSpPr>
          <p:spPr>
            <a:xfrm>
              <a:off x="881973" y="1179358"/>
              <a:ext cx="433454" cy="2866889"/>
            </a:xfrm>
            <a:custGeom>
              <a:avLst/>
              <a:gdLst/>
              <a:ahLst/>
              <a:cxnLst/>
              <a:rect l="l" t="t" r="r" b="b"/>
              <a:pathLst>
                <a:path w="11538" h="76313" extrusionOk="0">
                  <a:moveTo>
                    <a:pt x="2029" y="1"/>
                  </a:moveTo>
                  <a:lnTo>
                    <a:pt x="0" y="2725"/>
                  </a:lnTo>
                  <a:lnTo>
                    <a:pt x="0" y="76312"/>
                  </a:lnTo>
                  <a:lnTo>
                    <a:pt x="11537" y="76312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-221497" y="1179358"/>
              <a:ext cx="1179732" cy="2866889"/>
              <a:chOff x="-221497" y="1179358"/>
              <a:chExt cx="1179732" cy="2866889"/>
            </a:xfrm>
          </p:grpSpPr>
          <p:grpSp>
            <p:nvGrpSpPr>
              <p:cNvPr id="16" name="Google Shape;16;p2"/>
              <p:cNvGrpSpPr/>
              <p:nvPr/>
            </p:nvGrpSpPr>
            <p:grpSpPr>
              <a:xfrm>
                <a:off x="-221497" y="1179358"/>
                <a:ext cx="1179732" cy="2866889"/>
                <a:chOff x="-221497" y="1179358"/>
                <a:chExt cx="1179732" cy="2866889"/>
              </a:xfrm>
            </p:grpSpPr>
            <p:sp>
              <p:nvSpPr>
                <p:cNvPr id="17" name="Google Shape;17;p2"/>
                <p:cNvSpPr/>
                <p:nvPr/>
              </p:nvSpPr>
              <p:spPr>
                <a:xfrm>
                  <a:off x="-221497" y="1179358"/>
                  <a:ext cx="1179732" cy="2866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03" h="76313" extrusionOk="0">
                      <a:moveTo>
                        <a:pt x="0" y="1"/>
                      </a:moveTo>
                      <a:lnTo>
                        <a:pt x="0" y="76312"/>
                      </a:lnTo>
                      <a:lnTo>
                        <a:pt x="31402" y="76312"/>
                      </a:lnTo>
                      <a:lnTo>
                        <a:pt x="3140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592290" y="1179358"/>
                  <a:ext cx="365945" cy="2866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76313" extrusionOk="0">
                      <a:moveTo>
                        <a:pt x="1" y="1"/>
                      </a:moveTo>
                      <a:lnTo>
                        <a:pt x="1" y="76312"/>
                      </a:lnTo>
                      <a:lnTo>
                        <a:pt x="9740" y="76312"/>
                      </a:lnTo>
                      <a:lnTo>
                        <a:pt x="974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706270" y="1865416"/>
                  <a:ext cx="175741" cy="2180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8" h="58051" extrusionOk="0">
                      <a:moveTo>
                        <a:pt x="1122" y="19904"/>
                      </a:moveTo>
                      <a:lnTo>
                        <a:pt x="1" y="24658"/>
                      </a:lnTo>
                      <a:lnTo>
                        <a:pt x="1" y="58050"/>
                      </a:lnTo>
                      <a:lnTo>
                        <a:pt x="1122" y="58050"/>
                      </a:lnTo>
                      <a:lnTo>
                        <a:pt x="1122" y="19904"/>
                      </a:lnTo>
                      <a:close/>
                      <a:moveTo>
                        <a:pt x="4677" y="0"/>
                      </a:moveTo>
                      <a:lnTo>
                        <a:pt x="2822" y="4986"/>
                      </a:lnTo>
                      <a:lnTo>
                        <a:pt x="2822" y="55132"/>
                      </a:lnTo>
                      <a:lnTo>
                        <a:pt x="2822" y="58050"/>
                      </a:lnTo>
                      <a:lnTo>
                        <a:pt x="4677" y="58050"/>
                      </a:lnTo>
                      <a:lnTo>
                        <a:pt x="467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-140915" y="1281730"/>
                  <a:ext cx="649767" cy="739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6" h="19673" extrusionOk="0">
                      <a:moveTo>
                        <a:pt x="0" y="0"/>
                      </a:moveTo>
                      <a:lnTo>
                        <a:pt x="0" y="19672"/>
                      </a:lnTo>
                      <a:lnTo>
                        <a:pt x="17296" y="19672"/>
                      </a:lnTo>
                      <a:lnTo>
                        <a:pt x="1729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140915" y="1281730"/>
                  <a:ext cx="271538" cy="739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" h="19673" extrusionOk="0">
                      <a:moveTo>
                        <a:pt x="0" y="0"/>
                      </a:moveTo>
                      <a:lnTo>
                        <a:pt x="0" y="19672"/>
                      </a:lnTo>
                      <a:lnTo>
                        <a:pt x="7228" y="19672"/>
                      </a:lnTo>
                      <a:lnTo>
                        <a:pt x="722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-140915" y="2088266"/>
                  <a:ext cx="649767" cy="773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6" h="20582" extrusionOk="0">
                      <a:moveTo>
                        <a:pt x="17296" y="1"/>
                      </a:moveTo>
                      <a:lnTo>
                        <a:pt x="0" y="909"/>
                      </a:lnTo>
                      <a:lnTo>
                        <a:pt x="0" y="20581"/>
                      </a:lnTo>
                      <a:lnTo>
                        <a:pt x="17296" y="20581"/>
                      </a:lnTo>
                      <a:lnTo>
                        <a:pt x="1729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-140915" y="2108590"/>
                  <a:ext cx="271538" cy="752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" h="20041" extrusionOk="0">
                      <a:moveTo>
                        <a:pt x="7228" y="1"/>
                      </a:moveTo>
                      <a:lnTo>
                        <a:pt x="0" y="368"/>
                      </a:lnTo>
                      <a:lnTo>
                        <a:pt x="0" y="20040"/>
                      </a:lnTo>
                      <a:lnTo>
                        <a:pt x="7228" y="20040"/>
                      </a:lnTo>
                      <a:lnTo>
                        <a:pt x="722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-140915" y="2933310"/>
                  <a:ext cx="649767" cy="769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6" h="20484" extrusionOk="0">
                      <a:moveTo>
                        <a:pt x="0" y="0"/>
                      </a:moveTo>
                      <a:lnTo>
                        <a:pt x="0" y="20484"/>
                      </a:lnTo>
                      <a:lnTo>
                        <a:pt x="17296" y="20484"/>
                      </a:lnTo>
                      <a:lnTo>
                        <a:pt x="17296" y="7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" name="Google Shape;25;p2"/>
              <p:cNvSpPr/>
              <p:nvPr/>
            </p:nvSpPr>
            <p:spPr>
              <a:xfrm>
                <a:off x="-140915" y="2933310"/>
                <a:ext cx="271538" cy="769533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20484" extrusionOk="0">
                    <a:moveTo>
                      <a:pt x="0" y="0"/>
                    </a:moveTo>
                    <a:lnTo>
                      <a:pt x="0" y="20484"/>
                    </a:lnTo>
                    <a:lnTo>
                      <a:pt x="7228" y="20484"/>
                    </a:lnTo>
                    <a:lnTo>
                      <a:pt x="7228" y="3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113172" y="504869"/>
              <a:ext cx="510392" cy="674487"/>
              <a:chOff x="-37116" y="2186994"/>
              <a:chExt cx="510392" cy="674487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63791" y="2706778"/>
                <a:ext cx="256323" cy="143808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3828" extrusionOk="0">
                    <a:moveTo>
                      <a:pt x="2706" y="1"/>
                    </a:moveTo>
                    <a:lnTo>
                      <a:pt x="2706" y="2900"/>
                    </a:lnTo>
                    <a:lnTo>
                      <a:pt x="136" y="3692"/>
                    </a:lnTo>
                    <a:lnTo>
                      <a:pt x="1" y="3827"/>
                    </a:lnTo>
                    <a:lnTo>
                      <a:pt x="6822" y="3827"/>
                    </a:lnTo>
                    <a:lnTo>
                      <a:pt x="6687" y="3692"/>
                    </a:lnTo>
                    <a:lnTo>
                      <a:pt x="4098" y="2900"/>
                    </a:lnTo>
                    <a:lnTo>
                      <a:pt x="409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52896" y="2850548"/>
                <a:ext cx="278112" cy="10932"/>
              </a:xfrm>
              <a:custGeom>
                <a:avLst/>
                <a:gdLst/>
                <a:ahLst/>
                <a:cxnLst/>
                <a:rect l="l" t="t" r="r" b="b"/>
                <a:pathLst>
                  <a:path w="7403" h="291" extrusionOk="0">
                    <a:moveTo>
                      <a:pt x="291" y="0"/>
                    </a:moveTo>
                    <a:lnTo>
                      <a:pt x="1" y="290"/>
                    </a:lnTo>
                    <a:lnTo>
                      <a:pt x="7402" y="290"/>
                    </a:lnTo>
                    <a:lnTo>
                      <a:pt x="711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0508" y="2186994"/>
                <a:ext cx="392768" cy="506786"/>
              </a:xfrm>
              <a:custGeom>
                <a:avLst/>
                <a:gdLst/>
                <a:ahLst/>
                <a:cxnLst/>
                <a:rect l="l" t="t" r="r" b="b"/>
                <a:pathLst>
                  <a:path w="10455" h="13490" extrusionOk="0">
                    <a:moveTo>
                      <a:pt x="5836" y="368"/>
                    </a:moveTo>
                    <a:cubicBezTo>
                      <a:pt x="8677" y="1721"/>
                      <a:pt x="10204" y="4890"/>
                      <a:pt x="9508" y="7962"/>
                    </a:cubicBezTo>
                    <a:cubicBezTo>
                      <a:pt x="8812" y="11035"/>
                      <a:pt x="6068" y="13219"/>
                      <a:pt x="2918" y="13219"/>
                    </a:cubicBezTo>
                    <a:cubicBezTo>
                      <a:pt x="2049" y="13219"/>
                      <a:pt x="1179" y="13064"/>
                      <a:pt x="367" y="12716"/>
                    </a:cubicBezTo>
                    <a:lnTo>
                      <a:pt x="5836" y="368"/>
                    </a:lnTo>
                    <a:close/>
                    <a:moveTo>
                      <a:pt x="5701" y="1"/>
                    </a:moveTo>
                    <a:lnTo>
                      <a:pt x="0" y="12851"/>
                    </a:lnTo>
                    <a:lnTo>
                      <a:pt x="136" y="12909"/>
                    </a:lnTo>
                    <a:cubicBezTo>
                      <a:pt x="1005" y="13296"/>
                      <a:pt x="1952" y="13489"/>
                      <a:pt x="2918" y="13489"/>
                    </a:cubicBezTo>
                    <a:lnTo>
                      <a:pt x="2938" y="13489"/>
                    </a:lnTo>
                    <a:cubicBezTo>
                      <a:pt x="6223" y="13470"/>
                      <a:pt x="9063" y="11151"/>
                      <a:pt x="9759" y="7943"/>
                    </a:cubicBezTo>
                    <a:cubicBezTo>
                      <a:pt x="10455" y="4716"/>
                      <a:pt x="8812" y="1450"/>
                      <a:pt x="5836" y="59"/>
                    </a:cubicBezTo>
                    <a:lnTo>
                      <a:pt x="570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" name="Google Shape;30;p2"/>
              <p:cNvGrpSpPr/>
              <p:nvPr/>
            </p:nvGrpSpPr>
            <p:grpSpPr>
              <a:xfrm>
                <a:off x="-37116" y="2201532"/>
                <a:ext cx="466851" cy="455919"/>
                <a:chOff x="-37116" y="2201532"/>
                <a:chExt cx="466851" cy="455919"/>
              </a:xfrm>
            </p:grpSpPr>
            <p:sp>
              <p:nvSpPr>
                <p:cNvPr id="31" name="Google Shape;31;p2"/>
                <p:cNvSpPr/>
                <p:nvPr/>
              </p:nvSpPr>
              <p:spPr>
                <a:xfrm>
                  <a:off x="-37116" y="2201532"/>
                  <a:ext cx="454492" cy="455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8" h="12136" extrusionOk="0">
                      <a:moveTo>
                        <a:pt x="6049" y="0"/>
                      </a:moveTo>
                      <a:cubicBezTo>
                        <a:pt x="2706" y="0"/>
                        <a:pt x="1" y="2725"/>
                        <a:pt x="1" y="6068"/>
                      </a:cubicBezTo>
                      <a:cubicBezTo>
                        <a:pt x="1" y="9430"/>
                        <a:pt x="2706" y="12136"/>
                        <a:pt x="6049" y="12136"/>
                      </a:cubicBezTo>
                      <a:cubicBezTo>
                        <a:pt x="9392" y="12136"/>
                        <a:pt x="12098" y="9430"/>
                        <a:pt x="12098" y="6068"/>
                      </a:cubicBezTo>
                      <a:cubicBezTo>
                        <a:pt x="12098" y="2725"/>
                        <a:pt x="9392" y="0"/>
                        <a:pt x="60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51468" y="2201532"/>
                  <a:ext cx="217103" cy="392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9" h="10436" extrusionOk="0">
                      <a:moveTo>
                        <a:pt x="3227" y="0"/>
                      </a:moveTo>
                      <a:cubicBezTo>
                        <a:pt x="2319" y="78"/>
                        <a:pt x="1430" y="348"/>
                        <a:pt x="657" y="812"/>
                      </a:cubicBezTo>
                      <a:lnTo>
                        <a:pt x="309" y="1411"/>
                      </a:lnTo>
                      <a:lnTo>
                        <a:pt x="0" y="1894"/>
                      </a:lnTo>
                      <a:lnTo>
                        <a:pt x="136" y="1894"/>
                      </a:lnTo>
                      <a:lnTo>
                        <a:pt x="329" y="1701"/>
                      </a:lnTo>
                      <a:lnTo>
                        <a:pt x="657" y="1218"/>
                      </a:lnTo>
                      <a:lnTo>
                        <a:pt x="329" y="1913"/>
                      </a:lnTo>
                      <a:lnTo>
                        <a:pt x="78" y="2203"/>
                      </a:lnTo>
                      <a:lnTo>
                        <a:pt x="329" y="2590"/>
                      </a:lnTo>
                      <a:lnTo>
                        <a:pt x="967" y="3247"/>
                      </a:lnTo>
                      <a:lnTo>
                        <a:pt x="1121" y="3730"/>
                      </a:lnTo>
                      <a:lnTo>
                        <a:pt x="1682" y="4174"/>
                      </a:lnTo>
                      <a:lnTo>
                        <a:pt x="1488" y="4503"/>
                      </a:lnTo>
                      <a:lnTo>
                        <a:pt x="947" y="4793"/>
                      </a:lnTo>
                      <a:lnTo>
                        <a:pt x="599" y="5430"/>
                      </a:lnTo>
                      <a:cubicBezTo>
                        <a:pt x="599" y="5430"/>
                        <a:pt x="1334" y="6706"/>
                        <a:pt x="1334" y="6764"/>
                      </a:cubicBezTo>
                      <a:cubicBezTo>
                        <a:pt x="1334" y="6822"/>
                        <a:pt x="1198" y="7517"/>
                        <a:pt x="1198" y="7517"/>
                      </a:cubicBezTo>
                      <a:lnTo>
                        <a:pt x="677" y="8715"/>
                      </a:lnTo>
                      <a:lnTo>
                        <a:pt x="503" y="9798"/>
                      </a:lnTo>
                      <a:lnTo>
                        <a:pt x="754" y="10435"/>
                      </a:lnTo>
                      <a:lnTo>
                        <a:pt x="967" y="10319"/>
                      </a:lnTo>
                      <a:lnTo>
                        <a:pt x="1082" y="9836"/>
                      </a:lnTo>
                      <a:lnTo>
                        <a:pt x="1546" y="9334"/>
                      </a:lnTo>
                      <a:lnTo>
                        <a:pt x="2957" y="8986"/>
                      </a:lnTo>
                      <a:lnTo>
                        <a:pt x="3440" y="8406"/>
                      </a:lnTo>
                      <a:lnTo>
                        <a:pt x="3942" y="8406"/>
                      </a:lnTo>
                      <a:lnTo>
                        <a:pt x="4812" y="7981"/>
                      </a:lnTo>
                      <a:lnTo>
                        <a:pt x="4928" y="7653"/>
                      </a:lnTo>
                      <a:lnTo>
                        <a:pt x="5546" y="7343"/>
                      </a:lnTo>
                      <a:lnTo>
                        <a:pt x="5778" y="7092"/>
                      </a:lnTo>
                      <a:lnTo>
                        <a:pt x="4754" y="6493"/>
                      </a:lnTo>
                      <a:lnTo>
                        <a:pt x="4677" y="6165"/>
                      </a:lnTo>
                      <a:lnTo>
                        <a:pt x="4194" y="6068"/>
                      </a:lnTo>
                      <a:lnTo>
                        <a:pt x="4213" y="5469"/>
                      </a:lnTo>
                      <a:lnTo>
                        <a:pt x="3691" y="5160"/>
                      </a:lnTo>
                      <a:lnTo>
                        <a:pt x="3112" y="4290"/>
                      </a:lnTo>
                      <a:lnTo>
                        <a:pt x="2397" y="3865"/>
                      </a:lnTo>
                      <a:lnTo>
                        <a:pt x="1662" y="4000"/>
                      </a:lnTo>
                      <a:lnTo>
                        <a:pt x="1334" y="3749"/>
                      </a:lnTo>
                      <a:lnTo>
                        <a:pt x="1276" y="3401"/>
                      </a:lnTo>
                      <a:lnTo>
                        <a:pt x="1411" y="3227"/>
                      </a:lnTo>
                      <a:lnTo>
                        <a:pt x="1430" y="3015"/>
                      </a:lnTo>
                      <a:lnTo>
                        <a:pt x="1160" y="2744"/>
                      </a:lnTo>
                      <a:lnTo>
                        <a:pt x="1643" y="2493"/>
                      </a:lnTo>
                      <a:lnTo>
                        <a:pt x="1334" y="2435"/>
                      </a:lnTo>
                      <a:lnTo>
                        <a:pt x="947" y="2590"/>
                      </a:lnTo>
                      <a:lnTo>
                        <a:pt x="735" y="2435"/>
                      </a:lnTo>
                      <a:lnTo>
                        <a:pt x="1082" y="1894"/>
                      </a:lnTo>
                      <a:lnTo>
                        <a:pt x="1469" y="1681"/>
                      </a:lnTo>
                      <a:lnTo>
                        <a:pt x="1952" y="1720"/>
                      </a:lnTo>
                      <a:lnTo>
                        <a:pt x="2281" y="1836"/>
                      </a:lnTo>
                      <a:lnTo>
                        <a:pt x="2242" y="2165"/>
                      </a:lnTo>
                      <a:lnTo>
                        <a:pt x="2126" y="2512"/>
                      </a:lnTo>
                      <a:lnTo>
                        <a:pt x="2455" y="2512"/>
                      </a:lnTo>
                      <a:lnTo>
                        <a:pt x="2706" y="1894"/>
                      </a:lnTo>
                      <a:lnTo>
                        <a:pt x="3363" y="1701"/>
                      </a:lnTo>
                      <a:lnTo>
                        <a:pt x="3730" y="1392"/>
                      </a:lnTo>
                      <a:lnTo>
                        <a:pt x="4116" y="1469"/>
                      </a:lnTo>
                      <a:lnTo>
                        <a:pt x="4522" y="1218"/>
                      </a:lnTo>
                      <a:lnTo>
                        <a:pt x="4522" y="966"/>
                      </a:lnTo>
                      <a:lnTo>
                        <a:pt x="3595" y="966"/>
                      </a:lnTo>
                      <a:lnTo>
                        <a:pt x="2976" y="580"/>
                      </a:lnTo>
                      <a:lnTo>
                        <a:pt x="322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126228" y="2304618"/>
                  <a:ext cx="50866" cy="30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812" extrusionOk="0">
                      <a:moveTo>
                        <a:pt x="1" y="0"/>
                      </a:moveTo>
                      <a:lnTo>
                        <a:pt x="387" y="348"/>
                      </a:lnTo>
                      <a:lnTo>
                        <a:pt x="774" y="561"/>
                      </a:lnTo>
                      <a:lnTo>
                        <a:pt x="1141" y="812"/>
                      </a:lnTo>
                      <a:lnTo>
                        <a:pt x="1353" y="812"/>
                      </a:lnTo>
                      <a:lnTo>
                        <a:pt x="890" y="483"/>
                      </a:lnTo>
                      <a:lnTo>
                        <a:pt x="36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184307" y="2202058"/>
                  <a:ext cx="78441" cy="54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8" h="1455" extrusionOk="0">
                      <a:moveTo>
                        <a:pt x="344" y="1"/>
                      </a:moveTo>
                      <a:cubicBezTo>
                        <a:pt x="281" y="1"/>
                        <a:pt x="218" y="2"/>
                        <a:pt x="155" y="6"/>
                      </a:cubicBezTo>
                      <a:lnTo>
                        <a:pt x="1" y="6"/>
                      </a:lnTo>
                      <a:lnTo>
                        <a:pt x="1" y="295"/>
                      </a:lnTo>
                      <a:lnTo>
                        <a:pt x="194" y="527"/>
                      </a:lnTo>
                      <a:lnTo>
                        <a:pt x="271" y="798"/>
                      </a:lnTo>
                      <a:lnTo>
                        <a:pt x="1141" y="894"/>
                      </a:lnTo>
                      <a:lnTo>
                        <a:pt x="1701" y="1068"/>
                      </a:lnTo>
                      <a:lnTo>
                        <a:pt x="1972" y="1455"/>
                      </a:lnTo>
                      <a:lnTo>
                        <a:pt x="2088" y="1358"/>
                      </a:lnTo>
                      <a:lnTo>
                        <a:pt x="2088" y="817"/>
                      </a:lnTo>
                      <a:lnTo>
                        <a:pt x="1779" y="585"/>
                      </a:lnTo>
                      <a:lnTo>
                        <a:pt x="1643" y="353"/>
                      </a:lnTo>
                      <a:lnTo>
                        <a:pt x="1411" y="334"/>
                      </a:lnTo>
                      <a:lnTo>
                        <a:pt x="1044" y="585"/>
                      </a:lnTo>
                      <a:lnTo>
                        <a:pt x="716" y="585"/>
                      </a:lnTo>
                      <a:lnTo>
                        <a:pt x="812" y="411"/>
                      </a:lnTo>
                      <a:lnTo>
                        <a:pt x="638" y="160"/>
                      </a:lnTo>
                      <a:lnTo>
                        <a:pt x="638" y="160"/>
                      </a:lnTo>
                      <a:lnTo>
                        <a:pt x="1121" y="179"/>
                      </a:lnTo>
                      <a:lnTo>
                        <a:pt x="1257" y="102"/>
                      </a:lnTo>
                      <a:cubicBezTo>
                        <a:pt x="953" y="38"/>
                        <a:pt x="648" y="1"/>
                        <a:pt x="34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>
                  <a:off x="373798" y="2316940"/>
                  <a:ext cx="24719" cy="42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" h="1141" extrusionOk="0">
                      <a:moveTo>
                        <a:pt x="348" y="1"/>
                      </a:moveTo>
                      <a:lnTo>
                        <a:pt x="213" y="78"/>
                      </a:lnTo>
                      <a:lnTo>
                        <a:pt x="136" y="349"/>
                      </a:lnTo>
                      <a:lnTo>
                        <a:pt x="0" y="484"/>
                      </a:lnTo>
                      <a:lnTo>
                        <a:pt x="310" y="1141"/>
                      </a:lnTo>
                      <a:lnTo>
                        <a:pt x="425" y="1141"/>
                      </a:lnTo>
                      <a:lnTo>
                        <a:pt x="425" y="870"/>
                      </a:lnTo>
                      <a:lnTo>
                        <a:pt x="657" y="600"/>
                      </a:lnTo>
                      <a:cubicBezTo>
                        <a:pt x="580" y="387"/>
                        <a:pt x="464" y="194"/>
                        <a:pt x="34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347651" y="2364124"/>
                  <a:ext cx="82085" cy="222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" h="5934" extrusionOk="0">
                      <a:moveTo>
                        <a:pt x="1121" y="1"/>
                      </a:moveTo>
                      <a:lnTo>
                        <a:pt x="696" y="329"/>
                      </a:lnTo>
                      <a:lnTo>
                        <a:pt x="329" y="600"/>
                      </a:lnTo>
                      <a:lnTo>
                        <a:pt x="329" y="735"/>
                      </a:lnTo>
                      <a:lnTo>
                        <a:pt x="1" y="1083"/>
                      </a:lnTo>
                      <a:lnTo>
                        <a:pt x="136" y="2049"/>
                      </a:lnTo>
                      <a:lnTo>
                        <a:pt x="271" y="2803"/>
                      </a:lnTo>
                      <a:lnTo>
                        <a:pt x="696" y="3015"/>
                      </a:lnTo>
                      <a:lnTo>
                        <a:pt x="1218" y="3151"/>
                      </a:lnTo>
                      <a:lnTo>
                        <a:pt x="1315" y="3557"/>
                      </a:lnTo>
                      <a:lnTo>
                        <a:pt x="1102" y="4658"/>
                      </a:lnTo>
                      <a:lnTo>
                        <a:pt x="310" y="5431"/>
                      </a:lnTo>
                      <a:lnTo>
                        <a:pt x="175" y="5933"/>
                      </a:lnTo>
                      <a:cubicBezTo>
                        <a:pt x="1643" y="4387"/>
                        <a:pt x="2184" y="2204"/>
                        <a:pt x="1643" y="155"/>
                      </a:cubicBezTo>
                      <a:lnTo>
                        <a:pt x="131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7" name="Google Shape;37;p2"/>
          <p:cNvGrpSpPr/>
          <p:nvPr/>
        </p:nvGrpSpPr>
        <p:grpSpPr>
          <a:xfrm>
            <a:off x="-93016" y="3230957"/>
            <a:ext cx="501676" cy="471172"/>
            <a:chOff x="-93016" y="3230957"/>
            <a:chExt cx="501676" cy="471172"/>
          </a:xfrm>
        </p:grpSpPr>
        <p:sp>
          <p:nvSpPr>
            <p:cNvPr id="38" name="Google Shape;38;p2"/>
            <p:cNvSpPr/>
            <p:nvPr/>
          </p:nvSpPr>
          <p:spPr>
            <a:xfrm>
              <a:off x="-93016" y="3230957"/>
              <a:ext cx="74834" cy="471172"/>
            </a:xfrm>
            <a:custGeom>
              <a:avLst/>
              <a:gdLst/>
              <a:ahLst/>
              <a:cxnLst/>
              <a:rect l="l" t="t" r="r" b="b"/>
              <a:pathLst>
                <a:path w="1992" h="12542" extrusionOk="0">
                  <a:moveTo>
                    <a:pt x="1" y="0"/>
                  </a:moveTo>
                  <a:lnTo>
                    <a:pt x="1" y="12542"/>
                  </a:lnTo>
                  <a:lnTo>
                    <a:pt x="1991" y="12542"/>
                  </a:lnTo>
                  <a:lnTo>
                    <a:pt x="19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8219" y="3230957"/>
              <a:ext cx="203278" cy="471172"/>
            </a:xfrm>
            <a:custGeom>
              <a:avLst/>
              <a:gdLst/>
              <a:ahLst/>
              <a:cxnLst/>
              <a:rect l="l" t="t" r="r" b="b"/>
              <a:pathLst>
                <a:path w="5411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5411" y="12542"/>
                  </a:lnTo>
                  <a:lnTo>
                    <a:pt x="54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30586" y="3230957"/>
              <a:ext cx="74834" cy="471172"/>
            </a:xfrm>
            <a:custGeom>
              <a:avLst/>
              <a:gdLst/>
              <a:ahLst/>
              <a:cxnLst/>
              <a:rect l="l" t="t" r="r" b="b"/>
              <a:pathLst>
                <a:path w="1992" h="12542" extrusionOk="0">
                  <a:moveTo>
                    <a:pt x="1" y="0"/>
                  </a:moveTo>
                  <a:lnTo>
                    <a:pt x="1" y="12542"/>
                  </a:lnTo>
                  <a:lnTo>
                    <a:pt x="1991" y="12542"/>
                  </a:lnTo>
                  <a:lnTo>
                    <a:pt x="19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05383" y="3230957"/>
              <a:ext cx="203278" cy="471172"/>
            </a:xfrm>
            <a:custGeom>
              <a:avLst/>
              <a:gdLst/>
              <a:ahLst/>
              <a:cxnLst/>
              <a:rect l="l" t="t" r="r" b="b"/>
              <a:pathLst>
                <a:path w="5411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5411" y="12542"/>
                  </a:lnTo>
                  <a:lnTo>
                    <a:pt x="54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-84300" y="1516940"/>
            <a:ext cx="506786" cy="503866"/>
            <a:chOff x="-84300" y="1516940"/>
            <a:chExt cx="506786" cy="503866"/>
          </a:xfrm>
        </p:grpSpPr>
        <p:sp>
          <p:nvSpPr>
            <p:cNvPr id="43" name="Google Shape;43;p2"/>
            <p:cNvSpPr/>
            <p:nvPr/>
          </p:nvSpPr>
          <p:spPr>
            <a:xfrm>
              <a:off x="46397" y="1548872"/>
              <a:ext cx="74797" cy="471923"/>
            </a:xfrm>
            <a:custGeom>
              <a:avLst/>
              <a:gdLst/>
              <a:ahLst/>
              <a:cxnLst/>
              <a:rect l="l" t="t" r="r" b="b"/>
              <a:pathLst>
                <a:path w="1991" h="12562" extrusionOk="0">
                  <a:moveTo>
                    <a:pt x="0" y="1"/>
                  </a:moveTo>
                  <a:lnTo>
                    <a:pt x="0" y="12561"/>
                  </a:lnTo>
                  <a:lnTo>
                    <a:pt x="1990" y="12561"/>
                  </a:lnTo>
                  <a:lnTo>
                    <a:pt x="19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21156" y="1548872"/>
              <a:ext cx="203315" cy="471923"/>
            </a:xfrm>
            <a:custGeom>
              <a:avLst/>
              <a:gdLst/>
              <a:ahLst/>
              <a:cxnLst/>
              <a:rect l="l" t="t" r="r" b="b"/>
              <a:pathLst>
                <a:path w="5412" h="12562" extrusionOk="0">
                  <a:moveTo>
                    <a:pt x="0" y="1"/>
                  </a:moveTo>
                  <a:lnTo>
                    <a:pt x="0" y="12561"/>
                  </a:lnTo>
                  <a:lnTo>
                    <a:pt x="5411" y="1256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94488" y="1633098"/>
              <a:ext cx="61723" cy="387697"/>
            </a:xfrm>
            <a:custGeom>
              <a:avLst/>
              <a:gdLst/>
              <a:ahLst/>
              <a:cxnLst/>
              <a:rect l="l" t="t" r="r" b="b"/>
              <a:pathLst>
                <a:path w="1643" h="10320" extrusionOk="0">
                  <a:moveTo>
                    <a:pt x="0" y="0"/>
                  </a:moveTo>
                  <a:lnTo>
                    <a:pt x="0" y="10319"/>
                  </a:lnTo>
                  <a:lnTo>
                    <a:pt x="1643" y="10319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56174" y="1633098"/>
              <a:ext cx="166311" cy="387697"/>
            </a:xfrm>
            <a:custGeom>
              <a:avLst/>
              <a:gdLst/>
              <a:ahLst/>
              <a:cxnLst/>
              <a:rect l="l" t="t" r="r" b="b"/>
              <a:pathLst>
                <a:path w="4427" h="10320" extrusionOk="0">
                  <a:moveTo>
                    <a:pt x="1" y="0"/>
                  </a:moveTo>
                  <a:lnTo>
                    <a:pt x="1" y="10319"/>
                  </a:lnTo>
                  <a:lnTo>
                    <a:pt x="4426" y="10319"/>
                  </a:lnTo>
                  <a:lnTo>
                    <a:pt x="44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" name="Google Shape;47;p2"/>
            <p:cNvGrpSpPr/>
            <p:nvPr/>
          </p:nvGrpSpPr>
          <p:grpSpPr>
            <a:xfrm>
              <a:off x="-84300" y="1516940"/>
              <a:ext cx="130702" cy="503866"/>
              <a:chOff x="-84300" y="1516940"/>
              <a:chExt cx="130702" cy="503866"/>
            </a:xfrm>
          </p:grpSpPr>
          <p:sp>
            <p:nvSpPr>
              <p:cNvPr id="48" name="Google Shape;48;p2"/>
              <p:cNvSpPr/>
              <p:nvPr/>
            </p:nvSpPr>
            <p:spPr>
              <a:xfrm>
                <a:off x="-84300" y="1516940"/>
                <a:ext cx="79906" cy="50385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3412" extrusionOk="0">
                    <a:moveTo>
                      <a:pt x="1" y="0"/>
                    </a:moveTo>
                    <a:lnTo>
                      <a:pt x="1" y="13411"/>
                    </a:lnTo>
                    <a:lnTo>
                      <a:pt x="2126" y="13411"/>
                    </a:lnTo>
                    <a:lnTo>
                      <a:pt x="212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-5625" y="1516950"/>
                <a:ext cx="52026" cy="50385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3412" extrusionOk="0">
                    <a:moveTo>
                      <a:pt x="1" y="0"/>
                    </a:moveTo>
                    <a:lnTo>
                      <a:pt x="1" y="13411"/>
                    </a:lnTo>
                    <a:lnTo>
                      <a:pt x="2126" y="13411"/>
                    </a:lnTo>
                    <a:lnTo>
                      <a:pt x="21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" name="Google Shape;50;p2"/>
          <p:cNvGrpSpPr/>
          <p:nvPr/>
        </p:nvGrpSpPr>
        <p:grpSpPr>
          <a:xfrm>
            <a:off x="2936544" y="-329546"/>
            <a:ext cx="2934233" cy="708308"/>
            <a:chOff x="2375925" y="3297600"/>
            <a:chExt cx="735950" cy="177650"/>
          </a:xfrm>
        </p:grpSpPr>
        <p:sp>
          <p:nvSpPr>
            <p:cNvPr id="51" name="Google Shape;51;p2"/>
            <p:cNvSpPr/>
            <p:nvPr/>
          </p:nvSpPr>
          <p:spPr>
            <a:xfrm>
              <a:off x="239507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80" y="1"/>
                  </a:moveTo>
                  <a:lnTo>
                    <a:pt x="0" y="67"/>
                  </a:lnTo>
                  <a:lnTo>
                    <a:pt x="4425" y="5521"/>
                  </a:lnTo>
                  <a:lnTo>
                    <a:pt x="4504" y="545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375925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0" y="0"/>
                  </a:moveTo>
                  <a:lnTo>
                    <a:pt x="344" y="251"/>
                  </a:lnTo>
                  <a:lnTo>
                    <a:pt x="1347" y="264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8012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4425" y="1"/>
                  </a:moveTo>
                  <a:lnTo>
                    <a:pt x="0" y="5455"/>
                  </a:lnTo>
                  <a:lnTo>
                    <a:pt x="80" y="5521"/>
                  </a:lnTo>
                  <a:lnTo>
                    <a:pt x="4504" y="67"/>
                  </a:lnTo>
                  <a:lnTo>
                    <a:pt x="44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071900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1" y="0"/>
                  </a:moveTo>
                  <a:lnTo>
                    <a:pt x="265" y="264"/>
                  </a:lnTo>
                  <a:lnTo>
                    <a:pt x="1255" y="251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446900" y="3428675"/>
              <a:ext cx="594000" cy="35675"/>
            </a:xfrm>
            <a:custGeom>
              <a:avLst/>
              <a:gdLst/>
              <a:ahLst/>
              <a:cxnLst/>
              <a:rect l="l" t="t" r="r" b="b"/>
              <a:pathLst>
                <a:path w="23760" h="1427" extrusionOk="0">
                  <a:moveTo>
                    <a:pt x="1" y="0"/>
                  </a:moveTo>
                  <a:lnTo>
                    <a:pt x="1" y="1427"/>
                  </a:lnTo>
                  <a:lnTo>
                    <a:pt x="23759" y="1427"/>
                  </a:lnTo>
                  <a:lnTo>
                    <a:pt x="23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446900" y="3464325"/>
              <a:ext cx="594000" cy="10925"/>
            </a:xfrm>
            <a:custGeom>
              <a:avLst/>
              <a:gdLst/>
              <a:ahLst/>
              <a:cxnLst/>
              <a:rect l="l" t="t" r="r" b="b"/>
              <a:pathLst>
                <a:path w="23760" h="437" extrusionOk="0">
                  <a:moveTo>
                    <a:pt x="1" y="1"/>
                  </a:moveTo>
                  <a:lnTo>
                    <a:pt x="1255" y="436"/>
                  </a:lnTo>
                  <a:lnTo>
                    <a:pt x="23284" y="436"/>
                  </a:lnTo>
                  <a:lnTo>
                    <a:pt x="23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285875" dist="733425" dir="15240000" algn="bl" rotWithShape="0">
                <a:schemeClr val="lt1">
                  <a:alpha val="2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7372498" y="938600"/>
            <a:ext cx="1793806" cy="1146767"/>
            <a:chOff x="2413900" y="1707875"/>
            <a:chExt cx="835650" cy="534225"/>
          </a:xfrm>
        </p:grpSpPr>
        <p:sp>
          <p:nvSpPr>
            <p:cNvPr id="58" name="Google Shape;58;p2"/>
            <p:cNvSpPr/>
            <p:nvPr/>
          </p:nvSpPr>
          <p:spPr>
            <a:xfrm>
              <a:off x="2413900" y="2187925"/>
              <a:ext cx="835650" cy="54175"/>
            </a:xfrm>
            <a:custGeom>
              <a:avLst/>
              <a:gdLst/>
              <a:ahLst/>
              <a:cxnLst/>
              <a:rect l="l" t="t" r="r" b="b"/>
              <a:pathLst>
                <a:path w="33426" h="2167" extrusionOk="0">
                  <a:moveTo>
                    <a:pt x="0" y="0"/>
                  </a:moveTo>
                  <a:lnTo>
                    <a:pt x="0" y="621"/>
                  </a:lnTo>
                  <a:lnTo>
                    <a:pt x="33426" y="2166"/>
                  </a:lnTo>
                  <a:lnTo>
                    <a:pt x="334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413900" y="1707875"/>
              <a:ext cx="835650" cy="501850"/>
            </a:xfrm>
            <a:custGeom>
              <a:avLst/>
              <a:gdLst/>
              <a:ahLst/>
              <a:cxnLst/>
              <a:rect l="l" t="t" r="r" b="b"/>
              <a:pathLst>
                <a:path w="33426" h="20074" extrusionOk="0">
                  <a:moveTo>
                    <a:pt x="0" y="0"/>
                  </a:moveTo>
                  <a:lnTo>
                    <a:pt x="0" y="19625"/>
                  </a:lnTo>
                  <a:lnTo>
                    <a:pt x="33426" y="20074"/>
                  </a:lnTo>
                  <a:lnTo>
                    <a:pt x="334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231050" y="1720075"/>
              <a:ext cx="5300" cy="466875"/>
            </a:xfrm>
            <a:custGeom>
              <a:avLst/>
              <a:gdLst/>
              <a:ahLst/>
              <a:cxnLst/>
              <a:rect l="l" t="t" r="r" b="b"/>
              <a:pathLst>
                <a:path w="212" h="18675" extrusionOk="0">
                  <a:moveTo>
                    <a:pt x="212" y="1"/>
                  </a:moveTo>
                  <a:lnTo>
                    <a:pt x="0" y="318"/>
                  </a:lnTo>
                  <a:lnTo>
                    <a:pt x="0" y="18529"/>
                  </a:lnTo>
                  <a:lnTo>
                    <a:pt x="212" y="18675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427100" y="1720075"/>
              <a:ext cx="809250" cy="7950"/>
            </a:xfrm>
            <a:custGeom>
              <a:avLst/>
              <a:gdLst/>
              <a:ahLst/>
              <a:cxnLst/>
              <a:rect l="l" t="t" r="r" b="b"/>
              <a:pathLst>
                <a:path w="32370" h="318" extrusionOk="0">
                  <a:moveTo>
                    <a:pt x="32370" y="1"/>
                  </a:moveTo>
                  <a:lnTo>
                    <a:pt x="0" y="159"/>
                  </a:lnTo>
                  <a:lnTo>
                    <a:pt x="0" y="318"/>
                  </a:lnTo>
                  <a:lnTo>
                    <a:pt x="32158" y="318"/>
                  </a:lnTo>
                  <a:lnTo>
                    <a:pt x="323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427100" y="1724050"/>
              <a:ext cx="5300" cy="463900"/>
            </a:xfrm>
            <a:custGeom>
              <a:avLst/>
              <a:gdLst/>
              <a:ahLst/>
              <a:cxnLst/>
              <a:rect l="l" t="t" r="r" b="b"/>
              <a:pathLst>
                <a:path w="212" h="18556" extrusionOk="0">
                  <a:moveTo>
                    <a:pt x="0" y="0"/>
                  </a:moveTo>
                  <a:lnTo>
                    <a:pt x="0" y="18555"/>
                  </a:lnTo>
                  <a:lnTo>
                    <a:pt x="212" y="18185"/>
                  </a:lnTo>
                  <a:lnTo>
                    <a:pt x="212" y="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27100" y="2173050"/>
              <a:ext cx="809250" cy="14900"/>
            </a:xfrm>
            <a:custGeom>
              <a:avLst/>
              <a:gdLst/>
              <a:ahLst/>
              <a:cxnLst/>
              <a:rect l="l" t="t" r="r" b="b"/>
              <a:pathLst>
                <a:path w="32370" h="596" extrusionOk="0">
                  <a:moveTo>
                    <a:pt x="32158" y="1"/>
                  </a:moveTo>
                  <a:lnTo>
                    <a:pt x="291" y="93"/>
                  </a:lnTo>
                  <a:lnTo>
                    <a:pt x="0" y="595"/>
                  </a:lnTo>
                  <a:lnTo>
                    <a:pt x="32370" y="556"/>
                  </a:lnTo>
                  <a:lnTo>
                    <a:pt x="32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432375" y="1728000"/>
              <a:ext cx="798700" cy="455325"/>
            </a:xfrm>
            <a:custGeom>
              <a:avLst/>
              <a:gdLst/>
              <a:ahLst/>
              <a:cxnLst/>
              <a:rect l="l" t="t" r="r" b="b"/>
              <a:pathLst>
                <a:path w="31948" h="18213" extrusionOk="0">
                  <a:moveTo>
                    <a:pt x="1" y="1"/>
                  </a:moveTo>
                  <a:lnTo>
                    <a:pt x="1" y="18027"/>
                  </a:lnTo>
                  <a:lnTo>
                    <a:pt x="31947" y="18212"/>
                  </a:lnTo>
                  <a:lnTo>
                    <a:pt x="319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455825" y="1763000"/>
              <a:ext cx="735625" cy="364200"/>
            </a:xfrm>
            <a:custGeom>
              <a:avLst/>
              <a:gdLst/>
              <a:ahLst/>
              <a:cxnLst/>
              <a:rect l="l" t="t" r="r" b="b"/>
              <a:pathLst>
                <a:path w="29425" h="14568" extrusionOk="0">
                  <a:moveTo>
                    <a:pt x="1678" y="1"/>
                  </a:moveTo>
                  <a:lnTo>
                    <a:pt x="0" y="3923"/>
                  </a:lnTo>
                  <a:lnTo>
                    <a:pt x="11543" y="7224"/>
                  </a:lnTo>
                  <a:lnTo>
                    <a:pt x="885" y="12877"/>
                  </a:lnTo>
                  <a:lnTo>
                    <a:pt x="0" y="14567"/>
                  </a:lnTo>
                  <a:lnTo>
                    <a:pt x="29425" y="9245"/>
                  </a:lnTo>
                  <a:lnTo>
                    <a:pt x="16495" y="4874"/>
                  </a:lnTo>
                  <a:lnTo>
                    <a:pt x="29226" y="2391"/>
                  </a:lnTo>
                  <a:lnTo>
                    <a:pt x="29425" y="1546"/>
                  </a:lnTo>
                  <a:lnTo>
                    <a:pt x="16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479700" y="1827050"/>
              <a:ext cx="305325" cy="38025"/>
            </a:xfrm>
            <a:custGeom>
              <a:avLst/>
              <a:gdLst/>
              <a:ahLst/>
              <a:cxnLst/>
              <a:rect l="l" t="t" r="r" b="b"/>
              <a:pathLst>
                <a:path w="12213" h="1521" extrusionOk="0">
                  <a:moveTo>
                    <a:pt x="12120" y="1"/>
                  </a:moveTo>
                  <a:lnTo>
                    <a:pt x="115" y="1361"/>
                  </a:lnTo>
                  <a:cubicBezTo>
                    <a:pt x="1" y="1374"/>
                    <a:pt x="21" y="1520"/>
                    <a:pt x="116" y="1520"/>
                  </a:cubicBezTo>
                  <a:cubicBezTo>
                    <a:pt x="120" y="1520"/>
                    <a:pt x="124" y="1520"/>
                    <a:pt x="128" y="1519"/>
                  </a:cubicBezTo>
                  <a:lnTo>
                    <a:pt x="12133" y="172"/>
                  </a:lnTo>
                  <a:cubicBezTo>
                    <a:pt x="12186" y="159"/>
                    <a:pt x="12212" y="119"/>
                    <a:pt x="12212" y="80"/>
                  </a:cubicBezTo>
                  <a:cubicBezTo>
                    <a:pt x="12199" y="27"/>
                    <a:pt x="12159" y="1"/>
                    <a:pt x="1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488500" y="1796350"/>
              <a:ext cx="293875" cy="67975"/>
            </a:xfrm>
            <a:custGeom>
              <a:avLst/>
              <a:gdLst/>
              <a:ahLst/>
              <a:cxnLst/>
              <a:rect l="l" t="t" r="r" b="b"/>
              <a:pathLst>
                <a:path w="11755" h="2719" extrusionOk="0">
                  <a:moveTo>
                    <a:pt x="9074" y="0"/>
                  </a:moveTo>
                  <a:cubicBezTo>
                    <a:pt x="7819" y="0"/>
                    <a:pt x="7053" y="502"/>
                    <a:pt x="6617" y="938"/>
                  </a:cubicBezTo>
                  <a:cubicBezTo>
                    <a:pt x="6380" y="1163"/>
                    <a:pt x="6195" y="1440"/>
                    <a:pt x="6036" y="1730"/>
                  </a:cubicBezTo>
                  <a:cubicBezTo>
                    <a:pt x="5851" y="1479"/>
                    <a:pt x="5640" y="1255"/>
                    <a:pt x="5376" y="1070"/>
                  </a:cubicBezTo>
                  <a:cubicBezTo>
                    <a:pt x="4848" y="701"/>
                    <a:pt x="4221" y="505"/>
                    <a:pt x="3588" y="505"/>
                  </a:cubicBezTo>
                  <a:cubicBezTo>
                    <a:pt x="3383" y="505"/>
                    <a:pt x="3176" y="526"/>
                    <a:pt x="2972" y="568"/>
                  </a:cubicBezTo>
                  <a:cubicBezTo>
                    <a:pt x="767" y="925"/>
                    <a:pt x="14" y="2589"/>
                    <a:pt x="14" y="2602"/>
                  </a:cubicBezTo>
                  <a:cubicBezTo>
                    <a:pt x="1" y="2642"/>
                    <a:pt x="14" y="2694"/>
                    <a:pt x="54" y="2708"/>
                  </a:cubicBezTo>
                  <a:cubicBezTo>
                    <a:pt x="65" y="2715"/>
                    <a:pt x="77" y="2718"/>
                    <a:pt x="89" y="2718"/>
                  </a:cubicBezTo>
                  <a:cubicBezTo>
                    <a:pt x="121" y="2718"/>
                    <a:pt x="153" y="2697"/>
                    <a:pt x="172" y="2668"/>
                  </a:cubicBezTo>
                  <a:cubicBezTo>
                    <a:pt x="172" y="2655"/>
                    <a:pt x="886" y="1070"/>
                    <a:pt x="2999" y="727"/>
                  </a:cubicBezTo>
                  <a:cubicBezTo>
                    <a:pt x="3192" y="688"/>
                    <a:pt x="3386" y="669"/>
                    <a:pt x="3580" y="669"/>
                  </a:cubicBezTo>
                  <a:cubicBezTo>
                    <a:pt x="4181" y="669"/>
                    <a:pt x="4774" y="852"/>
                    <a:pt x="5283" y="1202"/>
                  </a:cubicBezTo>
                  <a:cubicBezTo>
                    <a:pt x="5561" y="1400"/>
                    <a:pt x="5798" y="1651"/>
                    <a:pt x="5983" y="1942"/>
                  </a:cubicBezTo>
                  <a:cubicBezTo>
                    <a:pt x="6001" y="1971"/>
                    <a:pt x="6030" y="1985"/>
                    <a:pt x="6057" y="1985"/>
                  </a:cubicBezTo>
                  <a:cubicBezTo>
                    <a:pt x="6090" y="1985"/>
                    <a:pt x="6121" y="1965"/>
                    <a:pt x="6129" y="1929"/>
                  </a:cubicBezTo>
                  <a:cubicBezTo>
                    <a:pt x="6274" y="1598"/>
                    <a:pt x="6485" y="1295"/>
                    <a:pt x="6749" y="1044"/>
                  </a:cubicBezTo>
                  <a:cubicBezTo>
                    <a:pt x="7344" y="463"/>
                    <a:pt x="8123" y="172"/>
                    <a:pt x="9074" y="172"/>
                  </a:cubicBezTo>
                  <a:cubicBezTo>
                    <a:pt x="10883" y="172"/>
                    <a:pt x="11596" y="1361"/>
                    <a:pt x="11596" y="1374"/>
                  </a:cubicBezTo>
                  <a:cubicBezTo>
                    <a:pt x="11609" y="1400"/>
                    <a:pt x="11649" y="1413"/>
                    <a:pt x="11675" y="1413"/>
                  </a:cubicBezTo>
                  <a:cubicBezTo>
                    <a:pt x="11689" y="1413"/>
                    <a:pt x="11689" y="1400"/>
                    <a:pt x="11702" y="1400"/>
                  </a:cubicBezTo>
                  <a:cubicBezTo>
                    <a:pt x="11741" y="1374"/>
                    <a:pt x="11755" y="1321"/>
                    <a:pt x="11728" y="1281"/>
                  </a:cubicBezTo>
                  <a:cubicBezTo>
                    <a:pt x="11702" y="1242"/>
                    <a:pt x="10975" y="14"/>
                    <a:pt x="90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477950" y="1846475"/>
              <a:ext cx="7600" cy="33500"/>
            </a:xfrm>
            <a:custGeom>
              <a:avLst/>
              <a:gdLst/>
              <a:ahLst/>
              <a:cxnLst/>
              <a:rect l="l" t="t" r="r" b="b"/>
              <a:pathLst>
                <a:path w="304" h="1340" extrusionOk="0">
                  <a:moveTo>
                    <a:pt x="95" y="0"/>
                  </a:moveTo>
                  <a:cubicBezTo>
                    <a:pt x="90" y="0"/>
                    <a:pt x="85" y="1"/>
                    <a:pt x="79" y="3"/>
                  </a:cubicBezTo>
                  <a:cubicBezTo>
                    <a:pt x="40" y="3"/>
                    <a:pt x="0" y="42"/>
                    <a:pt x="13" y="95"/>
                  </a:cubicBezTo>
                  <a:lnTo>
                    <a:pt x="145" y="1271"/>
                  </a:lnTo>
                  <a:cubicBezTo>
                    <a:pt x="145" y="1305"/>
                    <a:pt x="175" y="1339"/>
                    <a:pt x="217" y="1339"/>
                  </a:cubicBezTo>
                  <a:cubicBezTo>
                    <a:pt x="224" y="1339"/>
                    <a:pt x="231" y="1338"/>
                    <a:pt x="238" y="1337"/>
                  </a:cubicBezTo>
                  <a:cubicBezTo>
                    <a:pt x="278" y="1337"/>
                    <a:pt x="304" y="1297"/>
                    <a:pt x="304" y="1244"/>
                  </a:cubicBezTo>
                  <a:lnTo>
                    <a:pt x="172" y="69"/>
                  </a:lnTo>
                  <a:cubicBezTo>
                    <a:pt x="160" y="34"/>
                    <a:pt x="129" y="0"/>
                    <a:pt x="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779050" y="1812200"/>
              <a:ext cx="7625" cy="33700"/>
            </a:xfrm>
            <a:custGeom>
              <a:avLst/>
              <a:gdLst/>
              <a:ahLst/>
              <a:cxnLst/>
              <a:rect l="l" t="t" r="r" b="b"/>
              <a:pathLst>
                <a:path w="305" h="1348" extrusionOk="0">
                  <a:moveTo>
                    <a:pt x="80" y="0"/>
                  </a:moveTo>
                  <a:cubicBezTo>
                    <a:pt x="27" y="13"/>
                    <a:pt x="1" y="53"/>
                    <a:pt x="1" y="93"/>
                  </a:cubicBezTo>
                  <a:lnTo>
                    <a:pt x="133" y="1281"/>
                  </a:lnTo>
                  <a:cubicBezTo>
                    <a:pt x="146" y="1321"/>
                    <a:pt x="185" y="1347"/>
                    <a:pt x="225" y="1347"/>
                  </a:cubicBezTo>
                  <a:cubicBezTo>
                    <a:pt x="278" y="1347"/>
                    <a:pt x="304" y="1295"/>
                    <a:pt x="304" y="1255"/>
                  </a:cubicBezTo>
                  <a:lnTo>
                    <a:pt x="172" y="80"/>
                  </a:lnTo>
                  <a:cubicBezTo>
                    <a:pt x="159" y="27"/>
                    <a:pt x="119" y="0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574350" y="1921100"/>
              <a:ext cx="244025" cy="209075"/>
            </a:xfrm>
            <a:custGeom>
              <a:avLst/>
              <a:gdLst/>
              <a:ahLst/>
              <a:cxnLst/>
              <a:rect l="l" t="t" r="r" b="b"/>
              <a:pathLst>
                <a:path w="9761" h="8363" extrusionOk="0">
                  <a:moveTo>
                    <a:pt x="5587" y="161"/>
                  </a:moveTo>
                  <a:cubicBezTo>
                    <a:pt x="7806" y="161"/>
                    <a:pt x="9615" y="1957"/>
                    <a:pt x="9615" y="4189"/>
                  </a:cubicBezTo>
                  <a:cubicBezTo>
                    <a:pt x="9615" y="6620"/>
                    <a:pt x="7625" y="8228"/>
                    <a:pt x="5553" y="8228"/>
                  </a:cubicBezTo>
                  <a:cubicBezTo>
                    <a:pt x="4563" y="8228"/>
                    <a:pt x="3554" y="7861"/>
                    <a:pt x="2734" y="7041"/>
                  </a:cubicBezTo>
                  <a:cubicBezTo>
                    <a:pt x="185" y="4506"/>
                    <a:pt x="1981" y="161"/>
                    <a:pt x="5587" y="161"/>
                  </a:cubicBezTo>
                  <a:close/>
                  <a:moveTo>
                    <a:pt x="5549" y="1"/>
                  </a:moveTo>
                  <a:cubicBezTo>
                    <a:pt x="4523" y="1"/>
                    <a:pt x="3478" y="381"/>
                    <a:pt x="2629" y="1231"/>
                  </a:cubicBezTo>
                  <a:cubicBezTo>
                    <a:pt x="1" y="3872"/>
                    <a:pt x="1863" y="8362"/>
                    <a:pt x="5587" y="8362"/>
                  </a:cubicBezTo>
                  <a:cubicBezTo>
                    <a:pt x="7885" y="8362"/>
                    <a:pt x="9760" y="6500"/>
                    <a:pt x="9760" y="4189"/>
                  </a:cubicBezTo>
                  <a:cubicBezTo>
                    <a:pt x="9760" y="1668"/>
                    <a:pt x="7697" y="1"/>
                    <a:pt x="5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711875" y="1921650"/>
              <a:ext cx="100225" cy="105825"/>
            </a:xfrm>
            <a:custGeom>
              <a:avLst/>
              <a:gdLst/>
              <a:ahLst/>
              <a:cxnLst/>
              <a:rect l="l" t="t" r="r" b="b"/>
              <a:pathLst>
                <a:path w="4009" h="4233" extrusionOk="0">
                  <a:moveTo>
                    <a:pt x="79" y="0"/>
                  </a:moveTo>
                  <a:cubicBezTo>
                    <a:pt x="40" y="0"/>
                    <a:pt x="0" y="20"/>
                    <a:pt x="7" y="60"/>
                  </a:cubicBezTo>
                  <a:lnTo>
                    <a:pt x="7" y="4167"/>
                  </a:lnTo>
                  <a:cubicBezTo>
                    <a:pt x="7" y="4206"/>
                    <a:pt x="33" y="4233"/>
                    <a:pt x="86" y="4233"/>
                  </a:cubicBezTo>
                  <a:lnTo>
                    <a:pt x="99" y="4233"/>
                  </a:lnTo>
                  <a:lnTo>
                    <a:pt x="3955" y="2793"/>
                  </a:lnTo>
                  <a:cubicBezTo>
                    <a:pt x="3982" y="2780"/>
                    <a:pt x="4008" y="2741"/>
                    <a:pt x="3995" y="2701"/>
                  </a:cubicBezTo>
                  <a:cubicBezTo>
                    <a:pt x="3985" y="2671"/>
                    <a:pt x="3953" y="2656"/>
                    <a:pt x="3926" y="2656"/>
                  </a:cubicBezTo>
                  <a:cubicBezTo>
                    <a:pt x="3917" y="2656"/>
                    <a:pt x="3909" y="2658"/>
                    <a:pt x="3903" y="2661"/>
                  </a:cubicBezTo>
                  <a:lnTo>
                    <a:pt x="152" y="4074"/>
                  </a:lnTo>
                  <a:lnTo>
                    <a:pt x="152" y="60"/>
                  </a:lnTo>
                  <a:cubicBezTo>
                    <a:pt x="159" y="20"/>
                    <a:pt x="119" y="0"/>
                    <a:pt x="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712625" y="2023825"/>
              <a:ext cx="32125" cy="102375"/>
            </a:xfrm>
            <a:custGeom>
              <a:avLst/>
              <a:gdLst/>
              <a:ahLst/>
              <a:cxnLst/>
              <a:rect l="l" t="t" r="r" b="b"/>
              <a:pathLst>
                <a:path w="1285" h="4095" extrusionOk="0">
                  <a:moveTo>
                    <a:pt x="92" y="1"/>
                  </a:moveTo>
                  <a:cubicBezTo>
                    <a:pt x="47" y="1"/>
                    <a:pt x="0" y="37"/>
                    <a:pt x="16" y="93"/>
                  </a:cubicBezTo>
                  <a:lnTo>
                    <a:pt x="1126" y="4042"/>
                  </a:lnTo>
                  <a:cubicBezTo>
                    <a:pt x="1139" y="4068"/>
                    <a:pt x="1165" y="4095"/>
                    <a:pt x="1205" y="4095"/>
                  </a:cubicBezTo>
                  <a:lnTo>
                    <a:pt x="1218" y="4095"/>
                  </a:lnTo>
                  <a:cubicBezTo>
                    <a:pt x="1258" y="4081"/>
                    <a:pt x="1284" y="4042"/>
                    <a:pt x="1271" y="4002"/>
                  </a:cubicBezTo>
                  <a:lnTo>
                    <a:pt x="162" y="53"/>
                  </a:lnTo>
                  <a:cubicBezTo>
                    <a:pt x="151" y="17"/>
                    <a:pt x="122" y="1"/>
                    <a:pt x="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956025" y="1796650"/>
              <a:ext cx="141200" cy="216075"/>
            </a:xfrm>
            <a:custGeom>
              <a:avLst/>
              <a:gdLst/>
              <a:ahLst/>
              <a:cxnLst/>
              <a:rect l="l" t="t" r="r" b="b"/>
              <a:pathLst>
                <a:path w="5648" h="8643" extrusionOk="0">
                  <a:moveTo>
                    <a:pt x="5455" y="332"/>
                  </a:moveTo>
                  <a:lnTo>
                    <a:pt x="4134" y="8507"/>
                  </a:lnTo>
                  <a:lnTo>
                    <a:pt x="198" y="7873"/>
                  </a:lnTo>
                  <a:lnTo>
                    <a:pt x="5455" y="332"/>
                  </a:lnTo>
                  <a:close/>
                  <a:moveTo>
                    <a:pt x="5576" y="0"/>
                  </a:moveTo>
                  <a:cubicBezTo>
                    <a:pt x="5555" y="0"/>
                    <a:pt x="5535" y="9"/>
                    <a:pt x="5521" y="28"/>
                  </a:cubicBezTo>
                  <a:lnTo>
                    <a:pt x="27" y="7886"/>
                  </a:lnTo>
                  <a:cubicBezTo>
                    <a:pt x="0" y="7925"/>
                    <a:pt x="27" y="7978"/>
                    <a:pt x="66" y="7978"/>
                  </a:cubicBezTo>
                  <a:lnTo>
                    <a:pt x="4174" y="8639"/>
                  </a:lnTo>
                  <a:cubicBezTo>
                    <a:pt x="4181" y="8641"/>
                    <a:pt x="4188" y="8642"/>
                    <a:pt x="4194" y="8642"/>
                  </a:cubicBezTo>
                  <a:cubicBezTo>
                    <a:pt x="4226" y="8642"/>
                    <a:pt x="4253" y="8618"/>
                    <a:pt x="4253" y="8586"/>
                  </a:cubicBezTo>
                  <a:lnTo>
                    <a:pt x="5639" y="81"/>
                  </a:lnTo>
                  <a:cubicBezTo>
                    <a:pt x="5648" y="30"/>
                    <a:pt x="5612" y="0"/>
                    <a:pt x="55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059025" y="1796675"/>
              <a:ext cx="106025" cy="232800"/>
            </a:xfrm>
            <a:custGeom>
              <a:avLst/>
              <a:gdLst/>
              <a:ahLst/>
              <a:cxnLst/>
              <a:rect l="l" t="t" r="r" b="b"/>
              <a:pathLst>
                <a:path w="4241" h="9312" extrusionOk="0">
                  <a:moveTo>
                    <a:pt x="1467" y="357"/>
                  </a:moveTo>
                  <a:lnTo>
                    <a:pt x="4082" y="9166"/>
                  </a:lnTo>
                  <a:lnTo>
                    <a:pt x="146" y="8532"/>
                  </a:lnTo>
                  <a:lnTo>
                    <a:pt x="1467" y="357"/>
                  </a:lnTo>
                  <a:close/>
                  <a:moveTo>
                    <a:pt x="1440" y="1"/>
                  </a:moveTo>
                  <a:cubicBezTo>
                    <a:pt x="1414" y="1"/>
                    <a:pt x="1387" y="27"/>
                    <a:pt x="1387" y="53"/>
                  </a:cubicBezTo>
                  <a:lnTo>
                    <a:pt x="1" y="8572"/>
                  </a:lnTo>
                  <a:cubicBezTo>
                    <a:pt x="1" y="8611"/>
                    <a:pt x="27" y="8638"/>
                    <a:pt x="54" y="8651"/>
                  </a:cubicBezTo>
                  <a:lnTo>
                    <a:pt x="4161" y="9311"/>
                  </a:lnTo>
                  <a:cubicBezTo>
                    <a:pt x="4187" y="9311"/>
                    <a:pt x="4200" y="9311"/>
                    <a:pt x="4214" y="9298"/>
                  </a:cubicBezTo>
                  <a:cubicBezTo>
                    <a:pt x="4240" y="9272"/>
                    <a:pt x="4240" y="9258"/>
                    <a:pt x="4227" y="9232"/>
                  </a:cubicBezTo>
                  <a:lnTo>
                    <a:pt x="1506" y="53"/>
                  </a:lnTo>
                  <a:cubicBezTo>
                    <a:pt x="1506" y="27"/>
                    <a:pt x="1480" y="1"/>
                    <a:pt x="14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950400" y="2029675"/>
              <a:ext cx="208700" cy="36525"/>
            </a:xfrm>
            <a:custGeom>
              <a:avLst/>
              <a:gdLst/>
              <a:ahLst/>
              <a:cxnLst/>
              <a:rect l="l" t="t" r="r" b="b"/>
              <a:pathLst>
                <a:path w="8348" h="1461" extrusionOk="0">
                  <a:moveTo>
                    <a:pt x="60" y="1"/>
                  </a:moveTo>
                  <a:cubicBezTo>
                    <a:pt x="31" y="1"/>
                    <a:pt x="12" y="25"/>
                    <a:pt x="1" y="57"/>
                  </a:cubicBezTo>
                  <a:cubicBezTo>
                    <a:pt x="1" y="84"/>
                    <a:pt x="27" y="123"/>
                    <a:pt x="54" y="123"/>
                  </a:cubicBezTo>
                  <a:lnTo>
                    <a:pt x="8268" y="1457"/>
                  </a:lnTo>
                  <a:cubicBezTo>
                    <a:pt x="8275" y="1459"/>
                    <a:pt x="8282" y="1460"/>
                    <a:pt x="8288" y="1460"/>
                  </a:cubicBezTo>
                  <a:cubicBezTo>
                    <a:pt x="8317" y="1460"/>
                    <a:pt x="8336" y="1437"/>
                    <a:pt x="8347" y="1404"/>
                  </a:cubicBezTo>
                  <a:cubicBezTo>
                    <a:pt x="8347" y="1365"/>
                    <a:pt x="8321" y="1338"/>
                    <a:pt x="8294" y="1325"/>
                  </a:cubicBezTo>
                  <a:lnTo>
                    <a:pt x="80" y="4"/>
                  </a:lnTo>
                  <a:cubicBezTo>
                    <a:pt x="73" y="2"/>
                    <a:pt x="66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945775" y="2057750"/>
              <a:ext cx="209250" cy="36450"/>
            </a:xfrm>
            <a:custGeom>
              <a:avLst/>
              <a:gdLst/>
              <a:ahLst/>
              <a:cxnLst/>
              <a:rect l="l" t="t" r="r" b="b"/>
              <a:pathLst>
                <a:path w="8370" h="1458" extrusionOk="0">
                  <a:moveTo>
                    <a:pt x="60" y="0"/>
                  </a:moveTo>
                  <a:cubicBezTo>
                    <a:pt x="32" y="0"/>
                    <a:pt x="12" y="24"/>
                    <a:pt x="1" y="57"/>
                  </a:cubicBezTo>
                  <a:cubicBezTo>
                    <a:pt x="1" y="83"/>
                    <a:pt x="27" y="123"/>
                    <a:pt x="67" y="123"/>
                  </a:cubicBezTo>
                  <a:lnTo>
                    <a:pt x="8268" y="1457"/>
                  </a:lnTo>
                  <a:cubicBezTo>
                    <a:pt x="8272" y="1457"/>
                    <a:pt x="8276" y="1458"/>
                    <a:pt x="8280" y="1458"/>
                  </a:cubicBezTo>
                  <a:cubicBezTo>
                    <a:pt x="8350" y="1458"/>
                    <a:pt x="8370" y="1350"/>
                    <a:pt x="8295" y="1338"/>
                  </a:cubicBezTo>
                  <a:lnTo>
                    <a:pt x="80" y="4"/>
                  </a:lnTo>
                  <a:cubicBezTo>
                    <a:pt x="73" y="2"/>
                    <a:pt x="66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941150" y="2085900"/>
              <a:ext cx="208700" cy="36675"/>
            </a:xfrm>
            <a:custGeom>
              <a:avLst/>
              <a:gdLst/>
              <a:ahLst/>
              <a:cxnLst/>
              <a:rect l="l" t="t" r="r" b="b"/>
              <a:pathLst>
                <a:path w="8348" h="1467" extrusionOk="0">
                  <a:moveTo>
                    <a:pt x="80" y="0"/>
                  </a:moveTo>
                  <a:cubicBezTo>
                    <a:pt x="54" y="0"/>
                    <a:pt x="14" y="14"/>
                    <a:pt x="14" y="53"/>
                  </a:cubicBezTo>
                  <a:cubicBezTo>
                    <a:pt x="1" y="93"/>
                    <a:pt x="27" y="119"/>
                    <a:pt x="67" y="133"/>
                  </a:cubicBezTo>
                  <a:lnTo>
                    <a:pt x="8268" y="1466"/>
                  </a:lnTo>
                  <a:cubicBezTo>
                    <a:pt x="8308" y="1466"/>
                    <a:pt x="8334" y="1440"/>
                    <a:pt x="8348" y="1414"/>
                  </a:cubicBezTo>
                  <a:cubicBezTo>
                    <a:pt x="8348" y="1374"/>
                    <a:pt x="8321" y="1334"/>
                    <a:pt x="8295" y="1334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831550" y="1781450"/>
              <a:ext cx="35350" cy="44325"/>
            </a:xfrm>
            <a:custGeom>
              <a:avLst/>
              <a:gdLst/>
              <a:ahLst/>
              <a:cxnLst/>
              <a:rect l="l" t="t" r="r" b="b"/>
              <a:pathLst>
                <a:path w="1414" h="1773" extrusionOk="0">
                  <a:moveTo>
                    <a:pt x="880" y="1"/>
                  </a:moveTo>
                  <a:cubicBezTo>
                    <a:pt x="626" y="1"/>
                    <a:pt x="370" y="293"/>
                    <a:pt x="357" y="306"/>
                  </a:cubicBezTo>
                  <a:cubicBezTo>
                    <a:pt x="318" y="344"/>
                    <a:pt x="357" y="397"/>
                    <a:pt x="402" y="397"/>
                  </a:cubicBezTo>
                  <a:cubicBezTo>
                    <a:pt x="418" y="397"/>
                    <a:pt x="435" y="390"/>
                    <a:pt x="449" y="372"/>
                  </a:cubicBezTo>
                  <a:cubicBezTo>
                    <a:pt x="513" y="308"/>
                    <a:pt x="726" y="120"/>
                    <a:pt x="883" y="120"/>
                  </a:cubicBezTo>
                  <a:cubicBezTo>
                    <a:pt x="888" y="120"/>
                    <a:pt x="893" y="120"/>
                    <a:pt x="898" y="121"/>
                  </a:cubicBezTo>
                  <a:cubicBezTo>
                    <a:pt x="978" y="134"/>
                    <a:pt x="1044" y="187"/>
                    <a:pt x="1083" y="253"/>
                  </a:cubicBezTo>
                  <a:cubicBezTo>
                    <a:pt x="1242" y="530"/>
                    <a:pt x="529" y="1191"/>
                    <a:pt x="27" y="1547"/>
                  </a:cubicBezTo>
                  <a:cubicBezTo>
                    <a:pt x="14" y="1560"/>
                    <a:pt x="0" y="1587"/>
                    <a:pt x="14" y="1613"/>
                  </a:cubicBezTo>
                  <a:cubicBezTo>
                    <a:pt x="14" y="1640"/>
                    <a:pt x="40" y="1653"/>
                    <a:pt x="53" y="1653"/>
                  </a:cubicBezTo>
                  <a:lnTo>
                    <a:pt x="1057" y="1772"/>
                  </a:lnTo>
                  <a:cubicBezTo>
                    <a:pt x="1061" y="1772"/>
                    <a:pt x="1065" y="1773"/>
                    <a:pt x="1069" y="1773"/>
                  </a:cubicBezTo>
                  <a:cubicBezTo>
                    <a:pt x="1137" y="1773"/>
                    <a:pt x="1145" y="1666"/>
                    <a:pt x="1070" y="1666"/>
                  </a:cubicBezTo>
                  <a:lnTo>
                    <a:pt x="212" y="1560"/>
                  </a:lnTo>
                  <a:cubicBezTo>
                    <a:pt x="555" y="1296"/>
                    <a:pt x="1414" y="583"/>
                    <a:pt x="1189" y="200"/>
                  </a:cubicBezTo>
                  <a:cubicBezTo>
                    <a:pt x="1136" y="95"/>
                    <a:pt x="1031" y="15"/>
                    <a:pt x="912" y="2"/>
                  </a:cubicBezTo>
                  <a:cubicBezTo>
                    <a:pt x="901" y="1"/>
                    <a:pt x="891" y="1"/>
                    <a:pt x="8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890325" y="1788675"/>
              <a:ext cx="35350" cy="44350"/>
            </a:xfrm>
            <a:custGeom>
              <a:avLst/>
              <a:gdLst/>
              <a:ahLst/>
              <a:cxnLst/>
              <a:rect l="l" t="t" r="r" b="b"/>
              <a:pathLst>
                <a:path w="1414" h="1774" extrusionOk="0">
                  <a:moveTo>
                    <a:pt x="878" y="0"/>
                  </a:moveTo>
                  <a:cubicBezTo>
                    <a:pt x="629" y="0"/>
                    <a:pt x="382" y="282"/>
                    <a:pt x="370" y="294"/>
                  </a:cubicBezTo>
                  <a:cubicBezTo>
                    <a:pt x="344" y="321"/>
                    <a:pt x="344" y="360"/>
                    <a:pt x="370" y="373"/>
                  </a:cubicBezTo>
                  <a:cubicBezTo>
                    <a:pt x="377" y="387"/>
                    <a:pt x="390" y="393"/>
                    <a:pt x="405" y="393"/>
                  </a:cubicBezTo>
                  <a:cubicBezTo>
                    <a:pt x="419" y="393"/>
                    <a:pt x="436" y="387"/>
                    <a:pt x="449" y="373"/>
                  </a:cubicBezTo>
                  <a:cubicBezTo>
                    <a:pt x="511" y="299"/>
                    <a:pt x="713" y="120"/>
                    <a:pt x="879" y="120"/>
                  </a:cubicBezTo>
                  <a:cubicBezTo>
                    <a:pt x="890" y="120"/>
                    <a:pt x="901" y="121"/>
                    <a:pt x="911" y="122"/>
                  </a:cubicBezTo>
                  <a:cubicBezTo>
                    <a:pt x="991" y="136"/>
                    <a:pt x="1057" y="188"/>
                    <a:pt x="1083" y="255"/>
                  </a:cubicBezTo>
                  <a:cubicBezTo>
                    <a:pt x="1242" y="532"/>
                    <a:pt x="528" y="1192"/>
                    <a:pt x="40" y="1549"/>
                  </a:cubicBezTo>
                  <a:cubicBezTo>
                    <a:pt x="13" y="1562"/>
                    <a:pt x="0" y="1588"/>
                    <a:pt x="13" y="1615"/>
                  </a:cubicBezTo>
                  <a:cubicBezTo>
                    <a:pt x="13" y="1628"/>
                    <a:pt x="40" y="1654"/>
                    <a:pt x="66" y="1654"/>
                  </a:cubicBezTo>
                  <a:lnTo>
                    <a:pt x="1070" y="1773"/>
                  </a:lnTo>
                  <a:cubicBezTo>
                    <a:pt x="1136" y="1773"/>
                    <a:pt x="1149" y="1681"/>
                    <a:pt x="1083" y="1668"/>
                  </a:cubicBezTo>
                  <a:lnTo>
                    <a:pt x="225" y="1562"/>
                  </a:lnTo>
                  <a:cubicBezTo>
                    <a:pt x="555" y="1298"/>
                    <a:pt x="1413" y="585"/>
                    <a:pt x="1189" y="188"/>
                  </a:cubicBezTo>
                  <a:cubicBezTo>
                    <a:pt x="1136" y="83"/>
                    <a:pt x="1043" y="17"/>
                    <a:pt x="925" y="4"/>
                  </a:cubicBezTo>
                  <a:cubicBezTo>
                    <a:pt x="909" y="1"/>
                    <a:pt x="894" y="0"/>
                    <a:pt x="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871175" y="1797200"/>
              <a:ext cx="12575" cy="24600"/>
            </a:xfrm>
            <a:custGeom>
              <a:avLst/>
              <a:gdLst/>
              <a:ahLst/>
              <a:cxnLst/>
              <a:rect l="l" t="t" r="r" b="b"/>
              <a:pathLst>
                <a:path w="503" h="984" extrusionOk="0">
                  <a:moveTo>
                    <a:pt x="439" y="1"/>
                  </a:moveTo>
                  <a:cubicBezTo>
                    <a:pt x="417" y="1"/>
                    <a:pt x="393" y="13"/>
                    <a:pt x="383" y="32"/>
                  </a:cubicBezTo>
                  <a:lnTo>
                    <a:pt x="13" y="904"/>
                  </a:lnTo>
                  <a:cubicBezTo>
                    <a:pt x="0" y="930"/>
                    <a:pt x="13" y="970"/>
                    <a:pt x="40" y="983"/>
                  </a:cubicBezTo>
                  <a:lnTo>
                    <a:pt x="66" y="983"/>
                  </a:lnTo>
                  <a:cubicBezTo>
                    <a:pt x="79" y="983"/>
                    <a:pt x="106" y="970"/>
                    <a:pt x="119" y="957"/>
                  </a:cubicBezTo>
                  <a:lnTo>
                    <a:pt x="489" y="85"/>
                  </a:lnTo>
                  <a:cubicBezTo>
                    <a:pt x="502" y="59"/>
                    <a:pt x="489" y="19"/>
                    <a:pt x="462" y="6"/>
                  </a:cubicBezTo>
                  <a:cubicBezTo>
                    <a:pt x="455" y="2"/>
                    <a:pt x="447" y="1"/>
                    <a:pt x="4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866225" y="1806900"/>
              <a:ext cx="22125" cy="5325"/>
            </a:xfrm>
            <a:custGeom>
              <a:avLst/>
              <a:gdLst/>
              <a:ahLst/>
              <a:cxnLst/>
              <a:rect l="l" t="t" r="r" b="b"/>
              <a:pathLst>
                <a:path w="885" h="213" extrusionOk="0">
                  <a:moveTo>
                    <a:pt x="93" y="1"/>
                  </a:moveTo>
                  <a:cubicBezTo>
                    <a:pt x="13" y="1"/>
                    <a:pt x="0" y="93"/>
                    <a:pt x="66" y="120"/>
                  </a:cubicBezTo>
                  <a:lnTo>
                    <a:pt x="819" y="212"/>
                  </a:lnTo>
                  <a:cubicBezTo>
                    <a:pt x="845" y="212"/>
                    <a:pt x="885" y="186"/>
                    <a:pt x="885" y="159"/>
                  </a:cubicBezTo>
                  <a:cubicBezTo>
                    <a:pt x="885" y="120"/>
                    <a:pt x="859" y="93"/>
                    <a:pt x="832" y="93"/>
                  </a:cubicBezTo>
                  <a:lnTo>
                    <a:pt x="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929375" y="1807550"/>
              <a:ext cx="26575" cy="5675"/>
            </a:xfrm>
            <a:custGeom>
              <a:avLst/>
              <a:gdLst/>
              <a:ahLst/>
              <a:cxnLst/>
              <a:rect l="l" t="t" r="r" b="b"/>
              <a:pathLst>
                <a:path w="1063" h="227" extrusionOk="0">
                  <a:moveTo>
                    <a:pt x="90" y="0"/>
                  </a:moveTo>
                  <a:cubicBezTo>
                    <a:pt x="9" y="0"/>
                    <a:pt x="1" y="120"/>
                    <a:pt x="89" y="120"/>
                  </a:cubicBezTo>
                  <a:lnTo>
                    <a:pt x="974" y="226"/>
                  </a:lnTo>
                  <a:cubicBezTo>
                    <a:pt x="978" y="227"/>
                    <a:pt x="982" y="227"/>
                    <a:pt x="986" y="227"/>
                  </a:cubicBezTo>
                  <a:cubicBezTo>
                    <a:pt x="1054" y="227"/>
                    <a:pt x="1062" y="120"/>
                    <a:pt x="987" y="120"/>
                  </a:cubicBezTo>
                  <a:lnTo>
                    <a:pt x="102" y="1"/>
                  </a:lnTo>
                  <a:cubicBezTo>
                    <a:pt x="98" y="1"/>
                    <a:pt x="94" y="0"/>
                    <a:pt x="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926625" y="1818125"/>
              <a:ext cx="25450" cy="5650"/>
            </a:xfrm>
            <a:custGeom>
              <a:avLst/>
              <a:gdLst/>
              <a:ahLst/>
              <a:cxnLst/>
              <a:rect l="l" t="t" r="r" b="b"/>
              <a:pathLst>
                <a:path w="1018" h="226" extrusionOk="0">
                  <a:moveTo>
                    <a:pt x="80" y="1"/>
                  </a:moveTo>
                  <a:cubicBezTo>
                    <a:pt x="41" y="1"/>
                    <a:pt x="14" y="27"/>
                    <a:pt x="14" y="54"/>
                  </a:cubicBezTo>
                  <a:cubicBezTo>
                    <a:pt x="1" y="80"/>
                    <a:pt x="27" y="120"/>
                    <a:pt x="54" y="120"/>
                  </a:cubicBezTo>
                  <a:lnTo>
                    <a:pt x="952" y="225"/>
                  </a:lnTo>
                  <a:cubicBezTo>
                    <a:pt x="978" y="225"/>
                    <a:pt x="1005" y="212"/>
                    <a:pt x="1018" y="173"/>
                  </a:cubicBezTo>
                  <a:cubicBezTo>
                    <a:pt x="1018" y="146"/>
                    <a:pt x="991" y="120"/>
                    <a:pt x="965" y="10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965925" y="1800675"/>
              <a:ext cx="27000" cy="20450"/>
            </a:xfrm>
            <a:custGeom>
              <a:avLst/>
              <a:gdLst/>
              <a:ahLst/>
              <a:cxnLst/>
              <a:rect l="l" t="t" r="r" b="b"/>
              <a:pathLst>
                <a:path w="1080" h="818" extrusionOk="0">
                  <a:moveTo>
                    <a:pt x="604" y="0"/>
                  </a:moveTo>
                  <a:cubicBezTo>
                    <a:pt x="592" y="0"/>
                    <a:pt x="579" y="4"/>
                    <a:pt x="568" y="12"/>
                  </a:cubicBezTo>
                  <a:lnTo>
                    <a:pt x="27" y="593"/>
                  </a:lnTo>
                  <a:cubicBezTo>
                    <a:pt x="0" y="607"/>
                    <a:pt x="0" y="633"/>
                    <a:pt x="14" y="659"/>
                  </a:cubicBezTo>
                  <a:cubicBezTo>
                    <a:pt x="14" y="686"/>
                    <a:pt x="27" y="699"/>
                    <a:pt x="53" y="699"/>
                  </a:cubicBezTo>
                  <a:lnTo>
                    <a:pt x="1004" y="818"/>
                  </a:lnTo>
                  <a:lnTo>
                    <a:pt x="991" y="805"/>
                  </a:lnTo>
                  <a:lnTo>
                    <a:pt x="991" y="805"/>
                  </a:lnTo>
                  <a:cubicBezTo>
                    <a:pt x="995" y="805"/>
                    <a:pt x="999" y="806"/>
                    <a:pt x="1003" y="806"/>
                  </a:cubicBezTo>
                  <a:cubicBezTo>
                    <a:pt x="1071" y="806"/>
                    <a:pt x="1080" y="699"/>
                    <a:pt x="1017" y="699"/>
                  </a:cubicBezTo>
                  <a:lnTo>
                    <a:pt x="185" y="593"/>
                  </a:lnTo>
                  <a:lnTo>
                    <a:pt x="648" y="105"/>
                  </a:lnTo>
                  <a:cubicBezTo>
                    <a:pt x="689" y="52"/>
                    <a:pt x="649" y="0"/>
                    <a:pt x="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967575" y="1799100"/>
              <a:ext cx="32050" cy="45475"/>
            </a:xfrm>
            <a:custGeom>
              <a:avLst/>
              <a:gdLst/>
              <a:ahLst/>
              <a:cxnLst/>
              <a:rect l="l" t="t" r="r" b="b"/>
              <a:pathLst>
                <a:path w="1282" h="1819" extrusionOk="0">
                  <a:moveTo>
                    <a:pt x="1218" y="1"/>
                  </a:moveTo>
                  <a:cubicBezTo>
                    <a:pt x="1200" y="1"/>
                    <a:pt x="1184" y="7"/>
                    <a:pt x="1176" y="22"/>
                  </a:cubicBezTo>
                  <a:lnTo>
                    <a:pt x="14" y="1726"/>
                  </a:lnTo>
                  <a:cubicBezTo>
                    <a:pt x="1" y="1752"/>
                    <a:pt x="1" y="1792"/>
                    <a:pt x="27" y="1805"/>
                  </a:cubicBezTo>
                  <a:cubicBezTo>
                    <a:pt x="40" y="1805"/>
                    <a:pt x="53" y="1819"/>
                    <a:pt x="53" y="1819"/>
                  </a:cubicBezTo>
                  <a:cubicBezTo>
                    <a:pt x="80" y="1819"/>
                    <a:pt x="93" y="1805"/>
                    <a:pt x="106" y="1792"/>
                  </a:cubicBezTo>
                  <a:lnTo>
                    <a:pt x="1268" y="88"/>
                  </a:lnTo>
                  <a:cubicBezTo>
                    <a:pt x="1282" y="62"/>
                    <a:pt x="1282" y="36"/>
                    <a:pt x="1255" y="9"/>
                  </a:cubicBezTo>
                  <a:cubicBezTo>
                    <a:pt x="1244" y="4"/>
                    <a:pt x="1231" y="1"/>
                    <a:pt x="1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2"/>
          <p:cNvSpPr/>
          <p:nvPr/>
        </p:nvSpPr>
        <p:spPr>
          <a:xfrm flipH="1">
            <a:off x="275" y="4673900"/>
            <a:ext cx="9200400" cy="50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" name="Google Shape;87;p2"/>
          <p:cNvGrpSpPr/>
          <p:nvPr/>
        </p:nvGrpSpPr>
        <p:grpSpPr>
          <a:xfrm>
            <a:off x="-93016" y="2390294"/>
            <a:ext cx="501676" cy="471172"/>
            <a:chOff x="-93016" y="3230957"/>
            <a:chExt cx="501676" cy="471172"/>
          </a:xfrm>
        </p:grpSpPr>
        <p:sp>
          <p:nvSpPr>
            <p:cNvPr id="88" name="Google Shape;88;p2"/>
            <p:cNvSpPr/>
            <p:nvPr/>
          </p:nvSpPr>
          <p:spPr>
            <a:xfrm>
              <a:off x="-93016" y="3230957"/>
              <a:ext cx="74834" cy="471172"/>
            </a:xfrm>
            <a:custGeom>
              <a:avLst/>
              <a:gdLst/>
              <a:ahLst/>
              <a:cxnLst/>
              <a:rect l="l" t="t" r="r" b="b"/>
              <a:pathLst>
                <a:path w="1992" h="12542" extrusionOk="0">
                  <a:moveTo>
                    <a:pt x="1" y="0"/>
                  </a:moveTo>
                  <a:lnTo>
                    <a:pt x="1" y="12542"/>
                  </a:lnTo>
                  <a:lnTo>
                    <a:pt x="1991" y="12542"/>
                  </a:lnTo>
                  <a:lnTo>
                    <a:pt x="19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18219" y="3230957"/>
              <a:ext cx="203278" cy="471172"/>
            </a:xfrm>
            <a:custGeom>
              <a:avLst/>
              <a:gdLst/>
              <a:ahLst/>
              <a:cxnLst/>
              <a:rect l="l" t="t" r="r" b="b"/>
              <a:pathLst>
                <a:path w="5411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5411" y="12542"/>
                  </a:lnTo>
                  <a:lnTo>
                    <a:pt x="54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30586" y="3230957"/>
              <a:ext cx="74834" cy="471172"/>
            </a:xfrm>
            <a:custGeom>
              <a:avLst/>
              <a:gdLst/>
              <a:ahLst/>
              <a:cxnLst/>
              <a:rect l="l" t="t" r="r" b="b"/>
              <a:pathLst>
                <a:path w="1992" h="12542" extrusionOk="0">
                  <a:moveTo>
                    <a:pt x="1" y="0"/>
                  </a:moveTo>
                  <a:lnTo>
                    <a:pt x="1" y="12542"/>
                  </a:lnTo>
                  <a:lnTo>
                    <a:pt x="1991" y="12542"/>
                  </a:lnTo>
                  <a:lnTo>
                    <a:pt x="19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05383" y="3230957"/>
              <a:ext cx="203278" cy="471172"/>
            </a:xfrm>
            <a:custGeom>
              <a:avLst/>
              <a:gdLst/>
              <a:ahLst/>
              <a:cxnLst/>
              <a:rect l="l" t="t" r="r" b="b"/>
              <a:pathLst>
                <a:path w="5411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5411" y="12542"/>
                  </a:lnTo>
                  <a:lnTo>
                    <a:pt x="54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4_1_1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20"/>
          <p:cNvSpPr txBox="1">
            <a:spLocks noGrp="1"/>
          </p:cNvSpPr>
          <p:nvPr>
            <p:ph type="subTitle" idx="1"/>
          </p:nvPr>
        </p:nvSpPr>
        <p:spPr>
          <a:xfrm>
            <a:off x="2135725" y="3408050"/>
            <a:ext cx="4872600" cy="7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8" name="Google Shape;1398;p20"/>
          <p:cNvSpPr/>
          <p:nvPr/>
        </p:nvSpPr>
        <p:spPr>
          <a:xfrm>
            <a:off x="-200" y="4608501"/>
            <a:ext cx="9144022" cy="569029"/>
          </a:xfrm>
          <a:custGeom>
            <a:avLst/>
            <a:gdLst/>
            <a:ahLst/>
            <a:cxnLst/>
            <a:rect l="l" t="t" r="r" b="b"/>
            <a:pathLst>
              <a:path w="212763" h="27210" extrusionOk="0">
                <a:moveTo>
                  <a:pt x="1" y="1"/>
                </a:moveTo>
                <a:lnTo>
                  <a:pt x="1" y="27210"/>
                </a:lnTo>
                <a:lnTo>
                  <a:pt x="212763" y="27210"/>
                </a:lnTo>
                <a:lnTo>
                  <a:pt x="2127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20"/>
          <p:cNvSpPr/>
          <p:nvPr/>
        </p:nvSpPr>
        <p:spPr>
          <a:xfrm flipH="1">
            <a:off x="-28712" y="4861900"/>
            <a:ext cx="9172500" cy="315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20"/>
          <p:cNvSpPr/>
          <p:nvPr/>
        </p:nvSpPr>
        <p:spPr>
          <a:xfrm>
            <a:off x="-175" y="0"/>
            <a:ext cx="9143979" cy="444998"/>
          </a:xfrm>
          <a:custGeom>
            <a:avLst/>
            <a:gdLst/>
            <a:ahLst/>
            <a:cxnLst/>
            <a:rect l="l" t="t" r="r" b="b"/>
            <a:pathLst>
              <a:path w="212762" h="36098" extrusionOk="0">
                <a:moveTo>
                  <a:pt x="0" y="0"/>
                </a:moveTo>
                <a:lnTo>
                  <a:pt x="0" y="5701"/>
                </a:lnTo>
                <a:lnTo>
                  <a:pt x="212762" y="36098"/>
                </a:lnTo>
                <a:lnTo>
                  <a:pt x="212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401" name="Google Shape;1401;p20"/>
          <p:cNvGrpSpPr/>
          <p:nvPr/>
        </p:nvGrpSpPr>
        <p:grpSpPr>
          <a:xfrm>
            <a:off x="2936544" y="-329546"/>
            <a:ext cx="2934233" cy="708308"/>
            <a:chOff x="2375925" y="3297600"/>
            <a:chExt cx="735950" cy="177650"/>
          </a:xfrm>
        </p:grpSpPr>
        <p:sp>
          <p:nvSpPr>
            <p:cNvPr id="1402" name="Google Shape;1402;p20"/>
            <p:cNvSpPr/>
            <p:nvPr/>
          </p:nvSpPr>
          <p:spPr>
            <a:xfrm>
              <a:off x="239507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80" y="1"/>
                  </a:moveTo>
                  <a:lnTo>
                    <a:pt x="0" y="67"/>
                  </a:lnTo>
                  <a:lnTo>
                    <a:pt x="4425" y="5521"/>
                  </a:lnTo>
                  <a:lnTo>
                    <a:pt x="4504" y="545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0"/>
            <p:cNvSpPr/>
            <p:nvPr/>
          </p:nvSpPr>
          <p:spPr>
            <a:xfrm>
              <a:off x="2375925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0" y="0"/>
                  </a:moveTo>
                  <a:lnTo>
                    <a:pt x="344" y="251"/>
                  </a:lnTo>
                  <a:lnTo>
                    <a:pt x="1347" y="264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0"/>
            <p:cNvSpPr/>
            <p:nvPr/>
          </p:nvSpPr>
          <p:spPr>
            <a:xfrm>
              <a:off x="298012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4425" y="1"/>
                  </a:moveTo>
                  <a:lnTo>
                    <a:pt x="0" y="5455"/>
                  </a:lnTo>
                  <a:lnTo>
                    <a:pt x="80" y="5521"/>
                  </a:lnTo>
                  <a:lnTo>
                    <a:pt x="4504" y="67"/>
                  </a:lnTo>
                  <a:lnTo>
                    <a:pt x="44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0"/>
            <p:cNvSpPr/>
            <p:nvPr/>
          </p:nvSpPr>
          <p:spPr>
            <a:xfrm>
              <a:off x="3071900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1" y="0"/>
                  </a:moveTo>
                  <a:lnTo>
                    <a:pt x="265" y="264"/>
                  </a:lnTo>
                  <a:lnTo>
                    <a:pt x="1255" y="251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0"/>
            <p:cNvSpPr/>
            <p:nvPr/>
          </p:nvSpPr>
          <p:spPr>
            <a:xfrm>
              <a:off x="2446900" y="3428675"/>
              <a:ext cx="594000" cy="35675"/>
            </a:xfrm>
            <a:custGeom>
              <a:avLst/>
              <a:gdLst/>
              <a:ahLst/>
              <a:cxnLst/>
              <a:rect l="l" t="t" r="r" b="b"/>
              <a:pathLst>
                <a:path w="23760" h="1427" extrusionOk="0">
                  <a:moveTo>
                    <a:pt x="1" y="0"/>
                  </a:moveTo>
                  <a:lnTo>
                    <a:pt x="1" y="1427"/>
                  </a:lnTo>
                  <a:lnTo>
                    <a:pt x="23759" y="1427"/>
                  </a:lnTo>
                  <a:lnTo>
                    <a:pt x="23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0"/>
            <p:cNvSpPr/>
            <p:nvPr/>
          </p:nvSpPr>
          <p:spPr>
            <a:xfrm>
              <a:off x="2446900" y="3464325"/>
              <a:ext cx="594000" cy="10925"/>
            </a:xfrm>
            <a:custGeom>
              <a:avLst/>
              <a:gdLst/>
              <a:ahLst/>
              <a:cxnLst/>
              <a:rect l="l" t="t" r="r" b="b"/>
              <a:pathLst>
                <a:path w="23760" h="437" extrusionOk="0">
                  <a:moveTo>
                    <a:pt x="1" y="1"/>
                  </a:moveTo>
                  <a:lnTo>
                    <a:pt x="1255" y="436"/>
                  </a:lnTo>
                  <a:lnTo>
                    <a:pt x="23284" y="436"/>
                  </a:lnTo>
                  <a:lnTo>
                    <a:pt x="23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8" name="Google Shape;1408;p20"/>
          <p:cNvSpPr txBox="1">
            <a:spLocks noGrp="1"/>
          </p:cNvSpPr>
          <p:nvPr>
            <p:ph type="title"/>
          </p:nvPr>
        </p:nvSpPr>
        <p:spPr>
          <a:xfrm>
            <a:off x="2135768" y="1530038"/>
            <a:ext cx="4872600" cy="11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1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09" name="Google Shape;1409;p20"/>
          <p:cNvGrpSpPr/>
          <p:nvPr/>
        </p:nvGrpSpPr>
        <p:grpSpPr>
          <a:xfrm>
            <a:off x="7436837" y="1160158"/>
            <a:ext cx="3476046" cy="3683781"/>
            <a:chOff x="7079785" y="908822"/>
            <a:chExt cx="3491058" cy="3699690"/>
          </a:xfrm>
        </p:grpSpPr>
        <p:sp>
          <p:nvSpPr>
            <p:cNvPr id="1410" name="Google Shape;1410;p20"/>
            <p:cNvSpPr/>
            <p:nvPr/>
          </p:nvSpPr>
          <p:spPr>
            <a:xfrm>
              <a:off x="7079785" y="4349880"/>
              <a:ext cx="3491058" cy="258632"/>
            </a:xfrm>
            <a:custGeom>
              <a:avLst/>
              <a:gdLst/>
              <a:ahLst/>
              <a:cxnLst/>
              <a:rect l="l" t="t" r="r" b="b"/>
              <a:pathLst>
                <a:path w="37132" h="2933" extrusionOk="0">
                  <a:moveTo>
                    <a:pt x="37086" y="2096"/>
                  </a:moveTo>
                  <a:cubicBezTo>
                    <a:pt x="37109" y="2102"/>
                    <a:pt x="37123" y="2105"/>
                    <a:pt x="37128" y="2105"/>
                  </a:cubicBezTo>
                  <a:cubicBezTo>
                    <a:pt x="37131" y="2105"/>
                    <a:pt x="37130" y="2103"/>
                    <a:pt x="37124" y="2100"/>
                  </a:cubicBezTo>
                  <a:cubicBezTo>
                    <a:pt x="37121" y="2098"/>
                    <a:pt x="37108" y="2097"/>
                    <a:pt x="37086" y="2096"/>
                  </a:cubicBezTo>
                  <a:close/>
                  <a:moveTo>
                    <a:pt x="29993" y="0"/>
                  </a:moveTo>
                  <a:cubicBezTo>
                    <a:pt x="29372" y="0"/>
                    <a:pt x="1" y="529"/>
                    <a:pt x="1" y="529"/>
                  </a:cubicBezTo>
                  <a:lnTo>
                    <a:pt x="6802" y="2932"/>
                  </a:lnTo>
                  <a:cubicBezTo>
                    <a:pt x="6802" y="2932"/>
                    <a:pt x="33787" y="2092"/>
                    <a:pt x="36845" y="2092"/>
                  </a:cubicBezTo>
                  <a:cubicBezTo>
                    <a:pt x="36960" y="2092"/>
                    <a:pt x="37041" y="2093"/>
                    <a:pt x="37086" y="2096"/>
                  </a:cubicBezTo>
                  <a:lnTo>
                    <a:pt x="37086" y="2096"/>
                  </a:lnTo>
                  <a:cubicBezTo>
                    <a:pt x="36514" y="1945"/>
                    <a:pt x="30574" y="0"/>
                    <a:pt x="29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0"/>
            <p:cNvSpPr/>
            <p:nvPr/>
          </p:nvSpPr>
          <p:spPr>
            <a:xfrm flipH="1">
              <a:off x="7451909" y="908822"/>
              <a:ext cx="1478916" cy="3430361"/>
            </a:xfrm>
            <a:custGeom>
              <a:avLst/>
              <a:gdLst/>
              <a:ahLst/>
              <a:cxnLst/>
              <a:rect l="l" t="t" r="r" b="b"/>
              <a:pathLst>
                <a:path w="53122" h="123217" extrusionOk="0">
                  <a:moveTo>
                    <a:pt x="6049" y="1"/>
                  </a:moveTo>
                  <a:cubicBezTo>
                    <a:pt x="2713" y="1"/>
                    <a:pt x="1" y="2677"/>
                    <a:pt x="1" y="6013"/>
                  </a:cubicBezTo>
                  <a:lnTo>
                    <a:pt x="1" y="117204"/>
                  </a:lnTo>
                  <a:cubicBezTo>
                    <a:pt x="1" y="120540"/>
                    <a:pt x="2713" y="123216"/>
                    <a:pt x="6049" y="123216"/>
                  </a:cubicBezTo>
                  <a:lnTo>
                    <a:pt x="47109" y="123216"/>
                  </a:lnTo>
                  <a:cubicBezTo>
                    <a:pt x="50445" y="123216"/>
                    <a:pt x="53121" y="120540"/>
                    <a:pt x="53121" y="117204"/>
                  </a:cubicBezTo>
                  <a:lnTo>
                    <a:pt x="53121" y="6013"/>
                  </a:lnTo>
                  <a:cubicBezTo>
                    <a:pt x="53121" y="2677"/>
                    <a:pt x="50445" y="1"/>
                    <a:pt x="47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0"/>
            <p:cNvSpPr/>
            <p:nvPr/>
          </p:nvSpPr>
          <p:spPr>
            <a:xfrm flipH="1">
              <a:off x="7162067" y="908822"/>
              <a:ext cx="1478889" cy="3430361"/>
            </a:xfrm>
            <a:custGeom>
              <a:avLst/>
              <a:gdLst/>
              <a:ahLst/>
              <a:cxnLst/>
              <a:rect l="l" t="t" r="r" b="b"/>
              <a:pathLst>
                <a:path w="53121" h="123217" extrusionOk="0">
                  <a:moveTo>
                    <a:pt x="6012" y="1"/>
                  </a:moveTo>
                  <a:cubicBezTo>
                    <a:pt x="2676" y="1"/>
                    <a:pt x="0" y="2677"/>
                    <a:pt x="0" y="6013"/>
                  </a:cubicBezTo>
                  <a:lnTo>
                    <a:pt x="0" y="117204"/>
                  </a:lnTo>
                  <a:cubicBezTo>
                    <a:pt x="0" y="120540"/>
                    <a:pt x="2676" y="123216"/>
                    <a:pt x="6012" y="123216"/>
                  </a:cubicBezTo>
                  <a:lnTo>
                    <a:pt x="47072" y="123216"/>
                  </a:lnTo>
                  <a:cubicBezTo>
                    <a:pt x="50408" y="123216"/>
                    <a:pt x="53121" y="120540"/>
                    <a:pt x="53121" y="117204"/>
                  </a:cubicBezTo>
                  <a:lnTo>
                    <a:pt x="53121" y="6013"/>
                  </a:lnTo>
                  <a:cubicBezTo>
                    <a:pt x="53121" y="2677"/>
                    <a:pt x="50408" y="1"/>
                    <a:pt x="47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0"/>
            <p:cNvSpPr/>
            <p:nvPr/>
          </p:nvSpPr>
          <p:spPr>
            <a:xfrm flipH="1">
              <a:off x="7213098" y="959852"/>
              <a:ext cx="1376827" cy="3328300"/>
            </a:xfrm>
            <a:custGeom>
              <a:avLst/>
              <a:gdLst/>
              <a:ahLst/>
              <a:cxnLst/>
              <a:rect l="l" t="t" r="r" b="b"/>
              <a:pathLst>
                <a:path w="49455" h="119551" extrusionOk="0">
                  <a:moveTo>
                    <a:pt x="4179" y="1"/>
                  </a:moveTo>
                  <a:cubicBezTo>
                    <a:pt x="1870" y="1"/>
                    <a:pt x="0" y="1871"/>
                    <a:pt x="0" y="4180"/>
                  </a:cubicBezTo>
                  <a:lnTo>
                    <a:pt x="0" y="115371"/>
                  </a:lnTo>
                  <a:cubicBezTo>
                    <a:pt x="0" y="117680"/>
                    <a:pt x="1870" y="119550"/>
                    <a:pt x="4179" y="119550"/>
                  </a:cubicBezTo>
                  <a:lnTo>
                    <a:pt x="45239" y="119550"/>
                  </a:lnTo>
                  <a:cubicBezTo>
                    <a:pt x="47585" y="119550"/>
                    <a:pt x="49455" y="117680"/>
                    <a:pt x="49455" y="115371"/>
                  </a:cubicBezTo>
                  <a:lnTo>
                    <a:pt x="49455" y="4180"/>
                  </a:lnTo>
                  <a:cubicBezTo>
                    <a:pt x="49455" y="1871"/>
                    <a:pt x="47585" y="1"/>
                    <a:pt x="45239" y="1"/>
                  </a:cubicBezTo>
                  <a:close/>
                </a:path>
              </a:pathLst>
            </a:custGeom>
            <a:solidFill>
              <a:srgbClr val="D6C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0"/>
            <p:cNvSpPr/>
            <p:nvPr/>
          </p:nvSpPr>
          <p:spPr>
            <a:xfrm flipH="1">
              <a:off x="7213098" y="959852"/>
              <a:ext cx="1376827" cy="3328300"/>
            </a:xfrm>
            <a:custGeom>
              <a:avLst/>
              <a:gdLst/>
              <a:ahLst/>
              <a:cxnLst/>
              <a:rect l="l" t="t" r="r" b="b"/>
              <a:pathLst>
                <a:path w="49455" h="119551" extrusionOk="0">
                  <a:moveTo>
                    <a:pt x="4179" y="1"/>
                  </a:moveTo>
                  <a:cubicBezTo>
                    <a:pt x="1870" y="1"/>
                    <a:pt x="0" y="1871"/>
                    <a:pt x="0" y="4180"/>
                  </a:cubicBezTo>
                  <a:lnTo>
                    <a:pt x="0" y="115371"/>
                  </a:lnTo>
                  <a:cubicBezTo>
                    <a:pt x="0" y="117680"/>
                    <a:pt x="1870" y="119550"/>
                    <a:pt x="4179" y="119550"/>
                  </a:cubicBezTo>
                  <a:lnTo>
                    <a:pt x="45239" y="119550"/>
                  </a:lnTo>
                  <a:cubicBezTo>
                    <a:pt x="47585" y="119550"/>
                    <a:pt x="49455" y="117680"/>
                    <a:pt x="49455" y="115371"/>
                  </a:cubicBezTo>
                  <a:lnTo>
                    <a:pt x="49455" y="4180"/>
                  </a:lnTo>
                  <a:cubicBezTo>
                    <a:pt x="49455" y="1871"/>
                    <a:pt x="47585" y="1"/>
                    <a:pt x="45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0"/>
            <p:cNvSpPr/>
            <p:nvPr/>
          </p:nvSpPr>
          <p:spPr>
            <a:xfrm flipH="1">
              <a:off x="7213098" y="959852"/>
              <a:ext cx="406241" cy="3328300"/>
            </a:xfrm>
            <a:custGeom>
              <a:avLst/>
              <a:gdLst/>
              <a:ahLst/>
              <a:cxnLst/>
              <a:rect l="l" t="t" r="r" b="b"/>
              <a:pathLst>
                <a:path w="14592" h="119551" extrusionOk="0">
                  <a:moveTo>
                    <a:pt x="1" y="1"/>
                  </a:moveTo>
                  <a:cubicBezTo>
                    <a:pt x="2310" y="1"/>
                    <a:pt x="4180" y="1871"/>
                    <a:pt x="4180" y="4180"/>
                  </a:cubicBezTo>
                  <a:lnTo>
                    <a:pt x="4180" y="115371"/>
                  </a:lnTo>
                  <a:cubicBezTo>
                    <a:pt x="4180" y="117680"/>
                    <a:pt x="2310" y="119550"/>
                    <a:pt x="1" y="119550"/>
                  </a:cubicBezTo>
                  <a:lnTo>
                    <a:pt x="10376" y="119550"/>
                  </a:lnTo>
                  <a:cubicBezTo>
                    <a:pt x="12685" y="119550"/>
                    <a:pt x="14592" y="117680"/>
                    <a:pt x="14592" y="115371"/>
                  </a:cubicBezTo>
                  <a:lnTo>
                    <a:pt x="14592" y="4180"/>
                  </a:lnTo>
                  <a:cubicBezTo>
                    <a:pt x="14592" y="1871"/>
                    <a:pt x="12685" y="1"/>
                    <a:pt x="10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0"/>
            <p:cNvSpPr/>
            <p:nvPr/>
          </p:nvSpPr>
          <p:spPr>
            <a:xfrm flipH="1">
              <a:off x="7246784" y="1525283"/>
              <a:ext cx="1343141" cy="37807"/>
            </a:xfrm>
            <a:custGeom>
              <a:avLst/>
              <a:gdLst/>
              <a:ahLst/>
              <a:cxnLst/>
              <a:rect l="l" t="t" r="r" b="b"/>
              <a:pathLst>
                <a:path w="48245" h="1358" extrusionOk="0">
                  <a:moveTo>
                    <a:pt x="0" y="1"/>
                  </a:moveTo>
                  <a:lnTo>
                    <a:pt x="0" y="1357"/>
                  </a:lnTo>
                  <a:lnTo>
                    <a:pt x="48245" y="1357"/>
                  </a:lnTo>
                  <a:lnTo>
                    <a:pt x="482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0"/>
            <p:cNvSpPr/>
            <p:nvPr/>
          </p:nvSpPr>
          <p:spPr>
            <a:xfrm flipH="1">
              <a:off x="7246784" y="1563062"/>
              <a:ext cx="256184" cy="153120"/>
            </a:xfrm>
            <a:custGeom>
              <a:avLst/>
              <a:gdLst/>
              <a:ahLst/>
              <a:cxnLst/>
              <a:rect l="l" t="t" r="r" b="b"/>
              <a:pathLst>
                <a:path w="9202" h="5500" extrusionOk="0">
                  <a:moveTo>
                    <a:pt x="0" y="0"/>
                  </a:moveTo>
                  <a:lnTo>
                    <a:pt x="0" y="5499"/>
                  </a:lnTo>
                  <a:lnTo>
                    <a:pt x="92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0"/>
            <p:cNvSpPr/>
            <p:nvPr/>
          </p:nvSpPr>
          <p:spPr>
            <a:xfrm flipH="1">
              <a:off x="7502940" y="1563062"/>
              <a:ext cx="1086985" cy="153120"/>
            </a:xfrm>
            <a:custGeom>
              <a:avLst/>
              <a:gdLst/>
              <a:ahLst/>
              <a:cxnLst/>
              <a:rect l="l" t="t" r="r" b="b"/>
              <a:pathLst>
                <a:path w="39044" h="5500" extrusionOk="0">
                  <a:moveTo>
                    <a:pt x="0" y="0"/>
                  </a:moveTo>
                  <a:lnTo>
                    <a:pt x="0" y="5499"/>
                  </a:lnTo>
                  <a:lnTo>
                    <a:pt x="39043" y="5499"/>
                  </a:lnTo>
                  <a:lnTo>
                    <a:pt x="390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0"/>
            <p:cNvSpPr/>
            <p:nvPr/>
          </p:nvSpPr>
          <p:spPr>
            <a:xfrm flipH="1">
              <a:off x="7246784" y="2936799"/>
              <a:ext cx="1343141" cy="37807"/>
            </a:xfrm>
            <a:custGeom>
              <a:avLst/>
              <a:gdLst/>
              <a:ahLst/>
              <a:cxnLst/>
              <a:rect l="l" t="t" r="r" b="b"/>
              <a:pathLst>
                <a:path w="48245" h="1358" extrusionOk="0">
                  <a:moveTo>
                    <a:pt x="0" y="1"/>
                  </a:moveTo>
                  <a:lnTo>
                    <a:pt x="0" y="1357"/>
                  </a:lnTo>
                  <a:lnTo>
                    <a:pt x="48245" y="1357"/>
                  </a:lnTo>
                  <a:lnTo>
                    <a:pt x="482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0"/>
            <p:cNvSpPr/>
            <p:nvPr/>
          </p:nvSpPr>
          <p:spPr>
            <a:xfrm flipH="1">
              <a:off x="7246784" y="2975580"/>
              <a:ext cx="256184" cy="153120"/>
            </a:xfrm>
            <a:custGeom>
              <a:avLst/>
              <a:gdLst/>
              <a:ahLst/>
              <a:cxnLst/>
              <a:rect l="l" t="t" r="r" b="b"/>
              <a:pathLst>
                <a:path w="9202" h="5500" extrusionOk="0">
                  <a:moveTo>
                    <a:pt x="0" y="1"/>
                  </a:moveTo>
                  <a:lnTo>
                    <a:pt x="0" y="5500"/>
                  </a:lnTo>
                  <a:lnTo>
                    <a:pt x="92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0"/>
            <p:cNvSpPr/>
            <p:nvPr/>
          </p:nvSpPr>
          <p:spPr>
            <a:xfrm flipH="1">
              <a:off x="7502940" y="2974578"/>
              <a:ext cx="1086985" cy="153120"/>
            </a:xfrm>
            <a:custGeom>
              <a:avLst/>
              <a:gdLst/>
              <a:ahLst/>
              <a:cxnLst/>
              <a:rect l="l" t="t" r="r" b="b"/>
              <a:pathLst>
                <a:path w="39044" h="5500" extrusionOk="0">
                  <a:moveTo>
                    <a:pt x="0" y="0"/>
                  </a:moveTo>
                  <a:lnTo>
                    <a:pt x="0" y="5499"/>
                  </a:lnTo>
                  <a:lnTo>
                    <a:pt x="39043" y="5499"/>
                  </a:lnTo>
                  <a:lnTo>
                    <a:pt x="390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0"/>
            <p:cNvSpPr/>
            <p:nvPr/>
          </p:nvSpPr>
          <p:spPr>
            <a:xfrm flipH="1">
              <a:off x="7246784" y="3457323"/>
              <a:ext cx="1343141" cy="830829"/>
            </a:xfrm>
            <a:custGeom>
              <a:avLst/>
              <a:gdLst/>
              <a:ahLst/>
              <a:cxnLst/>
              <a:rect l="l" t="t" r="r" b="b"/>
              <a:pathLst>
                <a:path w="48245" h="29843" extrusionOk="0">
                  <a:moveTo>
                    <a:pt x="0" y="1"/>
                  </a:moveTo>
                  <a:lnTo>
                    <a:pt x="0" y="25736"/>
                  </a:lnTo>
                  <a:cubicBezTo>
                    <a:pt x="0" y="28009"/>
                    <a:pt x="1833" y="29842"/>
                    <a:pt x="4106" y="29842"/>
                  </a:cubicBezTo>
                  <a:lnTo>
                    <a:pt x="44139" y="29842"/>
                  </a:lnTo>
                  <a:cubicBezTo>
                    <a:pt x="46412" y="29842"/>
                    <a:pt x="48245" y="28009"/>
                    <a:pt x="48245" y="25736"/>
                  </a:cubicBezTo>
                  <a:lnTo>
                    <a:pt x="482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0"/>
            <p:cNvSpPr/>
            <p:nvPr/>
          </p:nvSpPr>
          <p:spPr>
            <a:xfrm flipH="1">
              <a:off x="7246784" y="3457323"/>
              <a:ext cx="1343141" cy="38809"/>
            </a:xfrm>
            <a:custGeom>
              <a:avLst/>
              <a:gdLst/>
              <a:ahLst/>
              <a:cxnLst/>
              <a:rect l="l" t="t" r="r" b="b"/>
              <a:pathLst>
                <a:path w="48245" h="1394" extrusionOk="0">
                  <a:moveTo>
                    <a:pt x="0" y="1"/>
                  </a:moveTo>
                  <a:lnTo>
                    <a:pt x="0" y="1394"/>
                  </a:lnTo>
                  <a:lnTo>
                    <a:pt x="48245" y="1394"/>
                  </a:lnTo>
                  <a:lnTo>
                    <a:pt x="482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0"/>
            <p:cNvSpPr/>
            <p:nvPr/>
          </p:nvSpPr>
          <p:spPr>
            <a:xfrm flipH="1">
              <a:off x="7246784" y="3496104"/>
              <a:ext cx="1343141" cy="17372"/>
            </a:xfrm>
            <a:custGeom>
              <a:avLst/>
              <a:gdLst/>
              <a:ahLst/>
              <a:cxnLst/>
              <a:rect l="l" t="t" r="r" b="b"/>
              <a:pathLst>
                <a:path w="48245" h="624" extrusionOk="0">
                  <a:moveTo>
                    <a:pt x="0" y="1"/>
                  </a:moveTo>
                  <a:lnTo>
                    <a:pt x="0" y="624"/>
                  </a:lnTo>
                  <a:lnTo>
                    <a:pt x="48245" y="624"/>
                  </a:lnTo>
                  <a:lnTo>
                    <a:pt x="482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0"/>
            <p:cNvSpPr/>
            <p:nvPr/>
          </p:nvSpPr>
          <p:spPr>
            <a:xfrm flipH="1">
              <a:off x="7918341" y="3496132"/>
              <a:ext cx="1141" cy="785938"/>
            </a:xfrm>
            <a:custGeom>
              <a:avLst/>
              <a:gdLst/>
              <a:ahLst/>
              <a:cxnLst/>
              <a:rect l="l" t="t" r="r" b="b"/>
              <a:pathLst>
                <a:path w="1" h="27937" fill="none" extrusionOk="0">
                  <a:moveTo>
                    <a:pt x="0" y="27936"/>
                  </a:moveTo>
                  <a:lnTo>
                    <a:pt x="0" y="1"/>
                  </a:lnTo>
                </a:path>
              </a:pathLst>
            </a:custGeom>
            <a:noFill/>
            <a:ln w="11925" cap="flat" cmpd="sng">
              <a:solidFill>
                <a:schemeClr val="accent5"/>
              </a:solidFill>
              <a:prstDash val="solid"/>
              <a:miter lim="366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0"/>
            <p:cNvSpPr/>
            <p:nvPr/>
          </p:nvSpPr>
          <p:spPr>
            <a:xfrm flipH="1">
              <a:off x="7855060" y="3768602"/>
              <a:ext cx="25557" cy="233772"/>
            </a:xfrm>
            <a:custGeom>
              <a:avLst/>
              <a:gdLst/>
              <a:ahLst/>
              <a:cxnLst/>
              <a:rect l="l" t="t" r="r" b="b"/>
              <a:pathLst>
                <a:path w="918" h="8397" extrusionOk="0">
                  <a:moveTo>
                    <a:pt x="441" y="1"/>
                  </a:moveTo>
                  <a:cubicBezTo>
                    <a:pt x="184" y="1"/>
                    <a:pt x="1" y="221"/>
                    <a:pt x="1" y="478"/>
                  </a:cubicBezTo>
                  <a:lnTo>
                    <a:pt x="1" y="7956"/>
                  </a:lnTo>
                  <a:cubicBezTo>
                    <a:pt x="1" y="8213"/>
                    <a:pt x="184" y="8396"/>
                    <a:pt x="441" y="8396"/>
                  </a:cubicBezTo>
                  <a:cubicBezTo>
                    <a:pt x="697" y="8396"/>
                    <a:pt x="917" y="8213"/>
                    <a:pt x="917" y="7956"/>
                  </a:cubicBezTo>
                  <a:lnTo>
                    <a:pt x="917" y="478"/>
                  </a:lnTo>
                  <a:cubicBezTo>
                    <a:pt x="917" y="221"/>
                    <a:pt x="697" y="1"/>
                    <a:pt x="4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0"/>
            <p:cNvSpPr/>
            <p:nvPr/>
          </p:nvSpPr>
          <p:spPr>
            <a:xfrm flipH="1">
              <a:off x="7981621" y="3768602"/>
              <a:ext cx="25529" cy="233772"/>
            </a:xfrm>
            <a:custGeom>
              <a:avLst/>
              <a:gdLst/>
              <a:ahLst/>
              <a:cxnLst/>
              <a:rect l="l" t="t" r="r" b="b"/>
              <a:pathLst>
                <a:path w="917" h="8397" extrusionOk="0">
                  <a:moveTo>
                    <a:pt x="477" y="1"/>
                  </a:moveTo>
                  <a:cubicBezTo>
                    <a:pt x="220" y="1"/>
                    <a:pt x="0" y="221"/>
                    <a:pt x="0" y="478"/>
                  </a:cubicBezTo>
                  <a:lnTo>
                    <a:pt x="0" y="7956"/>
                  </a:lnTo>
                  <a:cubicBezTo>
                    <a:pt x="0" y="8213"/>
                    <a:pt x="220" y="8396"/>
                    <a:pt x="477" y="8396"/>
                  </a:cubicBezTo>
                  <a:cubicBezTo>
                    <a:pt x="733" y="8396"/>
                    <a:pt x="917" y="8213"/>
                    <a:pt x="917" y="7956"/>
                  </a:cubicBezTo>
                  <a:lnTo>
                    <a:pt x="917" y="478"/>
                  </a:lnTo>
                  <a:cubicBezTo>
                    <a:pt x="917" y="221"/>
                    <a:pt x="733" y="1"/>
                    <a:pt x="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0"/>
            <p:cNvSpPr/>
            <p:nvPr/>
          </p:nvSpPr>
          <p:spPr>
            <a:xfrm flipH="1">
              <a:off x="7842811" y="3756380"/>
              <a:ext cx="25557" cy="233745"/>
            </a:xfrm>
            <a:custGeom>
              <a:avLst/>
              <a:gdLst/>
              <a:ahLst/>
              <a:cxnLst/>
              <a:rect l="l" t="t" r="r" b="b"/>
              <a:pathLst>
                <a:path w="918" h="8396" extrusionOk="0">
                  <a:moveTo>
                    <a:pt x="477" y="0"/>
                  </a:moveTo>
                  <a:cubicBezTo>
                    <a:pt x="221" y="0"/>
                    <a:pt x="1" y="183"/>
                    <a:pt x="1" y="440"/>
                  </a:cubicBezTo>
                  <a:lnTo>
                    <a:pt x="1" y="7919"/>
                  </a:lnTo>
                  <a:cubicBezTo>
                    <a:pt x="1" y="8175"/>
                    <a:pt x="221" y="8395"/>
                    <a:pt x="477" y="8395"/>
                  </a:cubicBezTo>
                  <a:cubicBezTo>
                    <a:pt x="697" y="8395"/>
                    <a:pt x="917" y="8175"/>
                    <a:pt x="917" y="7919"/>
                  </a:cubicBezTo>
                  <a:lnTo>
                    <a:pt x="917" y="440"/>
                  </a:lnTo>
                  <a:cubicBezTo>
                    <a:pt x="917" y="183"/>
                    <a:pt x="697" y="0"/>
                    <a:pt x="4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0"/>
            <p:cNvSpPr/>
            <p:nvPr/>
          </p:nvSpPr>
          <p:spPr>
            <a:xfrm flipH="1">
              <a:off x="7968341" y="3756380"/>
              <a:ext cx="25557" cy="233745"/>
            </a:xfrm>
            <a:custGeom>
              <a:avLst/>
              <a:gdLst/>
              <a:ahLst/>
              <a:cxnLst/>
              <a:rect l="l" t="t" r="r" b="b"/>
              <a:pathLst>
                <a:path w="918" h="8396" extrusionOk="0">
                  <a:moveTo>
                    <a:pt x="441" y="0"/>
                  </a:moveTo>
                  <a:cubicBezTo>
                    <a:pt x="184" y="0"/>
                    <a:pt x="1" y="183"/>
                    <a:pt x="1" y="440"/>
                  </a:cubicBezTo>
                  <a:lnTo>
                    <a:pt x="1" y="7919"/>
                  </a:lnTo>
                  <a:cubicBezTo>
                    <a:pt x="1" y="8175"/>
                    <a:pt x="184" y="8395"/>
                    <a:pt x="441" y="8395"/>
                  </a:cubicBezTo>
                  <a:cubicBezTo>
                    <a:pt x="697" y="8395"/>
                    <a:pt x="917" y="8175"/>
                    <a:pt x="917" y="7919"/>
                  </a:cubicBezTo>
                  <a:lnTo>
                    <a:pt x="917" y="440"/>
                  </a:lnTo>
                  <a:cubicBezTo>
                    <a:pt x="917" y="183"/>
                    <a:pt x="697" y="0"/>
                    <a:pt x="4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0"/>
            <p:cNvSpPr/>
            <p:nvPr/>
          </p:nvSpPr>
          <p:spPr>
            <a:xfrm flipH="1">
              <a:off x="7312097" y="4339155"/>
              <a:ext cx="169434" cy="139840"/>
            </a:xfrm>
            <a:custGeom>
              <a:avLst/>
              <a:gdLst/>
              <a:ahLst/>
              <a:cxnLst/>
              <a:rect l="l" t="t" r="r" b="b"/>
              <a:pathLst>
                <a:path w="6086" h="5023" extrusionOk="0">
                  <a:moveTo>
                    <a:pt x="0" y="0"/>
                  </a:moveTo>
                  <a:lnTo>
                    <a:pt x="3079" y="5022"/>
                  </a:lnTo>
                  <a:lnTo>
                    <a:pt x="6086" y="5022"/>
                  </a:lnTo>
                  <a:lnTo>
                    <a:pt x="44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0"/>
            <p:cNvSpPr/>
            <p:nvPr/>
          </p:nvSpPr>
          <p:spPr>
            <a:xfrm flipH="1">
              <a:off x="7600937" y="4339155"/>
              <a:ext cx="169434" cy="139840"/>
            </a:xfrm>
            <a:custGeom>
              <a:avLst/>
              <a:gdLst/>
              <a:ahLst/>
              <a:cxnLst/>
              <a:rect l="l" t="t" r="r" b="b"/>
              <a:pathLst>
                <a:path w="6086" h="5023" extrusionOk="0">
                  <a:moveTo>
                    <a:pt x="0" y="0"/>
                  </a:moveTo>
                  <a:lnTo>
                    <a:pt x="3043" y="5022"/>
                  </a:lnTo>
                  <a:lnTo>
                    <a:pt x="6086" y="5022"/>
                  </a:lnTo>
                  <a:lnTo>
                    <a:pt x="44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0"/>
            <p:cNvSpPr/>
            <p:nvPr/>
          </p:nvSpPr>
          <p:spPr>
            <a:xfrm flipH="1">
              <a:off x="7340661" y="4339155"/>
              <a:ext cx="140870" cy="51059"/>
            </a:xfrm>
            <a:custGeom>
              <a:avLst/>
              <a:gdLst/>
              <a:ahLst/>
              <a:cxnLst/>
              <a:rect l="l" t="t" r="r" b="b"/>
              <a:pathLst>
                <a:path w="5060" h="1834" extrusionOk="0">
                  <a:moveTo>
                    <a:pt x="0" y="0"/>
                  </a:moveTo>
                  <a:lnTo>
                    <a:pt x="1100" y="1833"/>
                  </a:lnTo>
                  <a:lnTo>
                    <a:pt x="5059" y="1833"/>
                  </a:lnTo>
                  <a:lnTo>
                    <a:pt x="4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0"/>
            <p:cNvSpPr/>
            <p:nvPr/>
          </p:nvSpPr>
          <p:spPr>
            <a:xfrm flipH="1">
              <a:off x="8322522" y="4339155"/>
              <a:ext cx="169434" cy="139840"/>
            </a:xfrm>
            <a:custGeom>
              <a:avLst/>
              <a:gdLst/>
              <a:ahLst/>
              <a:cxnLst/>
              <a:rect l="l" t="t" r="r" b="b"/>
              <a:pathLst>
                <a:path w="6086" h="5023" extrusionOk="0">
                  <a:moveTo>
                    <a:pt x="1650" y="0"/>
                  </a:moveTo>
                  <a:lnTo>
                    <a:pt x="0" y="5022"/>
                  </a:lnTo>
                  <a:lnTo>
                    <a:pt x="3043" y="5022"/>
                  </a:lnTo>
                  <a:lnTo>
                    <a:pt x="6086" y="0"/>
                  </a:lnTo>
                  <a:close/>
                </a:path>
              </a:pathLst>
            </a:custGeom>
            <a:solidFill>
              <a:srgbClr val="EEC4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0"/>
            <p:cNvSpPr/>
            <p:nvPr/>
          </p:nvSpPr>
          <p:spPr>
            <a:xfrm flipH="1">
              <a:off x="8322522" y="4339155"/>
              <a:ext cx="140870" cy="51059"/>
            </a:xfrm>
            <a:custGeom>
              <a:avLst/>
              <a:gdLst/>
              <a:ahLst/>
              <a:cxnLst/>
              <a:rect l="l" t="t" r="r" b="b"/>
              <a:pathLst>
                <a:path w="5060" h="1834" extrusionOk="0">
                  <a:moveTo>
                    <a:pt x="624" y="0"/>
                  </a:moveTo>
                  <a:lnTo>
                    <a:pt x="1" y="1833"/>
                  </a:lnTo>
                  <a:lnTo>
                    <a:pt x="3960" y="1833"/>
                  </a:lnTo>
                  <a:lnTo>
                    <a:pt x="5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0"/>
            <p:cNvSpPr/>
            <p:nvPr/>
          </p:nvSpPr>
          <p:spPr>
            <a:xfrm flipH="1">
              <a:off x="8322522" y="4339155"/>
              <a:ext cx="169434" cy="139840"/>
            </a:xfrm>
            <a:custGeom>
              <a:avLst/>
              <a:gdLst/>
              <a:ahLst/>
              <a:cxnLst/>
              <a:rect l="l" t="t" r="r" b="b"/>
              <a:pathLst>
                <a:path w="6086" h="5023" extrusionOk="0">
                  <a:moveTo>
                    <a:pt x="1650" y="0"/>
                  </a:moveTo>
                  <a:lnTo>
                    <a:pt x="0" y="5022"/>
                  </a:lnTo>
                  <a:lnTo>
                    <a:pt x="3043" y="5022"/>
                  </a:lnTo>
                  <a:lnTo>
                    <a:pt x="60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0"/>
            <p:cNvSpPr/>
            <p:nvPr/>
          </p:nvSpPr>
          <p:spPr>
            <a:xfrm flipH="1">
              <a:off x="8322522" y="4339155"/>
              <a:ext cx="140870" cy="51059"/>
            </a:xfrm>
            <a:custGeom>
              <a:avLst/>
              <a:gdLst/>
              <a:ahLst/>
              <a:cxnLst/>
              <a:rect l="l" t="t" r="r" b="b"/>
              <a:pathLst>
                <a:path w="5060" h="1834" extrusionOk="0">
                  <a:moveTo>
                    <a:pt x="624" y="0"/>
                  </a:moveTo>
                  <a:lnTo>
                    <a:pt x="1" y="1833"/>
                  </a:lnTo>
                  <a:lnTo>
                    <a:pt x="3960" y="1833"/>
                  </a:lnTo>
                  <a:lnTo>
                    <a:pt x="5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0"/>
            <p:cNvSpPr/>
            <p:nvPr/>
          </p:nvSpPr>
          <p:spPr>
            <a:xfrm flipH="1">
              <a:off x="8611334" y="4339155"/>
              <a:ext cx="169462" cy="139840"/>
            </a:xfrm>
            <a:custGeom>
              <a:avLst/>
              <a:gdLst/>
              <a:ahLst/>
              <a:cxnLst/>
              <a:rect l="l" t="t" r="r" b="b"/>
              <a:pathLst>
                <a:path w="6087" h="5023" extrusionOk="0">
                  <a:moveTo>
                    <a:pt x="1614" y="0"/>
                  </a:moveTo>
                  <a:lnTo>
                    <a:pt x="1" y="5022"/>
                  </a:lnTo>
                  <a:lnTo>
                    <a:pt x="3007" y="5022"/>
                  </a:lnTo>
                  <a:lnTo>
                    <a:pt x="608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8" name="Google Shape;1438;p20"/>
            <p:cNvGrpSpPr/>
            <p:nvPr/>
          </p:nvGrpSpPr>
          <p:grpSpPr>
            <a:xfrm flipH="1">
              <a:off x="7399420" y="1088976"/>
              <a:ext cx="1190312" cy="437061"/>
              <a:chOff x="7183950" y="745675"/>
              <a:chExt cx="836775" cy="450950"/>
            </a:xfrm>
          </p:grpSpPr>
          <p:sp>
            <p:nvSpPr>
              <p:cNvPr id="1439" name="Google Shape;1439;p20"/>
              <p:cNvSpPr/>
              <p:nvPr/>
            </p:nvSpPr>
            <p:spPr>
              <a:xfrm>
                <a:off x="7644950" y="745675"/>
                <a:ext cx="285975" cy="450950"/>
              </a:xfrm>
              <a:custGeom>
                <a:avLst/>
                <a:gdLst/>
                <a:ahLst/>
                <a:cxnLst/>
                <a:rect l="l" t="t" r="r" b="b"/>
                <a:pathLst>
                  <a:path w="11439" h="18038" extrusionOk="0">
                    <a:moveTo>
                      <a:pt x="3813" y="1"/>
                    </a:moveTo>
                    <a:lnTo>
                      <a:pt x="0" y="807"/>
                    </a:lnTo>
                    <a:lnTo>
                      <a:pt x="3630" y="18038"/>
                    </a:lnTo>
                    <a:lnTo>
                      <a:pt x="11218" y="18038"/>
                    </a:lnTo>
                    <a:lnTo>
                      <a:pt x="1143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20"/>
              <p:cNvSpPr/>
              <p:nvPr/>
            </p:nvSpPr>
            <p:spPr>
              <a:xfrm>
                <a:off x="7578950" y="756675"/>
                <a:ext cx="183325" cy="439950"/>
              </a:xfrm>
              <a:custGeom>
                <a:avLst/>
                <a:gdLst/>
                <a:ahLst/>
                <a:cxnLst/>
                <a:rect l="l" t="t" r="r" b="b"/>
                <a:pathLst>
                  <a:path w="7333" h="17598" extrusionOk="0">
                    <a:moveTo>
                      <a:pt x="37" y="1"/>
                    </a:moveTo>
                    <a:lnTo>
                      <a:pt x="1" y="17598"/>
                    </a:lnTo>
                    <a:lnTo>
                      <a:pt x="6380" y="17598"/>
                    </a:lnTo>
                    <a:lnTo>
                      <a:pt x="73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0"/>
              <p:cNvSpPr/>
              <p:nvPr/>
            </p:nvSpPr>
            <p:spPr>
              <a:xfrm>
                <a:off x="7264600" y="756675"/>
                <a:ext cx="183325" cy="439950"/>
              </a:xfrm>
              <a:custGeom>
                <a:avLst/>
                <a:gdLst/>
                <a:ahLst/>
                <a:cxnLst/>
                <a:rect l="l" t="t" r="r" b="b"/>
                <a:pathLst>
                  <a:path w="7333" h="17598" extrusionOk="0">
                    <a:moveTo>
                      <a:pt x="0" y="1"/>
                    </a:moveTo>
                    <a:lnTo>
                      <a:pt x="0" y="17598"/>
                    </a:lnTo>
                    <a:lnTo>
                      <a:pt x="6379" y="17598"/>
                    </a:lnTo>
                    <a:lnTo>
                      <a:pt x="733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0"/>
              <p:cNvSpPr/>
              <p:nvPr/>
            </p:nvSpPr>
            <p:spPr>
              <a:xfrm>
                <a:off x="7183950" y="820825"/>
                <a:ext cx="193400" cy="375800"/>
              </a:xfrm>
              <a:custGeom>
                <a:avLst/>
                <a:gdLst/>
                <a:ahLst/>
                <a:cxnLst/>
                <a:rect l="l" t="t" r="r" b="b"/>
                <a:pathLst>
                  <a:path w="7736" h="15032" extrusionOk="0">
                    <a:moveTo>
                      <a:pt x="0" y="1"/>
                    </a:moveTo>
                    <a:lnTo>
                      <a:pt x="0" y="15032"/>
                    </a:lnTo>
                    <a:lnTo>
                      <a:pt x="7296" y="15032"/>
                    </a:lnTo>
                    <a:lnTo>
                      <a:pt x="77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0"/>
              <p:cNvSpPr/>
              <p:nvPr/>
            </p:nvSpPr>
            <p:spPr>
              <a:xfrm>
                <a:off x="7366325" y="820825"/>
                <a:ext cx="57775" cy="37580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5032" extrusionOk="0">
                    <a:moveTo>
                      <a:pt x="1" y="1"/>
                    </a:moveTo>
                    <a:lnTo>
                      <a:pt x="1" y="15032"/>
                    </a:lnTo>
                    <a:lnTo>
                      <a:pt x="2310" y="15032"/>
                    </a:lnTo>
                    <a:lnTo>
                      <a:pt x="23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0"/>
              <p:cNvSpPr/>
              <p:nvPr/>
            </p:nvSpPr>
            <p:spPr>
              <a:xfrm>
                <a:off x="7366325" y="956475"/>
                <a:ext cx="57775" cy="20075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8030" extrusionOk="0">
                    <a:moveTo>
                      <a:pt x="1" y="1"/>
                    </a:moveTo>
                    <a:lnTo>
                      <a:pt x="1" y="8029"/>
                    </a:lnTo>
                    <a:lnTo>
                      <a:pt x="2310" y="8029"/>
                    </a:lnTo>
                    <a:lnTo>
                      <a:pt x="231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0"/>
              <p:cNvSpPr/>
              <p:nvPr/>
            </p:nvSpPr>
            <p:spPr>
              <a:xfrm>
                <a:off x="7424075" y="756675"/>
                <a:ext cx="88925" cy="439950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17598" extrusionOk="0">
                    <a:moveTo>
                      <a:pt x="0" y="1"/>
                    </a:moveTo>
                    <a:lnTo>
                      <a:pt x="0" y="17598"/>
                    </a:lnTo>
                    <a:lnTo>
                      <a:pt x="3556" y="17598"/>
                    </a:lnTo>
                    <a:lnTo>
                      <a:pt x="355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0"/>
              <p:cNvSpPr/>
              <p:nvPr/>
            </p:nvSpPr>
            <p:spPr>
              <a:xfrm>
                <a:off x="7424075" y="795175"/>
                <a:ext cx="8892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3556" y="1027"/>
                    </a:lnTo>
                    <a:lnTo>
                      <a:pt x="355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20"/>
              <p:cNvSpPr/>
              <p:nvPr/>
            </p:nvSpPr>
            <p:spPr>
              <a:xfrm>
                <a:off x="7424075" y="1132450"/>
                <a:ext cx="8892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3556" y="1027"/>
                    </a:lnTo>
                    <a:lnTo>
                      <a:pt x="355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0"/>
              <p:cNvSpPr/>
              <p:nvPr/>
            </p:nvSpPr>
            <p:spPr>
              <a:xfrm>
                <a:off x="7446975" y="876750"/>
                <a:ext cx="43100" cy="200725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8029" extrusionOk="0">
                    <a:moveTo>
                      <a:pt x="1" y="0"/>
                    </a:moveTo>
                    <a:lnTo>
                      <a:pt x="1" y="8029"/>
                    </a:lnTo>
                    <a:lnTo>
                      <a:pt x="1724" y="8029"/>
                    </a:lnTo>
                    <a:lnTo>
                      <a:pt x="172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0"/>
              <p:cNvSpPr/>
              <p:nvPr/>
            </p:nvSpPr>
            <p:spPr>
              <a:xfrm>
                <a:off x="7608275" y="804350"/>
                <a:ext cx="62350" cy="392275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15691" extrusionOk="0">
                    <a:moveTo>
                      <a:pt x="1" y="0"/>
                    </a:moveTo>
                    <a:lnTo>
                      <a:pt x="1" y="15691"/>
                    </a:lnTo>
                    <a:lnTo>
                      <a:pt x="2494" y="15691"/>
                    </a:lnTo>
                    <a:lnTo>
                      <a:pt x="24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0"/>
              <p:cNvSpPr/>
              <p:nvPr/>
            </p:nvSpPr>
            <p:spPr>
              <a:xfrm>
                <a:off x="7608275" y="909750"/>
                <a:ext cx="62350" cy="17690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7076" extrusionOk="0">
                    <a:moveTo>
                      <a:pt x="1" y="0"/>
                    </a:moveTo>
                    <a:lnTo>
                      <a:pt x="1" y="7075"/>
                    </a:lnTo>
                    <a:lnTo>
                      <a:pt x="2494" y="7075"/>
                    </a:lnTo>
                    <a:lnTo>
                      <a:pt x="249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0"/>
              <p:cNvSpPr/>
              <p:nvPr/>
            </p:nvSpPr>
            <p:spPr>
              <a:xfrm>
                <a:off x="7512975" y="783250"/>
                <a:ext cx="98075" cy="41337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6535" extrusionOk="0">
                    <a:moveTo>
                      <a:pt x="0" y="1"/>
                    </a:moveTo>
                    <a:lnTo>
                      <a:pt x="0" y="16535"/>
                    </a:lnTo>
                    <a:lnTo>
                      <a:pt x="3923" y="16535"/>
                    </a:lnTo>
                    <a:lnTo>
                      <a:pt x="392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0"/>
              <p:cNvSpPr/>
              <p:nvPr/>
            </p:nvSpPr>
            <p:spPr>
              <a:xfrm>
                <a:off x="7512975" y="837325"/>
                <a:ext cx="9807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028" extrusionOk="0">
                    <a:moveTo>
                      <a:pt x="0" y="1"/>
                    </a:moveTo>
                    <a:lnTo>
                      <a:pt x="0" y="1027"/>
                    </a:lnTo>
                    <a:lnTo>
                      <a:pt x="3923" y="1027"/>
                    </a:lnTo>
                    <a:lnTo>
                      <a:pt x="392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0"/>
              <p:cNvSpPr/>
              <p:nvPr/>
            </p:nvSpPr>
            <p:spPr>
              <a:xfrm>
                <a:off x="7737500" y="756675"/>
                <a:ext cx="98100" cy="439950"/>
              </a:xfrm>
              <a:custGeom>
                <a:avLst/>
                <a:gdLst/>
                <a:ahLst/>
                <a:cxnLst/>
                <a:rect l="l" t="t" r="r" b="b"/>
                <a:pathLst>
                  <a:path w="3924" h="17598" extrusionOk="0">
                    <a:moveTo>
                      <a:pt x="1" y="1"/>
                    </a:moveTo>
                    <a:lnTo>
                      <a:pt x="1" y="17598"/>
                    </a:lnTo>
                    <a:lnTo>
                      <a:pt x="3924" y="17598"/>
                    </a:lnTo>
                    <a:lnTo>
                      <a:pt x="392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0"/>
              <p:cNvSpPr/>
              <p:nvPr/>
            </p:nvSpPr>
            <p:spPr>
              <a:xfrm>
                <a:off x="7738425" y="795175"/>
                <a:ext cx="9717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3887" h="1027" extrusionOk="0">
                    <a:moveTo>
                      <a:pt x="1" y="0"/>
                    </a:moveTo>
                    <a:lnTo>
                      <a:pt x="1" y="1027"/>
                    </a:lnTo>
                    <a:lnTo>
                      <a:pt x="3887" y="1027"/>
                    </a:lnTo>
                    <a:lnTo>
                      <a:pt x="388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0"/>
              <p:cNvSpPr/>
              <p:nvPr/>
            </p:nvSpPr>
            <p:spPr>
              <a:xfrm>
                <a:off x="7737500" y="1132450"/>
                <a:ext cx="9810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3924" h="1027" extrusionOk="0">
                    <a:moveTo>
                      <a:pt x="1" y="0"/>
                    </a:moveTo>
                    <a:lnTo>
                      <a:pt x="1" y="1027"/>
                    </a:lnTo>
                    <a:lnTo>
                      <a:pt x="3924" y="1027"/>
                    </a:lnTo>
                    <a:lnTo>
                      <a:pt x="39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20"/>
              <p:cNvSpPr/>
              <p:nvPr/>
            </p:nvSpPr>
            <p:spPr>
              <a:xfrm>
                <a:off x="7761350" y="876750"/>
                <a:ext cx="51350" cy="2007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8029" extrusionOk="0">
                    <a:moveTo>
                      <a:pt x="0" y="0"/>
                    </a:moveTo>
                    <a:lnTo>
                      <a:pt x="0" y="8029"/>
                    </a:lnTo>
                    <a:lnTo>
                      <a:pt x="2053" y="8029"/>
                    </a:lnTo>
                    <a:lnTo>
                      <a:pt x="20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0"/>
              <p:cNvSpPr/>
              <p:nvPr/>
            </p:nvSpPr>
            <p:spPr>
              <a:xfrm>
                <a:off x="7835575" y="745675"/>
                <a:ext cx="185150" cy="450950"/>
              </a:xfrm>
              <a:custGeom>
                <a:avLst/>
                <a:gdLst/>
                <a:ahLst/>
                <a:cxnLst/>
                <a:rect l="l" t="t" r="r" b="b"/>
                <a:pathLst>
                  <a:path w="7406" h="18038" extrusionOk="0">
                    <a:moveTo>
                      <a:pt x="3813" y="1"/>
                    </a:moveTo>
                    <a:lnTo>
                      <a:pt x="1" y="807"/>
                    </a:lnTo>
                    <a:lnTo>
                      <a:pt x="3593" y="18038"/>
                    </a:lnTo>
                    <a:lnTo>
                      <a:pt x="7406" y="17231"/>
                    </a:lnTo>
                    <a:lnTo>
                      <a:pt x="38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0"/>
              <p:cNvSpPr/>
              <p:nvPr/>
            </p:nvSpPr>
            <p:spPr>
              <a:xfrm>
                <a:off x="7843825" y="784175"/>
                <a:ext cx="100850" cy="44925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1797" extrusionOk="0">
                    <a:moveTo>
                      <a:pt x="3813" y="1"/>
                    </a:moveTo>
                    <a:lnTo>
                      <a:pt x="1" y="770"/>
                    </a:lnTo>
                    <a:lnTo>
                      <a:pt x="184" y="1797"/>
                    </a:lnTo>
                    <a:lnTo>
                      <a:pt x="4033" y="990"/>
                    </a:lnTo>
                    <a:lnTo>
                      <a:pt x="38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0"/>
              <p:cNvSpPr/>
              <p:nvPr/>
            </p:nvSpPr>
            <p:spPr>
              <a:xfrm>
                <a:off x="7912575" y="1114125"/>
                <a:ext cx="100825" cy="44925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1797" extrusionOk="0">
                    <a:moveTo>
                      <a:pt x="3813" y="0"/>
                    </a:moveTo>
                    <a:lnTo>
                      <a:pt x="0" y="807"/>
                    </a:lnTo>
                    <a:lnTo>
                      <a:pt x="220" y="1797"/>
                    </a:lnTo>
                    <a:lnTo>
                      <a:pt x="4033" y="990"/>
                    </a:lnTo>
                    <a:lnTo>
                      <a:pt x="38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20"/>
              <p:cNvSpPr/>
              <p:nvPr/>
            </p:nvSpPr>
            <p:spPr>
              <a:xfrm>
                <a:off x="7882325" y="868500"/>
                <a:ext cx="91675" cy="207150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8286" extrusionOk="0">
                    <a:moveTo>
                      <a:pt x="2017" y="0"/>
                    </a:moveTo>
                    <a:lnTo>
                      <a:pt x="0" y="404"/>
                    </a:lnTo>
                    <a:lnTo>
                      <a:pt x="1650" y="8286"/>
                    </a:lnTo>
                    <a:lnTo>
                      <a:pt x="3666" y="7846"/>
                    </a:lnTo>
                    <a:lnTo>
                      <a:pt x="201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20"/>
              <p:cNvSpPr/>
              <p:nvPr/>
            </p:nvSpPr>
            <p:spPr>
              <a:xfrm>
                <a:off x="7678863" y="882250"/>
                <a:ext cx="67850" cy="314375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12575" extrusionOk="0">
                    <a:moveTo>
                      <a:pt x="1" y="0"/>
                    </a:moveTo>
                    <a:lnTo>
                      <a:pt x="1" y="12575"/>
                    </a:lnTo>
                    <a:lnTo>
                      <a:pt x="2714" y="12575"/>
                    </a:lnTo>
                    <a:lnTo>
                      <a:pt x="271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20"/>
            <p:cNvSpPr/>
            <p:nvPr/>
          </p:nvSpPr>
          <p:spPr>
            <a:xfrm flipH="1">
              <a:off x="8248005" y="2189524"/>
              <a:ext cx="82185" cy="194567"/>
            </a:xfrm>
            <a:custGeom>
              <a:avLst/>
              <a:gdLst/>
              <a:ahLst/>
              <a:cxnLst/>
              <a:rect l="l" t="t" r="r" b="b"/>
              <a:pathLst>
                <a:path w="2311" h="8030" extrusionOk="0">
                  <a:moveTo>
                    <a:pt x="1" y="1"/>
                  </a:moveTo>
                  <a:lnTo>
                    <a:pt x="1" y="8029"/>
                  </a:lnTo>
                  <a:lnTo>
                    <a:pt x="2310" y="8029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0"/>
            <p:cNvSpPr/>
            <p:nvPr/>
          </p:nvSpPr>
          <p:spPr>
            <a:xfrm flipH="1">
              <a:off x="8121545" y="2360079"/>
              <a:ext cx="126496" cy="24884"/>
            </a:xfrm>
            <a:custGeom>
              <a:avLst/>
              <a:gdLst/>
              <a:ahLst/>
              <a:cxnLst/>
              <a:rect l="l" t="t" r="r" b="b"/>
              <a:pathLst>
                <a:path w="3557" h="1027" extrusionOk="0">
                  <a:moveTo>
                    <a:pt x="0" y="0"/>
                  </a:moveTo>
                  <a:lnTo>
                    <a:pt x="0" y="1027"/>
                  </a:lnTo>
                  <a:lnTo>
                    <a:pt x="3556" y="1027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0"/>
            <p:cNvSpPr/>
            <p:nvPr/>
          </p:nvSpPr>
          <p:spPr>
            <a:xfrm flipH="1">
              <a:off x="7507487" y="2022531"/>
              <a:ext cx="143459" cy="43541"/>
            </a:xfrm>
            <a:custGeom>
              <a:avLst/>
              <a:gdLst/>
              <a:ahLst/>
              <a:cxnLst/>
              <a:rect l="l" t="t" r="r" b="b"/>
              <a:pathLst>
                <a:path w="4034" h="1797" extrusionOk="0">
                  <a:moveTo>
                    <a:pt x="3813" y="1"/>
                  </a:moveTo>
                  <a:lnTo>
                    <a:pt x="1" y="770"/>
                  </a:lnTo>
                  <a:lnTo>
                    <a:pt x="184" y="1797"/>
                  </a:lnTo>
                  <a:lnTo>
                    <a:pt x="4033" y="990"/>
                  </a:lnTo>
                  <a:lnTo>
                    <a:pt x="38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5" name="Google Shape;1465;p20"/>
            <p:cNvGrpSpPr/>
            <p:nvPr/>
          </p:nvGrpSpPr>
          <p:grpSpPr>
            <a:xfrm>
              <a:off x="7430969" y="2591991"/>
              <a:ext cx="984368" cy="344707"/>
              <a:chOff x="937650" y="3222250"/>
              <a:chExt cx="895450" cy="355625"/>
            </a:xfrm>
          </p:grpSpPr>
          <p:sp>
            <p:nvSpPr>
              <p:cNvPr id="1466" name="Google Shape;1466;p20"/>
              <p:cNvSpPr/>
              <p:nvPr/>
            </p:nvSpPr>
            <p:spPr>
              <a:xfrm>
                <a:off x="1077875" y="3235100"/>
                <a:ext cx="220000" cy="342775"/>
              </a:xfrm>
              <a:custGeom>
                <a:avLst/>
                <a:gdLst/>
                <a:ahLst/>
                <a:cxnLst/>
                <a:rect l="l" t="t" r="r" b="b"/>
                <a:pathLst>
                  <a:path w="8800" h="13711" extrusionOk="0">
                    <a:moveTo>
                      <a:pt x="4363" y="0"/>
                    </a:moveTo>
                    <a:lnTo>
                      <a:pt x="1541" y="37"/>
                    </a:lnTo>
                    <a:cubicBezTo>
                      <a:pt x="1467" y="37"/>
                      <a:pt x="1431" y="110"/>
                      <a:pt x="1431" y="183"/>
                    </a:cubicBezTo>
                    <a:lnTo>
                      <a:pt x="1431" y="293"/>
                    </a:lnTo>
                    <a:cubicBezTo>
                      <a:pt x="1101" y="477"/>
                      <a:pt x="1467" y="697"/>
                      <a:pt x="1467" y="697"/>
                    </a:cubicBezTo>
                    <a:lnTo>
                      <a:pt x="1467" y="1173"/>
                    </a:lnTo>
                    <a:cubicBezTo>
                      <a:pt x="1137" y="1320"/>
                      <a:pt x="1137" y="1796"/>
                      <a:pt x="1467" y="1980"/>
                    </a:cubicBezTo>
                    <a:cubicBezTo>
                      <a:pt x="551" y="2713"/>
                      <a:pt x="1" y="3849"/>
                      <a:pt x="38" y="5059"/>
                    </a:cubicBezTo>
                    <a:cubicBezTo>
                      <a:pt x="38" y="6929"/>
                      <a:pt x="258" y="12208"/>
                      <a:pt x="441" y="13711"/>
                    </a:cubicBezTo>
                    <a:lnTo>
                      <a:pt x="8506" y="13711"/>
                    </a:lnTo>
                    <a:cubicBezTo>
                      <a:pt x="8653" y="12355"/>
                      <a:pt x="8799" y="6892"/>
                      <a:pt x="8763" y="4986"/>
                    </a:cubicBezTo>
                    <a:cubicBezTo>
                      <a:pt x="8763" y="3776"/>
                      <a:pt x="8249" y="2640"/>
                      <a:pt x="7296" y="1906"/>
                    </a:cubicBezTo>
                    <a:cubicBezTo>
                      <a:pt x="7626" y="1760"/>
                      <a:pt x="7626" y="1283"/>
                      <a:pt x="7296" y="1100"/>
                    </a:cubicBezTo>
                    <a:lnTo>
                      <a:pt x="7296" y="660"/>
                    </a:lnTo>
                    <a:cubicBezTo>
                      <a:pt x="7296" y="660"/>
                      <a:pt x="7626" y="440"/>
                      <a:pt x="7333" y="220"/>
                    </a:cubicBezTo>
                    <a:lnTo>
                      <a:pt x="7333" y="110"/>
                    </a:lnTo>
                    <a:cubicBezTo>
                      <a:pt x="7333" y="37"/>
                      <a:pt x="7260" y="0"/>
                      <a:pt x="71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0"/>
              <p:cNvSpPr/>
              <p:nvPr/>
            </p:nvSpPr>
            <p:spPr>
              <a:xfrm>
                <a:off x="1098975" y="3222250"/>
                <a:ext cx="176900" cy="33025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1321" extrusionOk="0">
                    <a:moveTo>
                      <a:pt x="257" y="1"/>
                    </a:moveTo>
                    <a:lnTo>
                      <a:pt x="0" y="1321"/>
                    </a:lnTo>
                    <a:lnTo>
                      <a:pt x="7076" y="1321"/>
                    </a:lnTo>
                    <a:lnTo>
                      <a:pt x="68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20"/>
              <p:cNvSpPr/>
              <p:nvPr/>
            </p:nvSpPr>
            <p:spPr>
              <a:xfrm>
                <a:off x="937650" y="3313000"/>
                <a:ext cx="219075" cy="264875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10595" extrusionOk="0">
                    <a:moveTo>
                      <a:pt x="7150" y="0"/>
                    </a:moveTo>
                    <a:lnTo>
                      <a:pt x="4363" y="37"/>
                    </a:lnTo>
                    <a:lnTo>
                      <a:pt x="1541" y="37"/>
                    </a:lnTo>
                    <a:cubicBezTo>
                      <a:pt x="1467" y="37"/>
                      <a:pt x="1394" y="110"/>
                      <a:pt x="1394" y="183"/>
                    </a:cubicBezTo>
                    <a:lnTo>
                      <a:pt x="1394" y="293"/>
                    </a:lnTo>
                    <a:cubicBezTo>
                      <a:pt x="1101" y="477"/>
                      <a:pt x="1431" y="697"/>
                      <a:pt x="1431" y="697"/>
                    </a:cubicBezTo>
                    <a:lnTo>
                      <a:pt x="1431" y="1137"/>
                    </a:lnTo>
                    <a:cubicBezTo>
                      <a:pt x="1101" y="1320"/>
                      <a:pt x="1101" y="1797"/>
                      <a:pt x="1431" y="1980"/>
                    </a:cubicBezTo>
                    <a:cubicBezTo>
                      <a:pt x="514" y="2713"/>
                      <a:pt x="1" y="3849"/>
                      <a:pt x="1" y="5059"/>
                    </a:cubicBezTo>
                    <a:cubicBezTo>
                      <a:pt x="1" y="6929"/>
                      <a:pt x="1504" y="9092"/>
                      <a:pt x="1651" y="10595"/>
                    </a:cubicBezTo>
                    <a:lnTo>
                      <a:pt x="6930" y="10595"/>
                    </a:lnTo>
                    <a:cubicBezTo>
                      <a:pt x="7076" y="9239"/>
                      <a:pt x="8763" y="6892"/>
                      <a:pt x="8726" y="4986"/>
                    </a:cubicBezTo>
                    <a:cubicBezTo>
                      <a:pt x="8763" y="3776"/>
                      <a:pt x="8213" y="2676"/>
                      <a:pt x="7260" y="1906"/>
                    </a:cubicBezTo>
                    <a:cubicBezTo>
                      <a:pt x="7590" y="1760"/>
                      <a:pt x="7590" y="1283"/>
                      <a:pt x="7260" y="1100"/>
                    </a:cubicBezTo>
                    <a:lnTo>
                      <a:pt x="7260" y="660"/>
                    </a:lnTo>
                    <a:cubicBezTo>
                      <a:pt x="7260" y="660"/>
                      <a:pt x="7626" y="440"/>
                      <a:pt x="7296" y="257"/>
                    </a:cubicBezTo>
                    <a:lnTo>
                      <a:pt x="7296" y="110"/>
                    </a:lnTo>
                    <a:cubicBezTo>
                      <a:pt x="7296" y="37"/>
                      <a:pt x="7223" y="0"/>
                      <a:pt x="71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20"/>
              <p:cNvSpPr/>
              <p:nvPr/>
            </p:nvSpPr>
            <p:spPr>
              <a:xfrm>
                <a:off x="957825" y="3300150"/>
                <a:ext cx="176900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1358" extrusionOk="0">
                    <a:moveTo>
                      <a:pt x="257" y="1"/>
                    </a:moveTo>
                    <a:lnTo>
                      <a:pt x="0" y="1357"/>
                    </a:lnTo>
                    <a:lnTo>
                      <a:pt x="7076" y="1357"/>
                    </a:lnTo>
                    <a:lnTo>
                      <a:pt x="68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0"/>
              <p:cNvSpPr/>
              <p:nvPr/>
            </p:nvSpPr>
            <p:spPr>
              <a:xfrm>
                <a:off x="1390425" y="3280000"/>
                <a:ext cx="191575" cy="297875"/>
              </a:xfrm>
              <a:custGeom>
                <a:avLst/>
                <a:gdLst/>
                <a:ahLst/>
                <a:cxnLst/>
                <a:rect l="l" t="t" r="r" b="b"/>
                <a:pathLst>
                  <a:path w="7663" h="11915" extrusionOk="0">
                    <a:moveTo>
                      <a:pt x="6232" y="0"/>
                    </a:moveTo>
                    <a:lnTo>
                      <a:pt x="3776" y="37"/>
                    </a:lnTo>
                    <a:lnTo>
                      <a:pt x="1320" y="37"/>
                    </a:lnTo>
                    <a:cubicBezTo>
                      <a:pt x="1283" y="37"/>
                      <a:pt x="1210" y="74"/>
                      <a:pt x="1210" y="147"/>
                    </a:cubicBezTo>
                    <a:lnTo>
                      <a:pt x="1210" y="257"/>
                    </a:lnTo>
                    <a:cubicBezTo>
                      <a:pt x="953" y="440"/>
                      <a:pt x="1246" y="624"/>
                      <a:pt x="1246" y="624"/>
                    </a:cubicBezTo>
                    <a:lnTo>
                      <a:pt x="1246" y="990"/>
                    </a:lnTo>
                    <a:cubicBezTo>
                      <a:pt x="953" y="1100"/>
                      <a:pt x="953" y="1577"/>
                      <a:pt x="1246" y="1687"/>
                    </a:cubicBezTo>
                    <a:cubicBezTo>
                      <a:pt x="440" y="2347"/>
                      <a:pt x="0" y="3373"/>
                      <a:pt x="37" y="4400"/>
                    </a:cubicBezTo>
                    <a:cubicBezTo>
                      <a:pt x="37" y="6013"/>
                      <a:pt x="257" y="10632"/>
                      <a:pt x="403" y="11915"/>
                    </a:cubicBezTo>
                    <a:lnTo>
                      <a:pt x="7405" y="11915"/>
                    </a:lnTo>
                    <a:cubicBezTo>
                      <a:pt x="7515" y="10705"/>
                      <a:pt x="7662" y="5976"/>
                      <a:pt x="7625" y="4326"/>
                    </a:cubicBezTo>
                    <a:cubicBezTo>
                      <a:pt x="7625" y="3300"/>
                      <a:pt x="7149" y="2310"/>
                      <a:pt x="6342" y="1687"/>
                    </a:cubicBezTo>
                    <a:cubicBezTo>
                      <a:pt x="6636" y="1540"/>
                      <a:pt x="6636" y="1100"/>
                      <a:pt x="6342" y="954"/>
                    </a:cubicBezTo>
                    <a:lnTo>
                      <a:pt x="6342" y="587"/>
                    </a:lnTo>
                    <a:cubicBezTo>
                      <a:pt x="6342" y="587"/>
                      <a:pt x="6636" y="404"/>
                      <a:pt x="6342" y="220"/>
                    </a:cubicBezTo>
                    <a:lnTo>
                      <a:pt x="6342" y="110"/>
                    </a:lnTo>
                    <a:cubicBezTo>
                      <a:pt x="6342" y="74"/>
                      <a:pt x="6306" y="0"/>
                      <a:pt x="62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0"/>
              <p:cNvSpPr/>
              <p:nvPr/>
            </p:nvSpPr>
            <p:spPr>
              <a:xfrm>
                <a:off x="1408750" y="3269000"/>
                <a:ext cx="153075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6123" h="1174" extrusionOk="0">
                    <a:moveTo>
                      <a:pt x="220" y="0"/>
                    </a:moveTo>
                    <a:lnTo>
                      <a:pt x="0" y="1174"/>
                    </a:lnTo>
                    <a:lnTo>
                      <a:pt x="6123" y="1174"/>
                    </a:lnTo>
                    <a:lnTo>
                      <a:pt x="59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20"/>
              <p:cNvSpPr/>
              <p:nvPr/>
            </p:nvSpPr>
            <p:spPr>
              <a:xfrm>
                <a:off x="1250200" y="3390900"/>
                <a:ext cx="220900" cy="186975"/>
              </a:xfrm>
              <a:custGeom>
                <a:avLst/>
                <a:gdLst/>
                <a:ahLst/>
                <a:cxnLst/>
                <a:rect l="l" t="t" r="r" b="b"/>
                <a:pathLst>
                  <a:path w="8836" h="7479" extrusionOk="0">
                    <a:moveTo>
                      <a:pt x="7185" y="0"/>
                    </a:moveTo>
                    <a:lnTo>
                      <a:pt x="4363" y="37"/>
                    </a:lnTo>
                    <a:lnTo>
                      <a:pt x="1540" y="37"/>
                    </a:lnTo>
                    <a:cubicBezTo>
                      <a:pt x="1466" y="74"/>
                      <a:pt x="1430" y="110"/>
                      <a:pt x="1430" y="184"/>
                    </a:cubicBezTo>
                    <a:lnTo>
                      <a:pt x="1430" y="294"/>
                    </a:lnTo>
                    <a:cubicBezTo>
                      <a:pt x="1100" y="514"/>
                      <a:pt x="1466" y="697"/>
                      <a:pt x="1466" y="697"/>
                    </a:cubicBezTo>
                    <a:lnTo>
                      <a:pt x="1466" y="1173"/>
                    </a:lnTo>
                    <a:cubicBezTo>
                      <a:pt x="1137" y="1357"/>
                      <a:pt x="1137" y="1797"/>
                      <a:pt x="1466" y="1980"/>
                    </a:cubicBezTo>
                    <a:cubicBezTo>
                      <a:pt x="513" y="2750"/>
                      <a:pt x="0" y="3886"/>
                      <a:pt x="37" y="5059"/>
                    </a:cubicBezTo>
                    <a:cubicBezTo>
                      <a:pt x="37" y="6929"/>
                      <a:pt x="257" y="5976"/>
                      <a:pt x="440" y="7479"/>
                    </a:cubicBezTo>
                    <a:lnTo>
                      <a:pt x="8542" y="7479"/>
                    </a:lnTo>
                    <a:cubicBezTo>
                      <a:pt x="8652" y="6123"/>
                      <a:pt x="8835" y="6892"/>
                      <a:pt x="8762" y="4986"/>
                    </a:cubicBezTo>
                    <a:cubicBezTo>
                      <a:pt x="8762" y="3813"/>
                      <a:pt x="8249" y="2676"/>
                      <a:pt x="7295" y="1943"/>
                    </a:cubicBezTo>
                    <a:cubicBezTo>
                      <a:pt x="7625" y="1760"/>
                      <a:pt x="7625" y="1283"/>
                      <a:pt x="7295" y="1137"/>
                    </a:cubicBezTo>
                    <a:lnTo>
                      <a:pt x="7295" y="660"/>
                    </a:lnTo>
                    <a:cubicBezTo>
                      <a:pt x="7295" y="660"/>
                      <a:pt x="7662" y="440"/>
                      <a:pt x="7332" y="257"/>
                    </a:cubicBezTo>
                    <a:lnTo>
                      <a:pt x="7332" y="147"/>
                    </a:lnTo>
                    <a:cubicBezTo>
                      <a:pt x="7332" y="74"/>
                      <a:pt x="7259" y="0"/>
                      <a:pt x="71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20"/>
              <p:cNvSpPr/>
              <p:nvPr/>
            </p:nvSpPr>
            <p:spPr>
              <a:xfrm>
                <a:off x="1271275" y="3378075"/>
                <a:ext cx="176900" cy="33925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1357" extrusionOk="0">
                    <a:moveTo>
                      <a:pt x="257" y="0"/>
                    </a:moveTo>
                    <a:lnTo>
                      <a:pt x="0" y="1356"/>
                    </a:lnTo>
                    <a:lnTo>
                      <a:pt x="7076" y="1356"/>
                    </a:lnTo>
                    <a:lnTo>
                      <a:pt x="681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20"/>
              <p:cNvSpPr/>
              <p:nvPr/>
            </p:nvSpPr>
            <p:spPr>
              <a:xfrm>
                <a:off x="1613125" y="3390900"/>
                <a:ext cx="219975" cy="186975"/>
              </a:xfrm>
              <a:custGeom>
                <a:avLst/>
                <a:gdLst/>
                <a:ahLst/>
                <a:cxnLst/>
                <a:rect l="l" t="t" r="r" b="b"/>
                <a:pathLst>
                  <a:path w="8799" h="7479" extrusionOk="0">
                    <a:moveTo>
                      <a:pt x="7149" y="0"/>
                    </a:moveTo>
                    <a:lnTo>
                      <a:pt x="4363" y="37"/>
                    </a:lnTo>
                    <a:lnTo>
                      <a:pt x="1540" y="37"/>
                    </a:lnTo>
                    <a:cubicBezTo>
                      <a:pt x="1467" y="74"/>
                      <a:pt x="1394" y="110"/>
                      <a:pt x="1394" y="184"/>
                    </a:cubicBezTo>
                    <a:lnTo>
                      <a:pt x="1394" y="294"/>
                    </a:lnTo>
                    <a:cubicBezTo>
                      <a:pt x="1064" y="514"/>
                      <a:pt x="1430" y="697"/>
                      <a:pt x="1430" y="697"/>
                    </a:cubicBezTo>
                    <a:lnTo>
                      <a:pt x="1430" y="1173"/>
                    </a:lnTo>
                    <a:cubicBezTo>
                      <a:pt x="1100" y="1357"/>
                      <a:pt x="1100" y="1797"/>
                      <a:pt x="1430" y="1980"/>
                    </a:cubicBezTo>
                    <a:cubicBezTo>
                      <a:pt x="514" y="2750"/>
                      <a:pt x="0" y="3886"/>
                      <a:pt x="37" y="5059"/>
                    </a:cubicBezTo>
                    <a:cubicBezTo>
                      <a:pt x="37" y="6929"/>
                      <a:pt x="257" y="5976"/>
                      <a:pt x="404" y="7479"/>
                    </a:cubicBezTo>
                    <a:lnTo>
                      <a:pt x="8506" y="7479"/>
                    </a:lnTo>
                    <a:cubicBezTo>
                      <a:pt x="8652" y="6123"/>
                      <a:pt x="8799" y="6892"/>
                      <a:pt x="8726" y="4986"/>
                    </a:cubicBezTo>
                    <a:cubicBezTo>
                      <a:pt x="8762" y="3813"/>
                      <a:pt x="8212" y="2676"/>
                      <a:pt x="7259" y="1943"/>
                    </a:cubicBezTo>
                    <a:cubicBezTo>
                      <a:pt x="7589" y="1760"/>
                      <a:pt x="7589" y="1283"/>
                      <a:pt x="7259" y="1137"/>
                    </a:cubicBezTo>
                    <a:lnTo>
                      <a:pt x="7259" y="660"/>
                    </a:lnTo>
                    <a:cubicBezTo>
                      <a:pt x="7259" y="660"/>
                      <a:pt x="7626" y="440"/>
                      <a:pt x="7296" y="257"/>
                    </a:cubicBezTo>
                    <a:lnTo>
                      <a:pt x="7296" y="147"/>
                    </a:lnTo>
                    <a:cubicBezTo>
                      <a:pt x="7296" y="74"/>
                      <a:pt x="7223" y="0"/>
                      <a:pt x="71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20"/>
              <p:cNvSpPr/>
              <p:nvPr/>
            </p:nvSpPr>
            <p:spPr>
              <a:xfrm>
                <a:off x="1633300" y="3378075"/>
                <a:ext cx="176900" cy="33925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1357" extrusionOk="0">
                    <a:moveTo>
                      <a:pt x="257" y="0"/>
                    </a:moveTo>
                    <a:lnTo>
                      <a:pt x="0" y="1356"/>
                    </a:lnTo>
                    <a:lnTo>
                      <a:pt x="7075" y="1356"/>
                    </a:lnTo>
                    <a:lnTo>
                      <a:pt x="681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20"/>
              <p:cNvSpPr/>
              <p:nvPr/>
            </p:nvSpPr>
            <p:spPr>
              <a:xfrm>
                <a:off x="1503150" y="3337725"/>
                <a:ext cx="199825" cy="240150"/>
              </a:xfrm>
              <a:custGeom>
                <a:avLst/>
                <a:gdLst/>
                <a:ahLst/>
                <a:cxnLst/>
                <a:rect l="l" t="t" r="r" b="b"/>
                <a:pathLst>
                  <a:path w="7993" h="9606" extrusionOk="0">
                    <a:moveTo>
                      <a:pt x="6489" y="1"/>
                    </a:moveTo>
                    <a:lnTo>
                      <a:pt x="3960" y="38"/>
                    </a:lnTo>
                    <a:lnTo>
                      <a:pt x="1393" y="74"/>
                    </a:lnTo>
                    <a:cubicBezTo>
                      <a:pt x="1320" y="74"/>
                      <a:pt x="1283" y="111"/>
                      <a:pt x="1283" y="184"/>
                    </a:cubicBezTo>
                    <a:lnTo>
                      <a:pt x="1283" y="294"/>
                    </a:lnTo>
                    <a:cubicBezTo>
                      <a:pt x="990" y="441"/>
                      <a:pt x="1320" y="661"/>
                      <a:pt x="1320" y="661"/>
                    </a:cubicBezTo>
                    <a:lnTo>
                      <a:pt x="1320" y="1064"/>
                    </a:lnTo>
                    <a:cubicBezTo>
                      <a:pt x="953" y="1174"/>
                      <a:pt x="953" y="1651"/>
                      <a:pt x="1320" y="1797"/>
                    </a:cubicBezTo>
                    <a:cubicBezTo>
                      <a:pt x="477" y="2494"/>
                      <a:pt x="0" y="3520"/>
                      <a:pt x="37" y="4584"/>
                    </a:cubicBezTo>
                    <a:cubicBezTo>
                      <a:pt x="37" y="6270"/>
                      <a:pt x="1357" y="8250"/>
                      <a:pt x="1503" y="9606"/>
                    </a:cubicBezTo>
                    <a:lnTo>
                      <a:pt x="6306" y="9606"/>
                    </a:lnTo>
                    <a:cubicBezTo>
                      <a:pt x="6452" y="8360"/>
                      <a:pt x="7992" y="6233"/>
                      <a:pt x="7956" y="4510"/>
                    </a:cubicBezTo>
                    <a:cubicBezTo>
                      <a:pt x="7956" y="3447"/>
                      <a:pt x="7479" y="2421"/>
                      <a:pt x="6636" y="1761"/>
                    </a:cubicBezTo>
                    <a:cubicBezTo>
                      <a:pt x="6966" y="1614"/>
                      <a:pt x="6966" y="1137"/>
                      <a:pt x="6636" y="991"/>
                    </a:cubicBezTo>
                    <a:lnTo>
                      <a:pt x="6636" y="588"/>
                    </a:lnTo>
                    <a:cubicBezTo>
                      <a:pt x="6636" y="588"/>
                      <a:pt x="6929" y="404"/>
                      <a:pt x="6636" y="221"/>
                    </a:cubicBezTo>
                    <a:lnTo>
                      <a:pt x="6636" y="111"/>
                    </a:lnTo>
                    <a:cubicBezTo>
                      <a:pt x="6636" y="74"/>
                      <a:pt x="6562" y="1"/>
                      <a:pt x="6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20"/>
              <p:cNvSpPr/>
              <p:nvPr/>
            </p:nvSpPr>
            <p:spPr>
              <a:xfrm>
                <a:off x="1522400" y="3325825"/>
                <a:ext cx="160400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211" extrusionOk="0">
                    <a:moveTo>
                      <a:pt x="257" y="0"/>
                    </a:moveTo>
                    <a:lnTo>
                      <a:pt x="0" y="1210"/>
                    </a:lnTo>
                    <a:lnTo>
                      <a:pt x="6416" y="1210"/>
                    </a:lnTo>
                    <a:lnTo>
                      <a:pt x="619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20"/>
            <p:cNvGrpSpPr/>
            <p:nvPr/>
          </p:nvGrpSpPr>
          <p:grpSpPr>
            <a:xfrm>
              <a:off x="7620410" y="3258750"/>
              <a:ext cx="605526" cy="208200"/>
              <a:chOff x="7138068" y="2592629"/>
              <a:chExt cx="701246" cy="232678"/>
            </a:xfrm>
          </p:grpSpPr>
          <p:sp>
            <p:nvSpPr>
              <p:cNvPr id="1479" name="Google Shape;1479;p20"/>
              <p:cNvSpPr/>
              <p:nvPr/>
            </p:nvSpPr>
            <p:spPr>
              <a:xfrm>
                <a:off x="7185238" y="2709332"/>
                <a:ext cx="653262" cy="115975"/>
              </a:xfrm>
              <a:custGeom>
                <a:avLst/>
                <a:gdLst/>
                <a:ahLst/>
                <a:cxnLst/>
                <a:rect l="l" t="t" r="r" b="b"/>
                <a:pathLst>
                  <a:path w="15248" h="2707" extrusionOk="0">
                    <a:moveTo>
                      <a:pt x="1" y="1"/>
                    </a:moveTo>
                    <a:lnTo>
                      <a:pt x="1" y="2397"/>
                    </a:lnTo>
                    <a:lnTo>
                      <a:pt x="8194" y="2706"/>
                    </a:lnTo>
                    <a:lnTo>
                      <a:pt x="15247" y="2706"/>
                    </a:lnTo>
                    <a:lnTo>
                      <a:pt x="152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20"/>
              <p:cNvSpPr/>
              <p:nvPr/>
            </p:nvSpPr>
            <p:spPr>
              <a:xfrm>
                <a:off x="7185238" y="2702734"/>
                <a:ext cx="351094" cy="122572"/>
              </a:xfrm>
              <a:custGeom>
                <a:avLst/>
                <a:gdLst/>
                <a:ahLst/>
                <a:cxnLst/>
                <a:rect l="l" t="t" r="r" b="b"/>
                <a:pathLst>
                  <a:path w="8195" h="2861" extrusionOk="0">
                    <a:moveTo>
                      <a:pt x="1" y="0"/>
                    </a:moveTo>
                    <a:lnTo>
                      <a:pt x="1" y="2551"/>
                    </a:lnTo>
                    <a:lnTo>
                      <a:pt x="8194" y="2860"/>
                    </a:lnTo>
                    <a:lnTo>
                      <a:pt x="8194" y="15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20"/>
              <p:cNvSpPr/>
              <p:nvPr/>
            </p:nvSpPr>
            <p:spPr>
              <a:xfrm>
                <a:off x="7565251" y="2721756"/>
                <a:ext cx="273249" cy="92797"/>
              </a:xfrm>
              <a:custGeom>
                <a:avLst/>
                <a:gdLst/>
                <a:ahLst/>
                <a:cxnLst/>
                <a:rect l="l" t="t" r="r" b="b"/>
                <a:pathLst>
                  <a:path w="6378" h="2166" extrusionOk="0">
                    <a:moveTo>
                      <a:pt x="0" y="1"/>
                    </a:moveTo>
                    <a:lnTo>
                      <a:pt x="0" y="2049"/>
                    </a:lnTo>
                    <a:lnTo>
                      <a:pt x="6377" y="2165"/>
                    </a:lnTo>
                    <a:lnTo>
                      <a:pt x="637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20"/>
              <p:cNvSpPr/>
              <p:nvPr/>
            </p:nvSpPr>
            <p:spPr>
              <a:xfrm>
                <a:off x="7599182" y="2737480"/>
                <a:ext cx="239318" cy="10839"/>
              </a:xfrm>
              <a:custGeom>
                <a:avLst/>
                <a:gdLst/>
                <a:ahLst/>
                <a:cxnLst/>
                <a:rect l="l" t="t" r="r" b="b"/>
                <a:pathLst>
                  <a:path w="5586" h="253" extrusionOk="0">
                    <a:moveTo>
                      <a:pt x="5585" y="1"/>
                    </a:moveTo>
                    <a:lnTo>
                      <a:pt x="1" y="117"/>
                    </a:lnTo>
                    <a:lnTo>
                      <a:pt x="5585" y="252"/>
                    </a:lnTo>
                    <a:lnTo>
                      <a:pt x="558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20"/>
              <p:cNvSpPr/>
              <p:nvPr/>
            </p:nvSpPr>
            <p:spPr>
              <a:xfrm>
                <a:off x="7675356" y="2776423"/>
                <a:ext cx="163958" cy="9982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233" extrusionOk="0">
                    <a:moveTo>
                      <a:pt x="1" y="0"/>
                    </a:moveTo>
                    <a:lnTo>
                      <a:pt x="3807" y="232"/>
                    </a:lnTo>
                    <a:lnTo>
                      <a:pt x="38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20"/>
              <p:cNvSpPr/>
              <p:nvPr/>
            </p:nvSpPr>
            <p:spPr>
              <a:xfrm>
                <a:off x="7138068" y="2592629"/>
                <a:ext cx="653220" cy="116746"/>
              </a:xfrm>
              <a:custGeom>
                <a:avLst/>
                <a:gdLst/>
                <a:ahLst/>
                <a:cxnLst/>
                <a:rect l="l" t="t" r="r" b="b"/>
                <a:pathLst>
                  <a:path w="15247" h="2725" extrusionOk="0">
                    <a:moveTo>
                      <a:pt x="0" y="0"/>
                    </a:moveTo>
                    <a:lnTo>
                      <a:pt x="0" y="2416"/>
                    </a:lnTo>
                    <a:lnTo>
                      <a:pt x="8194" y="2725"/>
                    </a:lnTo>
                    <a:lnTo>
                      <a:pt x="15247" y="2725"/>
                    </a:lnTo>
                    <a:lnTo>
                      <a:pt x="1524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20"/>
              <p:cNvSpPr/>
              <p:nvPr/>
            </p:nvSpPr>
            <p:spPr>
              <a:xfrm>
                <a:off x="7138068" y="2592629"/>
                <a:ext cx="351051" cy="116746"/>
              </a:xfrm>
              <a:custGeom>
                <a:avLst/>
                <a:gdLst/>
                <a:ahLst/>
                <a:cxnLst/>
                <a:rect l="l" t="t" r="r" b="b"/>
                <a:pathLst>
                  <a:path w="8194" h="2725" extrusionOk="0">
                    <a:moveTo>
                      <a:pt x="0" y="0"/>
                    </a:moveTo>
                    <a:lnTo>
                      <a:pt x="0" y="2570"/>
                    </a:lnTo>
                    <a:lnTo>
                      <a:pt x="8194" y="2725"/>
                    </a:lnTo>
                    <a:lnTo>
                      <a:pt x="819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20"/>
              <p:cNvSpPr/>
              <p:nvPr/>
            </p:nvSpPr>
            <p:spPr>
              <a:xfrm>
                <a:off x="7518038" y="2605053"/>
                <a:ext cx="273249" cy="92754"/>
              </a:xfrm>
              <a:custGeom>
                <a:avLst/>
                <a:gdLst/>
                <a:ahLst/>
                <a:cxnLst/>
                <a:rect l="l" t="t" r="r" b="b"/>
                <a:pathLst>
                  <a:path w="6378" h="2165" extrusionOk="0">
                    <a:moveTo>
                      <a:pt x="1" y="0"/>
                    </a:moveTo>
                    <a:lnTo>
                      <a:pt x="1" y="2048"/>
                    </a:lnTo>
                    <a:lnTo>
                      <a:pt x="6378" y="2164"/>
                    </a:lnTo>
                    <a:lnTo>
                      <a:pt x="637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20"/>
              <p:cNvSpPr/>
              <p:nvPr/>
            </p:nvSpPr>
            <p:spPr>
              <a:xfrm>
                <a:off x="7551155" y="2621591"/>
                <a:ext cx="240132" cy="9982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233" extrusionOk="0">
                    <a:moveTo>
                      <a:pt x="5605" y="1"/>
                    </a:moveTo>
                    <a:lnTo>
                      <a:pt x="1" y="116"/>
                    </a:lnTo>
                    <a:lnTo>
                      <a:pt x="5605" y="232"/>
                    </a:lnTo>
                    <a:lnTo>
                      <a:pt x="560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20"/>
              <p:cNvSpPr/>
              <p:nvPr/>
            </p:nvSpPr>
            <p:spPr>
              <a:xfrm>
                <a:off x="7627329" y="2659678"/>
                <a:ext cx="164815" cy="10796"/>
              </a:xfrm>
              <a:custGeom>
                <a:avLst/>
                <a:gdLst/>
                <a:ahLst/>
                <a:cxnLst/>
                <a:rect l="l" t="t" r="r" b="b"/>
                <a:pathLst>
                  <a:path w="3847" h="252" extrusionOk="0">
                    <a:moveTo>
                      <a:pt x="3846" y="0"/>
                    </a:moveTo>
                    <a:lnTo>
                      <a:pt x="1" y="20"/>
                    </a:lnTo>
                    <a:lnTo>
                      <a:pt x="3827" y="252"/>
                    </a:lnTo>
                    <a:lnTo>
                      <a:pt x="38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9" name="Google Shape;1489;p20"/>
            <p:cNvGrpSpPr/>
            <p:nvPr/>
          </p:nvGrpSpPr>
          <p:grpSpPr>
            <a:xfrm>
              <a:off x="7246784" y="1909017"/>
              <a:ext cx="1343141" cy="628234"/>
              <a:chOff x="7246784" y="1909017"/>
              <a:chExt cx="1343141" cy="628234"/>
            </a:xfrm>
          </p:grpSpPr>
          <p:sp>
            <p:nvSpPr>
              <p:cNvPr id="1490" name="Google Shape;1490;p20"/>
              <p:cNvSpPr/>
              <p:nvPr/>
            </p:nvSpPr>
            <p:spPr>
              <a:xfrm flipH="1">
                <a:off x="7246784" y="2346227"/>
                <a:ext cx="1343141" cy="37779"/>
              </a:xfrm>
              <a:custGeom>
                <a:avLst/>
                <a:gdLst/>
                <a:ahLst/>
                <a:cxnLst/>
                <a:rect l="l" t="t" r="r" b="b"/>
                <a:pathLst>
                  <a:path w="48245" h="1357" extrusionOk="0">
                    <a:moveTo>
                      <a:pt x="0" y="0"/>
                    </a:moveTo>
                    <a:lnTo>
                      <a:pt x="0" y="1357"/>
                    </a:lnTo>
                    <a:lnTo>
                      <a:pt x="48245" y="1357"/>
                    </a:lnTo>
                    <a:lnTo>
                      <a:pt x="4824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20"/>
              <p:cNvSpPr/>
              <p:nvPr/>
            </p:nvSpPr>
            <p:spPr>
              <a:xfrm flipH="1">
                <a:off x="7502940" y="2383978"/>
                <a:ext cx="1086985" cy="153120"/>
              </a:xfrm>
              <a:custGeom>
                <a:avLst/>
                <a:gdLst/>
                <a:ahLst/>
                <a:cxnLst/>
                <a:rect l="l" t="t" r="r" b="b"/>
                <a:pathLst>
                  <a:path w="39044" h="5500" extrusionOk="0">
                    <a:moveTo>
                      <a:pt x="0" y="1"/>
                    </a:moveTo>
                    <a:lnTo>
                      <a:pt x="0" y="5500"/>
                    </a:lnTo>
                    <a:lnTo>
                      <a:pt x="39043" y="5500"/>
                    </a:lnTo>
                    <a:lnTo>
                      <a:pt x="390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20"/>
              <p:cNvSpPr/>
              <p:nvPr/>
            </p:nvSpPr>
            <p:spPr>
              <a:xfrm flipH="1">
                <a:off x="7246784" y="2384131"/>
                <a:ext cx="256184" cy="15312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5500" extrusionOk="0">
                    <a:moveTo>
                      <a:pt x="0" y="0"/>
                    </a:moveTo>
                    <a:lnTo>
                      <a:pt x="0" y="5499"/>
                    </a:lnTo>
                    <a:lnTo>
                      <a:pt x="92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20"/>
              <p:cNvSpPr/>
              <p:nvPr/>
            </p:nvSpPr>
            <p:spPr>
              <a:xfrm flipH="1">
                <a:off x="7527046" y="1909017"/>
                <a:ext cx="406799" cy="437061"/>
              </a:xfrm>
              <a:custGeom>
                <a:avLst/>
                <a:gdLst/>
                <a:ahLst/>
                <a:cxnLst/>
                <a:rect l="l" t="t" r="r" b="b"/>
                <a:pathLst>
                  <a:path w="11439" h="18038" extrusionOk="0">
                    <a:moveTo>
                      <a:pt x="3813" y="1"/>
                    </a:moveTo>
                    <a:lnTo>
                      <a:pt x="0" y="807"/>
                    </a:lnTo>
                    <a:lnTo>
                      <a:pt x="3630" y="18038"/>
                    </a:lnTo>
                    <a:lnTo>
                      <a:pt x="11218" y="18038"/>
                    </a:lnTo>
                    <a:lnTo>
                      <a:pt x="1143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20"/>
              <p:cNvSpPr/>
              <p:nvPr/>
            </p:nvSpPr>
            <p:spPr>
              <a:xfrm flipH="1">
                <a:off x="7766951" y="1919678"/>
                <a:ext cx="260780" cy="426400"/>
              </a:xfrm>
              <a:custGeom>
                <a:avLst/>
                <a:gdLst/>
                <a:ahLst/>
                <a:cxnLst/>
                <a:rect l="l" t="t" r="r" b="b"/>
                <a:pathLst>
                  <a:path w="7333" h="17598" extrusionOk="0">
                    <a:moveTo>
                      <a:pt x="37" y="1"/>
                    </a:moveTo>
                    <a:lnTo>
                      <a:pt x="1" y="17598"/>
                    </a:lnTo>
                    <a:lnTo>
                      <a:pt x="6380" y="17598"/>
                    </a:lnTo>
                    <a:lnTo>
                      <a:pt x="73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20"/>
              <p:cNvSpPr/>
              <p:nvPr/>
            </p:nvSpPr>
            <p:spPr>
              <a:xfrm flipH="1">
                <a:off x="8214114" y="1919678"/>
                <a:ext cx="260780" cy="426400"/>
              </a:xfrm>
              <a:custGeom>
                <a:avLst/>
                <a:gdLst/>
                <a:ahLst/>
                <a:cxnLst/>
                <a:rect l="l" t="t" r="r" b="b"/>
                <a:pathLst>
                  <a:path w="7333" h="17598" extrusionOk="0">
                    <a:moveTo>
                      <a:pt x="0" y="1"/>
                    </a:moveTo>
                    <a:lnTo>
                      <a:pt x="0" y="17598"/>
                    </a:lnTo>
                    <a:lnTo>
                      <a:pt x="6379" y="17598"/>
                    </a:lnTo>
                    <a:lnTo>
                      <a:pt x="73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20"/>
              <p:cNvSpPr/>
              <p:nvPr/>
            </p:nvSpPr>
            <p:spPr>
              <a:xfrm flipH="1">
                <a:off x="8314507" y="1981852"/>
                <a:ext cx="275112" cy="364225"/>
              </a:xfrm>
              <a:custGeom>
                <a:avLst/>
                <a:gdLst/>
                <a:ahLst/>
                <a:cxnLst/>
                <a:rect l="l" t="t" r="r" b="b"/>
                <a:pathLst>
                  <a:path w="7736" h="15032" extrusionOk="0">
                    <a:moveTo>
                      <a:pt x="0" y="1"/>
                    </a:moveTo>
                    <a:lnTo>
                      <a:pt x="0" y="15032"/>
                    </a:lnTo>
                    <a:lnTo>
                      <a:pt x="7296" y="15032"/>
                    </a:lnTo>
                    <a:lnTo>
                      <a:pt x="773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20"/>
              <p:cNvSpPr/>
              <p:nvPr/>
            </p:nvSpPr>
            <p:spPr>
              <a:xfrm flipH="1">
                <a:off x="8248005" y="1981852"/>
                <a:ext cx="82185" cy="36422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5032" extrusionOk="0">
                    <a:moveTo>
                      <a:pt x="1" y="1"/>
                    </a:moveTo>
                    <a:lnTo>
                      <a:pt x="1" y="15032"/>
                    </a:lnTo>
                    <a:lnTo>
                      <a:pt x="2310" y="15032"/>
                    </a:lnTo>
                    <a:lnTo>
                      <a:pt x="231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20"/>
              <p:cNvSpPr/>
              <p:nvPr/>
            </p:nvSpPr>
            <p:spPr>
              <a:xfrm flipH="1">
                <a:off x="8121545" y="1919678"/>
                <a:ext cx="126496" cy="426400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17598" extrusionOk="0">
                    <a:moveTo>
                      <a:pt x="0" y="1"/>
                    </a:moveTo>
                    <a:lnTo>
                      <a:pt x="0" y="17598"/>
                    </a:lnTo>
                    <a:lnTo>
                      <a:pt x="3556" y="17598"/>
                    </a:lnTo>
                    <a:lnTo>
                      <a:pt x="355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20"/>
              <p:cNvSpPr/>
              <p:nvPr/>
            </p:nvSpPr>
            <p:spPr>
              <a:xfrm flipH="1">
                <a:off x="8121545" y="1956992"/>
                <a:ext cx="126496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3556" y="1027"/>
                    </a:lnTo>
                    <a:lnTo>
                      <a:pt x="355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20"/>
              <p:cNvSpPr/>
              <p:nvPr/>
            </p:nvSpPr>
            <p:spPr>
              <a:xfrm flipH="1">
                <a:off x="8154155" y="2036055"/>
                <a:ext cx="61310" cy="194543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8029" extrusionOk="0">
                    <a:moveTo>
                      <a:pt x="1" y="0"/>
                    </a:moveTo>
                    <a:lnTo>
                      <a:pt x="1" y="8029"/>
                    </a:lnTo>
                    <a:lnTo>
                      <a:pt x="1724" y="8029"/>
                    </a:lnTo>
                    <a:lnTo>
                      <a:pt x="172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20"/>
              <p:cNvSpPr/>
              <p:nvPr/>
            </p:nvSpPr>
            <p:spPr>
              <a:xfrm flipH="1">
                <a:off x="7897323" y="1965885"/>
                <a:ext cx="88693" cy="380193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15691" extrusionOk="0">
                    <a:moveTo>
                      <a:pt x="1" y="0"/>
                    </a:moveTo>
                    <a:lnTo>
                      <a:pt x="1" y="15691"/>
                    </a:lnTo>
                    <a:lnTo>
                      <a:pt x="2494" y="15691"/>
                    </a:lnTo>
                    <a:lnTo>
                      <a:pt x="24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20"/>
              <p:cNvSpPr/>
              <p:nvPr/>
            </p:nvSpPr>
            <p:spPr>
              <a:xfrm flipH="1">
                <a:off x="7897323" y="2068038"/>
                <a:ext cx="88693" cy="171451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7076" extrusionOk="0">
                    <a:moveTo>
                      <a:pt x="1" y="0"/>
                    </a:moveTo>
                    <a:lnTo>
                      <a:pt x="1" y="7075"/>
                    </a:lnTo>
                    <a:lnTo>
                      <a:pt x="2494" y="7075"/>
                    </a:lnTo>
                    <a:lnTo>
                      <a:pt x="24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20"/>
              <p:cNvSpPr/>
              <p:nvPr/>
            </p:nvSpPr>
            <p:spPr>
              <a:xfrm flipH="1">
                <a:off x="7982068" y="1945435"/>
                <a:ext cx="139512" cy="400643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6535" extrusionOk="0">
                    <a:moveTo>
                      <a:pt x="0" y="1"/>
                    </a:moveTo>
                    <a:lnTo>
                      <a:pt x="0" y="16535"/>
                    </a:lnTo>
                    <a:lnTo>
                      <a:pt x="3923" y="16535"/>
                    </a:lnTo>
                    <a:lnTo>
                      <a:pt x="39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20"/>
              <p:cNvSpPr/>
              <p:nvPr/>
            </p:nvSpPr>
            <p:spPr>
              <a:xfrm flipH="1">
                <a:off x="7982068" y="1997844"/>
                <a:ext cx="139512" cy="24908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028" extrusionOk="0">
                    <a:moveTo>
                      <a:pt x="0" y="1"/>
                    </a:moveTo>
                    <a:lnTo>
                      <a:pt x="0" y="1027"/>
                    </a:lnTo>
                    <a:lnTo>
                      <a:pt x="3923" y="1027"/>
                    </a:lnTo>
                    <a:lnTo>
                      <a:pt x="392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20"/>
              <p:cNvSpPr/>
              <p:nvPr/>
            </p:nvSpPr>
            <p:spPr>
              <a:xfrm flipH="1">
                <a:off x="7662646" y="1919678"/>
                <a:ext cx="139547" cy="426400"/>
              </a:xfrm>
              <a:custGeom>
                <a:avLst/>
                <a:gdLst/>
                <a:ahLst/>
                <a:cxnLst/>
                <a:rect l="l" t="t" r="r" b="b"/>
                <a:pathLst>
                  <a:path w="3924" h="17598" extrusionOk="0">
                    <a:moveTo>
                      <a:pt x="1" y="1"/>
                    </a:moveTo>
                    <a:lnTo>
                      <a:pt x="1" y="17598"/>
                    </a:lnTo>
                    <a:lnTo>
                      <a:pt x="3924" y="17598"/>
                    </a:lnTo>
                    <a:lnTo>
                      <a:pt x="392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20"/>
              <p:cNvSpPr/>
              <p:nvPr/>
            </p:nvSpPr>
            <p:spPr>
              <a:xfrm flipH="1">
                <a:off x="7662646" y="1956992"/>
                <a:ext cx="138231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3887" h="1027" extrusionOk="0">
                    <a:moveTo>
                      <a:pt x="1" y="0"/>
                    </a:moveTo>
                    <a:lnTo>
                      <a:pt x="1" y="1027"/>
                    </a:lnTo>
                    <a:lnTo>
                      <a:pt x="3887" y="1027"/>
                    </a:lnTo>
                    <a:lnTo>
                      <a:pt x="38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20"/>
              <p:cNvSpPr/>
              <p:nvPr/>
            </p:nvSpPr>
            <p:spPr>
              <a:xfrm flipH="1">
                <a:off x="7662646" y="2283879"/>
                <a:ext cx="139547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3924" h="1027" extrusionOk="0">
                    <a:moveTo>
                      <a:pt x="1" y="0"/>
                    </a:moveTo>
                    <a:lnTo>
                      <a:pt x="1" y="1027"/>
                    </a:lnTo>
                    <a:lnTo>
                      <a:pt x="3924" y="1027"/>
                    </a:lnTo>
                    <a:lnTo>
                      <a:pt x="39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20"/>
              <p:cNvSpPr/>
              <p:nvPr/>
            </p:nvSpPr>
            <p:spPr>
              <a:xfrm flipH="1">
                <a:off x="7695221" y="2036055"/>
                <a:ext cx="73045" cy="194543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8029" extrusionOk="0">
                    <a:moveTo>
                      <a:pt x="0" y="0"/>
                    </a:moveTo>
                    <a:lnTo>
                      <a:pt x="0" y="8029"/>
                    </a:lnTo>
                    <a:lnTo>
                      <a:pt x="2053" y="8029"/>
                    </a:lnTo>
                    <a:lnTo>
                      <a:pt x="205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20"/>
              <p:cNvSpPr/>
              <p:nvPr/>
            </p:nvSpPr>
            <p:spPr>
              <a:xfrm flipH="1">
                <a:off x="7399306" y="1909017"/>
                <a:ext cx="263376" cy="437061"/>
              </a:xfrm>
              <a:custGeom>
                <a:avLst/>
                <a:gdLst/>
                <a:ahLst/>
                <a:cxnLst/>
                <a:rect l="l" t="t" r="r" b="b"/>
                <a:pathLst>
                  <a:path w="7406" h="18038" extrusionOk="0">
                    <a:moveTo>
                      <a:pt x="3813" y="1"/>
                    </a:moveTo>
                    <a:lnTo>
                      <a:pt x="1" y="807"/>
                    </a:lnTo>
                    <a:lnTo>
                      <a:pt x="3593" y="18038"/>
                    </a:lnTo>
                    <a:lnTo>
                      <a:pt x="7406" y="17231"/>
                    </a:lnTo>
                    <a:lnTo>
                      <a:pt x="381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20"/>
              <p:cNvSpPr/>
              <p:nvPr/>
            </p:nvSpPr>
            <p:spPr>
              <a:xfrm flipH="1">
                <a:off x="7409726" y="2266119"/>
                <a:ext cx="143424" cy="43541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1797" extrusionOk="0">
                    <a:moveTo>
                      <a:pt x="3813" y="0"/>
                    </a:moveTo>
                    <a:lnTo>
                      <a:pt x="0" y="807"/>
                    </a:lnTo>
                    <a:lnTo>
                      <a:pt x="220" y="1797"/>
                    </a:lnTo>
                    <a:lnTo>
                      <a:pt x="4033" y="990"/>
                    </a:lnTo>
                    <a:lnTo>
                      <a:pt x="381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20"/>
              <p:cNvSpPr/>
              <p:nvPr/>
            </p:nvSpPr>
            <p:spPr>
              <a:xfrm flipH="1">
                <a:off x="7465772" y="2028059"/>
                <a:ext cx="130408" cy="200770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8286" extrusionOk="0">
                    <a:moveTo>
                      <a:pt x="2017" y="0"/>
                    </a:moveTo>
                    <a:lnTo>
                      <a:pt x="0" y="404"/>
                    </a:lnTo>
                    <a:lnTo>
                      <a:pt x="1650" y="8286"/>
                    </a:lnTo>
                    <a:lnTo>
                      <a:pt x="3666" y="7846"/>
                    </a:lnTo>
                    <a:lnTo>
                      <a:pt x="20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20"/>
              <p:cNvSpPr/>
              <p:nvPr/>
            </p:nvSpPr>
            <p:spPr>
              <a:xfrm flipH="1">
                <a:off x="7789089" y="2041385"/>
                <a:ext cx="96517" cy="304692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12575" extrusionOk="0">
                    <a:moveTo>
                      <a:pt x="1" y="0"/>
                    </a:moveTo>
                    <a:lnTo>
                      <a:pt x="1" y="12575"/>
                    </a:lnTo>
                    <a:lnTo>
                      <a:pt x="2714" y="12575"/>
                    </a:lnTo>
                    <a:lnTo>
                      <a:pt x="27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3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" name="Google Shape;3177;p46"/>
          <p:cNvSpPr/>
          <p:nvPr/>
        </p:nvSpPr>
        <p:spPr>
          <a:xfrm>
            <a:off x="-200" y="4608501"/>
            <a:ext cx="9144022" cy="569029"/>
          </a:xfrm>
          <a:custGeom>
            <a:avLst/>
            <a:gdLst/>
            <a:ahLst/>
            <a:cxnLst/>
            <a:rect l="l" t="t" r="r" b="b"/>
            <a:pathLst>
              <a:path w="212763" h="27210" extrusionOk="0">
                <a:moveTo>
                  <a:pt x="1" y="1"/>
                </a:moveTo>
                <a:lnTo>
                  <a:pt x="1" y="27210"/>
                </a:lnTo>
                <a:lnTo>
                  <a:pt x="212763" y="27210"/>
                </a:lnTo>
                <a:lnTo>
                  <a:pt x="2127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8" name="Google Shape;3178;p46"/>
          <p:cNvSpPr/>
          <p:nvPr/>
        </p:nvSpPr>
        <p:spPr>
          <a:xfrm flipH="1">
            <a:off x="-28712" y="4861900"/>
            <a:ext cx="9172500" cy="315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9" name="Google Shape;3179;p46"/>
          <p:cNvSpPr/>
          <p:nvPr/>
        </p:nvSpPr>
        <p:spPr>
          <a:xfrm>
            <a:off x="-175" y="0"/>
            <a:ext cx="9143979" cy="444998"/>
          </a:xfrm>
          <a:custGeom>
            <a:avLst/>
            <a:gdLst/>
            <a:ahLst/>
            <a:cxnLst/>
            <a:rect l="l" t="t" r="r" b="b"/>
            <a:pathLst>
              <a:path w="212762" h="36098" extrusionOk="0">
                <a:moveTo>
                  <a:pt x="0" y="0"/>
                </a:moveTo>
                <a:lnTo>
                  <a:pt x="0" y="5701"/>
                </a:lnTo>
                <a:lnTo>
                  <a:pt x="212762" y="36098"/>
                </a:lnTo>
                <a:lnTo>
                  <a:pt x="212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3180" name="Google Shape;3180;p46"/>
          <p:cNvGrpSpPr/>
          <p:nvPr/>
        </p:nvGrpSpPr>
        <p:grpSpPr>
          <a:xfrm>
            <a:off x="2936544" y="-329546"/>
            <a:ext cx="2934233" cy="708308"/>
            <a:chOff x="2375925" y="3297600"/>
            <a:chExt cx="735950" cy="177650"/>
          </a:xfrm>
        </p:grpSpPr>
        <p:sp>
          <p:nvSpPr>
            <p:cNvPr id="3181" name="Google Shape;3181;p46"/>
            <p:cNvSpPr/>
            <p:nvPr/>
          </p:nvSpPr>
          <p:spPr>
            <a:xfrm>
              <a:off x="239507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80" y="1"/>
                  </a:moveTo>
                  <a:lnTo>
                    <a:pt x="0" y="67"/>
                  </a:lnTo>
                  <a:lnTo>
                    <a:pt x="4425" y="5521"/>
                  </a:lnTo>
                  <a:lnTo>
                    <a:pt x="4504" y="545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46"/>
            <p:cNvSpPr/>
            <p:nvPr/>
          </p:nvSpPr>
          <p:spPr>
            <a:xfrm>
              <a:off x="2375925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0" y="0"/>
                  </a:moveTo>
                  <a:lnTo>
                    <a:pt x="344" y="251"/>
                  </a:lnTo>
                  <a:lnTo>
                    <a:pt x="1347" y="264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46"/>
            <p:cNvSpPr/>
            <p:nvPr/>
          </p:nvSpPr>
          <p:spPr>
            <a:xfrm>
              <a:off x="298012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4425" y="1"/>
                  </a:moveTo>
                  <a:lnTo>
                    <a:pt x="0" y="5455"/>
                  </a:lnTo>
                  <a:lnTo>
                    <a:pt x="80" y="5521"/>
                  </a:lnTo>
                  <a:lnTo>
                    <a:pt x="4504" y="67"/>
                  </a:lnTo>
                  <a:lnTo>
                    <a:pt x="44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46"/>
            <p:cNvSpPr/>
            <p:nvPr/>
          </p:nvSpPr>
          <p:spPr>
            <a:xfrm>
              <a:off x="3071900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1" y="0"/>
                  </a:moveTo>
                  <a:lnTo>
                    <a:pt x="265" y="264"/>
                  </a:lnTo>
                  <a:lnTo>
                    <a:pt x="1255" y="251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46"/>
            <p:cNvSpPr/>
            <p:nvPr/>
          </p:nvSpPr>
          <p:spPr>
            <a:xfrm>
              <a:off x="2446900" y="3428675"/>
              <a:ext cx="594000" cy="35675"/>
            </a:xfrm>
            <a:custGeom>
              <a:avLst/>
              <a:gdLst/>
              <a:ahLst/>
              <a:cxnLst/>
              <a:rect l="l" t="t" r="r" b="b"/>
              <a:pathLst>
                <a:path w="23760" h="1427" extrusionOk="0">
                  <a:moveTo>
                    <a:pt x="1" y="0"/>
                  </a:moveTo>
                  <a:lnTo>
                    <a:pt x="1" y="1427"/>
                  </a:lnTo>
                  <a:lnTo>
                    <a:pt x="23759" y="1427"/>
                  </a:lnTo>
                  <a:lnTo>
                    <a:pt x="23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46"/>
            <p:cNvSpPr/>
            <p:nvPr/>
          </p:nvSpPr>
          <p:spPr>
            <a:xfrm>
              <a:off x="2446900" y="3464325"/>
              <a:ext cx="594000" cy="10925"/>
            </a:xfrm>
            <a:custGeom>
              <a:avLst/>
              <a:gdLst/>
              <a:ahLst/>
              <a:cxnLst/>
              <a:rect l="l" t="t" r="r" b="b"/>
              <a:pathLst>
                <a:path w="23760" h="437" extrusionOk="0">
                  <a:moveTo>
                    <a:pt x="1" y="1"/>
                  </a:moveTo>
                  <a:lnTo>
                    <a:pt x="1255" y="436"/>
                  </a:lnTo>
                  <a:lnTo>
                    <a:pt x="23284" y="436"/>
                  </a:lnTo>
                  <a:lnTo>
                    <a:pt x="23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7" name="Google Shape;3187;p46"/>
          <p:cNvGrpSpPr/>
          <p:nvPr/>
        </p:nvGrpSpPr>
        <p:grpSpPr>
          <a:xfrm>
            <a:off x="-935450" y="3043400"/>
            <a:ext cx="1437100" cy="1833900"/>
            <a:chOff x="-783050" y="3043400"/>
            <a:chExt cx="1437100" cy="1833900"/>
          </a:xfrm>
        </p:grpSpPr>
        <p:sp>
          <p:nvSpPr>
            <p:cNvPr id="3188" name="Google Shape;3188;p46"/>
            <p:cNvSpPr/>
            <p:nvPr/>
          </p:nvSpPr>
          <p:spPr>
            <a:xfrm>
              <a:off x="-531425" y="4608500"/>
              <a:ext cx="1132500" cy="26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89" name="Google Shape;3189;p46"/>
            <p:cNvGrpSpPr/>
            <p:nvPr/>
          </p:nvGrpSpPr>
          <p:grpSpPr>
            <a:xfrm>
              <a:off x="-783050" y="3043400"/>
              <a:ext cx="1437100" cy="1722150"/>
              <a:chOff x="-783050" y="3043400"/>
              <a:chExt cx="1437100" cy="1722150"/>
            </a:xfrm>
          </p:grpSpPr>
          <p:sp>
            <p:nvSpPr>
              <p:cNvPr id="3190" name="Google Shape;3190;p46"/>
              <p:cNvSpPr/>
              <p:nvPr/>
            </p:nvSpPr>
            <p:spPr>
              <a:xfrm>
                <a:off x="-783050" y="4042950"/>
                <a:ext cx="275350" cy="163875"/>
              </a:xfrm>
              <a:custGeom>
                <a:avLst/>
                <a:gdLst/>
                <a:ahLst/>
                <a:cxnLst/>
                <a:rect l="l" t="t" r="r" b="b"/>
                <a:pathLst>
                  <a:path w="11014" h="6555" extrusionOk="0">
                    <a:moveTo>
                      <a:pt x="6914" y="1"/>
                    </a:moveTo>
                    <a:cubicBezTo>
                      <a:pt x="6547" y="1"/>
                      <a:pt x="6180" y="51"/>
                      <a:pt x="5819" y="154"/>
                    </a:cubicBezTo>
                    <a:cubicBezTo>
                      <a:pt x="4631" y="446"/>
                      <a:pt x="3546" y="1072"/>
                      <a:pt x="2691" y="1969"/>
                    </a:cubicBezTo>
                    <a:cubicBezTo>
                      <a:pt x="1711" y="3053"/>
                      <a:pt x="1106" y="4471"/>
                      <a:pt x="0" y="5452"/>
                    </a:cubicBezTo>
                    <a:cubicBezTo>
                      <a:pt x="1022" y="5869"/>
                      <a:pt x="2107" y="6203"/>
                      <a:pt x="3191" y="6432"/>
                    </a:cubicBezTo>
                    <a:cubicBezTo>
                      <a:pt x="3683" y="6514"/>
                      <a:pt x="4177" y="6555"/>
                      <a:pt x="4669" y="6555"/>
                    </a:cubicBezTo>
                    <a:cubicBezTo>
                      <a:pt x="6305" y="6555"/>
                      <a:pt x="7917" y="6104"/>
                      <a:pt x="9344" y="5222"/>
                    </a:cubicBezTo>
                    <a:cubicBezTo>
                      <a:pt x="9866" y="4909"/>
                      <a:pt x="10387" y="4492"/>
                      <a:pt x="10596" y="3929"/>
                    </a:cubicBezTo>
                    <a:cubicBezTo>
                      <a:pt x="11013" y="2845"/>
                      <a:pt x="9386" y="738"/>
                      <a:pt x="8468" y="300"/>
                    </a:cubicBezTo>
                    <a:cubicBezTo>
                      <a:pt x="7965" y="103"/>
                      <a:pt x="7440" y="1"/>
                      <a:pt x="69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46"/>
              <p:cNvSpPr/>
              <p:nvPr/>
            </p:nvSpPr>
            <p:spPr>
              <a:xfrm>
                <a:off x="-176625" y="4674600"/>
                <a:ext cx="345225" cy="90950"/>
              </a:xfrm>
              <a:custGeom>
                <a:avLst/>
                <a:gdLst/>
                <a:ahLst/>
                <a:cxnLst/>
                <a:rect l="l" t="t" r="r" b="b"/>
                <a:pathLst>
                  <a:path w="13809" h="3638" extrusionOk="0">
                    <a:moveTo>
                      <a:pt x="13662" y="0"/>
                    </a:moveTo>
                    <a:lnTo>
                      <a:pt x="147" y="522"/>
                    </a:lnTo>
                    <a:cubicBezTo>
                      <a:pt x="147" y="1314"/>
                      <a:pt x="1" y="1982"/>
                      <a:pt x="188" y="2795"/>
                    </a:cubicBezTo>
                    <a:cubicBezTo>
                      <a:pt x="230" y="3046"/>
                      <a:pt x="2295" y="3338"/>
                      <a:pt x="2566" y="3379"/>
                    </a:cubicBezTo>
                    <a:cubicBezTo>
                      <a:pt x="3442" y="3525"/>
                      <a:pt x="4318" y="3609"/>
                      <a:pt x="5215" y="3630"/>
                    </a:cubicBezTo>
                    <a:cubicBezTo>
                      <a:pt x="5724" y="3633"/>
                      <a:pt x="6234" y="3637"/>
                      <a:pt x="6744" y="3637"/>
                    </a:cubicBezTo>
                    <a:cubicBezTo>
                      <a:pt x="8936" y="3637"/>
                      <a:pt x="11143" y="3565"/>
                      <a:pt x="13308" y="3108"/>
                    </a:cubicBezTo>
                    <a:cubicBezTo>
                      <a:pt x="13808" y="2983"/>
                      <a:pt x="13621" y="2462"/>
                      <a:pt x="13621" y="2024"/>
                    </a:cubicBezTo>
                    <a:cubicBezTo>
                      <a:pt x="13621" y="1356"/>
                      <a:pt x="13662" y="668"/>
                      <a:pt x="136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46"/>
              <p:cNvSpPr/>
              <p:nvPr/>
            </p:nvSpPr>
            <p:spPr>
              <a:xfrm>
                <a:off x="-444650" y="4099125"/>
                <a:ext cx="885950" cy="639200"/>
              </a:xfrm>
              <a:custGeom>
                <a:avLst/>
                <a:gdLst/>
                <a:ahLst/>
                <a:cxnLst/>
                <a:rect l="l" t="t" r="r" b="b"/>
                <a:pathLst>
                  <a:path w="35438" h="25568" extrusionOk="0">
                    <a:moveTo>
                      <a:pt x="30810" y="1"/>
                    </a:moveTo>
                    <a:cubicBezTo>
                      <a:pt x="30145" y="1"/>
                      <a:pt x="29451" y="118"/>
                      <a:pt x="28889" y="118"/>
                    </a:cubicBezTo>
                    <a:cubicBezTo>
                      <a:pt x="20858" y="118"/>
                      <a:pt x="12807" y="118"/>
                      <a:pt x="4777" y="139"/>
                    </a:cubicBezTo>
                    <a:cubicBezTo>
                      <a:pt x="4110" y="139"/>
                      <a:pt x="3401" y="160"/>
                      <a:pt x="2879" y="618"/>
                    </a:cubicBezTo>
                    <a:cubicBezTo>
                      <a:pt x="1398" y="1932"/>
                      <a:pt x="3839" y="2683"/>
                      <a:pt x="3713" y="3914"/>
                    </a:cubicBezTo>
                    <a:cubicBezTo>
                      <a:pt x="3651" y="4560"/>
                      <a:pt x="2379" y="5708"/>
                      <a:pt x="2024" y="6292"/>
                    </a:cubicBezTo>
                    <a:cubicBezTo>
                      <a:pt x="939" y="8085"/>
                      <a:pt x="293" y="10129"/>
                      <a:pt x="168" y="12215"/>
                    </a:cubicBezTo>
                    <a:cubicBezTo>
                      <a:pt x="147" y="12340"/>
                      <a:pt x="147" y="12465"/>
                      <a:pt x="147" y="12570"/>
                    </a:cubicBezTo>
                    <a:cubicBezTo>
                      <a:pt x="1" y="17596"/>
                      <a:pt x="3129" y="21372"/>
                      <a:pt x="7092" y="23332"/>
                    </a:cubicBezTo>
                    <a:cubicBezTo>
                      <a:pt x="10284" y="24897"/>
                      <a:pt x="13892" y="25501"/>
                      <a:pt x="17354" y="25564"/>
                    </a:cubicBezTo>
                    <a:cubicBezTo>
                      <a:pt x="17515" y="25566"/>
                      <a:pt x="17678" y="25568"/>
                      <a:pt x="17844" y="25568"/>
                    </a:cubicBezTo>
                    <a:cubicBezTo>
                      <a:pt x="20601" y="25568"/>
                      <a:pt x="24005" y="25228"/>
                      <a:pt x="27074" y="24146"/>
                    </a:cubicBezTo>
                    <a:cubicBezTo>
                      <a:pt x="30870" y="22790"/>
                      <a:pt x="34187" y="20266"/>
                      <a:pt x="35146" y="15844"/>
                    </a:cubicBezTo>
                    <a:cubicBezTo>
                      <a:pt x="35334" y="14927"/>
                      <a:pt x="35438" y="14009"/>
                      <a:pt x="35417" y="13070"/>
                    </a:cubicBezTo>
                    <a:cubicBezTo>
                      <a:pt x="35438" y="10901"/>
                      <a:pt x="34917" y="8774"/>
                      <a:pt x="33895" y="6855"/>
                    </a:cubicBezTo>
                    <a:cubicBezTo>
                      <a:pt x="33477" y="6083"/>
                      <a:pt x="31663" y="4102"/>
                      <a:pt x="31934" y="3205"/>
                    </a:cubicBezTo>
                    <a:cubicBezTo>
                      <a:pt x="32205" y="2308"/>
                      <a:pt x="33269" y="2454"/>
                      <a:pt x="33081" y="1307"/>
                    </a:cubicBezTo>
                    <a:cubicBezTo>
                      <a:pt x="32977" y="639"/>
                      <a:pt x="32497" y="431"/>
                      <a:pt x="31996" y="201"/>
                    </a:cubicBezTo>
                    <a:cubicBezTo>
                      <a:pt x="31641" y="48"/>
                      <a:pt x="31231" y="1"/>
                      <a:pt x="308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46"/>
              <p:cNvSpPr/>
              <p:nvPr/>
            </p:nvSpPr>
            <p:spPr>
              <a:xfrm>
                <a:off x="-407100" y="4098725"/>
                <a:ext cx="856750" cy="639600"/>
              </a:xfrm>
              <a:custGeom>
                <a:avLst/>
                <a:gdLst/>
                <a:ahLst/>
                <a:cxnLst/>
                <a:rect l="l" t="t" r="r" b="b"/>
                <a:pathLst>
                  <a:path w="34270" h="25584" extrusionOk="0">
                    <a:moveTo>
                      <a:pt x="29254" y="0"/>
                    </a:moveTo>
                    <a:cubicBezTo>
                      <a:pt x="28605" y="0"/>
                      <a:pt x="27929" y="113"/>
                      <a:pt x="27366" y="113"/>
                    </a:cubicBezTo>
                    <a:lnTo>
                      <a:pt x="25071" y="113"/>
                    </a:lnTo>
                    <a:cubicBezTo>
                      <a:pt x="25426" y="614"/>
                      <a:pt x="25760" y="1052"/>
                      <a:pt x="25906" y="1344"/>
                    </a:cubicBezTo>
                    <a:cubicBezTo>
                      <a:pt x="27387" y="4097"/>
                      <a:pt x="27825" y="7288"/>
                      <a:pt x="27178" y="10333"/>
                    </a:cubicBezTo>
                    <a:cubicBezTo>
                      <a:pt x="26219" y="14776"/>
                      <a:pt x="22902" y="17279"/>
                      <a:pt x="19085" y="18634"/>
                    </a:cubicBezTo>
                    <a:cubicBezTo>
                      <a:pt x="16016" y="19717"/>
                      <a:pt x="12631" y="20056"/>
                      <a:pt x="9876" y="20056"/>
                    </a:cubicBezTo>
                    <a:cubicBezTo>
                      <a:pt x="9710" y="20056"/>
                      <a:pt x="9547" y="20055"/>
                      <a:pt x="9387" y="20053"/>
                    </a:cubicBezTo>
                    <a:cubicBezTo>
                      <a:pt x="6237" y="20011"/>
                      <a:pt x="2962" y="19490"/>
                      <a:pt x="1" y="18238"/>
                    </a:cubicBezTo>
                    <a:lnTo>
                      <a:pt x="1" y="18238"/>
                    </a:lnTo>
                    <a:cubicBezTo>
                      <a:pt x="1294" y="20449"/>
                      <a:pt x="3234" y="22243"/>
                      <a:pt x="5570" y="23348"/>
                    </a:cubicBezTo>
                    <a:cubicBezTo>
                      <a:pt x="8761" y="24913"/>
                      <a:pt x="12369" y="25517"/>
                      <a:pt x="15832" y="25580"/>
                    </a:cubicBezTo>
                    <a:cubicBezTo>
                      <a:pt x="15992" y="25582"/>
                      <a:pt x="16155" y="25584"/>
                      <a:pt x="16320" y="25584"/>
                    </a:cubicBezTo>
                    <a:cubicBezTo>
                      <a:pt x="19078" y="25584"/>
                      <a:pt x="22480" y="25243"/>
                      <a:pt x="25530" y="24141"/>
                    </a:cubicBezTo>
                    <a:cubicBezTo>
                      <a:pt x="29347" y="22785"/>
                      <a:pt x="32664" y="20282"/>
                      <a:pt x="33623" y="15860"/>
                    </a:cubicBezTo>
                    <a:cubicBezTo>
                      <a:pt x="34270" y="12794"/>
                      <a:pt x="33832" y="9624"/>
                      <a:pt x="32372" y="6871"/>
                    </a:cubicBezTo>
                    <a:cubicBezTo>
                      <a:pt x="31955" y="6099"/>
                      <a:pt x="30161" y="4118"/>
                      <a:pt x="30411" y="3221"/>
                    </a:cubicBezTo>
                    <a:cubicBezTo>
                      <a:pt x="30661" y="2303"/>
                      <a:pt x="31767" y="2470"/>
                      <a:pt x="31579" y="1302"/>
                    </a:cubicBezTo>
                    <a:cubicBezTo>
                      <a:pt x="31454" y="634"/>
                      <a:pt x="30974" y="426"/>
                      <a:pt x="30474" y="217"/>
                    </a:cubicBezTo>
                    <a:cubicBezTo>
                      <a:pt x="30107" y="50"/>
                      <a:pt x="29686" y="0"/>
                      <a:pt x="292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46"/>
              <p:cNvSpPr/>
              <p:nvPr/>
            </p:nvSpPr>
            <p:spPr>
              <a:xfrm>
                <a:off x="-379400" y="4096850"/>
                <a:ext cx="56782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22713" h="1398" extrusionOk="0">
                    <a:moveTo>
                      <a:pt x="12719" y="0"/>
                    </a:moveTo>
                    <a:cubicBezTo>
                      <a:pt x="9671" y="0"/>
                      <a:pt x="6620" y="11"/>
                      <a:pt x="3565" y="21"/>
                    </a:cubicBezTo>
                    <a:cubicBezTo>
                      <a:pt x="3367" y="21"/>
                      <a:pt x="3160" y="18"/>
                      <a:pt x="2950" y="18"/>
                    </a:cubicBezTo>
                    <a:cubicBezTo>
                      <a:pt x="1920" y="18"/>
                      <a:pt x="795" y="90"/>
                      <a:pt x="102" y="939"/>
                    </a:cubicBezTo>
                    <a:cubicBezTo>
                      <a:pt x="1" y="1075"/>
                      <a:pt x="120" y="1238"/>
                      <a:pt x="257" y="1238"/>
                    </a:cubicBezTo>
                    <a:cubicBezTo>
                      <a:pt x="289" y="1238"/>
                      <a:pt x="322" y="1229"/>
                      <a:pt x="353" y="1210"/>
                    </a:cubicBezTo>
                    <a:lnTo>
                      <a:pt x="373" y="1210"/>
                    </a:lnTo>
                    <a:cubicBezTo>
                      <a:pt x="874" y="736"/>
                      <a:pt x="1586" y="632"/>
                      <a:pt x="2294" y="632"/>
                    </a:cubicBezTo>
                    <a:cubicBezTo>
                      <a:pt x="2737" y="632"/>
                      <a:pt x="3179" y="672"/>
                      <a:pt x="3565" y="689"/>
                    </a:cubicBezTo>
                    <a:cubicBezTo>
                      <a:pt x="5004" y="772"/>
                      <a:pt x="6464" y="814"/>
                      <a:pt x="7903" y="876"/>
                    </a:cubicBezTo>
                    <a:cubicBezTo>
                      <a:pt x="10886" y="1022"/>
                      <a:pt x="13868" y="1147"/>
                      <a:pt x="16830" y="1252"/>
                    </a:cubicBezTo>
                    <a:cubicBezTo>
                      <a:pt x="18520" y="1335"/>
                      <a:pt x="20188" y="1356"/>
                      <a:pt x="21857" y="1398"/>
                    </a:cubicBezTo>
                    <a:cubicBezTo>
                      <a:pt x="22378" y="1398"/>
                      <a:pt x="22712" y="835"/>
                      <a:pt x="22441" y="376"/>
                    </a:cubicBezTo>
                    <a:cubicBezTo>
                      <a:pt x="22337" y="167"/>
                      <a:pt x="22107" y="42"/>
                      <a:pt x="21857" y="42"/>
                    </a:cubicBezTo>
                    <a:cubicBezTo>
                      <a:pt x="18812" y="11"/>
                      <a:pt x="15766" y="0"/>
                      <a:pt x="12719" y="0"/>
                    </a:cubicBezTo>
                    <a:close/>
                  </a:path>
                </a:pathLst>
              </a:custGeom>
              <a:solidFill>
                <a:srgbClr val="EFC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46"/>
              <p:cNvSpPr/>
              <p:nvPr/>
            </p:nvSpPr>
            <p:spPr>
              <a:xfrm>
                <a:off x="-421175" y="4252575"/>
                <a:ext cx="101525" cy="278400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11136" extrusionOk="0">
                    <a:moveTo>
                      <a:pt x="3127" y="0"/>
                    </a:moveTo>
                    <a:cubicBezTo>
                      <a:pt x="3020" y="0"/>
                      <a:pt x="2907" y="28"/>
                      <a:pt x="2795" y="91"/>
                    </a:cubicBezTo>
                    <a:cubicBezTo>
                      <a:pt x="2316" y="341"/>
                      <a:pt x="1878" y="696"/>
                      <a:pt x="1544" y="1134"/>
                    </a:cubicBezTo>
                    <a:cubicBezTo>
                      <a:pt x="1210" y="1489"/>
                      <a:pt x="918" y="1906"/>
                      <a:pt x="689" y="2365"/>
                    </a:cubicBezTo>
                    <a:cubicBezTo>
                      <a:pt x="272" y="3282"/>
                      <a:pt x="42" y="4283"/>
                      <a:pt x="21" y="5285"/>
                    </a:cubicBezTo>
                    <a:cubicBezTo>
                      <a:pt x="0" y="6307"/>
                      <a:pt x="188" y="7308"/>
                      <a:pt x="543" y="8267"/>
                    </a:cubicBezTo>
                    <a:cubicBezTo>
                      <a:pt x="751" y="8747"/>
                      <a:pt x="981" y="9227"/>
                      <a:pt x="1252" y="9686"/>
                    </a:cubicBezTo>
                    <a:cubicBezTo>
                      <a:pt x="1586" y="10228"/>
                      <a:pt x="1961" y="10874"/>
                      <a:pt x="2587" y="11104"/>
                    </a:cubicBezTo>
                    <a:cubicBezTo>
                      <a:pt x="2670" y="11125"/>
                      <a:pt x="2754" y="11135"/>
                      <a:pt x="2835" y="11135"/>
                    </a:cubicBezTo>
                    <a:cubicBezTo>
                      <a:pt x="3081" y="11135"/>
                      <a:pt x="3312" y="11041"/>
                      <a:pt x="3484" y="10854"/>
                    </a:cubicBezTo>
                    <a:cubicBezTo>
                      <a:pt x="3713" y="10624"/>
                      <a:pt x="3797" y="10290"/>
                      <a:pt x="3713" y="9978"/>
                    </a:cubicBezTo>
                    <a:cubicBezTo>
                      <a:pt x="3651" y="9686"/>
                      <a:pt x="3505" y="9435"/>
                      <a:pt x="3296" y="9227"/>
                    </a:cubicBezTo>
                    <a:cubicBezTo>
                      <a:pt x="3171" y="9060"/>
                      <a:pt x="3067" y="8872"/>
                      <a:pt x="2962" y="8705"/>
                    </a:cubicBezTo>
                    <a:cubicBezTo>
                      <a:pt x="2837" y="8518"/>
                      <a:pt x="2754" y="8330"/>
                      <a:pt x="2649" y="8163"/>
                    </a:cubicBezTo>
                    <a:cubicBezTo>
                      <a:pt x="2608" y="8038"/>
                      <a:pt x="2545" y="7933"/>
                      <a:pt x="2503" y="7829"/>
                    </a:cubicBezTo>
                    <a:cubicBezTo>
                      <a:pt x="2482" y="7787"/>
                      <a:pt x="2462" y="7725"/>
                      <a:pt x="2441" y="7683"/>
                    </a:cubicBezTo>
                    <a:cubicBezTo>
                      <a:pt x="2295" y="7287"/>
                      <a:pt x="2149" y="6891"/>
                      <a:pt x="2044" y="6473"/>
                    </a:cubicBezTo>
                    <a:cubicBezTo>
                      <a:pt x="1940" y="6098"/>
                      <a:pt x="1878" y="5723"/>
                      <a:pt x="1878" y="5326"/>
                    </a:cubicBezTo>
                    <a:cubicBezTo>
                      <a:pt x="1794" y="4575"/>
                      <a:pt x="1919" y="3804"/>
                      <a:pt x="2211" y="3095"/>
                    </a:cubicBezTo>
                    <a:cubicBezTo>
                      <a:pt x="2357" y="2740"/>
                      <a:pt x="2545" y="2406"/>
                      <a:pt x="2754" y="2073"/>
                    </a:cubicBezTo>
                    <a:cubicBezTo>
                      <a:pt x="3004" y="1739"/>
                      <a:pt x="3338" y="1468"/>
                      <a:pt x="3609" y="1155"/>
                    </a:cubicBezTo>
                    <a:cubicBezTo>
                      <a:pt x="4060" y="686"/>
                      <a:pt x="3659" y="0"/>
                      <a:pt x="31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46"/>
              <p:cNvSpPr/>
              <p:nvPr/>
            </p:nvSpPr>
            <p:spPr>
              <a:xfrm>
                <a:off x="-382600" y="4074425"/>
                <a:ext cx="764475" cy="96500"/>
              </a:xfrm>
              <a:custGeom>
                <a:avLst/>
                <a:gdLst/>
                <a:ahLst/>
                <a:cxnLst/>
                <a:rect l="l" t="t" r="r" b="b"/>
                <a:pathLst>
                  <a:path w="30579" h="3860" extrusionOk="0">
                    <a:moveTo>
                      <a:pt x="13830" y="0"/>
                    </a:moveTo>
                    <a:lnTo>
                      <a:pt x="13079" y="21"/>
                    </a:lnTo>
                    <a:lnTo>
                      <a:pt x="12849" y="21"/>
                    </a:lnTo>
                    <a:cubicBezTo>
                      <a:pt x="12369" y="21"/>
                      <a:pt x="11890" y="42"/>
                      <a:pt x="11431" y="42"/>
                    </a:cubicBezTo>
                    <a:cubicBezTo>
                      <a:pt x="4861" y="272"/>
                      <a:pt x="1" y="981"/>
                      <a:pt x="1" y="1940"/>
                    </a:cubicBezTo>
                    <a:cubicBezTo>
                      <a:pt x="1" y="2879"/>
                      <a:pt x="5257" y="3650"/>
                      <a:pt x="12244" y="3838"/>
                    </a:cubicBezTo>
                    <a:lnTo>
                      <a:pt x="13371" y="3859"/>
                    </a:lnTo>
                    <a:lnTo>
                      <a:pt x="17584" y="3859"/>
                    </a:lnTo>
                    <a:lnTo>
                      <a:pt x="18189" y="3838"/>
                    </a:lnTo>
                    <a:cubicBezTo>
                      <a:pt x="25239" y="3671"/>
                      <a:pt x="30578" y="2879"/>
                      <a:pt x="30578" y="1919"/>
                    </a:cubicBezTo>
                    <a:cubicBezTo>
                      <a:pt x="30578" y="1002"/>
                      <a:pt x="25343" y="209"/>
                      <a:pt x="18376" y="21"/>
                    </a:cubicBezTo>
                    <a:lnTo>
                      <a:pt x="17709" y="21"/>
                    </a:lnTo>
                    <a:lnTo>
                      <a:pt x="1679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46"/>
              <p:cNvSpPr/>
              <p:nvPr/>
            </p:nvSpPr>
            <p:spPr>
              <a:xfrm>
                <a:off x="-344775" y="4194850"/>
                <a:ext cx="683725" cy="48325"/>
              </a:xfrm>
              <a:custGeom>
                <a:avLst/>
                <a:gdLst/>
                <a:ahLst/>
                <a:cxnLst/>
                <a:rect l="l" t="t" r="r" b="b"/>
                <a:pathLst>
                  <a:path w="27349" h="1933" extrusionOk="0">
                    <a:moveTo>
                      <a:pt x="27145" y="0"/>
                    </a:moveTo>
                    <a:cubicBezTo>
                      <a:pt x="27139" y="0"/>
                      <a:pt x="27132" y="1"/>
                      <a:pt x="27125" y="1"/>
                    </a:cubicBezTo>
                    <a:cubicBezTo>
                      <a:pt x="26249" y="64"/>
                      <a:pt x="25394" y="273"/>
                      <a:pt x="24539" y="419"/>
                    </a:cubicBezTo>
                    <a:cubicBezTo>
                      <a:pt x="23684" y="565"/>
                      <a:pt x="22829" y="690"/>
                      <a:pt x="21974" y="815"/>
                    </a:cubicBezTo>
                    <a:cubicBezTo>
                      <a:pt x="20201" y="1065"/>
                      <a:pt x="18428" y="1232"/>
                      <a:pt x="16634" y="1336"/>
                    </a:cubicBezTo>
                    <a:cubicBezTo>
                      <a:pt x="14996" y="1444"/>
                      <a:pt x="13354" y="1496"/>
                      <a:pt x="11711" y="1496"/>
                    </a:cubicBezTo>
                    <a:cubicBezTo>
                      <a:pt x="9839" y="1496"/>
                      <a:pt x="7967" y="1428"/>
                      <a:pt x="6101" y="1295"/>
                    </a:cubicBezTo>
                    <a:cubicBezTo>
                      <a:pt x="4161" y="1169"/>
                      <a:pt x="2201" y="940"/>
                      <a:pt x="365" y="210"/>
                    </a:cubicBezTo>
                    <a:cubicBezTo>
                      <a:pt x="333" y="195"/>
                      <a:pt x="303" y="189"/>
                      <a:pt x="276" y="189"/>
                    </a:cubicBezTo>
                    <a:cubicBezTo>
                      <a:pt x="70" y="189"/>
                      <a:pt x="1" y="559"/>
                      <a:pt x="240" y="669"/>
                    </a:cubicBezTo>
                    <a:lnTo>
                      <a:pt x="240" y="648"/>
                    </a:lnTo>
                    <a:cubicBezTo>
                      <a:pt x="1867" y="1295"/>
                      <a:pt x="3598" y="1545"/>
                      <a:pt x="5329" y="1691"/>
                    </a:cubicBezTo>
                    <a:cubicBezTo>
                      <a:pt x="7060" y="1816"/>
                      <a:pt x="8812" y="1899"/>
                      <a:pt x="10564" y="1920"/>
                    </a:cubicBezTo>
                    <a:cubicBezTo>
                      <a:pt x="11015" y="1928"/>
                      <a:pt x="11466" y="1932"/>
                      <a:pt x="11917" y="1932"/>
                    </a:cubicBezTo>
                    <a:cubicBezTo>
                      <a:pt x="15053" y="1932"/>
                      <a:pt x="18188" y="1743"/>
                      <a:pt x="21306" y="1378"/>
                    </a:cubicBezTo>
                    <a:cubicBezTo>
                      <a:pt x="22266" y="1253"/>
                      <a:pt x="23225" y="1128"/>
                      <a:pt x="24185" y="961"/>
                    </a:cubicBezTo>
                    <a:cubicBezTo>
                      <a:pt x="25186" y="836"/>
                      <a:pt x="26187" y="648"/>
                      <a:pt x="27167" y="356"/>
                    </a:cubicBezTo>
                    <a:cubicBezTo>
                      <a:pt x="27349" y="295"/>
                      <a:pt x="27335" y="0"/>
                      <a:pt x="271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46"/>
              <p:cNvSpPr/>
              <p:nvPr/>
            </p:nvSpPr>
            <p:spPr>
              <a:xfrm>
                <a:off x="-87975" y="3048225"/>
                <a:ext cx="299850" cy="395975"/>
              </a:xfrm>
              <a:custGeom>
                <a:avLst/>
                <a:gdLst/>
                <a:ahLst/>
                <a:cxnLst/>
                <a:rect l="l" t="t" r="r" b="b"/>
                <a:pathLst>
                  <a:path w="11994" h="15839" extrusionOk="0">
                    <a:moveTo>
                      <a:pt x="7488" y="1"/>
                    </a:moveTo>
                    <a:cubicBezTo>
                      <a:pt x="5319" y="1544"/>
                      <a:pt x="3463" y="3442"/>
                      <a:pt x="1982" y="5653"/>
                    </a:cubicBezTo>
                    <a:cubicBezTo>
                      <a:pt x="1189" y="6863"/>
                      <a:pt x="480" y="8177"/>
                      <a:pt x="251" y="9616"/>
                    </a:cubicBezTo>
                    <a:cubicBezTo>
                      <a:pt x="0" y="11055"/>
                      <a:pt x="230" y="12620"/>
                      <a:pt x="1127" y="13746"/>
                    </a:cubicBezTo>
                    <a:cubicBezTo>
                      <a:pt x="2087" y="14976"/>
                      <a:pt x="4954" y="15839"/>
                      <a:pt x="6977" y="15839"/>
                    </a:cubicBezTo>
                    <a:cubicBezTo>
                      <a:pt x="7457" y="15839"/>
                      <a:pt x="7891" y="15790"/>
                      <a:pt x="8239" y="15686"/>
                    </a:cubicBezTo>
                    <a:cubicBezTo>
                      <a:pt x="9386" y="15352"/>
                      <a:pt x="10596" y="14935"/>
                      <a:pt x="11243" y="13934"/>
                    </a:cubicBezTo>
                    <a:cubicBezTo>
                      <a:pt x="11994" y="12745"/>
                      <a:pt x="11702" y="11222"/>
                      <a:pt x="11284" y="9887"/>
                    </a:cubicBezTo>
                    <a:cubicBezTo>
                      <a:pt x="10784" y="8219"/>
                      <a:pt x="10116" y="6592"/>
                      <a:pt x="9303" y="5027"/>
                    </a:cubicBezTo>
                    <a:cubicBezTo>
                      <a:pt x="8469" y="3442"/>
                      <a:pt x="7488" y="1815"/>
                      <a:pt x="74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46"/>
              <p:cNvSpPr/>
              <p:nvPr/>
            </p:nvSpPr>
            <p:spPr>
              <a:xfrm>
                <a:off x="-362775" y="3280550"/>
                <a:ext cx="388500" cy="269400"/>
              </a:xfrm>
              <a:custGeom>
                <a:avLst/>
                <a:gdLst/>
                <a:ahLst/>
                <a:cxnLst/>
                <a:rect l="l" t="t" r="r" b="b"/>
                <a:pathLst>
                  <a:path w="15540" h="10776" extrusionOk="0">
                    <a:moveTo>
                      <a:pt x="8469" y="1"/>
                    </a:moveTo>
                    <a:cubicBezTo>
                      <a:pt x="6698" y="1"/>
                      <a:pt x="4925" y="592"/>
                      <a:pt x="3296" y="1366"/>
                    </a:cubicBezTo>
                    <a:cubicBezTo>
                      <a:pt x="2232" y="1887"/>
                      <a:pt x="1169" y="2492"/>
                      <a:pt x="0" y="2722"/>
                    </a:cubicBezTo>
                    <a:cubicBezTo>
                      <a:pt x="1648" y="3473"/>
                      <a:pt x="2754" y="5037"/>
                      <a:pt x="3797" y="6518"/>
                    </a:cubicBezTo>
                    <a:cubicBezTo>
                      <a:pt x="5100" y="8400"/>
                      <a:pt x="7509" y="10776"/>
                      <a:pt x="9880" y="10776"/>
                    </a:cubicBezTo>
                    <a:cubicBezTo>
                      <a:pt x="10846" y="10776"/>
                      <a:pt x="11806" y="10381"/>
                      <a:pt x="12682" y="9396"/>
                    </a:cubicBezTo>
                    <a:cubicBezTo>
                      <a:pt x="15539" y="6184"/>
                      <a:pt x="14184" y="991"/>
                      <a:pt x="9887" y="135"/>
                    </a:cubicBezTo>
                    <a:cubicBezTo>
                      <a:pt x="9416" y="43"/>
                      <a:pt x="8943" y="1"/>
                      <a:pt x="84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46"/>
              <p:cNvSpPr/>
              <p:nvPr/>
            </p:nvSpPr>
            <p:spPr>
              <a:xfrm>
                <a:off x="115375" y="3427800"/>
                <a:ext cx="342625" cy="242025"/>
              </a:xfrm>
              <a:custGeom>
                <a:avLst/>
                <a:gdLst/>
                <a:ahLst/>
                <a:cxnLst/>
                <a:rect l="l" t="t" r="r" b="b"/>
                <a:pathLst>
                  <a:path w="13705" h="9681" extrusionOk="0">
                    <a:moveTo>
                      <a:pt x="5521" y="0"/>
                    </a:moveTo>
                    <a:cubicBezTo>
                      <a:pt x="3879" y="0"/>
                      <a:pt x="2201" y="648"/>
                      <a:pt x="1190" y="1963"/>
                    </a:cubicBezTo>
                    <a:cubicBezTo>
                      <a:pt x="1" y="3485"/>
                      <a:pt x="105" y="7386"/>
                      <a:pt x="1628" y="8700"/>
                    </a:cubicBezTo>
                    <a:cubicBezTo>
                      <a:pt x="2149" y="9096"/>
                      <a:pt x="2754" y="9367"/>
                      <a:pt x="3401" y="9492"/>
                    </a:cubicBezTo>
                    <a:cubicBezTo>
                      <a:pt x="3876" y="9600"/>
                      <a:pt x="4379" y="9680"/>
                      <a:pt x="4869" y="9680"/>
                    </a:cubicBezTo>
                    <a:cubicBezTo>
                      <a:pt x="5326" y="9680"/>
                      <a:pt x="5772" y="9611"/>
                      <a:pt x="6175" y="9430"/>
                    </a:cubicBezTo>
                    <a:cubicBezTo>
                      <a:pt x="7030" y="9054"/>
                      <a:pt x="7614" y="8262"/>
                      <a:pt x="8198" y="7552"/>
                    </a:cubicBezTo>
                    <a:cubicBezTo>
                      <a:pt x="9741" y="5696"/>
                      <a:pt x="11598" y="4132"/>
                      <a:pt x="13704" y="2943"/>
                    </a:cubicBezTo>
                    <a:lnTo>
                      <a:pt x="13704" y="2943"/>
                    </a:lnTo>
                    <a:cubicBezTo>
                      <a:pt x="13689" y="2943"/>
                      <a:pt x="13673" y="2943"/>
                      <a:pt x="13657" y="2943"/>
                    </a:cubicBezTo>
                    <a:cubicBezTo>
                      <a:pt x="12488" y="2943"/>
                      <a:pt x="11459" y="2184"/>
                      <a:pt x="10451" y="1566"/>
                    </a:cubicBezTo>
                    <a:cubicBezTo>
                      <a:pt x="9011" y="690"/>
                      <a:pt x="7364" y="23"/>
                      <a:pt x="5674" y="2"/>
                    </a:cubicBezTo>
                    <a:cubicBezTo>
                      <a:pt x="5623" y="1"/>
                      <a:pt x="5572" y="0"/>
                      <a:pt x="5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46"/>
              <p:cNvSpPr/>
              <p:nvPr/>
            </p:nvSpPr>
            <p:spPr>
              <a:xfrm>
                <a:off x="-599000" y="3372050"/>
                <a:ext cx="280575" cy="358800"/>
              </a:xfrm>
              <a:custGeom>
                <a:avLst/>
                <a:gdLst/>
                <a:ahLst/>
                <a:cxnLst/>
                <a:rect l="l" t="t" r="r" b="b"/>
                <a:pathLst>
                  <a:path w="11223" h="14352" extrusionOk="0">
                    <a:moveTo>
                      <a:pt x="6738" y="0"/>
                    </a:moveTo>
                    <a:cubicBezTo>
                      <a:pt x="5799" y="2503"/>
                      <a:pt x="3401" y="4130"/>
                      <a:pt x="1628" y="6153"/>
                    </a:cubicBezTo>
                    <a:cubicBezTo>
                      <a:pt x="1065" y="6779"/>
                      <a:pt x="543" y="7509"/>
                      <a:pt x="335" y="8343"/>
                    </a:cubicBezTo>
                    <a:cubicBezTo>
                      <a:pt x="1" y="9720"/>
                      <a:pt x="627" y="11222"/>
                      <a:pt x="1690" y="12160"/>
                    </a:cubicBezTo>
                    <a:cubicBezTo>
                      <a:pt x="2805" y="13135"/>
                      <a:pt x="5700" y="14352"/>
                      <a:pt x="7843" y="14352"/>
                    </a:cubicBezTo>
                    <a:cubicBezTo>
                      <a:pt x="8588" y="14352"/>
                      <a:pt x="9243" y="14205"/>
                      <a:pt x="9700" y="13850"/>
                    </a:cubicBezTo>
                    <a:cubicBezTo>
                      <a:pt x="10159" y="13453"/>
                      <a:pt x="10492" y="12932"/>
                      <a:pt x="10680" y="12369"/>
                    </a:cubicBezTo>
                    <a:cubicBezTo>
                      <a:pt x="11222" y="10888"/>
                      <a:pt x="11097" y="9219"/>
                      <a:pt x="10638" y="7697"/>
                    </a:cubicBezTo>
                    <a:cubicBezTo>
                      <a:pt x="10180" y="6195"/>
                      <a:pt x="9408" y="4798"/>
                      <a:pt x="8636" y="3400"/>
                    </a:cubicBezTo>
                    <a:lnTo>
                      <a:pt x="673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46"/>
              <p:cNvSpPr/>
              <p:nvPr/>
            </p:nvSpPr>
            <p:spPr>
              <a:xfrm>
                <a:off x="-774725" y="3756400"/>
                <a:ext cx="404150" cy="240475"/>
              </a:xfrm>
              <a:custGeom>
                <a:avLst/>
                <a:gdLst/>
                <a:ahLst/>
                <a:cxnLst/>
                <a:rect l="l" t="t" r="r" b="b"/>
                <a:pathLst>
                  <a:path w="16166" h="9619" extrusionOk="0">
                    <a:moveTo>
                      <a:pt x="7254" y="0"/>
                    </a:moveTo>
                    <a:cubicBezTo>
                      <a:pt x="6812" y="0"/>
                      <a:pt x="6370" y="63"/>
                      <a:pt x="5945" y="186"/>
                    </a:cubicBezTo>
                    <a:cubicBezTo>
                      <a:pt x="3150" y="1166"/>
                      <a:pt x="2775" y="5505"/>
                      <a:pt x="1" y="6527"/>
                    </a:cubicBezTo>
                    <a:cubicBezTo>
                      <a:pt x="1878" y="7674"/>
                      <a:pt x="3797" y="8842"/>
                      <a:pt x="5945" y="9363"/>
                    </a:cubicBezTo>
                    <a:cubicBezTo>
                      <a:pt x="6626" y="9528"/>
                      <a:pt x="7337" y="9618"/>
                      <a:pt x="8045" y="9618"/>
                    </a:cubicBezTo>
                    <a:cubicBezTo>
                      <a:pt x="9575" y="9618"/>
                      <a:pt x="11090" y="9200"/>
                      <a:pt x="12244" y="8216"/>
                    </a:cubicBezTo>
                    <a:cubicBezTo>
                      <a:pt x="16166" y="4900"/>
                      <a:pt x="11973" y="958"/>
                      <a:pt x="8386" y="144"/>
                    </a:cubicBezTo>
                    <a:cubicBezTo>
                      <a:pt x="8018" y="47"/>
                      <a:pt x="7636" y="0"/>
                      <a:pt x="72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46"/>
              <p:cNvSpPr/>
              <p:nvPr/>
            </p:nvSpPr>
            <p:spPr>
              <a:xfrm>
                <a:off x="-363300" y="3801175"/>
                <a:ext cx="288900" cy="172000"/>
              </a:xfrm>
              <a:custGeom>
                <a:avLst/>
                <a:gdLst/>
                <a:ahLst/>
                <a:cxnLst/>
                <a:rect l="l" t="t" r="r" b="b"/>
                <a:pathLst>
                  <a:path w="11556" h="6880" extrusionOk="0">
                    <a:moveTo>
                      <a:pt x="6380" y="1"/>
                    </a:moveTo>
                    <a:cubicBezTo>
                      <a:pt x="6107" y="1"/>
                      <a:pt x="5834" y="37"/>
                      <a:pt x="5570" y="105"/>
                    </a:cubicBezTo>
                    <a:cubicBezTo>
                      <a:pt x="3004" y="668"/>
                      <a:pt x="1" y="3505"/>
                      <a:pt x="2816" y="5883"/>
                    </a:cubicBezTo>
                    <a:cubicBezTo>
                      <a:pt x="3628" y="6581"/>
                      <a:pt x="4712" y="6880"/>
                      <a:pt x="5803" y="6880"/>
                    </a:cubicBezTo>
                    <a:cubicBezTo>
                      <a:pt x="6310" y="6880"/>
                      <a:pt x="6818" y="6815"/>
                      <a:pt x="7301" y="6696"/>
                    </a:cubicBezTo>
                    <a:cubicBezTo>
                      <a:pt x="8844" y="6321"/>
                      <a:pt x="10221" y="5487"/>
                      <a:pt x="11556" y="4652"/>
                    </a:cubicBezTo>
                    <a:cubicBezTo>
                      <a:pt x="9574" y="3943"/>
                      <a:pt x="9303" y="835"/>
                      <a:pt x="7301" y="147"/>
                    </a:cubicBezTo>
                    <a:cubicBezTo>
                      <a:pt x="7002" y="47"/>
                      <a:pt x="6691" y="1"/>
                      <a:pt x="63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46"/>
              <p:cNvSpPr/>
              <p:nvPr/>
            </p:nvSpPr>
            <p:spPr>
              <a:xfrm>
                <a:off x="310400" y="3783750"/>
                <a:ext cx="34365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13746" h="13359" extrusionOk="0">
                    <a:moveTo>
                      <a:pt x="9293" y="1"/>
                    </a:moveTo>
                    <a:cubicBezTo>
                      <a:pt x="9101" y="1"/>
                      <a:pt x="8909" y="11"/>
                      <a:pt x="8719" y="31"/>
                    </a:cubicBezTo>
                    <a:cubicBezTo>
                      <a:pt x="8344" y="51"/>
                      <a:pt x="5465" y="1428"/>
                      <a:pt x="6237" y="1699"/>
                    </a:cubicBezTo>
                    <a:cubicBezTo>
                      <a:pt x="5261" y="1359"/>
                      <a:pt x="4280" y="1014"/>
                      <a:pt x="3356" y="1014"/>
                    </a:cubicBezTo>
                    <a:cubicBezTo>
                      <a:pt x="2523" y="1014"/>
                      <a:pt x="1736" y="1295"/>
                      <a:pt x="1044" y="2116"/>
                    </a:cubicBezTo>
                    <a:cubicBezTo>
                      <a:pt x="1" y="3368"/>
                      <a:pt x="42" y="4932"/>
                      <a:pt x="710" y="6350"/>
                    </a:cubicBezTo>
                    <a:cubicBezTo>
                      <a:pt x="1440" y="7873"/>
                      <a:pt x="2754" y="8999"/>
                      <a:pt x="4089" y="10000"/>
                    </a:cubicBezTo>
                    <a:cubicBezTo>
                      <a:pt x="5445" y="11002"/>
                      <a:pt x="6842" y="12003"/>
                      <a:pt x="7822" y="13359"/>
                    </a:cubicBezTo>
                    <a:cubicBezTo>
                      <a:pt x="8698" y="11273"/>
                      <a:pt x="10430" y="9708"/>
                      <a:pt x="11702" y="7852"/>
                    </a:cubicBezTo>
                    <a:cubicBezTo>
                      <a:pt x="12974" y="5975"/>
                      <a:pt x="13746" y="3389"/>
                      <a:pt x="12494" y="1511"/>
                    </a:cubicBezTo>
                    <a:cubicBezTo>
                      <a:pt x="11772" y="428"/>
                      <a:pt x="10533" y="1"/>
                      <a:pt x="92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46"/>
              <p:cNvSpPr/>
              <p:nvPr/>
            </p:nvSpPr>
            <p:spPr>
              <a:xfrm>
                <a:off x="246275" y="4135325"/>
                <a:ext cx="361900" cy="338025"/>
              </a:xfrm>
              <a:custGeom>
                <a:avLst/>
                <a:gdLst/>
                <a:ahLst/>
                <a:cxnLst/>
                <a:rect l="l" t="t" r="r" b="b"/>
                <a:pathLst>
                  <a:path w="14476" h="13521" extrusionOk="0">
                    <a:moveTo>
                      <a:pt x="8206" y="1"/>
                    </a:moveTo>
                    <a:cubicBezTo>
                      <a:pt x="6708" y="1"/>
                      <a:pt x="5273" y="326"/>
                      <a:pt x="4359" y="964"/>
                    </a:cubicBezTo>
                    <a:cubicBezTo>
                      <a:pt x="0" y="4051"/>
                      <a:pt x="6779" y="8807"/>
                      <a:pt x="9073" y="10308"/>
                    </a:cubicBezTo>
                    <a:cubicBezTo>
                      <a:pt x="10429" y="11184"/>
                      <a:pt x="11618" y="12269"/>
                      <a:pt x="12640" y="13520"/>
                    </a:cubicBezTo>
                    <a:cubicBezTo>
                      <a:pt x="12473" y="12019"/>
                      <a:pt x="13203" y="10579"/>
                      <a:pt x="13662" y="9140"/>
                    </a:cubicBezTo>
                    <a:cubicBezTo>
                      <a:pt x="14267" y="7347"/>
                      <a:pt x="14475" y="5428"/>
                      <a:pt x="14288" y="3530"/>
                    </a:cubicBezTo>
                    <a:cubicBezTo>
                      <a:pt x="14056" y="1148"/>
                      <a:pt x="11019" y="1"/>
                      <a:pt x="8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46"/>
              <p:cNvSpPr/>
              <p:nvPr/>
            </p:nvSpPr>
            <p:spPr>
              <a:xfrm>
                <a:off x="82525" y="3734450"/>
                <a:ext cx="209650" cy="273450"/>
              </a:xfrm>
              <a:custGeom>
                <a:avLst/>
                <a:gdLst/>
                <a:ahLst/>
                <a:cxnLst/>
                <a:rect l="l" t="t" r="r" b="b"/>
                <a:pathLst>
                  <a:path w="8386" h="10938" extrusionOk="0">
                    <a:moveTo>
                      <a:pt x="4423" y="0"/>
                    </a:moveTo>
                    <a:cubicBezTo>
                      <a:pt x="3755" y="2065"/>
                      <a:pt x="1857" y="3442"/>
                      <a:pt x="689" y="5277"/>
                    </a:cubicBezTo>
                    <a:cubicBezTo>
                      <a:pt x="272" y="5861"/>
                      <a:pt x="22" y="6570"/>
                      <a:pt x="1" y="7300"/>
                    </a:cubicBezTo>
                    <a:cubicBezTo>
                      <a:pt x="43" y="8343"/>
                      <a:pt x="773" y="9282"/>
                      <a:pt x="1670" y="9824"/>
                    </a:cubicBezTo>
                    <a:cubicBezTo>
                      <a:pt x="2600" y="10389"/>
                      <a:pt x="4096" y="10937"/>
                      <a:pt x="5426" y="10937"/>
                    </a:cubicBezTo>
                    <a:cubicBezTo>
                      <a:pt x="6749" y="10937"/>
                      <a:pt x="7907" y="10394"/>
                      <a:pt x="8177" y="8781"/>
                    </a:cubicBezTo>
                    <a:cubicBezTo>
                      <a:pt x="8386" y="7634"/>
                      <a:pt x="7823" y="6508"/>
                      <a:pt x="7280" y="5465"/>
                    </a:cubicBezTo>
                    <a:lnTo>
                      <a:pt x="442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46"/>
              <p:cNvSpPr/>
              <p:nvPr/>
            </p:nvSpPr>
            <p:spPr>
              <a:xfrm>
                <a:off x="-193825" y="3651200"/>
                <a:ext cx="20770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8024" extrusionOk="0">
                    <a:moveTo>
                      <a:pt x="2994" y="0"/>
                    </a:moveTo>
                    <a:cubicBezTo>
                      <a:pt x="2629" y="0"/>
                      <a:pt x="2262" y="81"/>
                      <a:pt x="1919" y="243"/>
                    </a:cubicBezTo>
                    <a:cubicBezTo>
                      <a:pt x="605" y="890"/>
                      <a:pt x="0" y="2454"/>
                      <a:pt x="84" y="3914"/>
                    </a:cubicBezTo>
                    <a:cubicBezTo>
                      <a:pt x="167" y="5353"/>
                      <a:pt x="772" y="6730"/>
                      <a:pt x="1398" y="8023"/>
                    </a:cubicBezTo>
                    <a:lnTo>
                      <a:pt x="5257" y="6063"/>
                    </a:lnTo>
                    <a:cubicBezTo>
                      <a:pt x="6320" y="5520"/>
                      <a:pt x="7488" y="4895"/>
                      <a:pt x="7905" y="3789"/>
                    </a:cubicBezTo>
                    <a:cubicBezTo>
                      <a:pt x="8308" y="2755"/>
                      <a:pt x="7602" y="1334"/>
                      <a:pt x="6580" y="1334"/>
                    </a:cubicBezTo>
                    <a:cubicBezTo>
                      <a:pt x="6489" y="1334"/>
                      <a:pt x="6395" y="1346"/>
                      <a:pt x="6299" y="1370"/>
                    </a:cubicBezTo>
                    <a:cubicBezTo>
                      <a:pt x="6028" y="1432"/>
                      <a:pt x="5757" y="1641"/>
                      <a:pt x="5486" y="1683"/>
                    </a:cubicBezTo>
                    <a:cubicBezTo>
                      <a:pt x="5422" y="1691"/>
                      <a:pt x="5374" y="1696"/>
                      <a:pt x="5337" y="1696"/>
                    </a:cubicBezTo>
                    <a:cubicBezTo>
                      <a:pt x="5192" y="1696"/>
                      <a:pt x="5219" y="1619"/>
                      <a:pt x="5152" y="1370"/>
                    </a:cubicBezTo>
                    <a:cubicBezTo>
                      <a:pt x="5006" y="973"/>
                      <a:pt x="4735" y="640"/>
                      <a:pt x="4360" y="410"/>
                    </a:cubicBezTo>
                    <a:cubicBezTo>
                      <a:pt x="3946" y="138"/>
                      <a:pt x="3471" y="0"/>
                      <a:pt x="29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46"/>
              <p:cNvSpPr/>
              <p:nvPr/>
            </p:nvSpPr>
            <p:spPr>
              <a:xfrm>
                <a:off x="-481675" y="3417400"/>
                <a:ext cx="204700" cy="740350"/>
              </a:xfrm>
              <a:custGeom>
                <a:avLst/>
                <a:gdLst/>
                <a:ahLst/>
                <a:cxnLst/>
                <a:rect l="l" t="t" r="r" b="b"/>
                <a:pathLst>
                  <a:path w="8188" h="29614" extrusionOk="0">
                    <a:moveTo>
                      <a:pt x="2006" y="1"/>
                    </a:moveTo>
                    <a:cubicBezTo>
                      <a:pt x="1977" y="1"/>
                      <a:pt x="1951" y="22"/>
                      <a:pt x="1962" y="64"/>
                    </a:cubicBezTo>
                    <a:cubicBezTo>
                      <a:pt x="1982" y="543"/>
                      <a:pt x="1982" y="1023"/>
                      <a:pt x="1941" y="1503"/>
                    </a:cubicBezTo>
                    <a:cubicBezTo>
                      <a:pt x="1899" y="1982"/>
                      <a:pt x="1836" y="2462"/>
                      <a:pt x="1732" y="2942"/>
                    </a:cubicBezTo>
                    <a:cubicBezTo>
                      <a:pt x="1565" y="3901"/>
                      <a:pt x="1294" y="4840"/>
                      <a:pt x="1044" y="5799"/>
                    </a:cubicBezTo>
                    <a:cubicBezTo>
                      <a:pt x="522" y="7656"/>
                      <a:pt x="1" y="9575"/>
                      <a:pt x="230" y="11514"/>
                    </a:cubicBezTo>
                    <a:cubicBezTo>
                      <a:pt x="376" y="12515"/>
                      <a:pt x="648" y="13496"/>
                      <a:pt x="1065" y="14434"/>
                    </a:cubicBezTo>
                    <a:cubicBezTo>
                      <a:pt x="1273" y="14893"/>
                      <a:pt x="1503" y="15373"/>
                      <a:pt x="1732" y="15832"/>
                    </a:cubicBezTo>
                    <a:cubicBezTo>
                      <a:pt x="1982" y="16291"/>
                      <a:pt x="2254" y="16750"/>
                      <a:pt x="2462" y="17208"/>
                    </a:cubicBezTo>
                    <a:cubicBezTo>
                      <a:pt x="2566" y="17438"/>
                      <a:pt x="2692" y="17667"/>
                      <a:pt x="2838" y="17897"/>
                    </a:cubicBezTo>
                    <a:cubicBezTo>
                      <a:pt x="2984" y="18105"/>
                      <a:pt x="3150" y="18314"/>
                      <a:pt x="3296" y="18522"/>
                    </a:cubicBezTo>
                    <a:cubicBezTo>
                      <a:pt x="3609" y="18960"/>
                      <a:pt x="3901" y="19398"/>
                      <a:pt x="4193" y="19836"/>
                    </a:cubicBezTo>
                    <a:cubicBezTo>
                      <a:pt x="4777" y="20733"/>
                      <a:pt x="5299" y="21651"/>
                      <a:pt x="5799" y="22590"/>
                    </a:cubicBezTo>
                    <a:cubicBezTo>
                      <a:pt x="6801" y="24488"/>
                      <a:pt x="7468" y="26553"/>
                      <a:pt x="7781" y="28680"/>
                    </a:cubicBezTo>
                    <a:cubicBezTo>
                      <a:pt x="7823" y="28951"/>
                      <a:pt x="7843" y="29201"/>
                      <a:pt x="7885" y="29473"/>
                    </a:cubicBezTo>
                    <a:cubicBezTo>
                      <a:pt x="7896" y="29566"/>
                      <a:pt x="7974" y="29613"/>
                      <a:pt x="8047" y="29613"/>
                    </a:cubicBezTo>
                    <a:cubicBezTo>
                      <a:pt x="8120" y="29613"/>
                      <a:pt x="8188" y="29566"/>
                      <a:pt x="8177" y="29473"/>
                    </a:cubicBezTo>
                    <a:cubicBezTo>
                      <a:pt x="8135" y="28409"/>
                      <a:pt x="7948" y="27366"/>
                      <a:pt x="7635" y="26344"/>
                    </a:cubicBezTo>
                    <a:cubicBezTo>
                      <a:pt x="7364" y="25322"/>
                      <a:pt x="6988" y="24342"/>
                      <a:pt x="6550" y="23382"/>
                    </a:cubicBezTo>
                    <a:cubicBezTo>
                      <a:pt x="5633" y="21442"/>
                      <a:pt x="4527" y="19607"/>
                      <a:pt x="3255" y="17897"/>
                    </a:cubicBezTo>
                    <a:cubicBezTo>
                      <a:pt x="2984" y="17459"/>
                      <a:pt x="2712" y="17021"/>
                      <a:pt x="2504" y="16562"/>
                    </a:cubicBezTo>
                    <a:cubicBezTo>
                      <a:pt x="2233" y="16103"/>
                      <a:pt x="2003" y="15644"/>
                      <a:pt x="1753" y="15185"/>
                    </a:cubicBezTo>
                    <a:cubicBezTo>
                      <a:pt x="1273" y="14267"/>
                      <a:pt x="898" y="13287"/>
                      <a:pt x="668" y="12265"/>
                    </a:cubicBezTo>
                    <a:cubicBezTo>
                      <a:pt x="230" y="10325"/>
                      <a:pt x="648" y="8365"/>
                      <a:pt x="1148" y="6488"/>
                    </a:cubicBezTo>
                    <a:cubicBezTo>
                      <a:pt x="1419" y="5528"/>
                      <a:pt x="1670" y="4590"/>
                      <a:pt x="1878" y="3630"/>
                    </a:cubicBezTo>
                    <a:cubicBezTo>
                      <a:pt x="2087" y="2671"/>
                      <a:pt x="2254" y="1711"/>
                      <a:pt x="2128" y="773"/>
                    </a:cubicBezTo>
                    <a:cubicBezTo>
                      <a:pt x="2108" y="522"/>
                      <a:pt x="2108" y="293"/>
                      <a:pt x="2066" y="64"/>
                    </a:cubicBezTo>
                    <a:cubicBezTo>
                      <a:pt x="2066" y="22"/>
                      <a:pt x="2035" y="1"/>
                      <a:pt x="20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46"/>
              <p:cNvSpPr/>
              <p:nvPr/>
            </p:nvSpPr>
            <p:spPr>
              <a:xfrm>
                <a:off x="-743825" y="3843750"/>
                <a:ext cx="332575" cy="85025"/>
              </a:xfrm>
              <a:custGeom>
                <a:avLst/>
                <a:gdLst/>
                <a:ahLst/>
                <a:cxnLst/>
                <a:rect l="l" t="t" r="r" b="b"/>
                <a:pathLst>
                  <a:path w="13303" h="3401" extrusionOk="0">
                    <a:moveTo>
                      <a:pt x="12764" y="1"/>
                    </a:moveTo>
                    <a:cubicBezTo>
                      <a:pt x="11983" y="1"/>
                      <a:pt x="11221" y="133"/>
                      <a:pt x="10508" y="426"/>
                    </a:cubicBezTo>
                    <a:cubicBezTo>
                      <a:pt x="9694" y="738"/>
                      <a:pt x="8902" y="1093"/>
                      <a:pt x="8130" y="1510"/>
                    </a:cubicBezTo>
                    <a:cubicBezTo>
                      <a:pt x="6566" y="2365"/>
                      <a:pt x="4835" y="2887"/>
                      <a:pt x="3062" y="3054"/>
                    </a:cubicBezTo>
                    <a:cubicBezTo>
                      <a:pt x="2877" y="3066"/>
                      <a:pt x="2692" y="3071"/>
                      <a:pt x="2507" y="3071"/>
                    </a:cubicBezTo>
                    <a:cubicBezTo>
                      <a:pt x="1726" y="3071"/>
                      <a:pt x="938" y="2968"/>
                      <a:pt x="162" y="2782"/>
                    </a:cubicBezTo>
                    <a:cubicBezTo>
                      <a:pt x="156" y="2781"/>
                      <a:pt x="150" y="2781"/>
                      <a:pt x="143" y="2781"/>
                    </a:cubicBezTo>
                    <a:cubicBezTo>
                      <a:pt x="33" y="2781"/>
                      <a:pt x="1" y="2951"/>
                      <a:pt x="100" y="2991"/>
                    </a:cubicBezTo>
                    <a:cubicBezTo>
                      <a:pt x="861" y="3280"/>
                      <a:pt x="1672" y="3400"/>
                      <a:pt x="2488" y="3400"/>
                    </a:cubicBezTo>
                    <a:cubicBezTo>
                      <a:pt x="3438" y="3400"/>
                      <a:pt x="4396" y="3238"/>
                      <a:pt x="5293" y="2991"/>
                    </a:cubicBezTo>
                    <a:cubicBezTo>
                      <a:pt x="6149" y="2762"/>
                      <a:pt x="6962" y="2449"/>
                      <a:pt x="7755" y="2073"/>
                    </a:cubicBezTo>
                    <a:cubicBezTo>
                      <a:pt x="8568" y="1677"/>
                      <a:pt x="9319" y="1239"/>
                      <a:pt x="10153" y="905"/>
                    </a:cubicBezTo>
                    <a:cubicBezTo>
                      <a:pt x="10994" y="542"/>
                      <a:pt x="11904" y="337"/>
                      <a:pt x="12836" y="337"/>
                    </a:cubicBezTo>
                    <a:cubicBezTo>
                      <a:pt x="12922" y="337"/>
                      <a:pt x="13008" y="339"/>
                      <a:pt x="13094" y="342"/>
                    </a:cubicBezTo>
                    <a:cubicBezTo>
                      <a:pt x="13100" y="343"/>
                      <a:pt x="13107" y="343"/>
                      <a:pt x="13113" y="343"/>
                    </a:cubicBezTo>
                    <a:cubicBezTo>
                      <a:pt x="13303" y="343"/>
                      <a:pt x="13296" y="29"/>
                      <a:pt x="13094" y="8"/>
                    </a:cubicBezTo>
                    <a:cubicBezTo>
                      <a:pt x="12984" y="3"/>
                      <a:pt x="12874" y="1"/>
                      <a:pt x="127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46"/>
              <p:cNvSpPr/>
              <p:nvPr/>
            </p:nvSpPr>
            <p:spPr>
              <a:xfrm>
                <a:off x="-650100" y="3961650"/>
                <a:ext cx="312400" cy="168075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6723" extrusionOk="0">
                    <a:moveTo>
                      <a:pt x="12360" y="1"/>
                    </a:moveTo>
                    <a:cubicBezTo>
                      <a:pt x="12326" y="1"/>
                      <a:pt x="12292" y="15"/>
                      <a:pt x="12265" y="48"/>
                    </a:cubicBezTo>
                    <a:cubicBezTo>
                      <a:pt x="11785" y="736"/>
                      <a:pt x="11389" y="1487"/>
                      <a:pt x="10909" y="2175"/>
                    </a:cubicBezTo>
                    <a:cubicBezTo>
                      <a:pt x="10430" y="2864"/>
                      <a:pt x="9846" y="3448"/>
                      <a:pt x="9178" y="3948"/>
                    </a:cubicBezTo>
                    <a:cubicBezTo>
                      <a:pt x="8386" y="4470"/>
                      <a:pt x="7510" y="4824"/>
                      <a:pt x="6592" y="4991"/>
                    </a:cubicBezTo>
                    <a:cubicBezTo>
                      <a:pt x="5591" y="5241"/>
                      <a:pt x="4569" y="5450"/>
                      <a:pt x="3568" y="5659"/>
                    </a:cubicBezTo>
                    <a:lnTo>
                      <a:pt x="1857" y="6034"/>
                    </a:lnTo>
                    <a:lnTo>
                      <a:pt x="981" y="6222"/>
                    </a:lnTo>
                    <a:cubicBezTo>
                      <a:pt x="689" y="6263"/>
                      <a:pt x="397" y="6347"/>
                      <a:pt x="126" y="6472"/>
                    </a:cubicBezTo>
                    <a:cubicBezTo>
                      <a:pt x="1" y="6535"/>
                      <a:pt x="84" y="6701"/>
                      <a:pt x="209" y="6722"/>
                    </a:cubicBezTo>
                    <a:cubicBezTo>
                      <a:pt x="460" y="6722"/>
                      <a:pt x="731" y="6681"/>
                      <a:pt x="981" y="6618"/>
                    </a:cubicBezTo>
                    <a:lnTo>
                      <a:pt x="1774" y="6430"/>
                    </a:lnTo>
                    <a:lnTo>
                      <a:pt x="3338" y="6097"/>
                    </a:lnTo>
                    <a:cubicBezTo>
                      <a:pt x="4381" y="5867"/>
                      <a:pt x="5424" y="5638"/>
                      <a:pt x="6467" y="5408"/>
                    </a:cubicBezTo>
                    <a:cubicBezTo>
                      <a:pt x="7426" y="5241"/>
                      <a:pt x="8344" y="4887"/>
                      <a:pt x="9178" y="4386"/>
                    </a:cubicBezTo>
                    <a:cubicBezTo>
                      <a:pt x="9867" y="3907"/>
                      <a:pt x="10471" y="3323"/>
                      <a:pt x="10972" y="2655"/>
                    </a:cubicBezTo>
                    <a:cubicBezTo>
                      <a:pt x="11556" y="1883"/>
                      <a:pt x="12057" y="1028"/>
                      <a:pt x="12453" y="152"/>
                    </a:cubicBezTo>
                    <a:cubicBezTo>
                      <a:pt x="12496" y="67"/>
                      <a:pt x="12431" y="1"/>
                      <a:pt x="123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46"/>
              <p:cNvSpPr/>
              <p:nvPr/>
            </p:nvSpPr>
            <p:spPr>
              <a:xfrm>
                <a:off x="-61900" y="3043400"/>
                <a:ext cx="157450" cy="113037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45215" extrusionOk="0">
                    <a:moveTo>
                      <a:pt x="6132" y="0"/>
                    </a:moveTo>
                    <a:cubicBezTo>
                      <a:pt x="6102" y="0"/>
                      <a:pt x="6072" y="14"/>
                      <a:pt x="6049" y="48"/>
                    </a:cubicBezTo>
                    <a:lnTo>
                      <a:pt x="6049" y="27"/>
                    </a:lnTo>
                    <a:cubicBezTo>
                      <a:pt x="4360" y="2175"/>
                      <a:pt x="3546" y="4866"/>
                      <a:pt x="3275" y="7536"/>
                    </a:cubicBezTo>
                    <a:cubicBezTo>
                      <a:pt x="2920" y="10706"/>
                      <a:pt x="3338" y="13897"/>
                      <a:pt x="3755" y="17026"/>
                    </a:cubicBezTo>
                    <a:cubicBezTo>
                      <a:pt x="3963" y="18611"/>
                      <a:pt x="4172" y="20196"/>
                      <a:pt x="4380" y="21802"/>
                    </a:cubicBezTo>
                    <a:cubicBezTo>
                      <a:pt x="4589" y="23387"/>
                      <a:pt x="4818" y="24973"/>
                      <a:pt x="4944" y="26558"/>
                    </a:cubicBezTo>
                    <a:cubicBezTo>
                      <a:pt x="5110" y="28143"/>
                      <a:pt x="5048" y="29749"/>
                      <a:pt x="4756" y="31334"/>
                    </a:cubicBezTo>
                    <a:cubicBezTo>
                      <a:pt x="4506" y="32836"/>
                      <a:pt x="4026" y="34296"/>
                      <a:pt x="3379" y="35693"/>
                    </a:cubicBezTo>
                    <a:cubicBezTo>
                      <a:pt x="2691" y="37049"/>
                      <a:pt x="1836" y="38321"/>
                      <a:pt x="1231" y="39719"/>
                    </a:cubicBezTo>
                    <a:cubicBezTo>
                      <a:pt x="626" y="41137"/>
                      <a:pt x="84" y="42535"/>
                      <a:pt x="21" y="44057"/>
                    </a:cubicBezTo>
                    <a:cubicBezTo>
                      <a:pt x="0" y="44391"/>
                      <a:pt x="0" y="44725"/>
                      <a:pt x="21" y="45058"/>
                    </a:cubicBezTo>
                    <a:cubicBezTo>
                      <a:pt x="32" y="45163"/>
                      <a:pt x="120" y="45215"/>
                      <a:pt x="204" y="45215"/>
                    </a:cubicBezTo>
                    <a:cubicBezTo>
                      <a:pt x="287" y="45215"/>
                      <a:pt x="365" y="45163"/>
                      <a:pt x="355" y="45058"/>
                    </a:cubicBezTo>
                    <a:cubicBezTo>
                      <a:pt x="334" y="44725"/>
                      <a:pt x="334" y="44391"/>
                      <a:pt x="355" y="44057"/>
                    </a:cubicBezTo>
                    <a:cubicBezTo>
                      <a:pt x="376" y="43661"/>
                      <a:pt x="418" y="43285"/>
                      <a:pt x="501" y="42910"/>
                    </a:cubicBezTo>
                    <a:cubicBezTo>
                      <a:pt x="668" y="42159"/>
                      <a:pt x="897" y="41450"/>
                      <a:pt x="1189" y="40741"/>
                    </a:cubicBezTo>
                    <a:cubicBezTo>
                      <a:pt x="1460" y="40011"/>
                      <a:pt x="1794" y="39302"/>
                      <a:pt x="2149" y="38613"/>
                    </a:cubicBezTo>
                    <a:cubicBezTo>
                      <a:pt x="2503" y="37946"/>
                      <a:pt x="2900" y="37299"/>
                      <a:pt x="3275" y="36632"/>
                    </a:cubicBezTo>
                    <a:cubicBezTo>
                      <a:pt x="3630" y="35985"/>
                      <a:pt x="3942" y="35339"/>
                      <a:pt x="4214" y="34671"/>
                    </a:cubicBezTo>
                    <a:cubicBezTo>
                      <a:pt x="4485" y="33941"/>
                      <a:pt x="4693" y="33211"/>
                      <a:pt x="4860" y="32481"/>
                    </a:cubicBezTo>
                    <a:cubicBezTo>
                      <a:pt x="5256" y="30979"/>
                      <a:pt x="5423" y="29457"/>
                      <a:pt x="5382" y="27913"/>
                    </a:cubicBezTo>
                    <a:cubicBezTo>
                      <a:pt x="5319" y="26349"/>
                      <a:pt x="5173" y="24785"/>
                      <a:pt x="4923" y="23221"/>
                    </a:cubicBezTo>
                    <a:cubicBezTo>
                      <a:pt x="4714" y="21656"/>
                      <a:pt x="4506" y="20071"/>
                      <a:pt x="4297" y="18507"/>
                    </a:cubicBezTo>
                    <a:cubicBezTo>
                      <a:pt x="3880" y="15336"/>
                      <a:pt x="3379" y="12166"/>
                      <a:pt x="3484" y="8975"/>
                    </a:cubicBezTo>
                    <a:cubicBezTo>
                      <a:pt x="3588" y="6222"/>
                      <a:pt x="4193" y="3406"/>
                      <a:pt x="5674" y="1028"/>
                    </a:cubicBezTo>
                    <a:cubicBezTo>
                      <a:pt x="5841" y="736"/>
                      <a:pt x="6028" y="465"/>
                      <a:pt x="6237" y="194"/>
                    </a:cubicBezTo>
                    <a:cubicBezTo>
                      <a:pt x="6298" y="102"/>
                      <a:pt x="6214" y="0"/>
                      <a:pt x="61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46"/>
              <p:cNvSpPr/>
              <p:nvPr/>
            </p:nvSpPr>
            <p:spPr>
              <a:xfrm>
                <a:off x="-355475" y="3349550"/>
                <a:ext cx="421625" cy="345050"/>
              </a:xfrm>
              <a:custGeom>
                <a:avLst/>
                <a:gdLst/>
                <a:ahLst/>
                <a:cxnLst/>
                <a:rect l="l" t="t" r="r" b="b"/>
                <a:pathLst>
                  <a:path w="16865" h="13802" extrusionOk="0">
                    <a:moveTo>
                      <a:pt x="394" y="0"/>
                    </a:moveTo>
                    <a:cubicBezTo>
                      <a:pt x="304" y="0"/>
                      <a:pt x="215" y="1"/>
                      <a:pt x="126" y="3"/>
                    </a:cubicBezTo>
                    <a:cubicBezTo>
                      <a:pt x="0" y="24"/>
                      <a:pt x="0" y="212"/>
                      <a:pt x="126" y="233"/>
                    </a:cubicBezTo>
                    <a:lnTo>
                      <a:pt x="126" y="212"/>
                    </a:lnTo>
                    <a:cubicBezTo>
                      <a:pt x="897" y="275"/>
                      <a:pt x="1669" y="337"/>
                      <a:pt x="2441" y="483"/>
                    </a:cubicBezTo>
                    <a:cubicBezTo>
                      <a:pt x="3171" y="608"/>
                      <a:pt x="3901" y="775"/>
                      <a:pt x="4631" y="984"/>
                    </a:cubicBezTo>
                    <a:cubicBezTo>
                      <a:pt x="9783" y="2506"/>
                      <a:pt x="13933" y="6365"/>
                      <a:pt x="15873" y="11392"/>
                    </a:cubicBezTo>
                    <a:cubicBezTo>
                      <a:pt x="15998" y="11767"/>
                      <a:pt x="16123" y="12143"/>
                      <a:pt x="16249" y="12518"/>
                    </a:cubicBezTo>
                    <a:cubicBezTo>
                      <a:pt x="16374" y="12914"/>
                      <a:pt x="16478" y="13331"/>
                      <a:pt x="16624" y="13728"/>
                    </a:cubicBezTo>
                    <a:cubicBezTo>
                      <a:pt x="16643" y="13775"/>
                      <a:pt x="16697" y="13801"/>
                      <a:pt x="16748" y="13801"/>
                    </a:cubicBezTo>
                    <a:cubicBezTo>
                      <a:pt x="16809" y="13801"/>
                      <a:pt x="16865" y="13765"/>
                      <a:pt x="16853" y="13686"/>
                    </a:cubicBezTo>
                    <a:cubicBezTo>
                      <a:pt x="16770" y="12956"/>
                      <a:pt x="16561" y="12226"/>
                      <a:pt x="16290" y="11538"/>
                    </a:cubicBezTo>
                    <a:cubicBezTo>
                      <a:pt x="16019" y="10849"/>
                      <a:pt x="15727" y="10161"/>
                      <a:pt x="15393" y="9514"/>
                    </a:cubicBezTo>
                    <a:cubicBezTo>
                      <a:pt x="14705" y="8180"/>
                      <a:pt x="13871" y="6949"/>
                      <a:pt x="12891" y="5844"/>
                    </a:cubicBezTo>
                    <a:cubicBezTo>
                      <a:pt x="10826" y="3528"/>
                      <a:pt x="8218" y="1818"/>
                      <a:pt x="5298" y="859"/>
                    </a:cubicBezTo>
                    <a:cubicBezTo>
                      <a:pt x="4464" y="567"/>
                      <a:pt x="3609" y="358"/>
                      <a:pt x="2733" y="212"/>
                    </a:cubicBezTo>
                    <a:cubicBezTo>
                      <a:pt x="1965" y="81"/>
                      <a:pt x="1180" y="0"/>
                      <a:pt x="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46"/>
              <p:cNvSpPr/>
              <p:nvPr/>
            </p:nvSpPr>
            <p:spPr>
              <a:xfrm>
                <a:off x="63975" y="3496975"/>
                <a:ext cx="367425" cy="214350"/>
              </a:xfrm>
              <a:custGeom>
                <a:avLst/>
                <a:gdLst/>
                <a:ahLst/>
                <a:cxnLst/>
                <a:rect l="l" t="t" r="r" b="b"/>
                <a:pathLst>
                  <a:path w="14697" h="8574" extrusionOk="0">
                    <a:moveTo>
                      <a:pt x="11676" y="1"/>
                    </a:moveTo>
                    <a:cubicBezTo>
                      <a:pt x="11321" y="1"/>
                      <a:pt x="10965" y="16"/>
                      <a:pt x="10609" y="51"/>
                    </a:cubicBezTo>
                    <a:cubicBezTo>
                      <a:pt x="9295" y="113"/>
                      <a:pt x="8001" y="385"/>
                      <a:pt x="6771" y="823"/>
                    </a:cubicBezTo>
                    <a:cubicBezTo>
                      <a:pt x="4581" y="1594"/>
                      <a:pt x="2683" y="3054"/>
                      <a:pt x="1369" y="4973"/>
                    </a:cubicBezTo>
                    <a:cubicBezTo>
                      <a:pt x="1014" y="5495"/>
                      <a:pt x="722" y="6037"/>
                      <a:pt x="493" y="6642"/>
                    </a:cubicBezTo>
                    <a:cubicBezTo>
                      <a:pt x="242" y="7226"/>
                      <a:pt x="96" y="7831"/>
                      <a:pt x="13" y="8456"/>
                    </a:cubicBezTo>
                    <a:cubicBezTo>
                      <a:pt x="1" y="8529"/>
                      <a:pt x="52" y="8574"/>
                      <a:pt x="101" y="8574"/>
                    </a:cubicBezTo>
                    <a:cubicBezTo>
                      <a:pt x="137" y="8574"/>
                      <a:pt x="171" y="8551"/>
                      <a:pt x="180" y="8498"/>
                    </a:cubicBezTo>
                    <a:cubicBezTo>
                      <a:pt x="660" y="6350"/>
                      <a:pt x="1848" y="4431"/>
                      <a:pt x="3538" y="3033"/>
                    </a:cubicBezTo>
                    <a:cubicBezTo>
                      <a:pt x="5415" y="1469"/>
                      <a:pt x="7772" y="656"/>
                      <a:pt x="10171" y="405"/>
                    </a:cubicBezTo>
                    <a:cubicBezTo>
                      <a:pt x="10718" y="358"/>
                      <a:pt x="11254" y="335"/>
                      <a:pt x="11787" y="335"/>
                    </a:cubicBezTo>
                    <a:cubicBezTo>
                      <a:pt x="11964" y="335"/>
                      <a:pt x="12142" y="338"/>
                      <a:pt x="12319" y="343"/>
                    </a:cubicBezTo>
                    <a:cubicBezTo>
                      <a:pt x="12694" y="364"/>
                      <a:pt x="13049" y="385"/>
                      <a:pt x="13424" y="426"/>
                    </a:cubicBezTo>
                    <a:cubicBezTo>
                      <a:pt x="13779" y="447"/>
                      <a:pt x="14134" y="510"/>
                      <a:pt x="14488" y="531"/>
                    </a:cubicBezTo>
                    <a:cubicBezTo>
                      <a:pt x="14676" y="531"/>
                      <a:pt x="14697" y="280"/>
                      <a:pt x="14530" y="239"/>
                    </a:cubicBezTo>
                    <a:cubicBezTo>
                      <a:pt x="13883" y="93"/>
                      <a:pt x="13216" y="30"/>
                      <a:pt x="12548" y="30"/>
                    </a:cubicBezTo>
                    <a:cubicBezTo>
                      <a:pt x="12258" y="11"/>
                      <a:pt x="11967" y="1"/>
                      <a:pt x="116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46"/>
              <p:cNvSpPr/>
              <p:nvPr/>
            </p:nvSpPr>
            <p:spPr>
              <a:xfrm>
                <a:off x="177450" y="3749675"/>
                <a:ext cx="41725" cy="250950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0038" extrusionOk="0">
                    <a:moveTo>
                      <a:pt x="688" y="0"/>
                    </a:moveTo>
                    <a:cubicBezTo>
                      <a:pt x="646" y="0"/>
                      <a:pt x="605" y="23"/>
                      <a:pt x="584" y="80"/>
                    </a:cubicBezTo>
                    <a:cubicBezTo>
                      <a:pt x="459" y="372"/>
                      <a:pt x="459" y="705"/>
                      <a:pt x="563" y="997"/>
                    </a:cubicBezTo>
                    <a:cubicBezTo>
                      <a:pt x="647" y="1352"/>
                      <a:pt x="730" y="1686"/>
                      <a:pt x="813" y="2040"/>
                    </a:cubicBezTo>
                    <a:cubicBezTo>
                      <a:pt x="980" y="2749"/>
                      <a:pt x="1105" y="3479"/>
                      <a:pt x="1210" y="4209"/>
                    </a:cubicBezTo>
                    <a:cubicBezTo>
                      <a:pt x="1397" y="5523"/>
                      <a:pt x="1314" y="6837"/>
                      <a:pt x="918" y="8089"/>
                    </a:cubicBezTo>
                    <a:cubicBezTo>
                      <a:pt x="813" y="8423"/>
                      <a:pt x="688" y="8735"/>
                      <a:pt x="521" y="9048"/>
                    </a:cubicBezTo>
                    <a:cubicBezTo>
                      <a:pt x="438" y="9173"/>
                      <a:pt x="355" y="9340"/>
                      <a:pt x="313" y="9486"/>
                    </a:cubicBezTo>
                    <a:cubicBezTo>
                      <a:pt x="229" y="9674"/>
                      <a:pt x="125" y="9862"/>
                      <a:pt x="0" y="10008"/>
                    </a:cubicBezTo>
                    <a:cubicBezTo>
                      <a:pt x="0" y="10023"/>
                      <a:pt x="0" y="10037"/>
                      <a:pt x="7" y="10037"/>
                    </a:cubicBezTo>
                    <a:cubicBezTo>
                      <a:pt x="10" y="10037"/>
                      <a:pt x="15" y="10035"/>
                      <a:pt x="21" y="10029"/>
                    </a:cubicBezTo>
                    <a:lnTo>
                      <a:pt x="334" y="9695"/>
                    </a:lnTo>
                    <a:cubicBezTo>
                      <a:pt x="459" y="9591"/>
                      <a:pt x="563" y="9486"/>
                      <a:pt x="647" y="9361"/>
                    </a:cubicBezTo>
                    <a:cubicBezTo>
                      <a:pt x="813" y="9111"/>
                      <a:pt x="939" y="8840"/>
                      <a:pt x="1064" y="8569"/>
                    </a:cubicBezTo>
                    <a:cubicBezTo>
                      <a:pt x="1293" y="8005"/>
                      <a:pt x="1439" y="7401"/>
                      <a:pt x="1523" y="6775"/>
                    </a:cubicBezTo>
                    <a:cubicBezTo>
                      <a:pt x="1669" y="5377"/>
                      <a:pt x="1564" y="3980"/>
                      <a:pt x="1251" y="2603"/>
                    </a:cubicBezTo>
                    <a:cubicBezTo>
                      <a:pt x="1147" y="2186"/>
                      <a:pt x="1064" y="1790"/>
                      <a:pt x="959" y="1373"/>
                    </a:cubicBezTo>
                    <a:cubicBezTo>
                      <a:pt x="855" y="956"/>
                      <a:pt x="730" y="580"/>
                      <a:pt x="834" y="184"/>
                    </a:cubicBezTo>
                    <a:cubicBezTo>
                      <a:pt x="862" y="87"/>
                      <a:pt x="771" y="0"/>
                      <a:pt x="6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46"/>
              <p:cNvSpPr/>
              <p:nvPr/>
            </p:nvSpPr>
            <p:spPr>
              <a:xfrm>
                <a:off x="-512950" y="4153750"/>
                <a:ext cx="154375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6175" h="6005" extrusionOk="0">
                    <a:moveTo>
                      <a:pt x="2554" y="1"/>
                    </a:moveTo>
                    <a:cubicBezTo>
                      <a:pt x="2377" y="1"/>
                      <a:pt x="2199" y="27"/>
                      <a:pt x="2024" y="81"/>
                    </a:cubicBezTo>
                    <a:cubicBezTo>
                      <a:pt x="772" y="477"/>
                      <a:pt x="42" y="1708"/>
                      <a:pt x="21" y="2980"/>
                    </a:cubicBezTo>
                    <a:cubicBezTo>
                      <a:pt x="0" y="4023"/>
                      <a:pt x="355" y="5024"/>
                      <a:pt x="730" y="6005"/>
                    </a:cubicBezTo>
                    <a:cubicBezTo>
                      <a:pt x="1002" y="5671"/>
                      <a:pt x="1377" y="5442"/>
                      <a:pt x="1794" y="5358"/>
                    </a:cubicBezTo>
                    <a:cubicBezTo>
                      <a:pt x="2211" y="5254"/>
                      <a:pt x="2629" y="5212"/>
                      <a:pt x="3046" y="5129"/>
                    </a:cubicBezTo>
                    <a:cubicBezTo>
                      <a:pt x="4089" y="4920"/>
                      <a:pt x="5027" y="4357"/>
                      <a:pt x="5715" y="3543"/>
                    </a:cubicBezTo>
                    <a:cubicBezTo>
                      <a:pt x="6049" y="3210"/>
                      <a:pt x="6174" y="2688"/>
                      <a:pt x="6049" y="2229"/>
                    </a:cubicBezTo>
                    <a:cubicBezTo>
                      <a:pt x="5930" y="1791"/>
                      <a:pt x="5581" y="1372"/>
                      <a:pt x="5114" y="1372"/>
                    </a:cubicBezTo>
                    <a:cubicBezTo>
                      <a:pt x="5092" y="1372"/>
                      <a:pt x="5070" y="1372"/>
                      <a:pt x="5048" y="1374"/>
                    </a:cubicBezTo>
                    <a:cubicBezTo>
                      <a:pt x="4839" y="1395"/>
                      <a:pt x="4631" y="1499"/>
                      <a:pt x="4422" y="1499"/>
                    </a:cubicBezTo>
                    <a:cubicBezTo>
                      <a:pt x="4214" y="1499"/>
                      <a:pt x="4235" y="1479"/>
                      <a:pt x="4214" y="1249"/>
                    </a:cubicBezTo>
                    <a:cubicBezTo>
                      <a:pt x="4151" y="936"/>
                      <a:pt x="4005" y="665"/>
                      <a:pt x="3755" y="457"/>
                    </a:cubicBezTo>
                    <a:cubicBezTo>
                      <a:pt x="3414" y="160"/>
                      <a:pt x="2988" y="1"/>
                      <a:pt x="25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46"/>
              <p:cNvSpPr/>
              <p:nvPr/>
            </p:nvSpPr>
            <p:spPr>
              <a:xfrm>
                <a:off x="-497825" y="4127800"/>
                <a:ext cx="183750" cy="171800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6872" extrusionOk="0">
                    <a:moveTo>
                      <a:pt x="6296" y="0"/>
                    </a:moveTo>
                    <a:cubicBezTo>
                      <a:pt x="6208" y="0"/>
                      <a:pt x="6118" y="11"/>
                      <a:pt x="6028" y="35"/>
                    </a:cubicBezTo>
                    <a:cubicBezTo>
                      <a:pt x="5361" y="201"/>
                      <a:pt x="4777" y="577"/>
                      <a:pt x="4360" y="1119"/>
                    </a:cubicBezTo>
                    <a:cubicBezTo>
                      <a:pt x="3880" y="1682"/>
                      <a:pt x="3588" y="2371"/>
                      <a:pt x="3150" y="2996"/>
                    </a:cubicBezTo>
                    <a:cubicBezTo>
                      <a:pt x="2712" y="3664"/>
                      <a:pt x="2170" y="4289"/>
                      <a:pt x="1565" y="4832"/>
                    </a:cubicBezTo>
                    <a:cubicBezTo>
                      <a:pt x="1231" y="5124"/>
                      <a:pt x="918" y="5416"/>
                      <a:pt x="626" y="5729"/>
                    </a:cubicBezTo>
                    <a:cubicBezTo>
                      <a:pt x="397" y="5979"/>
                      <a:pt x="0" y="6417"/>
                      <a:pt x="84" y="6813"/>
                    </a:cubicBezTo>
                    <a:cubicBezTo>
                      <a:pt x="96" y="6850"/>
                      <a:pt x="136" y="6872"/>
                      <a:pt x="176" y="6872"/>
                    </a:cubicBezTo>
                    <a:cubicBezTo>
                      <a:pt x="205" y="6872"/>
                      <a:pt x="233" y="6860"/>
                      <a:pt x="251" y="6834"/>
                    </a:cubicBezTo>
                    <a:cubicBezTo>
                      <a:pt x="397" y="6500"/>
                      <a:pt x="584" y="6188"/>
                      <a:pt x="814" y="5916"/>
                    </a:cubicBezTo>
                    <a:cubicBezTo>
                      <a:pt x="1064" y="5666"/>
                      <a:pt x="1314" y="5416"/>
                      <a:pt x="1565" y="5186"/>
                    </a:cubicBezTo>
                    <a:cubicBezTo>
                      <a:pt x="2128" y="4707"/>
                      <a:pt x="2628" y="4164"/>
                      <a:pt x="3066" y="3601"/>
                    </a:cubicBezTo>
                    <a:cubicBezTo>
                      <a:pt x="3880" y="2517"/>
                      <a:pt x="4339" y="1057"/>
                      <a:pt x="5632" y="452"/>
                    </a:cubicBezTo>
                    <a:cubicBezTo>
                      <a:pt x="5831" y="336"/>
                      <a:pt x="6057" y="272"/>
                      <a:pt x="6288" y="272"/>
                    </a:cubicBezTo>
                    <a:cubicBezTo>
                      <a:pt x="6347" y="272"/>
                      <a:pt x="6407" y="276"/>
                      <a:pt x="6466" y="285"/>
                    </a:cubicBezTo>
                    <a:cubicBezTo>
                      <a:pt x="6779" y="347"/>
                      <a:pt x="7029" y="577"/>
                      <a:pt x="7155" y="869"/>
                    </a:cubicBezTo>
                    <a:cubicBezTo>
                      <a:pt x="7175" y="896"/>
                      <a:pt x="7204" y="908"/>
                      <a:pt x="7232" y="908"/>
                    </a:cubicBezTo>
                    <a:cubicBezTo>
                      <a:pt x="7292" y="908"/>
                      <a:pt x="7350" y="856"/>
                      <a:pt x="7321" y="785"/>
                    </a:cubicBezTo>
                    <a:cubicBezTo>
                      <a:pt x="7199" y="312"/>
                      <a:pt x="6766" y="0"/>
                      <a:pt x="62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46"/>
              <p:cNvSpPr/>
              <p:nvPr/>
            </p:nvSpPr>
            <p:spPr>
              <a:xfrm>
                <a:off x="397775" y="4137825"/>
                <a:ext cx="160550" cy="319900"/>
              </a:xfrm>
              <a:custGeom>
                <a:avLst/>
                <a:gdLst/>
                <a:ahLst/>
                <a:cxnLst/>
                <a:rect l="l" t="t" r="r" b="b"/>
                <a:pathLst>
                  <a:path w="6422" h="12796" extrusionOk="0">
                    <a:moveTo>
                      <a:pt x="102" y="1"/>
                    </a:moveTo>
                    <a:cubicBezTo>
                      <a:pt x="37" y="1"/>
                      <a:pt x="1" y="98"/>
                      <a:pt x="72" y="134"/>
                    </a:cubicBezTo>
                    <a:cubicBezTo>
                      <a:pt x="823" y="635"/>
                      <a:pt x="1491" y="1198"/>
                      <a:pt x="2075" y="1865"/>
                    </a:cubicBezTo>
                    <a:cubicBezTo>
                      <a:pt x="2659" y="2554"/>
                      <a:pt x="3138" y="3304"/>
                      <a:pt x="3535" y="4118"/>
                    </a:cubicBezTo>
                    <a:cubicBezTo>
                      <a:pt x="3931" y="4911"/>
                      <a:pt x="4244" y="5766"/>
                      <a:pt x="4473" y="6642"/>
                    </a:cubicBezTo>
                    <a:cubicBezTo>
                      <a:pt x="4724" y="7580"/>
                      <a:pt x="4891" y="8540"/>
                      <a:pt x="5078" y="9499"/>
                    </a:cubicBezTo>
                    <a:cubicBezTo>
                      <a:pt x="5308" y="10605"/>
                      <a:pt x="5558" y="11793"/>
                      <a:pt x="6163" y="12753"/>
                    </a:cubicBezTo>
                    <a:cubicBezTo>
                      <a:pt x="6193" y="12783"/>
                      <a:pt x="6228" y="12796"/>
                      <a:pt x="6262" y="12796"/>
                    </a:cubicBezTo>
                    <a:cubicBezTo>
                      <a:pt x="6346" y="12796"/>
                      <a:pt x="6422" y="12717"/>
                      <a:pt x="6392" y="12628"/>
                    </a:cubicBezTo>
                    <a:cubicBezTo>
                      <a:pt x="5913" y="11689"/>
                      <a:pt x="5579" y="10709"/>
                      <a:pt x="5391" y="9687"/>
                    </a:cubicBezTo>
                    <a:cubicBezTo>
                      <a:pt x="5203" y="8686"/>
                      <a:pt x="5037" y="7705"/>
                      <a:pt x="4786" y="6725"/>
                    </a:cubicBezTo>
                    <a:cubicBezTo>
                      <a:pt x="4348" y="4973"/>
                      <a:pt x="3556" y="3325"/>
                      <a:pt x="2429" y="1907"/>
                    </a:cubicBezTo>
                    <a:cubicBezTo>
                      <a:pt x="1824" y="1114"/>
                      <a:pt x="1032" y="468"/>
                      <a:pt x="135" y="9"/>
                    </a:cubicBezTo>
                    <a:cubicBezTo>
                      <a:pt x="123" y="3"/>
                      <a:pt x="112" y="1"/>
                      <a:pt x="1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46"/>
              <p:cNvSpPr/>
              <p:nvPr/>
            </p:nvSpPr>
            <p:spPr>
              <a:xfrm>
                <a:off x="84625" y="3769250"/>
                <a:ext cx="412800" cy="398525"/>
              </a:xfrm>
              <a:custGeom>
                <a:avLst/>
                <a:gdLst/>
                <a:ahLst/>
                <a:cxnLst/>
                <a:rect l="l" t="t" r="r" b="b"/>
                <a:pathLst>
                  <a:path w="16512" h="15941" extrusionOk="0">
                    <a:moveTo>
                      <a:pt x="10897" y="1"/>
                    </a:moveTo>
                    <a:cubicBezTo>
                      <a:pt x="8943" y="1"/>
                      <a:pt x="7091" y="1024"/>
                      <a:pt x="5695" y="2363"/>
                    </a:cubicBezTo>
                    <a:cubicBezTo>
                      <a:pt x="4860" y="3197"/>
                      <a:pt x="4130" y="4136"/>
                      <a:pt x="3525" y="5137"/>
                    </a:cubicBezTo>
                    <a:cubicBezTo>
                      <a:pt x="2879" y="6138"/>
                      <a:pt x="2295" y="7181"/>
                      <a:pt x="1773" y="8265"/>
                    </a:cubicBezTo>
                    <a:cubicBezTo>
                      <a:pt x="772" y="10351"/>
                      <a:pt x="0" y="12687"/>
                      <a:pt x="397" y="15044"/>
                    </a:cubicBezTo>
                    <a:cubicBezTo>
                      <a:pt x="438" y="15315"/>
                      <a:pt x="501" y="15586"/>
                      <a:pt x="584" y="15857"/>
                    </a:cubicBezTo>
                    <a:cubicBezTo>
                      <a:pt x="609" y="15915"/>
                      <a:pt x="657" y="15941"/>
                      <a:pt x="705" y="15941"/>
                    </a:cubicBezTo>
                    <a:cubicBezTo>
                      <a:pt x="776" y="15941"/>
                      <a:pt x="847" y="15883"/>
                      <a:pt x="835" y="15795"/>
                    </a:cubicBezTo>
                    <a:lnTo>
                      <a:pt x="835" y="15795"/>
                    </a:lnTo>
                    <a:lnTo>
                      <a:pt x="835" y="15816"/>
                    </a:lnTo>
                    <a:cubicBezTo>
                      <a:pt x="209" y="13584"/>
                      <a:pt x="793" y="11248"/>
                      <a:pt x="1711" y="9183"/>
                    </a:cubicBezTo>
                    <a:cubicBezTo>
                      <a:pt x="2190" y="8119"/>
                      <a:pt x="2733" y="7097"/>
                      <a:pt x="3317" y="6096"/>
                    </a:cubicBezTo>
                    <a:cubicBezTo>
                      <a:pt x="3880" y="5116"/>
                      <a:pt x="4547" y="4177"/>
                      <a:pt x="5277" y="3301"/>
                    </a:cubicBezTo>
                    <a:cubicBezTo>
                      <a:pt x="6654" y="1737"/>
                      <a:pt x="8552" y="402"/>
                      <a:pt x="10700" y="319"/>
                    </a:cubicBezTo>
                    <a:cubicBezTo>
                      <a:pt x="10774" y="315"/>
                      <a:pt x="10848" y="314"/>
                      <a:pt x="10922" y="314"/>
                    </a:cubicBezTo>
                    <a:cubicBezTo>
                      <a:pt x="11807" y="314"/>
                      <a:pt x="12684" y="543"/>
                      <a:pt x="13454" y="986"/>
                    </a:cubicBezTo>
                    <a:cubicBezTo>
                      <a:pt x="13871" y="1215"/>
                      <a:pt x="14225" y="1507"/>
                      <a:pt x="14538" y="1862"/>
                    </a:cubicBezTo>
                    <a:cubicBezTo>
                      <a:pt x="14726" y="2050"/>
                      <a:pt x="14872" y="2279"/>
                      <a:pt x="14955" y="2509"/>
                    </a:cubicBezTo>
                    <a:cubicBezTo>
                      <a:pt x="15039" y="2738"/>
                      <a:pt x="15101" y="2988"/>
                      <a:pt x="15143" y="3239"/>
                    </a:cubicBezTo>
                    <a:cubicBezTo>
                      <a:pt x="15185" y="3489"/>
                      <a:pt x="15289" y="3760"/>
                      <a:pt x="15352" y="4031"/>
                    </a:cubicBezTo>
                    <a:cubicBezTo>
                      <a:pt x="15414" y="4302"/>
                      <a:pt x="15477" y="4594"/>
                      <a:pt x="15539" y="4886"/>
                    </a:cubicBezTo>
                    <a:cubicBezTo>
                      <a:pt x="15623" y="5470"/>
                      <a:pt x="15685" y="6054"/>
                      <a:pt x="15727" y="6638"/>
                    </a:cubicBezTo>
                    <a:cubicBezTo>
                      <a:pt x="15769" y="7806"/>
                      <a:pt x="15873" y="8974"/>
                      <a:pt x="16040" y="10122"/>
                    </a:cubicBezTo>
                    <a:cubicBezTo>
                      <a:pt x="16082" y="10414"/>
                      <a:pt x="16165" y="10706"/>
                      <a:pt x="16269" y="10977"/>
                    </a:cubicBezTo>
                    <a:cubicBezTo>
                      <a:pt x="16293" y="11025"/>
                      <a:pt x="16335" y="11045"/>
                      <a:pt x="16377" y="11045"/>
                    </a:cubicBezTo>
                    <a:cubicBezTo>
                      <a:pt x="16445" y="11045"/>
                      <a:pt x="16512" y="10992"/>
                      <a:pt x="16499" y="10914"/>
                    </a:cubicBezTo>
                    <a:cubicBezTo>
                      <a:pt x="16415" y="10309"/>
                      <a:pt x="16269" y="9704"/>
                      <a:pt x="16207" y="9100"/>
                    </a:cubicBezTo>
                    <a:cubicBezTo>
                      <a:pt x="16144" y="8474"/>
                      <a:pt x="16123" y="7890"/>
                      <a:pt x="16082" y="7285"/>
                    </a:cubicBezTo>
                    <a:cubicBezTo>
                      <a:pt x="16061" y="6075"/>
                      <a:pt x="15894" y="4866"/>
                      <a:pt x="15602" y="3698"/>
                    </a:cubicBezTo>
                    <a:cubicBezTo>
                      <a:pt x="15518" y="3426"/>
                      <a:pt x="15456" y="3155"/>
                      <a:pt x="15393" y="2884"/>
                    </a:cubicBezTo>
                    <a:cubicBezTo>
                      <a:pt x="15352" y="2634"/>
                      <a:pt x="15268" y="2383"/>
                      <a:pt x="15143" y="2154"/>
                    </a:cubicBezTo>
                    <a:cubicBezTo>
                      <a:pt x="14893" y="1737"/>
                      <a:pt x="14559" y="1361"/>
                      <a:pt x="14142" y="1069"/>
                    </a:cubicBezTo>
                    <a:cubicBezTo>
                      <a:pt x="13370" y="485"/>
                      <a:pt x="12411" y="110"/>
                      <a:pt x="11430" y="27"/>
                    </a:cubicBezTo>
                    <a:cubicBezTo>
                      <a:pt x="11252" y="9"/>
                      <a:pt x="11074" y="1"/>
                      <a:pt x="108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46"/>
              <p:cNvSpPr/>
              <p:nvPr/>
            </p:nvSpPr>
            <p:spPr>
              <a:xfrm>
                <a:off x="262150" y="4105825"/>
                <a:ext cx="14307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5723" h="2114" extrusionOk="0">
                    <a:moveTo>
                      <a:pt x="2495" y="1"/>
                    </a:moveTo>
                    <a:cubicBezTo>
                      <a:pt x="1847" y="1"/>
                      <a:pt x="1216" y="246"/>
                      <a:pt x="742" y="705"/>
                    </a:cubicBezTo>
                    <a:cubicBezTo>
                      <a:pt x="346" y="1039"/>
                      <a:pt x="95" y="1498"/>
                      <a:pt x="12" y="1998"/>
                    </a:cubicBezTo>
                    <a:cubicBezTo>
                      <a:pt x="1" y="2077"/>
                      <a:pt x="57" y="2114"/>
                      <a:pt x="120" y="2114"/>
                    </a:cubicBezTo>
                    <a:cubicBezTo>
                      <a:pt x="174" y="2114"/>
                      <a:pt x="233" y="2088"/>
                      <a:pt x="262" y="2040"/>
                    </a:cubicBezTo>
                    <a:cubicBezTo>
                      <a:pt x="387" y="1644"/>
                      <a:pt x="596" y="1289"/>
                      <a:pt x="867" y="997"/>
                    </a:cubicBezTo>
                    <a:cubicBezTo>
                      <a:pt x="1159" y="705"/>
                      <a:pt x="1514" y="476"/>
                      <a:pt x="1910" y="371"/>
                    </a:cubicBezTo>
                    <a:cubicBezTo>
                      <a:pt x="2104" y="313"/>
                      <a:pt x="2301" y="287"/>
                      <a:pt x="2498" y="287"/>
                    </a:cubicBezTo>
                    <a:cubicBezTo>
                      <a:pt x="3146" y="287"/>
                      <a:pt x="3795" y="563"/>
                      <a:pt x="4371" y="851"/>
                    </a:cubicBezTo>
                    <a:cubicBezTo>
                      <a:pt x="4580" y="955"/>
                      <a:pt x="4809" y="1080"/>
                      <a:pt x="5018" y="1206"/>
                    </a:cubicBezTo>
                    <a:lnTo>
                      <a:pt x="5331" y="1393"/>
                    </a:lnTo>
                    <a:cubicBezTo>
                      <a:pt x="5435" y="1456"/>
                      <a:pt x="5539" y="1477"/>
                      <a:pt x="5664" y="1518"/>
                    </a:cubicBezTo>
                    <a:cubicBezTo>
                      <a:pt x="5668" y="1522"/>
                      <a:pt x="5673" y="1524"/>
                      <a:pt x="5677" y="1524"/>
                    </a:cubicBezTo>
                    <a:cubicBezTo>
                      <a:pt x="5698" y="1524"/>
                      <a:pt x="5723" y="1490"/>
                      <a:pt x="5706" y="1456"/>
                    </a:cubicBezTo>
                    <a:cubicBezTo>
                      <a:pt x="5643" y="1393"/>
                      <a:pt x="5581" y="1310"/>
                      <a:pt x="5518" y="1247"/>
                    </a:cubicBezTo>
                    <a:cubicBezTo>
                      <a:pt x="5414" y="1185"/>
                      <a:pt x="5310" y="1101"/>
                      <a:pt x="5205" y="1039"/>
                    </a:cubicBezTo>
                    <a:cubicBezTo>
                      <a:pt x="4997" y="914"/>
                      <a:pt x="4767" y="788"/>
                      <a:pt x="4559" y="663"/>
                    </a:cubicBezTo>
                    <a:cubicBezTo>
                      <a:pt x="4121" y="413"/>
                      <a:pt x="3662" y="225"/>
                      <a:pt x="3203" y="100"/>
                    </a:cubicBezTo>
                    <a:cubicBezTo>
                      <a:pt x="2969" y="33"/>
                      <a:pt x="2731" y="1"/>
                      <a:pt x="24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46"/>
              <p:cNvSpPr/>
              <p:nvPr/>
            </p:nvSpPr>
            <p:spPr>
              <a:xfrm>
                <a:off x="-355475" y="4154925"/>
                <a:ext cx="2472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9888" h="9233" extrusionOk="0">
                    <a:moveTo>
                      <a:pt x="4272" y="0"/>
                    </a:moveTo>
                    <a:cubicBezTo>
                      <a:pt x="2355" y="0"/>
                      <a:pt x="289" y="781"/>
                      <a:pt x="126" y="2412"/>
                    </a:cubicBezTo>
                    <a:cubicBezTo>
                      <a:pt x="0" y="3705"/>
                      <a:pt x="146" y="5019"/>
                      <a:pt x="564" y="6250"/>
                    </a:cubicBezTo>
                    <a:cubicBezTo>
                      <a:pt x="877" y="7230"/>
                      <a:pt x="1377" y="8210"/>
                      <a:pt x="1252" y="9232"/>
                    </a:cubicBezTo>
                    <a:cubicBezTo>
                      <a:pt x="1961" y="8377"/>
                      <a:pt x="2775" y="7626"/>
                      <a:pt x="3692" y="7042"/>
                    </a:cubicBezTo>
                    <a:cubicBezTo>
                      <a:pt x="5257" y="6020"/>
                      <a:pt x="9887" y="2766"/>
                      <a:pt x="6904" y="660"/>
                    </a:cubicBezTo>
                    <a:cubicBezTo>
                      <a:pt x="6279" y="224"/>
                      <a:pt x="5297" y="0"/>
                      <a:pt x="42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46"/>
              <p:cNvSpPr/>
              <p:nvPr/>
            </p:nvSpPr>
            <p:spPr>
              <a:xfrm>
                <a:off x="-321275" y="4156700"/>
                <a:ext cx="109075" cy="218425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8737" extrusionOk="0">
                    <a:moveTo>
                      <a:pt x="4302" y="1"/>
                    </a:moveTo>
                    <a:cubicBezTo>
                      <a:pt x="4296" y="1"/>
                      <a:pt x="4291" y="2"/>
                      <a:pt x="4285" y="5"/>
                    </a:cubicBezTo>
                    <a:cubicBezTo>
                      <a:pt x="3179" y="505"/>
                      <a:pt x="2387" y="1590"/>
                      <a:pt x="1845" y="2633"/>
                    </a:cubicBezTo>
                    <a:cubicBezTo>
                      <a:pt x="1573" y="3175"/>
                      <a:pt x="1344" y="3759"/>
                      <a:pt x="1177" y="4343"/>
                    </a:cubicBezTo>
                    <a:cubicBezTo>
                      <a:pt x="989" y="4990"/>
                      <a:pt x="885" y="5636"/>
                      <a:pt x="760" y="6283"/>
                    </a:cubicBezTo>
                    <a:cubicBezTo>
                      <a:pt x="635" y="7096"/>
                      <a:pt x="385" y="7889"/>
                      <a:pt x="30" y="8619"/>
                    </a:cubicBezTo>
                    <a:cubicBezTo>
                      <a:pt x="0" y="8678"/>
                      <a:pt x="54" y="8737"/>
                      <a:pt x="111" y="8737"/>
                    </a:cubicBezTo>
                    <a:cubicBezTo>
                      <a:pt x="134" y="8737"/>
                      <a:pt x="158" y="8727"/>
                      <a:pt x="176" y="8702"/>
                    </a:cubicBezTo>
                    <a:cubicBezTo>
                      <a:pt x="885" y="7555"/>
                      <a:pt x="927" y="6095"/>
                      <a:pt x="1261" y="4802"/>
                    </a:cubicBezTo>
                    <a:cubicBezTo>
                      <a:pt x="1532" y="3592"/>
                      <a:pt x="2053" y="2445"/>
                      <a:pt x="2804" y="1465"/>
                    </a:cubicBezTo>
                    <a:cubicBezTo>
                      <a:pt x="3242" y="923"/>
                      <a:pt x="3763" y="464"/>
                      <a:pt x="4327" y="88"/>
                    </a:cubicBezTo>
                    <a:cubicBezTo>
                      <a:pt x="4363" y="52"/>
                      <a:pt x="4336" y="1"/>
                      <a:pt x="43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46"/>
              <p:cNvSpPr/>
              <p:nvPr/>
            </p:nvSpPr>
            <p:spPr>
              <a:xfrm>
                <a:off x="-216625" y="4134900"/>
                <a:ext cx="97375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3895" h="1444" extrusionOk="0">
                    <a:moveTo>
                      <a:pt x="2268" y="1"/>
                    </a:moveTo>
                    <a:cubicBezTo>
                      <a:pt x="1851" y="1"/>
                      <a:pt x="1434" y="105"/>
                      <a:pt x="1058" y="314"/>
                    </a:cubicBezTo>
                    <a:cubicBezTo>
                      <a:pt x="871" y="397"/>
                      <a:pt x="683" y="501"/>
                      <a:pt x="495" y="627"/>
                    </a:cubicBezTo>
                    <a:cubicBezTo>
                      <a:pt x="391" y="668"/>
                      <a:pt x="307" y="731"/>
                      <a:pt x="203" y="793"/>
                    </a:cubicBezTo>
                    <a:cubicBezTo>
                      <a:pt x="141" y="856"/>
                      <a:pt x="78" y="919"/>
                      <a:pt x="15" y="1002"/>
                    </a:cubicBezTo>
                    <a:cubicBezTo>
                      <a:pt x="1" y="1017"/>
                      <a:pt x="7" y="1032"/>
                      <a:pt x="19" y="1032"/>
                    </a:cubicBezTo>
                    <a:cubicBezTo>
                      <a:pt x="24" y="1032"/>
                      <a:pt x="30" y="1029"/>
                      <a:pt x="36" y="1023"/>
                    </a:cubicBezTo>
                    <a:cubicBezTo>
                      <a:pt x="120" y="1002"/>
                      <a:pt x="203" y="960"/>
                      <a:pt x="287" y="939"/>
                    </a:cubicBezTo>
                    <a:cubicBezTo>
                      <a:pt x="370" y="877"/>
                      <a:pt x="454" y="835"/>
                      <a:pt x="537" y="793"/>
                    </a:cubicBezTo>
                    <a:cubicBezTo>
                      <a:pt x="683" y="689"/>
                      <a:pt x="850" y="606"/>
                      <a:pt x="1017" y="522"/>
                    </a:cubicBezTo>
                    <a:cubicBezTo>
                      <a:pt x="1371" y="335"/>
                      <a:pt x="1747" y="230"/>
                      <a:pt x="2143" y="189"/>
                    </a:cubicBezTo>
                    <a:cubicBezTo>
                      <a:pt x="2498" y="189"/>
                      <a:pt x="2852" y="293"/>
                      <a:pt x="3144" y="522"/>
                    </a:cubicBezTo>
                    <a:cubicBezTo>
                      <a:pt x="3415" y="752"/>
                      <a:pt x="3624" y="1065"/>
                      <a:pt x="3728" y="1398"/>
                    </a:cubicBezTo>
                    <a:cubicBezTo>
                      <a:pt x="3744" y="1430"/>
                      <a:pt x="3772" y="1444"/>
                      <a:pt x="3801" y="1444"/>
                    </a:cubicBezTo>
                    <a:cubicBezTo>
                      <a:pt x="3847" y="1444"/>
                      <a:pt x="3895" y="1408"/>
                      <a:pt x="3895" y="1357"/>
                    </a:cubicBezTo>
                    <a:cubicBezTo>
                      <a:pt x="3791" y="585"/>
                      <a:pt x="2998" y="1"/>
                      <a:pt x="2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46"/>
              <p:cNvSpPr/>
              <p:nvPr/>
            </p:nvSpPr>
            <p:spPr>
              <a:xfrm>
                <a:off x="-122200" y="3992825"/>
                <a:ext cx="306600" cy="177025"/>
              </a:xfrm>
              <a:custGeom>
                <a:avLst/>
                <a:gdLst/>
                <a:ahLst/>
                <a:cxnLst/>
                <a:rect l="l" t="t" r="r" b="b"/>
                <a:pathLst>
                  <a:path w="12264" h="7081" extrusionOk="0">
                    <a:moveTo>
                      <a:pt x="12153" y="11"/>
                    </a:moveTo>
                    <a:lnTo>
                      <a:pt x="12152" y="12"/>
                    </a:lnTo>
                    <a:lnTo>
                      <a:pt x="12152" y="12"/>
                    </a:lnTo>
                    <a:cubicBezTo>
                      <a:pt x="12152" y="11"/>
                      <a:pt x="12152" y="11"/>
                      <a:pt x="12153" y="11"/>
                    </a:cubicBezTo>
                    <a:lnTo>
                      <a:pt x="12153" y="11"/>
                    </a:lnTo>
                    <a:cubicBezTo>
                      <a:pt x="12153" y="11"/>
                      <a:pt x="12153" y="11"/>
                      <a:pt x="12153" y="11"/>
                    </a:cubicBezTo>
                    <a:close/>
                    <a:moveTo>
                      <a:pt x="12152" y="12"/>
                    </a:moveTo>
                    <a:cubicBezTo>
                      <a:pt x="12145" y="16"/>
                      <a:pt x="12138" y="23"/>
                      <a:pt x="12132" y="31"/>
                    </a:cubicBezTo>
                    <a:lnTo>
                      <a:pt x="12152" y="12"/>
                    </a:lnTo>
                    <a:close/>
                    <a:moveTo>
                      <a:pt x="12190" y="1"/>
                    </a:moveTo>
                    <a:cubicBezTo>
                      <a:pt x="12177" y="1"/>
                      <a:pt x="12164" y="4"/>
                      <a:pt x="12153" y="11"/>
                    </a:cubicBezTo>
                    <a:lnTo>
                      <a:pt x="12153" y="11"/>
                    </a:lnTo>
                    <a:cubicBezTo>
                      <a:pt x="11652" y="762"/>
                      <a:pt x="10964" y="1366"/>
                      <a:pt x="10171" y="1804"/>
                    </a:cubicBezTo>
                    <a:cubicBezTo>
                      <a:pt x="9358" y="2222"/>
                      <a:pt x="8482" y="2514"/>
                      <a:pt x="7564" y="2680"/>
                    </a:cubicBezTo>
                    <a:cubicBezTo>
                      <a:pt x="6521" y="2910"/>
                      <a:pt x="5478" y="3056"/>
                      <a:pt x="4436" y="3348"/>
                    </a:cubicBezTo>
                    <a:cubicBezTo>
                      <a:pt x="3497" y="3598"/>
                      <a:pt x="2579" y="4036"/>
                      <a:pt x="1787" y="4620"/>
                    </a:cubicBezTo>
                    <a:cubicBezTo>
                      <a:pt x="1390" y="4912"/>
                      <a:pt x="1057" y="5246"/>
                      <a:pt x="744" y="5621"/>
                    </a:cubicBezTo>
                    <a:cubicBezTo>
                      <a:pt x="410" y="5997"/>
                      <a:pt x="160" y="6456"/>
                      <a:pt x="14" y="6935"/>
                    </a:cubicBezTo>
                    <a:cubicBezTo>
                      <a:pt x="0" y="7017"/>
                      <a:pt x="75" y="7081"/>
                      <a:pt x="152" y="7081"/>
                    </a:cubicBezTo>
                    <a:cubicBezTo>
                      <a:pt x="193" y="7081"/>
                      <a:pt x="235" y="7062"/>
                      <a:pt x="264" y="7019"/>
                    </a:cubicBezTo>
                    <a:cubicBezTo>
                      <a:pt x="389" y="6831"/>
                      <a:pt x="473" y="6622"/>
                      <a:pt x="577" y="6414"/>
                    </a:cubicBezTo>
                    <a:cubicBezTo>
                      <a:pt x="681" y="6226"/>
                      <a:pt x="806" y="6038"/>
                      <a:pt x="952" y="5872"/>
                    </a:cubicBezTo>
                    <a:cubicBezTo>
                      <a:pt x="1223" y="5517"/>
                      <a:pt x="1515" y="5225"/>
                      <a:pt x="1870" y="4954"/>
                    </a:cubicBezTo>
                    <a:cubicBezTo>
                      <a:pt x="2663" y="4349"/>
                      <a:pt x="3560" y="3911"/>
                      <a:pt x="4519" y="3640"/>
                    </a:cubicBezTo>
                    <a:cubicBezTo>
                      <a:pt x="6417" y="3098"/>
                      <a:pt x="8440" y="2993"/>
                      <a:pt x="10213" y="2076"/>
                    </a:cubicBezTo>
                    <a:cubicBezTo>
                      <a:pt x="11047" y="1637"/>
                      <a:pt x="11903" y="991"/>
                      <a:pt x="12236" y="73"/>
                    </a:cubicBezTo>
                    <a:cubicBezTo>
                      <a:pt x="12263" y="32"/>
                      <a:pt x="12229" y="1"/>
                      <a:pt x="1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46"/>
              <p:cNvSpPr/>
              <p:nvPr/>
            </p:nvSpPr>
            <p:spPr>
              <a:xfrm>
                <a:off x="244025" y="4069550"/>
                <a:ext cx="407275" cy="89525"/>
              </a:xfrm>
              <a:custGeom>
                <a:avLst/>
                <a:gdLst/>
                <a:ahLst/>
                <a:cxnLst/>
                <a:rect l="l" t="t" r="r" b="b"/>
                <a:pathLst>
                  <a:path w="16291" h="3581" extrusionOk="0">
                    <a:moveTo>
                      <a:pt x="8576" y="1"/>
                    </a:moveTo>
                    <a:cubicBezTo>
                      <a:pt x="6510" y="1"/>
                      <a:pt x="4366" y="200"/>
                      <a:pt x="2510" y="1176"/>
                    </a:cubicBezTo>
                    <a:cubicBezTo>
                      <a:pt x="2009" y="1426"/>
                      <a:pt x="1550" y="1739"/>
                      <a:pt x="1112" y="2114"/>
                    </a:cubicBezTo>
                    <a:cubicBezTo>
                      <a:pt x="904" y="2302"/>
                      <a:pt x="695" y="2490"/>
                      <a:pt x="507" y="2719"/>
                    </a:cubicBezTo>
                    <a:cubicBezTo>
                      <a:pt x="320" y="2928"/>
                      <a:pt x="174" y="3157"/>
                      <a:pt x="49" y="3407"/>
                    </a:cubicBezTo>
                    <a:cubicBezTo>
                      <a:pt x="0" y="3488"/>
                      <a:pt x="76" y="3581"/>
                      <a:pt x="152" y="3581"/>
                    </a:cubicBezTo>
                    <a:cubicBezTo>
                      <a:pt x="174" y="3581"/>
                      <a:pt x="196" y="3573"/>
                      <a:pt x="215" y="3553"/>
                    </a:cubicBezTo>
                    <a:cubicBezTo>
                      <a:pt x="820" y="2782"/>
                      <a:pt x="1550" y="2135"/>
                      <a:pt x="2405" y="1614"/>
                    </a:cubicBezTo>
                    <a:cubicBezTo>
                      <a:pt x="3302" y="1113"/>
                      <a:pt x="4262" y="759"/>
                      <a:pt x="5284" y="571"/>
                    </a:cubicBezTo>
                    <a:cubicBezTo>
                      <a:pt x="6354" y="402"/>
                      <a:pt x="7441" y="317"/>
                      <a:pt x="8544" y="317"/>
                    </a:cubicBezTo>
                    <a:cubicBezTo>
                      <a:pt x="8667" y="317"/>
                      <a:pt x="8790" y="318"/>
                      <a:pt x="8913" y="321"/>
                    </a:cubicBezTo>
                    <a:cubicBezTo>
                      <a:pt x="9333" y="313"/>
                      <a:pt x="9753" y="308"/>
                      <a:pt x="10174" y="308"/>
                    </a:cubicBezTo>
                    <a:cubicBezTo>
                      <a:pt x="10903" y="308"/>
                      <a:pt x="11635" y="323"/>
                      <a:pt x="12375" y="362"/>
                    </a:cubicBezTo>
                    <a:cubicBezTo>
                      <a:pt x="13648" y="446"/>
                      <a:pt x="14920" y="696"/>
                      <a:pt x="16151" y="1113"/>
                    </a:cubicBezTo>
                    <a:cubicBezTo>
                      <a:pt x="16159" y="1115"/>
                      <a:pt x="16166" y="1115"/>
                      <a:pt x="16173" y="1115"/>
                    </a:cubicBezTo>
                    <a:cubicBezTo>
                      <a:pt x="16261" y="1115"/>
                      <a:pt x="16290" y="1004"/>
                      <a:pt x="16213" y="946"/>
                    </a:cubicBezTo>
                    <a:cubicBezTo>
                      <a:pt x="15149" y="467"/>
                      <a:pt x="14023" y="195"/>
                      <a:pt x="12855" y="112"/>
                    </a:cubicBezTo>
                    <a:cubicBezTo>
                      <a:pt x="11666" y="8"/>
                      <a:pt x="10477" y="29"/>
                      <a:pt x="9268" y="8"/>
                    </a:cubicBezTo>
                    <a:cubicBezTo>
                      <a:pt x="9038" y="3"/>
                      <a:pt x="8808" y="1"/>
                      <a:pt x="85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46"/>
              <p:cNvSpPr/>
              <p:nvPr/>
            </p:nvSpPr>
            <p:spPr>
              <a:xfrm>
                <a:off x="-111300" y="3669175"/>
                <a:ext cx="180300" cy="94500"/>
              </a:xfrm>
              <a:custGeom>
                <a:avLst/>
                <a:gdLst/>
                <a:ahLst/>
                <a:cxnLst/>
                <a:rect l="l" t="t" r="r" b="b"/>
                <a:pathLst>
                  <a:path w="7212" h="3780" extrusionOk="0">
                    <a:moveTo>
                      <a:pt x="4182" y="0"/>
                    </a:moveTo>
                    <a:cubicBezTo>
                      <a:pt x="3918" y="0"/>
                      <a:pt x="3653" y="36"/>
                      <a:pt x="3395" y="108"/>
                    </a:cubicBezTo>
                    <a:cubicBezTo>
                      <a:pt x="2686" y="338"/>
                      <a:pt x="2102" y="776"/>
                      <a:pt x="1663" y="1360"/>
                    </a:cubicBezTo>
                    <a:cubicBezTo>
                      <a:pt x="1392" y="1714"/>
                      <a:pt x="1142" y="2090"/>
                      <a:pt x="892" y="2444"/>
                    </a:cubicBezTo>
                    <a:lnTo>
                      <a:pt x="433" y="3070"/>
                    </a:lnTo>
                    <a:cubicBezTo>
                      <a:pt x="287" y="3279"/>
                      <a:pt x="183" y="3508"/>
                      <a:pt x="16" y="3717"/>
                    </a:cubicBezTo>
                    <a:cubicBezTo>
                      <a:pt x="1" y="3746"/>
                      <a:pt x="28" y="3776"/>
                      <a:pt x="60" y="3776"/>
                    </a:cubicBezTo>
                    <a:cubicBezTo>
                      <a:pt x="69" y="3776"/>
                      <a:pt x="78" y="3773"/>
                      <a:pt x="87" y="3768"/>
                    </a:cubicBezTo>
                    <a:lnTo>
                      <a:pt x="87" y="3768"/>
                    </a:lnTo>
                    <a:cubicBezTo>
                      <a:pt x="84" y="3772"/>
                      <a:pt x="81" y="3776"/>
                      <a:pt x="78" y="3779"/>
                    </a:cubicBezTo>
                    <a:lnTo>
                      <a:pt x="99" y="3758"/>
                    </a:lnTo>
                    <a:lnTo>
                      <a:pt x="99" y="3758"/>
                    </a:lnTo>
                    <a:cubicBezTo>
                      <a:pt x="95" y="3762"/>
                      <a:pt x="91" y="3766"/>
                      <a:pt x="87" y="3768"/>
                    </a:cubicBezTo>
                    <a:lnTo>
                      <a:pt x="87" y="3768"/>
                    </a:lnTo>
                    <a:cubicBezTo>
                      <a:pt x="210" y="3607"/>
                      <a:pt x="352" y="3484"/>
                      <a:pt x="454" y="3341"/>
                    </a:cubicBezTo>
                    <a:cubicBezTo>
                      <a:pt x="579" y="3195"/>
                      <a:pt x="704" y="3028"/>
                      <a:pt x="829" y="2862"/>
                    </a:cubicBezTo>
                    <a:cubicBezTo>
                      <a:pt x="1059" y="2549"/>
                      <a:pt x="1288" y="2215"/>
                      <a:pt x="1538" y="1902"/>
                    </a:cubicBezTo>
                    <a:cubicBezTo>
                      <a:pt x="1956" y="1339"/>
                      <a:pt x="2414" y="755"/>
                      <a:pt x="3082" y="484"/>
                    </a:cubicBezTo>
                    <a:cubicBezTo>
                      <a:pt x="3424" y="336"/>
                      <a:pt x="3783" y="266"/>
                      <a:pt x="4138" y="266"/>
                    </a:cubicBezTo>
                    <a:cubicBezTo>
                      <a:pt x="5036" y="266"/>
                      <a:pt x="5905" y="719"/>
                      <a:pt x="6398" y="1527"/>
                    </a:cubicBezTo>
                    <a:cubicBezTo>
                      <a:pt x="6586" y="1819"/>
                      <a:pt x="6711" y="2152"/>
                      <a:pt x="6774" y="2486"/>
                    </a:cubicBezTo>
                    <a:cubicBezTo>
                      <a:pt x="6815" y="2653"/>
                      <a:pt x="6836" y="2820"/>
                      <a:pt x="6836" y="3008"/>
                    </a:cubicBezTo>
                    <a:cubicBezTo>
                      <a:pt x="6815" y="3174"/>
                      <a:pt x="6815" y="3341"/>
                      <a:pt x="6857" y="3508"/>
                    </a:cubicBezTo>
                    <a:cubicBezTo>
                      <a:pt x="6868" y="3553"/>
                      <a:pt x="6903" y="3574"/>
                      <a:pt x="6940" y="3574"/>
                    </a:cubicBezTo>
                    <a:cubicBezTo>
                      <a:pt x="6972" y="3574"/>
                      <a:pt x="7005" y="3558"/>
                      <a:pt x="7024" y="3529"/>
                    </a:cubicBezTo>
                    <a:cubicBezTo>
                      <a:pt x="7212" y="3279"/>
                      <a:pt x="7149" y="2862"/>
                      <a:pt x="7107" y="2570"/>
                    </a:cubicBezTo>
                    <a:cubicBezTo>
                      <a:pt x="7045" y="2236"/>
                      <a:pt x="6961" y="1923"/>
                      <a:pt x="6815" y="1631"/>
                    </a:cubicBezTo>
                    <a:cubicBezTo>
                      <a:pt x="6523" y="1026"/>
                      <a:pt x="6023" y="526"/>
                      <a:pt x="5397" y="254"/>
                    </a:cubicBezTo>
                    <a:cubicBezTo>
                      <a:pt x="5014" y="88"/>
                      <a:pt x="4599" y="0"/>
                      <a:pt x="4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46"/>
              <p:cNvSpPr/>
              <p:nvPr/>
            </p:nvSpPr>
            <p:spPr>
              <a:xfrm>
                <a:off x="-390650" y="3865550"/>
                <a:ext cx="302175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2623" extrusionOk="0">
                    <a:moveTo>
                      <a:pt x="2430" y="1"/>
                    </a:moveTo>
                    <a:cubicBezTo>
                      <a:pt x="2327" y="1"/>
                      <a:pt x="2222" y="5"/>
                      <a:pt x="2117" y="12"/>
                    </a:cubicBezTo>
                    <a:cubicBezTo>
                      <a:pt x="1366" y="75"/>
                      <a:pt x="511" y="367"/>
                      <a:pt x="31" y="993"/>
                    </a:cubicBezTo>
                    <a:cubicBezTo>
                      <a:pt x="1" y="1038"/>
                      <a:pt x="47" y="1072"/>
                      <a:pt x="90" y="1072"/>
                    </a:cubicBezTo>
                    <a:cubicBezTo>
                      <a:pt x="107" y="1072"/>
                      <a:pt x="124" y="1067"/>
                      <a:pt x="135" y="1055"/>
                    </a:cubicBezTo>
                    <a:cubicBezTo>
                      <a:pt x="677" y="576"/>
                      <a:pt x="1387" y="284"/>
                      <a:pt x="2117" y="242"/>
                    </a:cubicBezTo>
                    <a:cubicBezTo>
                      <a:pt x="2205" y="237"/>
                      <a:pt x="2294" y="235"/>
                      <a:pt x="2382" y="235"/>
                    </a:cubicBezTo>
                    <a:cubicBezTo>
                      <a:pt x="3085" y="235"/>
                      <a:pt x="3781" y="381"/>
                      <a:pt x="4411" y="659"/>
                    </a:cubicBezTo>
                    <a:cubicBezTo>
                      <a:pt x="6017" y="1264"/>
                      <a:pt x="7435" y="2348"/>
                      <a:pt x="9167" y="2578"/>
                    </a:cubicBezTo>
                    <a:cubicBezTo>
                      <a:pt x="9389" y="2607"/>
                      <a:pt x="9607" y="2622"/>
                      <a:pt x="9823" y="2622"/>
                    </a:cubicBezTo>
                    <a:cubicBezTo>
                      <a:pt x="10072" y="2622"/>
                      <a:pt x="10318" y="2602"/>
                      <a:pt x="10564" y="2557"/>
                    </a:cubicBezTo>
                    <a:cubicBezTo>
                      <a:pt x="10814" y="2515"/>
                      <a:pt x="11065" y="2474"/>
                      <a:pt x="11294" y="2432"/>
                    </a:cubicBezTo>
                    <a:cubicBezTo>
                      <a:pt x="11544" y="2411"/>
                      <a:pt x="11795" y="2348"/>
                      <a:pt x="12024" y="2265"/>
                    </a:cubicBezTo>
                    <a:cubicBezTo>
                      <a:pt x="12087" y="2223"/>
                      <a:pt x="12066" y="2161"/>
                      <a:pt x="12003" y="2140"/>
                    </a:cubicBezTo>
                    <a:cubicBezTo>
                      <a:pt x="11937" y="2125"/>
                      <a:pt x="11868" y="2118"/>
                      <a:pt x="11798" y="2118"/>
                    </a:cubicBezTo>
                    <a:cubicBezTo>
                      <a:pt x="11670" y="2118"/>
                      <a:pt x="11540" y="2141"/>
                      <a:pt x="11419" y="2182"/>
                    </a:cubicBezTo>
                    <a:cubicBezTo>
                      <a:pt x="11169" y="2223"/>
                      <a:pt x="10939" y="2265"/>
                      <a:pt x="10689" y="2307"/>
                    </a:cubicBezTo>
                    <a:cubicBezTo>
                      <a:pt x="10397" y="2362"/>
                      <a:pt x="10096" y="2390"/>
                      <a:pt x="9798" y="2390"/>
                    </a:cubicBezTo>
                    <a:cubicBezTo>
                      <a:pt x="9649" y="2390"/>
                      <a:pt x="9500" y="2383"/>
                      <a:pt x="9354" y="2369"/>
                    </a:cubicBezTo>
                    <a:cubicBezTo>
                      <a:pt x="8457" y="2244"/>
                      <a:pt x="7581" y="1952"/>
                      <a:pt x="6768" y="1514"/>
                    </a:cubicBezTo>
                    <a:cubicBezTo>
                      <a:pt x="5399" y="849"/>
                      <a:pt x="3993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27" name="Google Shape;3227;p46"/>
          <p:cNvSpPr txBox="1">
            <a:spLocks noGrp="1"/>
          </p:cNvSpPr>
          <p:nvPr>
            <p:ph type="title"/>
          </p:nvPr>
        </p:nvSpPr>
        <p:spPr>
          <a:xfrm>
            <a:off x="720000" y="526625"/>
            <a:ext cx="7704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4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3" name="Google Shape;4213;p61"/>
          <p:cNvSpPr/>
          <p:nvPr/>
        </p:nvSpPr>
        <p:spPr>
          <a:xfrm>
            <a:off x="-200" y="4608501"/>
            <a:ext cx="9144022" cy="569029"/>
          </a:xfrm>
          <a:custGeom>
            <a:avLst/>
            <a:gdLst/>
            <a:ahLst/>
            <a:cxnLst/>
            <a:rect l="l" t="t" r="r" b="b"/>
            <a:pathLst>
              <a:path w="212763" h="27210" extrusionOk="0">
                <a:moveTo>
                  <a:pt x="1" y="1"/>
                </a:moveTo>
                <a:lnTo>
                  <a:pt x="1" y="27210"/>
                </a:lnTo>
                <a:lnTo>
                  <a:pt x="212763" y="27210"/>
                </a:lnTo>
                <a:lnTo>
                  <a:pt x="2127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4" name="Google Shape;4214;p61"/>
          <p:cNvSpPr/>
          <p:nvPr/>
        </p:nvSpPr>
        <p:spPr>
          <a:xfrm flipH="1">
            <a:off x="-28712" y="4861900"/>
            <a:ext cx="9172500" cy="315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5" name="Google Shape;4215;p61"/>
          <p:cNvSpPr/>
          <p:nvPr/>
        </p:nvSpPr>
        <p:spPr>
          <a:xfrm>
            <a:off x="-175" y="0"/>
            <a:ext cx="9143979" cy="444998"/>
          </a:xfrm>
          <a:custGeom>
            <a:avLst/>
            <a:gdLst/>
            <a:ahLst/>
            <a:cxnLst/>
            <a:rect l="l" t="t" r="r" b="b"/>
            <a:pathLst>
              <a:path w="212762" h="36098" extrusionOk="0">
                <a:moveTo>
                  <a:pt x="0" y="0"/>
                </a:moveTo>
                <a:lnTo>
                  <a:pt x="0" y="5701"/>
                </a:lnTo>
                <a:lnTo>
                  <a:pt x="212762" y="36098"/>
                </a:lnTo>
                <a:lnTo>
                  <a:pt x="212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216" name="Google Shape;4216;p61"/>
          <p:cNvGrpSpPr/>
          <p:nvPr/>
        </p:nvGrpSpPr>
        <p:grpSpPr>
          <a:xfrm>
            <a:off x="2936544" y="-329546"/>
            <a:ext cx="2934233" cy="708308"/>
            <a:chOff x="2375925" y="3297600"/>
            <a:chExt cx="735950" cy="177650"/>
          </a:xfrm>
        </p:grpSpPr>
        <p:sp>
          <p:nvSpPr>
            <p:cNvPr id="4217" name="Google Shape;4217;p61"/>
            <p:cNvSpPr/>
            <p:nvPr/>
          </p:nvSpPr>
          <p:spPr>
            <a:xfrm>
              <a:off x="239507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80" y="1"/>
                  </a:moveTo>
                  <a:lnTo>
                    <a:pt x="0" y="67"/>
                  </a:lnTo>
                  <a:lnTo>
                    <a:pt x="4425" y="5521"/>
                  </a:lnTo>
                  <a:lnTo>
                    <a:pt x="4504" y="545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61"/>
            <p:cNvSpPr/>
            <p:nvPr/>
          </p:nvSpPr>
          <p:spPr>
            <a:xfrm>
              <a:off x="2375925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0" y="0"/>
                  </a:moveTo>
                  <a:lnTo>
                    <a:pt x="344" y="251"/>
                  </a:lnTo>
                  <a:lnTo>
                    <a:pt x="1347" y="264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61"/>
            <p:cNvSpPr/>
            <p:nvPr/>
          </p:nvSpPr>
          <p:spPr>
            <a:xfrm>
              <a:off x="298012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4425" y="1"/>
                  </a:moveTo>
                  <a:lnTo>
                    <a:pt x="0" y="5455"/>
                  </a:lnTo>
                  <a:lnTo>
                    <a:pt x="80" y="5521"/>
                  </a:lnTo>
                  <a:lnTo>
                    <a:pt x="4504" y="67"/>
                  </a:lnTo>
                  <a:lnTo>
                    <a:pt x="44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61"/>
            <p:cNvSpPr/>
            <p:nvPr/>
          </p:nvSpPr>
          <p:spPr>
            <a:xfrm>
              <a:off x="3071900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1" y="0"/>
                  </a:moveTo>
                  <a:lnTo>
                    <a:pt x="265" y="264"/>
                  </a:lnTo>
                  <a:lnTo>
                    <a:pt x="1255" y="251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61"/>
            <p:cNvSpPr/>
            <p:nvPr/>
          </p:nvSpPr>
          <p:spPr>
            <a:xfrm>
              <a:off x="2446900" y="3428675"/>
              <a:ext cx="594000" cy="35675"/>
            </a:xfrm>
            <a:custGeom>
              <a:avLst/>
              <a:gdLst/>
              <a:ahLst/>
              <a:cxnLst/>
              <a:rect l="l" t="t" r="r" b="b"/>
              <a:pathLst>
                <a:path w="23760" h="1427" extrusionOk="0">
                  <a:moveTo>
                    <a:pt x="1" y="0"/>
                  </a:moveTo>
                  <a:lnTo>
                    <a:pt x="1" y="1427"/>
                  </a:lnTo>
                  <a:lnTo>
                    <a:pt x="23759" y="1427"/>
                  </a:lnTo>
                  <a:lnTo>
                    <a:pt x="23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61"/>
            <p:cNvSpPr/>
            <p:nvPr/>
          </p:nvSpPr>
          <p:spPr>
            <a:xfrm>
              <a:off x="2446900" y="3464325"/>
              <a:ext cx="594000" cy="10925"/>
            </a:xfrm>
            <a:custGeom>
              <a:avLst/>
              <a:gdLst/>
              <a:ahLst/>
              <a:cxnLst/>
              <a:rect l="l" t="t" r="r" b="b"/>
              <a:pathLst>
                <a:path w="23760" h="437" extrusionOk="0">
                  <a:moveTo>
                    <a:pt x="1" y="1"/>
                  </a:moveTo>
                  <a:lnTo>
                    <a:pt x="1255" y="436"/>
                  </a:lnTo>
                  <a:lnTo>
                    <a:pt x="23284" y="436"/>
                  </a:lnTo>
                  <a:lnTo>
                    <a:pt x="23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3" name="Google Shape;4223;p61"/>
          <p:cNvGrpSpPr/>
          <p:nvPr/>
        </p:nvGrpSpPr>
        <p:grpSpPr>
          <a:xfrm>
            <a:off x="7169846" y="2833891"/>
            <a:ext cx="3071647" cy="2128595"/>
            <a:chOff x="7169846" y="2833891"/>
            <a:chExt cx="3071647" cy="2128595"/>
          </a:xfrm>
        </p:grpSpPr>
        <p:grpSp>
          <p:nvGrpSpPr>
            <p:cNvPr id="4224" name="Google Shape;4224;p61"/>
            <p:cNvGrpSpPr/>
            <p:nvPr/>
          </p:nvGrpSpPr>
          <p:grpSpPr>
            <a:xfrm>
              <a:off x="7169846" y="2833891"/>
              <a:ext cx="3071647" cy="2128595"/>
              <a:chOff x="6701321" y="2327691"/>
              <a:chExt cx="3071647" cy="2128595"/>
            </a:xfrm>
          </p:grpSpPr>
          <p:sp>
            <p:nvSpPr>
              <p:cNvPr id="4225" name="Google Shape;4225;p61"/>
              <p:cNvSpPr/>
              <p:nvPr/>
            </p:nvSpPr>
            <p:spPr>
              <a:xfrm>
                <a:off x="6701321" y="4243502"/>
                <a:ext cx="3071647" cy="212784"/>
              </a:xfrm>
              <a:custGeom>
                <a:avLst/>
                <a:gdLst/>
                <a:ahLst/>
                <a:cxnLst/>
                <a:rect l="l" t="t" r="r" b="b"/>
                <a:pathLst>
                  <a:path w="67938" h="5373" extrusionOk="0">
                    <a:moveTo>
                      <a:pt x="67869" y="3837"/>
                    </a:moveTo>
                    <a:cubicBezTo>
                      <a:pt x="67905" y="3847"/>
                      <a:pt x="67927" y="3852"/>
                      <a:pt x="67933" y="3852"/>
                    </a:cubicBezTo>
                    <a:cubicBezTo>
                      <a:pt x="67937" y="3852"/>
                      <a:pt x="67935" y="3850"/>
                      <a:pt x="67925" y="3846"/>
                    </a:cubicBezTo>
                    <a:cubicBezTo>
                      <a:pt x="67919" y="3842"/>
                      <a:pt x="67900" y="3840"/>
                      <a:pt x="67869" y="3837"/>
                    </a:cubicBezTo>
                    <a:close/>
                    <a:moveTo>
                      <a:pt x="54862" y="0"/>
                    </a:moveTo>
                    <a:cubicBezTo>
                      <a:pt x="53722" y="0"/>
                      <a:pt x="0" y="966"/>
                      <a:pt x="0" y="966"/>
                    </a:cubicBezTo>
                    <a:lnTo>
                      <a:pt x="12445" y="5372"/>
                    </a:lnTo>
                    <a:cubicBezTo>
                      <a:pt x="12445" y="5372"/>
                      <a:pt x="61358" y="3828"/>
                      <a:pt x="67332" y="3828"/>
                    </a:cubicBezTo>
                    <a:cubicBezTo>
                      <a:pt x="67600" y="3828"/>
                      <a:pt x="67782" y="3831"/>
                      <a:pt x="67869" y="3837"/>
                    </a:cubicBezTo>
                    <a:lnTo>
                      <a:pt x="67869" y="3837"/>
                    </a:lnTo>
                    <a:cubicBezTo>
                      <a:pt x="66912" y="3575"/>
                      <a:pt x="55935" y="0"/>
                      <a:pt x="548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6" name="Google Shape;4226;p61"/>
              <p:cNvSpPr/>
              <p:nvPr/>
            </p:nvSpPr>
            <p:spPr>
              <a:xfrm>
                <a:off x="7748231" y="4131703"/>
                <a:ext cx="874287" cy="38944"/>
              </a:xfrm>
              <a:custGeom>
                <a:avLst/>
                <a:gdLst/>
                <a:ahLst/>
                <a:cxnLst/>
                <a:rect l="l" t="t" r="r" b="b"/>
                <a:pathLst>
                  <a:path w="20407" h="909" extrusionOk="0">
                    <a:moveTo>
                      <a:pt x="13334" y="0"/>
                    </a:moveTo>
                    <a:lnTo>
                      <a:pt x="0" y="618"/>
                    </a:lnTo>
                    <a:lnTo>
                      <a:pt x="2280" y="908"/>
                    </a:lnTo>
                    <a:lnTo>
                      <a:pt x="20407" y="580"/>
                    </a:lnTo>
                    <a:lnTo>
                      <a:pt x="1333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7" name="Google Shape;4227;p61"/>
              <p:cNvSpPr/>
              <p:nvPr/>
            </p:nvSpPr>
            <p:spPr>
              <a:xfrm>
                <a:off x="7567735" y="4145755"/>
                <a:ext cx="42243" cy="310522"/>
              </a:xfrm>
              <a:custGeom>
                <a:avLst/>
                <a:gdLst/>
                <a:ahLst/>
                <a:cxnLst/>
                <a:rect l="l" t="t" r="r" b="b"/>
                <a:pathLst>
                  <a:path w="986" h="7248" extrusionOk="0">
                    <a:moveTo>
                      <a:pt x="986" y="1"/>
                    </a:moveTo>
                    <a:lnTo>
                      <a:pt x="0" y="7247"/>
                    </a:lnTo>
                    <a:lnTo>
                      <a:pt x="406" y="7247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8" name="Google Shape;4228;p61"/>
              <p:cNvSpPr/>
              <p:nvPr/>
            </p:nvSpPr>
            <p:spPr>
              <a:xfrm>
                <a:off x="7681139" y="2761514"/>
                <a:ext cx="107706" cy="494274"/>
              </a:xfrm>
              <a:custGeom>
                <a:avLst/>
                <a:gdLst/>
                <a:ahLst/>
                <a:cxnLst/>
                <a:rect l="l" t="t" r="r" b="b"/>
                <a:pathLst>
                  <a:path w="2514" h="11537" extrusionOk="0">
                    <a:moveTo>
                      <a:pt x="1" y="0"/>
                    </a:moveTo>
                    <a:lnTo>
                      <a:pt x="967" y="11537"/>
                    </a:lnTo>
                    <a:lnTo>
                      <a:pt x="2069" y="11537"/>
                    </a:lnTo>
                    <a:lnTo>
                      <a:pt x="2513" y="0"/>
                    </a:lnTo>
                    <a:close/>
                  </a:path>
                </a:pathLst>
              </a:custGeom>
              <a:solidFill>
                <a:srgbClr val="D0C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9" name="Google Shape;4229;p61"/>
              <p:cNvSpPr/>
              <p:nvPr/>
            </p:nvSpPr>
            <p:spPr>
              <a:xfrm>
                <a:off x="7680325" y="2762328"/>
                <a:ext cx="53853" cy="494317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1538" extrusionOk="0">
                    <a:moveTo>
                      <a:pt x="1" y="1"/>
                    </a:moveTo>
                    <a:lnTo>
                      <a:pt x="967" y="11537"/>
                    </a:lnTo>
                    <a:lnTo>
                      <a:pt x="1257" y="11537"/>
                    </a:ln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F0F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0" name="Google Shape;4230;p61"/>
              <p:cNvSpPr/>
              <p:nvPr/>
            </p:nvSpPr>
            <p:spPr>
              <a:xfrm>
                <a:off x="7691936" y="2898096"/>
                <a:ext cx="91940" cy="45584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064" extrusionOk="0">
                    <a:moveTo>
                      <a:pt x="0" y="1"/>
                    </a:moveTo>
                    <a:lnTo>
                      <a:pt x="77" y="1064"/>
                    </a:lnTo>
                    <a:lnTo>
                      <a:pt x="2126" y="542"/>
                    </a:lnTo>
                    <a:lnTo>
                      <a:pt x="2145" y="1"/>
                    </a:lnTo>
                    <a:close/>
                  </a:path>
                </a:pathLst>
              </a:custGeom>
              <a:solidFill>
                <a:srgbClr val="D0C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1" name="Google Shape;4231;p61"/>
              <p:cNvSpPr/>
              <p:nvPr/>
            </p:nvSpPr>
            <p:spPr>
              <a:xfrm>
                <a:off x="8361693" y="2761514"/>
                <a:ext cx="107663" cy="494274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1537" extrusionOk="0">
                    <a:moveTo>
                      <a:pt x="1" y="0"/>
                    </a:moveTo>
                    <a:lnTo>
                      <a:pt x="967" y="11537"/>
                    </a:lnTo>
                    <a:lnTo>
                      <a:pt x="2068" y="11537"/>
                    </a:lnTo>
                    <a:lnTo>
                      <a:pt x="2513" y="0"/>
                    </a:lnTo>
                    <a:close/>
                  </a:path>
                </a:pathLst>
              </a:custGeom>
              <a:solidFill>
                <a:srgbClr val="D0C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2" name="Google Shape;4232;p61"/>
              <p:cNvSpPr/>
              <p:nvPr/>
            </p:nvSpPr>
            <p:spPr>
              <a:xfrm>
                <a:off x="8360879" y="2762328"/>
                <a:ext cx="53853" cy="494317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1538" extrusionOk="0">
                    <a:moveTo>
                      <a:pt x="0" y="1"/>
                    </a:moveTo>
                    <a:lnTo>
                      <a:pt x="966" y="11537"/>
                    </a:lnTo>
                    <a:lnTo>
                      <a:pt x="1256" y="11537"/>
                    </a:ln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F0F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3" name="Google Shape;4233;p61"/>
              <p:cNvSpPr/>
              <p:nvPr/>
            </p:nvSpPr>
            <p:spPr>
              <a:xfrm>
                <a:off x="8372446" y="2898096"/>
                <a:ext cx="91940" cy="45584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064" extrusionOk="0">
                    <a:moveTo>
                      <a:pt x="1" y="1"/>
                    </a:moveTo>
                    <a:lnTo>
                      <a:pt x="78" y="1064"/>
                    </a:lnTo>
                    <a:lnTo>
                      <a:pt x="2126" y="542"/>
                    </a:lnTo>
                    <a:lnTo>
                      <a:pt x="2146" y="1"/>
                    </a:lnTo>
                    <a:close/>
                  </a:path>
                </a:pathLst>
              </a:custGeom>
              <a:solidFill>
                <a:srgbClr val="D0C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4" name="Google Shape;4234;p61"/>
              <p:cNvSpPr/>
              <p:nvPr/>
            </p:nvSpPr>
            <p:spPr>
              <a:xfrm>
                <a:off x="8279735" y="3319495"/>
                <a:ext cx="108477" cy="837057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9538" extrusionOk="0">
                    <a:moveTo>
                      <a:pt x="0" y="1"/>
                    </a:moveTo>
                    <a:lnTo>
                      <a:pt x="967" y="19538"/>
                    </a:lnTo>
                    <a:lnTo>
                      <a:pt x="2087" y="19538"/>
                    </a:lnTo>
                    <a:lnTo>
                      <a:pt x="25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5" name="Google Shape;4235;p61"/>
              <p:cNvSpPr/>
              <p:nvPr/>
            </p:nvSpPr>
            <p:spPr>
              <a:xfrm>
                <a:off x="8279735" y="3320352"/>
                <a:ext cx="53039" cy="837871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9557" extrusionOk="0">
                    <a:moveTo>
                      <a:pt x="0" y="0"/>
                    </a:moveTo>
                    <a:lnTo>
                      <a:pt x="947" y="19556"/>
                    </a:lnTo>
                    <a:lnTo>
                      <a:pt x="1237" y="19556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6" name="Google Shape;4236;p61"/>
              <p:cNvSpPr/>
              <p:nvPr/>
            </p:nvSpPr>
            <p:spPr>
              <a:xfrm>
                <a:off x="8282220" y="3382431"/>
                <a:ext cx="103507" cy="45584"/>
              </a:xfrm>
              <a:custGeom>
                <a:avLst/>
                <a:gdLst/>
                <a:ahLst/>
                <a:cxnLst/>
                <a:rect l="l" t="t" r="r" b="b"/>
                <a:pathLst>
                  <a:path w="2416" h="1064" extrusionOk="0">
                    <a:moveTo>
                      <a:pt x="0" y="1"/>
                    </a:moveTo>
                    <a:lnTo>
                      <a:pt x="39" y="1063"/>
                    </a:lnTo>
                    <a:lnTo>
                      <a:pt x="2416" y="503"/>
                    </a:lnTo>
                    <a:lnTo>
                      <a:pt x="2416" y="1"/>
                    </a:lnTo>
                    <a:close/>
                  </a:path>
                </a:pathLst>
              </a:custGeom>
              <a:solidFill>
                <a:srgbClr val="D0C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7" name="Google Shape;4237;p61"/>
              <p:cNvSpPr/>
              <p:nvPr/>
            </p:nvSpPr>
            <p:spPr>
              <a:xfrm>
                <a:off x="7707659" y="3319495"/>
                <a:ext cx="107663" cy="837057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9538" extrusionOk="0">
                    <a:moveTo>
                      <a:pt x="0" y="1"/>
                    </a:moveTo>
                    <a:lnTo>
                      <a:pt x="966" y="19538"/>
                    </a:lnTo>
                    <a:lnTo>
                      <a:pt x="2068" y="19538"/>
                    </a:lnTo>
                    <a:lnTo>
                      <a:pt x="251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8" name="Google Shape;4238;p61"/>
              <p:cNvSpPr/>
              <p:nvPr/>
            </p:nvSpPr>
            <p:spPr>
              <a:xfrm>
                <a:off x="7706802" y="3320352"/>
                <a:ext cx="53853" cy="837871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9557" extrusionOk="0">
                    <a:moveTo>
                      <a:pt x="1" y="0"/>
                    </a:moveTo>
                    <a:lnTo>
                      <a:pt x="967" y="19556"/>
                    </a:lnTo>
                    <a:lnTo>
                      <a:pt x="1257" y="19556"/>
                    </a:lnTo>
                    <a:lnTo>
                      <a:pt x="77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9" name="Google Shape;4239;p61"/>
              <p:cNvSpPr/>
              <p:nvPr/>
            </p:nvSpPr>
            <p:spPr>
              <a:xfrm>
                <a:off x="7709287" y="3360924"/>
                <a:ext cx="105221" cy="67091"/>
              </a:xfrm>
              <a:custGeom>
                <a:avLst/>
                <a:gdLst/>
                <a:ahLst/>
                <a:cxnLst/>
                <a:rect l="l" t="t" r="r" b="b"/>
                <a:pathLst>
                  <a:path w="2456" h="1566" extrusionOk="0">
                    <a:moveTo>
                      <a:pt x="1" y="0"/>
                    </a:moveTo>
                    <a:lnTo>
                      <a:pt x="78" y="1565"/>
                    </a:lnTo>
                    <a:lnTo>
                      <a:pt x="2436" y="1005"/>
                    </a:lnTo>
                    <a:lnTo>
                      <a:pt x="2455" y="50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0C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0" name="Google Shape;4240;p61"/>
              <p:cNvSpPr/>
              <p:nvPr/>
            </p:nvSpPr>
            <p:spPr>
              <a:xfrm>
                <a:off x="7874873" y="3319495"/>
                <a:ext cx="107663" cy="837057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9538" extrusionOk="0">
                    <a:moveTo>
                      <a:pt x="1" y="1"/>
                    </a:moveTo>
                    <a:lnTo>
                      <a:pt x="967" y="19538"/>
                    </a:lnTo>
                    <a:lnTo>
                      <a:pt x="2068" y="19538"/>
                    </a:lnTo>
                    <a:lnTo>
                      <a:pt x="251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1" name="Google Shape;4241;p61"/>
              <p:cNvSpPr/>
              <p:nvPr/>
            </p:nvSpPr>
            <p:spPr>
              <a:xfrm>
                <a:off x="7874059" y="3320352"/>
                <a:ext cx="53853" cy="837871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9557" extrusionOk="0">
                    <a:moveTo>
                      <a:pt x="0" y="0"/>
                    </a:moveTo>
                    <a:lnTo>
                      <a:pt x="967" y="19556"/>
                    </a:lnTo>
                    <a:lnTo>
                      <a:pt x="1257" y="19556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2" name="Google Shape;4242;p61"/>
              <p:cNvSpPr/>
              <p:nvPr/>
            </p:nvSpPr>
            <p:spPr>
              <a:xfrm>
                <a:off x="7877358" y="3382431"/>
                <a:ext cx="103550" cy="45584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064" extrusionOk="0">
                    <a:moveTo>
                      <a:pt x="1" y="1"/>
                    </a:moveTo>
                    <a:lnTo>
                      <a:pt x="59" y="1063"/>
                    </a:lnTo>
                    <a:lnTo>
                      <a:pt x="2416" y="503"/>
                    </a:lnTo>
                    <a:lnTo>
                      <a:pt x="2416" y="1"/>
                    </a:lnTo>
                    <a:close/>
                  </a:path>
                </a:pathLst>
              </a:custGeom>
              <a:solidFill>
                <a:srgbClr val="D0C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3" name="Google Shape;4243;p61"/>
              <p:cNvSpPr/>
              <p:nvPr/>
            </p:nvSpPr>
            <p:spPr>
              <a:xfrm>
                <a:off x="8533877" y="3319495"/>
                <a:ext cx="107706" cy="837057"/>
              </a:xfrm>
              <a:custGeom>
                <a:avLst/>
                <a:gdLst/>
                <a:ahLst/>
                <a:cxnLst/>
                <a:rect l="l" t="t" r="r" b="b"/>
                <a:pathLst>
                  <a:path w="2514" h="19538" extrusionOk="0">
                    <a:moveTo>
                      <a:pt x="1" y="1"/>
                    </a:moveTo>
                    <a:lnTo>
                      <a:pt x="948" y="19538"/>
                    </a:lnTo>
                    <a:lnTo>
                      <a:pt x="2069" y="19538"/>
                    </a:lnTo>
                    <a:lnTo>
                      <a:pt x="251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4" name="Google Shape;4244;p61"/>
              <p:cNvSpPr/>
              <p:nvPr/>
            </p:nvSpPr>
            <p:spPr>
              <a:xfrm>
                <a:off x="8533063" y="3320352"/>
                <a:ext cx="53853" cy="837871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9557" extrusionOk="0">
                    <a:moveTo>
                      <a:pt x="1" y="0"/>
                    </a:moveTo>
                    <a:lnTo>
                      <a:pt x="948" y="19556"/>
                    </a:lnTo>
                    <a:lnTo>
                      <a:pt x="1257" y="19556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5" name="Google Shape;4245;p61"/>
              <p:cNvSpPr/>
              <p:nvPr/>
            </p:nvSpPr>
            <p:spPr>
              <a:xfrm>
                <a:off x="8534733" y="3382431"/>
                <a:ext cx="103507" cy="45584"/>
              </a:xfrm>
              <a:custGeom>
                <a:avLst/>
                <a:gdLst/>
                <a:ahLst/>
                <a:cxnLst/>
                <a:rect l="l" t="t" r="r" b="b"/>
                <a:pathLst>
                  <a:path w="2416" h="1064" extrusionOk="0">
                    <a:moveTo>
                      <a:pt x="0" y="1"/>
                    </a:moveTo>
                    <a:lnTo>
                      <a:pt x="39" y="1063"/>
                    </a:lnTo>
                    <a:lnTo>
                      <a:pt x="2416" y="503"/>
                    </a:lnTo>
                    <a:lnTo>
                      <a:pt x="2416" y="1"/>
                    </a:lnTo>
                    <a:close/>
                  </a:path>
                </a:pathLst>
              </a:custGeom>
              <a:solidFill>
                <a:srgbClr val="D0C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6" name="Google Shape;4246;p61"/>
              <p:cNvSpPr/>
              <p:nvPr/>
            </p:nvSpPr>
            <p:spPr>
              <a:xfrm>
                <a:off x="7561095" y="2327691"/>
                <a:ext cx="1025821" cy="570448"/>
              </a:xfrm>
              <a:custGeom>
                <a:avLst/>
                <a:gdLst/>
                <a:ahLst/>
                <a:cxnLst/>
                <a:rect l="l" t="t" r="r" b="b"/>
                <a:pathLst>
                  <a:path w="23944" h="13315" extrusionOk="0">
                    <a:moveTo>
                      <a:pt x="1180" y="0"/>
                    </a:moveTo>
                    <a:cubicBezTo>
                      <a:pt x="523" y="0"/>
                      <a:pt x="1" y="541"/>
                      <a:pt x="1" y="1199"/>
                    </a:cubicBezTo>
                    <a:lnTo>
                      <a:pt x="1" y="12117"/>
                    </a:lnTo>
                    <a:cubicBezTo>
                      <a:pt x="1" y="12774"/>
                      <a:pt x="523" y="13315"/>
                      <a:pt x="1180" y="13315"/>
                    </a:cubicBezTo>
                    <a:lnTo>
                      <a:pt x="22765" y="13315"/>
                    </a:lnTo>
                    <a:cubicBezTo>
                      <a:pt x="23422" y="13315"/>
                      <a:pt x="23944" y="12774"/>
                      <a:pt x="23944" y="12117"/>
                    </a:cubicBezTo>
                    <a:lnTo>
                      <a:pt x="23944" y="1199"/>
                    </a:lnTo>
                    <a:cubicBezTo>
                      <a:pt x="23944" y="541"/>
                      <a:pt x="23422" y="0"/>
                      <a:pt x="227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7" name="Google Shape;4247;p61"/>
              <p:cNvSpPr/>
              <p:nvPr/>
            </p:nvSpPr>
            <p:spPr>
              <a:xfrm>
                <a:off x="7561095" y="2327691"/>
                <a:ext cx="107663" cy="570448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3315" extrusionOk="0">
                    <a:moveTo>
                      <a:pt x="1199" y="0"/>
                    </a:moveTo>
                    <a:cubicBezTo>
                      <a:pt x="523" y="0"/>
                      <a:pt x="1" y="541"/>
                      <a:pt x="1" y="1199"/>
                    </a:cubicBezTo>
                    <a:lnTo>
                      <a:pt x="1" y="12117"/>
                    </a:lnTo>
                    <a:cubicBezTo>
                      <a:pt x="1" y="12774"/>
                      <a:pt x="542" y="13315"/>
                      <a:pt x="1199" y="13315"/>
                    </a:cubicBezTo>
                    <a:lnTo>
                      <a:pt x="2513" y="13315"/>
                    </a:lnTo>
                    <a:cubicBezTo>
                      <a:pt x="1856" y="13315"/>
                      <a:pt x="1334" y="12774"/>
                      <a:pt x="1334" y="12117"/>
                    </a:cubicBezTo>
                    <a:lnTo>
                      <a:pt x="1334" y="1199"/>
                    </a:lnTo>
                    <a:cubicBezTo>
                      <a:pt x="1334" y="541"/>
                      <a:pt x="1856" y="0"/>
                      <a:pt x="25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8" name="Google Shape;4248;p61"/>
              <p:cNvSpPr/>
              <p:nvPr/>
            </p:nvSpPr>
            <p:spPr>
              <a:xfrm>
                <a:off x="7615762" y="3337746"/>
                <a:ext cx="1077960" cy="44728"/>
              </a:xfrm>
              <a:custGeom>
                <a:avLst/>
                <a:gdLst/>
                <a:ahLst/>
                <a:cxnLst/>
                <a:rect l="l" t="t" r="r" b="b"/>
                <a:pathLst>
                  <a:path w="25161" h="1044" extrusionOk="0">
                    <a:moveTo>
                      <a:pt x="0" y="0"/>
                    </a:moveTo>
                    <a:cubicBezTo>
                      <a:pt x="116" y="599"/>
                      <a:pt x="638" y="1044"/>
                      <a:pt x="1256" y="1044"/>
                    </a:cubicBezTo>
                    <a:lnTo>
                      <a:pt x="23905" y="1044"/>
                    </a:lnTo>
                    <a:cubicBezTo>
                      <a:pt x="24523" y="1044"/>
                      <a:pt x="25045" y="599"/>
                      <a:pt x="25161" y="0"/>
                    </a:cubicBezTo>
                    <a:close/>
                  </a:path>
                </a:pathLst>
              </a:custGeom>
              <a:solidFill>
                <a:srgbClr val="8C6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9" name="Google Shape;4249;p61"/>
              <p:cNvSpPr/>
              <p:nvPr/>
            </p:nvSpPr>
            <p:spPr>
              <a:xfrm>
                <a:off x="7614905" y="3255745"/>
                <a:ext cx="1079631" cy="82857"/>
              </a:xfrm>
              <a:custGeom>
                <a:avLst/>
                <a:gdLst/>
                <a:ahLst/>
                <a:cxnLst/>
                <a:rect l="l" t="t" r="r" b="b"/>
                <a:pathLst>
                  <a:path w="25200" h="1934" extrusionOk="0">
                    <a:moveTo>
                      <a:pt x="1276" y="1"/>
                    </a:moveTo>
                    <a:cubicBezTo>
                      <a:pt x="581" y="1"/>
                      <a:pt x="1" y="581"/>
                      <a:pt x="1" y="1276"/>
                    </a:cubicBezTo>
                    <a:lnTo>
                      <a:pt x="1" y="1682"/>
                    </a:lnTo>
                    <a:cubicBezTo>
                      <a:pt x="1" y="1759"/>
                      <a:pt x="20" y="1856"/>
                      <a:pt x="20" y="1933"/>
                    </a:cubicBezTo>
                    <a:lnTo>
                      <a:pt x="25181" y="1933"/>
                    </a:lnTo>
                    <a:cubicBezTo>
                      <a:pt x="25200" y="1856"/>
                      <a:pt x="25200" y="1759"/>
                      <a:pt x="25200" y="1682"/>
                    </a:cubicBezTo>
                    <a:lnTo>
                      <a:pt x="25200" y="1276"/>
                    </a:lnTo>
                    <a:cubicBezTo>
                      <a:pt x="25200" y="581"/>
                      <a:pt x="24640" y="1"/>
                      <a:pt x="23925" y="1"/>
                    </a:cubicBez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0" name="Google Shape;4250;p61"/>
              <p:cNvSpPr/>
              <p:nvPr/>
            </p:nvSpPr>
            <p:spPr>
              <a:xfrm>
                <a:off x="7614905" y="3256559"/>
                <a:ext cx="95282" cy="125914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2939" extrusionOk="0">
                    <a:moveTo>
                      <a:pt x="2188" y="1"/>
                    </a:moveTo>
                    <a:cubicBezTo>
                      <a:pt x="2177" y="1"/>
                      <a:pt x="2165" y="1"/>
                      <a:pt x="2154" y="1"/>
                    </a:cubicBezTo>
                    <a:lnTo>
                      <a:pt x="2223" y="1"/>
                    </a:lnTo>
                    <a:cubicBezTo>
                      <a:pt x="2212" y="1"/>
                      <a:pt x="2200" y="1"/>
                      <a:pt x="2188" y="1"/>
                    </a:cubicBezTo>
                    <a:close/>
                    <a:moveTo>
                      <a:pt x="1243" y="1"/>
                    </a:moveTo>
                    <a:cubicBezTo>
                      <a:pt x="562" y="1"/>
                      <a:pt x="1" y="573"/>
                      <a:pt x="1" y="1257"/>
                    </a:cubicBezTo>
                    <a:lnTo>
                      <a:pt x="1" y="1663"/>
                    </a:lnTo>
                    <a:cubicBezTo>
                      <a:pt x="1" y="1740"/>
                      <a:pt x="20" y="1818"/>
                      <a:pt x="20" y="1895"/>
                    </a:cubicBezTo>
                    <a:cubicBezTo>
                      <a:pt x="136" y="2494"/>
                      <a:pt x="658" y="2919"/>
                      <a:pt x="1276" y="2939"/>
                    </a:cubicBezTo>
                    <a:lnTo>
                      <a:pt x="2223" y="2939"/>
                    </a:lnTo>
                    <a:cubicBezTo>
                      <a:pt x="1605" y="2939"/>
                      <a:pt x="1083" y="2494"/>
                      <a:pt x="967" y="1914"/>
                    </a:cubicBezTo>
                    <a:cubicBezTo>
                      <a:pt x="948" y="1818"/>
                      <a:pt x="948" y="1740"/>
                      <a:pt x="948" y="1663"/>
                    </a:cubicBezTo>
                    <a:lnTo>
                      <a:pt x="948" y="1257"/>
                    </a:lnTo>
                    <a:cubicBezTo>
                      <a:pt x="948" y="584"/>
                      <a:pt x="1472" y="20"/>
                      <a:pt x="2154" y="1"/>
                    </a:cubicBezTo>
                    <a:lnTo>
                      <a:pt x="1276" y="1"/>
                    </a:lnTo>
                    <a:cubicBezTo>
                      <a:pt x="1265" y="1"/>
                      <a:pt x="1254" y="1"/>
                      <a:pt x="1243" y="1"/>
                    </a:cubicBezTo>
                    <a:close/>
                  </a:path>
                </a:pathLst>
              </a:custGeom>
              <a:solidFill>
                <a:srgbClr val="D6A9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1" name="Google Shape;4251;p61"/>
              <p:cNvSpPr/>
              <p:nvPr/>
            </p:nvSpPr>
            <p:spPr>
              <a:xfrm>
                <a:off x="9056298" y="2888157"/>
                <a:ext cx="156504" cy="1366119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31887" extrusionOk="0">
                    <a:moveTo>
                      <a:pt x="1" y="1"/>
                    </a:moveTo>
                    <a:lnTo>
                      <a:pt x="2513" y="31886"/>
                    </a:lnTo>
                    <a:lnTo>
                      <a:pt x="3653" y="31886"/>
                    </a:lnTo>
                    <a:lnTo>
                      <a:pt x="36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2" name="Google Shape;4252;p61"/>
              <p:cNvSpPr/>
              <p:nvPr/>
            </p:nvSpPr>
            <p:spPr>
              <a:xfrm>
                <a:off x="6829259" y="2871619"/>
                <a:ext cx="741004" cy="1217070"/>
              </a:xfrm>
              <a:custGeom>
                <a:avLst/>
                <a:gdLst/>
                <a:ahLst/>
                <a:cxnLst/>
                <a:rect l="l" t="t" r="r" b="b"/>
                <a:pathLst>
                  <a:path w="17296" h="28408" extrusionOk="0">
                    <a:moveTo>
                      <a:pt x="580" y="0"/>
                    </a:moveTo>
                    <a:lnTo>
                      <a:pt x="0" y="24697"/>
                    </a:lnTo>
                    <a:lnTo>
                      <a:pt x="16967" y="28407"/>
                    </a:lnTo>
                    <a:lnTo>
                      <a:pt x="17295" y="561"/>
                    </a:lnTo>
                    <a:lnTo>
                      <a:pt x="58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3" name="Google Shape;4253;p61"/>
              <p:cNvSpPr/>
              <p:nvPr/>
            </p:nvSpPr>
            <p:spPr>
              <a:xfrm>
                <a:off x="7536289" y="2916304"/>
                <a:ext cx="2136855" cy="1142567"/>
              </a:xfrm>
              <a:custGeom>
                <a:avLst/>
                <a:gdLst/>
                <a:ahLst/>
                <a:cxnLst/>
                <a:rect l="l" t="t" r="r" b="b"/>
                <a:pathLst>
                  <a:path w="49877" h="26669" extrusionOk="0">
                    <a:moveTo>
                      <a:pt x="0" y="1"/>
                    </a:moveTo>
                    <a:lnTo>
                      <a:pt x="0" y="26669"/>
                    </a:lnTo>
                    <a:lnTo>
                      <a:pt x="49876" y="24562"/>
                    </a:lnTo>
                    <a:lnTo>
                      <a:pt x="4987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4" name="Google Shape;4254;p61"/>
              <p:cNvSpPr/>
              <p:nvPr/>
            </p:nvSpPr>
            <p:spPr>
              <a:xfrm>
                <a:off x="7536289" y="2916304"/>
                <a:ext cx="163958" cy="1539974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35945" extrusionOk="0">
                    <a:moveTo>
                      <a:pt x="0" y="1"/>
                    </a:moveTo>
                    <a:lnTo>
                      <a:pt x="0" y="35944"/>
                    </a:lnTo>
                    <a:lnTo>
                      <a:pt x="1140" y="35944"/>
                    </a:lnTo>
                    <a:lnTo>
                      <a:pt x="38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5" name="Google Shape;4255;p61"/>
              <p:cNvSpPr/>
              <p:nvPr/>
            </p:nvSpPr>
            <p:spPr>
              <a:xfrm>
                <a:off x="6834186" y="2839316"/>
                <a:ext cx="164001" cy="1453046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33916" extrusionOk="0">
                    <a:moveTo>
                      <a:pt x="1" y="1"/>
                    </a:moveTo>
                    <a:lnTo>
                      <a:pt x="1" y="33915"/>
                    </a:lnTo>
                    <a:lnTo>
                      <a:pt x="1141" y="33915"/>
                    </a:lnTo>
                    <a:lnTo>
                      <a:pt x="382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6" name="Google Shape;4256;p61"/>
              <p:cNvSpPr/>
              <p:nvPr/>
            </p:nvSpPr>
            <p:spPr>
              <a:xfrm>
                <a:off x="6780375" y="2790425"/>
                <a:ext cx="755956" cy="125924"/>
              </a:xfrm>
              <a:custGeom>
                <a:avLst/>
                <a:gdLst/>
                <a:ahLst/>
                <a:cxnLst/>
                <a:rect l="l" t="t" r="r" b="b"/>
                <a:pathLst>
                  <a:path w="17645" h="2783" extrusionOk="0">
                    <a:moveTo>
                      <a:pt x="1" y="0"/>
                    </a:moveTo>
                    <a:lnTo>
                      <a:pt x="1" y="1643"/>
                    </a:lnTo>
                    <a:lnTo>
                      <a:pt x="17644" y="2783"/>
                    </a:lnTo>
                    <a:lnTo>
                      <a:pt x="17644" y="6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7" name="Google Shape;4257;p61"/>
              <p:cNvSpPr/>
              <p:nvPr/>
            </p:nvSpPr>
            <p:spPr>
              <a:xfrm>
                <a:off x="7532125" y="2819775"/>
                <a:ext cx="2231240" cy="105076"/>
              </a:xfrm>
              <a:custGeom>
                <a:avLst/>
                <a:gdLst/>
                <a:ahLst/>
                <a:cxnLst/>
                <a:rect l="l" t="t" r="r" b="b"/>
                <a:pathLst>
                  <a:path w="51983" h="2107" extrusionOk="0">
                    <a:moveTo>
                      <a:pt x="0" y="0"/>
                    </a:moveTo>
                    <a:lnTo>
                      <a:pt x="0" y="2107"/>
                    </a:lnTo>
                    <a:lnTo>
                      <a:pt x="51983" y="2107"/>
                    </a:lnTo>
                    <a:lnTo>
                      <a:pt x="519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8" name="Google Shape;4258;p61"/>
              <p:cNvSpPr/>
              <p:nvPr/>
            </p:nvSpPr>
            <p:spPr>
              <a:xfrm>
                <a:off x="7532125" y="2905275"/>
                <a:ext cx="2140970" cy="560036"/>
              </a:xfrm>
              <a:custGeom>
                <a:avLst/>
                <a:gdLst/>
                <a:ahLst/>
                <a:cxnLst/>
                <a:rect l="l" t="t" r="r" b="b"/>
                <a:pathLst>
                  <a:path w="49877" h="12814" extrusionOk="0">
                    <a:moveTo>
                      <a:pt x="0" y="1"/>
                    </a:moveTo>
                    <a:lnTo>
                      <a:pt x="0" y="2552"/>
                    </a:lnTo>
                    <a:lnTo>
                      <a:pt x="49876" y="12813"/>
                    </a:lnTo>
                    <a:lnTo>
                      <a:pt x="4987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9" name="Google Shape;4259;p61"/>
              <p:cNvSpPr/>
              <p:nvPr/>
            </p:nvSpPr>
            <p:spPr>
              <a:xfrm>
                <a:off x="6862376" y="3923060"/>
                <a:ext cx="49697" cy="369302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620" extrusionOk="0">
                    <a:moveTo>
                      <a:pt x="1159" y="0"/>
                    </a:moveTo>
                    <a:lnTo>
                      <a:pt x="0" y="8619"/>
                    </a:lnTo>
                    <a:lnTo>
                      <a:pt x="483" y="8619"/>
                    </a:lnTo>
                    <a:lnTo>
                      <a:pt x="115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0" name="Google Shape;4260;p61"/>
              <p:cNvSpPr/>
              <p:nvPr/>
            </p:nvSpPr>
            <p:spPr>
              <a:xfrm>
                <a:off x="6834175" y="2858926"/>
                <a:ext cx="702146" cy="166723"/>
              </a:xfrm>
              <a:custGeom>
                <a:avLst/>
                <a:gdLst/>
                <a:ahLst/>
                <a:cxnLst/>
                <a:rect l="l" t="t" r="r" b="b"/>
                <a:pathLst>
                  <a:path w="16389" h="3614" extrusionOk="0">
                    <a:moveTo>
                      <a:pt x="1" y="0"/>
                    </a:moveTo>
                    <a:lnTo>
                      <a:pt x="1" y="580"/>
                    </a:lnTo>
                    <a:lnTo>
                      <a:pt x="16388" y="3614"/>
                    </a:lnTo>
                    <a:lnTo>
                      <a:pt x="16388" y="10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61" name="Google Shape;4261;p61"/>
            <p:cNvGrpSpPr/>
            <p:nvPr/>
          </p:nvGrpSpPr>
          <p:grpSpPr>
            <a:xfrm>
              <a:off x="8394114" y="2965234"/>
              <a:ext cx="623127" cy="376402"/>
              <a:chOff x="1412143" y="4301302"/>
              <a:chExt cx="701246" cy="423542"/>
            </a:xfrm>
          </p:grpSpPr>
          <p:grpSp>
            <p:nvGrpSpPr>
              <p:cNvPr id="4262" name="Google Shape;4262;p61"/>
              <p:cNvGrpSpPr/>
              <p:nvPr/>
            </p:nvGrpSpPr>
            <p:grpSpPr>
              <a:xfrm>
                <a:off x="1412143" y="4492167"/>
                <a:ext cx="701246" cy="232678"/>
                <a:chOff x="7138068" y="2592629"/>
                <a:chExt cx="701246" cy="232678"/>
              </a:xfrm>
            </p:grpSpPr>
            <p:sp>
              <p:nvSpPr>
                <p:cNvPr id="4263" name="Google Shape;4263;p61"/>
                <p:cNvSpPr/>
                <p:nvPr/>
              </p:nvSpPr>
              <p:spPr>
                <a:xfrm>
                  <a:off x="7185238" y="2709332"/>
                  <a:ext cx="653262" cy="1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8" h="2707" extrusionOk="0">
                      <a:moveTo>
                        <a:pt x="1" y="1"/>
                      </a:moveTo>
                      <a:lnTo>
                        <a:pt x="1" y="2397"/>
                      </a:lnTo>
                      <a:lnTo>
                        <a:pt x="8194" y="2706"/>
                      </a:lnTo>
                      <a:lnTo>
                        <a:pt x="15247" y="2706"/>
                      </a:lnTo>
                      <a:lnTo>
                        <a:pt x="15247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4" name="Google Shape;4264;p61"/>
                <p:cNvSpPr/>
                <p:nvPr/>
              </p:nvSpPr>
              <p:spPr>
                <a:xfrm>
                  <a:off x="7185238" y="2702734"/>
                  <a:ext cx="351094" cy="122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5" h="2861" extrusionOk="0">
                      <a:moveTo>
                        <a:pt x="1" y="0"/>
                      </a:moveTo>
                      <a:lnTo>
                        <a:pt x="1" y="2551"/>
                      </a:lnTo>
                      <a:lnTo>
                        <a:pt x="8194" y="2860"/>
                      </a:lnTo>
                      <a:lnTo>
                        <a:pt x="8194" y="15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5" name="Google Shape;4265;p61"/>
                <p:cNvSpPr/>
                <p:nvPr/>
              </p:nvSpPr>
              <p:spPr>
                <a:xfrm>
                  <a:off x="7565251" y="2721756"/>
                  <a:ext cx="273249" cy="9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8" h="2166" extrusionOk="0">
                      <a:moveTo>
                        <a:pt x="0" y="1"/>
                      </a:moveTo>
                      <a:lnTo>
                        <a:pt x="0" y="2049"/>
                      </a:lnTo>
                      <a:lnTo>
                        <a:pt x="6377" y="2165"/>
                      </a:lnTo>
                      <a:lnTo>
                        <a:pt x="63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6" name="Google Shape;4266;p61"/>
                <p:cNvSpPr/>
                <p:nvPr/>
              </p:nvSpPr>
              <p:spPr>
                <a:xfrm>
                  <a:off x="7599182" y="2737480"/>
                  <a:ext cx="239318" cy="10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6" h="253" extrusionOk="0">
                      <a:moveTo>
                        <a:pt x="5585" y="1"/>
                      </a:moveTo>
                      <a:lnTo>
                        <a:pt x="1" y="117"/>
                      </a:lnTo>
                      <a:lnTo>
                        <a:pt x="5585" y="252"/>
                      </a:lnTo>
                      <a:lnTo>
                        <a:pt x="5585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7" name="Google Shape;4267;p61"/>
                <p:cNvSpPr/>
                <p:nvPr/>
              </p:nvSpPr>
              <p:spPr>
                <a:xfrm>
                  <a:off x="7675356" y="2776423"/>
                  <a:ext cx="163958" cy="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" h="233" extrusionOk="0">
                      <a:moveTo>
                        <a:pt x="1" y="0"/>
                      </a:moveTo>
                      <a:lnTo>
                        <a:pt x="3807" y="232"/>
                      </a:lnTo>
                      <a:lnTo>
                        <a:pt x="382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8" name="Google Shape;4268;p61"/>
                <p:cNvSpPr/>
                <p:nvPr/>
              </p:nvSpPr>
              <p:spPr>
                <a:xfrm>
                  <a:off x="7138068" y="2592629"/>
                  <a:ext cx="653220" cy="116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7" h="2725" extrusionOk="0">
                      <a:moveTo>
                        <a:pt x="0" y="0"/>
                      </a:moveTo>
                      <a:lnTo>
                        <a:pt x="0" y="2416"/>
                      </a:lnTo>
                      <a:lnTo>
                        <a:pt x="8194" y="2725"/>
                      </a:lnTo>
                      <a:lnTo>
                        <a:pt x="15247" y="2725"/>
                      </a:lnTo>
                      <a:lnTo>
                        <a:pt x="152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9" name="Google Shape;4269;p61"/>
                <p:cNvSpPr/>
                <p:nvPr/>
              </p:nvSpPr>
              <p:spPr>
                <a:xfrm>
                  <a:off x="7138068" y="2592629"/>
                  <a:ext cx="351051" cy="116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4" h="2725" extrusionOk="0">
                      <a:moveTo>
                        <a:pt x="0" y="0"/>
                      </a:moveTo>
                      <a:lnTo>
                        <a:pt x="0" y="2570"/>
                      </a:lnTo>
                      <a:lnTo>
                        <a:pt x="8194" y="2725"/>
                      </a:lnTo>
                      <a:lnTo>
                        <a:pt x="819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0" name="Google Shape;4270;p61"/>
                <p:cNvSpPr/>
                <p:nvPr/>
              </p:nvSpPr>
              <p:spPr>
                <a:xfrm>
                  <a:off x="7518038" y="2605053"/>
                  <a:ext cx="273249" cy="9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8" h="2165" extrusionOk="0">
                      <a:moveTo>
                        <a:pt x="1" y="0"/>
                      </a:moveTo>
                      <a:lnTo>
                        <a:pt x="1" y="2048"/>
                      </a:lnTo>
                      <a:lnTo>
                        <a:pt x="6378" y="2164"/>
                      </a:lnTo>
                      <a:lnTo>
                        <a:pt x="637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1" name="Google Shape;4271;p61"/>
                <p:cNvSpPr/>
                <p:nvPr/>
              </p:nvSpPr>
              <p:spPr>
                <a:xfrm>
                  <a:off x="7551155" y="2621591"/>
                  <a:ext cx="240132" cy="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5" h="233" extrusionOk="0">
                      <a:moveTo>
                        <a:pt x="5605" y="1"/>
                      </a:moveTo>
                      <a:lnTo>
                        <a:pt x="1" y="116"/>
                      </a:lnTo>
                      <a:lnTo>
                        <a:pt x="5605" y="232"/>
                      </a:lnTo>
                      <a:lnTo>
                        <a:pt x="5605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2" name="Google Shape;4272;p61"/>
                <p:cNvSpPr/>
                <p:nvPr/>
              </p:nvSpPr>
              <p:spPr>
                <a:xfrm>
                  <a:off x="7627329" y="2659678"/>
                  <a:ext cx="164815" cy="10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7" h="252" extrusionOk="0">
                      <a:moveTo>
                        <a:pt x="3846" y="0"/>
                      </a:moveTo>
                      <a:lnTo>
                        <a:pt x="1" y="20"/>
                      </a:lnTo>
                      <a:lnTo>
                        <a:pt x="3827" y="252"/>
                      </a:lnTo>
                      <a:lnTo>
                        <a:pt x="384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73" name="Google Shape;4273;p61"/>
              <p:cNvGrpSpPr/>
              <p:nvPr/>
            </p:nvGrpSpPr>
            <p:grpSpPr>
              <a:xfrm rot="-1436162">
                <a:off x="1652698" y="4359172"/>
                <a:ext cx="325222" cy="188484"/>
                <a:chOff x="3731575" y="1638525"/>
                <a:chExt cx="208350" cy="120750"/>
              </a:xfrm>
            </p:grpSpPr>
            <p:sp>
              <p:nvSpPr>
                <p:cNvPr id="4274" name="Google Shape;4274;p61"/>
                <p:cNvSpPr/>
                <p:nvPr/>
              </p:nvSpPr>
              <p:spPr>
                <a:xfrm>
                  <a:off x="3731575" y="1638525"/>
                  <a:ext cx="52525" cy="5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" h="2127" extrusionOk="0">
                      <a:moveTo>
                        <a:pt x="1995" y="1"/>
                      </a:moveTo>
                      <a:lnTo>
                        <a:pt x="832" y="278"/>
                      </a:lnTo>
                      <a:lnTo>
                        <a:pt x="199" y="344"/>
                      </a:lnTo>
                      <a:cubicBezTo>
                        <a:pt x="66" y="357"/>
                        <a:pt x="0" y="503"/>
                        <a:pt x="80" y="621"/>
                      </a:cubicBezTo>
                      <a:lnTo>
                        <a:pt x="489" y="1176"/>
                      </a:lnTo>
                      <a:lnTo>
                        <a:pt x="1044" y="2127"/>
                      </a:lnTo>
                      <a:lnTo>
                        <a:pt x="1691" y="1625"/>
                      </a:lnTo>
                      <a:lnTo>
                        <a:pt x="2100" y="833"/>
                      </a:lnTo>
                      <a:lnTo>
                        <a:pt x="199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5" name="Google Shape;4275;p61"/>
                <p:cNvSpPr/>
                <p:nvPr/>
              </p:nvSpPr>
              <p:spPr>
                <a:xfrm>
                  <a:off x="3757650" y="1638850"/>
                  <a:ext cx="1822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1" h="4817" extrusionOk="0">
                      <a:moveTo>
                        <a:pt x="952" y="1"/>
                      </a:moveTo>
                      <a:lnTo>
                        <a:pt x="1018" y="476"/>
                      </a:lnTo>
                      <a:cubicBezTo>
                        <a:pt x="1044" y="701"/>
                        <a:pt x="1004" y="925"/>
                        <a:pt x="899" y="1123"/>
                      </a:cubicBezTo>
                      <a:lnTo>
                        <a:pt x="754" y="1414"/>
                      </a:lnTo>
                      <a:cubicBezTo>
                        <a:pt x="688" y="1546"/>
                        <a:pt x="582" y="1665"/>
                        <a:pt x="463" y="1757"/>
                      </a:cubicBezTo>
                      <a:lnTo>
                        <a:pt x="1" y="2114"/>
                      </a:lnTo>
                      <a:lnTo>
                        <a:pt x="5931" y="4755"/>
                      </a:lnTo>
                      <a:cubicBezTo>
                        <a:pt x="6013" y="4797"/>
                        <a:pt x="6100" y="4816"/>
                        <a:pt x="6186" y="4816"/>
                      </a:cubicBezTo>
                      <a:cubicBezTo>
                        <a:pt x="6265" y="4816"/>
                        <a:pt x="6344" y="4800"/>
                        <a:pt x="6419" y="4768"/>
                      </a:cubicBezTo>
                      <a:lnTo>
                        <a:pt x="6604" y="4702"/>
                      </a:lnTo>
                      <a:cubicBezTo>
                        <a:pt x="6749" y="4636"/>
                        <a:pt x="6868" y="4531"/>
                        <a:pt x="6934" y="4385"/>
                      </a:cubicBezTo>
                      <a:lnTo>
                        <a:pt x="7225" y="3752"/>
                      </a:lnTo>
                      <a:cubicBezTo>
                        <a:pt x="7291" y="3593"/>
                        <a:pt x="7291" y="3408"/>
                        <a:pt x="7225" y="3250"/>
                      </a:cubicBezTo>
                      <a:lnTo>
                        <a:pt x="7079" y="2919"/>
                      </a:lnTo>
                      <a:cubicBezTo>
                        <a:pt x="7013" y="2774"/>
                        <a:pt x="6895" y="2669"/>
                        <a:pt x="6763" y="2603"/>
                      </a:cubicBezTo>
                      <a:lnTo>
                        <a:pt x="95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6" name="Google Shape;4276;p61"/>
                <p:cNvSpPr/>
                <p:nvPr/>
              </p:nvSpPr>
              <p:spPr>
                <a:xfrm>
                  <a:off x="3781425" y="1638850"/>
                  <a:ext cx="158500" cy="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0" h="3739" extrusionOk="0">
                      <a:moveTo>
                        <a:pt x="1" y="1"/>
                      </a:moveTo>
                      <a:lnTo>
                        <a:pt x="67" y="476"/>
                      </a:lnTo>
                      <a:cubicBezTo>
                        <a:pt x="80" y="608"/>
                        <a:pt x="80" y="727"/>
                        <a:pt x="53" y="846"/>
                      </a:cubicBezTo>
                      <a:cubicBezTo>
                        <a:pt x="27" y="952"/>
                        <a:pt x="6261" y="3738"/>
                        <a:pt x="6261" y="3738"/>
                      </a:cubicBezTo>
                      <a:cubicBezTo>
                        <a:pt x="6340" y="3580"/>
                        <a:pt x="6340" y="3408"/>
                        <a:pt x="6261" y="3250"/>
                      </a:cubicBezTo>
                      <a:lnTo>
                        <a:pt x="6115" y="2919"/>
                      </a:lnTo>
                      <a:cubicBezTo>
                        <a:pt x="6049" y="2774"/>
                        <a:pt x="5944" y="2669"/>
                        <a:pt x="5798" y="2603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7" name="Google Shape;4277;p61"/>
                <p:cNvSpPr/>
                <p:nvPr/>
              </p:nvSpPr>
              <p:spPr>
                <a:xfrm>
                  <a:off x="3731575" y="1645450"/>
                  <a:ext cx="25125" cy="2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5" h="900" extrusionOk="0">
                      <a:moveTo>
                        <a:pt x="832" y="1"/>
                      </a:moveTo>
                      <a:lnTo>
                        <a:pt x="199" y="67"/>
                      </a:lnTo>
                      <a:cubicBezTo>
                        <a:pt x="66" y="80"/>
                        <a:pt x="0" y="239"/>
                        <a:pt x="80" y="344"/>
                      </a:cubicBezTo>
                      <a:lnTo>
                        <a:pt x="476" y="899"/>
                      </a:lnTo>
                      <a:lnTo>
                        <a:pt x="516" y="886"/>
                      </a:lnTo>
                      <a:cubicBezTo>
                        <a:pt x="859" y="741"/>
                        <a:pt x="1004" y="331"/>
                        <a:pt x="83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278" name="Google Shape;4278;p61"/>
          <p:cNvGrpSpPr/>
          <p:nvPr/>
        </p:nvGrpSpPr>
        <p:grpSpPr>
          <a:xfrm flipH="1">
            <a:off x="-985285" y="1471357"/>
            <a:ext cx="1658342" cy="3137156"/>
            <a:chOff x="6265575" y="1978274"/>
            <a:chExt cx="1536925" cy="2057017"/>
          </a:xfrm>
        </p:grpSpPr>
        <p:sp>
          <p:nvSpPr>
            <p:cNvPr id="4279" name="Google Shape;4279;p61"/>
            <p:cNvSpPr/>
            <p:nvPr/>
          </p:nvSpPr>
          <p:spPr>
            <a:xfrm>
              <a:off x="7369046" y="1978274"/>
              <a:ext cx="433454" cy="2057017"/>
            </a:xfrm>
            <a:custGeom>
              <a:avLst/>
              <a:gdLst/>
              <a:ahLst/>
              <a:cxnLst/>
              <a:rect l="l" t="t" r="r" b="b"/>
              <a:pathLst>
                <a:path w="11538" h="76313" extrusionOk="0">
                  <a:moveTo>
                    <a:pt x="2029" y="1"/>
                  </a:moveTo>
                  <a:lnTo>
                    <a:pt x="0" y="2725"/>
                  </a:lnTo>
                  <a:lnTo>
                    <a:pt x="0" y="76312"/>
                  </a:lnTo>
                  <a:lnTo>
                    <a:pt x="11537" y="76312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80" name="Google Shape;4280;p61"/>
            <p:cNvGrpSpPr/>
            <p:nvPr/>
          </p:nvGrpSpPr>
          <p:grpSpPr>
            <a:xfrm>
              <a:off x="6265575" y="1978281"/>
              <a:ext cx="1179732" cy="2056993"/>
              <a:chOff x="-221497" y="1179358"/>
              <a:chExt cx="1179732" cy="2866889"/>
            </a:xfrm>
          </p:grpSpPr>
          <p:grpSp>
            <p:nvGrpSpPr>
              <p:cNvPr id="4281" name="Google Shape;4281;p61"/>
              <p:cNvGrpSpPr/>
              <p:nvPr/>
            </p:nvGrpSpPr>
            <p:grpSpPr>
              <a:xfrm>
                <a:off x="-221497" y="1179358"/>
                <a:ext cx="1179732" cy="2866889"/>
                <a:chOff x="-221497" y="1179358"/>
                <a:chExt cx="1179732" cy="2866889"/>
              </a:xfrm>
            </p:grpSpPr>
            <p:sp>
              <p:nvSpPr>
                <p:cNvPr id="4282" name="Google Shape;4282;p61"/>
                <p:cNvSpPr/>
                <p:nvPr/>
              </p:nvSpPr>
              <p:spPr>
                <a:xfrm>
                  <a:off x="-221497" y="1179358"/>
                  <a:ext cx="1179732" cy="2866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03" h="76313" extrusionOk="0">
                      <a:moveTo>
                        <a:pt x="0" y="1"/>
                      </a:moveTo>
                      <a:lnTo>
                        <a:pt x="0" y="76312"/>
                      </a:lnTo>
                      <a:lnTo>
                        <a:pt x="31402" y="76312"/>
                      </a:lnTo>
                      <a:lnTo>
                        <a:pt x="3140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3" name="Google Shape;4283;p61"/>
                <p:cNvSpPr/>
                <p:nvPr/>
              </p:nvSpPr>
              <p:spPr>
                <a:xfrm>
                  <a:off x="592290" y="1179358"/>
                  <a:ext cx="365945" cy="2866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76313" extrusionOk="0">
                      <a:moveTo>
                        <a:pt x="1" y="1"/>
                      </a:moveTo>
                      <a:lnTo>
                        <a:pt x="1" y="76312"/>
                      </a:lnTo>
                      <a:lnTo>
                        <a:pt x="9740" y="76312"/>
                      </a:lnTo>
                      <a:lnTo>
                        <a:pt x="974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4" name="Google Shape;4284;p61"/>
                <p:cNvSpPr/>
                <p:nvPr/>
              </p:nvSpPr>
              <p:spPr>
                <a:xfrm>
                  <a:off x="706270" y="1865416"/>
                  <a:ext cx="175741" cy="2180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8" h="58051" extrusionOk="0">
                      <a:moveTo>
                        <a:pt x="1122" y="19904"/>
                      </a:moveTo>
                      <a:lnTo>
                        <a:pt x="1" y="24658"/>
                      </a:lnTo>
                      <a:lnTo>
                        <a:pt x="1" y="58050"/>
                      </a:lnTo>
                      <a:lnTo>
                        <a:pt x="1122" y="58050"/>
                      </a:lnTo>
                      <a:lnTo>
                        <a:pt x="1122" y="19904"/>
                      </a:lnTo>
                      <a:close/>
                      <a:moveTo>
                        <a:pt x="4677" y="0"/>
                      </a:moveTo>
                      <a:lnTo>
                        <a:pt x="2822" y="4986"/>
                      </a:lnTo>
                      <a:lnTo>
                        <a:pt x="2822" y="55132"/>
                      </a:lnTo>
                      <a:lnTo>
                        <a:pt x="2822" y="58050"/>
                      </a:lnTo>
                      <a:lnTo>
                        <a:pt x="4677" y="58050"/>
                      </a:lnTo>
                      <a:lnTo>
                        <a:pt x="467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5" name="Google Shape;4285;p61"/>
                <p:cNvSpPr/>
                <p:nvPr/>
              </p:nvSpPr>
              <p:spPr>
                <a:xfrm>
                  <a:off x="-140915" y="1281730"/>
                  <a:ext cx="649767" cy="739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6" h="19673" extrusionOk="0">
                      <a:moveTo>
                        <a:pt x="0" y="0"/>
                      </a:moveTo>
                      <a:lnTo>
                        <a:pt x="0" y="19672"/>
                      </a:lnTo>
                      <a:lnTo>
                        <a:pt x="17296" y="19672"/>
                      </a:lnTo>
                      <a:lnTo>
                        <a:pt x="1729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6" name="Google Shape;4286;p61"/>
                <p:cNvSpPr/>
                <p:nvPr/>
              </p:nvSpPr>
              <p:spPr>
                <a:xfrm>
                  <a:off x="-140915" y="1281730"/>
                  <a:ext cx="271538" cy="739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" h="19673" extrusionOk="0">
                      <a:moveTo>
                        <a:pt x="0" y="0"/>
                      </a:moveTo>
                      <a:lnTo>
                        <a:pt x="0" y="19672"/>
                      </a:lnTo>
                      <a:lnTo>
                        <a:pt x="7228" y="19672"/>
                      </a:lnTo>
                      <a:lnTo>
                        <a:pt x="722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7" name="Google Shape;4287;p61"/>
                <p:cNvSpPr/>
                <p:nvPr/>
              </p:nvSpPr>
              <p:spPr>
                <a:xfrm>
                  <a:off x="-140915" y="2088266"/>
                  <a:ext cx="649767" cy="773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6" h="20582" extrusionOk="0">
                      <a:moveTo>
                        <a:pt x="17296" y="1"/>
                      </a:moveTo>
                      <a:lnTo>
                        <a:pt x="0" y="909"/>
                      </a:lnTo>
                      <a:lnTo>
                        <a:pt x="0" y="20581"/>
                      </a:lnTo>
                      <a:lnTo>
                        <a:pt x="17296" y="20581"/>
                      </a:lnTo>
                      <a:lnTo>
                        <a:pt x="1729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8" name="Google Shape;4288;p61"/>
                <p:cNvSpPr/>
                <p:nvPr/>
              </p:nvSpPr>
              <p:spPr>
                <a:xfrm>
                  <a:off x="-140915" y="2108590"/>
                  <a:ext cx="271538" cy="752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" h="20041" extrusionOk="0">
                      <a:moveTo>
                        <a:pt x="7228" y="1"/>
                      </a:moveTo>
                      <a:lnTo>
                        <a:pt x="0" y="368"/>
                      </a:lnTo>
                      <a:lnTo>
                        <a:pt x="0" y="20040"/>
                      </a:lnTo>
                      <a:lnTo>
                        <a:pt x="7228" y="20040"/>
                      </a:lnTo>
                      <a:lnTo>
                        <a:pt x="722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9" name="Google Shape;4289;p61"/>
                <p:cNvSpPr/>
                <p:nvPr/>
              </p:nvSpPr>
              <p:spPr>
                <a:xfrm>
                  <a:off x="-140915" y="2933310"/>
                  <a:ext cx="649767" cy="769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6" h="20484" extrusionOk="0">
                      <a:moveTo>
                        <a:pt x="0" y="0"/>
                      </a:moveTo>
                      <a:lnTo>
                        <a:pt x="0" y="20484"/>
                      </a:lnTo>
                      <a:lnTo>
                        <a:pt x="17296" y="20484"/>
                      </a:lnTo>
                      <a:lnTo>
                        <a:pt x="17296" y="7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90" name="Google Shape;4290;p61"/>
              <p:cNvSpPr/>
              <p:nvPr/>
            </p:nvSpPr>
            <p:spPr>
              <a:xfrm>
                <a:off x="-140915" y="2933310"/>
                <a:ext cx="271538" cy="769533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20484" extrusionOk="0">
                    <a:moveTo>
                      <a:pt x="0" y="0"/>
                    </a:moveTo>
                    <a:lnTo>
                      <a:pt x="0" y="20484"/>
                    </a:lnTo>
                    <a:lnTo>
                      <a:pt x="7228" y="20484"/>
                    </a:lnTo>
                    <a:lnTo>
                      <a:pt x="7228" y="3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91" name="Google Shape;4291;p61"/>
          <p:cNvGrpSpPr/>
          <p:nvPr/>
        </p:nvGrpSpPr>
        <p:grpSpPr>
          <a:xfrm flipH="1">
            <a:off x="-117908" y="1761968"/>
            <a:ext cx="701573" cy="635200"/>
            <a:chOff x="791550" y="2156375"/>
            <a:chExt cx="1145425" cy="1118900"/>
          </a:xfrm>
        </p:grpSpPr>
        <p:sp>
          <p:nvSpPr>
            <p:cNvPr id="4292" name="Google Shape;4292;p61"/>
            <p:cNvSpPr/>
            <p:nvPr/>
          </p:nvSpPr>
          <p:spPr>
            <a:xfrm>
              <a:off x="791550" y="2228725"/>
              <a:ext cx="242350" cy="1046550"/>
            </a:xfrm>
            <a:custGeom>
              <a:avLst/>
              <a:gdLst/>
              <a:ahLst/>
              <a:cxnLst/>
              <a:rect l="l" t="t" r="r" b="b"/>
              <a:pathLst>
                <a:path w="9694" h="41862" extrusionOk="0">
                  <a:moveTo>
                    <a:pt x="0" y="0"/>
                  </a:moveTo>
                  <a:lnTo>
                    <a:pt x="0" y="41862"/>
                  </a:lnTo>
                  <a:lnTo>
                    <a:pt x="9694" y="41862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61"/>
            <p:cNvSpPr/>
            <p:nvPr/>
          </p:nvSpPr>
          <p:spPr>
            <a:xfrm>
              <a:off x="791550" y="2428875"/>
              <a:ext cx="242350" cy="645050"/>
            </a:xfrm>
            <a:custGeom>
              <a:avLst/>
              <a:gdLst/>
              <a:ahLst/>
              <a:cxnLst/>
              <a:rect l="l" t="t" r="r" b="b"/>
              <a:pathLst>
                <a:path w="9694" h="25802" extrusionOk="0">
                  <a:moveTo>
                    <a:pt x="0" y="0"/>
                  </a:moveTo>
                  <a:lnTo>
                    <a:pt x="0" y="25802"/>
                  </a:lnTo>
                  <a:lnTo>
                    <a:pt x="9694" y="25802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61"/>
            <p:cNvSpPr/>
            <p:nvPr/>
          </p:nvSpPr>
          <p:spPr>
            <a:xfrm>
              <a:off x="1033875" y="2323975"/>
              <a:ext cx="118200" cy="951300"/>
            </a:xfrm>
            <a:custGeom>
              <a:avLst/>
              <a:gdLst/>
              <a:ahLst/>
              <a:cxnLst/>
              <a:rect l="l" t="t" r="r" b="b"/>
              <a:pathLst>
                <a:path w="4728" h="38052" extrusionOk="0">
                  <a:moveTo>
                    <a:pt x="1" y="0"/>
                  </a:moveTo>
                  <a:lnTo>
                    <a:pt x="1" y="38052"/>
                  </a:lnTo>
                  <a:lnTo>
                    <a:pt x="4727" y="38052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61"/>
            <p:cNvSpPr/>
            <p:nvPr/>
          </p:nvSpPr>
          <p:spPr>
            <a:xfrm>
              <a:off x="1152050" y="2156375"/>
              <a:ext cx="184475" cy="1118900"/>
            </a:xfrm>
            <a:custGeom>
              <a:avLst/>
              <a:gdLst/>
              <a:ahLst/>
              <a:cxnLst/>
              <a:rect l="l" t="t" r="r" b="b"/>
              <a:pathLst>
                <a:path w="7379" h="44756" extrusionOk="0">
                  <a:moveTo>
                    <a:pt x="0" y="1"/>
                  </a:moveTo>
                  <a:lnTo>
                    <a:pt x="0" y="44756"/>
                  </a:lnTo>
                  <a:lnTo>
                    <a:pt x="7379" y="44756"/>
                  </a:lnTo>
                  <a:lnTo>
                    <a:pt x="73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61"/>
            <p:cNvSpPr/>
            <p:nvPr/>
          </p:nvSpPr>
          <p:spPr>
            <a:xfrm>
              <a:off x="1336500" y="2228725"/>
              <a:ext cx="232725" cy="1046550"/>
            </a:xfrm>
            <a:custGeom>
              <a:avLst/>
              <a:gdLst/>
              <a:ahLst/>
              <a:cxnLst/>
              <a:rect l="l" t="t" r="r" b="b"/>
              <a:pathLst>
                <a:path w="9309" h="41862" extrusionOk="0">
                  <a:moveTo>
                    <a:pt x="1" y="0"/>
                  </a:moveTo>
                  <a:lnTo>
                    <a:pt x="1" y="41862"/>
                  </a:lnTo>
                  <a:lnTo>
                    <a:pt x="9309" y="41862"/>
                  </a:lnTo>
                  <a:lnTo>
                    <a:pt x="93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61"/>
            <p:cNvSpPr/>
            <p:nvPr/>
          </p:nvSpPr>
          <p:spPr>
            <a:xfrm>
              <a:off x="1395600" y="2450575"/>
              <a:ext cx="114550" cy="601650"/>
            </a:xfrm>
            <a:custGeom>
              <a:avLst/>
              <a:gdLst/>
              <a:ahLst/>
              <a:cxnLst/>
              <a:rect l="l" t="t" r="r" b="b"/>
              <a:pathLst>
                <a:path w="4582" h="24066" extrusionOk="0">
                  <a:moveTo>
                    <a:pt x="0" y="0"/>
                  </a:moveTo>
                  <a:lnTo>
                    <a:pt x="0" y="24066"/>
                  </a:lnTo>
                  <a:lnTo>
                    <a:pt x="4582" y="24066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61"/>
            <p:cNvSpPr/>
            <p:nvPr/>
          </p:nvSpPr>
          <p:spPr>
            <a:xfrm>
              <a:off x="1395600" y="3113700"/>
              <a:ext cx="114550" cy="41025"/>
            </a:xfrm>
            <a:custGeom>
              <a:avLst/>
              <a:gdLst/>
              <a:ahLst/>
              <a:cxnLst/>
              <a:rect l="l" t="t" r="r" b="b"/>
              <a:pathLst>
                <a:path w="4582" h="1641" extrusionOk="0">
                  <a:moveTo>
                    <a:pt x="0" y="0"/>
                  </a:moveTo>
                  <a:lnTo>
                    <a:pt x="0" y="1640"/>
                  </a:lnTo>
                  <a:lnTo>
                    <a:pt x="4582" y="1640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61"/>
            <p:cNvSpPr/>
            <p:nvPr/>
          </p:nvSpPr>
          <p:spPr>
            <a:xfrm>
              <a:off x="1152050" y="2228725"/>
              <a:ext cx="184475" cy="95275"/>
            </a:xfrm>
            <a:custGeom>
              <a:avLst/>
              <a:gdLst/>
              <a:ahLst/>
              <a:cxnLst/>
              <a:rect l="l" t="t" r="r" b="b"/>
              <a:pathLst>
                <a:path w="7379" h="3811" extrusionOk="0">
                  <a:moveTo>
                    <a:pt x="0" y="0"/>
                  </a:moveTo>
                  <a:lnTo>
                    <a:pt x="0" y="3810"/>
                  </a:lnTo>
                  <a:lnTo>
                    <a:pt x="7379" y="3810"/>
                  </a:lnTo>
                  <a:lnTo>
                    <a:pt x="73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61"/>
            <p:cNvSpPr/>
            <p:nvPr/>
          </p:nvSpPr>
          <p:spPr>
            <a:xfrm>
              <a:off x="1152050" y="2715825"/>
              <a:ext cx="184475" cy="358100"/>
            </a:xfrm>
            <a:custGeom>
              <a:avLst/>
              <a:gdLst/>
              <a:ahLst/>
              <a:cxnLst/>
              <a:rect l="l" t="t" r="r" b="b"/>
              <a:pathLst>
                <a:path w="7379" h="14324" extrusionOk="0">
                  <a:moveTo>
                    <a:pt x="0" y="0"/>
                  </a:moveTo>
                  <a:lnTo>
                    <a:pt x="0" y="14324"/>
                  </a:lnTo>
                  <a:lnTo>
                    <a:pt x="7379" y="14324"/>
                  </a:lnTo>
                  <a:lnTo>
                    <a:pt x="73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61"/>
            <p:cNvSpPr/>
            <p:nvPr/>
          </p:nvSpPr>
          <p:spPr>
            <a:xfrm>
              <a:off x="1033875" y="2592825"/>
              <a:ext cx="118200" cy="123025"/>
            </a:xfrm>
            <a:custGeom>
              <a:avLst/>
              <a:gdLst/>
              <a:ahLst/>
              <a:cxnLst/>
              <a:rect l="l" t="t" r="r" b="b"/>
              <a:pathLst>
                <a:path w="4728" h="4921" extrusionOk="0">
                  <a:moveTo>
                    <a:pt x="1" y="1"/>
                  </a:moveTo>
                  <a:lnTo>
                    <a:pt x="1" y="4920"/>
                  </a:lnTo>
                  <a:lnTo>
                    <a:pt x="4727" y="4920"/>
                  </a:lnTo>
                  <a:lnTo>
                    <a:pt x="4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61"/>
            <p:cNvSpPr/>
            <p:nvPr/>
          </p:nvSpPr>
          <p:spPr>
            <a:xfrm>
              <a:off x="1067650" y="2806250"/>
              <a:ext cx="50650" cy="288175"/>
            </a:xfrm>
            <a:custGeom>
              <a:avLst/>
              <a:gdLst/>
              <a:ahLst/>
              <a:cxnLst/>
              <a:rect l="l" t="t" r="r" b="b"/>
              <a:pathLst>
                <a:path w="2026" h="11527" extrusionOk="0">
                  <a:moveTo>
                    <a:pt x="0" y="0"/>
                  </a:moveTo>
                  <a:lnTo>
                    <a:pt x="0" y="11527"/>
                  </a:lnTo>
                  <a:lnTo>
                    <a:pt x="2026" y="11527"/>
                  </a:lnTo>
                  <a:lnTo>
                    <a:pt x="20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61"/>
            <p:cNvSpPr/>
            <p:nvPr/>
          </p:nvSpPr>
          <p:spPr>
            <a:xfrm>
              <a:off x="1569200" y="2323975"/>
              <a:ext cx="264075" cy="951300"/>
            </a:xfrm>
            <a:custGeom>
              <a:avLst/>
              <a:gdLst/>
              <a:ahLst/>
              <a:cxnLst/>
              <a:rect l="l" t="t" r="r" b="b"/>
              <a:pathLst>
                <a:path w="10563" h="38052" extrusionOk="0">
                  <a:moveTo>
                    <a:pt x="1" y="0"/>
                  </a:moveTo>
                  <a:lnTo>
                    <a:pt x="1" y="38052"/>
                  </a:lnTo>
                  <a:lnTo>
                    <a:pt x="10563" y="38052"/>
                  </a:lnTo>
                  <a:lnTo>
                    <a:pt x="105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61"/>
            <p:cNvSpPr/>
            <p:nvPr/>
          </p:nvSpPr>
          <p:spPr>
            <a:xfrm>
              <a:off x="1833250" y="2228725"/>
              <a:ext cx="103725" cy="1046550"/>
            </a:xfrm>
            <a:custGeom>
              <a:avLst/>
              <a:gdLst/>
              <a:ahLst/>
              <a:cxnLst/>
              <a:rect l="l" t="t" r="r" b="b"/>
              <a:pathLst>
                <a:path w="4149" h="41862" extrusionOk="0">
                  <a:moveTo>
                    <a:pt x="1" y="0"/>
                  </a:moveTo>
                  <a:lnTo>
                    <a:pt x="1" y="41862"/>
                  </a:lnTo>
                  <a:lnTo>
                    <a:pt x="4148" y="41862"/>
                  </a:lnTo>
                  <a:lnTo>
                    <a:pt x="41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61"/>
            <p:cNvSpPr/>
            <p:nvPr/>
          </p:nvSpPr>
          <p:spPr>
            <a:xfrm>
              <a:off x="1569200" y="2450575"/>
              <a:ext cx="264075" cy="71150"/>
            </a:xfrm>
            <a:custGeom>
              <a:avLst/>
              <a:gdLst/>
              <a:ahLst/>
              <a:cxnLst/>
              <a:rect l="l" t="t" r="r" b="b"/>
              <a:pathLst>
                <a:path w="10563" h="2846" extrusionOk="0">
                  <a:moveTo>
                    <a:pt x="1" y="0"/>
                  </a:moveTo>
                  <a:lnTo>
                    <a:pt x="1" y="2846"/>
                  </a:lnTo>
                  <a:lnTo>
                    <a:pt x="10563" y="2846"/>
                  </a:lnTo>
                  <a:lnTo>
                    <a:pt x="105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61"/>
            <p:cNvSpPr/>
            <p:nvPr/>
          </p:nvSpPr>
          <p:spPr>
            <a:xfrm>
              <a:off x="1569200" y="2592825"/>
              <a:ext cx="264075" cy="71175"/>
            </a:xfrm>
            <a:custGeom>
              <a:avLst/>
              <a:gdLst/>
              <a:ahLst/>
              <a:cxnLst/>
              <a:rect l="l" t="t" r="r" b="b"/>
              <a:pathLst>
                <a:path w="10563" h="2847" extrusionOk="0">
                  <a:moveTo>
                    <a:pt x="1" y="1"/>
                  </a:moveTo>
                  <a:lnTo>
                    <a:pt x="1" y="2846"/>
                  </a:lnTo>
                  <a:lnTo>
                    <a:pt x="10563" y="2846"/>
                  </a:lnTo>
                  <a:lnTo>
                    <a:pt x="10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7" name="Google Shape;4307;p61"/>
          <p:cNvGrpSpPr/>
          <p:nvPr/>
        </p:nvGrpSpPr>
        <p:grpSpPr>
          <a:xfrm flipH="1">
            <a:off x="-117908" y="2676904"/>
            <a:ext cx="701573" cy="635200"/>
            <a:chOff x="791550" y="2156375"/>
            <a:chExt cx="1145425" cy="1118900"/>
          </a:xfrm>
        </p:grpSpPr>
        <p:sp>
          <p:nvSpPr>
            <p:cNvPr id="4308" name="Google Shape;4308;p61"/>
            <p:cNvSpPr/>
            <p:nvPr/>
          </p:nvSpPr>
          <p:spPr>
            <a:xfrm>
              <a:off x="791550" y="2228725"/>
              <a:ext cx="242350" cy="1046550"/>
            </a:xfrm>
            <a:custGeom>
              <a:avLst/>
              <a:gdLst/>
              <a:ahLst/>
              <a:cxnLst/>
              <a:rect l="l" t="t" r="r" b="b"/>
              <a:pathLst>
                <a:path w="9694" h="41862" extrusionOk="0">
                  <a:moveTo>
                    <a:pt x="0" y="0"/>
                  </a:moveTo>
                  <a:lnTo>
                    <a:pt x="0" y="41862"/>
                  </a:lnTo>
                  <a:lnTo>
                    <a:pt x="9694" y="41862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61"/>
            <p:cNvSpPr/>
            <p:nvPr/>
          </p:nvSpPr>
          <p:spPr>
            <a:xfrm>
              <a:off x="860860" y="2428887"/>
              <a:ext cx="103726" cy="645050"/>
            </a:xfrm>
            <a:custGeom>
              <a:avLst/>
              <a:gdLst/>
              <a:ahLst/>
              <a:cxnLst/>
              <a:rect l="l" t="t" r="r" b="b"/>
              <a:pathLst>
                <a:path w="9694" h="25802" extrusionOk="0">
                  <a:moveTo>
                    <a:pt x="0" y="0"/>
                  </a:moveTo>
                  <a:lnTo>
                    <a:pt x="0" y="25802"/>
                  </a:lnTo>
                  <a:lnTo>
                    <a:pt x="9694" y="25802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61"/>
            <p:cNvSpPr/>
            <p:nvPr/>
          </p:nvSpPr>
          <p:spPr>
            <a:xfrm>
              <a:off x="1033875" y="2323975"/>
              <a:ext cx="118200" cy="951300"/>
            </a:xfrm>
            <a:custGeom>
              <a:avLst/>
              <a:gdLst/>
              <a:ahLst/>
              <a:cxnLst/>
              <a:rect l="l" t="t" r="r" b="b"/>
              <a:pathLst>
                <a:path w="4728" h="38052" extrusionOk="0">
                  <a:moveTo>
                    <a:pt x="1" y="0"/>
                  </a:moveTo>
                  <a:lnTo>
                    <a:pt x="1" y="38052"/>
                  </a:lnTo>
                  <a:lnTo>
                    <a:pt x="4727" y="38052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61"/>
            <p:cNvSpPr/>
            <p:nvPr/>
          </p:nvSpPr>
          <p:spPr>
            <a:xfrm>
              <a:off x="1152050" y="2156375"/>
              <a:ext cx="184475" cy="1118900"/>
            </a:xfrm>
            <a:custGeom>
              <a:avLst/>
              <a:gdLst/>
              <a:ahLst/>
              <a:cxnLst/>
              <a:rect l="l" t="t" r="r" b="b"/>
              <a:pathLst>
                <a:path w="7379" h="44756" extrusionOk="0">
                  <a:moveTo>
                    <a:pt x="0" y="1"/>
                  </a:moveTo>
                  <a:lnTo>
                    <a:pt x="0" y="44756"/>
                  </a:lnTo>
                  <a:lnTo>
                    <a:pt x="7379" y="44756"/>
                  </a:lnTo>
                  <a:lnTo>
                    <a:pt x="73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61"/>
            <p:cNvSpPr/>
            <p:nvPr/>
          </p:nvSpPr>
          <p:spPr>
            <a:xfrm>
              <a:off x="1336500" y="2228725"/>
              <a:ext cx="232725" cy="1046550"/>
            </a:xfrm>
            <a:custGeom>
              <a:avLst/>
              <a:gdLst/>
              <a:ahLst/>
              <a:cxnLst/>
              <a:rect l="l" t="t" r="r" b="b"/>
              <a:pathLst>
                <a:path w="9309" h="41862" extrusionOk="0">
                  <a:moveTo>
                    <a:pt x="1" y="0"/>
                  </a:moveTo>
                  <a:lnTo>
                    <a:pt x="1" y="41862"/>
                  </a:lnTo>
                  <a:lnTo>
                    <a:pt x="9309" y="41862"/>
                  </a:lnTo>
                  <a:lnTo>
                    <a:pt x="93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61"/>
            <p:cNvSpPr/>
            <p:nvPr/>
          </p:nvSpPr>
          <p:spPr>
            <a:xfrm>
              <a:off x="1336502" y="2450553"/>
              <a:ext cx="237531" cy="601710"/>
            </a:xfrm>
            <a:custGeom>
              <a:avLst/>
              <a:gdLst/>
              <a:ahLst/>
              <a:cxnLst/>
              <a:rect l="l" t="t" r="r" b="b"/>
              <a:pathLst>
                <a:path w="4582" h="24066" extrusionOk="0">
                  <a:moveTo>
                    <a:pt x="0" y="0"/>
                  </a:moveTo>
                  <a:lnTo>
                    <a:pt x="0" y="24066"/>
                  </a:lnTo>
                  <a:lnTo>
                    <a:pt x="4582" y="24066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61"/>
            <p:cNvSpPr/>
            <p:nvPr/>
          </p:nvSpPr>
          <p:spPr>
            <a:xfrm>
              <a:off x="1152050" y="2228725"/>
              <a:ext cx="184475" cy="95275"/>
            </a:xfrm>
            <a:custGeom>
              <a:avLst/>
              <a:gdLst/>
              <a:ahLst/>
              <a:cxnLst/>
              <a:rect l="l" t="t" r="r" b="b"/>
              <a:pathLst>
                <a:path w="7379" h="3811" extrusionOk="0">
                  <a:moveTo>
                    <a:pt x="0" y="0"/>
                  </a:moveTo>
                  <a:lnTo>
                    <a:pt x="0" y="3810"/>
                  </a:lnTo>
                  <a:lnTo>
                    <a:pt x="7379" y="3810"/>
                  </a:lnTo>
                  <a:lnTo>
                    <a:pt x="73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61"/>
            <p:cNvSpPr/>
            <p:nvPr/>
          </p:nvSpPr>
          <p:spPr>
            <a:xfrm>
              <a:off x="1152040" y="2715834"/>
              <a:ext cx="184512" cy="358100"/>
            </a:xfrm>
            <a:custGeom>
              <a:avLst/>
              <a:gdLst/>
              <a:ahLst/>
              <a:cxnLst/>
              <a:rect l="l" t="t" r="r" b="b"/>
              <a:pathLst>
                <a:path w="7379" h="14324" extrusionOk="0">
                  <a:moveTo>
                    <a:pt x="0" y="0"/>
                  </a:moveTo>
                  <a:lnTo>
                    <a:pt x="0" y="14324"/>
                  </a:lnTo>
                  <a:lnTo>
                    <a:pt x="7379" y="14324"/>
                  </a:lnTo>
                  <a:lnTo>
                    <a:pt x="73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61"/>
            <p:cNvSpPr/>
            <p:nvPr/>
          </p:nvSpPr>
          <p:spPr>
            <a:xfrm>
              <a:off x="1033875" y="2323977"/>
              <a:ext cx="118200" cy="123025"/>
            </a:xfrm>
            <a:custGeom>
              <a:avLst/>
              <a:gdLst/>
              <a:ahLst/>
              <a:cxnLst/>
              <a:rect l="l" t="t" r="r" b="b"/>
              <a:pathLst>
                <a:path w="4728" h="4921" extrusionOk="0">
                  <a:moveTo>
                    <a:pt x="1" y="1"/>
                  </a:moveTo>
                  <a:lnTo>
                    <a:pt x="1" y="4920"/>
                  </a:lnTo>
                  <a:lnTo>
                    <a:pt x="4727" y="4920"/>
                  </a:lnTo>
                  <a:lnTo>
                    <a:pt x="47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61"/>
            <p:cNvSpPr/>
            <p:nvPr/>
          </p:nvSpPr>
          <p:spPr>
            <a:xfrm>
              <a:off x="1067650" y="2537402"/>
              <a:ext cx="50650" cy="288175"/>
            </a:xfrm>
            <a:custGeom>
              <a:avLst/>
              <a:gdLst/>
              <a:ahLst/>
              <a:cxnLst/>
              <a:rect l="l" t="t" r="r" b="b"/>
              <a:pathLst>
                <a:path w="2026" h="11527" extrusionOk="0">
                  <a:moveTo>
                    <a:pt x="0" y="0"/>
                  </a:moveTo>
                  <a:lnTo>
                    <a:pt x="0" y="11527"/>
                  </a:lnTo>
                  <a:lnTo>
                    <a:pt x="2026" y="11527"/>
                  </a:lnTo>
                  <a:lnTo>
                    <a:pt x="202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61"/>
            <p:cNvSpPr/>
            <p:nvPr/>
          </p:nvSpPr>
          <p:spPr>
            <a:xfrm>
              <a:off x="1569200" y="2323975"/>
              <a:ext cx="264075" cy="951300"/>
            </a:xfrm>
            <a:custGeom>
              <a:avLst/>
              <a:gdLst/>
              <a:ahLst/>
              <a:cxnLst/>
              <a:rect l="l" t="t" r="r" b="b"/>
              <a:pathLst>
                <a:path w="10563" h="38052" extrusionOk="0">
                  <a:moveTo>
                    <a:pt x="1" y="0"/>
                  </a:moveTo>
                  <a:lnTo>
                    <a:pt x="1" y="38052"/>
                  </a:lnTo>
                  <a:lnTo>
                    <a:pt x="10563" y="38052"/>
                  </a:lnTo>
                  <a:lnTo>
                    <a:pt x="105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61"/>
            <p:cNvSpPr/>
            <p:nvPr/>
          </p:nvSpPr>
          <p:spPr>
            <a:xfrm>
              <a:off x="1833250" y="2228725"/>
              <a:ext cx="103725" cy="1046550"/>
            </a:xfrm>
            <a:custGeom>
              <a:avLst/>
              <a:gdLst/>
              <a:ahLst/>
              <a:cxnLst/>
              <a:rect l="l" t="t" r="r" b="b"/>
              <a:pathLst>
                <a:path w="4149" h="41862" extrusionOk="0">
                  <a:moveTo>
                    <a:pt x="1" y="0"/>
                  </a:moveTo>
                  <a:lnTo>
                    <a:pt x="1" y="41862"/>
                  </a:lnTo>
                  <a:lnTo>
                    <a:pt x="4148" y="41862"/>
                  </a:lnTo>
                  <a:lnTo>
                    <a:pt x="41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61"/>
            <p:cNvSpPr/>
            <p:nvPr/>
          </p:nvSpPr>
          <p:spPr>
            <a:xfrm>
              <a:off x="1569200" y="2450575"/>
              <a:ext cx="264075" cy="71150"/>
            </a:xfrm>
            <a:custGeom>
              <a:avLst/>
              <a:gdLst/>
              <a:ahLst/>
              <a:cxnLst/>
              <a:rect l="l" t="t" r="r" b="b"/>
              <a:pathLst>
                <a:path w="10563" h="2846" extrusionOk="0">
                  <a:moveTo>
                    <a:pt x="1" y="0"/>
                  </a:moveTo>
                  <a:lnTo>
                    <a:pt x="1" y="2846"/>
                  </a:lnTo>
                  <a:lnTo>
                    <a:pt x="10563" y="2846"/>
                  </a:lnTo>
                  <a:lnTo>
                    <a:pt x="105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61"/>
            <p:cNvSpPr/>
            <p:nvPr/>
          </p:nvSpPr>
          <p:spPr>
            <a:xfrm>
              <a:off x="1569200" y="2592825"/>
              <a:ext cx="264075" cy="71175"/>
            </a:xfrm>
            <a:custGeom>
              <a:avLst/>
              <a:gdLst/>
              <a:ahLst/>
              <a:cxnLst/>
              <a:rect l="l" t="t" r="r" b="b"/>
              <a:pathLst>
                <a:path w="10563" h="2847" extrusionOk="0">
                  <a:moveTo>
                    <a:pt x="1" y="1"/>
                  </a:moveTo>
                  <a:lnTo>
                    <a:pt x="1" y="2846"/>
                  </a:lnTo>
                  <a:lnTo>
                    <a:pt x="10563" y="2846"/>
                  </a:lnTo>
                  <a:lnTo>
                    <a:pt x="105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2" name="Google Shape;4322;p61"/>
          <p:cNvGrpSpPr/>
          <p:nvPr/>
        </p:nvGrpSpPr>
        <p:grpSpPr>
          <a:xfrm flipH="1">
            <a:off x="-117865" y="3596586"/>
            <a:ext cx="701505" cy="635200"/>
            <a:chOff x="8817561" y="3596620"/>
            <a:chExt cx="650143" cy="635200"/>
          </a:xfrm>
        </p:grpSpPr>
        <p:grpSp>
          <p:nvGrpSpPr>
            <p:cNvPr id="4323" name="Google Shape;4323;p61"/>
            <p:cNvGrpSpPr/>
            <p:nvPr/>
          </p:nvGrpSpPr>
          <p:grpSpPr>
            <a:xfrm>
              <a:off x="8817561" y="3596620"/>
              <a:ext cx="650143" cy="635200"/>
              <a:chOff x="791550" y="2156375"/>
              <a:chExt cx="1145425" cy="1118900"/>
            </a:xfrm>
          </p:grpSpPr>
          <p:sp>
            <p:nvSpPr>
              <p:cNvPr id="4324" name="Google Shape;4324;p61"/>
              <p:cNvSpPr/>
              <p:nvPr/>
            </p:nvSpPr>
            <p:spPr>
              <a:xfrm>
                <a:off x="791550" y="2228725"/>
                <a:ext cx="242350" cy="1046550"/>
              </a:xfrm>
              <a:custGeom>
                <a:avLst/>
                <a:gdLst/>
                <a:ahLst/>
                <a:cxnLst/>
                <a:rect l="l" t="t" r="r" b="b"/>
                <a:pathLst>
                  <a:path w="9694" h="41862" extrusionOk="0">
                    <a:moveTo>
                      <a:pt x="0" y="0"/>
                    </a:moveTo>
                    <a:lnTo>
                      <a:pt x="0" y="41862"/>
                    </a:lnTo>
                    <a:lnTo>
                      <a:pt x="9694" y="41862"/>
                    </a:lnTo>
                    <a:lnTo>
                      <a:pt x="96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5" name="Google Shape;4325;p61"/>
              <p:cNvSpPr/>
              <p:nvPr/>
            </p:nvSpPr>
            <p:spPr>
              <a:xfrm>
                <a:off x="791550" y="2428875"/>
                <a:ext cx="242350" cy="645050"/>
              </a:xfrm>
              <a:custGeom>
                <a:avLst/>
                <a:gdLst/>
                <a:ahLst/>
                <a:cxnLst/>
                <a:rect l="l" t="t" r="r" b="b"/>
                <a:pathLst>
                  <a:path w="9694" h="25802" extrusionOk="0">
                    <a:moveTo>
                      <a:pt x="0" y="0"/>
                    </a:moveTo>
                    <a:lnTo>
                      <a:pt x="0" y="25802"/>
                    </a:lnTo>
                    <a:lnTo>
                      <a:pt x="9694" y="25802"/>
                    </a:lnTo>
                    <a:lnTo>
                      <a:pt x="96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6" name="Google Shape;4326;p61"/>
              <p:cNvSpPr/>
              <p:nvPr/>
            </p:nvSpPr>
            <p:spPr>
              <a:xfrm>
                <a:off x="1033875" y="2323975"/>
                <a:ext cx="118200" cy="951300"/>
              </a:xfrm>
              <a:custGeom>
                <a:avLst/>
                <a:gdLst/>
                <a:ahLst/>
                <a:cxnLst/>
                <a:rect l="l" t="t" r="r" b="b"/>
                <a:pathLst>
                  <a:path w="4728" h="38052" extrusionOk="0">
                    <a:moveTo>
                      <a:pt x="1" y="0"/>
                    </a:moveTo>
                    <a:lnTo>
                      <a:pt x="1" y="38052"/>
                    </a:lnTo>
                    <a:lnTo>
                      <a:pt x="4727" y="38052"/>
                    </a:lnTo>
                    <a:lnTo>
                      <a:pt x="47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7" name="Google Shape;4327;p61"/>
              <p:cNvSpPr/>
              <p:nvPr/>
            </p:nvSpPr>
            <p:spPr>
              <a:xfrm>
                <a:off x="1152050" y="2156375"/>
                <a:ext cx="184475" cy="1118900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44756" extrusionOk="0">
                    <a:moveTo>
                      <a:pt x="0" y="1"/>
                    </a:moveTo>
                    <a:lnTo>
                      <a:pt x="0" y="44756"/>
                    </a:lnTo>
                    <a:lnTo>
                      <a:pt x="7379" y="44756"/>
                    </a:lnTo>
                    <a:lnTo>
                      <a:pt x="737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8" name="Google Shape;4328;p61"/>
              <p:cNvSpPr/>
              <p:nvPr/>
            </p:nvSpPr>
            <p:spPr>
              <a:xfrm>
                <a:off x="1336500" y="2228725"/>
                <a:ext cx="232725" cy="1046550"/>
              </a:xfrm>
              <a:custGeom>
                <a:avLst/>
                <a:gdLst/>
                <a:ahLst/>
                <a:cxnLst/>
                <a:rect l="l" t="t" r="r" b="b"/>
                <a:pathLst>
                  <a:path w="9309" h="41862" extrusionOk="0">
                    <a:moveTo>
                      <a:pt x="1" y="0"/>
                    </a:moveTo>
                    <a:lnTo>
                      <a:pt x="1" y="41862"/>
                    </a:lnTo>
                    <a:lnTo>
                      <a:pt x="9309" y="41862"/>
                    </a:lnTo>
                    <a:lnTo>
                      <a:pt x="93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9" name="Google Shape;4329;p61"/>
              <p:cNvSpPr/>
              <p:nvPr/>
            </p:nvSpPr>
            <p:spPr>
              <a:xfrm>
                <a:off x="1395600" y="3113700"/>
                <a:ext cx="114550" cy="41025"/>
              </a:xfrm>
              <a:custGeom>
                <a:avLst/>
                <a:gdLst/>
                <a:ahLst/>
                <a:cxnLst/>
                <a:rect l="l" t="t" r="r" b="b"/>
                <a:pathLst>
                  <a:path w="4582" h="1641" extrusionOk="0">
                    <a:moveTo>
                      <a:pt x="0" y="0"/>
                    </a:moveTo>
                    <a:lnTo>
                      <a:pt x="0" y="1640"/>
                    </a:lnTo>
                    <a:lnTo>
                      <a:pt x="4582" y="1640"/>
                    </a:lnTo>
                    <a:lnTo>
                      <a:pt x="45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0" name="Google Shape;4330;p61"/>
              <p:cNvSpPr/>
              <p:nvPr/>
            </p:nvSpPr>
            <p:spPr>
              <a:xfrm>
                <a:off x="1152050" y="2228725"/>
                <a:ext cx="184475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3811" extrusionOk="0">
                    <a:moveTo>
                      <a:pt x="0" y="0"/>
                    </a:moveTo>
                    <a:lnTo>
                      <a:pt x="0" y="3810"/>
                    </a:lnTo>
                    <a:lnTo>
                      <a:pt x="7379" y="3810"/>
                    </a:lnTo>
                    <a:lnTo>
                      <a:pt x="737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1" name="Google Shape;4331;p61"/>
              <p:cNvSpPr/>
              <p:nvPr/>
            </p:nvSpPr>
            <p:spPr>
              <a:xfrm>
                <a:off x="1152050" y="2715825"/>
                <a:ext cx="184475" cy="358100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14324" extrusionOk="0">
                    <a:moveTo>
                      <a:pt x="0" y="0"/>
                    </a:moveTo>
                    <a:lnTo>
                      <a:pt x="0" y="14324"/>
                    </a:lnTo>
                    <a:lnTo>
                      <a:pt x="7379" y="14324"/>
                    </a:lnTo>
                    <a:lnTo>
                      <a:pt x="737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2" name="Google Shape;4332;p61"/>
              <p:cNvSpPr/>
              <p:nvPr/>
            </p:nvSpPr>
            <p:spPr>
              <a:xfrm>
                <a:off x="1033875" y="2398708"/>
                <a:ext cx="118200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728" h="4921" extrusionOk="0">
                    <a:moveTo>
                      <a:pt x="1" y="1"/>
                    </a:moveTo>
                    <a:lnTo>
                      <a:pt x="1" y="4920"/>
                    </a:lnTo>
                    <a:lnTo>
                      <a:pt x="4727" y="4920"/>
                    </a:lnTo>
                    <a:lnTo>
                      <a:pt x="472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3" name="Google Shape;4333;p61"/>
              <p:cNvSpPr/>
              <p:nvPr/>
            </p:nvSpPr>
            <p:spPr>
              <a:xfrm>
                <a:off x="1569200" y="2323975"/>
                <a:ext cx="264075" cy="951300"/>
              </a:xfrm>
              <a:custGeom>
                <a:avLst/>
                <a:gdLst/>
                <a:ahLst/>
                <a:cxnLst/>
                <a:rect l="l" t="t" r="r" b="b"/>
                <a:pathLst>
                  <a:path w="10563" h="38052" extrusionOk="0">
                    <a:moveTo>
                      <a:pt x="1" y="0"/>
                    </a:moveTo>
                    <a:lnTo>
                      <a:pt x="1" y="38052"/>
                    </a:lnTo>
                    <a:lnTo>
                      <a:pt x="10563" y="38052"/>
                    </a:lnTo>
                    <a:lnTo>
                      <a:pt x="1056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4" name="Google Shape;4334;p61"/>
              <p:cNvSpPr/>
              <p:nvPr/>
            </p:nvSpPr>
            <p:spPr>
              <a:xfrm>
                <a:off x="1833250" y="2228725"/>
                <a:ext cx="103725" cy="1046550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41862" extrusionOk="0">
                    <a:moveTo>
                      <a:pt x="1" y="0"/>
                    </a:moveTo>
                    <a:lnTo>
                      <a:pt x="1" y="41862"/>
                    </a:lnTo>
                    <a:lnTo>
                      <a:pt x="4148" y="41862"/>
                    </a:lnTo>
                    <a:lnTo>
                      <a:pt x="414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5" name="Google Shape;4335;p61"/>
              <p:cNvSpPr/>
              <p:nvPr/>
            </p:nvSpPr>
            <p:spPr>
              <a:xfrm>
                <a:off x="1569200" y="2450575"/>
                <a:ext cx="264075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10563" h="2846" extrusionOk="0">
                    <a:moveTo>
                      <a:pt x="1" y="0"/>
                    </a:moveTo>
                    <a:lnTo>
                      <a:pt x="1" y="2846"/>
                    </a:lnTo>
                    <a:lnTo>
                      <a:pt x="10563" y="2846"/>
                    </a:lnTo>
                    <a:lnTo>
                      <a:pt x="1056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6" name="Google Shape;4336;p61"/>
              <p:cNvSpPr/>
              <p:nvPr/>
            </p:nvSpPr>
            <p:spPr>
              <a:xfrm>
                <a:off x="1569200" y="2592825"/>
                <a:ext cx="264075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10563" h="2847" extrusionOk="0">
                    <a:moveTo>
                      <a:pt x="1" y="1"/>
                    </a:moveTo>
                    <a:lnTo>
                      <a:pt x="1" y="2846"/>
                    </a:lnTo>
                    <a:lnTo>
                      <a:pt x="10563" y="2846"/>
                    </a:lnTo>
                    <a:lnTo>
                      <a:pt x="1056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37" name="Google Shape;4337;p61"/>
            <p:cNvSpPr/>
            <p:nvPr/>
          </p:nvSpPr>
          <p:spPr>
            <a:xfrm>
              <a:off x="9160419" y="3691769"/>
              <a:ext cx="65019" cy="23290"/>
            </a:xfrm>
            <a:custGeom>
              <a:avLst/>
              <a:gdLst/>
              <a:ahLst/>
              <a:cxnLst/>
              <a:rect l="l" t="t" r="r" b="b"/>
              <a:pathLst>
                <a:path w="4582" h="1641" extrusionOk="0">
                  <a:moveTo>
                    <a:pt x="0" y="0"/>
                  </a:moveTo>
                  <a:lnTo>
                    <a:pt x="0" y="1640"/>
                  </a:lnTo>
                  <a:lnTo>
                    <a:pt x="4582" y="1640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61"/>
            <p:cNvSpPr/>
            <p:nvPr/>
          </p:nvSpPr>
          <p:spPr>
            <a:xfrm>
              <a:off x="9160419" y="3749744"/>
              <a:ext cx="65019" cy="23290"/>
            </a:xfrm>
            <a:custGeom>
              <a:avLst/>
              <a:gdLst/>
              <a:ahLst/>
              <a:cxnLst/>
              <a:rect l="l" t="t" r="r" b="b"/>
              <a:pathLst>
                <a:path w="4582" h="1641" extrusionOk="0">
                  <a:moveTo>
                    <a:pt x="0" y="0"/>
                  </a:moveTo>
                  <a:lnTo>
                    <a:pt x="0" y="1640"/>
                  </a:lnTo>
                  <a:lnTo>
                    <a:pt x="4582" y="1640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4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0" name="Google Shape;4340;p62"/>
          <p:cNvSpPr/>
          <p:nvPr/>
        </p:nvSpPr>
        <p:spPr>
          <a:xfrm>
            <a:off x="-175" y="0"/>
            <a:ext cx="9143979" cy="902450"/>
          </a:xfrm>
          <a:custGeom>
            <a:avLst/>
            <a:gdLst/>
            <a:ahLst/>
            <a:cxnLst/>
            <a:rect l="l" t="t" r="r" b="b"/>
            <a:pathLst>
              <a:path w="212762" h="36098" extrusionOk="0">
                <a:moveTo>
                  <a:pt x="0" y="0"/>
                </a:moveTo>
                <a:lnTo>
                  <a:pt x="0" y="5701"/>
                </a:lnTo>
                <a:lnTo>
                  <a:pt x="212762" y="36098"/>
                </a:lnTo>
                <a:lnTo>
                  <a:pt x="212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341" name="Google Shape;4341;p62"/>
          <p:cNvSpPr/>
          <p:nvPr/>
        </p:nvSpPr>
        <p:spPr>
          <a:xfrm>
            <a:off x="325" y="4039400"/>
            <a:ext cx="9200404" cy="1138194"/>
          </a:xfrm>
          <a:custGeom>
            <a:avLst/>
            <a:gdLst/>
            <a:ahLst/>
            <a:cxnLst/>
            <a:rect l="l" t="t" r="r" b="b"/>
            <a:pathLst>
              <a:path w="212763" h="27210" extrusionOk="0">
                <a:moveTo>
                  <a:pt x="1" y="1"/>
                </a:moveTo>
                <a:lnTo>
                  <a:pt x="1" y="27210"/>
                </a:lnTo>
                <a:lnTo>
                  <a:pt x="212763" y="27210"/>
                </a:lnTo>
                <a:lnTo>
                  <a:pt x="2127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42" name="Google Shape;4342;p62"/>
          <p:cNvGrpSpPr/>
          <p:nvPr/>
        </p:nvGrpSpPr>
        <p:grpSpPr>
          <a:xfrm>
            <a:off x="2936544" y="-329546"/>
            <a:ext cx="2934233" cy="708308"/>
            <a:chOff x="2375925" y="3297600"/>
            <a:chExt cx="735950" cy="177650"/>
          </a:xfrm>
        </p:grpSpPr>
        <p:sp>
          <p:nvSpPr>
            <p:cNvPr id="4343" name="Google Shape;4343;p62"/>
            <p:cNvSpPr/>
            <p:nvPr/>
          </p:nvSpPr>
          <p:spPr>
            <a:xfrm>
              <a:off x="239507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80" y="1"/>
                  </a:moveTo>
                  <a:lnTo>
                    <a:pt x="0" y="67"/>
                  </a:lnTo>
                  <a:lnTo>
                    <a:pt x="4425" y="5521"/>
                  </a:lnTo>
                  <a:lnTo>
                    <a:pt x="4504" y="545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62"/>
            <p:cNvSpPr/>
            <p:nvPr/>
          </p:nvSpPr>
          <p:spPr>
            <a:xfrm>
              <a:off x="2375925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0" y="0"/>
                  </a:moveTo>
                  <a:lnTo>
                    <a:pt x="344" y="251"/>
                  </a:lnTo>
                  <a:lnTo>
                    <a:pt x="1347" y="264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62"/>
            <p:cNvSpPr/>
            <p:nvPr/>
          </p:nvSpPr>
          <p:spPr>
            <a:xfrm>
              <a:off x="298012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4425" y="1"/>
                  </a:moveTo>
                  <a:lnTo>
                    <a:pt x="0" y="5455"/>
                  </a:lnTo>
                  <a:lnTo>
                    <a:pt x="80" y="5521"/>
                  </a:lnTo>
                  <a:lnTo>
                    <a:pt x="4504" y="67"/>
                  </a:lnTo>
                  <a:lnTo>
                    <a:pt x="44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62"/>
            <p:cNvSpPr/>
            <p:nvPr/>
          </p:nvSpPr>
          <p:spPr>
            <a:xfrm>
              <a:off x="3071900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1" y="0"/>
                  </a:moveTo>
                  <a:lnTo>
                    <a:pt x="265" y="264"/>
                  </a:lnTo>
                  <a:lnTo>
                    <a:pt x="1255" y="251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62"/>
            <p:cNvSpPr/>
            <p:nvPr/>
          </p:nvSpPr>
          <p:spPr>
            <a:xfrm>
              <a:off x="2446900" y="3428675"/>
              <a:ext cx="594000" cy="35675"/>
            </a:xfrm>
            <a:custGeom>
              <a:avLst/>
              <a:gdLst/>
              <a:ahLst/>
              <a:cxnLst/>
              <a:rect l="l" t="t" r="r" b="b"/>
              <a:pathLst>
                <a:path w="23760" h="1427" extrusionOk="0">
                  <a:moveTo>
                    <a:pt x="1" y="0"/>
                  </a:moveTo>
                  <a:lnTo>
                    <a:pt x="1" y="1427"/>
                  </a:lnTo>
                  <a:lnTo>
                    <a:pt x="23759" y="1427"/>
                  </a:lnTo>
                  <a:lnTo>
                    <a:pt x="23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62"/>
            <p:cNvSpPr/>
            <p:nvPr/>
          </p:nvSpPr>
          <p:spPr>
            <a:xfrm>
              <a:off x="2446900" y="3464325"/>
              <a:ext cx="594000" cy="10925"/>
            </a:xfrm>
            <a:custGeom>
              <a:avLst/>
              <a:gdLst/>
              <a:ahLst/>
              <a:cxnLst/>
              <a:rect l="l" t="t" r="r" b="b"/>
              <a:pathLst>
                <a:path w="23760" h="437" extrusionOk="0">
                  <a:moveTo>
                    <a:pt x="1" y="1"/>
                  </a:moveTo>
                  <a:lnTo>
                    <a:pt x="1255" y="436"/>
                  </a:lnTo>
                  <a:lnTo>
                    <a:pt x="23284" y="436"/>
                  </a:lnTo>
                  <a:lnTo>
                    <a:pt x="23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285875" dist="733425" dir="15240000" algn="bl" rotWithShape="0">
                <a:schemeClr val="lt1">
                  <a:alpha val="2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49" name="Google Shape;4349;p62"/>
          <p:cNvSpPr/>
          <p:nvPr/>
        </p:nvSpPr>
        <p:spPr>
          <a:xfrm flipH="1">
            <a:off x="275" y="4673900"/>
            <a:ext cx="9200400" cy="50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05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samiq Sans"/>
              <a:buNone/>
              <a:defRPr sz="3000" b="1">
                <a:solidFill>
                  <a:schemeClr val="dk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1900" y="1137488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6" r:id="rId3"/>
    <p:sldLayoutId id="2147483692" r:id="rId4"/>
    <p:sldLayoutId id="2147483707" r:id="rId5"/>
    <p:sldLayoutId id="2147483708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4" name="Google Shape;4364;p68"/>
          <p:cNvSpPr txBox="1">
            <a:spLocks noGrp="1"/>
          </p:cNvSpPr>
          <p:nvPr>
            <p:ph type="ctrTitle"/>
          </p:nvPr>
        </p:nvSpPr>
        <p:spPr>
          <a:xfrm>
            <a:off x="2170362" y="516069"/>
            <a:ext cx="4993584" cy="22344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/>
              <a:t>SELF-HEALING SEBAGAI SOLUSI MENGATASI STRES PADA MAHASISWA SEMESTER AKHIR PENDIDIKAN JASMANI UNIVERSITAS</a:t>
            </a:r>
            <a:br>
              <a:rPr lang="en-US" sz="1600" dirty="0"/>
            </a:br>
            <a:endParaRPr sz="1600" dirty="0">
              <a:solidFill>
                <a:schemeClr val="accent1"/>
              </a:solidFill>
            </a:endParaRPr>
          </a:p>
        </p:txBody>
      </p:sp>
      <p:sp>
        <p:nvSpPr>
          <p:cNvPr id="4365" name="Google Shape;4365;p68"/>
          <p:cNvSpPr txBox="1">
            <a:spLocks noGrp="1"/>
          </p:cNvSpPr>
          <p:nvPr>
            <p:ph type="subTitle" idx="1"/>
          </p:nvPr>
        </p:nvSpPr>
        <p:spPr>
          <a:xfrm>
            <a:off x="2477550" y="2653822"/>
            <a:ext cx="4188900" cy="22344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US" b="1" dirty="0"/>
              <a:t>Putri Intan Nurul Hidayah</a:t>
            </a:r>
          </a:p>
          <a:p>
            <a:pPr marL="0" indent="0"/>
            <a:r>
              <a:rPr lang="en-US" b="1" dirty="0"/>
              <a:t>2110281012</a:t>
            </a:r>
          </a:p>
          <a:p>
            <a:pPr marL="0" indent="0"/>
            <a:endParaRPr lang="en-US" b="1" dirty="0"/>
          </a:p>
          <a:p>
            <a:pPr marL="0" indent="0"/>
            <a:endParaRPr lang="en-US" b="1" dirty="0"/>
          </a:p>
          <a:p>
            <a:pPr algn="just">
              <a:lnSpc>
                <a:spcPts val="3079"/>
              </a:lnSpc>
            </a:pPr>
            <a:r>
              <a:rPr lang="en-US" sz="1200" b="1" dirty="0">
                <a:solidFill>
                  <a:srgbClr val="FFFFFF"/>
                </a:solidFill>
                <a:highlight>
                  <a:srgbClr val="808080"/>
                </a:highlight>
                <a:latin typeface="Poppins Bold"/>
                <a:ea typeface="Poppins Bold"/>
                <a:cs typeface="Poppins Bold"/>
                <a:sym typeface="Poppins Bold"/>
              </a:rPr>
              <a:t>Dosen </a:t>
            </a:r>
            <a:r>
              <a:rPr lang="en-US" sz="1200" b="1" dirty="0" err="1">
                <a:solidFill>
                  <a:srgbClr val="FFFFFF"/>
                </a:solidFill>
                <a:highlight>
                  <a:srgbClr val="808080"/>
                </a:highlight>
                <a:latin typeface="Poppins Bold"/>
                <a:ea typeface="Poppins Bold"/>
                <a:cs typeface="Poppins Bold"/>
                <a:sym typeface="Poppins Bold"/>
              </a:rPr>
              <a:t>Pembimbing</a:t>
            </a:r>
            <a:r>
              <a:rPr lang="en-US" sz="1200" b="1" dirty="0">
                <a:solidFill>
                  <a:srgbClr val="FFFFFF"/>
                </a:solidFill>
                <a:highlight>
                  <a:srgbClr val="808080"/>
                </a:highlight>
                <a:latin typeface="Poppins Bold"/>
                <a:ea typeface="Poppins Bold"/>
                <a:cs typeface="Poppins Bold"/>
                <a:sym typeface="Poppins Bold"/>
              </a:rPr>
              <a:t> 1 : Dr. </a:t>
            </a:r>
            <a:r>
              <a:rPr lang="en-US" sz="1200" b="1" dirty="0" err="1">
                <a:solidFill>
                  <a:srgbClr val="FFFFFF"/>
                </a:solidFill>
                <a:highlight>
                  <a:srgbClr val="808080"/>
                </a:highlight>
                <a:latin typeface="Poppins Bold"/>
                <a:ea typeface="Poppins Bold"/>
                <a:cs typeface="Poppins Bold"/>
                <a:sym typeface="Poppins Bold"/>
              </a:rPr>
              <a:t>Rizki</a:t>
            </a:r>
            <a:r>
              <a:rPr lang="en-US" sz="1200" b="1" dirty="0">
                <a:solidFill>
                  <a:srgbClr val="FFFFFF"/>
                </a:solidFill>
                <a:highlight>
                  <a:srgbClr val="808080"/>
                </a:highlight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highlight>
                  <a:srgbClr val="808080"/>
                </a:highlight>
                <a:latin typeface="Poppins Bold"/>
                <a:ea typeface="Poppins Bold"/>
                <a:cs typeface="Poppins Bold"/>
                <a:sym typeface="Poppins Bold"/>
              </a:rPr>
              <a:t>Apriliyanto</a:t>
            </a:r>
            <a:r>
              <a:rPr lang="en-US" sz="1200" b="1" dirty="0">
                <a:solidFill>
                  <a:srgbClr val="FFFFFF"/>
                </a:solidFill>
                <a:highlight>
                  <a:srgbClr val="808080"/>
                </a:highlight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algn="just">
              <a:lnSpc>
                <a:spcPts val="3079"/>
              </a:lnSpc>
            </a:pPr>
            <a:r>
              <a:rPr lang="en-US" sz="1200" b="1" dirty="0">
                <a:solidFill>
                  <a:srgbClr val="FFFFFF"/>
                </a:solidFill>
                <a:highlight>
                  <a:srgbClr val="808080"/>
                </a:highlight>
                <a:latin typeface="Poppins Bold"/>
                <a:ea typeface="Poppins Bold"/>
                <a:cs typeface="Poppins Bold"/>
                <a:sym typeface="Poppins Bold"/>
              </a:rPr>
              <a:t>Dosen </a:t>
            </a:r>
            <a:r>
              <a:rPr lang="en-US" sz="1200" b="1" dirty="0" err="1">
                <a:solidFill>
                  <a:srgbClr val="FFFFFF"/>
                </a:solidFill>
                <a:highlight>
                  <a:srgbClr val="808080"/>
                </a:highlight>
                <a:latin typeface="Poppins Bold"/>
                <a:ea typeface="Poppins Bold"/>
                <a:cs typeface="Poppins Bold"/>
                <a:sym typeface="Poppins Bold"/>
              </a:rPr>
              <a:t>Pembimbing</a:t>
            </a:r>
            <a:r>
              <a:rPr lang="en-US" sz="1200" b="1" dirty="0">
                <a:solidFill>
                  <a:srgbClr val="FFFFFF"/>
                </a:solidFill>
                <a:highlight>
                  <a:srgbClr val="808080"/>
                </a:highlight>
                <a:latin typeface="Poppins Bold"/>
                <a:ea typeface="Poppins Bold"/>
                <a:cs typeface="Poppins Bold"/>
                <a:sym typeface="Poppins Bold"/>
              </a:rPr>
              <a:t> 2 : Ahmad Sulaiman, </a:t>
            </a:r>
            <a:r>
              <a:rPr lang="en-US" sz="1200" b="1" dirty="0" err="1">
                <a:solidFill>
                  <a:srgbClr val="FFFFFF"/>
                </a:solidFill>
                <a:highlight>
                  <a:srgbClr val="808080"/>
                </a:highlight>
                <a:latin typeface="Poppins Bold"/>
                <a:ea typeface="Poppins Bold"/>
                <a:cs typeface="Poppins Bold"/>
                <a:sym typeface="Poppins Bold"/>
              </a:rPr>
              <a:t>M.Pd</a:t>
            </a:r>
            <a:endParaRPr lang="en-US" sz="1200" b="1" dirty="0">
              <a:solidFill>
                <a:srgbClr val="FFFFFF"/>
              </a:solidFill>
              <a:highlight>
                <a:srgbClr val="808080"/>
              </a:highlight>
              <a:latin typeface="Poppins Bold"/>
              <a:ea typeface="Poppins Bold"/>
              <a:cs typeface="Poppins Bold"/>
              <a:sym typeface="Poppins Bold"/>
            </a:endParaRPr>
          </a:p>
          <a:p>
            <a:pPr marL="0" indent="0"/>
            <a:endParaRPr lang="en-US" b="1" dirty="0"/>
          </a:p>
          <a:p>
            <a:pPr marL="0" indent="0"/>
            <a:endParaRPr lang="en-US" b="1" dirty="0"/>
          </a:p>
          <a:p>
            <a:pPr marL="0" indent="0"/>
            <a:endParaRPr lang="en-ID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366" name="Google Shape;4366;p68"/>
          <p:cNvGrpSpPr/>
          <p:nvPr/>
        </p:nvGrpSpPr>
        <p:grpSpPr>
          <a:xfrm>
            <a:off x="1036816" y="1179360"/>
            <a:ext cx="1297909" cy="3336140"/>
            <a:chOff x="808216" y="1179360"/>
            <a:chExt cx="1297909" cy="3336140"/>
          </a:xfrm>
        </p:grpSpPr>
        <p:sp>
          <p:nvSpPr>
            <p:cNvPr id="4367" name="Google Shape;4367;p68"/>
            <p:cNvSpPr/>
            <p:nvPr/>
          </p:nvSpPr>
          <p:spPr>
            <a:xfrm>
              <a:off x="973625" y="4246700"/>
              <a:ext cx="1132500" cy="26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68" name="Google Shape;4368;p68"/>
            <p:cNvGrpSpPr/>
            <p:nvPr/>
          </p:nvGrpSpPr>
          <p:grpSpPr>
            <a:xfrm>
              <a:off x="808216" y="1179360"/>
              <a:ext cx="1278059" cy="3227963"/>
              <a:chOff x="238125" y="1775525"/>
              <a:chExt cx="543300" cy="1372200"/>
            </a:xfrm>
          </p:grpSpPr>
          <p:sp>
            <p:nvSpPr>
              <p:cNvPr id="4369" name="Google Shape;4369;p68"/>
              <p:cNvSpPr/>
              <p:nvPr/>
            </p:nvSpPr>
            <p:spPr>
              <a:xfrm>
                <a:off x="531625" y="2006150"/>
                <a:ext cx="167325" cy="251700"/>
              </a:xfrm>
              <a:custGeom>
                <a:avLst/>
                <a:gdLst/>
                <a:ahLst/>
                <a:cxnLst/>
                <a:rect l="l" t="t" r="r" b="b"/>
                <a:pathLst>
                  <a:path w="6693" h="10068" extrusionOk="0">
                    <a:moveTo>
                      <a:pt x="2162" y="1"/>
                    </a:moveTo>
                    <a:cubicBezTo>
                      <a:pt x="2011" y="1"/>
                      <a:pt x="1866" y="139"/>
                      <a:pt x="1757" y="259"/>
                    </a:cubicBezTo>
                    <a:lnTo>
                      <a:pt x="542" y="1751"/>
                    </a:lnTo>
                    <a:cubicBezTo>
                      <a:pt x="331" y="1962"/>
                      <a:pt x="172" y="2226"/>
                      <a:pt x="80" y="2517"/>
                    </a:cubicBezTo>
                    <a:cubicBezTo>
                      <a:pt x="1" y="2873"/>
                      <a:pt x="106" y="3256"/>
                      <a:pt x="212" y="3600"/>
                    </a:cubicBezTo>
                    <a:lnTo>
                      <a:pt x="1704" y="8341"/>
                    </a:lnTo>
                    <a:cubicBezTo>
                      <a:pt x="1810" y="8698"/>
                      <a:pt x="2074" y="9833"/>
                      <a:pt x="2444" y="9939"/>
                    </a:cubicBezTo>
                    <a:cubicBezTo>
                      <a:pt x="2718" y="10014"/>
                      <a:pt x="2935" y="10068"/>
                      <a:pt x="3163" y="10068"/>
                    </a:cubicBezTo>
                    <a:cubicBezTo>
                      <a:pt x="3298" y="10068"/>
                      <a:pt x="3436" y="10049"/>
                      <a:pt x="3593" y="10005"/>
                    </a:cubicBezTo>
                    <a:cubicBezTo>
                      <a:pt x="4227" y="9847"/>
                      <a:pt x="5019" y="9437"/>
                      <a:pt x="5415" y="8909"/>
                    </a:cubicBezTo>
                    <a:cubicBezTo>
                      <a:pt x="5851" y="8341"/>
                      <a:pt x="5851" y="7575"/>
                      <a:pt x="5957" y="6901"/>
                    </a:cubicBezTo>
                    <a:cubicBezTo>
                      <a:pt x="6049" y="6215"/>
                      <a:pt x="6181" y="5502"/>
                      <a:pt x="6261" y="4802"/>
                    </a:cubicBezTo>
                    <a:cubicBezTo>
                      <a:pt x="6300" y="4539"/>
                      <a:pt x="6692" y="1975"/>
                      <a:pt x="6163" y="1975"/>
                    </a:cubicBezTo>
                    <a:cubicBezTo>
                      <a:pt x="6160" y="1975"/>
                      <a:pt x="6158" y="1975"/>
                      <a:pt x="6155" y="1975"/>
                    </a:cubicBezTo>
                    <a:cubicBezTo>
                      <a:pt x="6099" y="1977"/>
                      <a:pt x="6043" y="1977"/>
                      <a:pt x="5987" y="1977"/>
                    </a:cubicBezTo>
                    <a:cubicBezTo>
                      <a:pt x="5502" y="1977"/>
                      <a:pt x="5017" y="1928"/>
                      <a:pt x="4544" y="1857"/>
                    </a:cubicBezTo>
                    <a:cubicBezTo>
                      <a:pt x="4398" y="2345"/>
                      <a:pt x="4134" y="2781"/>
                      <a:pt x="3949" y="3243"/>
                    </a:cubicBezTo>
                    <a:cubicBezTo>
                      <a:pt x="3725" y="3772"/>
                      <a:pt x="3553" y="4339"/>
                      <a:pt x="3355" y="4881"/>
                    </a:cubicBezTo>
                    <a:cubicBezTo>
                      <a:pt x="3302" y="3309"/>
                      <a:pt x="2999" y="1764"/>
                      <a:pt x="2457" y="298"/>
                    </a:cubicBezTo>
                    <a:cubicBezTo>
                      <a:pt x="2431" y="179"/>
                      <a:pt x="2351" y="87"/>
                      <a:pt x="2259" y="21"/>
                    </a:cubicBezTo>
                    <a:cubicBezTo>
                      <a:pt x="2227" y="7"/>
                      <a:pt x="2194" y="1"/>
                      <a:pt x="21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0" name="Google Shape;4370;p68"/>
              <p:cNvSpPr/>
              <p:nvPr/>
            </p:nvSpPr>
            <p:spPr>
              <a:xfrm>
                <a:off x="632650" y="2079025"/>
                <a:ext cx="58150" cy="21475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859" extrusionOk="0">
                    <a:moveTo>
                      <a:pt x="94" y="1"/>
                    </a:moveTo>
                    <a:cubicBezTo>
                      <a:pt x="76" y="1"/>
                      <a:pt x="57" y="8"/>
                      <a:pt x="40" y="25"/>
                    </a:cubicBezTo>
                    <a:cubicBezTo>
                      <a:pt x="1" y="51"/>
                      <a:pt x="1" y="104"/>
                      <a:pt x="27" y="143"/>
                    </a:cubicBezTo>
                    <a:cubicBezTo>
                      <a:pt x="27" y="154"/>
                      <a:pt x="630" y="858"/>
                      <a:pt x="1516" y="858"/>
                    </a:cubicBezTo>
                    <a:cubicBezTo>
                      <a:pt x="1751" y="858"/>
                      <a:pt x="2005" y="809"/>
                      <a:pt x="2272" y="685"/>
                    </a:cubicBezTo>
                    <a:lnTo>
                      <a:pt x="2286" y="672"/>
                    </a:lnTo>
                    <a:cubicBezTo>
                      <a:pt x="2312" y="645"/>
                      <a:pt x="2325" y="606"/>
                      <a:pt x="2312" y="566"/>
                    </a:cubicBezTo>
                    <a:cubicBezTo>
                      <a:pt x="2292" y="536"/>
                      <a:pt x="2257" y="521"/>
                      <a:pt x="2225" y="521"/>
                    </a:cubicBezTo>
                    <a:cubicBezTo>
                      <a:pt x="2214" y="521"/>
                      <a:pt x="2203" y="523"/>
                      <a:pt x="2193" y="526"/>
                    </a:cubicBezTo>
                    <a:cubicBezTo>
                      <a:pt x="1951" y="639"/>
                      <a:pt x="1723" y="684"/>
                      <a:pt x="1512" y="684"/>
                    </a:cubicBezTo>
                    <a:cubicBezTo>
                      <a:pt x="710" y="684"/>
                      <a:pt x="170" y="38"/>
                      <a:pt x="159" y="38"/>
                    </a:cubicBezTo>
                    <a:cubicBezTo>
                      <a:pt x="144" y="15"/>
                      <a:pt x="120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1" name="Google Shape;4371;p68"/>
              <p:cNvSpPr/>
              <p:nvPr/>
            </p:nvSpPr>
            <p:spPr>
              <a:xfrm>
                <a:off x="670625" y="2070375"/>
                <a:ext cx="927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371" h="1203" extrusionOk="0">
                    <a:moveTo>
                      <a:pt x="291" y="1"/>
                    </a:moveTo>
                    <a:cubicBezTo>
                      <a:pt x="251" y="1"/>
                      <a:pt x="199" y="27"/>
                      <a:pt x="199" y="80"/>
                    </a:cubicBezTo>
                    <a:lnTo>
                      <a:pt x="1" y="1097"/>
                    </a:lnTo>
                    <a:cubicBezTo>
                      <a:pt x="1" y="1150"/>
                      <a:pt x="27" y="1189"/>
                      <a:pt x="67" y="1203"/>
                    </a:cubicBezTo>
                    <a:cubicBezTo>
                      <a:pt x="93" y="1203"/>
                      <a:pt x="119" y="1203"/>
                      <a:pt x="146" y="1189"/>
                    </a:cubicBezTo>
                    <a:cubicBezTo>
                      <a:pt x="159" y="1163"/>
                      <a:pt x="172" y="1150"/>
                      <a:pt x="172" y="1136"/>
                    </a:cubicBezTo>
                    <a:lnTo>
                      <a:pt x="370" y="106"/>
                    </a:lnTo>
                    <a:cubicBezTo>
                      <a:pt x="370" y="67"/>
                      <a:pt x="344" y="14"/>
                      <a:pt x="2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2" name="Google Shape;4372;p68"/>
              <p:cNvSpPr/>
              <p:nvPr/>
            </p:nvSpPr>
            <p:spPr>
              <a:xfrm>
                <a:off x="648925" y="2075350"/>
                <a:ext cx="10400" cy="7600"/>
              </a:xfrm>
              <a:custGeom>
                <a:avLst/>
                <a:gdLst/>
                <a:ahLst/>
                <a:cxnLst/>
                <a:rect l="l" t="t" r="r" b="b"/>
                <a:pathLst>
                  <a:path w="416" h="304" extrusionOk="0">
                    <a:moveTo>
                      <a:pt x="215" y="0"/>
                    </a:moveTo>
                    <a:cubicBezTo>
                      <a:pt x="103" y="0"/>
                      <a:pt x="1" y="133"/>
                      <a:pt x="89" y="251"/>
                    </a:cubicBezTo>
                    <a:cubicBezTo>
                      <a:pt x="123" y="288"/>
                      <a:pt x="163" y="303"/>
                      <a:pt x="201" y="303"/>
                    </a:cubicBezTo>
                    <a:cubicBezTo>
                      <a:pt x="314" y="303"/>
                      <a:pt x="416" y="171"/>
                      <a:pt x="327" y="53"/>
                    </a:cubicBezTo>
                    <a:cubicBezTo>
                      <a:pt x="293" y="16"/>
                      <a:pt x="254" y="0"/>
                      <a:pt x="2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3" name="Google Shape;4373;p68"/>
              <p:cNvSpPr/>
              <p:nvPr/>
            </p:nvSpPr>
            <p:spPr>
              <a:xfrm>
                <a:off x="591400" y="2174775"/>
                <a:ext cx="2377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951" h="712" extrusionOk="0">
                    <a:moveTo>
                      <a:pt x="854" y="1"/>
                    </a:moveTo>
                    <a:cubicBezTo>
                      <a:pt x="842" y="1"/>
                      <a:pt x="830" y="4"/>
                      <a:pt x="819" y="11"/>
                    </a:cubicBezTo>
                    <a:cubicBezTo>
                      <a:pt x="541" y="156"/>
                      <a:pt x="277" y="341"/>
                      <a:pt x="40" y="566"/>
                    </a:cubicBezTo>
                    <a:cubicBezTo>
                      <a:pt x="0" y="592"/>
                      <a:pt x="0" y="658"/>
                      <a:pt x="40" y="685"/>
                    </a:cubicBezTo>
                    <a:cubicBezTo>
                      <a:pt x="53" y="698"/>
                      <a:pt x="66" y="711"/>
                      <a:pt x="79" y="711"/>
                    </a:cubicBezTo>
                    <a:cubicBezTo>
                      <a:pt x="106" y="711"/>
                      <a:pt x="132" y="711"/>
                      <a:pt x="158" y="685"/>
                    </a:cubicBezTo>
                    <a:cubicBezTo>
                      <a:pt x="383" y="487"/>
                      <a:pt x="621" y="315"/>
                      <a:pt x="898" y="170"/>
                    </a:cubicBezTo>
                    <a:cubicBezTo>
                      <a:pt x="938" y="143"/>
                      <a:pt x="951" y="90"/>
                      <a:pt x="938" y="51"/>
                    </a:cubicBezTo>
                    <a:cubicBezTo>
                      <a:pt x="919" y="22"/>
                      <a:pt x="886" y="1"/>
                      <a:pt x="8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4" name="Google Shape;4374;p68"/>
              <p:cNvSpPr/>
              <p:nvPr/>
            </p:nvSpPr>
            <p:spPr>
              <a:xfrm>
                <a:off x="605575" y="2176050"/>
                <a:ext cx="8550" cy="21475"/>
              </a:xfrm>
              <a:custGeom>
                <a:avLst/>
                <a:gdLst/>
                <a:ahLst/>
                <a:cxnLst/>
                <a:rect l="l" t="t" r="r" b="b"/>
                <a:pathLst>
                  <a:path w="342" h="859" extrusionOk="0">
                    <a:moveTo>
                      <a:pt x="207" y="1"/>
                    </a:moveTo>
                    <a:cubicBezTo>
                      <a:pt x="181" y="1"/>
                      <a:pt x="158" y="12"/>
                      <a:pt x="146" y="39"/>
                    </a:cubicBezTo>
                    <a:cubicBezTo>
                      <a:pt x="54" y="277"/>
                      <a:pt x="1" y="528"/>
                      <a:pt x="14" y="779"/>
                    </a:cubicBezTo>
                    <a:cubicBezTo>
                      <a:pt x="14" y="819"/>
                      <a:pt x="41" y="845"/>
                      <a:pt x="80" y="858"/>
                    </a:cubicBezTo>
                    <a:lnTo>
                      <a:pt x="107" y="858"/>
                    </a:lnTo>
                    <a:cubicBezTo>
                      <a:pt x="146" y="858"/>
                      <a:pt x="186" y="819"/>
                      <a:pt x="186" y="766"/>
                    </a:cubicBezTo>
                    <a:cubicBezTo>
                      <a:pt x="173" y="541"/>
                      <a:pt x="225" y="330"/>
                      <a:pt x="305" y="119"/>
                    </a:cubicBezTo>
                    <a:cubicBezTo>
                      <a:pt x="342" y="63"/>
                      <a:pt x="268" y="1"/>
                      <a:pt x="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5" name="Google Shape;4375;p68"/>
              <p:cNvSpPr/>
              <p:nvPr/>
            </p:nvSpPr>
            <p:spPr>
              <a:xfrm>
                <a:off x="677550" y="2020400"/>
                <a:ext cx="492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732" extrusionOk="0">
                    <a:moveTo>
                      <a:pt x="1634" y="0"/>
                    </a:moveTo>
                    <a:cubicBezTo>
                      <a:pt x="1346" y="0"/>
                      <a:pt x="898" y="109"/>
                      <a:pt x="397" y="402"/>
                    </a:cubicBezTo>
                    <a:cubicBezTo>
                      <a:pt x="265" y="455"/>
                      <a:pt x="133" y="507"/>
                      <a:pt x="1" y="534"/>
                    </a:cubicBezTo>
                    <a:cubicBezTo>
                      <a:pt x="357" y="547"/>
                      <a:pt x="701" y="613"/>
                      <a:pt x="1044" y="732"/>
                    </a:cubicBezTo>
                    <a:cubicBezTo>
                      <a:pt x="1044" y="732"/>
                      <a:pt x="1969" y="336"/>
                      <a:pt x="1969" y="138"/>
                    </a:cubicBezTo>
                    <a:cubicBezTo>
                      <a:pt x="1963" y="55"/>
                      <a:pt x="1839" y="0"/>
                      <a:pt x="1634" y="0"/>
                    </a:cubicBezTo>
                    <a:close/>
                  </a:path>
                </a:pathLst>
              </a:custGeom>
              <a:solidFill>
                <a:srgbClr val="5A2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6" name="Google Shape;4376;p68"/>
              <p:cNvSpPr/>
              <p:nvPr/>
            </p:nvSpPr>
            <p:spPr>
              <a:xfrm>
                <a:off x="662700" y="1969350"/>
                <a:ext cx="88500" cy="69150"/>
              </a:xfrm>
              <a:custGeom>
                <a:avLst/>
                <a:gdLst/>
                <a:ahLst/>
                <a:cxnLst/>
                <a:rect l="l" t="t" r="r" b="b"/>
                <a:pathLst>
                  <a:path w="3540" h="2766" extrusionOk="0">
                    <a:moveTo>
                      <a:pt x="2365" y="1"/>
                    </a:moveTo>
                    <a:cubicBezTo>
                      <a:pt x="2114" y="1"/>
                      <a:pt x="1863" y="67"/>
                      <a:pt x="1651" y="185"/>
                    </a:cubicBezTo>
                    <a:cubicBezTo>
                      <a:pt x="1651" y="185"/>
                      <a:pt x="1350" y="40"/>
                      <a:pt x="1004" y="40"/>
                    </a:cubicBezTo>
                    <a:cubicBezTo>
                      <a:pt x="698" y="40"/>
                      <a:pt x="357" y="154"/>
                      <a:pt x="159" y="582"/>
                    </a:cubicBezTo>
                    <a:cubicBezTo>
                      <a:pt x="1" y="951"/>
                      <a:pt x="1" y="1374"/>
                      <a:pt x="186" y="1744"/>
                    </a:cubicBezTo>
                    <a:cubicBezTo>
                      <a:pt x="331" y="2074"/>
                      <a:pt x="542" y="2378"/>
                      <a:pt x="819" y="2629"/>
                    </a:cubicBezTo>
                    <a:cubicBezTo>
                      <a:pt x="819" y="2629"/>
                      <a:pt x="1164" y="2766"/>
                      <a:pt x="1588" y="2766"/>
                    </a:cubicBezTo>
                    <a:cubicBezTo>
                      <a:pt x="1873" y="2766"/>
                      <a:pt x="2194" y="2704"/>
                      <a:pt x="2470" y="2497"/>
                    </a:cubicBezTo>
                    <a:cubicBezTo>
                      <a:pt x="3540" y="1691"/>
                      <a:pt x="3487" y="899"/>
                      <a:pt x="3065" y="370"/>
                    </a:cubicBezTo>
                    <a:cubicBezTo>
                      <a:pt x="2893" y="146"/>
                      <a:pt x="2642" y="14"/>
                      <a:pt x="23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7" name="Google Shape;4377;p68"/>
              <p:cNvSpPr/>
              <p:nvPr/>
            </p:nvSpPr>
            <p:spPr>
              <a:xfrm>
                <a:off x="667325" y="1969350"/>
                <a:ext cx="83875" cy="69150"/>
              </a:xfrm>
              <a:custGeom>
                <a:avLst/>
                <a:gdLst/>
                <a:ahLst/>
                <a:cxnLst/>
                <a:rect l="l" t="t" r="r" b="b"/>
                <a:pathLst>
                  <a:path w="3355" h="2766" extrusionOk="0">
                    <a:moveTo>
                      <a:pt x="2180" y="1"/>
                    </a:moveTo>
                    <a:lnTo>
                      <a:pt x="2114" y="53"/>
                    </a:lnTo>
                    <a:cubicBezTo>
                      <a:pt x="2114" y="53"/>
                      <a:pt x="2708" y="1031"/>
                      <a:pt x="1902" y="1717"/>
                    </a:cubicBezTo>
                    <a:cubicBezTo>
                      <a:pt x="1643" y="1940"/>
                      <a:pt x="1341" y="2016"/>
                      <a:pt x="1050" y="2016"/>
                    </a:cubicBezTo>
                    <a:cubicBezTo>
                      <a:pt x="615" y="2016"/>
                      <a:pt x="206" y="1847"/>
                      <a:pt x="1" y="1744"/>
                    </a:cubicBezTo>
                    <a:lnTo>
                      <a:pt x="1" y="1744"/>
                    </a:lnTo>
                    <a:cubicBezTo>
                      <a:pt x="146" y="2074"/>
                      <a:pt x="357" y="2378"/>
                      <a:pt x="634" y="2629"/>
                    </a:cubicBezTo>
                    <a:cubicBezTo>
                      <a:pt x="634" y="2629"/>
                      <a:pt x="979" y="2766"/>
                      <a:pt x="1403" y="2766"/>
                    </a:cubicBezTo>
                    <a:cubicBezTo>
                      <a:pt x="1688" y="2766"/>
                      <a:pt x="2009" y="2704"/>
                      <a:pt x="2285" y="2497"/>
                    </a:cubicBezTo>
                    <a:cubicBezTo>
                      <a:pt x="3355" y="1691"/>
                      <a:pt x="3302" y="899"/>
                      <a:pt x="2880" y="370"/>
                    </a:cubicBezTo>
                    <a:cubicBezTo>
                      <a:pt x="2708" y="146"/>
                      <a:pt x="2457" y="14"/>
                      <a:pt x="21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8" name="Google Shape;4378;p68"/>
              <p:cNvSpPr/>
              <p:nvPr/>
            </p:nvSpPr>
            <p:spPr>
              <a:xfrm>
                <a:off x="679875" y="1943600"/>
                <a:ext cx="241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1322" extrusionOk="0">
                    <a:moveTo>
                      <a:pt x="198" y="0"/>
                    </a:moveTo>
                    <a:lnTo>
                      <a:pt x="0" y="119"/>
                    </a:lnTo>
                    <a:cubicBezTo>
                      <a:pt x="331" y="476"/>
                      <a:pt x="621" y="872"/>
                      <a:pt x="846" y="1308"/>
                    </a:cubicBezTo>
                    <a:lnTo>
                      <a:pt x="964" y="1321"/>
                    </a:lnTo>
                    <a:cubicBezTo>
                      <a:pt x="925" y="780"/>
                      <a:pt x="198" y="0"/>
                      <a:pt x="1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9" name="Google Shape;4379;p68"/>
              <p:cNvSpPr/>
              <p:nvPr/>
            </p:nvSpPr>
            <p:spPr>
              <a:xfrm>
                <a:off x="680525" y="1935675"/>
                <a:ext cx="46925" cy="40975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639" extrusionOk="0">
                    <a:moveTo>
                      <a:pt x="1678" y="0"/>
                    </a:moveTo>
                    <a:lnTo>
                      <a:pt x="1678" y="0"/>
                    </a:lnTo>
                    <a:cubicBezTo>
                      <a:pt x="1" y="1004"/>
                      <a:pt x="965" y="1638"/>
                      <a:pt x="965" y="1638"/>
                    </a:cubicBezTo>
                    <a:cubicBezTo>
                      <a:pt x="1876" y="1559"/>
                      <a:pt x="1678" y="1"/>
                      <a:pt x="16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0" name="Google Shape;4380;p68"/>
              <p:cNvSpPr/>
              <p:nvPr/>
            </p:nvSpPr>
            <p:spPr>
              <a:xfrm>
                <a:off x="692750" y="2002850"/>
                <a:ext cx="782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3131" h="1883" extrusionOk="0">
                    <a:moveTo>
                      <a:pt x="2821" y="0"/>
                    </a:moveTo>
                    <a:cubicBezTo>
                      <a:pt x="2447" y="0"/>
                      <a:pt x="1198" y="1028"/>
                      <a:pt x="634" y="1196"/>
                    </a:cubicBezTo>
                    <a:cubicBezTo>
                      <a:pt x="0" y="1394"/>
                      <a:pt x="674" y="1883"/>
                      <a:pt x="674" y="1883"/>
                    </a:cubicBezTo>
                    <a:cubicBezTo>
                      <a:pt x="674" y="1883"/>
                      <a:pt x="1400" y="1645"/>
                      <a:pt x="1730" y="1223"/>
                    </a:cubicBezTo>
                    <a:cubicBezTo>
                      <a:pt x="2061" y="813"/>
                      <a:pt x="3130" y="338"/>
                      <a:pt x="2906" y="34"/>
                    </a:cubicBezTo>
                    <a:cubicBezTo>
                      <a:pt x="2888" y="11"/>
                      <a:pt x="2859" y="0"/>
                      <a:pt x="2821" y="0"/>
                    </a:cubicBezTo>
                    <a:close/>
                  </a:path>
                </a:pathLst>
              </a:custGeom>
              <a:solidFill>
                <a:srgbClr val="5A2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1" name="Google Shape;4381;p68"/>
              <p:cNvSpPr/>
              <p:nvPr/>
            </p:nvSpPr>
            <p:spPr>
              <a:xfrm>
                <a:off x="696375" y="2008650"/>
                <a:ext cx="78675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1110" extrusionOk="0">
                    <a:moveTo>
                      <a:pt x="2858" y="1"/>
                    </a:moveTo>
                    <a:cubicBezTo>
                      <a:pt x="2589" y="1"/>
                      <a:pt x="2165" y="90"/>
                      <a:pt x="1784" y="264"/>
                    </a:cubicBezTo>
                    <a:cubicBezTo>
                      <a:pt x="1150" y="555"/>
                      <a:pt x="1" y="1109"/>
                      <a:pt x="1" y="1109"/>
                    </a:cubicBezTo>
                    <a:cubicBezTo>
                      <a:pt x="1" y="1109"/>
                      <a:pt x="1150" y="1109"/>
                      <a:pt x="1612" y="806"/>
                    </a:cubicBezTo>
                    <a:cubicBezTo>
                      <a:pt x="2074" y="515"/>
                      <a:pt x="3078" y="317"/>
                      <a:pt x="3131" y="119"/>
                    </a:cubicBezTo>
                    <a:cubicBezTo>
                      <a:pt x="3146" y="40"/>
                      <a:pt x="3036" y="1"/>
                      <a:pt x="2858" y="1"/>
                    </a:cubicBezTo>
                    <a:close/>
                  </a:path>
                </a:pathLst>
              </a:custGeom>
              <a:solidFill>
                <a:srgbClr val="8554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2" name="Google Shape;4382;p68"/>
              <p:cNvSpPr/>
              <p:nvPr/>
            </p:nvSpPr>
            <p:spPr>
              <a:xfrm>
                <a:off x="644225" y="2015375"/>
                <a:ext cx="137200" cy="54700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2188" extrusionOk="0">
                    <a:moveTo>
                      <a:pt x="5136" y="0"/>
                    </a:moveTo>
                    <a:cubicBezTo>
                      <a:pt x="4870" y="0"/>
                      <a:pt x="4479" y="60"/>
                      <a:pt x="4173" y="141"/>
                    </a:cubicBezTo>
                    <a:cubicBezTo>
                      <a:pt x="3619" y="299"/>
                      <a:pt x="2324" y="642"/>
                      <a:pt x="2324" y="642"/>
                    </a:cubicBezTo>
                    <a:cubicBezTo>
                      <a:pt x="2324" y="642"/>
                      <a:pt x="1903" y="524"/>
                      <a:pt x="1419" y="524"/>
                    </a:cubicBezTo>
                    <a:cubicBezTo>
                      <a:pt x="1217" y="524"/>
                      <a:pt x="1004" y="544"/>
                      <a:pt x="806" y="603"/>
                    </a:cubicBezTo>
                    <a:lnTo>
                      <a:pt x="713" y="642"/>
                    </a:lnTo>
                    <a:lnTo>
                      <a:pt x="687" y="656"/>
                    </a:lnTo>
                    <a:cubicBezTo>
                      <a:pt x="528" y="695"/>
                      <a:pt x="396" y="774"/>
                      <a:pt x="277" y="880"/>
                    </a:cubicBezTo>
                    <a:cubicBezTo>
                      <a:pt x="40" y="1131"/>
                      <a:pt x="0" y="1501"/>
                      <a:pt x="172" y="1791"/>
                    </a:cubicBezTo>
                    <a:cubicBezTo>
                      <a:pt x="238" y="1897"/>
                      <a:pt x="330" y="1976"/>
                      <a:pt x="436" y="2042"/>
                    </a:cubicBezTo>
                    <a:cubicBezTo>
                      <a:pt x="542" y="2095"/>
                      <a:pt x="660" y="2148"/>
                      <a:pt x="779" y="2188"/>
                    </a:cubicBezTo>
                    <a:cubicBezTo>
                      <a:pt x="779" y="2188"/>
                      <a:pt x="2760" y="1871"/>
                      <a:pt x="3381" y="1329"/>
                    </a:cubicBezTo>
                    <a:cubicBezTo>
                      <a:pt x="4002" y="788"/>
                      <a:pt x="5296" y="378"/>
                      <a:pt x="5428" y="141"/>
                    </a:cubicBezTo>
                    <a:cubicBezTo>
                      <a:pt x="5487" y="40"/>
                      <a:pt x="5353" y="0"/>
                      <a:pt x="5136" y="0"/>
                    </a:cubicBezTo>
                    <a:close/>
                  </a:path>
                </a:pathLst>
              </a:custGeom>
              <a:solidFill>
                <a:srgbClr val="8554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3" name="Google Shape;4383;p68"/>
              <p:cNvSpPr/>
              <p:nvPr/>
            </p:nvSpPr>
            <p:spPr>
              <a:xfrm>
                <a:off x="448100" y="3043050"/>
                <a:ext cx="502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440" extrusionOk="0">
                    <a:moveTo>
                      <a:pt x="2008" y="0"/>
                    </a:moveTo>
                    <a:lnTo>
                      <a:pt x="0" y="79"/>
                    </a:lnTo>
                    <a:lnTo>
                      <a:pt x="172" y="1440"/>
                    </a:lnTo>
                    <a:lnTo>
                      <a:pt x="1915" y="1440"/>
                    </a:lnTo>
                    <a:lnTo>
                      <a:pt x="2008" y="0"/>
                    </a:lnTo>
                    <a:close/>
                  </a:path>
                </a:pathLst>
              </a:custGeom>
              <a:solidFill>
                <a:srgbClr val="8554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4" name="Google Shape;4384;p68"/>
              <p:cNvSpPr/>
              <p:nvPr/>
            </p:nvSpPr>
            <p:spPr>
              <a:xfrm>
                <a:off x="564325" y="3038075"/>
                <a:ext cx="48875" cy="40975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1639" extrusionOk="0">
                    <a:moveTo>
                      <a:pt x="1875" y="1"/>
                    </a:moveTo>
                    <a:lnTo>
                      <a:pt x="0" y="54"/>
                    </a:lnTo>
                    <a:lnTo>
                      <a:pt x="211" y="1639"/>
                    </a:lnTo>
                    <a:lnTo>
                      <a:pt x="1955" y="1625"/>
                    </a:lnTo>
                    <a:lnTo>
                      <a:pt x="1875" y="1"/>
                    </a:lnTo>
                    <a:close/>
                  </a:path>
                </a:pathLst>
              </a:custGeom>
              <a:solidFill>
                <a:srgbClr val="8554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5" name="Google Shape;4385;p68"/>
              <p:cNvSpPr/>
              <p:nvPr/>
            </p:nvSpPr>
            <p:spPr>
              <a:xfrm>
                <a:off x="552750" y="3066725"/>
                <a:ext cx="16972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6789" h="3240" extrusionOk="0">
                    <a:moveTo>
                      <a:pt x="2346" y="0"/>
                    </a:moveTo>
                    <a:cubicBezTo>
                      <a:pt x="2039" y="0"/>
                      <a:pt x="1644" y="302"/>
                      <a:pt x="1244" y="302"/>
                    </a:cubicBezTo>
                    <a:cubicBezTo>
                      <a:pt x="1066" y="302"/>
                      <a:pt x="887" y="243"/>
                      <a:pt x="714" y="70"/>
                    </a:cubicBezTo>
                    <a:cubicBezTo>
                      <a:pt x="688" y="64"/>
                      <a:pt x="662" y="61"/>
                      <a:pt x="637" y="61"/>
                    </a:cubicBezTo>
                    <a:cubicBezTo>
                      <a:pt x="433" y="61"/>
                      <a:pt x="269" y="241"/>
                      <a:pt x="305" y="453"/>
                    </a:cubicBezTo>
                    <a:cubicBezTo>
                      <a:pt x="305" y="532"/>
                      <a:pt x="291" y="611"/>
                      <a:pt x="278" y="677"/>
                    </a:cubicBezTo>
                    <a:cubicBezTo>
                      <a:pt x="278" y="743"/>
                      <a:pt x="265" y="796"/>
                      <a:pt x="265" y="862"/>
                    </a:cubicBezTo>
                    <a:cubicBezTo>
                      <a:pt x="173" y="1430"/>
                      <a:pt x="1" y="2315"/>
                      <a:pt x="40" y="2870"/>
                    </a:cubicBezTo>
                    <a:cubicBezTo>
                      <a:pt x="40" y="2989"/>
                      <a:pt x="67" y="3121"/>
                      <a:pt x="133" y="3240"/>
                    </a:cubicBezTo>
                    <a:lnTo>
                      <a:pt x="6710" y="3226"/>
                    </a:lnTo>
                    <a:cubicBezTo>
                      <a:pt x="6776" y="3107"/>
                      <a:pt x="6789" y="2975"/>
                      <a:pt x="6763" y="2857"/>
                    </a:cubicBezTo>
                    <a:cubicBezTo>
                      <a:pt x="6697" y="2579"/>
                      <a:pt x="6432" y="2170"/>
                      <a:pt x="5455" y="1760"/>
                    </a:cubicBezTo>
                    <a:cubicBezTo>
                      <a:pt x="4689" y="1443"/>
                      <a:pt x="3804" y="1140"/>
                      <a:pt x="3276" y="664"/>
                    </a:cubicBezTo>
                    <a:cubicBezTo>
                      <a:pt x="2761" y="202"/>
                      <a:pt x="2563" y="70"/>
                      <a:pt x="2563" y="70"/>
                    </a:cubicBezTo>
                    <a:cubicBezTo>
                      <a:pt x="2497" y="20"/>
                      <a:pt x="2425" y="0"/>
                      <a:pt x="23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6" name="Google Shape;4386;p68"/>
              <p:cNvSpPr/>
              <p:nvPr/>
            </p:nvSpPr>
            <p:spPr>
              <a:xfrm>
                <a:off x="553750" y="3138125"/>
                <a:ext cx="168725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84" extrusionOk="0">
                    <a:moveTo>
                      <a:pt x="6723" y="1"/>
                    </a:moveTo>
                    <a:lnTo>
                      <a:pt x="0" y="14"/>
                    </a:lnTo>
                    <a:cubicBezTo>
                      <a:pt x="0" y="133"/>
                      <a:pt x="27" y="265"/>
                      <a:pt x="93" y="384"/>
                    </a:cubicBezTo>
                    <a:lnTo>
                      <a:pt x="6670" y="370"/>
                    </a:lnTo>
                    <a:cubicBezTo>
                      <a:pt x="6736" y="251"/>
                      <a:pt x="6749" y="119"/>
                      <a:pt x="67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7" name="Google Shape;4387;p68"/>
              <p:cNvSpPr/>
              <p:nvPr/>
            </p:nvSpPr>
            <p:spPr>
              <a:xfrm>
                <a:off x="559350" y="3083650"/>
                <a:ext cx="22150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2550" extrusionOk="0">
                    <a:moveTo>
                      <a:pt x="27" y="0"/>
                    </a:moveTo>
                    <a:cubicBezTo>
                      <a:pt x="27" y="53"/>
                      <a:pt x="14" y="119"/>
                      <a:pt x="1" y="185"/>
                    </a:cubicBezTo>
                    <a:cubicBezTo>
                      <a:pt x="410" y="502"/>
                      <a:pt x="661" y="978"/>
                      <a:pt x="701" y="1506"/>
                    </a:cubicBezTo>
                    <a:cubicBezTo>
                      <a:pt x="727" y="1889"/>
                      <a:pt x="595" y="2259"/>
                      <a:pt x="344" y="2549"/>
                    </a:cubicBezTo>
                    <a:lnTo>
                      <a:pt x="542" y="2549"/>
                    </a:lnTo>
                    <a:cubicBezTo>
                      <a:pt x="767" y="2246"/>
                      <a:pt x="886" y="1863"/>
                      <a:pt x="859" y="1480"/>
                    </a:cubicBezTo>
                    <a:cubicBezTo>
                      <a:pt x="807" y="885"/>
                      <a:pt x="503" y="344"/>
                      <a:pt x="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8" name="Google Shape;4388;p68"/>
              <p:cNvSpPr/>
              <p:nvPr/>
            </p:nvSpPr>
            <p:spPr>
              <a:xfrm>
                <a:off x="628125" y="3085225"/>
                <a:ext cx="174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97" h="322" extrusionOk="0">
                    <a:moveTo>
                      <a:pt x="578" y="0"/>
                    </a:moveTo>
                    <a:cubicBezTo>
                      <a:pt x="569" y="0"/>
                      <a:pt x="560" y="1"/>
                      <a:pt x="552" y="3"/>
                    </a:cubicBezTo>
                    <a:lnTo>
                      <a:pt x="129" y="109"/>
                    </a:lnTo>
                    <a:cubicBezTo>
                      <a:pt x="1" y="122"/>
                      <a:pt x="22" y="321"/>
                      <a:pt x="144" y="321"/>
                    </a:cubicBezTo>
                    <a:cubicBezTo>
                      <a:pt x="148" y="321"/>
                      <a:pt x="151" y="321"/>
                      <a:pt x="155" y="320"/>
                    </a:cubicBezTo>
                    <a:lnTo>
                      <a:pt x="182" y="320"/>
                    </a:lnTo>
                    <a:lnTo>
                      <a:pt x="591" y="215"/>
                    </a:lnTo>
                    <a:cubicBezTo>
                      <a:pt x="657" y="202"/>
                      <a:pt x="697" y="136"/>
                      <a:pt x="684" y="83"/>
                    </a:cubicBezTo>
                    <a:cubicBezTo>
                      <a:pt x="662" y="28"/>
                      <a:pt x="621" y="0"/>
                      <a:pt x="5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9" name="Google Shape;4389;p68"/>
              <p:cNvSpPr/>
              <p:nvPr/>
            </p:nvSpPr>
            <p:spPr>
              <a:xfrm>
                <a:off x="619125" y="3076600"/>
                <a:ext cx="169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23" extrusionOk="0">
                    <a:moveTo>
                      <a:pt x="534" y="0"/>
                    </a:moveTo>
                    <a:cubicBezTo>
                      <a:pt x="524" y="0"/>
                      <a:pt x="513" y="2"/>
                      <a:pt x="502" y="5"/>
                    </a:cubicBezTo>
                    <a:lnTo>
                      <a:pt x="93" y="111"/>
                    </a:lnTo>
                    <a:cubicBezTo>
                      <a:pt x="27" y="124"/>
                      <a:pt x="0" y="177"/>
                      <a:pt x="14" y="243"/>
                    </a:cubicBezTo>
                    <a:cubicBezTo>
                      <a:pt x="14" y="282"/>
                      <a:pt x="66" y="322"/>
                      <a:pt x="119" y="322"/>
                    </a:cubicBezTo>
                    <a:lnTo>
                      <a:pt x="146" y="322"/>
                    </a:lnTo>
                    <a:lnTo>
                      <a:pt x="555" y="216"/>
                    </a:lnTo>
                    <a:cubicBezTo>
                      <a:pt x="676" y="180"/>
                      <a:pt x="642" y="0"/>
                      <a:pt x="5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0" name="Google Shape;4390;p68"/>
              <p:cNvSpPr/>
              <p:nvPr/>
            </p:nvSpPr>
            <p:spPr>
              <a:xfrm>
                <a:off x="639600" y="3091125"/>
                <a:ext cx="172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323" extrusionOk="0">
                    <a:moveTo>
                      <a:pt x="537" y="0"/>
                    </a:moveTo>
                    <a:cubicBezTo>
                      <a:pt x="526" y="0"/>
                      <a:pt x="514" y="2"/>
                      <a:pt x="502" y="5"/>
                    </a:cubicBezTo>
                    <a:lnTo>
                      <a:pt x="93" y="111"/>
                    </a:lnTo>
                    <a:cubicBezTo>
                      <a:pt x="40" y="124"/>
                      <a:pt x="0" y="177"/>
                      <a:pt x="13" y="243"/>
                    </a:cubicBezTo>
                    <a:cubicBezTo>
                      <a:pt x="27" y="283"/>
                      <a:pt x="66" y="322"/>
                      <a:pt x="119" y="322"/>
                    </a:cubicBezTo>
                    <a:lnTo>
                      <a:pt x="145" y="322"/>
                    </a:lnTo>
                    <a:lnTo>
                      <a:pt x="555" y="217"/>
                    </a:lnTo>
                    <a:cubicBezTo>
                      <a:pt x="688" y="180"/>
                      <a:pt x="655" y="0"/>
                      <a:pt x="5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1" name="Google Shape;4391;p68"/>
              <p:cNvSpPr/>
              <p:nvPr/>
            </p:nvSpPr>
            <p:spPr>
              <a:xfrm>
                <a:off x="649825" y="3096800"/>
                <a:ext cx="17000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320" extrusionOk="0">
                    <a:moveTo>
                      <a:pt x="526" y="0"/>
                    </a:moveTo>
                    <a:cubicBezTo>
                      <a:pt x="519" y="0"/>
                      <a:pt x="511" y="1"/>
                      <a:pt x="502" y="3"/>
                    </a:cubicBezTo>
                    <a:lnTo>
                      <a:pt x="93" y="108"/>
                    </a:lnTo>
                    <a:cubicBezTo>
                      <a:pt x="27" y="122"/>
                      <a:pt x="1" y="174"/>
                      <a:pt x="14" y="240"/>
                    </a:cubicBezTo>
                    <a:cubicBezTo>
                      <a:pt x="27" y="293"/>
                      <a:pt x="67" y="320"/>
                      <a:pt x="119" y="320"/>
                    </a:cubicBezTo>
                    <a:lnTo>
                      <a:pt x="146" y="320"/>
                    </a:lnTo>
                    <a:lnTo>
                      <a:pt x="555" y="214"/>
                    </a:lnTo>
                    <a:cubicBezTo>
                      <a:pt x="679" y="177"/>
                      <a:pt x="640" y="0"/>
                      <a:pt x="5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2" name="Google Shape;4392;p68"/>
              <p:cNvSpPr/>
              <p:nvPr/>
            </p:nvSpPr>
            <p:spPr>
              <a:xfrm>
                <a:off x="660725" y="3102050"/>
                <a:ext cx="1652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321" extrusionOk="0">
                    <a:moveTo>
                      <a:pt x="542" y="1"/>
                    </a:moveTo>
                    <a:cubicBezTo>
                      <a:pt x="533" y="1"/>
                      <a:pt x="524" y="2"/>
                      <a:pt x="515" y="4"/>
                    </a:cubicBezTo>
                    <a:lnTo>
                      <a:pt x="106" y="110"/>
                    </a:lnTo>
                    <a:cubicBezTo>
                      <a:pt x="40" y="123"/>
                      <a:pt x="0" y="176"/>
                      <a:pt x="27" y="242"/>
                    </a:cubicBezTo>
                    <a:cubicBezTo>
                      <a:pt x="40" y="295"/>
                      <a:pt x="80" y="321"/>
                      <a:pt x="132" y="321"/>
                    </a:cubicBezTo>
                    <a:cubicBezTo>
                      <a:pt x="132" y="321"/>
                      <a:pt x="146" y="321"/>
                      <a:pt x="159" y="308"/>
                    </a:cubicBezTo>
                    <a:lnTo>
                      <a:pt x="568" y="215"/>
                    </a:lnTo>
                    <a:cubicBezTo>
                      <a:pt x="621" y="189"/>
                      <a:pt x="661" y="136"/>
                      <a:pt x="647" y="83"/>
                    </a:cubicBezTo>
                    <a:cubicBezTo>
                      <a:pt x="625" y="28"/>
                      <a:pt x="585" y="1"/>
                      <a:pt x="5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3" name="Google Shape;4393;p68"/>
              <p:cNvSpPr/>
              <p:nvPr/>
            </p:nvSpPr>
            <p:spPr>
              <a:xfrm>
                <a:off x="672050" y="3106625"/>
                <a:ext cx="1812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324" extrusionOk="0">
                    <a:moveTo>
                      <a:pt x="583" y="1"/>
                    </a:moveTo>
                    <a:cubicBezTo>
                      <a:pt x="573" y="1"/>
                      <a:pt x="562" y="3"/>
                      <a:pt x="551" y="6"/>
                    </a:cubicBezTo>
                    <a:lnTo>
                      <a:pt x="142" y="112"/>
                    </a:lnTo>
                    <a:cubicBezTo>
                      <a:pt x="1" y="124"/>
                      <a:pt x="21" y="323"/>
                      <a:pt x="155" y="323"/>
                    </a:cubicBezTo>
                    <a:cubicBezTo>
                      <a:pt x="159" y="323"/>
                      <a:pt x="164" y="323"/>
                      <a:pt x="168" y="323"/>
                    </a:cubicBezTo>
                    <a:lnTo>
                      <a:pt x="194" y="323"/>
                    </a:lnTo>
                    <a:lnTo>
                      <a:pt x="604" y="217"/>
                    </a:lnTo>
                    <a:cubicBezTo>
                      <a:pt x="725" y="181"/>
                      <a:pt x="691" y="1"/>
                      <a:pt x="5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4" name="Google Shape;4394;p68"/>
              <p:cNvSpPr/>
              <p:nvPr/>
            </p:nvSpPr>
            <p:spPr>
              <a:xfrm>
                <a:off x="371175" y="2336150"/>
                <a:ext cx="255225" cy="152025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6081" extrusionOk="0">
                    <a:moveTo>
                      <a:pt x="8690" y="1"/>
                    </a:moveTo>
                    <a:lnTo>
                      <a:pt x="185" y="1810"/>
                    </a:lnTo>
                    <a:cubicBezTo>
                      <a:pt x="185" y="1810"/>
                      <a:pt x="0" y="3620"/>
                      <a:pt x="330" y="4927"/>
                    </a:cubicBezTo>
                    <a:cubicBezTo>
                      <a:pt x="344" y="4993"/>
                      <a:pt x="370" y="5059"/>
                      <a:pt x="383" y="5125"/>
                    </a:cubicBezTo>
                    <a:cubicBezTo>
                      <a:pt x="410" y="5218"/>
                      <a:pt x="436" y="5297"/>
                      <a:pt x="476" y="5389"/>
                    </a:cubicBezTo>
                    <a:cubicBezTo>
                      <a:pt x="674" y="5877"/>
                      <a:pt x="1804" y="6080"/>
                      <a:pt x="3216" y="6080"/>
                    </a:cubicBezTo>
                    <a:cubicBezTo>
                      <a:pt x="3871" y="6080"/>
                      <a:pt x="4585" y="6037"/>
                      <a:pt x="5296" y="5957"/>
                    </a:cubicBezTo>
                    <a:cubicBezTo>
                      <a:pt x="7026" y="5759"/>
                      <a:pt x="8743" y="5336"/>
                      <a:pt x="9496" y="4835"/>
                    </a:cubicBezTo>
                    <a:cubicBezTo>
                      <a:pt x="10209" y="4359"/>
                      <a:pt x="8690" y="1"/>
                      <a:pt x="86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5" name="Google Shape;4395;p68"/>
              <p:cNvSpPr/>
              <p:nvPr/>
            </p:nvSpPr>
            <p:spPr>
              <a:xfrm>
                <a:off x="506525" y="2428275"/>
                <a:ext cx="130775" cy="614450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24578" extrusionOk="0">
                    <a:moveTo>
                      <a:pt x="4240" y="1"/>
                    </a:moveTo>
                    <a:lnTo>
                      <a:pt x="3408" y="384"/>
                    </a:lnTo>
                    <a:lnTo>
                      <a:pt x="3210" y="476"/>
                    </a:lnTo>
                    <a:lnTo>
                      <a:pt x="1" y="1955"/>
                    </a:lnTo>
                    <a:lnTo>
                      <a:pt x="41" y="2246"/>
                    </a:lnTo>
                    <a:lnTo>
                      <a:pt x="1454" y="14277"/>
                    </a:lnTo>
                    <a:cubicBezTo>
                      <a:pt x="1137" y="16297"/>
                      <a:pt x="2022" y="24578"/>
                      <a:pt x="2022" y="24578"/>
                    </a:cubicBezTo>
                    <a:lnTo>
                      <a:pt x="4518" y="24499"/>
                    </a:lnTo>
                    <a:lnTo>
                      <a:pt x="5231" y="13524"/>
                    </a:lnTo>
                    <a:cubicBezTo>
                      <a:pt x="5204" y="10341"/>
                      <a:pt x="4861" y="5943"/>
                      <a:pt x="4359" y="1163"/>
                    </a:cubicBezTo>
                    <a:cubicBezTo>
                      <a:pt x="4359" y="1084"/>
                      <a:pt x="4346" y="1004"/>
                      <a:pt x="4333" y="938"/>
                    </a:cubicBezTo>
                    <a:cubicBezTo>
                      <a:pt x="4306" y="687"/>
                      <a:pt x="4280" y="436"/>
                      <a:pt x="4253" y="199"/>
                    </a:cubicBezTo>
                    <a:cubicBezTo>
                      <a:pt x="4253" y="133"/>
                      <a:pt x="4240" y="67"/>
                      <a:pt x="42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6" name="Google Shape;4396;p68"/>
              <p:cNvSpPr/>
              <p:nvPr/>
            </p:nvSpPr>
            <p:spPr>
              <a:xfrm>
                <a:off x="518100" y="2485675"/>
                <a:ext cx="51525" cy="54847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1939" extrusionOk="0">
                    <a:moveTo>
                      <a:pt x="102" y="0"/>
                    </a:moveTo>
                    <a:cubicBezTo>
                      <a:pt x="50" y="0"/>
                      <a:pt x="0" y="37"/>
                      <a:pt x="0" y="108"/>
                    </a:cubicBezTo>
                    <a:lnTo>
                      <a:pt x="1519" y="11558"/>
                    </a:lnTo>
                    <a:cubicBezTo>
                      <a:pt x="1479" y="11809"/>
                      <a:pt x="977" y="14860"/>
                      <a:pt x="1849" y="21846"/>
                    </a:cubicBezTo>
                    <a:cubicBezTo>
                      <a:pt x="1849" y="21899"/>
                      <a:pt x="1902" y="21938"/>
                      <a:pt x="1955" y="21938"/>
                    </a:cubicBezTo>
                    <a:lnTo>
                      <a:pt x="1968" y="21938"/>
                    </a:lnTo>
                    <a:cubicBezTo>
                      <a:pt x="2021" y="21938"/>
                      <a:pt x="2060" y="21886"/>
                      <a:pt x="2060" y="21820"/>
                    </a:cubicBezTo>
                    <a:cubicBezTo>
                      <a:pt x="1149" y="14582"/>
                      <a:pt x="1730" y="11611"/>
                      <a:pt x="1730" y="11585"/>
                    </a:cubicBezTo>
                    <a:cubicBezTo>
                      <a:pt x="1730" y="11571"/>
                      <a:pt x="1730" y="11558"/>
                      <a:pt x="1730" y="11545"/>
                    </a:cubicBezTo>
                    <a:lnTo>
                      <a:pt x="211" y="82"/>
                    </a:lnTo>
                    <a:cubicBezTo>
                      <a:pt x="193" y="27"/>
                      <a:pt x="147" y="0"/>
                      <a:pt x="1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7" name="Google Shape;4397;p68"/>
              <p:cNvSpPr/>
              <p:nvPr/>
            </p:nvSpPr>
            <p:spPr>
              <a:xfrm>
                <a:off x="563925" y="2390250"/>
                <a:ext cx="5160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2684" extrusionOk="0">
                    <a:moveTo>
                      <a:pt x="117" y="1"/>
                    </a:moveTo>
                    <a:cubicBezTo>
                      <a:pt x="60" y="1"/>
                      <a:pt x="1" y="46"/>
                      <a:pt x="16" y="122"/>
                    </a:cubicBezTo>
                    <a:cubicBezTo>
                      <a:pt x="16" y="175"/>
                      <a:pt x="227" y="1244"/>
                      <a:pt x="914" y="1997"/>
                    </a:cubicBezTo>
                    <a:cubicBezTo>
                      <a:pt x="1059" y="2155"/>
                      <a:pt x="1218" y="2288"/>
                      <a:pt x="1403" y="2406"/>
                    </a:cubicBezTo>
                    <a:cubicBezTo>
                      <a:pt x="1535" y="2499"/>
                      <a:pt x="1680" y="2565"/>
                      <a:pt x="1839" y="2618"/>
                    </a:cubicBezTo>
                    <a:cubicBezTo>
                      <a:pt x="1918" y="2644"/>
                      <a:pt x="1984" y="2671"/>
                      <a:pt x="2063" y="2684"/>
                    </a:cubicBezTo>
                    <a:cubicBezTo>
                      <a:pt x="2063" y="2605"/>
                      <a:pt x="2050" y="2538"/>
                      <a:pt x="2037" y="2459"/>
                    </a:cubicBezTo>
                    <a:lnTo>
                      <a:pt x="1931" y="2433"/>
                    </a:lnTo>
                    <a:cubicBezTo>
                      <a:pt x="1786" y="2380"/>
                      <a:pt x="1640" y="2314"/>
                      <a:pt x="1508" y="2235"/>
                    </a:cubicBezTo>
                    <a:cubicBezTo>
                      <a:pt x="1363" y="2142"/>
                      <a:pt x="1231" y="2023"/>
                      <a:pt x="1112" y="1905"/>
                    </a:cubicBezTo>
                    <a:cubicBezTo>
                      <a:pt x="425" y="1191"/>
                      <a:pt x="214" y="95"/>
                      <a:pt x="214" y="82"/>
                    </a:cubicBezTo>
                    <a:cubicBezTo>
                      <a:pt x="203" y="26"/>
                      <a:pt x="160" y="1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8" name="Google Shape;4398;p68"/>
              <p:cNvSpPr/>
              <p:nvPr/>
            </p:nvSpPr>
            <p:spPr>
              <a:xfrm>
                <a:off x="508525" y="2360275"/>
                <a:ext cx="12900" cy="11557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4623" extrusionOk="0">
                    <a:moveTo>
                      <a:pt x="159" y="0"/>
                    </a:moveTo>
                    <a:lnTo>
                      <a:pt x="0" y="26"/>
                    </a:lnTo>
                    <a:cubicBezTo>
                      <a:pt x="0" y="145"/>
                      <a:pt x="27" y="277"/>
                      <a:pt x="40" y="449"/>
                    </a:cubicBezTo>
                    <a:cubicBezTo>
                      <a:pt x="40" y="502"/>
                      <a:pt x="53" y="555"/>
                      <a:pt x="53" y="608"/>
                    </a:cubicBezTo>
                    <a:cubicBezTo>
                      <a:pt x="106" y="1334"/>
                      <a:pt x="211" y="2364"/>
                      <a:pt x="277" y="3421"/>
                    </a:cubicBezTo>
                    <a:cubicBezTo>
                      <a:pt x="291" y="3473"/>
                      <a:pt x="291" y="3526"/>
                      <a:pt x="291" y="3579"/>
                    </a:cubicBezTo>
                    <a:cubicBezTo>
                      <a:pt x="304" y="3909"/>
                      <a:pt x="330" y="4226"/>
                      <a:pt x="344" y="4543"/>
                    </a:cubicBezTo>
                    <a:cubicBezTo>
                      <a:pt x="344" y="4583"/>
                      <a:pt x="383" y="4622"/>
                      <a:pt x="436" y="4622"/>
                    </a:cubicBezTo>
                    <a:cubicBezTo>
                      <a:pt x="476" y="4622"/>
                      <a:pt x="515" y="4583"/>
                      <a:pt x="515" y="4530"/>
                    </a:cubicBezTo>
                    <a:cubicBezTo>
                      <a:pt x="502" y="4213"/>
                      <a:pt x="476" y="3870"/>
                      <a:pt x="449" y="3553"/>
                    </a:cubicBezTo>
                    <a:cubicBezTo>
                      <a:pt x="436" y="3487"/>
                      <a:pt x="436" y="3434"/>
                      <a:pt x="436" y="3381"/>
                    </a:cubicBezTo>
                    <a:cubicBezTo>
                      <a:pt x="370" y="2338"/>
                      <a:pt x="277" y="1307"/>
                      <a:pt x="211" y="581"/>
                    </a:cubicBezTo>
                    <a:cubicBezTo>
                      <a:pt x="211" y="528"/>
                      <a:pt x="198" y="475"/>
                      <a:pt x="198" y="423"/>
                    </a:cubicBezTo>
                    <a:cubicBezTo>
                      <a:pt x="185" y="264"/>
                      <a:pt x="172" y="119"/>
                      <a:pt x="1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9" name="Google Shape;4399;p68"/>
              <p:cNvSpPr/>
              <p:nvPr/>
            </p:nvSpPr>
            <p:spPr>
              <a:xfrm>
                <a:off x="490700" y="2362575"/>
                <a:ext cx="38300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532" h="3519" extrusionOk="0">
                    <a:moveTo>
                      <a:pt x="172" y="0"/>
                    </a:moveTo>
                    <a:lnTo>
                      <a:pt x="0" y="27"/>
                    </a:lnTo>
                    <a:cubicBezTo>
                      <a:pt x="13" y="133"/>
                      <a:pt x="26" y="278"/>
                      <a:pt x="40" y="423"/>
                    </a:cubicBezTo>
                    <a:cubicBezTo>
                      <a:pt x="53" y="476"/>
                      <a:pt x="66" y="529"/>
                      <a:pt x="66" y="595"/>
                    </a:cubicBezTo>
                    <a:cubicBezTo>
                      <a:pt x="158" y="1546"/>
                      <a:pt x="291" y="2866"/>
                      <a:pt x="357" y="3196"/>
                    </a:cubicBezTo>
                    <a:cubicBezTo>
                      <a:pt x="370" y="3315"/>
                      <a:pt x="449" y="3421"/>
                      <a:pt x="555" y="3474"/>
                    </a:cubicBezTo>
                    <a:cubicBezTo>
                      <a:pt x="624" y="3504"/>
                      <a:pt x="693" y="3518"/>
                      <a:pt x="768" y="3518"/>
                    </a:cubicBezTo>
                    <a:cubicBezTo>
                      <a:pt x="793" y="3518"/>
                      <a:pt x="819" y="3517"/>
                      <a:pt x="845" y="3513"/>
                    </a:cubicBezTo>
                    <a:cubicBezTo>
                      <a:pt x="898" y="3513"/>
                      <a:pt x="951" y="3500"/>
                      <a:pt x="1004" y="3487"/>
                    </a:cubicBezTo>
                    <a:cubicBezTo>
                      <a:pt x="1057" y="3474"/>
                      <a:pt x="1123" y="3461"/>
                      <a:pt x="1175" y="3447"/>
                    </a:cubicBezTo>
                    <a:cubicBezTo>
                      <a:pt x="1281" y="3421"/>
                      <a:pt x="1373" y="3381"/>
                      <a:pt x="1479" y="3329"/>
                    </a:cubicBezTo>
                    <a:cubicBezTo>
                      <a:pt x="1519" y="3315"/>
                      <a:pt x="1532" y="3249"/>
                      <a:pt x="1506" y="3210"/>
                    </a:cubicBezTo>
                    <a:cubicBezTo>
                      <a:pt x="1486" y="3180"/>
                      <a:pt x="1451" y="3165"/>
                      <a:pt x="1418" y="3165"/>
                    </a:cubicBezTo>
                    <a:cubicBezTo>
                      <a:pt x="1407" y="3165"/>
                      <a:pt x="1397" y="3167"/>
                      <a:pt x="1387" y="3170"/>
                    </a:cubicBezTo>
                    <a:cubicBezTo>
                      <a:pt x="1307" y="3210"/>
                      <a:pt x="1228" y="3249"/>
                      <a:pt x="1149" y="3276"/>
                    </a:cubicBezTo>
                    <a:cubicBezTo>
                      <a:pt x="1109" y="3289"/>
                      <a:pt x="1043" y="3302"/>
                      <a:pt x="990" y="3315"/>
                    </a:cubicBezTo>
                    <a:cubicBezTo>
                      <a:pt x="931" y="3335"/>
                      <a:pt x="868" y="3345"/>
                      <a:pt x="806" y="3345"/>
                    </a:cubicBezTo>
                    <a:cubicBezTo>
                      <a:pt x="743" y="3345"/>
                      <a:pt x="680" y="3335"/>
                      <a:pt x="621" y="3315"/>
                    </a:cubicBezTo>
                    <a:cubicBezTo>
                      <a:pt x="568" y="3289"/>
                      <a:pt x="528" y="3236"/>
                      <a:pt x="515" y="3170"/>
                    </a:cubicBezTo>
                    <a:cubicBezTo>
                      <a:pt x="449" y="2853"/>
                      <a:pt x="317" y="1519"/>
                      <a:pt x="225" y="568"/>
                    </a:cubicBezTo>
                    <a:cubicBezTo>
                      <a:pt x="225" y="516"/>
                      <a:pt x="211" y="463"/>
                      <a:pt x="211" y="410"/>
                    </a:cubicBezTo>
                    <a:cubicBezTo>
                      <a:pt x="198" y="251"/>
                      <a:pt x="185" y="119"/>
                      <a:pt x="1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0" name="Google Shape;4400;p68"/>
              <p:cNvSpPr/>
              <p:nvPr/>
            </p:nvSpPr>
            <p:spPr>
              <a:xfrm>
                <a:off x="376125" y="2414250"/>
                <a:ext cx="128450" cy="63080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25232" extrusionOk="0">
                    <a:moveTo>
                      <a:pt x="525" y="0"/>
                    </a:moveTo>
                    <a:cubicBezTo>
                      <a:pt x="321" y="0"/>
                      <a:pt x="142" y="27"/>
                      <a:pt x="0" y="86"/>
                    </a:cubicBezTo>
                    <a:cubicBezTo>
                      <a:pt x="0" y="86"/>
                      <a:pt x="66" y="760"/>
                      <a:pt x="172" y="1803"/>
                    </a:cubicBezTo>
                    <a:lnTo>
                      <a:pt x="185" y="2001"/>
                    </a:lnTo>
                    <a:lnTo>
                      <a:pt x="212" y="2212"/>
                    </a:lnTo>
                    <a:cubicBezTo>
                      <a:pt x="463" y="4827"/>
                      <a:pt x="885" y="9159"/>
                      <a:pt x="1163" y="11246"/>
                    </a:cubicBezTo>
                    <a:cubicBezTo>
                      <a:pt x="1163" y="11246"/>
                      <a:pt x="1123" y="15168"/>
                      <a:pt x="1281" y="18205"/>
                    </a:cubicBezTo>
                    <a:cubicBezTo>
                      <a:pt x="1413" y="21005"/>
                      <a:pt x="2391" y="24386"/>
                      <a:pt x="2536" y="25231"/>
                    </a:cubicBezTo>
                    <a:lnTo>
                      <a:pt x="5124" y="25231"/>
                    </a:lnTo>
                    <a:lnTo>
                      <a:pt x="5138" y="24862"/>
                    </a:lnTo>
                    <a:lnTo>
                      <a:pt x="5098" y="1446"/>
                    </a:lnTo>
                    <a:cubicBezTo>
                      <a:pt x="4306" y="1090"/>
                      <a:pt x="3513" y="760"/>
                      <a:pt x="2694" y="482"/>
                    </a:cubicBezTo>
                    <a:lnTo>
                      <a:pt x="2483" y="403"/>
                    </a:lnTo>
                    <a:lnTo>
                      <a:pt x="2100" y="284"/>
                    </a:lnTo>
                    <a:lnTo>
                      <a:pt x="1889" y="231"/>
                    </a:lnTo>
                    <a:cubicBezTo>
                      <a:pt x="1388" y="93"/>
                      <a:pt x="911" y="0"/>
                      <a:pt x="5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1" name="Google Shape;4401;p68"/>
              <p:cNvSpPr/>
              <p:nvPr/>
            </p:nvSpPr>
            <p:spPr>
              <a:xfrm>
                <a:off x="395925" y="2475150"/>
                <a:ext cx="53175" cy="5669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22677" extrusionOk="0">
                    <a:moveTo>
                      <a:pt x="104" y="1"/>
                    </a:moveTo>
                    <a:cubicBezTo>
                      <a:pt x="52" y="1"/>
                      <a:pt x="1" y="37"/>
                      <a:pt x="1" y="107"/>
                    </a:cubicBezTo>
                    <a:cubicBezTo>
                      <a:pt x="1" y="173"/>
                      <a:pt x="476" y="6868"/>
                      <a:pt x="714" y="8836"/>
                    </a:cubicBezTo>
                    <a:cubicBezTo>
                      <a:pt x="714" y="9074"/>
                      <a:pt x="582" y="14753"/>
                      <a:pt x="886" y="16813"/>
                    </a:cubicBezTo>
                    <a:cubicBezTo>
                      <a:pt x="1189" y="18886"/>
                      <a:pt x="1902" y="22558"/>
                      <a:pt x="1916" y="22584"/>
                    </a:cubicBezTo>
                    <a:cubicBezTo>
                      <a:pt x="1916" y="22637"/>
                      <a:pt x="1969" y="22676"/>
                      <a:pt x="2021" y="22676"/>
                    </a:cubicBezTo>
                    <a:lnTo>
                      <a:pt x="2035" y="22676"/>
                    </a:lnTo>
                    <a:cubicBezTo>
                      <a:pt x="2101" y="22663"/>
                      <a:pt x="2127" y="22610"/>
                      <a:pt x="2127" y="22558"/>
                    </a:cubicBezTo>
                    <a:cubicBezTo>
                      <a:pt x="2127" y="22518"/>
                      <a:pt x="1401" y="18860"/>
                      <a:pt x="1097" y="16773"/>
                    </a:cubicBezTo>
                    <a:cubicBezTo>
                      <a:pt x="780" y="14700"/>
                      <a:pt x="925" y="8889"/>
                      <a:pt x="925" y="8836"/>
                    </a:cubicBezTo>
                    <a:lnTo>
                      <a:pt x="925" y="8823"/>
                    </a:lnTo>
                    <a:cubicBezTo>
                      <a:pt x="687" y="6868"/>
                      <a:pt x="212" y="159"/>
                      <a:pt x="212" y="93"/>
                    </a:cubicBezTo>
                    <a:cubicBezTo>
                      <a:pt x="199" y="31"/>
                      <a:pt x="151" y="1"/>
                      <a:pt x="1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2" name="Google Shape;4402;p68"/>
              <p:cNvSpPr/>
              <p:nvPr/>
            </p:nvSpPr>
            <p:spPr>
              <a:xfrm>
                <a:off x="415400" y="3061525"/>
                <a:ext cx="98750" cy="86200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3448" extrusionOk="0">
                    <a:moveTo>
                      <a:pt x="2418" y="1"/>
                    </a:moveTo>
                    <a:cubicBezTo>
                      <a:pt x="1718" y="1"/>
                      <a:pt x="1599" y="133"/>
                      <a:pt x="1480" y="410"/>
                    </a:cubicBezTo>
                    <a:cubicBezTo>
                      <a:pt x="1467" y="436"/>
                      <a:pt x="1322" y="885"/>
                      <a:pt x="1308" y="912"/>
                    </a:cubicBezTo>
                    <a:cubicBezTo>
                      <a:pt x="1163" y="1176"/>
                      <a:pt x="1440" y="1057"/>
                      <a:pt x="701" y="1625"/>
                    </a:cubicBezTo>
                    <a:cubicBezTo>
                      <a:pt x="278" y="1982"/>
                      <a:pt x="14" y="2510"/>
                      <a:pt x="14" y="3078"/>
                    </a:cubicBezTo>
                    <a:cubicBezTo>
                      <a:pt x="1" y="3197"/>
                      <a:pt x="1" y="3329"/>
                      <a:pt x="14" y="3448"/>
                    </a:cubicBezTo>
                    <a:lnTo>
                      <a:pt x="3936" y="3448"/>
                    </a:lnTo>
                    <a:cubicBezTo>
                      <a:pt x="3936" y="3448"/>
                      <a:pt x="3950" y="3368"/>
                      <a:pt x="3950" y="3249"/>
                    </a:cubicBezTo>
                    <a:lnTo>
                      <a:pt x="3950" y="3065"/>
                    </a:lnTo>
                    <a:lnTo>
                      <a:pt x="3950" y="3025"/>
                    </a:lnTo>
                    <a:cubicBezTo>
                      <a:pt x="3950" y="2787"/>
                      <a:pt x="3936" y="2563"/>
                      <a:pt x="3910" y="2338"/>
                    </a:cubicBezTo>
                    <a:cubicBezTo>
                      <a:pt x="3870" y="2114"/>
                      <a:pt x="3818" y="1823"/>
                      <a:pt x="3765" y="1559"/>
                    </a:cubicBezTo>
                    <a:cubicBezTo>
                      <a:pt x="3738" y="1453"/>
                      <a:pt x="3712" y="1348"/>
                      <a:pt x="3686" y="1242"/>
                    </a:cubicBezTo>
                    <a:cubicBezTo>
                      <a:pt x="3646" y="1057"/>
                      <a:pt x="3593" y="872"/>
                      <a:pt x="3540" y="687"/>
                    </a:cubicBezTo>
                    <a:cubicBezTo>
                      <a:pt x="3435" y="450"/>
                      <a:pt x="3355" y="1"/>
                      <a:pt x="24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3" name="Google Shape;4403;p68"/>
              <p:cNvSpPr/>
              <p:nvPr/>
            </p:nvSpPr>
            <p:spPr>
              <a:xfrm>
                <a:off x="497950" y="3092575"/>
                <a:ext cx="16200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648" h="2008" extrusionOk="0">
                    <a:moveTo>
                      <a:pt x="384" y="0"/>
                    </a:moveTo>
                    <a:cubicBezTo>
                      <a:pt x="370" y="40"/>
                      <a:pt x="1" y="832"/>
                      <a:pt x="238" y="1492"/>
                    </a:cubicBezTo>
                    <a:cubicBezTo>
                      <a:pt x="318" y="1704"/>
                      <a:pt x="463" y="1889"/>
                      <a:pt x="648" y="2007"/>
                    </a:cubicBezTo>
                    <a:lnTo>
                      <a:pt x="648" y="1823"/>
                    </a:lnTo>
                    <a:lnTo>
                      <a:pt x="648" y="1783"/>
                    </a:lnTo>
                    <a:cubicBezTo>
                      <a:pt x="542" y="1677"/>
                      <a:pt x="463" y="1558"/>
                      <a:pt x="410" y="1413"/>
                    </a:cubicBezTo>
                    <a:cubicBezTo>
                      <a:pt x="265" y="1030"/>
                      <a:pt x="370" y="581"/>
                      <a:pt x="450" y="317"/>
                    </a:cubicBezTo>
                    <a:cubicBezTo>
                      <a:pt x="436" y="211"/>
                      <a:pt x="410" y="106"/>
                      <a:pt x="3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4" name="Google Shape;4404;p68"/>
              <p:cNvSpPr/>
              <p:nvPr/>
            </p:nvSpPr>
            <p:spPr>
              <a:xfrm>
                <a:off x="415400" y="3138125"/>
                <a:ext cx="987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384" extrusionOk="0">
                    <a:moveTo>
                      <a:pt x="3950" y="1"/>
                    </a:moveTo>
                    <a:lnTo>
                      <a:pt x="14" y="14"/>
                    </a:lnTo>
                    <a:cubicBezTo>
                      <a:pt x="1" y="133"/>
                      <a:pt x="1" y="265"/>
                      <a:pt x="14" y="384"/>
                    </a:cubicBezTo>
                    <a:lnTo>
                      <a:pt x="3923" y="384"/>
                    </a:lnTo>
                    <a:cubicBezTo>
                      <a:pt x="3923" y="384"/>
                      <a:pt x="3950" y="225"/>
                      <a:pt x="39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5" name="Google Shape;4405;p68"/>
              <p:cNvSpPr/>
              <p:nvPr/>
            </p:nvSpPr>
            <p:spPr>
              <a:xfrm>
                <a:off x="451725" y="3085125"/>
                <a:ext cx="31075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85" extrusionOk="0">
                    <a:moveTo>
                      <a:pt x="565" y="0"/>
                    </a:moveTo>
                    <a:cubicBezTo>
                      <a:pt x="408" y="0"/>
                      <a:pt x="250" y="17"/>
                      <a:pt x="93" y="47"/>
                    </a:cubicBezTo>
                    <a:cubicBezTo>
                      <a:pt x="40" y="74"/>
                      <a:pt x="1" y="126"/>
                      <a:pt x="14" y="192"/>
                    </a:cubicBezTo>
                    <a:cubicBezTo>
                      <a:pt x="37" y="238"/>
                      <a:pt x="80" y="274"/>
                      <a:pt x="134" y="274"/>
                    </a:cubicBezTo>
                    <a:cubicBezTo>
                      <a:pt x="142" y="274"/>
                      <a:pt x="150" y="273"/>
                      <a:pt x="159" y="272"/>
                    </a:cubicBezTo>
                    <a:cubicBezTo>
                      <a:pt x="304" y="240"/>
                      <a:pt x="449" y="224"/>
                      <a:pt x="594" y="224"/>
                    </a:cubicBezTo>
                    <a:cubicBezTo>
                      <a:pt x="753" y="224"/>
                      <a:pt x="912" y="243"/>
                      <a:pt x="1070" y="285"/>
                    </a:cubicBezTo>
                    <a:lnTo>
                      <a:pt x="1097" y="285"/>
                    </a:lnTo>
                    <a:cubicBezTo>
                      <a:pt x="1216" y="285"/>
                      <a:pt x="1242" y="100"/>
                      <a:pt x="1123" y="74"/>
                    </a:cubicBezTo>
                    <a:cubicBezTo>
                      <a:pt x="937" y="23"/>
                      <a:pt x="751" y="0"/>
                      <a:pt x="5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6" name="Google Shape;4406;p68"/>
              <p:cNvSpPr/>
              <p:nvPr/>
            </p:nvSpPr>
            <p:spPr>
              <a:xfrm>
                <a:off x="453375" y="3074400"/>
                <a:ext cx="31075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92" extrusionOk="0">
                    <a:moveTo>
                      <a:pt x="559" y="0"/>
                    </a:moveTo>
                    <a:cubicBezTo>
                      <a:pt x="402" y="0"/>
                      <a:pt x="245" y="17"/>
                      <a:pt x="93" y="53"/>
                    </a:cubicBezTo>
                    <a:cubicBezTo>
                      <a:pt x="27" y="67"/>
                      <a:pt x="1" y="133"/>
                      <a:pt x="14" y="199"/>
                    </a:cubicBezTo>
                    <a:cubicBezTo>
                      <a:pt x="25" y="245"/>
                      <a:pt x="77" y="281"/>
                      <a:pt x="125" y="281"/>
                    </a:cubicBezTo>
                    <a:cubicBezTo>
                      <a:pt x="132" y="281"/>
                      <a:pt x="139" y="280"/>
                      <a:pt x="146" y="278"/>
                    </a:cubicBezTo>
                    <a:cubicBezTo>
                      <a:pt x="285" y="242"/>
                      <a:pt x="427" y="225"/>
                      <a:pt x="568" y="225"/>
                    </a:cubicBezTo>
                    <a:cubicBezTo>
                      <a:pt x="735" y="225"/>
                      <a:pt x="900" y="248"/>
                      <a:pt x="1057" y="291"/>
                    </a:cubicBezTo>
                    <a:lnTo>
                      <a:pt x="1084" y="291"/>
                    </a:lnTo>
                    <a:cubicBezTo>
                      <a:pt x="1216" y="291"/>
                      <a:pt x="1242" y="106"/>
                      <a:pt x="1110" y="67"/>
                    </a:cubicBezTo>
                    <a:cubicBezTo>
                      <a:pt x="931" y="24"/>
                      <a:pt x="745" y="0"/>
                      <a:pt x="5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7" name="Google Shape;4407;p68"/>
              <p:cNvSpPr/>
              <p:nvPr/>
            </p:nvSpPr>
            <p:spPr>
              <a:xfrm>
                <a:off x="446750" y="3093875"/>
                <a:ext cx="31075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92" extrusionOk="0">
                    <a:moveTo>
                      <a:pt x="599" y="0"/>
                    </a:moveTo>
                    <a:cubicBezTo>
                      <a:pt x="442" y="0"/>
                      <a:pt x="285" y="17"/>
                      <a:pt x="134" y="54"/>
                    </a:cubicBezTo>
                    <a:cubicBezTo>
                      <a:pt x="1" y="90"/>
                      <a:pt x="34" y="270"/>
                      <a:pt x="151" y="270"/>
                    </a:cubicBezTo>
                    <a:cubicBezTo>
                      <a:pt x="162" y="270"/>
                      <a:pt x="174" y="268"/>
                      <a:pt x="186" y="265"/>
                    </a:cubicBezTo>
                    <a:cubicBezTo>
                      <a:pt x="318" y="236"/>
                      <a:pt x="449" y="223"/>
                      <a:pt x="580" y="223"/>
                    </a:cubicBezTo>
                    <a:cubicBezTo>
                      <a:pt x="753" y="223"/>
                      <a:pt x="925" y="246"/>
                      <a:pt x="1098" y="291"/>
                    </a:cubicBezTo>
                    <a:lnTo>
                      <a:pt x="1124" y="291"/>
                    </a:lnTo>
                    <a:cubicBezTo>
                      <a:pt x="1177" y="291"/>
                      <a:pt x="1217" y="252"/>
                      <a:pt x="1230" y="212"/>
                    </a:cubicBezTo>
                    <a:cubicBezTo>
                      <a:pt x="1243" y="146"/>
                      <a:pt x="1217" y="80"/>
                      <a:pt x="1151" y="67"/>
                    </a:cubicBezTo>
                    <a:cubicBezTo>
                      <a:pt x="972" y="24"/>
                      <a:pt x="785" y="0"/>
                      <a:pt x="5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8" name="Google Shape;4408;p68"/>
              <p:cNvSpPr/>
              <p:nvPr/>
            </p:nvSpPr>
            <p:spPr>
              <a:xfrm>
                <a:off x="442825" y="3104000"/>
                <a:ext cx="30400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283" extrusionOk="0">
                    <a:moveTo>
                      <a:pt x="581" y="0"/>
                    </a:moveTo>
                    <a:cubicBezTo>
                      <a:pt x="416" y="0"/>
                      <a:pt x="251" y="20"/>
                      <a:pt x="93" y="58"/>
                    </a:cubicBezTo>
                    <a:cubicBezTo>
                      <a:pt x="26" y="71"/>
                      <a:pt x="0" y="137"/>
                      <a:pt x="13" y="190"/>
                    </a:cubicBezTo>
                    <a:cubicBezTo>
                      <a:pt x="24" y="245"/>
                      <a:pt x="72" y="273"/>
                      <a:pt x="118" y="273"/>
                    </a:cubicBezTo>
                    <a:cubicBezTo>
                      <a:pt x="127" y="273"/>
                      <a:pt x="137" y="272"/>
                      <a:pt x="145" y="269"/>
                    </a:cubicBezTo>
                    <a:cubicBezTo>
                      <a:pt x="290" y="238"/>
                      <a:pt x="438" y="221"/>
                      <a:pt x="585" y="221"/>
                    </a:cubicBezTo>
                    <a:cubicBezTo>
                      <a:pt x="746" y="221"/>
                      <a:pt x="905" y="241"/>
                      <a:pt x="1057" y="283"/>
                    </a:cubicBezTo>
                    <a:lnTo>
                      <a:pt x="1083" y="283"/>
                    </a:lnTo>
                    <a:cubicBezTo>
                      <a:pt x="1136" y="283"/>
                      <a:pt x="1175" y="256"/>
                      <a:pt x="1189" y="203"/>
                    </a:cubicBezTo>
                    <a:cubicBezTo>
                      <a:pt x="1215" y="151"/>
                      <a:pt x="1175" y="84"/>
                      <a:pt x="1109" y="71"/>
                    </a:cubicBezTo>
                    <a:cubicBezTo>
                      <a:pt x="938" y="23"/>
                      <a:pt x="759" y="0"/>
                      <a:pt x="5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9" name="Google Shape;4409;p68"/>
              <p:cNvSpPr/>
              <p:nvPr/>
            </p:nvSpPr>
            <p:spPr>
              <a:xfrm>
                <a:off x="380750" y="2408575"/>
                <a:ext cx="69025" cy="61650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2466" extrusionOk="0">
                    <a:moveTo>
                      <a:pt x="2645" y="1"/>
                    </a:moveTo>
                    <a:cubicBezTo>
                      <a:pt x="2602" y="1"/>
                      <a:pt x="2559" y="34"/>
                      <a:pt x="2549" y="75"/>
                    </a:cubicBezTo>
                    <a:cubicBezTo>
                      <a:pt x="2470" y="260"/>
                      <a:pt x="2391" y="445"/>
                      <a:pt x="2298" y="630"/>
                    </a:cubicBezTo>
                    <a:cubicBezTo>
                      <a:pt x="2193" y="815"/>
                      <a:pt x="2087" y="1000"/>
                      <a:pt x="1968" y="1172"/>
                    </a:cubicBezTo>
                    <a:cubicBezTo>
                      <a:pt x="1677" y="1581"/>
                      <a:pt x="1294" y="1990"/>
                      <a:pt x="806" y="2162"/>
                    </a:cubicBezTo>
                    <a:cubicBezTo>
                      <a:pt x="641" y="2223"/>
                      <a:pt x="459" y="2255"/>
                      <a:pt x="279" y="2255"/>
                    </a:cubicBezTo>
                    <a:cubicBezTo>
                      <a:pt x="185" y="2255"/>
                      <a:pt x="91" y="2246"/>
                      <a:pt x="0" y="2228"/>
                    </a:cubicBezTo>
                    <a:lnTo>
                      <a:pt x="0" y="2228"/>
                    </a:lnTo>
                    <a:lnTo>
                      <a:pt x="27" y="2439"/>
                    </a:lnTo>
                    <a:cubicBezTo>
                      <a:pt x="123" y="2457"/>
                      <a:pt x="220" y="2466"/>
                      <a:pt x="317" y="2466"/>
                    </a:cubicBezTo>
                    <a:cubicBezTo>
                      <a:pt x="509" y="2466"/>
                      <a:pt x="700" y="2431"/>
                      <a:pt x="885" y="2360"/>
                    </a:cubicBezTo>
                    <a:cubicBezTo>
                      <a:pt x="1427" y="2162"/>
                      <a:pt x="1836" y="1726"/>
                      <a:pt x="2140" y="1290"/>
                    </a:cubicBezTo>
                    <a:cubicBezTo>
                      <a:pt x="2272" y="1106"/>
                      <a:pt x="2391" y="907"/>
                      <a:pt x="2496" y="696"/>
                    </a:cubicBezTo>
                    <a:cubicBezTo>
                      <a:pt x="2589" y="511"/>
                      <a:pt x="2668" y="326"/>
                      <a:pt x="2747" y="141"/>
                    </a:cubicBezTo>
                    <a:cubicBezTo>
                      <a:pt x="2760" y="89"/>
                      <a:pt x="2734" y="23"/>
                      <a:pt x="2681" y="9"/>
                    </a:cubicBezTo>
                    <a:cubicBezTo>
                      <a:pt x="2670" y="4"/>
                      <a:pt x="2657" y="1"/>
                      <a:pt x="2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0" name="Google Shape;4410;p68"/>
              <p:cNvSpPr/>
              <p:nvPr/>
            </p:nvSpPr>
            <p:spPr>
              <a:xfrm>
                <a:off x="371175" y="1960100"/>
                <a:ext cx="202750" cy="385975"/>
              </a:xfrm>
              <a:custGeom>
                <a:avLst/>
                <a:gdLst/>
                <a:ahLst/>
                <a:cxnLst/>
                <a:rect l="l" t="t" r="r" b="b"/>
                <a:pathLst>
                  <a:path w="8110" h="15439" extrusionOk="0">
                    <a:moveTo>
                      <a:pt x="3038" y="1"/>
                    </a:moveTo>
                    <a:cubicBezTo>
                      <a:pt x="2853" y="133"/>
                      <a:pt x="2655" y="265"/>
                      <a:pt x="2457" y="357"/>
                    </a:cubicBezTo>
                    <a:lnTo>
                      <a:pt x="2338" y="423"/>
                    </a:lnTo>
                    <a:cubicBezTo>
                      <a:pt x="2245" y="463"/>
                      <a:pt x="2153" y="516"/>
                      <a:pt x="2034" y="555"/>
                    </a:cubicBezTo>
                    <a:cubicBezTo>
                      <a:pt x="1638" y="701"/>
                      <a:pt x="1413" y="661"/>
                      <a:pt x="1281" y="1084"/>
                    </a:cubicBezTo>
                    <a:cubicBezTo>
                      <a:pt x="1162" y="1506"/>
                      <a:pt x="1044" y="1969"/>
                      <a:pt x="938" y="2418"/>
                    </a:cubicBezTo>
                    <a:cubicBezTo>
                      <a:pt x="727" y="3276"/>
                      <a:pt x="555" y="4161"/>
                      <a:pt x="410" y="5046"/>
                    </a:cubicBezTo>
                    <a:cubicBezTo>
                      <a:pt x="132" y="6789"/>
                      <a:pt x="0" y="8559"/>
                      <a:pt x="0" y="10328"/>
                    </a:cubicBezTo>
                    <a:cubicBezTo>
                      <a:pt x="0" y="11372"/>
                      <a:pt x="79" y="12507"/>
                      <a:pt x="740" y="13326"/>
                    </a:cubicBezTo>
                    <a:cubicBezTo>
                      <a:pt x="1400" y="14145"/>
                      <a:pt x="2430" y="14462"/>
                      <a:pt x="3421" y="14726"/>
                    </a:cubicBezTo>
                    <a:cubicBezTo>
                      <a:pt x="4160" y="14924"/>
                      <a:pt x="4913" y="15122"/>
                      <a:pt x="5666" y="15307"/>
                    </a:cubicBezTo>
                    <a:cubicBezTo>
                      <a:pt x="5958" y="15376"/>
                      <a:pt x="6281" y="15438"/>
                      <a:pt x="6589" y="15438"/>
                    </a:cubicBezTo>
                    <a:cubicBezTo>
                      <a:pt x="6935" y="15438"/>
                      <a:pt x="7263" y="15360"/>
                      <a:pt x="7515" y="15122"/>
                    </a:cubicBezTo>
                    <a:cubicBezTo>
                      <a:pt x="7845" y="14805"/>
                      <a:pt x="7871" y="14343"/>
                      <a:pt x="7858" y="13920"/>
                    </a:cubicBezTo>
                    <a:cubicBezTo>
                      <a:pt x="7845" y="13564"/>
                      <a:pt x="7871" y="13194"/>
                      <a:pt x="7898" y="12851"/>
                    </a:cubicBezTo>
                    <a:cubicBezTo>
                      <a:pt x="7964" y="11741"/>
                      <a:pt x="7819" y="10592"/>
                      <a:pt x="7805" y="9483"/>
                    </a:cubicBezTo>
                    <a:cubicBezTo>
                      <a:pt x="7792" y="7238"/>
                      <a:pt x="7871" y="4993"/>
                      <a:pt x="8056" y="2761"/>
                    </a:cubicBezTo>
                    <a:cubicBezTo>
                      <a:pt x="8109" y="2404"/>
                      <a:pt x="8096" y="2035"/>
                      <a:pt x="8017" y="1678"/>
                    </a:cubicBezTo>
                    <a:cubicBezTo>
                      <a:pt x="7832" y="1018"/>
                      <a:pt x="7277" y="991"/>
                      <a:pt x="6722" y="780"/>
                    </a:cubicBezTo>
                    <a:cubicBezTo>
                      <a:pt x="6670" y="767"/>
                      <a:pt x="6617" y="740"/>
                      <a:pt x="6577" y="714"/>
                    </a:cubicBezTo>
                    <a:lnTo>
                      <a:pt x="6471" y="674"/>
                    </a:lnTo>
                    <a:cubicBezTo>
                      <a:pt x="6141" y="529"/>
                      <a:pt x="5864" y="291"/>
                      <a:pt x="56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1" name="Google Shape;4411;p68"/>
              <p:cNvSpPr/>
              <p:nvPr/>
            </p:nvSpPr>
            <p:spPr>
              <a:xfrm>
                <a:off x="455700" y="2026800"/>
                <a:ext cx="68700" cy="309725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389" extrusionOk="0">
                    <a:moveTo>
                      <a:pt x="1492" y="0"/>
                    </a:moveTo>
                    <a:lnTo>
                      <a:pt x="938" y="14"/>
                    </a:lnTo>
                    <a:lnTo>
                      <a:pt x="859" y="766"/>
                    </a:lnTo>
                    <a:lnTo>
                      <a:pt x="832" y="1083"/>
                    </a:lnTo>
                    <a:lnTo>
                      <a:pt x="753" y="1797"/>
                    </a:lnTo>
                    <a:lnTo>
                      <a:pt x="726" y="2114"/>
                    </a:lnTo>
                    <a:lnTo>
                      <a:pt x="660" y="2840"/>
                    </a:lnTo>
                    <a:lnTo>
                      <a:pt x="621" y="3157"/>
                    </a:lnTo>
                    <a:lnTo>
                      <a:pt x="555" y="3870"/>
                    </a:lnTo>
                    <a:lnTo>
                      <a:pt x="515" y="4200"/>
                    </a:lnTo>
                    <a:lnTo>
                      <a:pt x="449" y="4913"/>
                    </a:lnTo>
                    <a:lnTo>
                      <a:pt x="410" y="5230"/>
                    </a:lnTo>
                    <a:lnTo>
                      <a:pt x="343" y="5957"/>
                    </a:lnTo>
                    <a:lnTo>
                      <a:pt x="317" y="6274"/>
                    </a:lnTo>
                    <a:lnTo>
                      <a:pt x="238" y="6987"/>
                    </a:lnTo>
                    <a:lnTo>
                      <a:pt x="211" y="7304"/>
                    </a:lnTo>
                    <a:lnTo>
                      <a:pt x="132" y="8030"/>
                    </a:lnTo>
                    <a:lnTo>
                      <a:pt x="106" y="8347"/>
                    </a:lnTo>
                    <a:lnTo>
                      <a:pt x="27" y="9060"/>
                    </a:lnTo>
                    <a:lnTo>
                      <a:pt x="0" y="9377"/>
                    </a:lnTo>
                    <a:lnTo>
                      <a:pt x="0" y="9430"/>
                    </a:lnTo>
                    <a:lnTo>
                      <a:pt x="198" y="9826"/>
                    </a:lnTo>
                    <a:lnTo>
                      <a:pt x="304" y="10011"/>
                    </a:lnTo>
                    <a:lnTo>
                      <a:pt x="528" y="10434"/>
                    </a:lnTo>
                    <a:lnTo>
                      <a:pt x="621" y="10632"/>
                    </a:lnTo>
                    <a:lnTo>
                      <a:pt x="845" y="11054"/>
                    </a:lnTo>
                    <a:lnTo>
                      <a:pt x="938" y="11239"/>
                    </a:lnTo>
                    <a:lnTo>
                      <a:pt x="1162" y="11662"/>
                    </a:lnTo>
                    <a:lnTo>
                      <a:pt x="1255" y="11860"/>
                    </a:lnTo>
                    <a:lnTo>
                      <a:pt x="1532" y="12388"/>
                    </a:lnTo>
                    <a:lnTo>
                      <a:pt x="2100" y="11015"/>
                    </a:lnTo>
                    <a:lnTo>
                      <a:pt x="2298" y="10526"/>
                    </a:lnTo>
                    <a:lnTo>
                      <a:pt x="2747" y="9443"/>
                    </a:lnTo>
                    <a:lnTo>
                      <a:pt x="2747" y="9430"/>
                    </a:lnTo>
                    <a:lnTo>
                      <a:pt x="2721" y="9179"/>
                    </a:lnTo>
                    <a:lnTo>
                      <a:pt x="2641" y="8598"/>
                    </a:lnTo>
                    <a:lnTo>
                      <a:pt x="2602" y="8347"/>
                    </a:lnTo>
                    <a:lnTo>
                      <a:pt x="2523" y="7779"/>
                    </a:lnTo>
                    <a:lnTo>
                      <a:pt x="2496" y="7528"/>
                    </a:lnTo>
                    <a:lnTo>
                      <a:pt x="2417" y="6960"/>
                    </a:lnTo>
                    <a:lnTo>
                      <a:pt x="2390" y="6709"/>
                    </a:lnTo>
                    <a:lnTo>
                      <a:pt x="2311" y="6128"/>
                    </a:lnTo>
                    <a:lnTo>
                      <a:pt x="2272" y="5877"/>
                    </a:lnTo>
                    <a:lnTo>
                      <a:pt x="2192" y="5309"/>
                    </a:lnTo>
                    <a:lnTo>
                      <a:pt x="2166" y="5059"/>
                    </a:lnTo>
                    <a:lnTo>
                      <a:pt x="2087" y="4491"/>
                    </a:lnTo>
                    <a:lnTo>
                      <a:pt x="2047" y="4240"/>
                    </a:lnTo>
                    <a:lnTo>
                      <a:pt x="1981" y="3659"/>
                    </a:lnTo>
                    <a:lnTo>
                      <a:pt x="1941" y="3408"/>
                    </a:lnTo>
                    <a:lnTo>
                      <a:pt x="1862" y="2840"/>
                    </a:lnTo>
                    <a:lnTo>
                      <a:pt x="1836" y="2589"/>
                    </a:lnTo>
                    <a:lnTo>
                      <a:pt x="1757" y="2021"/>
                    </a:lnTo>
                    <a:lnTo>
                      <a:pt x="1717" y="1770"/>
                    </a:lnTo>
                    <a:lnTo>
                      <a:pt x="1651" y="1189"/>
                    </a:lnTo>
                    <a:lnTo>
                      <a:pt x="1611" y="938"/>
                    </a:lnTo>
                    <a:lnTo>
                      <a:pt x="1532" y="370"/>
                    </a:lnTo>
                    <a:lnTo>
                      <a:pt x="1506" y="119"/>
                    </a:lnTo>
                    <a:lnTo>
                      <a:pt x="149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2" name="Google Shape;4412;p68"/>
              <p:cNvSpPr/>
              <p:nvPr/>
            </p:nvSpPr>
            <p:spPr>
              <a:xfrm>
                <a:off x="342450" y="1973975"/>
                <a:ext cx="2737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0949" h="17499" extrusionOk="0">
                    <a:moveTo>
                      <a:pt x="3183" y="0"/>
                    </a:moveTo>
                    <a:cubicBezTo>
                      <a:pt x="2866" y="119"/>
                      <a:pt x="2536" y="199"/>
                      <a:pt x="2206" y="265"/>
                    </a:cubicBezTo>
                    <a:cubicBezTo>
                      <a:pt x="1030" y="449"/>
                      <a:pt x="357" y="1691"/>
                      <a:pt x="238" y="3711"/>
                    </a:cubicBezTo>
                    <a:cubicBezTo>
                      <a:pt x="172" y="4728"/>
                      <a:pt x="106" y="5692"/>
                      <a:pt x="66" y="6617"/>
                    </a:cubicBezTo>
                    <a:lnTo>
                      <a:pt x="66" y="6802"/>
                    </a:lnTo>
                    <a:cubicBezTo>
                      <a:pt x="0" y="7885"/>
                      <a:pt x="0" y="8981"/>
                      <a:pt x="66" y="10064"/>
                    </a:cubicBezTo>
                    <a:cubicBezTo>
                      <a:pt x="80" y="10288"/>
                      <a:pt x="106" y="10513"/>
                      <a:pt x="119" y="10724"/>
                    </a:cubicBezTo>
                    <a:cubicBezTo>
                      <a:pt x="238" y="11833"/>
                      <a:pt x="661" y="15558"/>
                      <a:pt x="1044" y="16601"/>
                    </a:cubicBezTo>
                    <a:cubicBezTo>
                      <a:pt x="2310" y="17193"/>
                      <a:pt x="3693" y="17498"/>
                      <a:pt x="5088" y="17498"/>
                    </a:cubicBezTo>
                    <a:cubicBezTo>
                      <a:pt x="5250" y="17498"/>
                      <a:pt x="5412" y="17494"/>
                      <a:pt x="5573" y="17486"/>
                    </a:cubicBezTo>
                    <a:lnTo>
                      <a:pt x="7158" y="17301"/>
                    </a:lnTo>
                    <a:cubicBezTo>
                      <a:pt x="8730" y="16997"/>
                      <a:pt x="10103" y="16363"/>
                      <a:pt x="10948" y="15558"/>
                    </a:cubicBezTo>
                    <a:cubicBezTo>
                      <a:pt x="10803" y="14990"/>
                      <a:pt x="10658" y="14263"/>
                      <a:pt x="10513" y="13497"/>
                    </a:cubicBezTo>
                    <a:cubicBezTo>
                      <a:pt x="10473" y="13313"/>
                      <a:pt x="10433" y="13128"/>
                      <a:pt x="10407" y="12943"/>
                    </a:cubicBezTo>
                    <a:cubicBezTo>
                      <a:pt x="10183" y="11781"/>
                      <a:pt x="9998" y="10618"/>
                      <a:pt x="9905" y="9945"/>
                    </a:cubicBezTo>
                    <a:cubicBezTo>
                      <a:pt x="9879" y="9720"/>
                      <a:pt x="9852" y="9496"/>
                      <a:pt x="9826" y="9285"/>
                    </a:cubicBezTo>
                    <a:cubicBezTo>
                      <a:pt x="9800" y="9073"/>
                      <a:pt x="9773" y="8875"/>
                      <a:pt x="9747" y="8677"/>
                    </a:cubicBezTo>
                    <a:cubicBezTo>
                      <a:pt x="9733" y="8439"/>
                      <a:pt x="9707" y="8228"/>
                      <a:pt x="9694" y="8017"/>
                    </a:cubicBezTo>
                    <a:cubicBezTo>
                      <a:pt x="9681" y="7805"/>
                      <a:pt x="9654" y="7555"/>
                      <a:pt x="9654" y="7343"/>
                    </a:cubicBezTo>
                    <a:cubicBezTo>
                      <a:pt x="9641" y="7119"/>
                      <a:pt x="9628" y="6894"/>
                      <a:pt x="9628" y="6670"/>
                    </a:cubicBezTo>
                    <a:cubicBezTo>
                      <a:pt x="9562" y="3751"/>
                      <a:pt x="10103" y="2298"/>
                      <a:pt x="9958" y="1598"/>
                    </a:cubicBezTo>
                    <a:cubicBezTo>
                      <a:pt x="9747" y="542"/>
                      <a:pt x="8769" y="555"/>
                      <a:pt x="7871" y="225"/>
                    </a:cubicBezTo>
                    <a:lnTo>
                      <a:pt x="7832" y="251"/>
                    </a:lnTo>
                    <a:lnTo>
                      <a:pt x="5904" y="8836"/>
                    </a:lnTo>
                    <a:lnTo>
                      <a:pt x="3236" y="14"/>
                    </a:lnTo>
                    <a:lnTo>
                      <a:pt x="318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3" name="Google Shape;4413;p68"/>
              <p:cNvSpPr/>
              <p:nvPr/>
            </p:nvSpPr>
            <p:spPr>
              <a:xfrm>
                <a:off x="547475" y="2282675"/>
                <a:ext cx="5780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150" extrusionOk="0">
                    <a:moveTo>
                      <a:pt x="119" y="1"/>
                    </a:moveTo>
                    <a:lnTo>
                      <a:pt x="1" y="463"/>
                    </a:lnTo>
                    <a:cubicBezTo>
                      <a:pt x="753" y="740"/>
                      <a:pt x="1519" y="978"/>
                      <a:pt x="2312" y="1149"/>
                    </a:cubicBezTo>
                    <a:cubicBezTo>
                      <a:pt x="2272" y="965"/>
                      <a:pt x="2232" y="780"/>
                      <a:pt x="2206" y="595"/>
                    </a:cubicBezTo>
                    <a:cubicBezTo>
                      <a:pt x="1242" y="357"/>
                      <a:pt x="119" y="1"/>
                      <a:pt x="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4" name="Google Shape;4414;p68"/>
              <p:cNvSpPr/>
              <p:nvPr/>
            </p:nvSpPr>
            <p:spPr>
              <a:xfrm>
                <a:off x="363250" y="2294225"/>
                <a:ext cx="74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929" extrusionOk="0">
                    <a:moveTo>
                      <a:pt x="2774" y="1"/>
                    </a:moveTo>
                    <a:cubicBezTo>
                      <a:pt x="2774" y="1"/>
                      <a:pt x="872" y="1136"/>
                      <a:pt x="0" y="1467"/>
                    </a:cubicBezTo>
                    <a:lnTo>
                      <a:pt x="264" y="1929"/>
                    </a:lnTo>
                    <a:cubicBezTo>
                      <a:pt x="264" y="1929"/>
                      <a:pt x="1915" y="1176"/>
                      <a:pt x="2985" y="410"/>
                    </a:cubicBezTo>
                    <a:lnTo>
                      <a:pt x="277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5" name="Google Shape;4415;p68"/>
              <p:cNvSpPr/>
              <p:nvPr/>
            </p:nvSpPr>
            <p:spPr>
              <a:xfrm>
                <a:off x="490025" y="1977975"/>
                <a:ext cx="77625" cy="216900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8676" extrusionOk="0">
                    <a:moveTo>
                      <a:pt x="2328" y="0"/>
                    </a:moveTo>
                    <a:cubicBezTo>
                      <a:pt x="2192" y="0"/>
                      <a:pt x="2055" y="30"/>
                      <a:pt x="1929" y="91"/>
                    </a:cubicBezTo>
                    <a:lnTo>
                      <a:pt x="1" y="8676"/>
                    </a:lnTo>
                    <a:lnTo>
                      <a:pt x="1" y="8676"/>
                    </a:lnTo>
                    <a:lnTo>
                      <a:pt x="1599" y="7474"/>
                    </a:lnTo>
                    <a:lnTo>
                      <a:pt x="2338" y="4199"/>
                    </a:lnTo>
                    <a:lnTo>
                      <a:pt x="1678" y="3802"/>
                    </a:lnTo>
                    <a:lnTo>
                      <a:pt x="2668" y="3221"/>
                    </a:lnTo>
                    <a:lnTo>
                      <a:pt x="3104" y="422"/>
                    </a:lnTo>
                    <a:cubicBezTo>
                      <a:pt x="2931" y="148"/>
                      <a:pt x="2632" y="0"/>
                      <a:pt x="23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6" name="Google Shape;4416;p68"/>
              <p:cNvSpPr/>
              <p:nvPr/>
            </p:nvSpPr>
            <p:spPr>
              <a:xfrm>
                <a:off x="402525" y="1970175"/>
                <a:ext cx="87525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8988" extrusionOk="0">
                    <a:moveTo>
                      <a:pt x="681" y="0"/>
                    </a:moveTo>
                    <a:cubicBezTo>
                      <a:pt x="461" y="0"/>
                      <a:pt x="209" y="84"/>
                      <a:pt x="1" y="377"/>
                    </a:cubicBezTo>
                    <a:lnTo>
                      <a:pt x="608" y="3547"/>
                    </a:lnTo>
                    <a:lnTo>
                      <a:pt x="1599" y="4128"/>
                    </a:lnTo>
                    <a:lnTo>
                      <a:pt x="939" y="4524"/>
                    </a:lnTo>
                    <a:lnTo>
                      <a:pt x="1691" y="7799"/>
                    </a:lnTo>
                    <a:lnTo>
                      <a:pt x="3501" y="8988"/>
                    </a:lnTo>
                    <a:lnTo>
                      <a:pt x="1216" y="152"/>
                    </a:lnTo>
                    <a:cubicBezTo>
                      <a:pt x="1216" y="152"/>
                      <a:pt x="977" y="0"/>
                      <a:pt x="6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7" name="Google Shape;4417;p68"/>
              <p:cNvSpPr/>
              <p:nvPr/>
            </p:nvSpPr>
            <p:spPr>
              <a:xfrm>
                <a:off x="493325" y="2352475"/>
                <a:ext cx="104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93" extrusionOk="0">
                    <a:moveTo>
                      <a:pt x="205" y="1"/>
                    </a:moveTo>
                    <a:cubicBezTo>
                      <a:pt x="115" y="1"/>
                      <a:pt x="26" y="58"/>
                      <a:pt x="14" y="180"/>
                    </a:cubicBezTo>
                    <a:cubicBezTo>
                      <a:pt x="1" y="286"/>
                      <a:pt x="80" y="391"/>
                      <a:pt x="199" y="391"/>
                    </a:cubicBezTo>
                    <a:cubicBezTo>
                      <a:pt x="207" y="392"/>
                      <a:pt x="214" y="393"/>
                      <a:pt x="222" y="393"/>
                    </a:cubicBezTo>
                    <a:cubicBezTo>
                      <a:pt x="318" y="393"/>
                      <a:pt x="398" y="317"/>
                      <a:pt x="410" y="220"/>
                    </a:cubicBezTo>
                    <a:cubicBezTo>
                      <a:pt x="417" y="78"/>
                      <a:pt x="310" y="1"/>
                      <a:pt x="2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8" name="Google Shape;4418;p68"/>
              <p:cNvSpPr/>
              <p:nvPr/>
            </p:nvSpPr>
            <p:spPr>
              <a:xfrm>
                <a:off x="489575" y="2316000"/>
                <a:ext cx="12025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399" extrusionOk="0">
                    <a:moveTo>
                      <a:pt x="271" y="0"/>
                    </a:moveTo>
                    <a:cubicBezTo>
                      <a:pt x="30" y="0"/>
                      <a:pt x="1" y="372"/>
                      <a:pt x="256" y="398"/>
                    </a:cubicBezTo>
                    <a:cubicBezTo>
                      <a:pt x="263" y="398"/>
                      <a:pt x="270" y="399"/>
                      <a:pt x="277" y="399"/>
                    </a:cubicBezTo>
                    <a:cubicBezTo>
                      <a:pt x="375" y="399"/>
                      <a:pt x="468" y="312"/>
                      <a:pt x="468" y="213"/>
                    </a:cubicBezTo>
                    <a:cubicBezTo>
                      <a:pt x="481" y="107"/>
                      <a:pt x="402" y="15"/>
                      <a:pt x="296" y="1"/>
                    </a:cubicBezTo>
                    <a:cubicBezTo>
                      <a:pt x="287" y="1"/>
                      <a:pt x="279" y="0"/>
                      <a:pt x="2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9" name="Google Shape;4419;p68"/>
              <p:cNvSpPr/>
              <p:nvPr/>
            </p:nvSpPr>
            <p:spPr>
              <a:xfrm>
                <a:off x="487800" y="2279700"/>
                <a:ext cx="11825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473" h="388" extrusionOk="0">
                    <a:moveTo>
                      <a:pt x="258" y="0"/>
                    </a:moveTo>
                    <a:cubicBezTo>
                      <a:pt x="96" y="0"/>
                      <a:pt x="1" y="190"/>
                      <a:pt x="116" y="318"/>
                    </a:cubicBezTo>
                    <a:cubicBezTo>
                      <a:pt x="154" y="366"/>
                      <a:pt x="209" y="388"/>
                      <a:pt x="263" y="388"/>
                    </a:cubicBezTo>
                    <a:cubicBezTo>
                      <a:pt x="357" y="388"/>
                      <a:pt x="451" y="321"/>
                      <a:pt x="459" y="212"/>
                    </a:cubicBezTo>
                    <a:cubicBezTo>
                      <a:pt x="473" y="106"/>
                      <a:pt x="393" y="1"/>
                      <a:pt x="274" y="1"/>
                    </a:cubicBezTo>
                    <a:cubicBezTo>
                      <a:pt x="269" y="0"/>
                      <a:pt x="264" y="0"/>
                      <a:pt x="2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0" name="Google Shape;4420;p68"/>
              <p:cNvSpPr/>
              <p:nvPr/>
            </p:nvSpPr>
            <p:spPr>
              <a:xfrm>
                <a:off x="485825" y="2243050"/>
                <a:ext cx="1150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1" extrusionOk="0">
                    <a:moveTo>
                      <a:pt x="258" y="0"/>
                    </a:moveTo>
                    <a:cubicBezTo>
                      <a:pt x="96" y="0"/>
                      <a:pt x="0" y="190"/>
                      <a:pt x="103" y="331"/>
                    </a:cubicBezTo>
                    <a:cubicBezTo>
                      <a:pt x="145" y="378"/>
                      <a:pt x="200" y="400"/>
                      <a:pt x="254" y="400"/>
                    </a:cubicBezTo>
                    <a:cubicBezTo>
                      <a:pt x="349" y="400"/>
                      <a:pt x="442" y="331"/>
                      <a:pt x="459" y="212"/>
                    </a:cubicBezTo>
                    <a:cubicBezTo>
                      <a:pt x="459" y="106"/>
                      <a:pt x="380" y="14"/>
                      <a:pt x="274" y="1"/>
                    </a:cubicBezTo>
                    <a:cubicBezTo>
                      <a:pt x="269" y="0"/>
                      <a:pt x="263" y="0"/>
                      <a:pt x="2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1" name="Google Shape;4421;p68"/>
              <p:cNvSpPr/>
              <p:nvPr/>
            </p:nvSpPr>
            <p:spPr>
              <a:xfrm>
                <a:off x="483850" y="2206725"/>
                <a:ext cx="11475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459" h="388" extrusionOk="0">
                    <a:moveTo>
                      <a:pt x="258" y="0"/>
                    </a:moveTo>
                    <a:cubicBezTo>
                      <a:pt x="96" y="0"/>
                      <a:pt x="0" y="190"/>
                      <a:pt x="102" y="318"/>
                    </a:cubicBezTo>
                    <a:cubicBezTo>
                      <a:pt x="146" y="366"/>
                      <a:pt x="201" y="388"/>
                      <a:pt x="255" y="388"/>
                    </a:cubicBezTo>
                    <a:cubicBezTo>
                      <a:pt x="349" y="388"/>
                      <a:pt x="437" y="321"/>
                      <a:pt x="446" y="212"/>
                    </a:cubicBezTo>
                    <a:cubicBezTo>
                      <a:pt x="459" y="107"/>
                      <a:pt x="380" y="1"/>
                      <a:pt x="274" y="1"/>
                    </a:cubicBezTo>
                    <a:cubicBezTo>
                      <a:pt x="269" y="1"/>
                      <a:pt x="263" y="0"/>
                      <a:pt x="2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2" name="Google Shape;4422;p68"/>
              <p:cNvSpPr/>
              <p:nvPr/>
            </p:nvSpPr>
            <p:spPr>
              <a:xfrm>
                <a:off x="580150" y="2085900"/>
                <a:ext cx="1457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583" h="6806" extrusionOk="0">
                    <a:moveTo>
                      <a:pt x="173" y="0"/>
                    </a:moveTo>
                    <a:cubicBezTo>
                      <a:pt x="120" y="0"/>
                      <a:pt x="80" y="40"/>
                      <a:pt x="80" y="80"/>
                    </a:cubicBezTo>
                    <a:lnTo>
                      <a:pt x="80" y="159"/>
                    </a:lnTo>
                    <a:cubicBezTo>
                      <a:pt x="41" y="898"/>
                      <a:pt x="14" y="1585"/>
                      <a:pt x="14" y="2232"/>
                    </a:cubicBezTo>
                    <a:cubicBezTo>
                      <a:pt x="14" y="2232"/>
                      <a:pt x="14" y="2246"/>
                      <a:pt x="14" y="2246"/>
                    </a:cubicBezTo>
                    <a:cubicBezTo>
                      <a:pt x="1" y="2998"/>
                      <a:pt x="41" y="3751"/>
                      <a:pt x="107" y="4504"/>
                    </a:cubicBezTo>
                    <a:cubicBezTo>
                      <a:pt x="146" y="4887"/>
                      <a:pt x="186" y="5270"/>
                      <a:pt x="252" y="5653"/>
                    </a:cubicBezTo>
                    <a:cubicBezTo>
                      <a:pt x="278" y="5851"/>
                      <a:pt x="305" y="6036"/>
                      <a:pt x="331" y="6221"/>
                    </a:cubicBezTo>
                    <a:cubicBezTo>
                      <a:pt x="358" y="6406"/>
                      <a:pt x="397" y="6590"/>
                      <a:pt x="450" y="6762"/>
                    </a:cubicBezTo>
                    <a:cubicBezTo>
                      <a:pt x="468" y="6792"/>
                      <a:pt x="496" y="6806"/>
                      <a:pt x="522" y="6806"/>
                    </a:cubicBezTo>
                    <a:cubicBezTo>
                      <a:pt x="554" y="6806"/>
                      <a:pt x="582" y="6785"/>
                      <a:pt x="582" y="6749"/>
                    </a:cubicBezTo>
                    <a:cubicBezTo>
                      <a:pt x="569" y="6551"/>
                      <a:pt x="542" y="6366"/>
                      <a:pt x="503" y="6194"/>
                    </a:cubicBezTo>
                    <a:cubicBezTo>
                      <a:pt x="463" y="5996"/>
                      <a:pt x="437" y="5811"/>
                      <a:pt x="410" y="5613"/>
                    </a:cubicBezTo>
                    <a:cubicBezTo>
                      <a:pt x="344" y="5257"/>
                      <a:pt x="305" y="4887"/>
                      <a:pt x="265" y="4517"/>
                    </a:cubicBezTo>
                    <a:cubicBezTo>
                      <a:pt x="186" y="3777"/>
                      <a:pt x="159" y="3038"/>
                      <a:pt x="146" y="2298"/>
                    </a:cubicBezTo>
                    <a:cubicBezTo>
                      <a:pt x="159" y="2285"/>
                      <a:pt x="173" y="2259"/>
                      <a:pt x="173" y="2232"/>
                    </a:cubicBezTo>
                    <a:cubicBezTo>
                      <a:pt x="173" y="1585"/>
                      <a:pt x="199" y="898"/>
                      <a:pt x="252" y="172"/>
                    </a:cubicBezTo>
                    <a:lnTo>
                      <a:pt x="252" y="93"/>
                    </a:lnTo>
                    <a:cubicBezTo>
                      <a:pt x="252" y="53"/>
                      <a:pt x="212" y="14"/>
                      <a:pt x="1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3" name="Google Shape;4423;p68"/>
              <p:cNvSpPr/>
              <p:nvPr/>
            </p:nvSpPr>
            <p:spPr>
              <a:xfrm>
                <a:off x="415750" y="1775525"/>
                <a:ext cx="140000" cy="11130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4452" extrusionOk="0">
                    <a:moveTo>
                      <a:pt x="3131" y="0"/>
                    </a:moveTo>
                    <a:cubicBezTo>
                      <a:pt x="2441" y="0"/>
                      <a:pt x="2391" y="516"/>
                      <a:pt x="2391" y="516"/>
                    </a:cubicBezTo>
                    <a:cubicBezTo>
                      <a:pt x="2391" y="516"/>
                      <a:pt x="2271" y="75"/>
                      <a:pt x="1886" y="75"/>
                    </a:cubicBezTo>
                    <a:cubicBezTo>
                      <a:pt x="1809" y="75"/>
                      <a:pt x="1723" y="92"/>
                      <a:pt x="1625" y="133"/>
                    </a:cubicBezTo>
                    <a:cubicBezTo>
                      <a:pt x="1294" y="279"/>
                      <a:pt x="1096" y="635"/>
                      <a:pt x="1149" y="1005"/>
                    </a:cubicBezTo>
                    <a:cubicBezTo>
                      <a:pt x="1149" y="1005"/>
                      <a:pt x="1037" y="899"/>
                      <a:pt x="844" y="899"/>
                    </a:cubicBezTo>
                    <a:cubicBezTo>
                      <a:pt x="733" y="899"/>
                      <a:pt x="595" y="934"/>
                      <a:pt x="436" y="1045"/>
                    </a:cubicBezTo>
                    <a:cubicBezTo>
                      <a:pt x="0" y="1362"/>
                      <a:pt x="489" y="2035"/>
                      <a:pt x="489" y="2035"/>
                    </a:cubicBezTo>
                    <a:cubicBezTo>
                      <a:pt x="225" y="2062"/>
                      <a:pt x="40" y="2299"/>
                      <a:pt x="66" y="2563"/>
                    </a:cubicBezTo>
                    <a:cubicBezTo>
                      <a:pt x="53" y="3052"/>
                      <a:pt x="555" y="3237"/>
                      <a:pt x="555" y="3237"/>
                    </a:cubicBezTo>
                    <a:lnTo>
                      <a:pt x="991" y="4452"/>
                    </a:lnTo>
                    <a:lnTo>
                      <a:pt x="5111" y="3739"/>
                    </a:lnTo>
                    <a:lnTo>
                      <a:pt x="5111" y="2088"/>
                    </a:lnTo>
                    <a:cubicBezTo>
                      <a:pt x="5111" y="2088"/>
                      <a:pt x="5600" y="1745"/>
                      <a:pt x="5283" y="1309"/>
                    </a:cubicBezTo>
                    <a:cubicBezTo>
                      <a:pt x="5097" y="1046"/>
                      <a:pt x="4902" y="991"/>
                      <a:pt x="4773" y="991"/>
                    </a:cubicBezTo>
                    <a:cubicBezTo>
                      <a:pt x="4681" y="991"/>
                      <a:pt x="4622" y="1018"/>
                      <a:pt x="4622" y="1018"/>
                    </a:cubicBezTo>
                    <a:cubicBezTo>
                      <a:pt x="4622" y="1018"/>
                      <a:pt x="4821" y="767"/>
                      <a:pt x="4490" y="503"/>
                    </a:cubicBezTo>
                    <a:cubicBezTo>
                      <a:pt x="4395" y="430"/>
                      <a:pt x="4296" y="403"/>
                      <a:pt x="4202" y="403"/>
                    </a:cubicBezTo>
                    <a:cubicBezTo>
                      <a:pt x="3957" y="403"/>
                      <a:pt x="3751" y="582"/>
                      <a:pt x="3751" y="582"/>
                    </a:cubicBezTo>
                    <a:cubicBezTo>
                      <a:pt x="3751" y="582"/>
                      <a:pt x="3922" y="28"/>
                      <a:pt x="3183" y="1"/>
                    </a:cubicBezTo>
                    <a:cubicBezTo>
                      <a:pt x="3165" y="1"/>
                      <a:pt x="3148" y="0"/>
                      <a:pt x="3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4" name="Google Shape;4424;p68"/>
              <p:cNvSpPr/>
              <p:nvPr/>
            </p:nvSpPr>
            <p:spPr>
              <a:xfrm>
                <a:off x="447775" y="1907950"/>
                <a:ext cx="67375" cy="70025"/>
              </a:xfrm>
              <a:custGeom>
                <a:avLst/>
                <a:gdLst/>
                <a:ahLst/>
                <a:cxnLst/>
                <a:rect l="l" t="t" r="r" b="b"/>
                <a:pathLst>
                  <a:path w="2695" h="2801" extrusionOk="0">
                    <a:moveTo>
                      <a:pt x="0" y="0"/>
                    </a:moveTo>
                    <a:lnTo>
                      <a:pt x="0" y="2351"/>
                    </a:lnTo>
                    <a:cubicBezTo>
                      <a:pt x="0" y="2351"/>
                      <a:pt x="651" y="2800"/>
                      <a:pt x="1450" y="2800"/>
                    </a:cubicBezTo>
                    <a:cubicBezTo>
                      <a:pt x="1773" y="2800"/>
                      <a:pt x="2119" y="2727"/>
                      <a:pt x="2457" y="2523"/>
                    </a:cubicBezTo>
                    <a:cubicBezTo>
                      <a:pt x="2536" y="2470"/>
                      <a:pt x="2615" y="2417"/>
                      <a:pt x="2694" y="2351"/>
                    </a:cubicBezTo>
                    <a:lnTo>
                      <a:pt x="2694" y="1677"/>
                    </a:lnTo>
                    <a:lnTo>
                      <a:pt x="2377" y="14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554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5" name="Google Shape;4425;p68"/>
              <p:cNvSpPr/>
              <p:nvPr/>
            </p:nvSpPr>
            <p:spPr>
              <a:xfrm>
                <a:off x="465600" y="1934675"/>
                <a:ext cx="495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1454" extrusionOk="0">
                    <a:moveTo>
                      <a:pt x="0" y="1"/>
                    </a:moveTo>
                    <a:cubicBezTo>
                      <a:pt x="0" y="1"/>
                      <a:pt x="740" y="1057"/>
                      <a:pt x="1744" y="1454"/>
                    </a:cubicBezTo>
                    <a:cubicBezTo>
                      <a:pt x="1823" y="1401"/>
                      <a:pt x="1902" y="1348"/>
                      <a:pt x="1981" y="1282"/>
                    </a:cubicBezTo>
                    <a:lnTo>
                      <a:pt x="1981" y="608"/>
                    </a:lnTo>
                    <a:lnTo>
                      <a:pt x="1651" y="39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C35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6" name="Google Shape;4426;p68"/>
              <p:cNvSpPr/>
              <p:nvPr/>
            </p:nvSpPr>
            <p:spPr>
              <a:xfrm>
                <a:off x="517425" y="1811525"/>
                <a:ext cx="42300" cy="4660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864" extrusionOk="0">
                    <a:moveTo>
                      <a:pt x="40" y="1"/>
                    </a:moveTo>
                    <a:cubicBezTo>
                      <a:pt x="1" y="448"/>
                      <a:pt x="1087" y="1863"/>
                      <a:pt x="1097" y="1863"/>
                    </a:cubicBezTo>
                    <a:cubicBezTo>
                      <a:pt x="1097" y="1863"/>
                      <a:pt x="1097" y="1863"/>
                      <a:pt x="1097" y="1863"/>
                    </a:cubicBezTo>
                    <a:cubicBezTo>
                      <a:pt x="1691" y="146"/>
                      <a:pt x="40" y="1"/>
                      <a:pt x="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7" name="Google Shape;4427;p68"/>
              <p:cNvSpPr/>
              <p:nvPr/>
            </p:nvSpPr>
            <p:spPr>
              <a:xfrm>
                <a:off x="536250" y="1869450"/>
                <a:ext cx="20125" cy="36250"/>
              </a:xfrm>
              <a:custGeom>
                <a:avLst/>
                <a:gdLst/>
                <a:ahLst/>
                <a:cxnLst/>
                <a:rect l="l" t="t" r="r" b="b"/>
                <a:pathLst>
                  <a:path w="805" h="1450" extrusionOk="0">
                    <a:moveTo>
                      <a:pt x="351" y="1"/>
                    </a:moveTo>
                    <a:cubicBezTo>
                      <a:pt x="171" y="1"/>
                      <a:pt x="1" y="206"/>
                      <a:pt x="1" y="206"/>
                    </a:cubicBezTo>
                    <a:lnTo>
                      <a:pt x="67" y="1434"/>
                    </a:lnTo>
                    <a:cubicBezTo>
                      <a:pt x="109" y="1445"/>
                      <a:pt x="149" y="1450"/>
                      <a:pt x="188" y="1450"/>
                    </a:cubicBezTo>
                    <a:cubicBezTo>
                      <a:pt x="682" y="1450"/>
                      <a:pt x="804" y="623"/>
                      <a:pt x="608" y="206"/>
                    </a:cubicBezTo>
                    <a:cubicBezTo>
                      <a:pt x="533" y="52"/>
                      <a:pt x="441" y="1"/>
                      <a:pt x="351" y="1"/>
                    </a:cubicBezTo>
                    <a:close/>
                  </a:path>
                </a:pathLst>
              </a:custGeom>
              <a:solidFill>
                <a:srgbClr val="5C35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8" name="Google Shape;4428;p68"/>
              <p:cNvSpPr/>
              <p:nvPr/>
            </p:nvSpPr>
            <p:spPr>
              <a:xfrm>
                <a:off x="439500" y="1807825"/>
                <a:ext cx="1070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5670" extrusionOk="0">
                    <a:moveTo>
                      <a:pt x="2223" y="1"/>
                    </a:moveTo>
                    <a:cubicBezTo>
                      <a:pt x="1959" y="1"/>
                      <a:pt x="1682" y="28"/>
                      <a:pt x="1401" y="83"/>
                    </a:cubicBezTo>
                    <a:cubicBezTo>
                      <a:pt x="1" y="347"/>
                      <a:pt x="186" y="1826"/>
                      <a:pt x="186" y="1826"/>
                    </a:cubicBezTo>
                    <a:lnTo>
                      <a:pt x="226" y="2645"/>
                    </a:lnTo>
                    <a:lnTo>
                      <a:pt x="318" y="4177"/>
                    </a:lnTo>
                    <a:lnTo>
                      <a:pt x="331" y="4481"/>
                    </a:lnTo>
                    <a:cubicBezTo>
                      <a:pt x="384" y="4533"/>
                      <a:pt x="1374" y="5669"/>
                      <a:pt x="2827" y="5669"/>
                    </a:cubicBezTo>
                    <a:cubicBezTo>
                      <a:pt x="4280" y="5669"/>
                      <a:pt x="4280" y="4269"/>
                      <a:pt x="4280" y="4269"/>
                    </a:cubicBezTo>
                    <a:lnTo>
                      <a:pt x="4267" y="3147"/>
                    </a:lnTo>
                    <a:lnTo>
                      <a:pt x="4254" y="2790"/>
                    </a:lnTo>
                    <a:lnTo>
                      <a:pt x="4201" y="1311"/>
                    </a:lnTo>
                    <a:cubicBezTo>
                      <a:pt x="4174" y="1034"/>
                      <a:pt x="4055" y="783"/>
                      <a:pt x="3871" y="571"/>
                    </a:cubicBezTo>
                    <a:cubicBezTo>
                      <a:pt x="3517" y="189"/>
                      <a:pt x="2914" y="1"/>
                      <a:pt x="2223" y="1"/>
                    </a:cubicBezTo>
                    <a:close/>
                  </a:path>
                </a:pathLst>
              </a:custGeom>
              <a:solidFill>
                <a:srgbClr val="8554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9" name="Google Shape;4429;p68"/>
              <p:cNvSpPr/>
              <p:nvPr/>
            </p:nvSpPr>
            <p:spPr>
              <a:xfrm>
                <a:off x="447425" y="1905625"/>
                <a:ext cx="1192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569" extrusionOk="0">
                    <a:moveTo>
                      <a:pt x="476" y="1"/>
                    </a:moveTo>
                    <a:lnTo>
                      <a:pt x="476" y="1"/>
                    </a:lnTo>
                    <a:cubicBezTo>
                      <a:pt x="344" y="133"/>
                      <a:pt x="173" y="225"/>
                      <a:pt x="1" y="265"/>
                    </a:cubicBezTo>
                    <a:lnTo>
                      <a:pt x="14" y="569"/>
                    </a:lnTo>
                    <a:cubicBezTo>
                      <a:pt x="278" y="437"/>
                      <a:pt x="476" y="14"/>
                      <a:pt x="476" y="1"/>
                    </a:cubicBezTo>
                    <a:close/>
                  </a:path>
                </a:pathLst>
              </a:custGeom>
              <a:solidFill>
                <a:srgbClr val="5C35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0" name="Google Shape;4430;p68"/>
              <p:cNvSpPr/>
              <p:nvPr/>
            </p:nvSpPr>
            <p:spPr>
              <a:xfrm>
                <a:off x="453050" y="1874925"/>
                <a:ext cx="9940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976" h="3079" extrusionOk="0">
                    <a:moveTo>
                      <a:pt x="423" y="0"/>
                    </a:moveTo>
                    <a:lnTo>
                      <a:pt x="0" y="344"/>
                    </a:lnTo>
                    <a:cubicBezTo>
                      <a:pt x="14" y="912"/>
                      <a:pt x="106" y="1480"/>
                      <a:pt x="304" y="2021"/>
                    </a:cubicBezTo>
                    <a:cubicBezTo>
                      <a:pt x="539" y="2716"/>
                      <a:pt x="1375" y="3079"/>
                      <a:pt x="2182" y="3079"/>
                    </a:cubicBezTo>
                    <a:cubicBezTo>
                      <a:pt x="2418" y="3079"/>
                      <a:pt x="2651" y="3048"/>
                      <a:pt x="2866" y="2985"/>
                    </a:cubicBezTo>
                    <a:cubicBezTo>
                      <a:pt x="3830" y="2721"/>
                      <a:pt x="3976" y="859"/>
                      <a:pt x="3712" y="661"/>
                    </a:cubicBezTo>
                    <a:cubicBezTo>
                      <a:pt x="3571" y="565"/>
                      <a:pt x="3397" y="534"/>
                      <a:pt x="3229" y="534"/>
                    </a:cubicBezTo>
                    <a:cubicBezTo>
                      <a:pt x="2911" y="534"/>
                      <a:pt x="2615" y="648"/>
                      <a:pt x="2615" y="648"/>
                    </a:cubicBezTo>
                    <a:cubicBezTo>
                      <a:pt x="2426" y="556"/>
                      <a:pt x="2214" y="518"/>
                      <a:pt x="1998" y="518"/>
                    </a:cubicBezTo>
                    <a:cubicBezTo>
                      <a:pt x="1747" y="518"/>
                      <a:pt x="1489" y="569"/>
                      <a:pt x="1255" y="648"/>
                    </a:cubicBezTo>
                    <a:cubicBezTo>
                      <a:pt x="1220" y="658"/>
                      <a:pt x="1185" y="663"/>
                      <a:pt x="1151" y="663"/>
                    </a:cubicBezTo>
                    <a:cubicBezTo>
                      <a:pt x="749" y="663"/>
                      <a:pt x="423" y="0"/>
                      <a:pt x="4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1" name="Google Shape;4431;p68"/>
              <p:cNvSpPr/>
              <p:nvPr/>
            </p:nvSpPr>
            <p:spPr>
              <a:xfrm>
                <a:off x="474175" y="1877900"/>
                <a:ext cx="234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939" h="371" extrusionOk="0">
                    <a:moveTo>
                      <a:pt x="476" y="0"/>
                    </a:moveTo>
                    <a:cubicBezTo>
                      <a:pt x="212" y="0"/>
                      <a:pt x="1" y="80"/>
                      <a:pt x="1" y="185"/>
                    </a:cubicBezTo>
                    <a:cubicBezTo>
                      <a:pt x="1" y="278"/>
                      <a:pt x="212" y="370"/>
                      <a:pt x="476" y="370"/>
                    </a:cubicBezTo>
                    <a:cubicBezTo>
                      <a:pt x="727" y="370"/>
                      <a:pt x="938" y="278"/>
                      <a:pt x="938" y="185"/>
                    </a:cubicBezTo>
                    <a:cubicBezTo>
                      <a:pt x="938" y="80"/>
                      <a:pt x="727" y="0"/>
                      <a:pt x="476" y="0"/>
                    </a:cubicBezTo>
                    <a:close/>
                  </a:path>
                </a:pathLst>
              </a:custGeom>
              <a:solidFill>
                <a:srgbClr val="5A2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2" name="Google Shape;4432;p68"/>
              <p:cNvSpPr/>
              <p:nvPr/>
            </p:nvSpPr>
            <p:spPr>
              <a:xfrm>
                <a:off x="530975" y="1877325"/>
                <a:ext cx="14875" cy="9500"/>
              </a:xfrm>
              <a:custGeom>
                <a:avLst/>
                <a:gdLst/>
                <a:ahLst/>
                <a:cxnLst/>
                <a:rect l="l" t="t" r="r" b="b"/>
                <a:pathLst>
                  <a:path w="595" h="380" extrusionOk="0">
                    <a:moveTo>
                      <a:pt x="524" y="0"/>
                    </a:moveTo>
                    <a:cubicBezTo>
                      <a:pt x="505" y="0"/>
                      <a:pt x="489" y="4"/>
                      <a:pt x="476" y="10"/>
                    </a:cubicBezTo>
                    <a:cubicBezTo>
                      <a:pt x="212" y="10"/>
                      <a:pt x="0" y="89"/>
                      <a:pt x="0" y="195"/>
                    </a:cubicBezTo>
                    <a:cubicBezTo>
                      <a:pt x="0" y="301"/>
                      <a:pt x="212" y="380"/>
                      <a:pt x="476" y="380"/>
                    </a:cubicBezTo>
                    <a:lnTo>
                      <a:pt x="595" y="380"/>
                    </a:lnTo>
                    <a:lnTo>
                      <a:pt x="581" y="10"/>
                    </a:lnTo>
                    <a:cubicBezTo>
                      <a:pt x="561" y="4"/>
                      <a:pt x="542" y="0"/>
                      <a:pt x="524" y="0"/>
                    </a:cubicBezTo>
                    <a:close/>
                  </a:path>
                </a:pathLst>
              </a:custGeom>
              <a:solidFill>
                <a:srgbClr val="5A2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3" name="Google Shape;4433;p68"/>
              <p:cNvSpPr/>
              <p:nvPr/>
            </p:nvSpPr>
            <p:spPr>
              <a:xfrm>
                <a:off x="490350" y="1862050"/>
                <a:ext cx="697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279" h="503" extrusionOk="0">
                    <a:moveTo>
                      <a:pt x="133" y="0"/>
                    </a:moveTo>
                    <a:cubicBezTo>
                      <a:pt x="54" y="0"/>
                      <a:pt x="1" y="106"/>
                      <a:pt x="1" y="251"/>
                    </a:cubicBezTo>
                    <a:cubicBezTo>
                      <a:pt x="1" y="397"/>
                      <a:pt x="54" y="502"/>
                      <a:pt x="133" y="502"/>
                    </a:cubicBezTo>
                    <a:cubicBezTo>
                      <a:pt x="212" y="502"/>
                      <a:pt x="278" y="397"/>
                      <a:pt x="278" y="251"/>
                    </a:cubicBezTo>
                    <a:cubicBezTo>
                      <a:pt x="278" y="106"/>
                      <a:pt x="212" y="0"/>
                      <a:pt x="1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4" name="Google Shape;4434;p68"/>
              <p:cNvSpPr/>
              <p:nvPr/>
            </p:nvSpPr>
            <p:spPr>
              <a:xfrm>
                <a:off x="525025" y="1861725"/>
                <a:ext cx="6950" cy="12900"/>
              </a:xfrm>
              <a:custGeom>
                <a:avLst/>
                <a:gdLst/>
                <a:ahLst/>
                <a:cxnLst/>
                <a:rect l="l" t="t" r="r" b="b"/>
                <a:pathLst>
                  <a:path w="278" h="516" extrusionOk="0">
                    <a:moveTo>
                      <a:pt x="146" y="0"/>
                    </a:moveTo>
                    <a:cubicBezTo>
                      <a:pt x="67" y="0"/>
                      <a:pt x="0" y="119"/>
                      <a:pt x="0" y="264"/>
                    </a:cubicBezTo>
                    <a:cubicBezTo>
                      <a:pt x="0" y="396"/>
                      <a:pt x="67" y="515"/>
                      <a:pt x="146" y="515"/>
                    </a:cubicBezTo>
                    <a:cubicBezTo>
                      <a:pt x="225" y="515"/>
                      <a:pt x="278" y="396"/>
                      <a:pt x="278" y="264"/>
                    </a:cubicBezTo>
                    <a:cubicBezTo>
                      <a:pt x="278" y="119"/>
                      <a:pt x="212" y="0"/>
                      <a:pt x="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5" name="Google Shape;4435;p68"/>
              <p:cNvSpPr/>
              <p:nvPr/>
            </p:nvSpPr>
            <p:spPr>
              <a:xfrm>
                <a:off x="510825" y="1852925"/>
                <a:ext cx="15225" cy="32950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318" extrusionOk="0">
                    <a:moveTo>
                      <a:pt x="78" y="1"/>
                    </a:moveTo>
                    <a:cubicBezTo>
                      <a:pt x="67" y="1"/>
                      <a:pt x="55" y="4"/>
                      <a:pt x="40" y="9"/>
                    </a:cubicBezTo>
                    <a:cubicBezTo>
                      <a:pt x="14" y="22"/>
                      <a:pt x="1" y="48"/>
                      <a:pt x="14" y="75"/>
                    </a:cubicBezTo>
                    <a:cubicBezTo>
                      <a:pt x="27" y="88"/>
                      <a:pt x="252" y="564"/>
                      <a:pt x="489" y="1039"/>
                    </a:cubicBezTo>
                    <a:cubicBezTo>
                      <a:pt x="397" y="1145"/>
                      <a:pt x="278" y="1211"/>
                      <a:pt x="133" y="1211"/>
                    </a:cubicBezTo>
                    <a:cubicBezTo>
                      <a:pt x="67" y="1211"/>
                      <a:pt x="67" y="1316"/>
                      <a:pt x="133" y="1316"/>
                    </a:cubicBezTo>
                    <a:cubicBezTo>
                      <a:pt x="145" y="1317"/>
                      <a:pt x="158" y="1318"/>
                      <a:pt x="170" y="1318"/>
                    </a:cubicBezTo>
                    <a:cubicBezTo>
                      <a:pt x="352" y="1318"/>
                      <a:pt x="508" y="1226"/>
                      <a:pt x="595" y="1065"/>
                    </a:cubicBezTo>
                    <a:cubicBezTo>
                      <a:pt x="608" y="1052"/>
                      <a:pt x="608" y="1039"/>
                      <a:pt x="595" y="1026"/>
                    </a:cubicBezTo>
                    <a:cubicBezTo>
                      <a:pt x="357" y="524"/>
                      <a:pt x="119" y="35"/>
                      <a:pt x="119" y="35"/>
                    </a:cubicBezTo>
                    <a:cubicBezTo>
                      <a:pt x="111" y="10"/>
                      <a:pt x="97" y="1"/>
                      <a:pt x="78" y="1"/>
                    </a:cubicBezTo>
                    <a:close/>
                  </a:path>
                </a:pathLst>
              </a:custGeom>
              <a:solidFill>
                <a:srgbClr val="5C35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6" name="Google Shape;4436;p68"/>
              <p:cNvSpPr/>
              <p:nvPr/>
            </p:nvSpPr>
            <p:spPr>
              <a:xfrm>
                <a:off x="479450" y="1840925"/>
                <a:ext cx="1952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781" h="614" extrusionOk="0">
                    <a:moveTo>
                      <a:pt x="635" y="0"/>
                    </a:moveTo>
                    <a:cubicBezTo>
                      <a:pt x="173" y="27"/>
                      <a:pt x="41" y="304"/>
                      <a:pt x="14" y="449"/>
                    </a:cubicBezTo>
                    <a:cubicBezTo>
                      <a:pt x="1" y="502"/>
                      <a:pt x="14" y="568"/>
                      <a:pt x="67" y="595"/>
                    </a:cubicBezTo>
                    <a:lnTo>
                      <a:pt x="80" y="595"/>
                    </a:lnTo>
                    <a:cubicBezTo>
                      <a:pt x="97" y="607"/>
                      <a:pt x="118" y="613"/>
                      <a:pt x="140" y="613"/>
                    </a:cubicBezTo>
                    <a:cubicBezTo>
                      <a:pt x="186" y="613"/>
                      <a:pt x="234" y="587"/>
                      <a:pt x="252" y="542"/>
                    </a:cubicBezTo>
                    <a:cubicBezTo>
                      <a:pt x="331" y="383"/>
                      <a:pt x="490" y="278"/>
                      <a:pt x="675" y="251"/>
                    </a:cubicBezTo>
                    <a:cubicBezTo>
                      <a:pt x="741" y="238"/>
                      <a:pt x="780" y="159"/>
                      <a:pt x="767" y="93"/>
                    </a:cubicBezTo>
                    <a:cubicBezTo>
                      <a:pt x="754" y="40"/>
                      <a:pt x="701" y="0"/>
                      <a:pt x="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7" name="Google Shape;4437;p68"/>
              <p:cNvSpPr/>
              <p:nvPr/>
            </p:nvSpPr>
            <p:spPr>
              <a:xfrm>
                <a:off x="521075" y="1840925"/>
                <a:ext cx="198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608" extrusionOk="0">
                    <a:moveTo>
                      <a:pt x="145" y="0"/>
                    </a:moveTo>
                    <a:cubicBezTo>
                      <a:pt x="92" y="0"/>
                      <a:pt x="40" y="40"/>
                      <a:pt x="26" y="93"/>
                    </a:cubicBezTo>
                    <a:cubicBezTo>
                      <a:pt x="0" y="159"/>
                      <a:pt x="40" y="238"/>
                      <a:pt x="119" y="251"/>
                    </a:cubicBezTo>
                    <a:cubicBezTo>
                      <a:pt x="291" y="278"/>
                      <a:pt x="449" y="383"/>
                      <a:pt x="528" y="542"/>
                    </a:cubicBezTo>
                    <a:cubicBezTo>
                      <a:pt x="555" y="587"/>
                      <a:pt x="601" y="607"/>
                      <a:pt x="648" y="607"/>
                    </a:cubicBezTo>
                    <a:cubicBezTo>
                      <a:pt x="670" y="607"/>
                      <a:pt x="692" y="603"/>
                      <a:pt x="713" y="595"/>
                    </a:cubicBezTo>
                    <a:lnTo>
                      <a:pt x="726" y="595"/>
                    </a:lnTo>
                    <a:cubicBezTo>
                      <a:pt x="766" y="555"/>
                      <a:pt x="792" y="502"/>
                      <a:pt x="779" y="449"/>
                    </a:cubicBezTo>
                    <a:cubicBezTo>
                      <a:pt x="740" y="291"/>
                      <a:pt x="621" y="27"/>
                      <a:pt x="1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8" name="Google Shape;4438;p68"/>
              <p:cNvSpPr/>
              <p:nvPr/>
            </p:nvSpPr>
            <p:spPr>
              <a:xfrm>
                <a:off x="495650" y="1891800"/>
                <a:ext cx="386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41" extrusionOk="0">
                    <a:moveTo>
                      <a:pt x="74" y="1"/>
                    </a:moveTo>
                    <a:cubicBezTo>
                      <a:pt x="33" y="1"/>
                      <a:pt x="1" y="56"/>
                      <a:pt x="40" y="105"/>
                    </a:cubicBezTo>
                    <a:cubicBezTo>
                      <a:pt x="40" y="105"/>
                      <a:pt x="462" y="540"/>
                      <a:pt x="977" y="540"/>
                    </a:cubicBezTo>
                    <a:cubicBezTo>
                      <a:pt x="1175" y="540"/>
                      <a:pt x="1360" y="474"/>
                      <a:pt x="1506" y="369"/>
                    </a:cubicBezTo>
                    <a:cubicBezTo>
                      <a:pt x="1532" y="356"/>
                      <a:pt x="1545" y="316"/>
                      <a:pt x="1519" y="290"/>
                    </a:cubicBezTo>
                    <a:cubicBezTo>
                      <a:pt x="1511" y="273"/>
                      <a:pt x="1492" y="262"/>
                      <a:pt x="1473" y="262"/>
                    </a:cubicBezTo>
                    <a:cubicBezTo>
                      <a:pt x="1462" y="262"/>
                      <a:pt x="1450" y="266"/>
                      <a:pt x="1440" y="276"/>
                    </a:cubicBezTo>
                    <a:cubicBezTo>
                      <a:pt x="1282" y="388"/>
                      <a:pt x="1123" y="430"/>
                      <a:pt x="972" y="430"/>
                    </a:cubicBezTo>
                    <a:cubicBezTo>
                      <a:pt x="516" y="430"/>
                      <a:pt x="139" y="45"/>
                      <a:pt x="119" y="25"/>
                    </a:cubicBezTo>
                    <a:cubicBezTo>
                      <a:pt x="105" y="8"/>
                      <a:pt x="89" y="1"/>
                      <a:pt x="74" y="1"/>
                    </a:cubicBezTo>
                    <a:close/>
                  </a:path>
                </a:pathLst>
              </a:custGeom>
              <a:solidFill>
                <a:srgbClr val="5C35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9" name="Google Shape;4439;p68"/>
              <p:cNvSpPr/>
              <p:nvPr/>
            </p:nvSpPr>
            <p:spPr>
              <a:xfrm>
                <a:off x="421250" y="1871400"/>
                <a:ext cx="31500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636" extrusionOk="0">
                    <a:moveTo>
                      <a:pt x="645" y="1"/>
                    </a:moveTo>
                    <a:cubicBezTo>
                      <a:pt x="522" y="1"/>
                      <a:pt x="396" y="59"/>
                      <a:pt x="282" y="221"/>
                    </a:cubicBezTo>
                    <a:cubicBezTo>
                      <a:pt x="0" y="649"/>
                      <a:pt x="421" y="1636"/>
                      <a:pt x="969" y="1636"/>
                    </a:cubicBezTo>
                    <a:cubicBezTo>
                      <a:pt x="1063" y="1636"/>
                      <a:pt x="1161" y="1607"/>
                      <a:pt x="1259" y="1541"/>
                    </a:cubicBezTo>
                    <a:lnTo>
                      <a:pt x="1259" y="392"/>
                    </a:lnTo>
                    <a:cubicBezTo>
                      <a:pt x="1259" y="392"/>
                      <a:pt x="964" y="1"/>
                      <a:pt x="645" y="1"/>
                    </a:cubicBezTo>
                    <a:close/>
                  </a:path>
                </a:pathLst>
              </a:custGeom>
              <a:solidFill>
                <a:srgbClr val="8554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0" name="Google Shape;4440;p68"/>
              <p:cNvSpPr/>
              <p:nvPr/>
            </p:nvSpPr>
            <p:spPr>
              <a:xfrm>
                <a:off x="434225" y="1881075"/>
                <a:ext cx="1820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44" extrusionOk="0">
                    <a:moveTo>
                      <a:pt x="64" y="0"/>
                    </a:moveTo>
                    <a:cubicBezTo>
                      <a:pt x="40" y="0"/>
                      <a:pt x="24" y="12"/>
                      <a:pt x="14" y="32"/>
                    </a:cubicBezTo>
                    <a:cubicBezTo>
                      <a:pt x="1" y="58"/>
                      <a:pt x="14" y="98"/>
                      <a:pt x="40" y="111"/>
                    </a:cubicBezTo>
                    <a:cubicBezTo>
                      <a:pt x="357" y="256"/>
                      <a:pt x="569" y="547"/>
                      <a:pt x="608" y="890"/>
                    </a:cubicBezTo>
                    <a:cubicBezTo>
                      <a:pt x="608" y="917"/>
                      <a:pt x="635" y="943"/>
                      <a:pt x="661" y="943"/>
                    </a:cubicBezTo>
                    <a:lnTo>
                      <a:pt x="674" y="943"/>
                    </a:lnTo>
                    <a:cubicBezTo>
                      <a:pt x="701" y="930"/>
                      <a:pt x="727" y="903"/>
                      <a:pt x="727" y="877"/>
                    </a:cubicBezTo>
                    <a:cubicBezTo>
                      <a:pt x="674" y="494"/>
                      <a:pt x="437" y="164"/>
                      <a:pt x="93" y="5"/>
                    </a:cubicBezTo>
                    <a:cubicBezTo>
                      <a:pt x="83" y="2"/>
                      <a:pt x="73" y="0"/>
                      <a:pt x="64" y="0"/>
                    </a:cubicBezTo>
                    <a:close/>
                  </a:path>
                </a:pathLst>
              </a:custGeom>
              <a:solidFill>
                <a:srgbClr val="5C35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1" name="Google Shape;4441;p68"/>
              <p:cNvSpPr/>
              <p:nvPr/>
            </p:nvSpPr>
            <p:spPr>
              <a:xfrm>
                <a:off x="435550" y="1889775"/>
                <a:ext cx="119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239" extrusionOk="0">
                    <a:moveTo>
                      <a:pt x="436" y="1"/>
                    </a:moveTo>
                    <a:cubicBezTo>
                      <a:pt x="278" y="1"/>
                      <a:pt x="133" y="40"/>
                      <a:pt x="27" y="146"/>
                    </a:cubicBezTo>
                    <a:cubicBezTo>
                      <a:pt x="1" y="159"/>
                      <a:pt x="1" y="199"/>
                      <a:pt x="27" y="225"/>
                    </a:cubicBezTo>
                    <a:cubicBezTo>
                      <a:pt x="40" y="239"/>
                      <a:pt x="53" y="239"/>
                      <a:pt x="67" y="239"/>
                    </a:cubicBezTo>
                    <a:lnTo>
                      <a:pt x="106" y="239"/>
                    </a:lnTo>
                    <a:cubicBezTo>
                      <a:pt x="141" y="203"/>
                      <a:pt x="271" y="115"/>
                      <a:pt x="364" y="115"/>
                    </a:cubicBezTo>
                    <a:cubicBezTo>
                      <a:pt x="376" y="115"/>
                      <a:pt x="387" y="117"/>
                      <a:pt x="397" y="120"/>
                    </a:cubicBezTo>
                    <a:cubicBezTo>
                      <a:pt x="436" y="120"/>
                      <a:pt x="463" y="106"/>
                      <a:pt x="476" y="80"/>
                    </a:cubicBezTo>
                    <a:cubicBezTo>
                      <a:pt x="476" y="40"/>
                      <a:pt x="463" y="14"/>
                      <a:pt x="436" y="1"/>
                    </a:cubicBezTo>
                    <a:close/>
                  </a:path>
                </a:pathLst>
              </a:custGeom>
              <a:solidFill>
                <a:srgbClr val="5C35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2" name="Google Shape;4442;p68"/>
              <p:cNvSpPr/>
              <p:nvPr/>
            </p:nvSpPr>
            <p:spPr>
              <a:xfrm>
                <a:off x="439500" y="1802375"/>
                <a:ext cx="100625" cy="83475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339" extrusionOk="0">
                    <a:moveTo>
                      <a:pt x="2044" y="1"/>
                    </a:moveTo>
                    <a:cubicBezTo>
                      <a:pt x="1825" y="1"/>
                      <a:pt x="1605" y="22"/>
                      <a:pt x="1388" y="63"/>
                    </a:cubicBezTo>
                    <a:cubicBezTo>
                      <a:pt x="1" y="327"/>
                      <a:pt x="1" y="1938"/>
                      <a:pt x="1" y="1938"/>
                    </a:cubicBezTo>
                    <a:lnTo>
                      <a:pt x="41" y="2770"/>
                    </a:lnTo>
                    <a:cubicBezTo>
                      <a:pt x="344" y="2942"/>
                      <a:pt x="516" y="3074"/>
                      <a:pt x="595" y="3285"/>
                    </a:cubicBezTo>
                    <a:lnTo>
                      <a:pt x="965" y="3338"/>
                    </a:lnTo>
                    <a:cubicBezTo>
                      <a:pt x="991" y="2995"/>
                      <a:pt x="965" y="2638"/>
                      <a:pt x="886" y="2295"/>
                    </a:cubicBezTo>
                    <a:cubicBezTo>
                      <a:pt x="767" y="1846"/>
                      <a:pt x="1348" y="1793"/>
                      <a:pt x="1176" y="1199"/>
                    </a:cubicBezTo>
                    <a:cubicBezTo>
                      <a:pt x="1150" y="1133"/>
                      <a:pt x="1493" y="988"/>
                      <a:pt x="1533" y="974"/>
                    </a:cubicBezTo>
                    <a:cubicBezTo>
                      <a:pt x="1625" y="922"/>
                      <a:pt x="1731" y="908"/>
                      <a:pt x="1837" y="908"/>
                    </a:cubicBezTo>
                    <a:cubicBezTo>
                      <a:pt x="1943" y="930"/>
                      <a:pt x="2015" y="1002"/>
                      <a:pt x="2122" y="1002"/>
                    </a:cubicBezTo>
                    <a:cubicBezTo>
                      <a:pt x="2148" y="1002"/>
                      <a:pt x="2176" y="998"/>
                      <a:pt x="2206" y="988"/>
                    </a:cubicBezTo>
                    <a:cubicBezTo>
                      <a:pt x="2365" y="935"/>
                      <a:pt x="2457" y="789"/>
                      <a:pt x="2444" y="618"/>
                    </a:cubicBezTo>
                    <a:lnTo>
                      <a:pt x="2444" y="618"/>
                    </a:lnTo>
                    <a:cubicBezTo>
                      <a:pt x="2550" y="737"/>
                      <a:pt x="2656" y="829"/>
                      <a:pt x="2774" y="922"/>
                    </a:cubicBezTo>
                    <a:cubicBezTo>
                      <a:pt x="2859" y="972"/>
                      <a:pt x="2955" y="996"/>
                      <a:pt x="3050" y="996"/>
                    </a:cubicBezTo>
                    <a:cubicBezTo>
                      <a:pt x="3104" y="996"/>
                      <a:pt x="3158" y="989"/>
                      <a:pt x="3210" y="974"/>
                    </a:cubicBezTo>
                    <a:cubicBezTo>
                      <a:pt x="3355" y="922"/>
                      <a:pt x="3448" y="776"/>
                      <a:pt x="3421" y="631"/>
                    </a:cubicBezTo>
                    <a:lnTo>
                      <a:pt x="3421" y="631"/>
                    </a:lnTo>
                    <a:cubicBezTo>
                      <a:pt x="3567" y="789"/>
                      <a:pt x="3765" y="895"/>
                      <a:pt x="3976" y="922"/>
                    </a:cubicBezTo>
                    <a:cubicBezTo>
                      <a:pt x="3978" y="922"/>
                      <a:pt x="3980" y="922"/>
                      <a:pt x="3982" y="922"/>
                    </a:cubicBezTo>
                    <a:cubicBezTo>
                      <a:pt x="4025" y="922"/>
                      <a:pt x="3975" y="773"/>
                      <a:pt x="3950" y="697"/>
                    </a:cubicBezTo>
                    <a:cubicBezTo>
                      <a:pt x="3937" y="684"/>
                      <a:pt x="3937" y="671"/>
                      <a:pt x="3937" y="657"/>
                    </a:cubicBezTo>
                    <a:cubicBezTo>
                      <a:pt x="3857" y="578"/>
                      <a:pt x="3778" y="512"/>
                      <a:pt x="3686" y="459"/>
                    </a:cubicBezTo>
                    <a:cubicBezTo>
                      <a:pt x="3488" y="327"/>
                      <a:pt x="3276" y="222"/>
                      <a:pt x="3052" y="156"/>
                    </a:cubicBezTo>
                    <a:cubicBezTo>
                      <a:pt x="2723" y="51"/>
                      <a:pt x="2384" y="1"/>
                      <a:pt x="20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3" name="Google Shape;4443;p68"/>
              <p:cNvSpPr/>
              <p:nvPr/>
            </p:nvSpPr>
            <p:spPr>
              <a:xfrm>
                <a:off x="479450" y="1866000"/>
                <a:ext cx="36025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02" extrusionOk="0">
                    <a:moveTo>
                      <a:pt x="760" y="0"/>
                    </a:moveTo>
                    <a:cubicBezTo>
                      <a:pt x="745" y="0"/>
                      <a:pt x="730" y="0"/>
                      <a:pt x="714" y="1"/>
                    </a:cubicBezTo>
                    <a:cubicBezTo>
                      <a:pt x="318" y="14"/>
                      <a:pt x="1" y="173"/>
                      <a:pt x="14" y="371"/>
                    </a:cubicBezTo>
                    <a:cubicBezTo>
                      <a:pt x="14" y="560"/>
                      <a:pt x="317" y="702"/>
                      <a:pt x="679" y="702"/>
                    </a:cubicBezTo>
                    <a:cubicBezTo>
                      <a:pt x="695" y="702"/>
                      <a:pt x="711" y="701"/>
                      <a:pt x="727" y="701"/>
                    </a:cubicBezTo>
                    <a:cubicBezTo>
                      <a:pt x="1124" y="688"/>
                      <a:pt x="1440" y="516"/>
                      <a:pt x="1440" y="331"/>
                    </a:cubicBezTo>
                    <a:cubicBezTo>
                      <a:pt x="1428" y="153"/>
                      <a:pt x="1135" y="0"/>
                      <a:pt x="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4" name="Google Shape;4444;p68"/>
              <p:cNvSpPr/>
              <p:nvPr/>
            </p:nvSpPr>
            <p:spPr>
              <a:xfrm>
                <a:off x="525025" y="1865650"/>
                <a:ext cx="3600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690" extrusionOk="0">
                    <a:moveTo>
                      <a:pt x="763" y="1"/>
                    </a:moveTo>
                    <a:cubicBezTo>
                      <a:pt x="747" y="1"/>
                      <a:pt x="730" y="1"/>
                      <a:pt x="714" y="2"/>
                    </a:cubicBezTo>
                    <a:cubicBezTo>
                      <a:pt x="317" y="2"/>
                      <a:pt x="0" y="173"/>
                      <a:pt x="14" y="358"/>
                    </a:cubicBezTo>
                    <a:cubicBezTo>
                      <a:pt x="14" y="548"/>
                      <a:pt x="304" y="689"/>
                      <a:pt x="677" y="689"/>
                    </a:cubicBezTo>
                    <a:cubicBezTo>
                      <a:pt x="694" y="689"/>
                      <a:pt x="710" y="689"/>
                      <a:pt x="727" y="688"/>
                    </a:cubicBezTo>
                    <a:cubicBezTo>
                      <a:pt x="1123" y="688"/>
                      <a:pt x="1440" y="517"/>
                      <a:pt x="1440" y="332"/>
                    </a:cubicBezTo>
                    <a:cubicBezTo>
                      <a:pt x="1427" y="142"/>
                      <a:pt x="1136" y="1"/>
                      <a:pt x="7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5" name="Google Shape;4445;p68"/>
              <p:cNvSpPr/>
              <p:nvPr/>
            </p:nvSpPr>
            <p:spPr>
              <a:xfrm>
                <a:off x="513650" y="1871075"/>
                <a:ext cx="12725" cy="38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155" extrusionOk="0">
                    <a:moveTo>
                      <a:pt x="247" y="0"/>
                    </a:moveTo>
                    <a:cubicBezTo>
                      <a:pt x="176" y="0"/>
                      <a:pt x="106" y="20"/>
                      <a:pt x="46" y="62"/>
                    </a:cubicBezTo>
                    <a:cubicBezTo>
                      <a:pt x="1" y="85"/>
                      <a:pt x="24" y="147"/>
                      <a:pt x="65" y="147"/>
                    </a:cubicBezTo>
                    <a:cubicBezTo>
                      <a:pt x="71" y="147"/>
                      <a:pt x="78" y="145"/>
                      <a:pt x="86" y="141"/>
                    </a:cubicBezTo>
                    <a:cubicBezTo>
                      <a:pt x="139" y="102"/>
                      <a:pt x="201" y="82"/>
                      <a:pt x="264" y="82"/>
                    </a:cubicBezTo>
                    <a:cubicBezTo>
                      <a:pt x="327" y="82"/>
                      <a:pt x="389" y="102"/>
                      <a:pt x="442" y="141"/>
                    </a:cubicBezTo>
                    <a:cubicBezTo>
                      <a:pt x="442" y="141"/>
                      <a:pt x="455" y="141"/>
                      <a:pt x="469" y="154"/>
                    </a:cubicBezTo>
                    <a:cubicBezTo>
                      <a:pt x="482" y="154"/>
                      <a:pt x="495" y="154"/>
                      <a:pt x="495" y="141"/>
                    </a:cubicBezTo>
                    <a:cubicBezTo>
                      <a:pt x="508" y="128"/>
                      <a:pt x="508" y="102"/>
                      <a:pt x="495" y="88"/>
                    </a:cubicBezTo>
                    <a:cubicBezTo>
                      <a:pt x="422" y="30"/>
                      <a:pt x="334" y="0"/>
                      <a:pt x="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6" name="Google Shape;4446;p68"/>
              <p:cNvSpPr/>
              <p:nvPr/>
            </p:nvSpPr>
            <p:spPr>
              <a:xfrm>
                <a:off x="454700" y="1872175"/>
                <a:ext cx="26450" cy="4100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164" extrusionOk="0">
                    <a:moveTo>
                      <a:pt x="425" y="0"/>
                    </a:moveTo>
                    <a:cubicBezTo>
                      <a:pt x="296" y="0"/>
                      <a:pt x="167" y="11"/>
                      <a:pt x="40" y="31"/>
                    </a:cubicBezTo>
                    <a:cubicBezTo>
                      <a:pt x="0" y="44"/>
                      <a:pt x="0" y="97"/>
                      <a:pt x="27" y="110"/>
                    </a:cubicBezTo>
                    <a:cubicBezTo>
                      <a:pt x="40" y="124"/>
                      <a:pt x="53" y="124"/>
                      <a:pt x="67" y="124"/>
                    </a:cubicBezTo>
                    <a:cubicBezTo>
                      <a:pt x="193" y="103"/>
                      <a:pt x="320" y="92"/>
                      <a:pt x="446" y="92"/>
                    </a:cubicBezTo>
                    <a:cubicBezTo>
                      <a:pt x="635" y="92"/>
                      <a:pt x="822" y="116"/>
                      <a:pt x="1004" y="163"/>
                    </a:cubicBezTo>
                    <a:cubicBezTo>
                      <a:pt x="1031" y="163"/>
                      <a:pt x="1057" y="150"/>
                      <a:pt x="1057" y="137"/>
                    </a:cubicBezTo>
                    <a:cubicBezTo>
                      <a:pt x="1057" y="110"/>
                      <a:pt x="1057" y="84"/>
                      <a:pt x="1031" y="84"/>
                    </a:cubicBezTo>
                    <a:cubicBezTo>
                      <a:pt x="836" y="27"/>
                      <a:pt x="631" y="0"/>
                      <a:pt x="4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7" name="Google Shape;4447;p68"/>
              <p:cNvSpPr/>
              <p:nvPr/>
            </p:nvSpPr>
            <p:spPr>
              <a:xfrm>
                <a:off x="432900" y="1948550"/>
                <a:ext cx="53200" cy="6737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695" extrusionOk="0">
                    <a:moveTo>
                      <a:pt x="595" y="1"/>
                    </a:moveTo>
                    <a:cubicBezTo>
                      <a:pt x="595" y="1"/>
                      <a:pt x="212" y="133"/>
                      <a:pt x="1" y="1017"/>
                    </a:cubicBezTo>
                    <a:cubicBezTo>
                      <a:pt x="265" y="1823"/>
                      <a:pt x="1044" y="2497"/>
                      <a:pt x="2127" y="2695"/>
                    </a:cubicBezTo>
                    <a:lnTo>
                      <a:pt x="2127" y="1110"/>
                    </a:lnTo>
                    <a:cubicBezTo>
                      <a:pt x="1506" y="925"/>
                      <a:pt x="965" y="542"/>
                      <a:pt x="5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8" name="Google Shape;4448;p68"/>
              <p:cNvSpPr/>
              <p:nvPr/>
            </p:nvSpPr>
            <p:spPr>
              <a:xfrm>
                <a:off x="485725" y="1954175"/>
                <a:ext cx="52525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2470" extrusionOk="0">
                    <a:moveTo>
                      <a:pt x="1176" y="0"/>
                    </a:moveTo>
                    <a:cubicBezTo>
                      <a:pt x="622" y="872"/>
                      <a:pt x="1" y="885"/>
                      <a:pt x="1" y="885"/>
                    </a:cubicBezTo>
                    <a:lnTo>
                      <a:pt x="1" y="2470"/>
                    </a:lnTo>
                    <a:cubicBezTo>
                      <a:pt x="1031" y="2206"/>
                      <a:pt x="1401" y="1889"/>
                      <a:pt x="2101" y="1043"/>
                    </a:cubicBezTo>
                    <a:cubicBezTo>
                      <a:pt x="1823" y="159"/>
                      <a:pt x="1176" y="0"/>
                      <a:pt x="11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9" name="Google Shape;4449;p68"/>
              <p:cNvSpPr/>
              <p:nvPr/>
            </p:nvSpPr>
            <p:spPr>
              <a:xfrm>
                <a:off x="467575" y="1987500"/>
                <a:ext cx="36025" cy="49900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996" extrusionOk="0">
                    <a:moveTo>
                      <a:pt x="727" y="1"/>
                    </a:moveTo>
                    <a:lnTo>
                      <a:pt x="1" y="912"/>
                    </a:lnTo>
                    <a:lnTo>
                      <a:pt x="740" y="1995"/>
                    </a:lnTo>
                    <a:lnTo>
                      <a:pt x="1440" y="899"/>
                    </a:ln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68"/>
              <p:cNvSpPr/>
              <p:nvPr/>
            </p:nvSpPr>
            <p:spPr>
              <a:xfrm>
                <a:off x="445750" y="1985200"/>
                <a:ext cx="796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3185" h="2114" extrusionOk="0">
                    <a:moveTo>
                      <a:pt x="1600" y="0"/>
                    </a:moveTo>
                    <a:cubicBezTo>
                      <a:pt x="1573" y="0"/>
                      <a:pt x="1547" y="14"/>
                      <a:pt x="1534" y="27"/>
                    </a:cubicBezTo>
                    <a:lnTo>
                      <a:pt x="68" y="1717"/>
                    </a:lnTo>
                    <a:cubicBezTo>
                      <a:pt x="0" y="1776"/>
                      <a:pt x="60" y="1862"/>
                      <a:pt x="129" y="1862"/>
                    </a:cubicBezTo>
                    <a:cubicBezTo>
                      <a:pt x="153" y="1862"/>
                      <a:pt x="179" y="1851"/>
                      <a:pt x="200" y="1823"/>
                    </a:cubicBezTo>
                    <a:lnTo>
                      <a:pt x="1600" y="225"/>
                    </a:lnTo>
                    <a:lnTo>
                      <a:pt x="3013" y="2074"/>
                    </a:lnTo>
                    <a:cubicBezTo>
                      <a:pt x="3039" y="2100"/>
                      <a:pt x="3066" y="2114"/>
                      <a:pt x="3092" y="2114"/>
                    </a:cubicBezTo>
                    <a:cubicBezTo>
                      <a:pt x="3105" y="2114"/>
                      <a:pt x="3119" y="2100"/>
                      <a:pt x="3132" y="2100"/>
                    </a:cubicBezTo>
                    <a:cubicBezTo>
                      <a:pt x="3171" y="2074"/>
                      <a:pt x="3185" y="2021"/>
                      <a:pt x="3145" y="1981"/>
                    </a:cubicBezTo>
                    <a:lnTo>
                      <a:pt x="1666" y="40"/>
                    </a:lnTo>
                    <a:cubicBezTo>
                      <a:pt x="1653" y="14"/>
                      <a:pt x="1626" y="0"/>
                      <a:pt x="16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68"/>
              <p:cNvSpPr/>
              <p:nvPr/>
            </p:nvSpPr>
            <p:spPr>
              <a:xfrm>
                <a:off x="483750" y="1975950"/>
                <a:ext cx="400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160" h="543" extrusionOk="0">
                    <a:moveTo>
                      <a:pt x="80" y="1"/>
                    </a:moveTo>
                    <a:cubicBezTo>
                      <a:pt x="27" y="1"/>
                      <a:pt x="1" y="40"/>
                      <a:pt x="1" y="93"/>
                    </a:cubicBezTo>
                    <a:lnTo>
                      <a:pt x="1" y="463"/>
                    </a:lnTo>
                    <a:cubicBezTo>
                      <a:pt x="1" y="503"/>
                      <a:pt x="27" y="542"/>
                      <a:pt x="80" y="542"/>
                    </a:cubicBezTo>
                    <a:cubicBezTo>
                      <a:pt x="133" y="542"/>
                      <a:pt x="159" y="503"/>
                      <a:pt x="159" y="463"/>
                    </a:cubicBezTo>
                    <a:lnTo>
                      <a:pt x="159" y="93"/>
                    </a:lnTo>
                    <a:cubicBezTo>
                      <a:pt x="159" y="40"/>
                      <a:pt x="120" y="1"/>
                      <a:pt x="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68"/>
              <p:cNvSpPr/>
              <p:nvPr/>
            </p:nvSpPr>
            <p:spPr>
              <a:xfrm>
                <a:off x="349700" y="2378525"/>
                <a:ext cx="101075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4043" h="3470" extrusionOk="0">
                    <a:moveTo>
                      <a:pt x="1217" y="1"/>
                    </a:moveTo>
                    <a:cubicBezTo>
                      <a:pt x="1194" y="1"/>
                      <a:pt x="1171" y="4"/>
                      <a:pt x="1150" y="10"/>
                    </a:cubicBezTo>
                    <a:cubicBezTo>
                      <a:pt x="555" y="168"/>
                      <a:pt x="1" y="908"/>
                      <a:pt x="106" y="1198"/>
                    </a:cubicBezTo>
                    <a:cubicBezTo>
                      <a:pt x="265" y="1647"/>
                      <a:pt x="806" y="2453"/>
                      <a:pt x="965" y="2757"/>
                    </a:cubicBezTo>
                    <a:cubicBezTo>
                      <a:pt x="1071" y="2994"/>
                      <a:pt x="1189" y="3219"/>
                      <a:pt x="1335" y="3443"/>
                    </a:cubicBezTo>
                    <a:cubicBezTo>
                      <a:pt x="1431" y="3461"/>
                      <a:pt x="1524" y="3470"/>
                      <a:pt x="1615" y="3470"/>
                    </a:cubicBezTo>
                    <a:cubicBezTo>
                      <a:pt x="2387" y="3470"/>
                      <a:pt x="2976" y="2850"/>
                      <a:pt x="3342" y="2189"/>
                    </a:cubicBezTo>
                    <a:cubicBezTo>
                      <a:pt x="2959" y="1819"/>
                      <a:pt x="2735" y="1621"/>
                      <a:pt x="2735" y="1621"/>
                    </a:cubicBezTo>
                    <a:lnTo>
                      <a:pt x="2735" y="1621"/>
                    </a:lnTo>
                    <a:cubicBezTo>
                      <a:pt x="2867" y="1647"/>
                      <a:pt x="2985" y="1713"/>
                      <a:pt x="3091" y="1792"/>
                    </a:cubicBezTo>
                    <a:lnTo>
                      <a:pt x="3250" y="1938"/>
                    </a:lnTo>
                    <a:cubicBezTo>
                      <a:pt x="3523" y="2184"/>
                      <a:pt x="3707" y="2266"/>
                      <a:pt x="3828" y="2266"/>
                    </a:cubicBezTo>
                    <a:cubicBezTo>
                      <a:pt x="3888" y="2266"/>
                      <a:pt x="3932" y="2246"/>
                      <a:pt x="3963" y="2215"/>
                    </a:cubicBezTo>
                    <a:cubicBezTo>
                      <a:pt x="4042" y="2136"/>
                      <a:pt x="4042" y="2017"/>
                      <a:pt x="3963" y="1951"/>
                    </a:cubicBezTo>
                    <a:cubicBezTo>
                      <a:pt x="3659" y="1608"/>
                      <a:pt x="2985" y="842"/>
                      <a:pt x="2853" y="723"/>
                    </a:cubicBezTo>
                    <a:cubicBezTo>
                      <a:pt x="2550" y="485"/>
                      <a:pt x="2206" y="313"/>
                      <a:pt x="1850" y="221"/>
                    </a:cubicBezTo>
                    <a:cubicBezTo>
                      <a:pt x="1628" y="162"/>
                      <a:pt x="1395" y="1"/>
                      <a:pt x="1217" y="1"/>
                    </a:cubicBezTo>
                    <a:close/>
                  </a:path>
                </a:pathLst>
              </a:custGeom>
              <a:solidFill>
                <a:srgbClr val="8554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3" name="Google Shape;4453;p68"/>
              <p:cNvSpPr/>
              <p:nvPr/>
            </p:nvSpPr>
            <p:spPr>
              <a:xfrm>
                <a:off x="238125" y="1997075"/>
                <a:ext cx="185225" cy="421650"/>
              </a:xfrm>
              <a:custGeom>
                <a:avLst/>
                <a:gdLst/>
                <a:ahLst/>
                <a:cxnLst/>
                <a:rect l="l" t="t" r="r" b="b"/>
                <a:pathLst>
                  <a:path w="7409" h="16866" extrusionOk="0">
                    <a:moveTo>
                      <a:pt x="5230" y="1"/>
                    </a:moveTo>
                    <a:lnTo>
                      <a:pt x="5151" y="67"/>
                    </a:lnTo>
                    <a:lnTo>
                      <a:pt x="5085" y="120"/>
                    </a:lnTo>
                    <a:lnTo>
                      <a:pt x="4952" y="225"/>
                    </a:lnTo>
                    <a:cubicBezTo>
                      <a:pt x="4873" y="291"/>
                      <a:pt x="4794" y="357"/>
                      <a:pt x="4715" y="437"/>
                    </a:cubicBezTo>
                    <a:cubicBezTo>
                      <a:pt x="4569" y="569"/>
                      <a:pt x="4424" y="714"/>
                      <a:pt x="4279" y="846"/>
                    </a:cubicBezTo>
                    <a:cubicBezTo>
                      <a:pt x="4002" y="1123"/>
                      <a:pt x="3724" y="1414"/>
                      <a:pt x="3460" y="1718"/>
                    </a:cubicBezTo>
                    <a:cubicBezTo>
                      <a:pt x="2932" y="2312"/>
                      <a:pt x="2443" y="2946"/>
                      <a:pt x="2007" y="3619"/>
                    </a:cubicBezTo>
                    <a:cubicBezTo>
                      <a:pt x="1558" y="4280"/>
                      <a:pt x="1175" y="4993"/>
                      <a:pt x="845" y="5733"/>
                    </a:cubicBezTo>
                    <a:cubicBezTo>
                      <a:pt x="674" y="6102"/>
                      <a:pt x="528" y="6472"/>
                      <a:pt x="396" y="6868"/>
                    </a:cubicBezTo>
                    <a:cubicBezTo>
                      <a:pt x="317" y="7053"/>
                      <a:pt x="264" y="7251"/>
                      <a:pt x="198" y="7449"/>
                    </a:cubicBezTo>
                    <a:cubicBezTo>
                      <a:pt x="172" y="7542"/>
                      <a:pt x="145" y="7647"/>
                      <a:pt x="119" y="7740"/>
                    </a:cubicBezTo>
                    <a:lnTo>
                      <a:pt x="106" y="7819"/>
                    </a:lnTo>
                    <a:lnTo>
                      <a:pt x="92" y="7859"/>
                    </a:lnTo>
                    <a:lnTo>
                      <a:pt x="79" y="7938"/>
                    </a:lnTo>
                    <a:cubicBezTo>
                      <a:pt x="40" y="8057"/>
                      <a:pt x="26" y="8176"/>
                      <a:pt x="13" y="8295"/>
                    </a:cubicBezTo>
                    <a:cubicBezTo>
                      <a:pt x="0" y="8400"/>
                      <a:pt x="0" y="8493"/>
                      <a:pt x="0" y="8598"/>
                    </a:cubicBezTo>
                    <a:cubicBezTo>
                      <a:pt x="0" y="8691"/>
                      <a:pt x="0" y="8783"/>
                      <a:pt x="13" y="8862"/>
                    </a:cubicBezTo>
                    <a:cubicBezTo>
                      <a:pt x="26" y="9008"/>
                      <a:pt x="53" y="9153"/>
                      <a:pt x="79" y="9311"/>
                    </a:cubicBezTo>
                    <a:cubicBezTo>
                      <a:pt x="132" y="9549"/>
                      <a:pt x="198" y="9787"/>
                      <a:pt x="277" y="10011"/>
                    </a:cubicBezTo>
                    <a:cubicBezTo>
                      <a:pt x="343" y="10236"/>
                      <a:pt x="423" y="10434"/>
                      <a:pt x="502" y="10632"/>
                    </a:cubicBezTo>
                    <a:cubicBezTo>
                      <a:pt x="581" y="10817"/>
                      <a:pt x="674" y="11002"/>
                      <a:pt x="753" y="11187"/>
                    </a:cubicBezTo>
                    <a:cubicBezTo>
                      <a:pt x="924" y="11543"/>
                      <a:pt x="1109" y="11887"/>
                      <a:pt x="1294" y="12217"/>
                    </a:cubicBezTo>
                    <a:cubicBezTo>
                      <a:pt x="1479" y="12560"/>
                      <a:pt x="1677" y="12877"/>
                      <a:pt x="1862" y="13194"/>
                    </a:cubicBezTo>
                    <a:cubicBezTo>
                      <a:pt x="2258" y="13841"/>
                      <a:pt x="2668" y="14462"/>
                      <a:pt x="3077" y="15070"/>
                    </a:cubicBezTo>
                    <a:cubicBezTo>
                      <a:pt x="3288" y="15373"/>
                      <a:pt x="3500" y="15664"/>
                      <a:pt x="3724" y="15968"/>
                    </a:cubicBezTo>
                    <a:cubicBezTo>
                      <a:pt x="3830" y="16113"/>
                      <a:pt x="3936" y="16271"/>
                      <a:pt x="4054" y="16417"/>
                    </a:cubicBezTo>
                    <a:lnTo>
                      <a:pt x="4213" y="16641"/>
                    </a:lnTo>
                    <a:lnTo>
                      <a:pt x="4385" y="16866"/>
                    </a:lnTo>
                    <a:lnTo>
                      <a:pt x="6630" y="15281"/>
                    </a:lnTo>
                    <a:lnTo>
                      <a:pt x="6498" y="15070"/>
                    </a:lnTo>
                    <a:lnTo>
                      <a:pt x="6352" y="14845"/>
                    </a:lnTo>
                    <a:lnTo>
                      <a:pt x="6088" y="14396"/>
                    </a:lnTo>
                    <a:cubicBezTo>
                      <a:pt x="5903" y="14092"/>
                      <a:pt x="5718" y="13788"/>
                      <a:pt x="5547" y="13498"/>
                    </a:cubicBezTo>
                    <a:cubicBezTo>
                      <a:pt x="5190" y="12890"/>
                      <a:pt x="4847" y="12283"/>
                      <a:pt x="4530" y="11675"/>
                    </a:cubicBezTo>
                    <a:cubicBezTo>
                      <a:pt x="4358" y="11372"/>
                      <a:pt x="4213" y="11068"/>
                      <a:pt x="4068" y="10764"/>
                    </a:cubicBezTo>
                    <a:cubicBezTo>
                      <a:pt x="3922" y="10474"/>
                      <a:pt x="3790" y="10170"/>
                      <a:pt x="3658" y="9866"/>
                    </a:cubicBezTo>
                    <a:cubicBezTo>
                      <a:pt x="3553" y="9602"/>
                      <a:pt x="3447" y="9325"/>
                      <a:pt x="3368" y="9034"/>
                    </a:cubicBezTo>
                    <a:cubicBezTo>
                      <a:pt x="3331" y="8936"/>
                      <a:pt x="3305" y="8838"/>
                      <a:pt x="3291" y="8729"/>
                    </a:cubicBezTo>
                    <a:lnTo>
                      <a:pt x="3291" y="8729"/>
                    </a:lnTo>
                    <a:lnTo>
                      <a:pt x="3302" y="8678"/>
                    </a:lnTo>
                    <a:cubicBezTo>
                      <a:pt x="3328" y="8612"/>
                      <a:pt x="3354" y="8545"/>
                      <a:pt x="3368" y="8466"/>
                    </a:cubicBezTo>
                    <a:cubicBezTo>
                      <a:pt x="3420" y="8321"/>
                      <a:pt x="3473" y="8176"/>
                      <a:pt x="3539" y="8030"/>
                    </a:cubicBezTo>
                    <a:cubicBezTo>
                      <a:pt x="3658" y="7753"/>
                      <a:pt x="3777" y="7463"/>
                      <a:pt x="3922" y="7185"/>
                    </a:cubicBezTo>
                    <a:cubicBezTo>
                      <a:pt x="4200" y="6631"/>
                      <a:pt x="4530" y="6089"/>
                      <a:pt x="4900" y="5574"/>
                    </a:cubicBezTo>
                    <a:cubicBezTo>
                      <a:pt x="5071" y="5310"/>
                      <a:pt x="5269" y="5059"/>
                      <a:pt x="5468" y="4808"/>
                    </a:cubicBezTo>
                    <a:cubicBezTo>
                      <a:pt x="5666" y="4557"/>
                      <a:pt x="5877" y="4306"/>
                      <a:pt x="6101" y="4082"/>
                    </a:cubicBezTo>
                    <a:cubicBezTo>
                      <a:pt x="6313" y="3844"/>
                      <a:pt x="6537" y="3606"/>
                      <a:pt x="6762" y="3395"/>
                    </a:cubicBezTo>
                    <a:cubicBezTo>
                      <a:pt x="6867" y="3276"/>
                      <a:pt x="6986" y="3170"/>
                      <a:pt x="7105" y="3065"/>
                    </a:cubicBezTo>
                    <a:lnTo>
                      <a:pt x="7264" y="2920"/>
                    </a:lnTo>
                    <a:lnTo>
                      <a:pt x="7343" y="2854"/>
                    </a:lnTo>
                    <a:lnTo>
                      <a:pt x="7409" y="2801"/>
                    </a:lnTo>
                    <a:lnTo>
                      <a:pt x="52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4" name="Google Shape;4454;p68"/>
              <p:cNvSpPr/>
              <p:nvPr/>
            </p:nvSpPr>
            <p:spPr>
              <a:xfrm>
                <a:off x="284000" y="2207325"/>
                <a:ext cx="3667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347" extrusionOk="0">
                    <a:moveTo>
                      <a:pt x="73" y="1"/>
                    </a:moveTo>
                    <a:cubicBezTo>
                      <a:pt x="31" y="1"/>
                      <a:pt x="1" y="37"/>
                      <a:pt x="1" y="83"/>
                    </a:cubicBezTo>
                    <a:cubicBezTo>
                      <a:pt x="1" y="122"/>
                      <a:pt x="40" y="162"/>
                      <a:pt x="80" y="162"/>
                    </a:cubicBezTo>
                    <a:cubicBezTo>
                      <a:pt x="516" y="188"/>
                      <a:pt x="938" y="254"/>
                      <a:pt x="1361" y="347"/>
                    </a:cubicBezTo>
                    <a:lnTo>
                      <a:pt x="1374" y="347"/>
                    </a:lnTo>
                    <a:cubicBezTo>
                      <a:pt x="1414" y="347"/>
                      <a:pt x="1453" y="320"/>
                      <a:pt x="1453" y="281"/>
                    </a:cubicBezTo>
                    <a:cubicBezTo>
                      <a:pt x="1467" y="241"/>
                      <a:pt x="1440" y="188"/>
                      <a:pt x="1401" y="188"/>
                    </a:cubicBezTo>
                    <a:cubicBezTo>
                      <a:pt x="965" y="83"/>
                      <a:pt x="529" y="30"/>
                      <a:pt x="93" y="3"/>
                    </a:cubicBezTo>
                    <a:cubicBezTo>
                      <a:pt x="86" y="2"/>
                      <a:pt x="79" y="1"/>
                      <a:pt x="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5" name="Google Shape;4455;p68"/>
              <p:cNvSpPr/>
              <p:nvPr/>
            </p:nvSpPr>
            <p:spPr>
              <a:xfrm>
                <a:off x="297550" y="2200125"/>
                <a:ext cx="2247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899" h="635" extrusionOk="0">
                    <a:moveTo>
                      <a:pt x="100" y="0"/>
                    </a:moveTo>
                    <a:cubicBezTo>
                      <a:pt x="72" y="0"/>
                      <a:pt x="44" y="15"/>
                      <a:pt x="27" y="41"/>
                    </a:cubicBezTo>
                    <a:cubicBezTo>
                      <a:pt x="0" y="80"/>
                      <a:pt x="13" y="133"/>
                      <a:pt x="53" y="159"/>
                    </a:cubicBezTo>
                    <a:cubicBezTo>
                      <a:pt x="53" y="159"/>
                      <a:pt x="462" y="397"/>
                      <a:pt x="740" y="608"/>
                    </a:cubicBezTo>
                    <a:cubicBezTo>
                      <a:pt x="753" y="622"/>
                      <a:pt x="766" y="635"/>
                      <a:pt x="793" y="635"/>
                    </a:cubicBezTo>
                    <a:cubicBezTo>
                      <a:pt x="872" y="635"/>
                      <a:pt x="898" y="529"/>
                      <a:pt x="832" y="476"/>
                    </a:cubicBezTo>
                    <a:cubicBezTo>
                      <a:pt x="555" y="265"/>
                      <a:pt x="159" y="27"/>
                      <a:pt x="145" y="14"/>
                    </a:cubicBezTo>
                    <a:cubicBezTo>
                      <a:pt x="131" y="5"/>
                      <a:pt x="11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6" name="Google Shape;4456;p68"/>
              <p:cNvSpPr/>
              <p:nvPr/>
            </p:nvSpPr>
            <p:spPr>
              <a:xfrm>
                <a:off x="341450" y="2082850"/>
                <a:ext cx="684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3385" extrusionOk="0">
                    <a:moveTo>
                      <a:pt x="2608" y="0"/>
                    </a:moveTo>
                    <a:cubicBezTo>
                      <a:pt x="2588" y="0"/>
                      <a:pt x="2568" y="9"/>
                      <a:pt x="2550" y="30"/>
                    </a:cubicBezTo>
                    <a:cubicBezTo>
                      <a:pt x="1559" y="888"/>
                      <a:pt x="93" y="3147"/>
                      <a:pt x="27" y="3252"/>
                    </a:cubicBezTo>
                    <a:cubicBezTo>
                      <a:pt x="1" y="3292"/>
                      <a:pt x="14" y="3345"/>
                      <a:pt x="53" y="3371"/>
                    </a:cubicBezTo>
                    <a:cubicBezTo>
                      <a:pt x="67" y="3371"/>
                      <a:pt x="93" y="3384"/>
                      <a:pt x="106" y="3384"/>
                    </a:cubicBezTo>
                    <a:cubicBezTo>
                      <a:pt x="133" y="3384"/>
                      <a:pt x="159" y="3371"/>
                      <a:pt x="172" y="3345"/>
                    </a:cubicBezTo>
                    <a:cubicBezTo>
                      <a:pt x="186" y="3318"/>
                      <a:pt x="1691" y="994"/>
                      <a:pt x="2655" y="162"/>
                    </a:cubicBezTo>
                    <a:cubicBezTo>
                      <a:pt x="2737" y="101"/>
                      <a:pt x="2677" y="0"/>
                      <a:pt x="2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68"/>
              <p:cNvSpPr/>
              <p:nvPr/>
            </p:nvSpPr>
            <p:spPr>
              <a:xfrm>
                <a:off x="390975" y="2093150"/>
                <a:ext cx="23150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926" h="279" extrusionOk="0">
                    <a:moveTo>
                      <a:pt x="819" y="1"/>
                    </a:moveTo>
                    <a:lnTo>
                      <a:pt x="93" y="120"/>
                    </a:lnTo>
                    <a:cubicBezTo>
                      <a:pt x="1" y="133"/>
                      <a:pt x="14" y="265"/>
                      <a:pt x="106" y="278"/>
                    </a:cubicBezTo>
                    <a:lnTo>
                      <a:pt x="119" y="278"/>
                    </a:lnTo>
                    <a:lnTo>
                      <a:pt x="846" y="173"/>
                    </a:lnTo>
                    <a:cubicBezTo>
                      <a:pt x="885" y="159"/>
                      <a:pt x="925" y="120"/>
                      <a:pt x="912" y="80"/>
                    </a:cubicBezTo>
                    <a:cubicBezTo>
                      <a:pt x="899" y="27"/>
                      <a:pt x="859" y="1"/>
                      <a:pt x="8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68"/>
              <p:cNvSpPr/>
              <p:nvPr/>
            </p:nvSpPr>
            <p:spPr>
              <a:xfrm>
                <a:off x="326600" y="2349625"/>
                <a:ext cx="61050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1694" extrusionOk="0">
                    <a:moveTo>
                      <a:pt x="2308" y="1"/>
                    </a:moveTo>
                    <a:cubicBezTo>
                      <a:pt x="2296" y="1"/>
                      <a:pt x="2283" y="6"/>
                      <a:pt x="2272" y="17"/>
                    </a:cubicBezTo>
                    <a:lnTo>
                      <a:pt x="40" y="1549"/>
                    </a:lnTo>
                    <a:cubicBezTo>
                      <a:pt x="0" y="1575"/>
                      <a:pt x="0" y="1628"/>
                      <a:pt x="27" y="1667"/>
                    </a:cubicBezTo>
                    <a:cubicBezTo>
                      <a:pt x="40" y="1694"/>
                      <a:pt x="66" y="1694"/>
                      <a:pt x="93" y="1694"/>
                    </a:cubicBezTo>
                    <a:cubicBezTo>
                      <a:pt x="106" y="1694"/>
                      <a:pt x="132" y="1694"/>
                      <a:pt x="146" y="1681"/>
                    </a:cubicBezTo>
                    <a:lnTo>
                      <a:pt x="2364" y="162"/>
                    </a:lnTo>
                    <a:cubicBezTo>
                      <a:pt x="2441" y="118"/>
                      <a:pt x="2372" y="1"/>
                      <a:pt x="2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68"/>
              <p:cNvSpPr/>
              <p:nvPr/>
            </p:nvSpPr>
            <p:spPr>
              <a:xfrm>
                <a:off x="342500" y="2377950"/>
                <a:ext cx="22425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195" extrusionOk="0">
                    <a:moveTo>
                      <a:pt x="116" y="0"/>
                    </a:moveTo>
                    <a:cubicBezTo>
                      <a:pt x="56" y="0"/>
                      <a:pt x="0" y="59"/>
                      <a:pt x="38" y="125"/>
                    </a:cubicBezTo>
                    <a:lnTo>
                      <a:pt x="725" y="1168"/>
                    </a:lnTo>
                    <a:cubicBezTo>
                      <a:pt x="751" y="1195"/>
                      <a:pt x="777" y="1195"/>
                      <a:pt x="804" y="1195"/>
                    </a:cubicBezTo>
                    <a:cubicBezTo>
                      <a:pt x="817" y="1195"/>
                      <a:pt x="830" y="1195"/>
                      <a:pt x="843" y="1182"/>
                    </a:cubicBezTo>
                    <a:cubicBezTo>
                      <a:pt x="883" y="1155"/>
                      <a:pt x="896" y="1102"/>
                      <a:pt x="870" y="1063"/>
                    </a:cubicBezTo>
                    <a:lnTo>
                      <a:pt x="183" y="33"/>
                    </a:lnTo>
                    <a:cubicBezTo>
                      <a:pt x="164" y="10"/>
                      <a:pt x="140" y="0"/>
                      <a:pt x="1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68"/>
              <p:cNvSpPr/>
              <p:nvPr/>
            </p:nvSpPr>
            <p:spPr>
              <a:xfrm>
                <a:off x="360600" y="2379325"/>
                <a:ext cx="122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98" extrusionOk="0">
                    <a:moveTo>
                      <a:pt x="277" y="1"/>
                    </a:moveTo>
                    <a:cubicBezTo>
                      <a:pt x="99" y="1"/>
                      <a:pt x="0" y="258"/>
                      <a:pt x="186" y="374"/>
                    </a:cubicBezTo>
                    <a:cubicBezTo>
                      <a:pt x="214" y="390"/>
                      <a:pt x="245" y="397"/>
                      <a:pt x="275" y="397"/>
                    </a:cubicBezTo>
                    <a:cubicBezTo>
                      <a:pt x="344" y="397"/>
                      <a:pt x="413" y="359"/>
                      <a:pt x="450" y="295"/>
                    </a:cubicBezTo>
                    <a:cubicBezTo>
                      <a:pt x="489" y="189"/>
                      <a:pt x="463" y="70"/>
                      <a:pt x="357" y="17"/>
                    </a:cubicBezTo>
                    <a:cubicBezTo>
                      <a:pt x="329" y="6"/>
                      <a:pt x="303" y="1"/>
                      <a:pt x="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65" name="Google Shape;4465;p68"/>
          <p:cNvSpPr/>
          <p:nvPr/>
        </p:nvSpPr>
        <p:spPr>
          <a:xfrm>
            <a:off x="9505844" y="2916304"/>
            <a:ext cx="167300" cy="1493618"/>
          </a:xfrm>
          <a:custGeom>
            <a:avLst/>
            <a:gdLst/>
            <a:ahLst/>
            <a:cxnLst/>
            <a:rect l="l" t="t" r="r" b="b"/>
            <a:pathLst>
              <a:path w="3905" h="34863" extrusionOk="0">
                <a:moveTo>
                  <a:pt x="1" y="1"/>
                </a:moveTo>
                <a:lnTo>
                  <a:pt x="2764" y="34862"/>
                </a:lnTo>
                <a:lnTo>
                  <a:pt x="3904" y="34862"/>
                </a:lnTo>
                <a:lnTo>
                  <a:pt x="390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6" name="Google Shape;4466;p68"/>
          <p:cNvSpPr/>
          <p:nvPr/>
        </p:nvSpPr>
        <p:spPr>
          <a:xfrm>
            <a:off x="9589473" y="3971901"/>
            <a:ext cx="52225" cy="438022"/>
          </a:xfrm>
          <a:custGeom>
            <a:avLst/>
            <a:gdLst/>
            <a:ahLst/>
            <a:cxnLst/>
            <a:rect l="l" t="t" r="r" b="b"/>
            <a:pathLst>
              <a:path w="1219" h="10224" extrusionOk="0">
                <a:moveTo>
                  <a:pt x="1" y="1"/>
                </a:moveTo>
                <a:lnTo>
                  <a:pt x="812" y="10223"/>
                </a:lnTo>
                <a:lnTo>
                  <a:pt x="1218" y="10223"/>
                </a:lnTo>
                <a:lnTo>
                  <a:pt x="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7" name="Google Shape;4467;p68"/>
          <p:cNvGrpSpPr/>
          <p:nvPr/>
        </p:nvGrpSpPr>
        <p:grpSpPr>
          <a:xfrm>
            <a:off x="6929921" y="2237269"/>
            <a:ext cx="3071592" cy="2219023"/>
            <a:chOff x="6929921" y="2237269"/>
            <a:chExt cx="3071592" cy="2219023"/>
          </a:xfrm>
        </p:grpSpPr>
        <p:grpSp>
          <p:nvGrpSpPr>
            <p:cNvPr id="4468" name="Google Shape;4468;p68"/>
            <p:cNvGrpSpPr/>
            <p:nvPr/>
          </p:nvGrpSpPr>
          <p:grpSpPr>
            <a:xfrm>
              <a:off x="6929921" y="2327691"/>
              <a:ext cx="3071592" cy="2128601"/>
              <a:chOff x="6701321" y="2327691"/>
              <a:chExt cx="3071592" cy="2128601"/>
            </a:xfrm>
          </p:grpSpPr>
          <p:sp>
            <p:nvSpPr>
              <p:cNvPr id="4469" name="Google Shape;4469;p68"/>
              <p:cNvSpPr/>
              <p:nvPr/>
            </p:nvSpPr>
            <p:spPr>
              <a:xfrm>
                <a:off x="6701321" y="4243502"/>
                <a:ext cx="3071592" cy="212790"/>
              </a:xfrm>
              <a:custGeom>
                <a:avLst/>
                <a:gdLst/>
                <a:ahLst/>
                <a:cxnLst/>
                <a:rect l="l" t="t" r="r" b="b"/>
                <a:pathLst>
                  <a:path w="67938" h="5373" extrusionOk="0">
                    <a:moveTo>
                      <a:pt x="67869" y="3837"/>
                    </a:moveTo>
                    <a:cubicBezTo>
                      <a:pt x="67905" y="3847"/>
                      <a:pt x="67927" y="3852"/>
                      <a:pt x="67933" y="3852"/>
                    </a:cubicBezTo>
                    <a:cubicBezTo>
                      <a:pt x="67937" y="3852"/>
                      <a:pt x="67935" y="3850"/>
                      <a:pt x="67925" y="3846"/>
                    </a:cubicBezTo>
                    <a:cubicBezTo>
                      <a:pt x="67919" y="3842"/>
                      <a:pt x="67900" y="3840"/>
                      <a:pt x="67869" y="3837"/>
                    </a:cubicBezTo>
                    <a:close/>
                    <a:moveTo>
                      <a:pt x="54862" y="0"/>
                    </a:moveTo>
                    <a:cubicBezTo>
                      <a:pt x="53722" y="0"/>
                      <a:pt x="0" y="966"/>
                      <a:pt x="0" y="966"/>
                    </a:cubicBezTo>
                    <a:lnTo>
                      <a:pt x="12445" y="5372"/>
                    </a:lnTo>
                    <a:cubicBezTo>
                      <a:pt x="12445" y="5372"/>
                      <a:pt x="61358" y="3828"/>
                      <a:pt x="67332" y="3828"/>
                    </a:cubicBezTo>
                    <a:cubicBezTo>
                      <a:pt x="67600" y="3828"/>
                      <a:pt x="67782" y="3831"/>
                      <a:pt x="67869" y="3837"/>
                    </a:cubicBezTo>
                    <a:lnTo>
                      <a:pt x="67869" y="3837"/>
                    </a:lnTo>
                    <a:cubicBezTo>
                      <a:pt x="66912" y="3575"/>
                      <a:pt x="55935" y="0"/>
                      <a:pt x="548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68"/>
              <p:cNvSpPr/>
              <p:nvPr/>
            </p:nvSpPr>
            <p:spPr>
              <a:xfrm>
                <a:off x="7748231" y="4131703"/>
                <a:ext cx="874287" cy="38944"/>
              </a:xfrm>
              <a:custGeom>
                <a:avLst/>
                <a:gdLst/>
                <a:ahLst/>
                <a:cxnLst/>
                <a:rect l="l" t="t" r="r" b="b"/>
                <a:pathLst>
                  <a:path w="20407" h="909" extrusionOk="0">
                    <a:moveTo>
                      <a:pt x="13334" y="0"/>
                    </a:moveTo>
                    <a:lnTo>
                      <a:pt x="0" y="618"/>
                    </a:lnTo>
                    <a:lnTo>
                      <a:pt x="2280" y="908"/>
                    </a:lnTo>
                    <a:lnTo>
                      <a:pt x="20407" y="580"/>
                    </a:lnTo>
                    <a:lnTo>
                      <a:pt x="1333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68"/>
              <p:cNvSpPr/>
              <p:nvPr/>
            </p:nvSpPr>
            <p:spPr>
              <a:xfrm>
                <a:off x="7567735" y="4145755"/>
                <a:ext cx="42243" cy="310522"/>
              </a:xfrm>
              <a:custGeom>
                <a:avLst/>
                <a:gdLst/>
                <a:ahLst/>
                <a:cxnLst/>
                <a:rect l="l" t="t" r="r" b="b"/>
                <a:pathLst>
                  <a:path w="986" h="7248" extrusionOk="0">
                    <a:moveTo>
                      <a:pt x="986" y="1"/>
                    </a:moveTo>
                    <a:lnTo>
                      <a:pt x="0" y="7247"/>
                    </a:lnTo>
                    <a:lnTo>
                      <a:pt x="406" y="7247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68"/>
              <p:cNvSpPr/>
              <p:nvPr/>
            </p:nvSpPr>
            <p:spPr>
              <a:xfrm>
                <a:off x="7681139" y="2761514"/>
                <a:ext cx="107706" cy="494274"/>
              </a:xfrm>
              <a:custGeom>
                <a:avLst/>
                <a:gdLst/>
                <a:ahLst/>
                <a:cxnLst/>
                <a:rect l="l" t="t" r="r" b="b"/>
                <a:pathLst>
                  <a:path w="2514" h="11537" extrusionOk="0">
                    <a:moveTo>
                      <a:pt x="1" y="0"/>
                    </a:moveTo>
                    <a:lnTo>
                      <a:pt x="967" y="11537"/>
                    </a:lnTo>
                    <a:lnTo>
                      <a:pt x="2069" y="11537"/>
                    </a:lnTo>
                    <a:lnTo>
                      <a:pt x="2513" y="0"/>
                    </a:lnTo>
                    <a:close/>
                  </a:path>
                </a:pathLst>
              </a:custGeom>
              <a:solidFill>
                <a:srgbClr val="D0C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68"/>
              <p:cNvSpPr/>
              <p:nvPr/>
            </p:nvSpPr>
            <p:spPr>
              <a:xfrm>
                <a:off x="7680325" y="2762328"/>
                <a:ext cx="53853" cy="494317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1538" extrusionOk="0">
                    <a:moveTo>
                      <a:pt x="1" y="1"/>
                    </a:moveTo>
                    <a:lnTo>
                      <a:pt x="967" y="11537"/>
                    </a:lnTo>
                    <a:lnTo>
                      <a:pt x="1257" y="11537"/>
                    </a:ln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F0F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68"/>
              <p:cNvSpPr/>
              <p:nvPr/>
            </p:nvSpPr>
            <p:spPr>
              <a:xfrm>
                <a:off x="7691936" y="2898096"/>
                <a:ext cx="91940" cy="45584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064" extrusionOk="0">
                    <a:moveTo>
                      <a:pt x="0" y="1"/>
                    </a:moveTo>
                    <a:lnTo>
                      <a:pt x="77" y="1064"/>
                    </a:lnTo>
                    <a:lnTo>
                      <a:pt x="2126" y="542"/>
                    </a:lnTo>
                    <a:lnTo>
                      <a:pt x="2145" y="1"/>
                    </a:lnTo>
                    <a:close/>
                  </a:path>
                </a:pathLst>
              </a:custGeom>
              <a:solidFill>
                <a:srgbClr val="D0C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68"/>
              <p:cNvSpPr/>
              <p:nvPr/>
            </p:nvSpPr>
            <p:spPr>
              <a:xfrm>
                <a:off x="8361693" y="2761514"/>
                <a:ext cx="107663" cy="494274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1537" extrusionOk="0">
                    <a:moveTo>
                      <a:pt x="1" y="0"/>
                    </a:moveTo>
                    <a:lnTo>
                      <a:pt x="967" y="11537"/>
                    </a:lnTo>
                    <a:lnTo>
                      <a:pt x="2068" y="11537"/>
                    </a:lnTo>
                    <a:lnTo>
                      <a:pt x="2513" y="0"/>
                    </a:lnTo>
                    <a:close/>
                  </a:path>
                </a:pathLst>
              </a:custGeom>
              <a:solidFill>
                <a:srgbClr val="D0C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68"/>
              <p:cNvSpPr/>
              <p:nvPr/>
            </p:nvSpPr>
            <p:spPr>
              <a:xfrm>
                <a:off x="8360879" y="2762328"/>
                <a:ext cx="53853" cy="494317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1538" extrusionOk="0">
                    <a:moveTo>
                      <a:pt x="0" y="1"/>
                    </a:moveTo>
                    <a:lnTo>
                      <a:pt x="966" y="11537"/>
                    </a:lnTo>
                    <a:lnTo>
                      <a:pt x="1256" y="11537"/>
                    </a:ln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F0F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68"/>
              <p:cNvSpPr/>
              <p:nvPr/>
            </p:nvSpPr>
            <p:spPr>
              <a:xfrm>
                <a:off x="8372446" y="2898096"/>
                <a:ext cx="91940" cy="45584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064" extrusionOk="0">
                    <a:moveTo>
                      <a:pt x="1" y="1"/>
                    </a:moveTo>
                    <a:lnTo>
                      <a:pt x="78" y="1064"/>
                    </a:lnTo>
                    <a:lnTo>
                      <a:pt x="2126" y="542"/>
                    </a:lnTo>
                    <a:lnTo>
                      <a:pt x="2146" y="1"/>
                    </a:lnTo>
                    <a:close/>
                  </a:path>
                </a:pathLst>
              </a:custGeom>
              <a:solidFill>
                <a:srgbClr val="D0C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68"/>
              <p:cNvSpPr/>
              <p:nvPr/>
            </p:nvSpPr>
            <p:spPr>
              <a:xfrm>
                <a:off x="8279735" y="3319495"/>
                <a:ext cx="108477" cy="837057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9538" extrusionOk="0">
                    <a:moveTo>
                      <a:pt x="0" y="1"/>
                    </a:moveTo>
                    <a:lnTo>
                      <a:pt x="967" y="19538"/>
                    </a:lnTo>
                    <a:lnTo>
                      <a:pt x="2087" y="19538"/>
                    </a:lnTo>
                    <a:lnTo>
                      <a:pt x="25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68"/>
              <p:cNvSpPr/>
              <p:nvPr/>
            </p:nvSpPr>
            <p:spPr>
              <a:xfrm>
                <a:off x="8279735" y="3320352"/>
                <a:ext cx="53039" cy="837871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9557" extrusionOk="0">
                    <a:moveTo>
                      <a:pt x="0" y="0"/>
                    </a:moveTo>
                    <a:lnTo>
                      <a:pt x="947" y="19556"/>
                    </a:lnTo>
                    <a:lnTo>
                      <a:pt x="1237" y="19556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68"/>
              <p:cNvSpPr/>
              <p:nvPr/>
            </p:nvSpPr>
            <p:spPr>
              <a:xfrm>
                <a:off x="8282220" y="3382431"/>
                <a:ext cx="103507" cy="45584"/>
              </a:xfrm>
              <a:custGeom>
                <a:avLst/>
                <a:gdLst/>
                <a:ahLst/>
                <a:cxnLst/>
                <a:rect l="l" t="t" r="r" b="b"/>
                <a:pathLst>
                  <a:path w="2416" h="1064" extrusionOk="0">
                    <a:moveTo>
                      <a:pt x="0" y="1"/>
                    </a:moveTo>
                    <a:lnTo>
                      <a:pt x="39" y="1063"/>
                    </a:lnTo>
                    <a:lnTo>
                      <a:pt x="2416" y="503"/>
                    </a:lnTo>
                    <a:lnTo>
                      <a:pt x="2416" y="1"/>
                    </a:lnTo>
                    <a:close/>
                  </a:path>
                </a:pathLst>
              </a:custGeom>
              <a:solidFill>
                <a:srgbClr val="D0C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68"/>
              <p:cNvSpPr/>
              <p:nvPr/>
            </p:nvSpPr>
            <p:spPr>
              <a:xfrm>
                <a:off x="7707659" y="3319495"/>
                <a:ext cx="107663" cy="837057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9538" extrusionOk="0">
                    <a:moveTo>
                      <a:pt x="0" y="1"/>
                    </a:moveTo>
                    <a:lnTo>
                      <a:pt x="966" y="19538"/>
                    </a:lnTo>
                    <a:lnTo>
                      <a:pt x="2068" y="19538"/>
                    </a:lnTo>
                    <a:lnTo>
                      <a:pt x="251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68"/>
              <p:cNvSpPr/>
              <p:nvPr/>
            </p:nvSpPr>
            <p:spPr>
              <a:xfrm>
                <a:off x="7706802" y="3320352"/>
                <a:ext cx="53853" cy="837871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9557" extrusionOk="0">
                    <a:moveTo>
                      <a:pt x="1" y="0"/>
                    </a:moveTo>
                    <a:lnTo>
                      <a:pt x="967" y="19556"/>
                    </a:lnTo>
                    <a:lnTo>
                      <a:pt x="1257" y="19556"/>
                    </a:lnTo>
                    <a:lnTo>
                      <a:pt x="77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68"/>
              <p:cNvSpPr/>
              <p:nvPr/>
            </p:nvSpPr>
            <p:spPr>
              <a:xfrm>
                <a:off x="7709287" y="3360924"/>
                <a:ext cx="105221" cy="67091"/>
              </a:xfrm>
              <a:custGeom>
                <a:avLst/>
                <a:gdLst/>
                <a:ahLst/>
                <a:cxnLst/>
                <a:rect l="l" t="t" r="r" b="b"/>
                <a:pathLst>
                  <a:path w="2456" h="1566" extrusionOk="0">
                    <a:moveTo>
                      <a:pt x="1" y="0"/>
                    </a:moveTo>
                    <a:lnTo>
                      <a:pt x="78" y="1565"/>
                    </a:lnTo>
                    <a:lnTo>
                      <a:pt x="2436" y="1005"/>
                    </a:lnTo>
                    <a:lnTo>
                      <a:pt x="2455" y="50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0C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68"/>
              <p:cNvSpPr/>
              <p:nvPr/>
            </p:nvSpPr>
            <p:spPr>
              <a:xfrm>
                <a:off x="7874873" y="3319495"/>
                <a:ext cx="107663" cy="837057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9538" extrusionOk="0">
                    <a:moveTo>
                      <a:pt x="1" y="1"/>
                    </a:moveTo>
                    <a:lnTo>
                      <a:pt x="967" y="19538"/>
                    </a:lnTo>
                    <a:lnTo>
                      <a:pt x="2068" y="19538"/>
                    </a:lnTo>
                    <a:lnTo>
                      <a:pt x="251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68"/>
              <p:cNvSpPr/>
              <p:nvPr/>
            </p:nvSpPr>
            <p:spPr>
              <a:xfrm>
                <a:off x="7874059" y="3320352"/>
                <a:ext cx="53853" cy="837871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9557" extrusionOk="0">
                    <a:moveTo>
                      <a:pt x="0" y="0"/>
                    </a:moveTo>
                    <a:lnTo>
                      <a:pt x="967" y="19556"/>
                    </a:lnTo>
                    <a:lnTo>
                      <a:pt x="1257" y="19556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68"/>
              <p:cNvSpPr/>
              <p:nvPr/>
            </p:nvSpPr>
            <p:spPr>
              <a:xfrm>
                <a:off x="7877358" y="3382431"/>
                <a:ext cx="103550" cy="45584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064" extrusionOk="0">
                    <a:moveTo>
                      <a:pt x="1" y="1"/>
                    </a:moveTo>
                    <a:lnTo>
                      <a:pt x="59" y="1063"/>
                    </a:lnTo>
                    <a:lnTo>
                      <a:pt x="2416" y="503"/>
                    </a:lnTo>
                    <a:lnTo>
                      <a:pt x="2416" y="1"/>
                    </a:lnTo>
                    <a:close/>
                  </a:path>
                </a:pathLst>
              </a:custGeom>
              <a:solidFill>
                <a:srgbClr val="D0C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7" name="Google Shape;4487;p68"/>
              <p:cNvSpPr/>
              <p:nvPr/>
            </p:nvSpPr>
            <p:spPr>
              <a:xfrm>
                <a:off x="8533877" y="3319495"/>
                <a:ext cx="107706" cy="837057"/>
              </a:xfrm>
              <a:custGeom>
                <a:avLst/>
                <a:gdLst/>
                <a:ahLst/>
                <a:cxnLst/>
                <a:rect l="l" t="t" r="r" b="b"/>
                <a:pathLst>
                  <a:path w="2514" h="19538" extrusionOk="0">
                    <a:moveTo>
                      <a:pt x="1" y="1"/>
                    </a:moveTo>
                    <a:lnTo>
                      <a:pt x="948" y="19538"/>
                    </a:lnTo>
                    <a:lnTo>
                      <a:pt x="2069" y="19538"/>
                    </a:lnTo>
                    <a:lnTo>
                      <a:pt x="251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8" name="Google Shape;4488;p68"/>
              <p:cNvSpPr/>
              <p:nvPr/>
            </p:nvSpPr>
            <p:spPr>
              <a:xfrm>
                <a:off x="8533063" y="3320352"/>
                <a:ext cx="53853" cy="837871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9557" extrusionOk="0">
                    <a:moveTo>
                      <a:pt x="1" y="0"/>
                    </a:moveTo>
                    <a:lnTo>
                      <a:pt x="948" y="19556"/>
                    </a:lnTo>
                    <a:lnTo>
                      <a:pt x="1257" y="19556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9" name="Google Shape;4489;p68"/>
              <p:cNvSpPr/>
              <p:nvPr/>
            </p:nvSpPr>
            <p:spPr>
              <a:xfrm>
                <a:off x="8534733" y="3382431"/>
                <a:ext cx="103507" cy="45584"/>
              </a:xfrm>
              <a:custGeom>
                <a:avLst/>
                <a:gdLst/>
                <a:ahLst/>
                <a:cxnLst/>
                <a:rect l="l" t="t" r="r" b="b"/>
                <a:pathLst>
                  <a:path w="2416" h="1064" extrusionOk="0">
                    <a:moveTo>
                      <a:pt x="0" y="1"/>
                    </a:moveTo>
                    <a:lnTo>
                      <a:pt x="39" y="1063"/>
                    </a:lnTo>
                    <a:lnTo>
                      <a:pt x="2416" y="503"/>
                    </a:lnTo>
                    <a:lnTo>
                      <a:pt x="2416" y="1"/>
                    </a:lnTo>
                    <a:close/>
                  </a:path>
                </a:pathLst>
              </a:custGeom>
              <a:solidFill>
                <a:srgbClr val="D0C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0" name="Google Shape;4490;p68"/>
              <p:cNvSpPr/>
              <p:nvPr/>
            </p:nvSpPr>
            <p:spPr>
              <a:xfrm>
                <a:off x="7561095" y="2327691"/>
                <a:ext cx="1025821" cy="570448"/>
              </a:xfrm>
              <a:custGeom>
                <a:avLst/>
                <a:gdLst/>
                <a:ahLst/>
                <a:cxnLst/>
                <a:rect l="l" t="t" r="r" b="b"/>
                <a:pathLst>
                  <a:path w="23944" h="13315" extrusionOk="0">
                    <a:moveTo>
                      <a:pt x="1180" y="0"/>
                    </a:moveTo>
                    <a:cubicBezTo>
                      <a:pt x="523" y="0"/>
                      <a:pt x="1" y="541"/>
                      <a:pt x="1" y="1199"/>
                    </a:cubicBezTo>
                    <a:lnTo>
                      <a:pt x="1" y="12117"/>
                    </a:lnTo>
                    <a:cubicBezTo>
                      <a:pt x="1" y="12774"/>
                      <a:pt x="523" y="13315"/>
                      <a:pt x="1180" y="13315"/>
                    </a:cubicBezTo>
                    <a:lnTo>
                      <a:pt x="22765" y="13315"/>
                    </a:lnTo>
                    <a:cubicBezTo>
                      <a:pt x="23422" y="13315"/>
                      <a:pt x="23944" y="12774"/>
                      <a:pt x="23944" y="12117"/>
                    </a:cubicBezTo>
                    <a:lnTo>
                      <a:pt x="23944" y="1199"/>
                    </a:lnTo>
                    <a:cubicBezTo>
                      <a:pt x="23944" y="541"/>
                      <a:pt x="23422" y="0"/>
                      <a:pt x="227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1" name="Google Shape;4491;p68"/>
              <p:cNvSpPr/>
              <p:nvPr/>
            </p:nvSpPr>
            <p:spPr>
              <a:xfrm>
                <a:off x="7561095" y="2327691"/>
                <a:ext cx="107663" cy="570448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3315" extrusionOk="0">
                    <a:moveTo>
                      <a:pt x="1199" y="0"/>
                    </a:moveTo>
                    <a:cubicBezTo>
                      <a:pt x="523" y="0"/>
                      <a:pt x="1" y="541"/>
                      <a:pt x="1" y="1199"/>
                    </a:cubicBezTo>
                    <a:lnTo>
                      <a:pt x="1" y="12117"/>
                    </a:lnTo>
                    <a:cubicBezTo>
                      <a:pt x="1" y="12774"/>
                      <a:pt x="542" y="13315"/>
                      <a:pt x="1199" y="13315"/>
                    </a:cubicBezTo>
                    <a:lnTo>
                      <a:pt x="2513" y="13315"/>
                    </a:lnTo>
                    <a:cubicBezTo>
                      <a:pt x="1856" y="13315"/>
                      <a:pt x="1334" y="12774"/>
                      <a:pt x="1334" y="12117"/>
                    </a:cubicBezTo>
                    <a:lnTo>
                      <a:pt x="1334" y="1199"/>
                    </a:lnTo>
                    <a:cubicBezTo>
                      <a:pt x="1334" y="541"/>
                      <a:pt x="1856" y="0"/>
                      <a:pt x="25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2" name="Google Shape;4492;p68"/>
              <p:cNvSpPr/>
              <p:nvPr/>
            </p:nvSpPr>
            <p:spPr>
              <a:xfrm>
                <a:off x="7615762" y="3337746"/>
                <a:ext cx="1077960" cy="44728"/>
              </a:xfrm>
              <a:custGeom>
                <a:avLst/>
                <a:gdLst/>
                <a:ahLst/>
                <a:cxnLst/>
                <a:rect l="l" t="t" r="r" b="b"/>
                <a:pathLst>
                  <a:path w="25161" h="1044" extrusionOk="0">
                    <a:moveTo>
                      <a:pt x="0" y="0"/>
                    </a:moveTo>
                    <a:cubicBezTo>
                      <a:pt x="116" y="599"/>
                      <a:pt x="638" y="1044"/>
                      <a:pt x="1256" y="1044"/>
                    </a:cubicBezTo>
                    <a:lnTo>
                      <a:pt x="23905" y="1044"/>
                    </a:lnTo>
                    <a:cubicBezTo>
                      <a:pt x="24523" y="1044"/>
                      <a:pt x="25045" y="599"/>
                      <a:pt x="25161" y="0"/>
                    </a:cubicBezTo>
                    <a:close/>
                  </a:path>
                </a:pathLst>
              </a:custGeom>
              <a:solidFill>
                <a:srgbClr val="8C6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3" name="Google Shape;4493;p68"/>
              <p:cNvSpPr/>
              <p:nvPr/>
            </p:nvSpPr>
            <p:spPr>
              <a:xfrm>
                <a:off x="7614905" y="3255745"/>
                <a:ext cx="1079631" cy="82857"/>
              </a:xfrm>
              <a:custGeom>
                <a:avLst/>
                <a:gdLst/>
                <a:ahLst/>
                <a:cxnLst/>
                <a:rect l="l" t="t" r="r" b="b"/>
                <a:pathLst>
                  <a:path w="25200" h="1934" extrusionOk="0">
                    <a:moveTo>
                      <a:pt x="1276" y="1"/>
                    </a:moveTo>
                    <a:cubicBezTo>
                      <a:pt x="581" y="1"/>
                      <a:pt x="1" y="581"/>
                      <a:pt x="1" y="1276"/>
                    </a:cubicBezTo>
                    <a:lnTo>
                      <a:pt x="1" y="1682"/>
                    </a:lnTo>
                    <a:cubicBezTo>
                      <a:pt x="1" y="1759"/>
                      <a:pt x="20" y="1856"/>
                      <a:pt x="20" y="1933"/>
                    </a:cubicBezTo>
                    <a:lnTo>
                      <a:pt x="25181" y="1933"/>
                    </a:lnTo>
                    <a:cubicBezTo>
                      <a:pt x="25200" y="1856"/>
                      <a:pt x="25200" y="1759"/>
                      <a:pt x="25200" y="1682"/>
                    </a:cubicBezTo>
                    <a:lnTo>
                      <a:pt x="25200" y="1276"/>
                    </a:lnTo>
                    <a:cubicBezTo>
                      <a:pt x="25200" y="581"/>
                      <a:pt x="24640" y="1"/>
                      <a:pt x="23925" y="1"/>
                    </a:cubicBez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4" name="Google Shape;4494;p68"/>
              <p:cNvSpPr/>
              <p:nvPr/>
            </p:nvSpPr>
            <p:spPr>
              <a:xfrm>
                <a:off x="7614905" y="3256559"/>
                <a:ext cx="95282" cy="125914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2939" extrusionOk="0">
                    <a:moveTo>
                      <a:pt x="2188" y="1"/>
                    </a:moveTo>
                    <a:cubicBezTo>
                      <a:pt x="2177" y="1"/>
                      <a:pt x="2165" y="1"/>
                      <a:pt x="2154" y="1"/>
                    </a:cubicBezTo>
                    <a:lnTo>
                      <a:pt x="2223" y="1"/>
                    </a:lnTo>
                    <a:cubicBezTo>
                      <a:pt x="2212" y="1"/>
                      <a:pt x="2200" y="1"/>
                      <a:pt x="2188" y="1"/>
                    </a:cubicBezTo>
                    <a:close/>
                    <a:moveTo>
                      <a:pt x="1243" y="1"/>
                    </a:moveTo>
                    <a:cubicBezTo>
                      <a:pt x="562" y="1"/>
                      <a:pt x="1" y="573"/>
                      <a:pt x="1" y="1257"/>
                    </a:cubicBezTo>
                    <a:lnTo>
                      <a:pt x="1" y="1663"/>
                    </a:lnTo>
                    <a:cubicBezTo>
                      <a:pt x="1" y="1740"/>
                      <a:pt x="20" y="1818"/>
                      <a:pt x="20" y="1895"/>
                    </a:cubicBezTo>
                    <a:cubicBezTo>
                      <a:pt x="136" y="2494"/>
                      <a:pt x="658" y="2919"/>
                      <a:pt x="1276" y="2939"/>
                    </a:cubicBezTo>
                    <a:lnTo>
                      <a:pt x="2223" y="2939"/>
                    </a:lnTo>
                    <a:cubicBezTo>
                      <a:pt x="1605" y="2939"/>
                      <a:pt x="1083" y="2494"/>
                      <a:pt x="967" y="1914"/>
                    </a:cubicBezTo>
                    <a:cubicBezTo>
                      <a:pt x="948" y="1818"/>
                      <a:pt x="948" y="1740"/>
                      <a:pt x="948" y="1663"/>
                    </a:cubicBezTo>
                    <a:lnTo>
                      <a:pt x="948" y="1257"/>
                    </a:lnTo>
                    <a:cubicBezTo>
                      <a:pt x="948" y="584"/>
                      <a:pt x="1472" y="20"/>
                      <a:pt x="2154" y="1"/>
                    </a:cubicBezTo>
                    <a:lnTo>
                      <a:pt x="1276" y="1"/>
                    </a:lnTo>
                    <a:cubicBezTo>
                      <a:pt x="1265" y="1"/>
                      <a:pt x="1254" y="1"/>
                      <a:pt x="1243" y="1"/>
                    </a:cubicBezTo>
                    <a:close/>
                  </a:path>
                </a:pathLst>
              </a:custGeom>
              <a:solidFill>
                <a:srgbClr val="D6A9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5" name="Google Shape;4495;p68"/>
              <p:cNvSpPr/>
              <p:nvPr/>
            </p:nvSpPr>
            <p:spPr>
              <a:xfrm>
                <a:off x="9056298" y="2888157"/>
                <a:ext cx="156504" cy="1366119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31887" extrusionOk="0">
                    <a:moveTo>
                      <a:pt x="1" y="1"/>
                    </a:moveTo>
                    <a:lnTo>
                      <a:pt x="2513" y="31886"/>
                    </a:lnTo>
                    <a:lnTo>
                      <a:pt x="3653" y="31886"/>
                    </a:lnTo>
                    <a:lnTo>
                      <a:pt x="36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6" name="Google Shape;4496;p68"/>
              <p:cNvSpPr/>
              <p:nvPr/>
            </p:nvSpPr>
            <p:spPr>
              <a:xfrm>
                <a:off x="6829259" y="2871619"/>
                <a:ext cx="741004" cy="1217070"/>
              </a:xfrm>
              <a:custGeom>
                <a:avLst/>
                <a:gdLst/>
                <a:ahLst/>
                <a:cxnLst/>
                <a:rect l="l" t="t" r="r" b="b"/>
                <a:pathLst>
                  <a:path w="17296" h="28408" extrusionOk="0">
                    <a:moveTo>
                      <a:pt x="580" y="0"/>
                    </a:moveTo>
                    <a:lnTo>
                      <a:pt x="0" y="24697"/>
                    </a:lnTo>
                    <a:lnTo>
                      <a:pt x="16967" y="28407"/>
                    </a:lnTo>
                    <a:lnTo>
                      <a:pt x="17295" y="561"/>
                    </a:lnTo>
                    <a:lnTo>
                      <a:pt x="58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7" name="Google Shape;4497;p68"/>
              <p:cNvSpPr/>
              <p:nvPr/>
            </p:nvSpPr>
            <p:spPr>
              <a:xfrm>
                <a:off x="7536289" y="2916304"/>
                <a:ext cx="2136855" cy="1142567"/>
              </a:xfrm>
              <a:custGeom>
                <a:avLst/>
                <a:gdLst/>
                <a:ahLst/>
                <a:cxnLst/>
                <a:rect l="l" t="t" r="r" b="b"/>
                <a:pathLst>
                  <a:path w="49877" h="26669" extrusionOk="0">
                    <a:moveTo>
                      <a:pt x="0" y="1"/>
                    </a:moveTo>
                    <a:lnTo>
                      <a:pt x="0" y="26669"/>
                    </a:lnTo>
                    <a:lnTo>
                      <a:pt x="49876" y="24562"/>
                    </a:lnTo>
                    <a:lnTo>
                      <a:pt x="4987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8" name="Google Shape;4498;p68"/>
              <p:cNvSpPr/>
              <p:nvPr/>
            </p:nvSpPr>
            <p:spPr>
              <a:xfrm>
                <a:off x="7536289" y="2916304"/>
                <a:ext cx="163958" cy="1539974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35945" extrusionOk="0">
                    <a:moveTo>
                      <a:pt x="0" y="1"/>
                    </a:moveTo>
                    <a:lnTo>
                      <a:pt x="0" y="35944"/>
                    </a:lnTo>
                    <a:lnTo>
                      <a:pt x="1140" y="35944"/>
                    </a:lnTo>
                    <a:lnTo>
                      <a:pt x="38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9" name="Google Shape;4499;p68"/>
              <p:cNvSpPr/>
              <p:nvPr/>
            </p:nvSpPr>
            <p:spPr>
              <a:xfrm>
                <a:off x="6834186" y="2839316"/>
                <a:ext cx="164001" cy="1453046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33916" extrusionOk="0">
                    <a:moveTo>
                      <a:pt x="1" y="1"/>
                    </a:moveTo>
                    <a:lnTo>
                      <a:pt x="1" y="33915"/>
                    </a:lnTo>
                    <a:lnTo>
                      <a:pt x="1141" y="33915"/>
                    </a:lnTo>
                    <a:lnTo>
                      <a:pt x="382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0" name="Google Shape;4500;p68"/>
              <p:cNvSpPr/>
              <p:nvPr/>
            </p:nvSpPr>
            <p:spPr>
              <a:xfrm>
                <a:off x="6780376" y="2797116"/>
                <a:ext cx="755956" cy="119231"/>
              </a:xfrm>
              <a:custGeom>
                <a:avLst/>
                <a:gdLst/>
                <a:ahLst/>
                <a:cxnLst/>
                <a:rect l="l" t="t" r="r" b="b"/>
                <a:pathLst>
                  <a:path w="17645" h="2783" extrusionOk="0">
                    <a:moveTo>
                      <a:pt x="1" y="0"/>
                    </a:moveTo>
                    <a:lnTo>
                      <a:pt x="1" y="1643"/>
                    </a:lnTo>
                    <a:lnTo>
                      <a:pt x="17644" y="2783"/>
                    </a:lnTo>
                    <a:lnTo>
                      <a:pt x="17644" y="6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1" name="Google Shape;4501;p68"/>
              <p:cNvSpPr/>
              <p:nvPr/>
            </p:nvSpPr>
            <p:spPr>
              <a:xfrm>
                <a:off x="7536289" y="2825264"/>
                <a:ext cx="2227082" cy="90269"/>
              </a:xfrm>
              <a:custGeom>
                <a:avLst/>
                <a:gdLst/>
                <a:ahLst/>
                <a:cxnLst/>
                <a:rect l="l" t="t" r="r" b="b"/>
                <a:pathLst>
                  <a:path w="51983" h="2107" extrusionOk="0">
                    <a:moveTo>
                      <a:pt x="0" y="0"/>
                    </a:moveTo>
                    <a:lnTo>
                      <a:pt x="0" y="2107"/>
                    </a:lnTo>
                    <a:lnTo>
                      <a:pt x="51983" y="2107"/>
                    </a:lnTo>
                    <a:lnTo>
                      <a:pt x="519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2" name="Google Shape;4502;p68"/>
              <p:cNvSpPr/>
              <p:nvPr/>
            </p:nvSpPr>
            <p:spPr>
              <a:xfrm>
                <a:off x="7536289" y="2916304"/>
                <a:ext cx="2136855" cy="548984"/>
              </a:xfrm>
              <a:custGeom>
                <a:avLst/>
                <a:gdLst/>
                <a:ahLst/>
                <a:cxnLst/>
                <a:rect l="l" t="t" r="r" b="b"/>
                <a:pathLst>
                  <a:path w="49877" h="12814" extrusionOk="0">
                    <a:moveTo>
                      <a:pt x="0" y="1"/>
                    </a:moveTo>
                    <a:lnTo>
                      <a:pt x="0" y="2552"/>
                    </a:lnTo>
                    <a:lnTo>
                      <a:pt x="49876" y="12813"/>
                    </a:lnTo>
                    <a:lnTo>
                      <a:pt x="4987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3" name="Google Shape;4503;p68"/>
              <p:cNvSpPr/>
              <p:nvPr/>
            </p:nvSpPr>
            <p:spPr>
              <a:xfrm>
                <a:off x="6862376" y="3923060"/>
                <a:ext cx="49697" cy="369302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620" extrusionOk="0">
                    <a:moveTo>
                      <a:pt x="1159" y="0"/>
                    </a:moveTo>
                    <a:lnTo>
                      <a:pt x="0" y="8619"/>
                    </a:lnTo>
                    <a:lnTo>
                      <a:pt x="483" y="8619"/>
                    </a:lnTo>
                    <a:lnTo>
                      <a:pt x="115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4" name="Google Shape;4504;p68"/>
              <p:cNvSpPr/>
              <p:nvPr/>
            </p:nvSpPr>
            <p:spPr>
              <a:xfrm>
                <a:off x="6834186" y="2870805"/>
                <a:ext cx="702146" cy="154833"/>
              </a:xfrm>
              <a:custGeom>
                <a:avLst/>
                <a:gdLst/>
                <a:ahLst/>
                <a:cxnLst/>
                <a:rect l="l" t="t" r="r" b="b"/>
                <a:pathLst>
                  <a:path w="16389" h="3614" extrusionOk="0">
                    <a:moveTo>
                      <a:pt x="1" y="0"/>
                    </a:moveTo>
                    <a:lnTo>
                      <a:pt x="1" y="580"/>
                    </a:lnTo>
                    <a:lnTo>
                      <a:pt x="16388" y="3614"/>
                    </a:lnTo>
                    <a:lnTo>
                      <a:pt x="16388" y="10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05" name="Google Shape;4505;p68"/>
            <p:cNvGrpSpPr/>
            <p:nvPr/>
          </p:nvGrpSpPr>
          <p:grpSpPr>
            <a:xfrm>
              <a:off x="7365593" y="2597779"/>
              <a:ext cx="701246" cy="232678"/>
              <a:chOff x="7138068" y="2592629"/>
              <a:chExt cx="701246" cy="232678"/>
            </a:xfrm>
          </p:grpSpPr>
          <p:sp>
            <p:nvSpPr>
              <p:cNvPr id="4506" name="Google Shape;4506;p68"/>
              <p:cNvSpPr/>
              <p:nvPr/>
            </p:nvSpPr>
            <p:spPr>
              <a:xfrm>
                <a:off x="7185238" y="2709332"/>
                <a:ext cx="653262" cy="115975"/>
              </a:xfrm>
              <a:custGeom>
                <a:avLst/>
                <a:gdLst/>
                <a:ahLst/>
                <a:cxnLst/>
                <a:rect l="l" t="t" r="r" b="b"/>
                <a:pathLst>
                  <a:path w="15248" h="2707" extrusionOk="0">
                    <a:moveTo>
                      <a:pt x="1" y="1"/>
                    </a:moveTo>
                    <a:lnTo>
                      <a:pt x="1" y="2397"/>
                    </a:lnTo>
                    <a:lnTo>
                      <a:pt x="8194" y="2706"/>
                    </a:lnTo>
                    <a:lnTo>
                      <a:pt x="15247" y="2706"/>
                    </a:lnTo>
                    <a:lnTo>
                      <a:pt x="152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7" name="Google Shape;4507;p68"/>
              <p:cNvSpPr/>
              <p:nvPr/>
            </p:nvSpPr>
            <p:spPr>
              <a:xfrm>
                <a:off x="7185238" y="2702734"/>
                <a:ext cx="351094" cy="122572"/>
              </a:xfrm>
              <a:custGeom>
                <a:avLst/>
                <a:gdLst/>
                <a:ahLst/>
                <a:cxnLst/>
                <a:rect l="l" t="t" r="r" b="b"/>
                <a:pathLst>
                  <a:path w="8195" h="2861" extrusionOk="0">
                    <a:moveTo>
                      <a:pt x="1" y="0"/>
                    </a:moveTo>
                    <a:lnTo>
                      <a:pt x="1" y="2551"/>
                    </a:lnTo>
                    <a:lnTo>
                      <a:pt x="8194" y="2860"/>
                    </a:lnTo>
                    <a:lnTo>
                      <a:pt x="8194" y="15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8" name="Google Shape;4508;p68"/>
              <p:cNvSpPr/>
              <p:nvPr/>
            </p:nvSpPr>
            <p:spPr>
              <a:xfrm>
                <a:off x="7565251" y="2721756"/>
                <a:ext cx="273249" cy="92797"/>
              </a:xfrm>
              <a:custGeom>
                <a:avLst/>
                <a:gdLst/>
                <a:ahLst/>
                <a:cxnLst/>
                <a:rect l="l" t="t" r="r" b="b"/>
                <a:pathLst>
                  <a:path w="6378" h="2166" extrusionOk="0">
                    <a:moveTo>
                      <a:pt x="0" y="1"/>
                    </a:moveTo>
                    <a:lnTo>
                      <a:pt x="0" y="2049"/>
                    </a:lnTo>
                    <a:lnTo>
                      <a:pt x="6377" y="2165"/>
                    </a:lnTo>
                    <a:lnTo>
                      <a:pt x="637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9" name="Google Shape;4509;p68"/>
              <p:cNvSpPr/>
              <p:nvPr/>
            </p:nvSpPr>
            <p:spPr>
              <a:xfrm>
                <a:off x="7599182" y="2737480"/>
                <a:ext cx="239318" cy="10839"/>
              </a:xfrm>
              <a:custGeom>
                <a:avLst/>
                <a:gdLst/>
                <a:ahLst/>
                <a:cxnLst/>
                <a:rect l="l" t="t" r="r" b="b"/>
                <a:pathLst>
                  <a:path w="5586" h="253" extrusionOk="0">
                    <a:moveTo>
                      <a:pt x="5585" y="1"/>
                    </a:moveTo>
                    <a:lnTo>
                      <a:pt x="1" y="117"/>
                    </a:lnTo>
                    <a:lnTo>
                      <a:pt x="5585" y="252"/>
                    </a:lnTo>
                    <a:lnTo>
                      <a:pt x="558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0" name="Google Shape;4510;p68"/>
              <p:cNvSpPr/>
              <p:nvPr/>
            </p:nvSpPr>
            <p:spPr>
              <a:xfrm>
                <a:off x="7675356" y="2776423"/>
                <a:ext cx="163958" cy="9982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233" extrusionOk="0">
                    <a:moveTo>
                      <a:pt x="1" y="0"/>
                    </a:moveTo>
                    <a:lnTo>
                      <a:pt x="3807" y="232"/>
                    </a:lnTo>
                    <a:lnTo>
                      <a:pt x="38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1" name="Google Shape;4511;p68"/>
              <p:cNvSpPr/>
              <p:nvPr/>
            </p:nvSpPr>
            <p:spPr>
              <a:xfrm>
                <a:off x="7138068" y="2592629"/>
                <a:ext cx="653220" cy="116746"/>
              </a:xfrm>
              <a:custGeom>
                <a:avLst/>
                <a:gdLst/>
                <a:ahLst/>
                <a:cxnLst/>
                <a:rect l="l" t="t" r="r" b="b"/>
                <a:pathLst>
                  <a:path w="15247" h="2725" extrusionOk="0">
                    <a:moveTo>
                      <a:pt x="0" y="0"/>
                    </a:moveTo>
                    <a:lnTo>
                      <a:pt x="0" y="2416"/>
                    </a:lnTo>
                    <a:lnTo>
                      <a:pt x="8194" y="2725"/>
                    </a:lnTo>
                    <a:lnTo>
                      <a:pt x="15247" y="2725"/>
                    </a:lnTo>
                    <a:lnTo>
                      <a:pt x="152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2" name="Google Shape;4512;p68"/>
              <p:cNvSpPr/>
              <p:nvPr/>
            </p:nvSpPr>
            <p:spPr>
              <a:xfrm>
                <a:off x="7138068" y="2592629"/>
                <a:ext cx="351051" cy="116746"/>
              </a:xfrm>
              <a:custGeom>
                <a:avLst/>
                <a:gdLst/>
                <a:ahLst/>
                <a:cxnLst/>
                <a:rect l="l" t="t" r="r" b="b"/>
                <a:pathLst>
                  <a:path w="8194" h="2725" extrusionOk="0">
                    <a:moveTo>
                      <a:pt x="0" y="0"/>
                    </a:moveTo>
                    <a:lnTo>
                      <a:pt x="0" y="2570"/>
                    </a:lnTo>
                    <a:lnTo>
                      <a:pt x="8194" y="2725"/>
                    </a:lnTo>
                    <a:lnTo>
                      <a:pt x="819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3" name="Google Shape;4513;p68"/>
              <p:cNvSpPr/>
              <p:nvPr/>
            </p:nvSpPr>
            <p:spPr>
              <a:xfrm>
                <a:off x="7518038" y="2605053"/>
                <a:ext cx="273249" cy="92754"/>
              </a:xfrm>
              <a:custGeom>
                <a:avLst/>
                <a:gdLst/>
                <a:ahLst/>
                <a:cxnLst/>
                <a:rect l="l" t="t" r="r" b="b"/>
                <a:pathLst>
                  <a:path w="6378" h="2165" extrusionOk="0">
                    <a:moveTo>
                      <a:pt x="1" y="0"/>
                    </a:moveTo>
                    <a:lnTo>
                      <a:pt x="1" y="2048"/>
                    </a:lnTo>
                    <a:lnTo>
                      <a:pt x="6378" y="2164"/>
                    </a:lnTo>
                    <a:lnTo>
                      <a:pt x="637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4" name="Google Shape;4514;p68"/>
              <p:cNvSpPr/>
              <p:nvPr/>
            </p:nvSpPr>
            <p:spPr>
              <a:xfrm>
                <a:off x="7551155" y="2621591"/>
                <a:ext cx="240132" cy="9982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233" extrusionOk="0">
                    <a:moveTo>
                      <a:pt x="5605" y="1"/>
                    </a:moveTo>
                    <a:lnTo>
                      <a:pt x="1" y="116"/>
                    </a:lnTo>
                    <a:lnTo>
                      <a:pt x="5605" y="232"/>
                    </a:lnTo>
                    <a:lnTo>
                      <a:pt x="560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5" name="Google Shape;4515;p68"/>
              <p:cNvSpPr/>
              <p:nvPr/>
            </p:nvSpPr>
            <p:spPr>
              <a:xfrm>
                <a:off x="7627329" y="2659678"/>
                <a:ext cx="164815" cy="10796"/>
              </a:xfrm>
              <a:custGeom>
                <a:avLst/>
                <a:gdLst/>
                <a:ahLst/>
                <a:cxnLst/>
                <a:rect l="l" t="t" r="r" b="b"/>
                <a:pathLst>
                  <a:path w="3847" h="252" extrusionOk="0">
                    <a:moveTo>
                      <a:pt x="3846" y="0"/>
                    </a:moveTo>
                    <a:lnTo>
                      <a:pt x="1" y="20"/>
                    </a:lnTo>
                    <a:lnTo>
                      <a:pt x="3827" y="252"/>
                    </a:lnTo>
                    <a:lnTo>
                      <a:pt x="38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16" name="Google Shape;4516;p68"/>
            <p:cNvGrpSpPr/>
            <p:nvPr/>
          </p:nvGrpSpPr>
          <p:grpSpPr>
            <a:xfrm>
              <a:off x="8204624" y="2237269"/>
              <a:ext cx="939375" cy="593169"/>
              <a:chOff x="8090324" y="2146794"/>
              <a:chExt cx="939375" cy="593169"/>
            </a:xfrm>
          </p:grpSpPr>
          <p:grpSp>
            <p:nvGrpSpPr>
              <p:cNvPr id="4517" name="Google Shape;4517;p68"/>
              <p:cNvGrpSpPr/>
              <p:nvPr/>
            </p:nvGrpSpPr>
            <p:grpSpPr>
              <a:xfrm>
                <a:off x="8090324" y="2146794"/>
                <a:ext cx="939375" cy="593169"/>
                <a:chOff x="8104224" y="2231332"/>
                <a:chExt cx="939375" cy="593169"/>
              </a:xfrm>
            </p:grpSpPr>
            <p:sp>
              <p:nvSpPr>
                <p:cNvPr id="4518" name="Google Shape;4518;p68"/>
                <p:cNvSpPr/>
                <p:nvPr/>
              </p:nvSpPr>
              <p:spPr>
                <a:xfrm>
                  <a:off x="8104224" y="2765032"/>
                  <a:ext cx="939375" cy="59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65" h="7335" extrusionOk="0">
                      <a:moveTo>
                        <a:pt x="2012" y="0"/>
                      </a:moveTo>
                      <a:cubicBezTo>
                        <a:pt x="917" y="0"/>
                        <a:pt x="1" y="917"/>
                        <a:pt x="1" y="2011"/>
                      </a:cubicBezTo>
                      <a:lnTo>
                        <a:pt x="1" y="5353"/>
                      </a:lnTo>
                      <a:cubicBezTo>
                        <a:pt x="1" y="6447"/>
                        <a:pt x="917" y="7334"/>
                        <a:pt x="2012" y="7334"/>
                      </a:cubicBezTo>
                      <a:lnTo>
                        <a:pt x="113854" y="7334"/>
                      </a:lnTo>
                      <a:cubicBezTo>
                        <a:pt x="114948" y="7334"/>
                        <a:pt x="115865" y="6447"/>
                        <a:pt x="115865" y="5353"/>
                      </a:cubicBezTo>
                      <a:lnTo>
                        <a:pt x="115865" y="2011"/>
                      </a:lnTo>
                      <a:cubicBezTo>
                        <a:pt x="115865" y="917"/>
                        <a:pt x="114948" y="0"/>
                        <a:pt x="113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9" name="Google Shape;4519;p68"/>
                <p:cNvSpPr/>
                <p:nvPr/>
              </p:nvSpPr>
              <p:spPr>
                <a:xfrm>
                  <a:off x="8104224" y="2802189"/>
                  <a:ext cx="939375" cy="2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65" h="2752" extrusionOk="0">
                      <a:moveTo>
                        <a:pt x="1" y="1"/>
                      </a:moveTo>
                      <a:lnTo>
                        <a:pt x="1" y="740"/>
                      </a:lnTo>
                      <a:cubicBezTo>
                        <a:pt x="1" y="1864"/>
                        <a:pt x="917" y="2751"/>
                        <a:pt x="2012" y="2751"/>
                      </a:cubicBezTo>
                      <a:lnTo>
                        <a:pt x="113854" y="2751"/>
                      </a:lnTo>
                      <a:cubicBezTo>
                        <a:pt x="114948" y="2751"/>
                        <a:pt x="115865" y="1864"/>
                        <a:pt x="115865" y="740"/>
                      </a:cubicBezTo>
                      <a:lnTo>
                        <a:pt x="11586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0" name="Google Shape;4520;p68"/>
                <p:cNvSpPr/>
                <p:nvPr/>
              </p:nvSpPr>
              <p:spPr>
                <a:xfrm>
                  <a:off x="8158884" y="2249432"/>
                  <a:ext cx="822854" cy="49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93" h="61364" extrusionOk="0">
                      <a:moveTo>
                        <a:pt x="2780" y="0"/>
                      </a:moveTo>
                      <a:cubicBezTo>
                        <a:pt x="1243" y="0"/>
                        <a:pt x="1" y="1361"/>
                        <a:pt x="1" y="3017"/>
                      </a:cubicBezTo>
                      <a:lnTo>
                        <a:pt x="1" y="61363"/>
                      </a:lnTo>
                      <a:lnTo>
                        <a:pt x="101493" y="61363"/>
                      </a:lnTo>
                      <a:lnTo>
                        <a:pt x="101493" y="3017"/>
                      </a:lnTo>
                      <a:cubicBezTo>
                        <a:pt x="101493" y="1361"/>
                        <a:pt x="100251" y="0"/>
                        <a:pt x="9871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1" name="Google Shape;4521;p68"/>
                <p:cNvSpPr/>
                <p:nvPr/>
              </p:nvSpPr>
              <p:spPr>
                <a:xfrm>
                  <a:off x="8391691" y="2273523"/>
                  <a:ext cx="556247" cy="447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09" h="55183" extrusionOk="0">
                      <a:moveTo>
                        <a:pt x="35813" y="1"/>
                      </a:moveTo>
                      <a:lnTo>
                        <a:pt x="1" y="55183"/>
                      </a:lnTo>
                      <a:lnTo>
                        <a:pt x="68609" y="55183"/>
                      </a:lnTo>
                      <a:lnTo>
                        <a:pt x="68609" y="2721"/>
                      </a:lnTo>
                      <a:cubicBezTo>
                        <a:pt x="68609" y="1213"/>
                        <a:pt x="67574" y="1"/>
                        <a:pt x="6624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2" name="Google Shape;4522;p68"/>
                <p:cNvSpPr/>
                <p:nvPr/>
              </p:nvSpPr>
              <p:spPr>
                <a:xfrm>
                  <a:off x="8155050" y="2231332"/>
                  <a:ext cx="830532" cy="533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40" h="65829" extrusionOk="0">
                      <a:moveTo>
                        <a:pt x="96821" y="5589"/>
                      </a:moveTo>
                      <a:lnTo>
                        <a:pt x="96821" y="60269"/>
                      </a:lnTo>
                      <a:lnTo>
                        <a:pt x="5590" y="60269"/>
                      </a:lnTo>
                      <a:lnTo>
                        <a:pt x="5590" y="5589"/>
                      </a:lnTo>
                      <a:close/>
                      <a:moveTo>
                        <a:pt x="799" y="0"/>
                      </a:moveTo>
                      <a:cubicBezTo>
                        <a:pt x="356" y="0"/>
                        <a:pt x="1" y="355"/>
                        <a:pt x="1" y="798"/>
                      </a:cubicBezTo>
                      <a:lnTo>
                        <a:pt x="1" y="65030"/>
                      </a:lnTo>
                      <a:cubicBezTo>
                        <a:pt x="1" y="65473"/>
                        <a:pt x="356" y="65828"/>
                        <a:pt x="799" y="65828"/>
                      </a:cubicBezTo>
                      <a:lnTo>
                        <a:pt x="101641" y="65828"/>
                      </a:lnTo>
                      <a:cubicBezTo>
                        <a:pt x="102055" y="65828"/>
                        <a:pt x="102439" y="65473"/>
                        <a:pt x="102439" y="65030"/>
                      </a:cubicBezTo>
                      <a:lnTo>
                        <a:pt x="102439" y="798"/>
                      </a:lnTo>
                      <a:cubicBezTo>
                        <a:pt x="102439" y="355"/>
                        <a:pt x="102055" y="0"/>
                        <a:pt x="1016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523" name="Google Shape;4523;p68"/>
              <p:cNvSpPr/>
              <p:nvPr/>
            </p:nvSpPr>
            <p:spPr>
              <a:xfrm>
                <a:off x="8502213" y="2678907"/>
                <a:ext cx="115572" cy="14391"/>
              </a:xfrm>
              <a:custGeom>
                <a:avLst/>
                <a:gdLst/>
                <a:ahLst/>
                <a:cxnLst/>
                <a:rect l="l" t="t" r="r" b="b"/>
                <a:pathLst>
                  <a:path w="14255" h="1775" extrusionOk="0">
                    <a:moveTo>
                      <a:pt x="888" y="0"/>
                    </a:moveTo>
                    <a:cubicBezTo>
                      <a:pt x="385" y="0"/>
                      <a:pt x="1" y="414"/>
                      <a:pt x="1" y="887"/>
                    </a:cubicBezTo>
                    <a:cubicBezTo>
                      <a:pt x="1" y="1360"/>
                      <a:pt x="385" y="1775"/>
                      <a:pt x="888" y="1775"/>
                    </a:cubicBezTo>
                    <a:lnTo>
                      <a:pt x="13368" y="1775"/>
                    </a:lnTo>
                    <a:cubicBezTo>
                      <a:pt x="13870" y="1775"/>
                      <a:pt x="14255" y="1360"/>
                      <a:pt x="14255" y="887"/>
                    </a:cubicBezTo>
                    <a:cubicBezTo>
                      <a:pt x="14255" y="414"/>
                      <a:pt x="13870" y="0"/>
                      <a:pt x="133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0" name="Google Shape;4720;p72"/>
          <p:cNvGrpSpPr/>
          <p:nvPr/>
        </p:nvGrpSpPr>
        <p:grpSpPr>
          <a:xfrm>
            <a:off x="2189594" y="1014163"/>
            <a:ext cx="4765186" cy="2227548"/>
            <a:chOff x="2038756" y="1050839"/>
            <a:chExt cx="5176174" cy="2954700"/>
          </a:xfrm>
        </p:grpSpPr>
        <p:grpSp>
          <p:nvGrpSpPr>
            <p:cNvPr id="4721" name="Google Shape;4721;p72"/>
            <p:cNvGrpSpPr/>
            <p:nvPr/>
          </p:nvGrpSpPr>
          <p:grpSpPr>
            <a:xfrm>
              <a:off x="2038756" y="1050839"/>
              <a:ext cx="5066497" cy="2954700"/>
              <a:chOff x="743953" y="1296401"/>
              <a:chExt cx="2240821" cy="1306811"/>
            </a:xfrm>
          </p:grpSpPr>
          <p:sp>
            <p:nvSpPr>
              <p:cNvPr id="4722" name="Google Shape;4722;p72"/>
              <p:cNvSpPr/>
              <p:nvPr/>
            </p:nvSpPr>
            <p:spPr>
              <a:xfrm>
                <a:off x="791778" y="2528340"/>
                <a:ext cx="2192996" cy="74870"/>
              </a:xfrm>
              <a:custGeom>
                <a:avLst/>
                <a:gdLst/>
                <a:ahLst/>
                <a:cxnLst/>
                <a:rect l="l" t="t" r="r" b="b"/>
                <a:pathLst>
                  <a:path w="33426" h="2167" extrusionOk="0">
                    <a:moveTo>
                      <a:pt x="0" y="0"/>
                    </a:moveTo>
                    <a:lnTo>
                      <a:pt x="0" y="621"/>
                    </a:lnTo>
                    <a:lnTo>
                      <a:pt x="33426" y="2166"/>
                    </a:lnTo>
                    <a:lnTo>
                      <a:pt x="33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23" name="Google Shape;4723;p72"/>
              <p:cNvGrpSpPr/>
              <p:nvPr/>
            </p:nvGrpSpPr>
            <p:grpSpPr>
              <a:xfrm>
                <a:off x="743953" y="1296401"/>
                <a:ext cx="2240772" cy="1306811"/>
                <a:chOff x="743878" y="1560076"/>
                <a:chExt cx="2240772" cy="1306811"/>
              </a:xfrm>
            </p:grpSpPr>
            <p:grpSp>
              <p:nvGrpSpPr>
                <p:cNvPr id="4724" name="Google Shape;4724;p72"/>
                <p:cNvGrpSpPr/>
                <p:nvPr/>
              </p:nvGrpSpPr>
              <p:grpSpPr>
                <a:xfrm>
                  <a:off x="743878" y="1590850"/>
                  <a:ext cx="2240772" cy="1276037"/>
                  <a:chOff x="743878" y="1590850"/>
                  <a:chExt cx="2240772" cy="1276037"/>
                </a:xfrm>
              </p:grpSpPr>
              <p:sp>
                <p:nvSpPr>
                  <p:cNvPr id="4725" name="Google Shape;4725;p72"/>
                  <p:cNvSpPr/>
                  <p:nvPr/>
                </p:nvSpPr>
                <p:spPr>
                  <a:xfrm>
                    <a:off x="791950" y="1590850"/>
                    <a:ext cx="2192700" cy="1229700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26" name="Google Shape;4726;p72"/>
                  <p:cNvSpPr/>
                  <p:nvPr/>
                </p:nvSpPr>
                <p:spPr>
                  <a:xfrm rot="2696772">
                    <a:off x="725268" y="2752322"/>
                    <a:ext cx="225921" cy="40729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727" name="Google Shape;4727;p72"/>
                <p:cNvSpPr/>
                <p:nvPr/>
              </p:nvSpPr>
              <p:spPr>
                <a:xfrm rot="-2706523">
                  <a:off x="736754" y="1633311"/>
                  <a:ext cx="223588" cy="40729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728" name="Google Shape;4728;p72"/>
            <p:cNvSpPr/>
            <p:nvPr/>
          </p:nvSpPr>
          <p:spPr>
            <a:xfrm rot="2440061">
              <a:off x="6740494" y="1204431"/>
              <a:ext cx="505470" cy="92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30" name="Google Shape;4730;p72"/>
          <p:cNvSpPr txBox="1">
            <a:spLocks noGrp="1"/>
          </p:cNvSpPr>
          <p:nvPr>
            <p:ph type="title"/>
          </p:nvPr>
        </p:nvSpPr>
        <p:spPr>
          <a:xfrm>
            <a:off x="1024975" y="1530038"/>
            <a:ext cx="7006069" cy="10993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TERIMA KASIH</a:t>
            </a:r>
            <a:endParaRPr sz="3200" dirty="0"/>
          </a:p>
        </p:txBody>
      </p:sp>
      <p:grpSp>
        <p:nvGrpSpPr>
          <p:cNvPr id="4731" name="Google Shape;4731;p72"/>
          <p:cNvGrpSpPr/>
          <p:nvPr/>
        </p:nvGrpSpPr>
        <p:grpSpPr>
          <a:xfrm>
            <a:off x="655414" y="1621987"/>
            <a:ext cx="1389668" cy="3390518"/>
            <a:chOff x="6291140" y="1353498"/>
            <a:chExt cx="1298270" cy="3167524"/>
          </a:xfrm>
        </p:grpSpPr>
        <p:grpSp>
          <p:nvGrpSpPr>
            <p:cNvPr id="4732" name="Google Shape;4732;p72"/>
            <p:cNvGrpSpPr/>
            <p:nvPr/>
          </p:nvGrpSpPr>
          <p:grpSpPr>
            <a:xfrm>
              <a:off x="6291140" y="1353498"/>
              <a:ext cx="1298270" cy="3167524"/>
              <a:chOff x="5619603" y="1386523"/>
              <a:chExt cx="1298270" cy="3167524"/>
            </a:xfrm>
          </p:grpSpPr>
          <p:grpSp>
            <p:nvGrpSpPr>
              <p:cNvPr id="4733" name="Google Shape;4733;p72"/>
              <p:cNvGrpSpPr/>
              <p:nvPr/>
            </p:nvGrpSpPr>
            <p:grpSpPr>
              <a:xfrm>
                <a:off x="5619603" y="1386523"/>
                <a:ext cx="1298270" cy="3167524"/>
                <a:chOff x="6096478" y="1164423"/>
                <a:chExt cx="1298270" cy="3167524"/>
              </a:xfrm>
            </p:grpSpPr>
            <p:sp>
              <p:nvSpPr>
                <p:cNvPr id="4734" name="Google Shape;4734;p72"/>
                <p:cNvSpPr/>
                <p:nvPr/>
              </p:nvSpPr>
              <p:spPr>
                <a:xfrm>
                  <a:off x="6159150" y="4075747"/>
                  <a:ext cx="1078800" cy="2562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5" name="Google Shape;4735;p72"/>
                <p:cNvSpPr/>
                <p:nvPr/>
              </p:nvSpPr>
              <p:spPr>
                <a:xfrm>
                  <a:off x="6808752" y="1706603"/>
                  <a:ext cx="95524" cy="186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4" h="11019" extrusionOk="0">
                      <a:moveTo>
                        <a:pt x="685" y="11019"/>
                      </a:moveTo>
                      <a:cubicBezTo>
                        <a:pt x="1369" y="10443"/>
                        <a:pt x="5654" y="6950"/>
                        <a:pt x="4862" y="5546"/>
                      </a:cubicBezTo>
                      <a:cubicBezTo>
                        <a:pt x="4754" y="5294"/>
                        <a:pt x="4574" y="4934"/>
                        <a:pt x="4250" y="4321"/>
                      </a:cubicBezTo>
                      <a:cubicBezTo>
                        <a:pt x="3277" y="4069"/>
                        <a:pt x="2269" y="4105"/>
                        <a:pt x="1333" y="4502"/>
                      </a:cubicBezTo>
                      <a:cubicBezTo>
                        <a:pt x="1297" y="4105"/>
                        <a:pt x="1225" y="3745"/>
                        <a:pt x="1117" y="3385"/>
                      </a:cubicBezTo>
                      <a:lnTo>
                        <a:pt x="937" y="3025"/>
                      </a:lnTo>
                      <a:cubicBezTo>
                        <a:pt x="1081" y="2053"/>
                        <a:pt x="1117" y="1045"/>
                        <a:pt x="1009" y="73"/>
                      </a:cubicBezTo>
                      <a:cubicBezTo>
                        <a:pt x="829" y="1"/>
                        <a:pt x="613" y="73"/>
                        <a:pt x="505" y="253"/>
                      </a:cubicBezTo>
                      <a:cubicBezTo>
                        <a:pt x="361" y="1693"/>
                        <a:pt x="1" y="8714"/>
                        <a:pt x="1" y="8714"/>
                      </a:cubicBezTo>
                      <a:cubicBezTo>
                        <a:pt x="145" y="9470"/>
                        <a:pt x="361" y="10263"/>
                        <a:pt x="685" y="11019"/>
                      </a:cubicBezTo>
                      <a:close/>
                    </a:path>
                  </a:pathLst>
                </a:custGeom>
                <a:solidFill>
                  <a:srgbClr val="D77F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6" name="Google Shape;4736;p72"/>
                <p:cNvSpPr/>
                <p:nvPr/>
              </p:nvSpPr>
              <p:spPr>
                <a:xfrm>
                  <a:off x="6805103" y="1675585"/>
                  <a:ext cx="100390" cy="17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2" h="10227" extrusionOk="0">
                      <a:moveTo>
                        <a:pt x="2593" y="1261"/>
                      </a:moveTo>
                      <a:cubicBezTo>
                        <a:pt x="1333" y="2305"/>
                        <a:pt x="1" y="4069"/>
                        <a:pt x="361" y="4861"/>
                      </a:cubicBezTo>
                      <a:cubicBezTo>
                        <a:pt x="685" y="5689"/>
                        <a:pt x="1405" y="5005"/>
                        <a:pt x="1405" y="5005"/>
                      </a:cubicBezTo>
                      <a:cubicBezTo>
                        <a:pt x="1405" y="5005"/>
                        <a:pt x="397" y="6049"/>
                        <a:pt x="829" y="6626"/>
                      </a:cubicBezTo>
                      <a:cubicBezTo>
                        <a:pt x="1261" y="7202"/>
                        <a:pt x="2017" y="6554"/>
                        <a:pt x="2017" y="6554"/>
                      </a:cubicBezTo>
                      <a:cubicBezTo>
                        <a:pt x="2017" y="6554"/>
                        <a:pt x="469" y="7850"/>
                        <a:pt x="1153" y="8462"/>
                      </a:cubicBezTo>
                      <a:cubicBezTo>
                        <a:pt x="1513" y="8822"/>
                        <a:pt x="2053" y="8822"/>
                        <a:pt x="2377" y="8462"/>
                      </a:cubicBezTo>
                      <a:cubicBezTo>
                        <a:pt x="2377" y="8462"/>
                        <a:pt x="1189" y="9830"/>
                        <a:pt x="1801" y="10010"/>
                      </a:cubicBezTo>
                      <a:cubicBezTo>
                        <a:pt x="2413" y="10226"/>
                        <a:pt x="4934" y="8930"/>
                        <a:pt x="5438" y="7634"/>
                      </a:cubicBezTo>
                      <a:cubicBezTo>
                        <a:pt x="5942" y="6338"/>
                        <a:pt x="5042" y="6374"/>
                        <a:pt x="5042" y="6374"/>
                      </a:cubicBezTo>
                      <a:cubicBezTo>
                        <a:pt x="5042" y="6374"/>
                        <a:pt x="5726" y="5365"/>
                        <a:pt x="5114" y="4789"/>
                      </a:cubicBezTo>
                      <a:cubicBezTo>
                        <a:pt x="4538" y="4249"/>
                        <a:pt x="4213" y="4681"/>
                        <a:pt x="4213" y="4681"/>
                      </a:cubicBezTo>
                      <a:cubicBezTo>
                        <a:pt x="4213" y="4681"/>
                        <a:pt x="5294" y="3421"/>
                        <a:pt x="4826" y="3061"/>
                      </a:cubicBezTo>
                      <a:cubicBezTo>
                        <a:pt x="4466" y="2845"/>
                        <a:pt x="3997" y="2773"/>
                        <a:pt x="3565" y="2845"/>
                      </a:cubicBezTo>
                      <a:cubicBezTo>
                        <a:pt x="3565" y="2845"/>
                        <a:pt x="4610" y="0"/>
                        <a:pt x="2593" y="1261"/>
                      </a:cubicBezTo>
                      <a:close/>
                    </a:path>
                  </a:pathLst>
                </a:custGeom>
                <a:solidFill>
                  <a:srgbClr val="E6AD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7" name="Google Shape;4737;p72"/>
                <p:cNvSpPr/>
                <p:nvPr/>
              </p:nvSpPr>
              <p:spPr>
                <a:xfrm>
                  <a:off x="6417065" y="2064420"/>
                  <a:ext cx="556640" cy="1020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7" h="60420" extrusionOk="0">
                      <a:moveTo>
                        <a:pt x="29598" y="10694"/>
                      </a:moveTo>
                      <a:cubicBezTo>
                        <a:pt x="31686" y="25421"/>
                        <a:pt x="32802" y="40256"/>
                        <a:pt x="32946" y="55127"/>
                      </a:cubicBezTo>
                      <a:cubicBezTo>
                        <a:pt x="32910" y="55487"/>
                        <a:pt x="32622" y="55811"/>
                        <a:pt x="32262" y="55847"/>
                      </a:cubicBezTo>
                      <a:cubicBezTo>
                        <a:pt x="31614" y="55991"/>
                        <a:pt x="17211" y="60420"/>
                        <a:pt x="1728" y="55595"/>
                      </a:cubicBezTo>
                      <a:cubicBezTo>
                        <a:pt x="1728" y="55595"/>
                        <a:pt x="1188" y="55451"/>
                        <a:pt x="1116" y="54298"/>
                      </a:cubicBezTo>
                      <a:cubicBezTo>
                        <a:pt x="1008" y="53182"/>
                        <a:pt x="1584" y="48429"/>
                        <a:pt x="1476" y="43640"/>
                      </a:cubicBezTo>
                      <a:cubicBezTo>
                        <a:pt x="1332" y="38888"/>
                        <a:pt x="0" y="22108"/>
                        <a:pt x="5473" y="11054"/>
                      </a:cubicBezTo>
                      <a:cubicBezTo>
                        <a:pt x="10982" y="0"/>
                        <a:pt x="29598" y="10694"/>
                        <a:pt x="29598" y="1069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8" name="Google Shape;4738;p72"/>
                <p:cNvSpPr/>
                <p:nvPr/>
              </p:nvSpPr>
              <p:spPr>
                <a:xfrm>
                  <a:off x="7223686" y="1611837"/>
                  <a:ext cx="158779" cy="234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8" h="13863" extrusionOk="0">
                      <a:moveTo>
                        <a:pt x="3673" y="0"/>
                      </a:moveTo>
                      <a:cubicBezTo>
                        <a:pt x="3385" y="0"/>
                        <a:pt x="3313" y="1477"/>
                        <a:pt x="2845" y="2593"/>
                      </a:cubicBezTo>
                      <a:cubicBezTo>
                        <a:pt x="2341" y="3817"/>
                        <a:pt x="1440" y="4645"/>
                        <a:pt x="1332" y="5221"/>
                      </a:cubicBezTo>
                      <a:cubicBezTo>
                        <a:pt x="1044" y="6770"/>
                        <a:pt x="720" y="8282"/>
                        <a:pt x="288" y="9758"/>
                      </a:cubicBezTo>
                      <a:cubicBezTo>
                        <a:pt x="0" y="10478"/>
                        <a:pt x="1764" y="11991"/>
                        <a:pt x="2701" y="12315"/>
                      </a:cubicBezTo>
                      <a:cubicBezTo>
                        <a:pt x="2737" y="12783"/>
                        <a:pt x="2809" y="13323"/>
                        <a:pt x="2917" y="13863"/>
                      </a:cubicBezTo>
                      <a:cubicBezTo>
                        <a:pt x="5149" y="11523"/>
                        <a:pt x="8498" y="9938"/>
                        <a:pt x="8930" y="8462"/>
                      </a:cubicBezTo>
                      <a:cubicBezTo>
                        <a:pt x="9398" y="7022"/>
                        <a:pt x="7850" y="6013"/>
                        <a:pt x="7850" y="6013"/>
                      </a:cubicBezTo>
                      <a:cubicBezTo>
                        <a:pt x="6877" y="5725"/>
                        <a:pt x="5833" y="5761"/>
                        <a:pt x="4861" y="6158"/>
                      </a:cubicBezTo>
                      <a:cubicBezTo>
                        <a:pt x="4825" y="5761"/>
                        <a:pt x="4753" y="5401"/>
                        <a:pt x="4645" y="5041"/>
                      </a:cubicBezTo>
                      <a:lnTo>
                        <a:pt x="4501" y="4681"/>
                      </a:lnTo>
                      <a:cubicBezTo>
                        <a:pt x="4537" y="4681"/>
                        <a:pt x="5005" y="0"/>
                        <a:pt x="3673" y="0"/>
                      </a:cubicBezTo>
                      <a:close/>
                    </a:path>
                  </a:pathLst>
                </a:custGeom>
                <a:solidFill>
                  <a:srgbClr val="E6AD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9" name="Google Shape;4739;p72"/>
                <p:cNvSpPr/>
                <p:nvPr/>
              </p:nvSpPr>
              <p:spPr>
                <a:xfrm>
                  <a:off x="6207186" y="1467052"/>
                  <a:ext cx="107689" cy="104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4" h="6158" extrusionOk="0">
                      <a:moveTo>
                        <a:pt x="3601" y="1"/>
                      </a:moveTo>
                      <a:lnTo>
                        <a:pt x="577" y="973"/>
                      </a:lnTo>
                      <a:lnTo>
                        <a:pt x="1" y="5726"/>
                      </a:lnTo>
                      <a:lnTo>
                        <a:pt x="5762" y="6158"/>
                      </a:lnTo>
                      <a:lnTo>
                        <a:pt x="6302" y="5474"/>
                      </a:lnTo>
                      <a:cubicBezTo>
                        <a:pt x="6050" y="4322"/>
                        <a:pt x="6014" y="3133"/>
                        <a:pt x="6122" y="1945"/>
                      </a:cubicBezTo>
                      <a:cubicBezTo>
                        <a:pt x="6374" y="361"/>
                        <a:pt x="3601" y="1"/>
                        <a:pt x="3601" y="1"/>
                      </a:cubicBezTo>
                      <a:close/>
                    </a:path>
                  </a:pathLst>
                </a:custGeom>
                <a:solidFill>
                  <a:srgbClr val="D77F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0" name="Google Shape;4740;p72"/>
                <p:cNvSpPr/>
                <p:nvPr/>
              </p:nvSpPr>
              <p:spPr>
                <a:xfrm>
                  <a:off x="6799688" y="1610012"/>
                  <a:ext cx="523796" cy="500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03" h="29598" extrusionOk="0">
                      <a:moveTo>
                        <a:pt x="25529" y="8498"/>
                      </a:moveTo>
                      <a:cubicBezTo>
                        <a:pt x="25529" y="8498"/>
                        <a:pt x="28698" y="9866"/>
                        <a:pt x="30966" y="14655"/>
                      </a:cubicBezTo>
                      <a:cubicBezTo>
                        <a:pt x="31002" y="14943"/>
                        <a:pt x="30930" y="15231"/>
                        <a:pt x="30750" y="15447"/>
                      </a:cubicBezTo>
                      <a:cubicBezTo>
                        <a:pt x="30426" y="15879"/>
                        <a:pt x="17680" y="26825"/>
                        <a:pt x="17680" y="26825"/>
                      </a:cubicBezTo>
                      <a:cubicBezTo>
                        <a:pt x="12675" y="29598"/>
                        <a:pt x="7850" y="21928"/>
                        <a:pt x="6085" y="18112"/>
                      </a:cubicBezTo>
                      <a:cubicBezTo>
                        <a:pt x="4537" y="14763"/>
                        <a:pt x="3097" y="6698"/>
                        <a:pt x="0" y="0"/>
                      </a:cubicBezTo>
                      <a:cubicBezTo>
                        <a:pt x="8210" y="1909"/>
                        <a:pt x="6770" y="360"/>
                        <a:pt x="10622" y="7742"/>
                      </a:cubicBezTo>
                      <a:lnTo>
                        <a:pt x="15915" y="17896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1" name="Google Shape;4741;p72"/>
                <p:cNvSpPr/>
                <p:nvPr/>
              </p:nvSpPr>
              <p:spPr>
                <a:xfrm>
                  <a:off x="6523927" y="1169083"/>
                  <a:ext cx="329907" cy="210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4" h="17104" extrusionOk="0">
                      <a:moveTo>
                        <a:pt x="1693" y="14943"/>
                      </a:moveTo>
                      <a:lnTo>
                        <a:pt x="1117" y="13647"/>
                      </a:lnTo>
                      <a:cubicBezTo>
                        <a:pt x="1117" y="13647"/>
                        <a:pt x="1" y="8606"/>
                        <a:pt x="2449" y="5005"/>
                      </a:cubicBezTo>
                      <a:cubicBezTo>
                        <a:pt x="4934" y="1405"/>
                        <a:pt x="11163" y="1"/>
                        <a:pt x="14332" y="1"/>
                      </a:cubicBezTo>
                      <a:cubicBezTo>
                        <a:pt x="17464" y="1"/>
                        <a:pt x="18652" y="3205"/>
                        <a:pt x="18941" y="3997"/>
                      </a:cubicBezTo>
                      <a:cubicBezTo>
                        <a:pt x="19265" y="4753"/>
                        <a:pt x="21965" y="5330"/>
                        <a:pt x="22469" y="7526"/>
                      </a:cubicBezTo>
                      <a:cubicBezTo>
                        <a:pt x="22973" y="9722"/>
                        <a:pt x="20705" y="17104"/>
                        <a:pt x="20705" y="1710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2" name="Google Shape;4742;p72"/>
                <p:cNvSpPr/>
                <p:nvPr/>
              </p:nvSpPr>
              <p:spPr>
                <a:xfrm>
                  <a:off x="6481523" y="1397111"/>
                  <a:ext cx="338681" cy="267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5" h="18617" extrusionOk="0">
                      <a:moveTo>
                        <a:pt x="4105" y="1"/>
                      </a:moveTo>
                      <a:cubicBezTo>
                        <a:pt x="4105" y="1"/>
                        <a:pt x="5401" y="2413"/>
                        <a:pt x="2701" y="7706"/>
                      </a:cubicBezTo>
                      <a:cubicBezTo>
                        <a:pt x="0" y="13035"/>
                        <a:pt x="973" y="16024"/>
                        <a:pt x="6482" y="17320"/>
                      </a:cubicBezTo>
                      <a:cubicBezTo>
                        <a:pt x="11991" y="18616"/>
                        <a:pt x="17968" y="17068"/>
                        <a:pt x="20128" y="14764"/>
                      </a:cubicBezTo>
                      <a:cubicBezTo>
                        <a:pt x="22289" y="12459"/>
                        <a:pt x="23585" y="8102"/>
                        <a:pt x="19732" y="4574"/>
                      </a:cubicBezTo>
                      <a:cubicBezTo>
                        <a:pt x="15879" y="1045"/>
                        <a:pt x="4105" y="1"/>
                        <a:pt x="41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3" name="Google Shape;4743;p72"/>
                <p:cNvSpPr/>
                <p:nvPr/>
              </p:nvSpPr>
              <p:spPr>
                <a:xfrm>
                  <a:off x="6429229" y="2976276"/>
                  <a:ext cx="254287" cy="1188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51" h="70322" extrusionOk="0">
                      <a:moveTo>
                        <a:pt x="13935" y="7742"/>
                      </a:moveTo>
                      <a:cubicBezTo>
                        <a:pt x="14259" y="5761"/>
                        <a:pt x="14655" y="2989"/>
                        <a:pt x="15051" y="0"/>
                      </a:cubicBezTo>
                      <a:lnTo>
                        <a:pt x="3493" y="0"/>
                      </a:lnTo>
                      <a:cubicBezTo>
                        <a:pt x="3889" y="3313"/>
                        <a:pt x="4177" y="6086"/>
                        <a:pt x="4105" y="6590"/>
                      </a:cubicBezTo>
                      <a:cubicBezTo>
                        <a:pt x="684" y="25565"/>
                        <a:pt x="2773" y="49258"/>
                        <a:pt x="2053" y="58079"/>
                      </a:cubicBezTo>
                      <a:cubicBezTo>
                        <a:pt x="1981" y="58907"/>
                        <a:pt x="684" y="65713"/>
                        <a:pt x="684" y="65713"/>
                      </a:cubicBezTo>
                      <a:lnTo>
                        <a:pt x="0" y="68485"/>
                      </a:lnTo>
                      <a:lnTo>
                        <a:pt x="108" y="69601"/>
                      </a:lnTo>
                      <a:lnTo>
                        <a:pt x="3205" y="70322"/>
                      </a:lnTo>
                      <a:lnTo>
                        <a:pt x="6121" y="68233"/>
                      </a:lnTo>
                      <a:cubicBezTo>
                        <a:pt x="6121" y="68233"/>
                        <a:pt x="6769" y="60996"/>
                        <a:pt x="6625" y="59628"/>
                      </a:cubicBezTo>
                      <a:cubicBezTo>
                        <a:pt x="6553" y="58907"/>
                        <a:pt x="6409" y="58187"/>
                        <a:pt x="6229" y="57467"/>
                      </a:cubicBezTo>
                      <a:lnTo>
                        <a:pt x="6013" y="57107"/>
                      </a:lnTo>
                      <a:cubicBezTo>
                        <a:pt x="8498" y="40796"/>
                        <a:pt x="11306" y="24197"/>
                        <a:pt x="13935" y="7742"/>
                      </a:cubicBezTo>
                      <a:close/>
                    </a:path>
                  </a:pathLst>
                </a:custGeom>
                <a:solidFill>
                  <a:srgbClr val="E6AD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4" name="Google Shape;4744;p72"/>
                <p:cNvSpPr/>
                <p:nvPr/>
              </p:nvSpPr>
              <p:spPr>
                <a:xfrm>
                  <a:off x="6483355" y="2976268"/>
                  <a:ext cx="208698" cy="59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9" h="6914" extrusionOk="0">
                      <a:moveTo>
                        <a:pt x="10623" y="6770"/>
                      </a:moveTo>
                      <a:cubicBezTo>
                        <a:pt x="10911" y="4897"/>
                        <a:pt x="11235" y="2521"/>
                        <a:pt x="11559" y="0"/>
                      </a:cubicBezTo>
                      <a:lnTo>
                        <a:pt x="1" y="0"/>
                      </a:lnTo>
                      <a:cubicBezTo>
                        <a:pt x="361" y="3025"/>
                        <a:pt x="649" y="5545"/>
                        <a:pt x="613" y="6374"/>
                      </a:cubicBezTo>
                      <a:cubicBezTo>
                        <a:pt x="3926" y="6806"/>
                        <a:pt x="7274" y="6914"/>
                        <a:pt x="10623" y="6770"/>
                      </a:cubicBezTo>
                      <a:close/>
                    </a:path>
                  </a:pathLst>
                </a:custGeom>
                <a:solidFill>
                  <a:srgbClr val="D77F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5" name="Google Shape;4745;p72"/>
                <p:cNvSpPr/>
                <p:nvPr/>
              </p:nvSpPr>
              <p:spPr>
                <a:xfrm>
                  <a:off x="6723039" y="2976276"/>
                  <a:ext cx="218402" cy="117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7" h="69674" extrusionOk="0">
                      <a:moveTo>
                        <a:pt x="11811" y="8390"/>
                      </a:moveTo>
                      <a:cubicBezTo>
                        <a:pt x="11955" y="6302"/>
                        <a:pt x="12099" y="3241"/>
                        <a:pt x="12243" y="0"/>
                      </a:cubicBezTo>
                      <a:lnTo>
                        <a:pt x="1693" y="0"/>
                      </a:lnTo>
                      <a:cubicBezTo>
                        <a:pt x="2449" y="3853"/>
                        <a:pt x="3025" y="7274"/>
                        <a:pt x="2917" y="7850"/>
                      </a:cubicBezTo>
                      <a:cubicBezTo>
                        <a:pt x="0" y="23693"/>
                        <a:pt x="4105" y="42344"/>
                        <a:pt x="4393" y="55379"/>
                      </a:cubicBezTo>
                      <a:cubicBezTo>
                        <a:pt x="4321" y="55631"/>
                        <a:pt x="4249" y="55883"/>
                        <a:pt x="4177" y="56171"/>
                      </a:cubicBezTo>
                      <a:lnTo>
                        <a:pt x="3385" y="60564"/>
                      </a:lnTo>
                      <a:lnTo>
                        <a:pt x="9146" y="69385"/>
                      </a:lnTo>
                      <a:lnTo>
                        <a:pt x="11631" y="69673"/>
                      </a:lnTo>
                      <a:lnTo>
                        <a:pt x="12819" y="68449"/>
                      </a:lnTo>
                      <a:cubicBezTo>
                        <a:pt x="12819" y="68449"/>
                        <a:pt x="12927" y="67909"/>
                        <a:pt x="12099" y="67873"/>
                      </a:cubicBezTo>
                      <a:lnTo>
                        <a:pt x="11199" y="67585"/>
                      </a:lnTo>
                      <a:cubicBezTo>
                        <a:pt x="11199" y="67585"/>
                        <a:pt x="10442" y="67405"/>
                        <a:pt x="9686" y="65137"/>
                      </a:cubicBezTo>
                      <a:cubicBezTo>
                        <a:pt x="9218" y="63804"/>
                        <a:pt x="9470" y="59051"/>
                        <a:pt x="9470" y="55343"/>
                      </a:cubicBezTo>
                      <a:cubicBezTo>
                        <a:pt x="9542" y="39968"/>
                        <a:pt x="10766" y="23765"/>
                        <a:pt x="11811" y="8390"/>
                      </a:cubicBezTo>
                      <a:close/>
                    </a:path>
                  </a:pathLst>
                </a:custGeom>
                <a:solidFill>
                  <a:srgbClr val="E6AD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6" name="Google Shape;4746;p72"/>
                <p:cNvSpPr/>
                <p:nvPr/>
              </p:nvSpPr>
              <p:spPr>
                <a:xfrm>
                  <a:off x="6741915" y="2976268"/>
                  <a:ext cx="190024" cy="55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1" h="6194" extrusionOk="0">
                      <a:moveTo>
                        <a:pt x="10371" y="4213"/>
                      </a:moveTo>
                      <a:cubicBezTo>
                        <a:pt x="10407" y="2881"/>
                        <a:pt x="10479" y="1477"/>
                        <a:pt x="10551" y="0"/>
                      </a:cubicBezTo>
                      <a:lnTo>
                        <a:pt x="1" y="0"/>
                      </a:lnTo>
                      <a:cubicBezTo>
                        <a:pt x="469" y="2449"/>
                        <a:pt x="865" y="4717"/>
                        <a:pt x="1081" y="6194"/>
                      </a:cubicBezTo>
                      <a:cubicBezTo>
                        <a:pt x="4214" y="5725"/>
                        <a:pt x="7310" y="5077"/>
                        <a:pt x="10371" y="4213"/>
                      </a:cubicBezTo>
                      <a:close/>
                    </a:path>
                  </a:pathLst>
                </a:custGeom>
                <a:solidFill>
                  <a:srgbClr val="D77F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7" name="Google Shape;4747;p72"/>
                <p:cNvSpPr/>
                <p:nvPr/>
              </p:nvSpPr>
              <p:spPr>
                <a:xfrm>
                  <a:off x="6745542" y="3973297"/>
                  <a:ext cx="57815" cy="215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2" h="12783" extrusionOk="0">
                      <a:moveTo>
                        <a:pt x="685" y="0"/>
                      </a:moveTo>
                      <a:cubicBezTo>
                        <a:pt x="685" y="0"/>
                        <a:pt x="1" y="216"/>
                        <a:pt x="217" y="1657"/>
                      </a:cubicBezTo>
                      <a:cubicBezTo>
                        <a:pt x="469" y="3061"/>
                        <a:pt x="1513" y="3997"/>
                        <a:pt x="1513" y="6806"/>
                      </a:cubicBezTo>
                      <a:lnTo>
                        <a:pt x="1513" y="12171"/>
                      </a:lnTo>
                      <a:cubicBezTo>
                        <a:pt x="1513" y="12171"/>
                        <a:pt x="1477" y="12783"/>
                        <a:pt x="1873" y="12783"/>
                      </a:cubicBezTo>
                      <a:lnTo>
                        <a:pt x="2089" y="12783"/>
                      </a:lnTo>
                      <a:cubicBezTo>
                        <a:pt x="2269" y="12783"/>
                        <a:pt x="2377" y="12639"/>
                        <a:pt x="2377" y="12171"/>
                      </a:cubicBezTo>
                      <a:lnTo>
                        <a:pt x="2377" y="6194"/>
                      </a:lnTo>
                      <a:cubicBezTo>
                        <a:pt x="2377" y="5293"/>
                        <a:pt x="2737" y="3565"/>
                        <a:pt x="3097" y="3241"/>
                      </a:cubicBezTo>
                      <a:cubicBezTo>
                        <a:pt x="3421" y="2917"/>
                        <a:pt x="685" y="0"/>
                        <a:pt x="68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8" name="Google Shape;4748;p72"/>
                <p:cNvSpPr/>
                <p:nvPr/>
              </p:nvSpPr>
              <p:spPr>
                <a:xfrm>
                  <a:off x="6744326" y="3925232"/>
                  <a:ext cx="266468" cy="264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72" h="15628" extrusionOk="0">
                      <a:moveTo>
                        <a:pt x="2917" y="1"/>
                      </a:moveTo>
                      <a:cubicBezTo>
                        <a:pt x="1693" y="685"/>
                        <a:pt x="721" y="1729"/>
                        <a:pt x="73" y="2989"/>
                      </a:cubicBezTo>
                      <a:cubicBezTo>
                        <a:pt x="1" y="3278"/>
                        <a:pt x="109" y="3566"/>
                        <a:pt x="325" y="3710"/>
                      </a:cubicBezTo>
                      <a:cubicBezTo>
                        <a:pt x="721" y="3998"/>
                        <a:pt x="3277" y="6302"/>
                        <a:pt x="3781" y="7814"/>
                      </a:cubicBezTo>
                      <a:cubicBezTo>
                        <a:pt x="4286" y="9291"/>
                        <a:pt x="5078" y="12243"/>
                        <a:pt x="5438" y="13395"/>
                      </a:cubicBezTo>
                      <a:cubicBezTo>
                        <a:pt x="5762" y="14548"/>
                        <a:pt x="6518" y="15628"/>
                        <a:pt x="7814" y="15628"/>
                      </a:cubicBezTo>
                      <a:lnTo>
                        <a:pt x="14475" y="15628"/>
                      </a:lnTo>
                      <a:cubicBezTo>
                        <a:pt x="15772" y="15628"/>
                        <a:pt x="15340" y="14476"/>
                        <a:pt x="14403" y="13863"/>
                      </a:cubicBezTo>
                      <a:cubicBezTo>
                        <a:pt x="13503" y="13287"/>
                        <a:pt x="11487" y="11811"/>
                        <a:pt x="11199" y="11703"/>
                      </a:cubicBezTo>
                      <a:cubicBezTo>
                        <a:pt x="10947" y="11595"/>
                        <a:pt x="10839" y="11703"/>
                        <a:pt x="10839" y="11703"/>
                      </a:cubicBezTo>
                      <a:cubicBezTo>
                        <a:pt x="10839" y="11703"/>
                        <a:pt x="11127" y="11847"/>
                        <a:pt x="11019" y="12099"/>
                      </a:cubicBezTo>
                      <a:cubicBezTo>
                        <a:pt x="10947" y="12315"/>
                        <a:pt x="10263" y="12207"/>
                        <a:pt x="9579" y="12207"/>
                      </a:cubicBezTo>
                      <a:cubicBezTo>
                        <a:pt x="8606" y="12171"/>
                        <a:pt x="7742" y="11559"/>
                        <a:pt x="7382" y="10695"/>
                      </a:cubicBezTo>
                      <a:cubicBezTo>
                        <a:pt x="6878" y="9543"/>
                        <a:pt x="4898" y="3566"/>
                        <a:pt x="4718" y="3025"/>
                      </a:cubicBezTo>
                      <a:cubicBezTo>
                        <a:pt x="4502" y="2521"/>
                        <a:pt x="3205" y="1297"/>
                        <a:pt x="29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9" name="Google Shape;4749;p72"/>
                <p:cNvSpPr/>
                <p:nvPr/>
              </p:nvSpPr>
              <p:spPr>
                <a:xfrm>
                  <a:off x="6387246" y="3941062"/>
                  <a:ext cx="172177" cy="248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1" h="14691" extrusionOk="0">
                      <a:moveTo>
                        <a:pt x="3205" y="8606"/>
                      </a:moveTo>
                      <a:cubicBezTo>
                        <a:pt x="2917" y="9326"/>
                        <a:pt x="2629" y="10046"/>
                        <a:pt x="2269" y="10730"/>
                      </a:cubicBezTo>
                      <a:cubicBezTo>
                        <a:pt x="1945" y="11126"/>
                        <a:pt x="757" y="12494"/>
                        <a:pt x="541" y="12926"/>
                      </a:cubicBezTo>
                      <a:cubicBezTo>
                        <a:pt x="361" y="13359"/>
                        <a:pt x="1" y="14691"/>
                        <a:pt x="1441" y="14691"/>
                      </a:cubicBezTo>
                      <a:lnTo>
                        <a:pt x="6626" y="14691"/>
                      </a:lnTo>
                      <a:cubicBezTo>
                        <a:pt x="8030" y="14691"/>
                        <a:pt x="9182" y="14259"/>
                        <a:pt x="9218" y="12962"/>
                      </a:cubicBezTo>
                      <a:cubicBezTo>
                        <a:pt x="9218" y="11702"/>
                        <a:pt x="9326" y="7129"/>
                        <a:pt x="9506" y="6121"/>
                      </a:cubicBezTo>
                      <a:cubicBezTo>
                        <a:pt x="9687" y="5149"/>
                        <a:pt x="10191" y="4033"/>
                        <a:pt x="9939" y="3061"/>
                      </a:cubicBezTo>
                      <a:cubicBezTo>
                        <a:pt x="9687" y="2088"/>
                        <a:pt x="9290" y="1116"/>
                        <a:pt x="8786" y="216"/>
                      </a:cubicBezTo>
                      <a:cubicBezTo>
                        <a:pt x="8714" y="144"/>
                        <a:pt x="8606" y="72"/>
                        <a:pt x="8498" y="0"/>
                      </a:cubicBezTo>
                      <a:lnTo>
                        <a:pt x="8642" y="864"/>
                      </a:lnTo>
                      <a:cubicBezTo>
                        <a:pt x="8714" y="1080"/>
                        <a:pt x="8750" y="1260"/>
                        <a:pt x="8750" y="1476"/>
                      </a:cubicBezTo>
                      <a:cubicBezTo>
                        <a:pt x="8894" y="2917"/>
                        <a:pt x="8354" y="9326"/>
                        <a:pt x="8354" y="9866"/>
                      </a:cubicBezTo>
                      <a:cubicBezTo>
                        <a:pt x="8354" y="10406"/>
                        <a:pt x="7778" y="10766"/>
                        <a:pt x="6770" y="11018"/>
                      </a:cubicBezTo>
                      <a:cubicBezTo>
                        <a:pt x="5726" y="11306"/>
                        <a:pt x="3601" y="11558"/>
                        <a:pt x="2809" y="10802"/>
                      </a:cubicBezTo>
                      <a:cubicBezTo>
                        <a:pt x="2737" y="10694"/>
                        <a:pt x="2701" y="10550"/>
                        <a:pt x="2773" y="10406"/>
                      </a:cubicBezTo>
                      <a:cubicBezTo>
                        <a:pt x="2809" y="10118"/>
                        <a:pt x="3205" y="8606"/>
                        <a:pt x="3205" y="860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0" name="Google Shape;4750;p72"/>
                <p:cNvSpPr/>
                <p:nvPr/>
              </p:nvSpPr>
              <p:spPr>
                <a:xfrm>
                  <a:off x="6454165" y="1600889"/>
                  <a:ext cx="501292" cy="705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71" h="41733" extrusionOk="0">
                      <a:moveTo>
                        <a:pt x="22145" y="1332"/>
                      </a:moveTo>
                      <a:cubicBezTo>
                        <a:pt x="22145" y="1332"/>
                        <a:pt x="26249" y="7382"/>
                        <a:pt x="26718" y="8246"/>
                      </a:cubicBezTo>
                      <a:cubicBezTo>
                        <a:pt x="27150" y="9110"/>
                        <a:pt x="28914" y="12891"/>
                        <a:pt x="29274" y="14799"/>
                      </a:cubicBezTo>
                      <a:cubicBezTo>
                        <a:pt x="29670" y="16707"/>
                        <a:pt x="28914" y="19408"/>
                        <a:pt x="28194" y="20848"/>
                      </a:cubicBezTo>
                      <a:lnTo>
                        <a:pt x="28194" y="39752"/>
                      </a:lnTo>
                      <a:cubicBezTo>
                        <a:pt x="20992" y="41732"/>
                        <a:pt x="12027" y="41048"/>
                        <a:pt x="4789" y="39752"/>
                      </a:cubicBezTo>
                      <a:lnTo>
                        <a:pt x="5978" y="31866"/>
                      </a:lnTo>
                      <a:lnTo>
                        <a:pt x="0" y="2917"/>
                      </a:lnTo>
                      <a:lnTo>
                        <a:pt x="8786" y="72"/>
                      </a:lnTo>
                      <a:lnTo>
                        <a:pt x="14655" y="1585"/>
                      </a:lnTo>
                      <a:lnTo>
                        <a:pt x="1703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1" name="Google Shape;4751;p72"/>
                <p:cNvSpPr/>
                <p:nvPr/>
              </p:nvSpPr>
              <p:spPr>
                <a:xfrm>
                  <a:off x="6612349" y="1479350"/>
                  <a:ext cx="125360" cy="165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6" h="9146" extrusionOk="0">
                      <a:moveTo>
                        <a:pt x="0" y="0"/>
                      </a:moveTo>
                      <a:lnTo>
                        <a:pt x="8246" y="0"/>
                      </a:lnTo>
                      <a:lnTo>
                        <a:pt x="8246" y="9146"/>
                      </a:lnTo>
                      <a:lnTo>
                        <a:pt x="4969" y="9146"/>
                      </a:lnTo>
                      <a:lnTo>
                        <a:pt x="0" y="7201"/>
                      </a:lnTo>
                      <a:close/>
                    </a:path>
                  </a:pathLst>
                </a:custGeom>
                <a:solidFill>
                  <a:srgbClr val="D77F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2" name="Google Shape;4752;p72"/>
                <p:cNvSpPr/>
                <p:nvPr/>
              </p:nvSpPr>
              <p:spPr>
                <a:xfrm>
                  <a:off x="6587985" y="1579602"/>
                  <a:ext cx="115004" cy="129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7" h="7670" extrusionOk="0">
                      <a:moveTo>
                        <a:pt x="829" y="0"/>
                      </a:moveTo>
                      <a:lnTo>
                        <a:pt x="6806" y="3889"/>
                      </a:lnTo>
                      <a:lnTo>
                        <a:pt x="3962" y="7669"/>
                      </a:lnTo>
                      <a:lnTo>
                        <a:pt x="1" y="16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3" name="Google Shape;4753;p72"/>
                <p:cNvSpPr/>
                <p:nvPr/>
              </p:nvSpPr>
              <p:spPr>
                <a:xfrm>
                  <a:off x="6702968" y="1580819"/>
                  <a:ext cx="65096" cy="128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3" h="7634" extrusionOk="0">
                      <a:moveTo>
                        <a:pt x="0" y="3817"/>
                      </a:moveTo>
                      <a:lnTo>
                        <a:pt x="2305" y="0"/>
                      </a:lnTo>
                      <a:lnTo>
                        <a:pt x="3457" y="1476"/>
                      </a:lnTo>
                      <a:lnTo>
                        <a:pt x="3853" y="763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4" name="Google Shape;4754;p72"/>
                <p:cNvSpPr/>
                <p:nvPr/>
              </p:nvSpPr>
              <p:spPr>
                <a:xfrm>
                  <a:off x="6742659" y="1357303"/>
                  <a:ext cx="99816" cy="81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1" h="5654" extrusionOk="0">
                      <a:moveTo>
                        <a:pt x="4070" y="36"/>
                      </a:moveTo>
                      <a:lnTo>
                        <a:pt x="4250" y="72"/>
                      </a:lnTo>
                      <a:lnTo>
                        <a:pt x="4250" y="72"/>
                      </a:lnTo>
                      <a:cubicBezTo>
                        <a:pt x="6914" y="649"/>
                        <a:pt x="6950" y="4429"/>
                        <a:pt x="4286" y="5041"/>
                      </a:cubicBezTo>
                      <a:cubicBezTo>
                        <a:pt x="1621" y="5653"/>
                        <a:pt x="1" y="2269"/>
                        <a:pt x="2125" y="541"/>
                      </a:cubicBezTo>
                      <a:cubicBezTo>
                        <a:pt x="2053" y="1297"/>
                        <a:pt x="2161" y="2233"/>
                        <a:pt x="3133" y="2341"/>
                      </a:cubicBezTo>
                      <a:lnTo>
                        <a:pt x="3133" y="901"/>
                      </a:lnTo>
                      <a:cubicBezTo>
                        <a:pt x="3133" y="397"/>
                        <a:pt x="3565" y="0"/>
                        <a:pt x="4070" y="36"/>
                      </a:cubicBezTo>
                      <a:close/>
                    </a:path>
                  </a:pathLst>
                </a:custGeom>
                <a:solidFill>
                  <a:srgbClr val="E6AD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5" name="Google Shape;4755;p72"/>
                <p:cNvSpPr/>
                <p:nvPr/>
              </p:nvSpPr>
              <p:spPr>
                <a:xfrm>
                  <a:off x="6516680" y="1356786"/>
                  <a:ext cx="100333" cy="8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7" h="5726" extrusionOk="0">
                      <a:moveTo>
                        <a:pt x="2953" y="72"/>
                      </a:moveTo>
                      <a:lnTo>
                        <a:pt x="2773" y="72"/>
                      </a:lnTo>
                      <a:lnTo>
                        <a:pt x="2773" y="72"/>
                      </a:lnTo>
                      <a:cubicBezTo>
                        <a:pt x="109" y="613"/>
                        <a:pt x="1" y="4429"/>
                        <a:pt x="2665" y="5077"/>
                      </a:cubicBezTo>
                      <a:cubicBezTo>
                        <a:pt x="5294" y="5726"/>
                        <a:pt x="6986" y="2341"/>
                        <a:pt x="4898" y="613"/>
                      </a:cubicBezTo>
                      <a:cubicBezTo>
                        <a:pt x="4970" y="1369"/>
                        <a:pt x="4826" y="2305"/>
                        <a:pt x="3854" y="2377"/>
                      </a:cubicBezTo>
                      <a:lnTo>
                        <a:pt x="3890" y="901"/>
                      </a:lnTo>
                      <a:cubicBezTo>
                        <a:pt x="3890" y="397"/>
                        <a:pt x="3458" y="0"/>
                        <a:pt x="2953" y="72"/>
                      </a:cubicBezTo>
                      <a:close/>
                    </a:path>
                  </a:pathLst>
                </a:custGeom>
                <a:solidFill>
                  <a:srgbClr val="E6AD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6" name="Google Shape;4756;p72"/>
                <p:cNvSpPr/>
                <p:nvPr/>
              </p:nvSpPr>
              <p:spPr>
                <a:xfrm>
                  <a:off x="6554436" y="1175811"/>
                  <a:ext cx="250783" cy="365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64" h="25457" extrusionOk="0">
                      <a:moveTo>
                        <a:pt x="8714" y="25457"/>
                      </a:moveTo>
                      <a:cubicBezTo>
                        <a:pt x="3961" y="25457"/>
                        <a:pt x="0" y="19588"/>
                        <a:pt x="0" y="14943"/>
                      </a:cubicBezTo>
                      <a:lnTo>
                        <a:pt x="0" y="8750"/>
                      </a:lnTo>
                      <a:cubicBezTo>
                        <a:pt x="0" y="3925"/>
                        <a:pt x="3925" y="36"/>
                        <a:pt x="8714" y="0"/>
                      </a:cubicBezTo>
                      <a:lnTo>
                        <a:pt x="8714" y="0"/>
                      </a:lnTo>
                      <a:cubicBezTo>
                        <a:pt x="13539" y="36"/>
                        <a:pt x="17464" y="3925"/>
                        <a:pt x="17464" y="8750"/>
                      </a:cubicBezTo>
                      <a:lnTo>
                        <a:pt x="17464" y="14799"/>
                      </a:lnTo>
                      <a:cubicBezTo>
                        <a:pt x="17464" y="19876"/>
                        <a:pt x="14007" y="25457"/>
                        <a:pt x="8714" y="25457"/>
                      </a:cubicBezTo>
                      <a:close/>
                    </a:path>
                  </a:pathLst>
                </a:custGeom>
                <a:solidFill>
                  <a:srgbClr val="E6AD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7" name="Google Shape;4757;p72"/>
                <p:cNvSpPr/>
                <p:nvPr/>
              </p:nvSpPr>
              <p:spPr>
                <a:xfrm>
                  <a:off x="6591139" y="1317994"/>
                  <a:ext cx="50700" cy="32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0" h="1442" extrusionOk="0">
                      <a:moveTo>
                        <a:pt x="3277" y="397"/>
                      </a:moveTo>
                      <a:cubicBezTo>
                        <a:pt x="3457" y="469"/>
                        <a:pt x="3529" y="685"/>
                        <a:pt x="3457" y="901"/>
                      </a:cubicBezTo>
                      <a:cubicBezTo>
                        <a:pt x="3385" y="1081"/>
                        <a:pt x="3169" y="1153"/>
                        <a:pt x="2953" y="1081"/>
                      </a:cubicBezTo>
                      <a:cubicBezTo>
                        <a:pt x="2269" y="757"/>
                        <a:pt x="1477" y="829"/>
                        <a:pt x="793" y="1225"/>
                      </a:cubicBezTo>
                      <a:cubicBezTo>
                        <a:pt x="397" y="1441"/>
                        <a:pt x="1" y="829"/>
                        <a:pt x="433" y="577"/>
                      </a:cubicBezTo>
                      <a:cubicBezTo>
                        <a:pt x="1297" y="73"/>
                        <a:pt x="2341" y="1"/>
                        <a:pt x="3277" y="39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8" name="Google Shape;4758;p72"/>
                <p:cNvSpPr/>
                <p:nvPr/>
              </p:nvSpPr>
              <p:spPr>
                <a:xfrm>
                  <a:off x="6715258" y="1319637"/>
                  <a:ext cx="53285" cy="3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0" h="1370" extrusionOk="0">
                      <a:moveTo>
                        <a:pt x="3277" y="505"/>
                      </a:moveTo>
                      <a:cubicBezTo>
                        <a:pt x="3709" y="721"/>
                        <a:pt x="3349" y="1369"/>
                        <a:pt x="2917" y="1117"/>
                      </a:cubicBezTo>
                      <a:cubicBezTo>
                        <a:pt x="2233" y="793"/>
                        <a:pt x="1441" y="757"/>
                        <a:pt x="757" y="1081"/>
                      </a:cubicBezTo>
                      <a:cubicBezTo>
                        <a:pt x="325" y="1297"/>
                        <a:pt x="0" y="685"/>
                        <a:pt x="433" y="433"/>
                      </a:cubicBezTo>
                      <a:cubicBezTo>
                        <a:pt x="1333" y="1"/>
                        <a:pt x="2377" y="1"/>
                        <a:pt x="3277" y="50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9" name="Google Shape;4759;p72"/>
                <p:cNvSpPr/>
                <p:nvPr/>
              </p:nvSpPr>
              <p:spPr>
                <a:xfrm>
                  <a:off x="6398194" y="1605147"/>
                  <a:ext cx="336430" cy="970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13" h="57467" extrusionOk="0">
                      <a:moveTo>
                        <a:pt x="2197" y="1909"/>
                      </a:moveTo>
                      <a:cubicBezTo>
                        <a:pt x="2197" y="1909"/>
                        <a:pt x="9327" y="0"/>
                        <a:pt x="9543" y="0"/>
                      </a:cubicBezTo>
                      <a:cubicBezTo>
                        <a:pt x="9831" y="108"/>
                        <a:pt x="10083" y="216"/>
                        <a:pt x="10299" y="396"/>
                      </a:cubicBezTo>
                      <a:cubicBezTo>
                        <a:pt x="19913" y="26141"/>
                        <a:pt x="18976" y="25637"/>
                        <a:pt x="14079" y="53110"/>
                      </a:cubicBezTo>
                      <a:cubicBezTo>
                        <a:pt x="14079" y="53110"/>
                        <a:pt x="13971" y="53866"/>
                        <a:pt x="12819" y="54226"/>
                      </a:cubicBezTo>
                      <a:cubicBezTo>
                        <a:pt x="11703" y="54550"/>
                        <a:pt x="721" y="57215"/>
                        <a:pt x="721" y="57215"/>
                      </a:cubicBezTo>
                      <a:cubicBezTo>
                        <a:pt x="721" y="57215"/>
                        <a:pt x="1" y="57467"/>
                        <a:pt x="217" y="56243"/>
                      </a:cubicBezTo>
                      <a:cubicBezTo>
                        <a:pt x="433" y="55019"/>
                        <a:pt x="6158" y="28950"/>
                        <a:pt x="6158" y="28950"/>
                      </a:cubicBezTo>
                      <a:lnTo>
                        <a:pt x="3746" y="1440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0" name="Google Shape;4760;p72"/>
                <p:cNvSpPr/>
                <p:nvPr/>
              </p:nvSpPr>
              <p:spPr>
                <a:xfrm>
                  <a:off x="6791174" y="1609404"/>
                  <a:ext cx="194681" cy="928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3" h="54947" extrusionOk="0">
                      <a:moveTo>
                        <a:pt x="0" y="180"/>
                      </a:moveTo>
                      <a:cubicBezTo>
                        <a:pt x="0" y="180"/>
                        <a:pt x="4573" y="13359"/>
                        <a:pt x="4933" y="14547"/>
                      </a:cubicBezTo>
                      <a:cubicBezTo>
                        <a:pt x="5329" y="15735"/>
                        <a:pt x="5545" y="16743"/>
                        <a:pt x="5077" y="19408"/>
                      </a:cubicBezTo>
                      <a:cubicBezTo>
                        <a:pt x="4969" y="19840"/>
                        <a:pt x="4933" y="20272"/>
                        <a:pt x="4933" y="20740"/>
                      </a:cubicBezTo>
                      <a:cubicBezTo>
                        <a:pt x="4933" y="21712"/>
                        <a:pt x="5041" y="26933"/>
                        <a:pt x="5041" y="26933"/>
                      </a:cubicBezTo>
                      <a:lnTo>
                        <a:pt x="5581" y="51634"/>
                      </a:lnTo>
                      <a:cubicBezTo>
                        <a:pt x="5689" y="52174"/>
                        <a:pt x="6049" y="52678"/>
                        <a:pt x="6589" y="52894"/>
                      </a:cubicBezTo>
                      <a:cubicBezTo>
                        <a:pt x="7454" y="53218"/>
                        <a:pt x="10982" y="54839"/>
                        <a:pt x="10982" y="54839"/>
                      </a:cubicBezTo>
                      <a:cubicBezTo>
                        <a:pt x="10982" y="54839"/>
                        <a:pt x="11522" y="54947"/>
                        <a:pt x="11522" y="54298"/>
                      </a:cubicBezTo>
                      <a:cubicBezTo>
                        <a:pt x="11522" y="53614"/>
                        <a:pt x="9002" y="29814"/>
                        <a:pt x="9002" y="29814"/>
                      </a:cubicBezTo>
                      <a:lnTo>
                        <a:pt x="8534" y="21136"/>
                      </a:lnTo>
                      <a:cubicBezTo>
                        <a:pt x="9974" y="15627"/>
                        <a:pt x="11522" y="14115"/>
                        <a:pt x="8390" y="8894"/>
                      </a:cubicBezTo>
                      <a:cubicBezTo>
                        <a:pt x="7886" y="8066"/>
                        <a:pt x="7202" y="6878"/>
                        <a:pt x="6517" y="5689"/>
                      </a:cubicBezTo>
                      <a:cubicBezTo>
                        <a:pt x="4537" y="2161"/>
                        <a:pt x="5905" y="1297"/>
                        <a:pt x="3709" y="612"/>
                      </a:cubicBezTo>
                      <a:lnTo>
                        <a:pt x="360" y="0"/>
                      </a:lnTo>
                      <a:cubicBezTo>
                        <a:pt x="216" y="0"/>
                        <a:pt x="72" y="72"/>
                        <a:pt x="0" y="18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1" name="Google Shape;4761;p72"/>
                <p:cNvSpPr/>
                <p:nvPr/>
              </p:nvSpPr>
              <p:spPr>
                <a:xfrm>
                  <a:off x="6747829" y="1209932"/>
                  <a:ext cx="93096" cy="178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12423" extrusionOk="0">
                      <a:moveTo>
                        <a:pt x="3998" y="12423"/>
                      </a:moveTo>
                      <a:lnTo>
                        <a:pt x="3061" y="8570"/>
                      </a:lnTo>
                      <a:cubicBezTo>
                        <a:pt x="3061" y="8570"/>
                        <a:pt x="1" y="6302"/>
                        <a:pt x="1081" y="3169"/>
                      </a:cubicBezTo>
                      <a:cubicBezTo>
                        <a:pt x="2161" y="1"/>
                        <a:pt x="2377" y="325"/>
                        <a:pt x="2377" y="325"/>
                      </a:cubicBezTo>
                      <a:cubicBezTo>
                        <a:pt x="2377" y="325"/>
                        <a:pt x="6482" y="2197"/>
                        <a:pt x="4646" y="1047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2" name="Google Shape;4762;p72"/>
                <p:cNvSpPr/>
                <p:nvPr/>
              </p:nvSpPr>
              <p:spPr>
                <a:xfrm>
                  <a:off x="6518748" y="1209932"/>
                  <a:ext cx="93096" cy="178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12423" extrusionOk="0">
                      <a:moveTo>
                        <a:pt x="2485" y="12423"/>
                      </a:moveTo>
                      <a:lnTo>
                        <a:pt x="3422" y="8570"/>
                      </a:lnTo>
                      <a:cubicBezTo>
                        <a:pt x="3422" y="8570"/>
                        <a:pt x="6482" y="6302"/>
                        <a:pt x="5402" y="3169"/>
                      </a:cubicBezTo>
                      <a:cubicBezTo>
                        <a:pt x="4322" y="1"/>
                        <a:pt x="4106" y="325"/>
                        <a:pt x="4106" y="325"/>
                      </a:cubicBezTo>
                      <a:cubicBezTo>
                        <a:pt x="4106" y="325"/>
                        <a:pt x="1" y="2197"/>
                        <a:pt x="1837" y="1047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3" name="Google Shape;4763;p72"/>
                <p:cNvSpPr/>
                <p:nvPr/>
              </p:nvSpPr>
              <p:spPr>
                <a:xfrm>
                  <a:off x="6510993" y="1164423"/>
                  <a:ext cx="281298" cy="170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89" h="11884" extrusionOk="0">
                      <a:moveTo>
                        <a:pt x="19588" y="11883"/>
                      </a:moveTo>
                      <a:cubicBezTo>
                        <a:pt x="19588" y="11883"/>
                        <a:pt x="17284" y="11163"/>
                        <a:pt x="15484" y="6626"/>
                      </a:cubicBezTo>
                      <a:cubicBezTo>
                        <a:pt x="13647" y="2089"/>
                        <a:pt x="9831" y="10263"/>
                        <a:pt x="4898" y="9615"/>
                      </a:cubicBezTo>
                      <a:cubicBezTo>
                        <a:pt x="1" y="8967"/>
                        <a:pt x="3926" y="1801"/>
                        <a:pt x="9723" y="685"/>
                      </a:cubicBezTo>
                      <a:cubicBezTo>
                        <a:pt x="13143" y="1"/>
                        <a:pt x="16636" y="1117"/>
                        <a:pt x="19048" y="363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4" name="Google Shape;4764;p72"/>
                <p:cNvSpPr/>
                <p:nvPr/>
              </p:nvSpPr>
              <p:spPr>
                <a:xfrm>
                  <a:off x="6096478" y="1530321"/>
                  <a:ext cx="402118" cy="50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01" h="30031" extrusionOk="0">
                      <a:moveTo>
                        <a:pt x="20056" y="6374"/>
                      </a:moveTo>
                      <a:cubicBezTo>
                        <a:pt x="19660" y="6482"/>
                        <a:pt x="19264" y="6662"/>
                        <a:pt x="18940" y="6878"/>
                      </a:cubicBezTo>
                      <a:cubicBezTo>
                        <a:pt x="17212" y="8066"/>
                        <a:pt x="12243" y="15663"/>
                        <a:pt x="12243" y="15663"/>
                      </a:cubicBezTo>
                      <a:cubicBezTo>
                        <a:pt x="12279" y="14331"/>
                        <a:pt x="14115" y="973"/>
                        <a:pt x="13035" y="613"/>
                      </a:cubicBezTo>
                      <a:cubicBezTo>
                        <a:pt x="13035" y="613"/>
                        <a:pt x="8822" y="1153"/>
                        <a:pt x="6194" y="0"/>
                      </a:cubicBezTo>
                      <a:cubicBezTo>
                        <a:pt x="5762" y="289"/>
                        <a:pt x="5473" y="793"/>
                        <a:pt x="5401" y="1297"/>
                      </a:cubicBezTo>
                      <a:cubicBezTo>
                        <a:pt x="4609" y="5654"/>
                        <a:pt x="0" y="26969"/>
                        <a:pt x="6302" y="28662"/>
                      </a:cubicBezTo>
                      <a:cubicBezTo>
                        <a:pt x="11343" y="30030"/>
                        <a:pt x="20056" y="21100"/>
                        <a:pt x="22613" y="18904"/>
                      </a:cubicBezTo>
                      <a:cubicBezTo>
                        <a:pt x="23801" y="16672"/>
                        <a:pt x="22433" y="5618"/>
                        <a:pt x="20056" y="637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5" name="Google Shape;4765;p72"/>
                <p:cNvSpPr/>
                <p:nvPr/>
              </p:nvSpPr>
              <p:spPr>
                <a:xfrm>
                  <a:off x="6173735" y="1238336"/>
                  <a:ext cx="221443" cy="288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7" h="17104" extrusionOk="0">
                      <a:moveTo>
                        <a:pt x="10154" y="13215"/>
                      </a:moveTo>
                      <a:cubicBezTo>
                        <a:pt x="10730" y="12279"/>
                        <a:pt x="11522" y="11522"/>
                        <a:pt x="12531" y="11054"/>
                      </a:cubicBezTo>
                      <a:cubicBezTo>
                        <a:pt x="13107" y="10766"/>
                        <a:pt x="11739" y="8606"/>
                        <a:pt x="10154" y="10406"/>
                      </a:cubicBezTo>
                      <a:cubicBezTo>
                        <a:pt x="10154" y="10406"/>
                        <a:pt x="9146" y="10910"/>
                        <a:pt x="8894" y="10478"/>
                      </a:cubicBezTo>
                      <a:cubicBezTo>
                        <a:pt x="8606" y="10082"/>
                        <a:pt x="10586" y="3421"/>
                        <a:pt x="10802" y="2701"/>
                      </a:cubicBezTo>
                      <a:cubicBezTo>
                        <a:pt x="10982" y="2161"/>
                        <a:pt x="10586" y="1621"/>
                        <a:pt x="10046" y="1657"/>
                      </a:cubicBezTo>
                      <a:cubicBezTo>
                        <a:pt x="9758" y="1765"/>
                        <a:pt x="9470" y="2809"/>
                        <a:pt x="9002" y="4105"/>
                      </a:cubicBezTo>
                      <a:cubicBezTo>
                        <a:pt x="8534" y="5437"/>
                        <a:pt x="7994" y="6878"/>
                        <a:pt x="7850" y="6986"/>
                      </a:cubicBezTo>
                      <a:cubicBezTo>
                        <a:pt x="7706" y="7058"/>
                        <a:pt x="7418" y="6914"/>
                        <a:pt x="7418" y="6085"/>
                      </a:cubicBezTo>
                      <a:cubicBezTo>
                        <a:pt x="7418" y="5221"/>
                        <a:pt x="7598" y="684"/>
                        <a:pt x="7382" y="324"/>
                      </a:cubicBezTo>
                      <a:cubicBezTo>
                        <a:pt x="7130" y="0"/>
                        <a:pt x="6410" y="72"/>
                        <a:pt x="6229" y="756"/>
                      </a:cubicBezTo>
                      <a:cubicBezTo>
                        <a:pt x="6013" y="1404"/>
                        <a:pt x="5977" y="6013"/>
                        <a:pt x="5833" y="6589"/>
                      </a:cubicBezTo>
                      <a:cubicBezTo>
                        <a:pt x="5653" y="7166"/>
                        <a:pt x="5149" y="6914"/>
                        <a:pt x="5041" y="6481"/>
                      </a:cubicBezTo>
                      <a:cubicBezTo>
                        <a:pt x="4969" y="6085"/>
                        <a:pt x="4321" y="1080"/>
                        <a:pt x="4141" y="756"/>
                      </a:cubicBezTo>
                      <a:cubicBezTo>
                        <a:pt x="3925" y="396"/>
                        <a:pt x="3205" y="504"/>
                        <a:pt x="3133" y="1260"/>
                      </a:cubicBezTo>
                      <a:cubicBezTo>
                        <a:pt x="3097" y="2017"/>
                        <a:pt x="3493" y="6842"/>
                        <a:pt x="3349" y="7166"/>
                      </a:cubicBezTo>
                      <a:cubicBezTo>
                        <a:pt x="3205" y="7490"/>
                        <a:pt x="2737" y="7526"/>
                        <a:pt x="2305" y="6697"/>
                      </a:cubicBezTo>
                      <a:cubicBezTo>
                        <a:pt x="1873" y="5905"/>
                        <a:pt x="1117" y="4069"/>
                        <a:pt x="900" y="3961"/>
                      </a:cubicBezTo>
                      <a:cubicBezTo>
                        <a:pt x="648" y="3817"/>
                        <a:pt x="0" y="4465"/>
                        <a:pt x="324" y="5401"/>
                      </a:cubicBezTo>
                      <a:cubicBezTo>
                        <a:pt x="648" y="6337"/>
                        <a:pt x="1333" y="8678"/>
                        <a:pt x="1405" y="9002"/>
                      </a:cubicBezTo>
                      <a:cubicBezTo>
                        <a:pt x="1729" y="10910"/>
                        <a:pt x="1549" y="12747"/>
                        <a:pt x="2017" y="14187"/>
                      </a:cubicBezTo>
                      <a:cubicBezTo>
                        <a:pt x="2161" y="14691"/>
                        <a:pt x="2449" y="15195"/>
                        <a:pt x="2845" y="15591"/>
                      </a:cubicBezTo>
                      <a:cubicBezTo>
                        <a:pt x="3745" y="16563"/>
                        <a:pt x="5041" y="17103"/>
                        <a:pt x="6410" y="17067"/>
                      </a:cubicBezTo>
                      <a:cubicBezTo>
                        <a:pt x="8642" y="16923"/>
                        <a:pt x="9002" y="15051"/>
                        <a:pt x="10154" y="13215"/>
                      </a:cubicBezTo>
                      <a:close/>
                    </a:path>
                  </a:pathLst>
                </a:custGeom>
                <a:solidFill>
                  <a:srgbClr val="E6AD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6" name="Google Shape;4766;p72"/>
                <p:cNvSpPr/>
                <p:nvPr/>
              </p:nvSpPr>
              <p:spPr>
                <a:xfrm>
                  <a:off x="6313638" y="1387361"/>
                  <a:ext cx="31661" cy="59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3530" extrusionOk="0">
                      <a:moveTo>
                        <a:pt x="1873" y="1585"/>
                      </a:moveTo>
                      <a:cubicBezTo>
                        <a:pt x="1873" y="1585"/>
                        <a:pt x="865" y="2089"/>
                        <a:pt x="613" y="1657"/>
                      </a:cubicBezTo>
                      <a:cubicBezTo>
                        <a:pt x="505" y="1549"/>
                        <a:pt x="613" y="865"/>
                        <a:pt x="829" y="1"/>
                      </a:cubicBezTo>
                      <a:lnTo>
                        <a:pt x="1" y="3530"/>
                      </a:lnTo>
                      <a:close/>
                    </a:path>
                  </a:pathLst>
                </a:custGeom>
                <a:solidFill>
                  <a:srgbClr val="D77F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7" name="Google Shape;4767;p72"/>
                <p:cNvSpPr/>
                <p:nvPr/>
              </p:nvSpPr>
              <p:spPr>
                <a:xfrm>
                  <a:off x="6729121" y="1732885"/>
                  <a:ext cx="23129" cy="21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261" extrusionOk="0">
                      <a:moveTo>
                        <a:pt x="613" y="1"/>
                      </a:moveTo>
                      <a:cubicBezTo>
                        <a:pt x="973" y="1"/>
                        <a:pt x="1261" y="289"/>
                        <a:pt x="1333" y="649"/>
                      </a:cubicBezTo>
                      <a:cubicBezTo>
                        <a:pt x="1369" y="973"/>
                        <a:pt x="1117" y="1261"/>
                        <a:pt x="757" y="1261"/>
                      </a:cubicBezTo>
                      <a:cubicBezTo>
                        <a:pt x="397" y="1261"/>
                        <a:pt x="109" y="973"/>
                        <a:pt x="37" y="649"/>
                      </a:cubicBezTo>
                      <a:cubicBezTo>
                        <a:pt x="1" y="289"/>
                        <a:pt x="253" y="1"/>
                        <a:pt x="6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8" name="Google Shape;4768;p72"/>
                <p:cNvSpPr/>
                <p:nvPr/>
              </p:nvSpPr>
              <p:spPr>
                <a:xfrm>
                  <a:off x="6772320" y="1845418"/>
                  <a:ext cx="23129" cy="21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298" extrusionOk="0">
                      <a:moveTo>
                        <a:pt x="612" y="1"/>
                      </a:moveTo>
                      <a:cubicBezTo>
                        <a:pt x="972" y="37"/>
                        <a:pt x="1260" y="289"/>
                        <a:pt x="1296" y="649"/>
                      </a:cubicBezTo>
                      <a:cubicBezTo>
                        <a:pt x="1368" y="973"/>
                        <a:pt x="1080" y="1297"/>
                        <a:pt x="756" y="1297"/>
                      </a:cubicBezTo>
                      <a:cubicBezTo>
                        <a:pt x="396" y="1261"/>
                        <a:pt x="72" y="1009"/>
                        <a:pt x="36" y="649"/>
                      </a:cubicBezTo>
                      <a:cubicBezTo>
                        <a:pt x="0" y="325"/>
                        <a:pt x="252" y="1"/>
                        <a:pt x="6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9" name="Google Shape;4769;p72"/>
                <p:cNvSpPr/>
                <p:nvPr/>
              </p:nvSpPr>
              <p:spPr>
                <a:xfrm>
                  <a:off x="6783875" y="2041916"/>
                  <a:ext cx="23129" cy="21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297" extrusionOk="0">
                      <a:moveTo>
                        <a:pt x="612" y="1296"/>
                      </a:moveTo>
                      <a:cubicBezTo>
                        <a:pt x="972" y="1296"/>
                        <a:pt x="1260" y="1008"/>
                        <a:pt x="1296" y="648"/>
                      </a:cubicBezTo>
                      <a:cubicBezTo>
                        <a:pt x="1368" y="324"/>
                        <a:pt x="1080" y="0"/>
                        <a:pt x="756" y="36"/>
                      </a:cubicBezTo>
                      <a:cubicBezTo>
                        <a:pt x="396" y="36"/>
                        <a:pt x="72" y="288"/>
                        <a:pt x="36" y="648"/>
                      </a:cubicBezTo>
                      <a:cubicBezTo>
                        <a:pt x="0" y="1008"/>
                        <a:pt x="252" y="1296"/>
                        <a:pt x="612" y="12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0" name="Google Shape;4770;p72"/>
                <p:cNvSpPr/>
                <p:nvPr/>
              </p:nvSpPr>
              <p:spPr>
                <a:xfrm>
                  <a:off x="6769262" y="2231708"/>
                  <a:ext cx="23146" cy="21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" h="1297" extrusionOk="0">
                      <a:moveTo>
                        <a:pt x="613" y="1296"/>
                      </a:moveTo>
                      <a:cubicBezTo>
                        <a:pt x="973" y="1296"/>
                        <a:pt x="1297" y="1008"/>
                        <a:pt x="1333" y="648"/>
                      </a:cubicBezTo>
                      <a:cubicBezTo>
                        <a:pt x="1369" y="324"/>
                        <a:pt x="1117" y="0"/>
                        <a:pt x="757" y="36"/>
                      </a:cubicBezTo>
                      <a:cubicBezTo>
                        <a:pt x="397" y="36"/>
                        <a:pt x="109" y="288"/>
                        <a:pt x="73" y="648"/>
                      </a:cubicBezTo>
                      <a:cubicBezTo>
                        <a:pt x="1" y="1008"/>
                        <a:pt x="289" y="1296"/>
                        <a:pt x="613" y="12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1" name="Google Shape;4771;p72"/>
                <p:cNvSpPr/>
                <p:nvPr/>
              </p:nvSpPr>
              <p:spPr>
                <a:xfrm>
                  <a:off x="6621426" y="1372816"/>
                  <a:ext cx="18018" cy="3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846" extrusionOk="0">
                      <a:moveTo>
                        <a:pt x="225" y="0"/>
                      </a:moveTo>
                      <a:cubicBezTo>
                        <a:pt x="106" y="0"/>
                        <a:pt x="0" y="198"/>
                        <a:pt x="0" y="423"/>
                      </a:cubicBezTo>
                      <a:cubicBezTo>
                        <a:pt x="0" y="647"/>
                        <a:pt x="106" y="845"/>
                        <a:pt x="225" y="845"/>
                      </a:cubicBezTo>
                      <a:cubicBezTo>
                        <a:pt x="357" y="845"/>
                        <a:pt x="463" y="647"/>
                        <a:pt x="463" y="423"/>
                      </a:cubicBezTo>
                      <a:cubicBezTo>
                        <a:pt x="463" y="185"/>
                        <a:pt x="357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2" name="Google Shape;4772;p72"/>
                <p:cNvSpPr/>
                <p:nvPr/>
              </p:nvSpPr>
              <p:spPr>
                <a:xfrm>
                  <a:off x="6719667" y="1372773"/>
                  <a:ext cx="18035" cy="32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846" extrusionOk="0">
                      <a:moveTo>
                        <a:pt x="225" y="0"/>
                      </a:moveTo>
                      <a:cubicBezTo>
                        <a:pt x="106" y="0"/>
                        <a:pt x="0" y="198"/>
                        <a:pt x="0" y="423"/>
                      </a:cubicBezTo>
                      <a:cubicBezTo>
                        <a:pt x="0" y="647"/>
                        <a:pt x="106" y="845"/>
                        <a:pt x="225" y="845"/>
                      </a:cubicBezTo>
                      <a:cubicBezTo>
                        <a:pt x="357" y="845"/>
                        <a:pt x="463" y="647"/>
                        <a:pt x="463" y="423"/>
                      </a:cubicBezTo>
                      <a:cubicBezTo>
                        <a:pt x="463" y="185"/>
                        <a:pt x="357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3" name="Google Shape;4773;p72"/>
                <p:cNvSpPr/>
                <p:nvPr/>
              </p:nvSpPr>
              <p:spPr>
                <a:xfrm>
                  <a:off x="6720946" y="1424597"/>
                  <a:ext cx="46886" cy="20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609" extrusionOk="0">
                      <a:moveTo>
                        <a:pt x="766" y="1"/>
                      </a:moveTo>
                      <a:cubicBezTo>
                        <a:pt x="344" y="1"/>
                        <a:pt x="0" y="133"/>
                        <a:pt x="0" y="304"/>
                      </a:cubicBezTo>
                      <a:cubicBezTo>
                        <a:pt x="0" y="463"/>
                        <a:pt x="344" y="608"/>
                        <a:pt x="766" y="608"/>
                      </a:cubicBezTo>
                      <a:cubicBezTo>
                        <a:pt x="1202" y="608"/>
                        <a:pt x="1546" y="476"/>
                        <a:pt x="1546" y="304"/>
                      </a:cubicBezTo>
                      <a:cubicBezTo>
                        <a:pt x="1546" y="133"/>
                        <a:pt x="1202" y="1"/>
                        <a:pt x="766" y="1"/>
                      </a:cubicBezTo>
                      <a:close/>
                    </a:path>
                  </a:pathLst>
                </a:custGeom>
                <a:solidFill>
                  <a:srgbClr val="DD7E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4" name="Google Shape;4774;p72"/>
                <p:cNvSpPr/>
                <p:nvPr/>
              </p:nvSpPr>
              <p:spPr>
                <a:xfrm>
                  <a:off x="6591847" y="1424597"/>
                  <a:ext cx="46886" cy="20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609" extrusionOk="0">
                      <a:moveTo>
                        <a:pt x="766" y="1"/>
                      </a:moveTo>
                      <a:cubicBezTo>
                        <a:pt x="344" y="1"/>
                        <a:pt x="0" y="133"/>
                        <a:pt x="0" y="304"/>
                      </a:cubicBezTo>
                      <a:cubicBezTo>
                        <a:pt x="0" y="463"/>
                        <a:pt x="344" y="608"/>
                        <a:pt x="766" y="608"/>
                      </a:cubicBezTo>
                      <a:cubicBezTo>
                        <a:pt x="1202" y="608"/>
                        <a:pt x="1546" y="476"/>
                        <a:pt x="1546" y="304"/>
                      </a:cubicBezTo>
                      <a:cubicBezTo>
                        <a:pt x="1546" y="133"/>
                        <a:pt x="1202" y="1"/>
                        <a:pt x="766" y="1"/>
                      </a:cubicBezTo>
                      <a:close/>
                    </a:path>
                  </a:pathLst>
                </a:custGeom>
                <a:solidFill>
                  <a:srgbClr val="DD7E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5" name="Google Shape;4775;p72"/>
                <p:cNvSpPr/>
                <p:nvPr/>
              </p:nvSpPr>
              <p:spPr>
                <a:xfrm>
                  <a:off x="6648989" y="1455382"/>
                  <a:ext cx="61155" cy="23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" h="580" extrusionOk="0">
                      <a:moveTo>
                        <a:pt x="1904" y="1"/>
                      </a:moveTo>
                      <a:cubicBezTo>
                        <a:pt x="1882" y="1"/>
                        <a:pt x="1861" y="8"/>
                        <a:pt x="1844" y="24"/>
                      </a:cubicBezTo>
                      <a:cubicBezTo>
                        <a:pt x="1826" y="43"/>
                        <a:pt x="1382" y="399"/>
                        <a:pt x="878" y="399"/>
                      </a:cubicBezTo>
                      <a:cubicBezTo>
                        <a:pt x="651" y="399"/>
                        <a:pt x="411" y="327"/>
                        <a:pt x="193" y="117"/>
                      </a:cubicBezTo>
                      <a:cubicBezTo>
                        <a:pt x="175" y="96"/>
                        <a:pt x="155" y="87"/>
                        <a:pt x="134" y="87"/>
                      </a:cubicBezTo>
                      <a:cubicBezTo>
                        <a:pt x="65" y="87"/>
                        <a:pt x="0" y="188"/>
                        <a:pt x="61" y="249"/>
                      </a:cubicBezTo>
                      <a:cubicBezTo>
                        <a:pt x="273" y="460"/>
                        <a:pt x="563" y="579"/>
                        <a:pt x="867" y="579"/>
                      </a:cubicBezTo>
                      <a:cubicBezTo>
                        <a:pt x="1263" y="553"/>
                        <a:pt x="1646" y="407"/>
                        <a:pt x="1976" y="170"/>
                      </a:cubicBezTo>
                      <a:cubicBezTo>
                        <a:pt x="2016" y="130"/>
                        <a:pt x="2016" y="77"/>
                        <a:pt x="1990" y="38"/>
                      </a:cubicBezTo>
                      <a:cubicBezTo>
                        <a:pt x="1967" y="15"/>
                        <a:pt x="1935" y="1"/>
                        <a:pt x="1904" y="1"/>
                      </a:cubicBezTo>
                      <a:close/>
                    </a:path>
                  </a:pathLst>
                </a:custGeom>
                <a:solidFill>
                  <a:srgbClr val="DD7E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6" name="Google Shape;4776;p72"/>
                <p:cNvSpPr/>
                <p:nvPr/>
              </p:nvSpPr>
              <p:spPr>
                <a:xfrm>
                  <a:off x="6667352" y="1385533"/>
                  <a:ext cx="28005" cy="41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" h="1206" extrusionOk="0">
                      <a:moveTo>
                        <a:pt x="448" y="0"/>
                      </a:moveTo>
                      <a:cubicBezTo>
                        <a:pt x="406" y="0"/>
                        <a:pt x="368" y="24"/>
                        <a:pt x="357" y="57"/>
                      </a:cubicBezTo>
                      <a:lnTo>
                        <a:pt x="1" y="1060"/>
                      </a:lnTo>
                      <a:cubicBezTo>
                        <a:pt x="1" y="1087"/>
                        <a:pt x="1" y="1113"/>
                        <a:pt x="1" y="1139"/>
                      </a:cubicBezTo>
                      <a:cubicBezTo>
                        <a:pt x="14" y="1166"/>
                        <a:pt x="40" y="1179"/>
                        <a:pt x="67" y="1192"/>
                      </a:cubicBezTo>
                      <a:cubicBezTo>
                        <a:pt x="133" y="1206"/>
                        <a:pt x="199" y="1206"/>
                        <a:pt x="252" y="1206"/>
                      </a:cubicBezTo>
                      <a:cubicBezTo>
                        <a:pt x="410" y="1206"/>
                        <a:pt x="568" y="1179"/>
                        <a:pt x="701" y="1100"/>
                      </a:cubicBezTo>
                      <a:cubicBezTo>
                        <a:pt x="799" y="1056"/>
                        <a:pt x="753" y="922"/>
                        <a:pt x="666" y="922"/>
                      </a:cubicBezTo>
                      <a:cubicBezTo>
                        <a:pt x="648" y="922"/>
                        <a:pt x="629" y="928"/>
                        <a:pt x="608" y="941"/>
                      </a:cubicBezTo>
                      <a:cubicBezTo>
                        <a:pt x="489" y="994"/>
                        <a:pt x="357" y="1021"/>
                        <a:pt x="225" y="1021"/>
                      </a:cubicBezTo>
                      <a:lnTo>
                        <a:pt x="529" y="123"/>
                      </a:lnTo>
                      <a:cubicBezTo>
                        <a:pt x="555" y="83"/>
                        <a:pt x="529" y="17"/>
                        <a:pt x="476" y="4"/>
                      </a:cubicBezTo>
                      <a:cubicBezTo>
                        <a:pt x="467" y="1"/>
                        <a:pt x="457" y="0"/>
                        <a:pt x="448" y="0"/>
                      </a:cubicBezTo>
                      <a:close/>
                    </a:path>
                  </a:pathLst>
                </a:custGeom>
                <a:solidFill>
                  <a:srgbClr val="DD7E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7" name="Google Shape;4777;p72"/>
                <p:cNvSpPr/>
                <p:nvPr/>
              </p:nvSpPr>
              <p:spPr>
                <a:xfrm>
                  <a:off x="6836057" y="3136476"/>
                  <a:ext cx="84841" cy="3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8" h="912" extrusionOk="0">
                      <a:moveTo>
                        <a:pt x="2378" y="0"/>
                      </a:moveTo>
                      <a:lnTo>
                        <a:pt x="2378" y="0"/>
                      </a:lnTo>
                      <a:cubicBezTo>
                        <a:pt x="1744" y="370"/>
                        <a:pt x="688" y="449"/>
                        <a:pt x="238" y="449"/>
                      </a:cubicBezTo>
                      <a:cubicBezTo>
                        <a:pt x="231" y="448"/>
                        <a:pt x="224" y="448"/>
                        <a:pt x="216" y="448"/>
                      </a:cubicBezTo>
                      <a:cubicBezTo>
                        <a:pt x="95" y="448"/>
                        <a:pt x="1" y="549"/>
                        <a:pt x="1" y="674"/>
                      </a:cubicBezTo>
                      <a:cubicBezTo>
                        <a:pt x="1" y="806"/>
                        <a:pt x="106" y="911"/>
                        <a:pt x="225" y="911"/>
                      </a:cubicBezTo>
                      <a:lnTo>
                        <a:pt x="278" y="911"/>
                      </a:lnTo>
                      <a:cubicBezTo>
                        <a:pt x="516" y="911"/>
                        <a:pt x="1559" y="898"/>
                        <a:pt x="2365" y="541"/>
                      </a:cubicBezTo>
                      <a:cubicBezTo>
                        <a:pt x="2365" y="357"/>
                        <a:pt x="2365" y="185"/>
                        <a:pt x="2378" y="0"/>
                      </a:cubicBezTo>
                      <a:close/>
                    </a:path>
                  </a:pathLst>
                </a:custGeom>
                <a:solidFill>
                  <a:srgbClr val="D77F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8" name="Google Shape;4778;p72"/>
                <p:cNvSpPr/>
                <p:nvPr/>
              </p:nvSpPr>
              <p:spPr>
                <a:xfrm rot="439363">
                  <a:off x="6572352" y="3136478"/>
                  <a:ext cx="84843" cy="32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8" h="912" extrusionOk="0">
                      <a:moveTo>
                        <a:pt x="2378" y="0"/>
                      </a:moveTo>
                      <a:lnTo>
                        <a:pt x="2378" y="0"/>
                      </a:lnTo>
                      <a:cubicBezTo>
                        <a:pt x="1744" y="370"/>
                        <a:pt x="688" y="449"/>
                        <a:pt x="238" y="449"/>
                      </a:cubicBezTo>
                      <a:cubicBezTo>
                        <a:pt x="231" y="448"/>
                        <a:pt x="224" y="448"/>
                        <a:pt x="216" y="448"/>
                      </a:cubicBezTo>
                      <a:cubicBezTo>
                        <a:pt x="95" y="448"/>
                        <a:pt x="1" y="549"/>
                        <a:pt x="1" y="674"/>
                      </a:cubicBezTo>
                      <a:cubicBezTo>
                        <a:pt x="1" y="806"/>
                        <a:pt x="106" y="911"/>
                        <a:pt x="225" y="911"/>
                      </a:cubicBezTo>
                      <a:lnTo>
                        <a:pt x="278" y="911"/>
                      </a:lnTo>
                      <a:cubicBezTo>
                        <a:pt x="516" y="911"/>
                        <a:pt x="1559" y="898"/>
                        <a:pt x="2365" y="541"/>
                      </a:cubicBezTo>
                      <a:cubicBezTo>
                        <a:pt x="2365" y="357"/>
                        <a:pt x="2365" y="185"/>
                        <a:pt x="2378" y="0"/>
                      </a:cubicBezTo>
                      <a:close/>
                    </a:path>
                  </a:pathLst>
                </a:custGeom>
                <a:solidFill>
                  <a:srgbClr val="D77F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9" name="Google Shape;4779;p72"/>
                <p:cNvSpPr/>
                <p:nvPr/>
              </p:nvSpPr>
              <p:spPr>
                <a:xfrm rot="-626035">
                  <a:off x="6689062" y="1954672"/>
                  <a:ext cx="172932" cy="32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2" h="1007" extrusionOk="0">
                      <a:moveTo>
                        <a:pt x="4300" y="1"/>
                      </a:moveTo>
                      <a:cubicBezTo>
                        <a:pt x="3875" y="1"/>
                        <a:pt x="3449" y="41"/>
                        <a:pt x="3025" y="122"/>
                      </a:cubicBezTo>
                      <a:cubicBezTo>
                        <a:pt x="2439" y="235"/>
                        <a:pt x="1898" y="286"/>
                        <a:pt x="1409" y="286"/>
                      </a:cubicBezTo>
                      <a:cubicBezTo>
                        <a:pt x="874" y="286"/>
                        <a:pt x="401" y="225"/>
                        <a:pt x="1" y="122"/>
                      </a:cubicBezTo>
                      <a:lnTo>
                        <a:pt x="1" y="122"/>
                      </a:lnTo>
                      <a:cubicBezTo>
                        <a:pt x="54" y="188"/>
                        <a:pt x="107" y="228"/>
                        <a:pt x="107" y="228"/>
                      </a:cubicBezTo>
                      <a:lnTo>
                        <a:pt x="107" y="241"/>
                      </a:lnTo>
                      <a:cubicBezTo>
                        <a:pt x="107" y="294"/>
                        <a:pt x="93" y="333"/>
                        <a:pt x="93" y="373"/>
                      </a:cubicBezTo>
                      <a:cubicBezTo>
                        <a:pt x="574" y="470"/>
                        <a:pt x="1064" y="520"/>
                        <a:pt x="1557" y="520"/>
                      </a:cubicBezTo>
                      <a:cubicBezTo>
                        <a:pt x="2065" y="520"/>
                        <a:pt x="2575" y="467"/>
                        <a:pt x="3078" y="360"/>
                      </a:cubicBezTo>
                      <a:cubicBezTo>
                        <a:pt x="3477" y="287"/>
                        <a:pt x="3879" y="251"/>
                        <a:pt x="4280" y="251"/>
                      </a:cubicBezTo>
                      <a:cubicBezTo>
                        <a:pt x="5342" y="251"/>
                        <a:pt x="6395" y="501"/>
                        <a:pt x="7344" y="980"/>
                      </a:cubicBezTo>
                      <a:cubicBezTo>
                        <a:pt x="7370" y="994"/>
                        <a:pt x="7383" y="1007"/>
                        <a:pt x="7410" y="1007"/>
                      </a:cubicBezTo>
                      <a:cubicBezTo>
                        <a:pt x="7449" y="1007"/>
                        <a:pt x="7489" y="980"/>
                        <a:pt x="7502" y="941"/>
                      </a:cubicBezTo>
                      <a:cubicBezTo>
                        <a:pt x="7542" y="888"/>
                        <a:pt x="7529" y="809"/>
                        <a:pt x="7463" y="782"/>
                      </a:cubicBezTo>
                      <a:cubicBezTo>
                        <a:pt x="6482" y="268"/>
                        <a:pt x="5398" y="1"/>
                        <a:pt x="430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780" name="Google Shape;4780;p72"/>
                <p:cNvGrpSpPr/>
                <p:nvPr/>
              </p:nvGrpSpPr>
              <p:grpSpPr>
                <a:xfrm rot="6429777" flipH="1">
                  <a:off x="7046530" y="1926569"/>
                  <a:ext cx="45923" cy="19885"/>
                  <a:chOff x="284000" y="2200125"/>
                  <a:chExt cx="36675" cy="15875"/>
                </a:xfrm>
              </p:grpSpPr>
              <p:sp>
                <p:nvSpPr>
                  <p:cNvPr id="4781" name="Google Shape;4781;p72"/>
                  <p:cNvSpPr/>
                  <p:nvPr/>
                </p:nvSpPr>
                <p:spPr>
                  <a:xfrm>
                    <a:off x="297550" y="2200125"/>
                    <a:ext cx="22475" cy="1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9" h="635" extrusionOk="0">
                        <a:moveTo>
                          <a:pt x="100" y="0"/>
                        </a:moveTo>
                        <a:cubicBezTo>
                          <a:pt x="72" y="0"/>
                          <a:pt x="44" y="15"/>
                          <a:pt x="27" y="41"/>
                        </a:cubicBezTo>
                        <a:cubicBezTo>
                          <a:pt x="0" y="80"/>
                          <a:pt x="13" y="133"/>
                          <a:pt x="53" y="159"/>
                        </a:cubicBezTo>
                        <a:cubicBezTo>
                          <a:pt x="53" y="159"/>
                          <a:pt x="462" y="397"/>
                          <a:pt x="740" y="608"/>
                        </a:cubicBezTo>
                        <a:cubicBezTo>
                          <a:pt x="753" y="622"/>
                          <a:pt x="766" y="635"/>
                          <a:pt x="793" y="635"/>
                        </a:cubicBezTo>
                        <a:cubicBezTo>
                          <a:pt x="872" y="635"/>
                          <a:pt x="898" y="529"/>
                          <a:pt x="832" y="476"/>
                        </a:cubicBezTo>
                        <a:cubicBezTo>
                          <a:pt x="555" y="265"/>
                          <a:pt x="159" y="27"/>
                          <a:pt x="145" y="14"/>
                        </a:cubicBezTo>
                        <a:cubicBezTo>
                          <a:pt x="131" y="5"/>
                          <a:pt x="116" y="0"/>
                          <a:pt x="10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82" name="Google Shape;4782;p72"/>
                  <p:cNvSpPr/>
                  <p:nvPr/>
                </p:nvSpPr>
                <p:spPr>
                  <a:xfrm>
                    <a:off x="284000" y="2207325"/>
                    <a:ext cx="36675" cy="8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7" h="347" extrusionOk="0">
                        <a:moveTo>
                          <a:pt x="73" y="1"/>
                        </a:moveTo>
                        <a:cubicBezTo>
                          <a:pt x="31" y="1"/>
                          <a:pt x="1" y="37"/>
                          <a:pt x="1" y="83"/>
                        </a:cubicBezTo>
                        <a:cubicBezTo>
                          <a:pt x="1" y="122"/>
                          <a:pt x="40" y="162"/>
                          <a:pt x="80" y="162"/>
                        </a:cubicBezTo>
                        <a:cubicBezTo>
                          <a:pt x="516" y="188"/>
                          <a:pt x="938" y="254"/>
                          <a:pt x="1361" y="347"/>
                        </a:cubicBezTo>
                        <a:lnTo>
                          <a:pt x="1374" y="347"/>
                        </a:lnTo>
                        <a:cubicBezTo>
                          <a:pt x="1414" y="347"/>
                          <a:pt x="1453" y="320"/>
                          <a:pt x="1453" y="281"/>
                        </a:cubicBezTo>
                        <a:cubicBezTo>
                          <a:pt x="1467" y="241"/>
                          <a:pt x="1440" y="188"/>
                          <a:pt x="1401" y="188"/>
                        </a:cubicBezTo>
                        <a:cubicBezTo>
                          <a:pt x="965" y="83"/>
                          <a:pt x="529" y="30"/>
                          <a:pt x="93" y="3"/>
                        </a:cubicBezTo>
                        <a:cubicBezTo>
                          <a:pt x="86" y="2"/>
                          <a:pt x="79" y="1"/>
                          <a:pt x="73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783" name="Google Shape;4783;p72"/>
                <p:cNvGrpSpPr/>
                <p:nvPr/>
              </p:nvGrpSpPr>
              <p:grpSpPr>
                <a:xfrm rot="-4370230">
                  <a:off x="6266131" y="1804291"/>
                  <a:ext cx="51665" cy="22375"/>
                  <a:chOff x="284000" y="2200125"/>
                  <a:chExt cx="36675" cy="15875"/>
                </a:xfrm>
              </p:grpSpPr>
              <p:sp>
                <p:nvSpPr>
                  <p:cNvPr id="4784" name="Google Shape;4784;p72"/>
                  <p:cNvSpPr/>
                  <p:nvPr/>
                </p:nvSpPr>
                <p:spPr>
                  <a:xfrm>
                    <a:off x="297550" y="2200125"/>
                    <a:ext cx="22475" cy="1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9" h="635" extrusionOk="0">
                        <a:moveTo>
                          <a:pt x="100" y="0"/>
                        </a:moveTo>
                        <a:cubicBezTo>
                          <a:pt x="72" y="0"/>
                          <a:pt x="44" y="15"/>
                          <a:pt x="27" y="41"/>
                        </a:cubicBezTo>
                        <a:cubicBezTo>
                          <a:pt x="0" y="80"/>
                          <a:pt x="13" y="133"/>
                          <a:pt x="53" y="159"/>
                        </a:cubicBezTo>
                        <a:cubicBezTo>
                          <a:pt x="53" y="159"/>
                          <a:pt x="462" y="397"/>
                          <a:pt x="740" y="608"/>
                        </a:cubicBezTo>
                        <a:cubicBezTo>
                          <a:pt x="753" y="622"/>
                          <a:pt x="766" y="635"/>
                          <a:pt x="793" y="635"/>
                        </a:cubicBezTo>
                        <a:cubicBezTo>
                          <a:pt x="872" y="635"/>
                          <a:pt x="898" y="529"/>
                          <a:pt x="832" y="476"/>
                        </a:cubicBezTo>
                        <a:cubicBezTo>
                          <a:pt x="555" y="265"/>
                          <a:pt x="159" y="27"/>
                          <a:pt x="145" y="14"/>
                        </a:cubicBezTo>
                        <a:cubicBezTo>
                          <a:pt x="131" y="5"/>
                          <a:pt x="116" y="0"/>
                          <a:pt x="10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85" name="Google Shape;4785;p72"/>
                  <p:cNvSpPr/>
                  <p:nvPr/>
                </p:nvSpPr>
                <p:spPr>
                  <a:xfrm>
                    <a:off x="284000" y="2207325"/>
                    <a:ext cx="36675" cy="8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7" h="347" extrusionOk="0">
                        <a:moveTo>
                          <a:pt x="73" y="1"/>
                        </a:moveTo>
                        <a:cubicBezTo>
                          <a:pt x="31" y="1"/>
                          <a:pt x="1" y="37"/>
                          <a:pt x="1" y="83"/>
                        </a:cubicBezTo>
                        <a:cubicBezTo>
                          <a:pt x="1" y="122"/>
                          <a:pt x="40" y="162"/>
                          <a:pt x="80" y="162"/>
                        </a:cubicBezTo>
                        <a:cubicBezTo>
                          <a:pt x="516" y="188"/>
                          <a:pt x="938" y="254"/>
                          <a:pt x="1361" y="347"/>
                        </a:cubicBezTo>
                        <a:lnTo>
                          <a:pt x="1374" y="347"/>
                        </a:lnTo>
                        <a:cubicBezTo>
                          <a:pt x="1414" y="347"/>
                          <a:pt x="1453" y="320"/>
                          <a:pt x="1453" y="281"/>
                        </a:cubicBezTo>
                        <a:cubicBezTo>
                          <a:pt x="1467" y="241"/>
                          <a:pt x="1440" y="188"/>
                          <a:pt x="1401" y="188"/>
                        </a:cubicBezTo>
                        <a:cubicBezTo>
                          <a:pt x="965" y="83"/>
                          <a:pt x="529" y="30"/>
                          <a:pt x="93" y="3"/>
                        </a:cubicBezTo>
                        <a:cubicBezTo>
                          <a:pt x="86" y="2"/>
                          <a:pt x="79" y="1"/>
                          <a:pt x="73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786" name="Google Shape;4786;p72"/>
                <p:cNvGrpSpPr/>
                <p:nvPr/>
              </p:nvGrpSpPr>
              <p:grpSpPr>
                <a:xfrm>
                  <a:off x="7287449" y="1453608"/>
                  <a:ext cx="107298" cy="367476"/>
                  <a:chOff x="7717000" y="1203400"/>
                  <a:chExt cx="148550" cy="497800"/>
                </a:xfrm>
              </p:grpSpPr>
              <p:sp>
                <p:nvSpPr>
                  <p:cNvPr id="4787" name="Google Shape;4787;p72"/>
                  <p:cNvSpPr/>
                  <p:nvPr/>
                </p:nvSpPr>
                <p:spPr>
                  <a:xfrm>
                    <a:off x="7722400" y="1425725"/>
                    <a:ext cx="141350" cy="275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54" h="11019" extrusionOk="0">
                        <a:moveTo>
                          <a:pt x="685" y="11019"/>
                        </a:moveTo>
                        <a:cubicBezTo>
                          <a:pt x="1369" y="10443"/>
                          <a:pt x="5654" y="6950"/>
                          <a:pt x="4862" y="5546"/>
                        </a:cubicBezTo>
                        <a:cubicBezTo>
                          <a:pt x="4754" y="5294"/>
                          <a:pt x="4574" y="4934"/>
                          <a:pt x="4250" y="4321"/>
                        </a:cubicBezTo>
                        <a:cubicBezTo>
                          <a:pt x="3277" y="4069"/>
                          <a:pt x="2269" y="4105"/>
                          <a:pt x="1333" y="4502"/>
                        </a:cubicBezTo>
                        <a:cubicBezTo>
                          <a:pt x="1297" y="4105"/>
                          <a:pt x="1225" y="3745"/>
                          <a:pt x="1117" y="3385"/>
                        </a:cubicBezTo>
                        <a:lnTo>
                          <a:pt x="937" y="3025"/>
                        </a:lnTo>
                        <a:cubicBezTo>
                          <a:pt x="1081" y="2053"/>
                          <a:pt x="1117" y="1045"/>
                          <a:pt x="1009" y="73"/>
                        </a:cubicBezTo>
                        <a:cubicBezTo>
                          <a:pt x="829" y="1"/>
                          <a:pt x="613" y="73"/>
                          <a:pt x="505" y="253"/>
                        </a:cubicBezTo>
                        <a:cubicBezTo>
                          <a:pt x="361" y="1693"/>
                          <a:pt x="1" y="8714"/>
                          <a:pt x="1" y="8714"/>
                        </a:cubicBezTo>
                        <a:cubicBezTo>
                          <a:pt x="145" y="9470"/>
                          <a:pt x="361" y="10263"/>
                          <a:pt x="685" y="11019"/>
                        </a:cubicBezTo>
                        <a:close/>
                      </a:path>
                    </a:pathLst>
                  </a:custGeom>
                  <a:solidFill>
                    <a:srgbClr val="D77F6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88" name="Google Shape;4788;p72"/>
                  <p:cNvSpPr/>
                  <p:nvPr/>
                </p:nvSpPr>
                <p:spPr>
                  <a:xfrm>
                    <a:off x="7735900" y="1203400"/>
                    <a:ext cx="41450" cy="82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8" h="3313" extrusionOk="0">
                        <a:moveTo>
                          <a:pt x="469" y="0"/>
                        </a:moveTo>
                        <a:cubicBezTo>
                          <a:pt x="217" y="0"/>
                          <a:pt x="1" y="216"/>
                          <a:pt x="1" y="432"/>
                        </a:cubicBezTo>
                        <a:lnTo>
                          <a:pt x="37" y="2881"/>
                        </a:lnTo>
                        <a:cubicBezTo>
                          <a:pt x="37" y="3097"/>
                          <a:pt x="217" y="3313"/>
                          <a:pt x="469" y="3313"/>
                        </a:cubicBezTo>
                        <a:lnTo>
                          <a:pt x="1189" y="3313"/>
                        </a:lnTo>
                        <a:cubicBezTo>
                          <a:pt x="1441" y="3313"/>
                          <a:pt x="1657" y="3097"/>
                          <a:pt x="1657" y="2845"/>
                        </a:cubicBezTo>
                        <a:lnTo>
                          <a:pt x="1621" y="432"/>
                        </a:lnTo>
                        <a:cubicBezTo>
                          <a:pt x="1621" y="180"/>
                          <a:pt x="1441" y="0"/>
                          <a:pt x="1189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89" name="Google Shape;4789;p72"/>
                  <p:cNvSpPr/>
                  <p:nvPr/>
                </p:nvSpPr>
                <p:spPr>
                  <a:xfrm>
                    <a:off x="7736800" y="1287100"/>
                    <a:ext cx="41450" cy="408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8" h="16348" extrusionOk="0">
                        <a:moveTo>
                          <a:pt x="1225" y="16348"/>
                        </a:moveTo>
                        <a:lnTo>
                          <a:pt x="505" y="16348"/>
                        </a:lnTo>
                        <a:cubicBezTo>
                          <a:pt x="253" y="16348"/>
                          <a:pt x="73" y="16132"/>
                          <a:pt x="73" y="15880"/>
                        </a:cubicBezTo>
                        <a:lnTo>
                          <a:pt x="1" y="433"/>
                        </a:lnTo>
                        <a:cubicBezTo>
                          <a:pt x="1" y="181"/>
                          <a:pt x="181" y="1"/>
                          <a:pt x="433" y="1"/>
                        </a:cubicBezTo>
                        <a:lnTo>
                          <a:pt x="1153" y="1"/>
                        </a:lnTo>
                        <a:cubicBezTo>
                          <a:pt x="1405" y="1"/>
                          <a:pt x="1621" y="181"/>
                          <a:pt x="1621" y="433"/>
                        </a:cubicBezTo>
                        <a:lnTo>
                          <a:pt x="1657" y="15880"/>
                        </a:lnTo>
                        <a:cubicBezTo>
                          <a:pt x="1657" y="16132"/>
                          <a:pt x="1477" y="16312"/>
                          <a:pt x="1225" y="1634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90" name="Google Shape;4790;p72"/>
                  <p:cNvSpPr/>
                  <p:nvPr/>
                </p:nvSpPr>
                <p:spPr>
                  <a:xfrm>
                    <a:off x="7717000" y="1379825"/>
                    <a:ext cx="148550" cy="255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2" h="10227" extrusionOk="0">
                        <a:moveTo>
                          <a:pt x="2593" y="1261"/>
                        </a:moveTo>
                        <a:cubicBezTo>
                          <a:pt x="1333" y="2305"/>
                          <a:pt x="1" y="4069"/>
                          <a:pt x="361" y="4861"/>
                        </a:cubicBezTo>
                        <a:cubicBezTo>
                          <a:pt x="685" y="5689"/>
                          <a:pt x="1405" y="5005"/>
                          <a:pt x="1405" y="5005"/>
                        </a:cubicBezTo>
                        <a:cubicBezTo>
                          <a:pt x="1405" y="5005"/>
                          <a:pt x="397" y="6049"/>
                          <a:pt x="829" y="6626"/>
                        </a:cubicBezTo>
                        <a:cubicBezTo>
                          <a:pt x="1261" y="7202"/>
                          <a:pt x="2017" y="6554"/>
                          <a:pt x="2017" y="6554"/>
                        </a:cubicBezTo>
                        <a:cubicBezTo>
                          <a:pt x="2017" y="6554"/>
                          <a:pt x="469" y="7850"/>
                          <a:pt x="1153" y="8462"/>
                        </a:cubicBezTo>
                        <a:cubicBezTo>
                          <a:pt x="1513" y="8822"/>
                          <a:pt x="2053" y="8822"/>
                          <a:pt x="2377" y="8462"/>
                        </a:cubicBezTo>
                        <a:cubicBezTo>
                          <a:pt x="2377" y="8462"/>
                          <a:pt x="1189" y="9830"/>
                          <a:pt x="1801" y="10010"/>
                        </a:cubicBezTo>
                        <a:cubicBezTo>
                          <a:pt x="2413" y="10226"/>
                          <a:pt x="4934" y="8930"/>
                          <a:pt x="5438" y="7634"/>
                        </a:cubicBezTo>
                        <a:cubicBezTo>
                          <a:pt x="5942" y="6338"/>
                          <a:pt x="5042" y="6374"/>
                          <a:pt x="5042" y="6374"/>
                        </a:cubicBezTo>
                        <a:cubicBezTo>
                          <a:pt x="5042" y="6374"/>
                          <a:pt x="5726" y="5365"/>
                          <a:pt x="5114" y="4789"/>
                        </a:cubicBezTo>
                        <a:cubicBezTo>
                          <a:pt x="4538" y="4249"/>
                          <a:pt x="4213" y="4681"/>
                          <a:pt x="4213" y="4681"/>
                        </a:cubicBezTo>
                        <a:cubicBezTo>
                          <a:pt x="4213" y="4681"/>
                          <a:pt x="5294" y="3421"/>
                          <a:pt x="4826" y="3061"/>
                        </a:cubicBezTo>
                        <a:cubicBezTo>
                          <a:pt x="4466" y="2845"/>
                          <a:pt x="3997" y="2773"/>
                          <a:pt x="3565" y="2845"/>
                        </a:cubicBezTo>
                        <a:cubicBezTo>
                          <a:pt x="3565" y="2845"/>
                          <a:pt x="4610" y="0"/>
                          <a:pt x="2593" y="1261"/>
                        </a:cubicBezTo>
                        <a:close/>
                      </a:path>
                    </a:pathLst>
                  </a:custGeom>
                  <a:solidFill>
                    <a:srgbClr val="E6AD8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4791" name="Google Shape;4791;p72"/>
              <p:cNvSpPr/>
              <p:nvPr/>
            </p:nvSpPr>
            <p:spPr>
              <a:xfrm rot="514881">
                <a:off x="5990569" y="2517899"/>
                <a:ext cx="161340" cy="62598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929" extrusionOk="0">
                    <a:moveTo>
                      <a:pt x="2774" y="1"/>
                    </a:moveTo>
                    <a:cubicBezTo>
                      <a:pt x="2774" y="1"/>
                      <a:pt x="872" y="1136"/>
                      <a:pt x="0" y="1467"/>
                    </a:cubicBezTo>
                    <a:lnTo>
                      <a:pt x="264" y="1929"/>
                    </a:lnTo>
                    <a:cubicBezTo>
                      <a:pt x="264" y="1929"/>
                      <a:pt x="1915" y="1176"/>
                      <a:pt x="2985" y="410"/>
                    </a:cubicBezTo>
                    <a:lnTo>
                      <a:pt x="277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72"/>
              <p:cNvSpPr/>
              <p:nvPr/>
            </p:nvSpPr>
            <p:spPr>
              <a:xfrm rot="2699792">
                <a:off x="6422756" y="2523097"/>
                <a:ext cx="87009" cy="52180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929" extrusionOk="0">
                    <a:moveTo>
                      <a:pt x="2774" y="1"/>
                    </a:moveTo>
                    <a:cubicBezTo>
                      <a:pt x="2774" y="1"/>
                      <a:pt x="872" y="1136"/>
                      <a:pt x="0" y="1467"/>
                    </a:cubicBezTo>
                    <a:lnTo>
                      <a:pt x="264" y="1929"/>
                    </a:lnTo>
                    <a:cubicBezTo>
                      <a:pt x="264" y="1929"/>
                      <a:pt x="1915" y="1176"/>
                      <a:pt x="2985" y="410"/>
                    </a:cubicBezTo>
                    <a:lnTo>
                      <a:pt x="277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93" name="Google Shape;4793;p72"/>
            <p:cNvSpPr/>
            <p:nvPr/>
          </p:nvSpPr>
          <p:spPr>
            <a:xfrm rot="10562100">
              <a:off x="6658205" y="3107372"/>
              <a:ext cx="498124" cy="43896"/>
            </a:xfrm>
            <a:custGeom>
              <a:avLst/>
              <a:gdLst/>
              <a:ahLst/>
              <a:cxnLst/>
              <a:rect l="l" t="t" r="r" b="b"/>
              <a:pathLst>
                <a:path w="20656" h="2765" extrusionOk="0">
                  <a:moveTo>
                    <a:pt x="119" y="0"/>
                  </a:moveTo>
                  <a:cubicBezTo>
                    <a:pt x="79" y="132"/>
                    <a:pt x="40" y="251"/>
                    <a:pt x="0" y="357"/>
                  </a:cubicBezTo>
                  <a:cubicBezTo>
                    <a:pt x="1783" y="1162"/>
                    <a:pt x="3658" y="1743"/>
                    <a:pt x="5586" y="2100"/>
                  </a:cubicBezTo>
                  <a:cubicBezTo>
                    <a:pt x="7620" y="2496"/>
                    <a:pt x="9694" y="2708"/>
                    <a:pt x="11767" y="2747"/>
                  </a:cubicBezTo>
                  <a:cubicBezTo>
                    <a:pt x="12194" y="2758"/>
                    <a:pt x="12625" y="2765"/>
                    <a:pt x="13061" y="2765"/>
                  </a:cubicBezTo>
                  <a:cubicBezTo>
                    <a:pt x="13677" y="2765"/>
                    <a:pt x="14302" y="2752"/>
                    <a:pt x="14937" y="2721"/>
                  </a:cubicBezTo>
                  <a:cubicBezTo>
                    <a:pt x="16852" y="2642"/>
                    <a:pt x="18767" y="2470"/>
                    <a:pt x="20655" y="2193"/>
                  </a:cubicBezTo>
                  <a:cubicBezTo>
                    <a:pt x="20655" y="2074"/>
                    <a:pt x="20642" y="1955"/>
                    <a:pt x="20629" y="1823"/>
                  </a:cubicBezTo>
                  <a:cubicBezTo>
                    <a:pt x="18740" y="2100"/>
                    <a:pt x="16825" y="2272"/>
                    <a:pt x="14923" y="2351"/>
                  </a:cubicBezTo>
                  <a:cubicBezTo>
                    <a:pt x="14307" y="2376"/>
                    <a:pt x="13662" y="2390"/>
                    <a:pt x="12995" y="2390"/>
                  </a:cubicBezTo>
                  <a:cubicBezTo>
                    <a:pt x="9006" y="2390"/>
                    <a:pt x="4237" y="1878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4" name="Google Shape;4794;p72"/>
          <p:cNvGrpSpPr/>
          <p:nvPr/>
        </p:nvGrpSpPr>
        <p:grpSpPr>
          <a:xfrm>
            <a:off x="634900" y="603750"/>
            <a:ext cx="959100" cy="833925"/>
            <a:chOff x="6642350" y="3557125"/>
            <a:chExt cx="959100" cy="833925"/>
          </a:xfrm>
        </p:grpSpPr>
        <p:grpSp>
          <p:nvGrpSpPr>
            <p:cNvPr id="4795" name="Google Shape;4795;p72"/>
            <p:cNvGrpSpPr/>
            <p:nvPr/>
          </p:nvGrpSpPr>
          <p:grpSpPr>
            <a:xfrm>
              <a:off x="6653450" y="3557125"/>
              <a:ext cx="644050" cy="794000"/>
              <a:chOff x="7917500" y="3310500"/>
              <a:chExt cx="644050" cy="794000"/>
            </a:xfrm>
          </p:grpSpPr>
          <p:sp>
            <p:nvSpPr>
              <p:cNvPr id="4796" name="Google Shape;4796;p72"/>
              <p:cNvSpPr/>
              <p:nvPr/>
            </p:nvSpPr>
            <p:spPr>
              <a:xfrm>
                <a:off x="7917500" y="3310500"/>
                <a:ext cx="335600" cy="318000"/>
              </a:xfrm>
              <a:custGeom>
                <a:avLst/>
                <a:gdLst/>
                <a:ahLst/>
                <a:cxnLst/>
                <a:rect l="l" t="t" r="r" b="b"/>
                <a:pathLst>
                  <a:path w="13424" h="12720" extrusionOk="0">
                    <a:moveTo>
                      <a:pt x="2596" y="0"/>
                    </a:moveTo>
                    <a:cubicBezTo>
                      <a:pt x="2200" y="0"/>
                      <a:pt x="1879" y="68"/>
                      <a:pt x="1664" y="96"/>
                    </a:cubicBezTo>
                    <a:cubicBezTo>
                      <a:pt x="1664" y="96"/>
                      <a:pt x="1" y="1228"/>
                      <a:pt x="1736" y="2650"/>
                    </a:cubicBezTo>
                    <a:cubicBezTo>
                      <a:pt x="3495" y="4072"/>
                      <a:pt x="4049" y="6000"/>
                      <a:pt x="4339" y="7662"/>
                    </a:cubicBezTo>
                    <a:cubicBezTo>
                      <a:pt x="4663" y="9485"/>
                      <a:pt x="5548" y="12720"/>
                      <a:pt x="8940" y="12720"/>
                    </a:cubicBezTo>
                    <a:cubicBezTo>
                      <a:pt x="9584" y="12720"/>
                      <a:pt x="10319" y="12603"/>
                      <a:pt x="11158" y="12337"/>
                    </a:cubicBezTo>
                    <a:cubicBezTo>
                      <a:pt x="11158" y="12337"/>
                      <a:pt x="13423" y="10915"/>
                      <a:pt x="11255" y="7397"/>
                    </a:cubicBezTo>
                    <a:cubicBezTo>
                      <a:pt x="9062" y="3903"/>
                      <a:pt x="8435" y="6289"/>
                      <a:pt x="6435" y="2867"/>
                    </a:cubicBezTo>
                    <a:cubicBezTo>
                      <a:pt x="5011" y="414"/>
                      <a:pt x="3575" y="0"/>
                      <a:pt x="25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72"/>
              <p:cNvSpPr/>
              <p:nvPr/>
            </p:nvSpPr>
            <p:spPr>
              <a:xfrm>
                <a:off x="7990400" y="3349025"/>
                <a:ext cx="306075" cy="457875"/>
              </a:xfrm>
              <a:custGeom>
                <a:avLst/>
                <a:gdLst/>
                <a:ahLst/>
                <a:cxnLst/>
                <a:rect l="l" t="t" r="r" b="b"/>
                <a:pathLst>
                  <a:path w="12243" h="18315" fill="none" extrusionOk="0">
                    <a:moveTo>
                      <a:pt x="11013" y="18315"/>
                    </a:moveTo>
                    <a:cubicBezTo>
                      <a:pt x="11013" y="18315"/>
                      <a:pt x="12242" y="10459"/>
                      <a:pt x="1" y="1"/>
                    </a:cubicBezTo>
                  </a:path>
                </a:pathLst>
              </a:custGeom>
              <a:noFill/>
              <a:ln w="54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72"/>
              <p:cNvSpPr/>
              <p:nvPr/>
            </p:nvSpPr>
            <p:spPr>
              <a:xfrm>
                <a:off x="8316925" y="3477350"/>
                <a:ext cx="244625" cy="189775"/>
              </a:xfrm>
              <a:custGeom>
                <a:avLst/>
                <a:gdLst/>
                <a:ahLst/>
                <a:cxnLst/>
                <a:rect l="l" t="t" r="r" b="b"/>
                <a:pathLst>
                  <a:path w="9785" h="7591" extrusionOk="0">
                    <a:moveTo>
                      <a:pt x="7878" y="0"/>
                    </a:moveTo>
                    <a:cubicBezTo>
                      <a:pt x="7262" y="0"/>
                      <a:pt x="6428" y="283"/>
                      <a:pt x="5447" y="1446"/>
                    </a:cubicBezTo>
                    <a:cubicBezTo>
                      <a:pt x="3760" y="3446"/>
                      <a:pt x="3615" y="1856"/>
                      <a:pt x="1808" y="3832"/>
                    </a:cubicBezTo>
                    <a:cubicBezTo>
                      <a:pt x="1" y="5832"/>
                      <a:pt x="1302" y="7037"/>
                      <a:pt x="1302" y="7037"/>
                    </a:cubicBezTo>
                    <a:cubicBezTo>
                      <a:pt x="2047" y="7429"/>
                      <a:pt x="2686" y="7591"/>
                      <a:pt x="3233" y="7591"/>
                    </a:cubicBezTo>
                    <a:cubicBezTo>
                      <a:pt x="5040" y="7591"/>
                      <a:pt x="5854" y="5831"/>
                      <a:pt x="6242" y="4796"/>
                    </a:cubicBezTo>
                    <a:cubicBezTo>
                      <a:pt x="6628" y="3760"/>
                      <a:pt x="7206" y="2555"/>
                      <a:pt x="8483" y="1856"/>
                    </a:cubicBezTo>
                    <a:cubicBezTo>
                      <a:pt x="9784" y="1133"/>
                      <a:pt x="8845" y="217"/>
                      <a:pt x="8845" y="217"/>
                    </a:cubicBezTo>
                    <a:cubicBezTo>
                      <a:pt x="8653" y="147"/>
                      <a:pt x="8322" y="0"/>
                      <a:pt x="7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72"/>
              <p:cNvSpPr/>
              <p:nvPr/>
            </p:nvSpPr>
            <p:spPr>
              <a:xfrm>
                <a:off x="8248850" y="3541800"/>
                <a:ext cx="213900" cy="275350"/>
              </a:xfrm>
              <a:custGeom>
                <a:avLst/>
                <a:gdLst/>
                <a:ahLst/>
                <a:cxnLst/>
                <a:rect l="l" t="t" r="r" b="b"/>
                <a:pathLst>
                  <a:path w="8556" h="11014" fill="none" extrusionOk="0">
                    <a:moveTo>
                      <a:pt x="868" y="11013"/>
                    </a:moveTo>
                    <a:cubicBezTo>
                      <a:pt x="868" y="11013"/>
                      <a:pt x="1" y="5519"/>
                      <a:pt x="8555" y="1"/>
                    </a:cubicBezTo>
                  </a:path>
                </a:pathLst>
              </a:custGeom>
              <a:noFill/>
              <a:ln w="60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72"/>
              <p:cNvSpPr/>
              <p:nvPr/>
            </p:nvSpPr>
            <p:spPr>
              <a:xfrm>
                <a:off x="8219925" y="3311075"/>
                <a:ext cx="139200" cy="254275"/>
              </a:xfrm>
              <a:custGeom>
                <a:avLst/>
                <a:gdLst/>
                <a:ahLst/>
                <a:cxnLst/>
                <a:rect l="l" t="t" r="r" b="b"/>
                <a:pathLst>
                  <a:path w="5568" h="10171" extrusionOk="0">
                    <a:moveTo>
                      <a:pt x="3118" y="0"/>
                    </a:moveTo>
                    <a:cubicBezTo>
                      <a:pt x="2972" y="0"/>
                      <a:pt x="1833" y="43"/>
                      <a:pt x="2194" y="1374"/>
                    </a:cubicBezTo>
                    <a:cubicBezTo>
                      <a:pt x="2555" y="2820"/>
                      <a:pt x="2097" y="4049"/>
                      <a:pt x="1616" y="5061"/>
                    </a:cubicBezTo>
                    <a:cubicBezTo>
                      <a:pt x="989" y="6338"/>
                      <a:pt x="1" y="9013"/>
                      <a:pt x="3423" y="10170"/>
                    </a:cubicBezTo>
                    <a:cubicBezTo>
                      <a:pt x="3423" y="10170"/>
                      <a:pt x="3435" y="10170"/>
                      <a:pt x="3456" y="10170"/>
                    </a:cubicBezTo>
                    <a:cubicBezTo>
                      <a:pt x="3701" y="10170"/>
                      <a:pt x="5198" y="10069"/>
                      <a:pt x="5375" y="7591"/>
                    </a:cubicBezTo>
                    <a:cubicBezTo>
                      <a:pt x="5568" y="4892"/>
                      <a:pt x="4314" y="5904"/>
                      <a:pt x="4580" y="3302"/>
                    </a:cubicBezTo>
                    <a:cubicBezTo>
                      <a:pt x="4869" y="699"/>
                      <a:pt x="3567" y="241"/>
                      <a:pt x="3134" y="0"/>
                    </a:cubicBezTo>
                    <a:cubicBezTo>
                      <a:pt x="3134" y="0"/>
                      <a:pt x="3128" y="0"/>
                      <a:pt x="3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72"/>
              <p:cNvSpPr/>
              <p:nvPr/>
            </p:nvSpPr>
            <p:spPr>
              <a:xfrm>
                <a:off x="8265125" y="3342400"/>
                <a:ext cx="48225" cy="459075"/>
              </a:xfrm>
              <a:custGeom>
                <a:avLst/>
                <a:gdLst/>
                <a:ahLst/>
                <a:cxnLst/>
                <a:rect l="l" t="t" r="r" b="b"/>
                <a:pathLst>
                  <a:path w="1929" h="18363" fill="none" extrusionOk="0">
                    <a:moveTo>
                      <a:pt x="0" y="18363"/>
                    </a:moveTo>
                    <a:cubicBezTo>
                      <a:pt x="0" y="18363"/>
                      <a:pt x="1928" y="11447"/>
                      <a:pt x="1422" y="1"/>
                    </a:cubicBezTo>
                  </a:path>
                </a:pathLst>
              </a:custGeom>
              <a:noFill/>
              <a:ln w="60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72"/>
              <p:cNvSpPr/>
              <p:nvPr/>
            </p:nvSpPr>
            <p:spPr>
              <a:xfrm>
                <a:off x="8174750" y="3794825"/>
                <a:ext cx="180750" cy="309675"/>
              </a:xfrm>
              <a:custGeom>
                <a:avLst/>
                <a:gdLst/>
                <a:ahLst/>
                <a:cxnLst/>
                <a:rect l="l" t="t" r="r" b="b"/>
                <a:pathLst>
                  <a:path w="7230" h="12387" extrusionOk="0">
                    <a:moveTo>
                      <a:pt x="2868" y="1"/>
                    </a:moveTo>
                    <a:lnTo>
                      <a:pt x="3182" y="772"/>
                    </a:lnTo>
                    <a:cubicBezTo>
                      <a:pt x="3254" y="965"/>
                      <a:pt x="3302" y="1157"/>
                      <a:pt x="3326" y="1374"/>
                    </a:cubicBezTo>
                    <a:lnTo>
                      <a:pt x="3423" y="2121"/>
                    </a:lnTo>
                    <a:cubicBezTo>
                      <a:pt x="1" y="4868"/>
                      <a:pt x="362" y="12387"/>
                      <a:pt x="362" y="12387"/>
                    </a:cubicBezTo>
                    <a:lnTo>
                      <a:pt x="6868" y="12387"/>
                    </a:lnTo>
                    <a:cubicBezTo>
                      <a:pt x="6868" y="12387"/>
                      <a:pt x="7230" y="4868"/>
                      <a:pt x="3808" y="2121"/>
                    </a:cubicBezTo>
                    <a:lnTo>
                      <a:pt x="3904" y="1374"/>
                    </a:lnTo>
                    <a:cubicBezTo>
                      <a:pt x="3929" y="1157"/>
                      <a:pt x="3977" y="965"/>
                      <a:pt x="4049" y="772"/>
                    </a:cubicBezTo>
                    <a:lnTo>
                      <a:pt x="43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03" name="Google Shape;4803;p72"/>
            <p:cNvSpPr/>
            <p:nvPr/>
          </p:nvSpPr>
          <p:spPr>
            <a:xfrm>
              <a:off x="7243575" y="4179575"/>
              <a:ext cx="191600" cy="162075"/>
            </a:xfrm>
            <a:custGeom>
              <a:avLst/>
              <a:gdLst/>
              <a:ahLst/>
              <a:cxnLst/>
              <a:rect l="l" t="t" r="r" b="b"/>
              <a:pathLst>
                <a:path w="7664" h="6483" extrusionOk="0">
                  <a:moveTo>
                    <a:pt x="3832" y="0"/>
                  </a:moveTo>
                  <a:cubicBezTo>
                    <a:pt x="1712" y="0"/>
                    <a:pt x="1" y="1325"/>
                    <a:pt x="25" y="3350"/>
                  </a:cubicBezTo>
                  <a:cubicBezTo>
                    <a:pt x="25" y="4651"/>
                    <a:pt x="748" y="5856"/>
                    <a:pt x="1881" y="6482"/>
                  </a:cubicBezTo>
                  <a:lnTo>
                    <a:pt x="5857" y="6482"/>
                  </a:lnTo>
                  <a:cubicBezTo>
                    <a:pt x="6965" y="5832"/>
                    <a:pt x="7664" y="4627"/>
                    <a:pt x="7664" y="3350"/>
                  </a:cubicBezTo>
                  <a:cubicBezTo>
                    <a:pt x="7664" y="1301"/>
                    <a:pt x="5953" y="0"/>
                    <a:pt x="38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72"/>
            <p:cNvSpPr/>
            <p:nvPr/>
          </p:nvSpPr>
          <p:spPr>
            <a:xfrm>
              <a:off x="6642350" y="4339800"/>
              <a:ext cx="959100" cy="51250"/>
            </a:xfrm>
            <a:custGeom>
              <a:avLst/>
              <a:gdLst/>
              <a:ahLst/>
              <a:cxnLst/>
              <a:rect l="l" t="t" r="r" b="b"/>
              <a:pathLst>
                <a:path w="38364" h="2050" extrusionOk="0">
                  <a:moveTo>
                    <a:pt x="38340" y="1"/>
                  </a:moveTo>
                  <a:lnTo>
                    <a:pt x="0" y="97"/>
                  </a:lnTo>
                  <a:lnTo>
                    <a:pt x="0" y="2049"/>
                  </a:lnTo>
                  <a:lnTo>
                    <a:pt x="38364" y="1953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05" name="Google Shape;4805;p72">
            <a:hlinkClick r:id="" action="ppaction://hlinkshowjump?jump=nextslide"/>
          </p:cNvPr>
          <p:cNvSpPr/>
          <p:nvPr/>
        </p:nvSpPr>
        <p:spPr>
          <a:xfrm>
            <a:off x="4607813" y="4451450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6" name="Google Shape;4806;p72">
            <a:hlinkClick r:id="" action="ppaction://hlinkshowjump?jump=nextslide"/>
          </p:cNvPr>
          <p:cNvSpPr/>
          <p:nvPr/>
        </p:nvSpPr>
        <p:spPr>
          <a:xfrm>
            <a:off x="4688488" y="4551800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7" name="Google Shape;4807;p72">
            <a:hlinkClick r:id="" action="ppaction://hlinkshowjump?jump=previousslide"/>
          </p:cNvPr>
          <p:cNvSpPr/>
          <p:nvPr/>
        </p:nvSpPr>
        <p:spPr>
          <a:xfrm rot="10800000">
            <a:off x="4222238" y="4451450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8" name="Google Shape;4808;p72">
            <a:hlinkClick r:id="" action="ppaction://hlinkshowjump?jump=previousslide"/>
          </p:cNvPr>
          <p:cNvSpPr/>
          <p:nvPr/>
        </p:nvSpPr>
        <p:spPr>
          <a:xfrm rot="10800000">
            <a:off x="4302963" y="4551800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7">
          <a:extLst>
            <a:ext uri="{FF2B5EF4-FFF2-40B4-BE49-F238E27FC236}">
              <a16:creationId xmlns:a16="http://schemas.microsoft.com/office/drawing/2014/main" id="{4CB7193F-1652-77AB-D3F5-00CE2A56E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p69">
            <a:extLst>
              <a:ext uri="{FF2B5EF4-FFF2-40B4-BE49-F238E27FC236}">
                <a16:creationId xmlns:a16="http://schemas.microsoft.com/office/drawing/2014/main" id="{0DE9D20F-6DBF-0802-2863-FFC145FF8A70}"/>
              </a:ext>
            </a:extLst>
          </p:cNvPr>
          <p:cNvSpPr/>
          <p:nvPr/>
        </p:nvSpPr>
        <p:spPr>
          <a:xfrm>
            <a:off x="719999" y="936125"/>
            <a:ext cx="8045865" cy="3515325"/>
          </a:xfrm>
          <a:prstGeom prst="roundRect">
            <a:avLst>
              <a:gd name="adj" fmla="val 7972"/>
            </a:avLst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 err="1"/>
              <a:t>Mahasiswa</a:t>
            </a:r>
            <a:r>
              <a:rPr lang="en-US" dirty="0"/>
              <a:t> semester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diharuskan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sesegera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. </a:t>
            </a:r>
            <a:r>
              <a:rPr lang="en-US" dirty="0" err="1"/>
              <a:t>Biasanya</a:t>
            </a:r>
            <a:r>
              <a:rPr lang="en-US" dirty="0"/>
              <a:t> pada </a:t>
            </a:r>
            <a:r>
              <a:rPr lang="en-US" dirty="0" err="1"/>
              <a:t>akhir</a:t>
            </a:r>
            <a:r>
              <a:rPr lang="en-US" dirty="0"/>
              <a:t> semester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tesis</a:t>
            </a:r>
            <a:r>
              <a:rPr lang="en-US" dirty="0"/>
              <a:t> yang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skripsi</a:t>
            </a:r>
            <a:r>
              <a:rPr lang="en-US" dirty="0"/>
              <a:t>. Hasil </a:t>
            </a:r>
            <a:r>
              <a:rPr lang="en-US" dirty="0" err="1"/>
              <a:t>pengamatan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olahraga</a:t>
            </a:r>
            <a:r>
              <a:rPr lang="en-US" dirty="0"/>
              <a:t> </a:t>
            </a:r>
            <a:r>
              <a:rPr lang="en-US" dirty="0" err="1"/>
              <a:t>angkatan</a:t>
            </a:r>
            <a:r>
              <a:rPr lang="en-US" dirty="0"/>
              <a:t> 2021 Universitas Muhammadiyah Jember, </a:t>
            </a:r>
            <a:r>
              <a:rPr lang="en-US" dirty="0" err="1"/>
              <a:t>awalnya</a:t>
            </a:r>
            <a:r>
              <a:rPr lang="en-US" dirty="0"/>
              <a:t> </a:t>
            </a:r>
            <a:r>
              <a:rPr lang="en-US" dirty="0" err="1"/>
              <a:t>pelajaran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semangat</a:t>
            </a:r>
            <a:r>
              <a:rPr lang="en-US" dirty="0"/>
              <a:t> dan </a:t>
            </a:r>
            <a:r>
              <a:rPr lang="en-US" dirty="0" err="1"/>
              <a:t>motivasi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mengerjakan</a:t>
            </a:r>
            <a:r>
              <a:rPr lang="en-US" dirty="0"/>
              <a:t> </a:t>
            </a:r>
            <a:r>
              <a:rPr lang="en-US" dirty="0" err="1"/>
              <a:t>skripsinya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studinya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skripsi</a:t>
            </a:r>
            <a:r>
              <a:rPr lang="en-US" dirty="0"/>
              <a:t>, </a:t>
            </a:r>
            <a:r>
              <a:rPr lang="en-US" dirty="0" err="1"/>
              <a:t>semangat</a:t>
            </a:r>
            <a:r>
              <a:rPr lang="en-US" dirty="0"/>
              <a:t> dan </a:t>
            </a:r>
            <a:r>
              <a:rPr lang="en-US" dirty="0" err="1"/>
              <a:t>motivasi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terkesan</a:t>
            </a:r>
            <a:r>
              <a:rPr lang="en-US" dirty="0"/>
              <a:t> </a:t>
            </a:r>
            <a:r>
              <a:rPr lang="en-US" dirty="0" err="1"/>
              <a:t>berkurang</a:t>
            </a:r>
            <a:r>
              <a:rPr lang="en-US" dirty="0"/>
              <a:t> </a:t>
            </a:r>
            <a:r>
              <a:rPr lang="en-US" dirty="0" err="1"/>
              <a:t>seiring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kendala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kesulitan</a:t>
            </a:r>
            <a:r>
              <a:rPr lang="en-US" dirty="0"/>
              <a:t> yang </a:t>
            </a:r>
            <a:r>
              <a:rPr lang="en-US" dirty="0" err="1"/>
              <a:t>dihadapi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skripsi</a:t>
            </a:r>
            <a:r>
              <a:rPr lang="en-US" dirty="0"/>
              <a:t> dan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psikologis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(Nandang 2019).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(</a:t>
            </a:r>
            <a:r>
              <a:rPr lang="en-US" dirty="0" err="1"/>
              <a:t>Rosyadi</a:t>
            </a:r>
            <a:r>
              <a:rPr lang="en-US" dirty="0"/>
              <a:t> 2021). Yang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dialami</a:t>
            </a:r>
            <a:r>
              <a:rPr lang="en-US" dirty="0"/>
              <a:t> oleh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cemas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lulus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. Saat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stres</a:t>
            </a:r>
            <a:r>
              <a:rPr lang="en-US" dirty="0"/>
              <a:t>,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luput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stres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perlahan</a:t>
            </a:r>
            <a:r>
              <a:rPr lang="en-US" dirty="0"/>
              <a:t>. </a:t>
            </a:r>
            <a:r>
              <a:rPr lang="en-US" dirty="0" err="1"/>
              <a:t>Stres</a:t>
            </a:r>
            <a:r>
              <a:rPr lang="en-US" dirty="0"/>
              <a:t> </a:t>
            </a:r>
            <a:r>
              <a:rPr lang="en-US" dirty="0" err="1"/>
              <a:t>dialami</a:t>
            </a:r>
            <a:r>
              <a:rPr lang="en-US" dirty="0"/>
              <a:t> </a:t>
            </a:r>
            <a:r>
              <a:rPr lang="en-US" dirty="0" err="1"/>
              <a:t>seiring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dan </a:t>
            </a:r>
            <a:r>
              <a:rPr lang="en-US" dirty="0" err="1"/>
              <a:t>tentunya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mengganggu</a:t>
            </a:r>
            <a:r>
              <a:rPr lang="en-US" dirty="0"/>
              <a:t>. </a:t>
            </a:r>
            <a:endParaRPr lang="en-ID" dirty="0"/>
          </a:p>
        </p:txBody>
      </p:sp>
      <p:sp>
        <p:nvSpPr>
          <p:cNvPr id="4530" name="Google Shape;4530;p69">
            <a:extLst>
              <a:ext uri="{FF2B5EF4-FFF2-40B4-BE49-F238E27FC236}">
                <a16:creationId xmlns:a16="http://schemas.microsoft.com/office/drawing/2014/main" id="{AC48347B-7884-7AEB-4694-4F3EF22303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26625"/>
            <a:ext cx="7704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PENDAHULUAN</a:t>
            </a:r>
            <a:endParaRPr dirty="0"/>
          </a:p>
        </p:txBody>
      </p:sp>
      <p:sp>
        <p:nvSpPr>
          <p:cNvPr id="4534" name="Google Shape;4534;p6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7050343-A9BF-6BC7-A2B6-CC52747831B4}"/>
              </a:ext>
            </a:extLst>
          </p:cNvPr>
          <p:cNvSpPr/>
          <p:nvPr/>
        </p:nvSpPr>
        <p:spPr>
          <a:xfrm>
            <a:off x="4607813" y="4451450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5" name="Google Shape;4535;p6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0AA035A-900D-FD9C-348F-87F1490AD74D}"/>
              </a:ext>
            </a:extLst>
          </p:cNvPr>
          <p:cNvSpPr/>
          <p:nvPr/>
        </p:nvSpPr>
        <p:spPr>
          <a:xfrm>
            <a:off x="4688488" y="4551800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6" name="Google Shape;4536;p6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5692B1-B87B-3490-D4AB-53A9586331E5}"/>
              </a:ext>
            </a:extLst>
          </p:cNvPr>
          <p:cNvSpPr/>
          <p:nvPr/>
        </p:nvSpPr>
        <p:spPr>
          <a:xfrm rot="10800000">
            <a:off x="4222238" y="4451450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7" name="Google Shape;4537;p6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6E32E5F-B94B-871F-90E9-2EDB2F0B906E}"/>
              </a:ext>
            </a:extLst>
          </p:cNvPr>
          <p:cNvSpPr/>
          <p:nvPr/>
        </p:nvSpPr>
        <p:spPr>
          <a:xfrm rot="10800000">
            <a:off x="4302963" y="4551800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253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p69"/>
          <p:cNvSpPr/>
          <p:nvPr/>
        </p:nvSpPr>
        <p:spPr>
          <a:xfrm>
            <a:off x="719999" y="936125"/>
            <a:ext cx="8038989" cy="3515325"/>
          </a:xfrm>
          <a:prstGeom prst="roundRect">
            <a:avLst>
              <a:gd name="adj" fmla="val 7972"/>
            </a:avLst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 err="1"/>
              <a:t>stres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respons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yang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mengancam</a:t>
            </a:r>
            <a:r>
              <a:rPr lang="en-US" dirty="0"/>
              <a:t>. Ini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alami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memotivasi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menghadapi</a:t>
            </a:r>
            <a:r>
              <a:rPr lang="en-US" dirty="0"/>
              <a:t> </a:t>
            </a:r>
            <a:r>
              <a:rPr lang="en-US" dirty="0" err="1"/>
              <a:t>tantangan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stres</a:t>
            </a:r>
            <a:r>
              <a:rPr lang="en-US" dirty="0"/>
              <a:t> yang </a:t>
            </a:r>
            <a:r>
              <a:rPr lang="en-US" dirty="0" err="1"/>
              <a:t>berlebihan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berkepanjangan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berdampak</a:t>
            </a:r>
            <a:r>
              <a:rPr lang="en-US" dirty="0"/>
              <a:t> </a:t>
            </a:r>
            <a:r>
              <a:rPr lang="en-US" dirty="0" err="1"/>
              <a:t>buruk</a:t>
            </a:r>
            <a:r>
              <a:rPr lang="en-US" dirty="0"/>
              <a:t> pada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dan mental dan </a:t>
            </a:r>
            <a:r>
              <a:rPr lang="en-US" dirty="0" err="1"/>
              <a:t>stres</a:t>
            </a:r>
            <a:r>
              <a:rPr lang="en-US" dirty="0"/>
              <a:t> yang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dialami</a:t>
            </a:r>
            <a:r>
              <a:rPr lang="en-US" dirty="0"/>
              <a:t> oleh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berdampak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pada </a:t>
            </a:r>
            <a:r>
              <a:rPr lang="en-US" dirty="0" err="1"/>
              <a:t>prestasi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 </a:t>
            </a:r>
            <a:r>
              <a:rPr lang="en-US" dirty="0" err="1"/>
              <a:t>Konsekuensi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stres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kelelahan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, </a:t>
            </a:r>
            <a:r>
              <a:rPr lang="en-US" dirty="0" err="1"/>
              <a:t>pusing</a:t>
            </a:r>
            <a:r>
              <a:rPr lang="en-US" dirty="0"/>
              <a:t> dan 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enak</a:t>
            </a:r>
            <a:r>
              <a:rPr lang="en-US" dirty="0"/>
              <a:t> badan, </a:t>
            </a:r>
            <a:r>
              <a:rPr lang="en-US" dirty="0" err="1"/>
              <a:t>kelelahan</a:t>
            </a:r>
            <a:r>
              <a:rPr lang="en-US" dirty="0"/>
              <a:t> </a:t>
            </a:r>
            <a:r>
              <a:rPr lang="en-US" dirty="0" err="1"/>
              <a:t>psikologis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tersinggung</a:t>
            </a:r>
            <a:r>
              <a:rPr lang="en-US" dirty="0"/>
              <a:t>, </a:t>
            </a:r>
            <a:r>
              <a:rPr lang="en-US" dirty="0" err="1"/>
              <a:t>emosi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terkendali</a:t>
            </a:r>
            <a:r>
              <a:rPr lang="en-US" dirty="0"/>
              <a:t>, dan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motivasi</a:t>
            </a:r>
            <a:r>
              <a:rPr lang="en-US" dirty="0"/>
              <a:t> (</a:t>
            </a:r>
            <a:r>
              <a:rPr lang="en-US" dirty="0" err="1"/>
              <a:t>Sudja</a:t>
            </a:r>
            <a:r>
              <a:rPr lang="en-US" dirty="0"/>
              <a:t> 2021). Pada </a:t>
            </a:r>
            <a:r>
              <a:rPr lang="en-US" dirty="0" err="1"/>
              <a:t>saat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dirty="0" err="1"/>
              <a:t>perilaku</a:t>
            </a:r>
            <a:r>
              <a:rPr lang="en-US" dirty="0"/>
              <a:t> malas, </a:t>
            </a:r>
            <a:r>
              <a:rPr lang="en-US" dirty="0" err="1"/>
              <a:t>penundaan</a:t>
            </a:r>
            <a:r>
              <a:rPr lang="en-US" dirty="0"/>
              <a:t>, dan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tidur</a:t>
            </a:r>
            <a:r>
              <a:rPr lang="en-US" dirty="0"/>
              <a:t> </a:t>
            </a:r>
            <a:r>
              <a:rPr lang="en-US" dirty="0" err="1"/>
              <a:t>ditunjukkan</a:t>
            </a:r>
            <a:r>
              <a:rPr lang="en-US" dirty="0"/>
              <a:t>.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stres</a:t>
            </a:r>
            <a:r>
              <a:rPr lang="en-US" dirty="0"/>
              <a:t> yang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miliki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stres</a:t>
            </a:r>
            <a:r>
              <a:rPr lang="en-US" dirty="0"/>
              <a:t> dan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menanganinya</a:t>
            </a:r>
            <a:r>
              <a:rPr lang="en-US" dirty="0"/>
              <a:t>. </a:t>
            </a:r>
            <a:endParaRPr lang="en-ID" dirty="0"/>
          </a:p>
        </p:txBody>
      </p:sp>
      <p:sp>
        <p:nvSpPr>
          <p:cNvPr id="4530" name="Google Shape;4530;p69"/>
          <p:cNvSpPr txBox="1">
            <a:spLocks noGrp="1"/>
          </p:cNvSpPr>
          <p:nvPr>
            <p:ph type="title"/>
          </p:nvPr>
        </p:nvSpPr>
        <p:spPr>
          <a:xfrm>
            <a:off x="720000" y="526625"/>
            <a:ext cx="7704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PENDAHULUAN</a:t>
            </a:r>
            <a:endParaRPr dirty="0"/>
          </a:p>
        </p:txBody>
      </p:sp>
      <p:sp>
        <p:nvSpPr>
          <p:cNvPr id="4534" name="Google Shape;4534;p69">
            <a:hlinkClick r:id="" action="ppaction://hlinkshowjump?jump=nextslide"/>
          </p:cNvPr>
          <p:cNvSpPr/>
          <p:nvPr/>
        </p:nvSpPr>
        <p:spPr>
          <a:xfrm>
            <a:off x="4607813" y="4451450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5" name="Google Shape;4535;p69">
            <a:hlinkClick r:id="" action="ppaction://hlinkshowjump?jump=nextslide"/>
          </p:cNvPr>
          <p:cNvSpPr/>
          <p:nvPr/>
        </p:nvSpPr>
        <p:spPr>
          <a:xfrm>
            <a:off x="4688488" y="4551800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6" name="Google Shape;4536;p69">
            <a:hlinkClick r:id="" action="ppaction://hlinkshowjump?jump=previousslide"/>
          </p:cNvPr>
          <p:cNvSpPr/>
          <p:nvPr/>
        </p:nvSpPr>
        <p:spPr>
          <a:xfrm rot="10800000">
            <a:off x="4222238" y="4451450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7" name="Google Shape;4537;p69">
            <a:hlinkClick r:id="" action="ppaction://hlinkshowjump?jump=previousslide"/>
          </p:cNvPr>
          <p:cNvSpPr/>
          <p:nvPr/>
        </p:nvSpPr>
        <p:spPr>
          <a:xfrm rot="10800000">
            <a:off x="4302963" y="4551800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7">
          <a:extLst>
            <a:ext uri="{FF2B5EF4-FFF2-40B4-BE49-F238E27FC236}">
              <a16:creationId xmlns:a16="http://schemas.microsoft.com/office/drawing/2014/main" id="{C9E7892F-7B79-5AA4-F78F-98593CC7A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p69">
            <a:extLst>
              <a:ext uri="{FF2B5EF4-FFF2-40B4-BE49-F238E27FC236}">
                <a16:creationId xmlns:a16="http://schemas.microsoft.com/office/drawing/2014/main" id="{5415008D-3352-ED11-532E-877E05439664}"/>
              </a:ext>
            </a:extLst>
          </p:cNvPr>
          <p:cNvSpPr/>
          <p:nvPr/>
        </p:nvSpPr>
        <p:spPr>
          <a:xfrm>
            <a:off x="598141" y="880024"/>
            <a:ext cx="8353354" cy="3571426"/>
          </a:xfrm>
          <a:prstGeom prst="roundRect">
            <a:avLst>
              <a:gd name="adj" fmla="val 7972"/>
            </a:avLst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Metode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deskriptif</a:t>
            </a:r>
            <a:r>
              <a:rPr lang="en-US" dirty="0"/>
              <a:t> </a:t>
            </a:r>
            <a:r>
              <a:rPr lang="en-US" dirty="0" err="1"/>
              <a:t>kualitatif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yang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mendeskripsikan</a:t>
            </a:r>
            <a:r>
              <a:rPr lang="en-US" dirty="0"/>
              <a:t> </a:t>
            </a:r>
            <a:r>
              <a:rPr lang="en-US" dirty="0" err="1"/>
              <a:t>fenomena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di </a:t>
            </a:r>
            <a:r>
              <a:rPr lang="en-US" dirty="0" err="1"/>
              <a:t>lapangan</a:t>
            </a:r>
            <a:r>
              <a:rPr lang="en-US" dirty="0"/>
              <a:t>. Metode </a:t>
            </a:r>
            <a:r>
              <a:rPr lang="en-US" dirty="0" err="1"/>
              <a:t>deskriptif</a:t>
            </a:r>
            <a:r>
              <a:rPr lang="en-US" dirty="0"/>
              <a:t> </a:t>
            </a:r>
            <a:r>
              <a:rPr lang="en-US" dirty="0" err="1"/>
              <a:t>kualitatif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fleksibel</a:t>
            </a:r>
            <a:r>
              <a:rPr lang="en-US" dirty="0"/>
              <a:t> dan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disesuaikan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dan </a:t>
            </a:r>
            <a:r>
              <a:rPr lang="en-US" dirty="0" err="1"/>
              <a:t>kondisi</a:t>
            </a:r>
            <a:r>
              <a:rPr lang="en-US" dirty="0"/>
              <a:t> di </a:t>
            </a:r>
            <a:r>
              <a:rPr lang="en-US" dirty="0" err="1"/>
              <a:t>lapangan</a:t>
            </a:r>
            <a:r>
              <a:rPr lang="en-US" dirty="0"/>
              <a:t> (</a:t>
            </a:r>
            <a:r>
              <a:rPr lang="en-US" dirty="0" err="1"/>
              <a:t>Lindawati</a:t>
            </a:r>
            <a:r>
              <a:rPr lang="en-US" dirty="0"/>
              <a:t>, 2016), dan </a:t>
            </a:r>
            <a:r>
              <a:rPr lang="en-US" dirty="0" err="1"/>
              <a:t>didalam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kuesioner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data </a:t>
            </a:r>
            <a:r>
              <a:rPr lang="en-US" dirty="0" err="1"/>
              <a:t>penelitian</a:t>
            </a:r>
            <a:r>
              <a:rPr lang="en-US" dirty="0"/>
              <a:t>.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populasi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semester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berjumlah</a:t>
            </a:r>
            <a:r>
              <a:rPr lang="en-US" dirty="0"/>
              <a:t> 20 </a:t>
            </a:r>
            <a:r>
              <a:rPr lang="en-US" dirty="0" err="1"/>
              <a:t>mahasiswa</a:t>
            </a:r>
            <a:r>
              <a:rPr lang="en-US" dirty="0"/>
              <a:t>, Metode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stres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menghadapi</a:t>
            </a:r>
            <a:r>
              <a:rPr lang="en-US" dirty="0"/>
              <a:t> </a:t>
            </a:r>
            <a:r>
              <a:rPr lang="en-US" dirty="0" err="1"/>
              <a:t>perkuliahan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dan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stres</a:t>
            </a:r>
            <a:r>
              <a:rPr lang="en-US" dirty="0"/>
              <a:t>.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pengumpulan</a:t>
            </a:r>
            <a:r>
              <a:rPr lang="en-US" dirty="0"/>
              <a:t> data: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dan </a:t>
            </a:r>
            <a:r>
              <a:rPr lang="en-US" dirty="0" err="1"/>
              <a:t>membentuknya</a:t>
            </a:r>
            <a:r>
              <a:rPr lang="en-US" dirty="0"/>
              <a:t> </a:t>
            </a:r>
            <a:r>
              <a:rPr lang="en-US" dirty="0" err="1"/>
              <a:t>kedalam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 google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kuesioner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bagikan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dijawab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 </a:t>
            </a:r>
            <a:r>
              <a:rPr lang="en-US" dirty="0" err="1"/>
              <a:t>dijawab</a:t>
            </a:r>
            <a:r>
              <a:rPr lang="en-US" dirty="0"/>
              <a:t> oleh </a:t>
            </a:r>
            <a:r>
              <a:rPr lang="en-US" dirty="0" err="1"/>
              <a:t>mahasiswa</a:t>
            </a:r>
            <a:r>
              <a:rPr lang="en-US" dirty="0"/>
              <a:t>, </a:t>
            </a:r>
            <a:r>
              <a:rPr lang="en-US" dirty="0" err="1"/>
              <a:t>hasilnya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drive </a:t>
            </a:r>
            <a:r>
              <a:rPr lang="en-US" dirty="0" err="1"/>
              <a:t>peneliti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Dan </a:t>
            </a:r>
            <a:r>
              <a:rPr lang="en-US" dirty="0" err="1"/>
              <a:t>hasil</a:t>
            </a:r>
            <a:r>
              <a:rPr lang="en-US" dirty="0"/>
              <a:t> data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dijawab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dan </a:t>
            </a:r>
            <a:r>
              <a:rPr lang="en-US" dirty="0" err="1"/>
              <a:t>persentase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table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melaporkan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kuesioner</a:t>
            </a:r>
            <a:endParaRPr lang="en-ID" dirty="0"/>
          </a:p>
        </p:txBody>
      </p:sp>
      <p:sp>
        <p:nvSpPr>
          <p:cNvPr id="4530" name="Google Shape;4530;p69">
            <a:extLst>
              <a:ext uri="{FF2B5EF4-FFF2-40B4-BE49-F238E27FC236}">
                <a16:creationId xmlns:a16="http://schemas.microsoft.com/office/drawing/2014/main" id="{36637852-0708-2527-5625-203338F338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26625"/>
            <a:ext cx="7704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METODE</a:t>
            </a:r>
            <a:endParaRPr dirty="0"/>
          </a:p>
        </p:txBody>
      </p:sp>
      <p:sp>
        <p:nvSpPr>
          <p:cNvPr id="4534" name="Google Shape;4534;p6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886BCDB-33F3-5829-8352-CEF0D960FC21}"/>
              </a:ext>
            </a:extLst>
          </p:cNvPr>
          <p:cNvSpPr/>
          <p:nvPr/>
        </p:nvSpPr>
        <p:spPr>
          <a:xfrm>
            <a:off x="4607813" y="4451450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5" name="Google Shape;4535;p6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C6B493-7B6D-8B54-9DCC-F86A3B1D6663}"/>
              </a:ext>
            </a:extLst>
          </p:cNvPr>
          <p:cNvSpPr/>
          <p:nvPr/>
        </p:nvSpPr>
        <p:spPr>
          <a:xfrm>
            <a:off x="4688488" y="4551800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6" name="Google Shape;4536;p6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DBBDF7F-9FAB-04E0-91A9-F5D93437F6AD}"/>
              </a:ext>
            </a:extLst>
          </p:cNvPr>
          <p:cNvSpPr/>
          <p:nvPr/>
        </p:nvSpPr>
        <p:spPr>
          <a:xfrm rot="10800000">
            <a:off x="4222238" y="4451450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7" name="Google Shape;4537;p6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BDC59B5-A5AA-E15A-770F-77506BF9F4BA}"/>
              </a:ext>
            </a:extLst>
          </p:cNvPr>
          <p:cNvSpPr/>
          <p:nvPr/>
        </p:nvSpPr>
        <p:spPr>
          <a:xfrm rot="10800000">
            <a:off x="4302963" y="4551800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3981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7">
          <a:extLst>
            <a:ext uri="{FF2B5EF4-FFF2-40B4-BE49-F238E27FC236}">
              <a16:creationId xmlns:a16="http://schemas.microsoft.com/office/drawing/2014/main" id="{51F4D928-F399-BBA9-4ED9-E61EA3E65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p69">
            <a:extLst>
              <a:ext uri="{FF2B5EF4-FFF2-40B4-BE49-F238E27FC236}">
                <a16:creationId xmlns:a16="http://schemas.microsoft.com/office/drawing/2014/main" id="{A8149C5F-BEDA-BBF5-0B84-0DE5F5EE1A06}"/>
              </a:ext>
            </a:extLst>
          </p:cNvPr>
          <p:cNvSpPr/>
          <p:nvPr/>
        </p:nvSpPr>
        <p:spPr>
          <a:xfrm>
            <a:off x="614363" y="936125"/>
            <a:ext cx="8327152" cy="3421338"/>
          </a:xfrm>
          <a:prstGeom prst="roundRect">
            <a:avLst>
              <a:gd name="adj" fmla="val 7972"/>
            </a:avLst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ID" dirty="0"/>
          </a:p>
        </p:txBody>
      </p:sp>
      <p:sp>
        <p:nvSpPr>
          <p:cNvPr id="4530" name="Google Shape;4530;p69">
            <a:extLst>
              <a:ext uri="{FF2B5EF4-FFF2-40B4-BE49-F238E27FC236}">
                <a16:creationId xmlns:a16="http://schemas.microsoft.com/office/drawing/2014/main" id="{FD545D01-E79D-8E81-CD71-56085368FE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26625"/>
            <a:ext cx="7704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HASIL </a:t>
            </a:r>
            <a:endParaRPr dirty="0"/>
          </a:p>
        </p:txBody>
      </p:sp>
      <p:sp>
        <p:nvSpPr>
          <p:cNvPr id="4534" name="Google Shape;4534;p6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6BE7828-6C85-07BF-2613-8F51CAAA82B0}"/>
              </a:ext>
            </a:extLst>
          </p:cNvPr>
          <p:cNvSpPr/>
          <p:nvPr/>
        </p:nvSpPr>
        <p:spPr>
          <a:xfrm>
            <a:off x="4607813" y="4451450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5" name="Google Shape;4535;p6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53E961A-B5AF-BBB9-D6F3-04028DF2F4D8}"/>
              </a:ext>
            </a:extLst>
          </p:cNvPr>
          <p:cNvSpPr/>
          <p:nvPr/>
        </p:nvSpPr>
        <p:spPr>
          <a:xfrm>
            <a:off x="4688488" y="4551800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6" name="Google Shape;4536;p6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DF7A389-27AF-64D3-9012-505352A7D8C3}"/>
              </a:ext>
            </a:extLst>
          </p:cNvPr>
          <p:cNvSpPr/>
          <p:nvPr/>
        </p:nvSpPr>
        <p:spPr>
          <a:xfrm rot="10800000">
            <a:off x="4222238" y="4451450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7" name="Google Shape;4537;p6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00C1FD5-1D01-2B55-3A4F-3868F7B41CFD}"/>
              </a:ext>
            </a:extLst>
          </p:cNvPr>
          <p:cNvSpPr/>
          <p:nvPr/>
        </p:nvSpPr>
        <p:spPr>
          <a:xfrm rot="10800000">
            <a:off x="4302963" y="4551800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7E13F4-08BB-4B72-1C39-D2807E0D9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16" y="1345625"/>
            <a:ext cx="4934204" cy="10541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E922A3-655C-E8E9-0DCE-E7FE64A3D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363" y="2731534"/>
            <a:ext cx="5872637" cy="111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31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7">
          <a:extLst>
            <a:ext uri="{FF2B5EF4-FFF2-40B4-BE49-F238E27FC236}">
              <a16:creationId xmlns:a16="http://schemas.microsoft.com/office/drawing/2014/main" id="{6755E44C-FA80-79CF-4BF8-96A3C7BB9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p69">
            <a:extLst>
              <a:ext uri="{FF2B5EF4-FFF2-40B4-BE49-F238E27FC236}">
                <a16:creationId xmlns:a16="http://schemas.microsoft.com/office/drawing/2014/main" id="{BAB1B233-9169-14C1-45CB-04506DCF0120}"/>
              </a:ext>
            </a:extLst>
          </p:cNvPr>
          <p:cNvSpPr/>
          <p:nvPr/>
        </p:nvSpPr>
        <p:spPr>
          <a:xfrm>
            <a:off x="588161" y="908075"/>
            <a:ext cx="8353354" cy="3571426"/>
          </a:xfrm>
          <a:prstGeom prst="roundRect">
            <a:avLst>
              <a:gd name="adj" fmla="val 7972"/>
            </a:avLst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ID" dirty="0"/>
          </a:p>
        </p:txBody>
      </p:sp>
      <p:sp>
        <p:nvSpPr>
          <p:cNvPr id="4530" name="Google Shape;4530;p69">
            <a:extLst>
              <a:ext uri="{FF2B5EF4-FFF2-40B4-BE49-F238E27FC236}">
                <a16:creationId xmlns:a16="http://schemas.microsoft.com/office/drawing/2014/main" id="{EAB80B38-BB57-7D38-6187-3C22B36FFB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26625"/>
            <a:ext cx="7704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HASIL</a:t>
            </a:r>
            <a:endParaRPr dirty="0"/>
          </a:p>
        </p:txBody>
      </p:sp>
      <p:sp>
        <p:nvSpPr>
          <p:cNvPr id="4534" name="Google Shape;4534;p6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DDF03E2-F2E6-D09B-3D28-5ECE42DA2732}"/>
              </a:ext>
            </a:extLst>
          </p:cNvPr>
          <p:cNvSpPr/>
          <p:nvPr/>
        </p:nvSpPr>
        <p:spPr>
          <a:xfrm>
            <a:off x="4607813" y="4451450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5" name="Google Shape;4535;p6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A98929C-5C2A-774E-13D0-9B5B6DA4399E}"/>
              </a:ext>
            </a:extLst>
          </p:cNvPr>
          <p:cNvSpPr/>
          <p:nvPr/>
        </p:nvSpPr>
        <p:spPr>
          <a:xfrm>
            <a:off x="4688488" y="4551800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6" name="Google Shape;4536;p6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D344DCE-DEA0-A584-988E-906440D65CC5}"/>
              </a:ext>
            </a:extLst>
          </p:cNvPr>
          <p:cNvSpPr/>
          <p:nvPr/>
        </p:nvSpPr>
        <p:spPr>
          <a:xfrm rot="10800000">
            <a:off x="4222238" y="4451450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7" name="Google Shape;4537;p6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AB808E2-B550-06B3-C49A-84F8DD4BFAB6}"/>
              </a:ext>
            </a:extLst>
          </p:cNvPr>
          <p:cNvSpPr/>
          <p:nvPr/>
        </p:nvSpPr>
        <p:spPr>
          <a:xfrm rot="10800000">
            <a:off x="4302963" y="4551800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0043B2-6E16-2D59-6F5E-7F0A8B449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735" y="2756371"/>
            <a:ext cx="5521747" cy="1210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AC10D2-8AA1-A911-166E-E29AAF6FB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025" y="1270038"/>
            <a:ext cx="5864536" cy="124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79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7">
          <a:extLst>
            <a:ext uri="{FF2B5EF4-FFF2-40B4-BE49-F238E27FC236}">
              <a16:creationId xmlns:a16="http://schemas.microsoft.com/office/drawing/2014/main" id="{F8A935CB-3C38-0100-51AD-69FCEAA3C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p69">
            <a:extLst>
              <a:ext uri="{FF2B5EF4-FFF2-40B4-BE49-F238E27FC236}">
                <a16:creationId xmlns:a16="http://schemas.microsoft.com/office/drawing/2014/main" id="{0C2E5C57-7654-F96F-7134-57A600B2AE2E}"/>
              </a:ext>
            </a:extLst>
          </p:cNvPr>
          <p:cNvSpPr/>
          <p:nvPr/>
        </p:nvSpPr>
        <p:spPr>
          <a:xfrm>
            <a:off x="588161" y="880024"/>
            <a:ext cx="8353354" cy="3571426"/>
          </a:xfrm>
          <a:prstGeom prst="roundRect">
            <a:avLst>
              <a:gd name="adj" fmla="val 7972"/>
            </a:avLst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ID" dirty="0"/>
          </a:p>
        </p:txBody>
      </p:sp>
      <p:sp>
        <p:nvSpPr>
          <p:cNvPr id="4530" name="Google Shape;4530;p69">
            <a:extLst>
              <a:ext uri="{FF2B5EF4-FFF2-40B4-BE49-F238E27FC236}">
                <a16:creationId xmlns:a16="http://schemas.microsoft.com/office/drawing/2014/main" id="{CC79AD3A-27AE-A9EA-BCE2-D0BB4AD71C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26625"/>
            <a:ext cx="7704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HASIL</a:t>
            </a:r>
            <a:endParaRPr dirty="0"/>
          </a:p>
        </p:txBody>
      </p:sp>
      <p:sp>
        <p:nvSpPr>
          <p:cNvPr id="4534" name="Google Shape;4534;p6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59D1D6E-D427-22EB-4CE8-0C765467B072}"/>
              </a:ext>
            </a:extLst>
          </p:cNvPr>
          <p:cNvSpPr/>
          <p:nvPr/>
        </p:nvSpPr>
        <p:spPr>
          <a:xfrm>
            <a:off x="4607813" y="4451450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5" name="Google Shape;4535;p6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A08FE2-DE79-B36E-BAD7-9720323C483E}"/>
              </a:ext>
            </a:extLst>
          </p:cNvPr>
          <p:cNvSpPr/>
          <p:nvPr/>
        </p:nvSpPr>
        <p:spPr>
          <a:xfrm>
            <a:off x="4688488" y="4551800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6" name="Google Shape;4536;p6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5E71E1C-7F4A-44B2-E749-5E23C7529466}"/>
              </a:ext>
            </a:extLst>
          </p:cNvPr>
          <p:cNvSpPr/>
          <p:nvPr/>
        </p:nvSpPr>
        <p:spPr>
          <a:xfrm rot="10800000">
            <a:off x="4222238" y="4451450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7" name="Google Shape;4537;p6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17B372E-92F5-E3A4-35AD-75E156F763D5}"/>
              </a:ext>
            </a:extLst>
          </p:cNvPr>
          <p:cNvSpPr/>
          <p:nvPr/>
        </p:nvSpPr>
        <p:spPr>
          <a:xfrm rot="10800000">
            <a:off x="4302963" y="4551800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9013BC-A254-D509-03EB-7D4B27C44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296" y="1879448"/>
            <a:ext cx="6167776" cy="138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14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7">
          <a:extLst>
            <a:ext uri="{FF2B5EF4-FFF2-40B4-BE49-F238E27FC236}">
              <a16:creationId xmlns:a16="http://schemas.microsoft.com/office/drawing/2014/main" id="{3B7ACB3E-E9C7-26C2-84F2-AB91EF7B5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p69">
            <a:extLst>
              <a:ext uri="{FF2B5EF4-FFF2-40B4-BE49-F238E27FC236}">
                <a16:creationId xmlns:a16="http://schemas.microsoft.com/office/drawing/2014/main" id="{9D8004B6-DDAA-E2A5-D00A-8A21A72BCD07}"/>
              </a:ext>
            </a:extLst>
          </p:cNvPr>
          <p:cNvSpPr/>
          <p:nvPr/>
        </p:nvSpPr>
        <p:spPr>
          <a:xfrm>
            <a:off x="565917" y="1098858"/>
            <a:ext cx="7940842" cy="2959534"/>
          </a:xfrm>
          <a:prstGeom prst="roundRect">
            <a:avLst>
              <a:gd name="adj" fmla="val 7972"/>
            </a:avLst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Hasil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mayoritas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caranya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Tingkat </a:t>
            </a:r>
            <a:r>
              <a:rPr lang="en-US" dirty="0" err="1"/>
              <a:t>stres</a:t>
            </a:r>
            <a:r>
              <a:rPr lang="en-US" dirty="0"/>
              <a:t> yang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hadapi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pada table di </a:t>
            </a:r>
            <a:r>
              <a:rPr lang="en-US" dirty="0" err="1"/>
              <a:t>atas</a:t>
            </a:r>
            <a:r>
              <a:rPr lang="en-US" dirty="0"/>
              <a:t>, </a:t>
            </a:r>
            <a:r>
              <a:rPr lang="en-US" dirty="0" err="1"/>
              <a:t>Penyembuhan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bukanlah</a:t>
            </a:r>
            <a:r>
              <a:rPr lang="en-US" dirty="0"/>
              <a:t> </a:t>
            </a:r>
            <a:r>
              <a:rPr lang="en-US" dirty="0" err="1"/>
              <a:t>pengganti</a:t>
            </a:r>
            <a:r>
              <a:rPr lang="en-US" dirty="0"/>
              <a:t> </a:t>
            </a:r>
            <a:r>
              <a:rPr lang="en-US" dirty="0" err="1"/>
              <a:t>perawatan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yang </a:t>
            </a:r>
            <a:r>
              <a:rPr lang="en-US" dirty="0" err="1"/>
              <a:t>serius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b="1" dirty="0"/>
              <a:t> </a:t>
            </a:r>
            <a:r>
              <a:rPr lang="en-US" dirty="0" err="1"/>
              <a:t>pelengkap</a:t>
            </a:r>
            <a:r>
              <a:rPr lang="en-US" dirty="0"/>
              <a:t> yang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dan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ID" dirty="0"/>
              <a:t>. </a:t>
            </a:r>
            <a:r>
              <a:rPr lang="en-ID" dirty="0" err="1"/>
              <a:t>Dampak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stress </a:t>
            </a:r>
            <a:r>
              <a:rPr lang="en-ID" dirty="0" err="1"/>
              <a:t>akademik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yang paling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dipilih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kelelahan</a:t>
            </a:r>
            <a:r>
              <a:rPr lang="en-ID" dirty="0"/>
              <a:t> </a:t>
            </a:r>
            <a:r>
              <a:rPr lang="en-ID" dirty="0" err="1"/>
              <a:t>psikologis</a:t>
            </a:r>
            <a:r>
              <a:rPr lang="en-ID" dirty="0"/>
              <a:t>, dan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psikologis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US" dirty="0" err="1"/>
              <a:t>kelelahan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mental dan </a:t>
            </a:r>
            <a:r>
              <a:rPr lang="en-US" dirty="0" err="1"/>
              <a:t>emosional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ID" dirty="0"/>
              <a:t>, </a:t>
            </a:r>
            <a:r>
              <a:rPr lang="en-US" dirty="0" err="1"/>
              <a:t>Temuan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self-healing </a:t>
            </a:r>
            <a:r>
              <a:rPr lang="en-US" dirty="0" err="1"/>
              <a:t>terbukti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meminimalisir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stres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mengerjakan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yang mana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seringkali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emosional</a:t>
            </a:r>
            <a:r>
              <a:rPr lang="en-US" dirty="0"/>
              <a:t>, </a:t>
            </a:r>
            <a:r>
              <a:rPr lang="en-US" dirty="0" err="1"/>
              <a:t>cemas</a:t>
            </a:r>
            <a:r>
              <a:rPr lang="en-US" dirty="0"/>
              <a:t>,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berpikir</a:t>
            </a:r>
            <a:r>
              <a:rPr lang="en-US" dirty="0"/>
              <a:t>,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mencerna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. </a:t>
            </a:r>
          </a:p>
        </p:txBody>
      </p:sp>
      <p:sp>
        <p:nvSpPr>
          <p:cNvPr id="4530" name="Google Shape;4530;p69">
            <a:extLst>
              <a:ext uri="{FF2B5EF4-FFF2-40B4-BE49-F238E27FC236}">
                <a16:creationId xmlns:a16="http://schemas.microsoft.com/office/drawing/2014/main" id="{6BE3658A-7E7D-5F1B-5607-C93AF89A88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26625"/>
            <a:ext cx="7704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PEMBAHASAN</a:t>
            </a:r>
            <a:endParaRPr dirty="0"/>
          </a:p>
        </p:txBody>
      </p:sp>
      <p:sp>
        <p:nvSpPr>
          <p:cNvPr id="4534" name="Google Shape;4534;p6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2D236FD-6AF8-C18E-6648-FEBEE06FD3A4}"/>
              </a:ext>
            </a:extLst>
          </p:cNvPr>
          <p:cNvSpPr/>
          <p:nvPr/>
        </p:nvSpPr>
        <p:spPr>
          <a:xfrm>
            <a:off x="4607813" y="4451450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5" name="Google Shape;4535;p6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19F9BD5-E8CA-0C2A-341F-E88ED3DD37D8}"/>
              </a:ext>
            </a:extLst>
          </p:cNvPr>
          <p:cNvSpPr/>
          <p:nvPr/>
        </p:nvSpPr>
        <p:spPr>
          <a:xfrm>
            <a:off x="4688488" y="4551800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6" name="Google Shape;4536;p6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F31578E-8681-23F7-7BA2-AEC29CDD2AC2}"/>
              </a:ext>
            </a:extLst>
          </p:cNvPr>
          <p:cNvSpPr/>
          <p:nvPr/>
        </p:nvSpPr>
        <p:spPr>
          <a:xfrm rot="10800000">
            <a:off x="4222238" y="4451450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7" name="Google Shape;4537;p6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73BDA34-002A-50B5-80D6-F01798FA06A8}"/>
              </a:ext>
            </a:extLst>
          </p:cNvPr>
          <p:cNvSpPr/>
          <p:nvPr/>
        </p:nvSpPr>
        <p:spPr>
          <a:xfrm rot="10800000">
            <a:off x="4302963" y="4551800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3677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7">
          <a:extLst>
            <a:ext uri="{FF2B5EF4-FFF2-40B4-BE49-F238E27FC236}">
              <a16:creationId xmlns:a16="http://schemas.microsoft.com/office/drawing/2014/main" id="{637BCA7F-3682-F891-800D-BFA6064FB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p69">
            <a:extLst>
              <a:ext uri="{FF2B5EF4-FFF2-40B4-BE49-F238E27FC236}">
                <a16:creationId xmlns:a16="http://schemas.microsoft.com/office/drawing/2014/main" id="{C6E1735A-F7ED-0855-B647-720A96A3B0EB}"/>
              </a:ext>
            </a:extLst>
          </p:cNvPr>
          <p:cNvSpPr/>
          <p:nvPr/>
        </p:nvSpPr>
        <p:spPr>
          <a:xfrm>
            <a:off x="601579" y="1036475"/>
            <a:ext cx="7940842" cy="2959534"/>
          </a:xfrm>
          <a:prstGeom prst="roundRect">
            <a:avLst>
              <a:gd name="adj" fmla="val 7972"/>
            </a:avLst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olahraga</a:t>
            </a:r>
            <a:r>
              <a:rPr lang="en-US" dirty="0"/>
              <a:t> </a:t>
            </a:r>
            <a:r>
              <a:rPr lang="en-US" dirty="0" err="1"/>
              <a:t>angkatan</a:t>
            </a:r>
            <a:r>
              <a:rPr lang="en-US" dirty="0"/>
              <a:t> 2021 Universitas Muhammadiyah Jember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mengerjakan</a:t>
            </a:r>
            <a:r>
              <a:rPr lang="en-US" dirty="0"/>
              <a:t> </a:t>
            </a:r>
            <a:r>
              <a:rPr lang="en-US" dirty="0" err="1"/>
              <a:t>skripsi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stres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 pada 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moderat</a:t>
            </a:r>
            <a:r>
              <a:rPr lang="en-US" dirty="0"/>
              <a:t>, </a:t>
            </a:r>
            <a:r>
              <a:rPr lang="en-US" dirty="0" err="1"/>
              <a:t>yakni</a:t>
            </a:r>
            <a:r>
              <a:rPr lang="en-US" dirty="0"/>
              <a:t> 65%. Oleh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disimpulkan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stres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 yang </a:t>
            </a:r>
            <a:r>
              <a:rPr lang="en-US" dirty="0" err="1"/>
              <a:t>dirasakan</a:t>
            </a:r>
            <a:r>
              <a:rPr lang="en-US" dirty="0"/>
              <a:t> oleh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dan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tuntutan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sekitarnya</a:t>
            </a:r>
            <a:r>
              <a:rPr lang="en-US" dirty="0"/>
              <a:t>, dan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stres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traveling </a:t>
            </a:r>
            <a:r>
              <a:rPr lang="en-US" dirty="0" err="1"/>
              <a:t>atau</a:t>
            </a:r>
            <a:r>
              <a:rPr lang="en-US" dirty="0"/>
              <a:t> self-healing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mentalnya</a:t>
            </a:r>
            <a:r>
              <a:rPr lang="en-US" dirty="0"/>
              <a:t>. Karena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stres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emosional</a:t>
            </a:r>
            <a:r>
              <a:rPr lang="en-US" dirty="0"/>
              <a:t>, </a:t>
            </a:r>
            <a:r>
              <a:rPr lang="en-US" dirty="0" err="1"/>
              <a:t>cemas</a:t>
            </a:r>
            <a:r>
              <a:rPr lang="en-US" dirty="0"/>
              <a:t>,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berpikir</a:t>
            </a:r>
            <a:r>
              <a:rPr lang="en-US" dirty="0"/>
              <a:t>,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kesulitan</a:t>
            </a:r>
            <a:r>
              <a:rPr lang="en-US" dirty="0"/>
              <a:t> </a:t>
            </a:r>
            <a:r>
              <a:rPr lang="en-US" dirty="0" err="1"/>
              <a:t>mencerna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4530" name="Google Shape;4530;p69">
            <a:extLst>
              <a:ext uri="{FF2B5EF4-FFF2-40B4-BE49-F238E27FC236}">
                <a16:creationId xmlns:a16="http://schemas.microsoft.com/office/drawing/2014/main" id="{A9016524-7E37-DC5C-88C2-F3045DF3B3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26625"/>
            <a:ext cx="7704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KESIMPULAN</a:t>
            </a:r>
            <a:endParaRPr dirty="0"/>
          </a:p>
        </p:txBody>
      </p:sp>
      <p:sp>
        <p:nvSpPr>
          <p:cNvPr id="4534" name="Google Shape;4534;p6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AB51614-9BB4-701B-178A-4648F8E2E4CF}"/>
              </a:ext>
            </a:extLst>
          </p:cNvPr>
          <p:cNvSpPr/>
          <p:nvPr/>
        </p:nvSpPr>
        <p:spPr>
          <a:xfrm>
            <a:off x="4607813" y="4451450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5" name="Google Shape;4535;p6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435C405-89BD-03C9-A399-CD846C2D297B}"/>
              </a:ext>
            </a:extLst>
          </p:cNvPr>
          <p:cNvSpPr/>
          <p:nvPr/>
        </p:nvSpPr>
        <p:spPr>
          <a:xfrm>
            <a:off x="4688488" y="4551800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6" name="Google Shape;4536;p6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7CCE122-82E2-DB48-BB36-B4EF9303F12C}"/>
              </a:ext>
            </a:extLst>
          </p:cNvPr>
          <p:cNvSpPr/>
          <p:nvPr/>
        </p:nvSpPr>
        <p:spPr>
          <a:xfrm rot="10800000">
            <a:off x="4222238" y="4451450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7" name="Google Shape;4537;p6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7EB2CB8-4055-1969-3370-340D7FEEE0CC}"/>
              </a:ext>
            </a:extLst>
          </p:cNvPr>
          <p:cNvSpPr/>
          <p:nvPr/>
        </p:nvSpPr>
        <p:spPr>
          <a:xfrm rot="10800000">
            <a:off x="4302963" y="4551800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9328049"/>
      </p:ext>
    </p:extLst>
  </p:cSld>
  <p:clrMapOvr>
    <a:masterClrMapping/>
  </p:clrMapOvr>
</p:sld>
</file>

<file path=ppt/theme/theme1.xml><?xml version="1.0" encoding="utf-8"?>
<a:theme xmlns:a="http://schemas.openxmlformats.org/drawingml/2006/main" name="STEM Education Workshop for Teachers by Slidesgo">
  <a:themeElements>
    <a:clrScheme name="Simple Light">
      <a:dk1>
        <a:srgbClr val="060607"/>
      </a:dk1>
      <a:lt1>
        <a:srgbClr val="FFFFFF"/>
      </a:lt1>
      <a:dk2>
        <a:srgbClr val="2E3B46"/>
      </a:dk2>
      <a:lt2>
        <a:srgbClr val="465557"/>
      </a:lt2>
      <a:accent1>
        <a:srgbClr val="AAB18E"/>
      </a:accent1>
      <a:accent2>
        <a:srgbClr val="C0D6C2"/>
      </a:accent2>
      <a:accent3>
        <a:srgbClr val="E3E5D2"/>
      </a:accent3>
      <a:accent4>
        <a:srgbClr val="CDAE46"/>
      </a:accent4>
      <a:accent5>
        <a:srgbClr val="BB8A59"/>
      </a:accent5>
      <a:accent6>
        <a:srgbClr val="9E663A"/>
      </a:accent6>
      <a:hlink>
        <a:srgbClr val="06060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684</Words>
  <Application>Microsoft Office PowerPoint</Application>
  <PresentationFormat>On-screen Show (16:9)</PresentationFormat>
  <Paragraphs>28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Open Sans</vt:lpstr>
      <vt:lpstr>Poppins Bold</vt:lpstr>
      <vt:lpstr>Balsamiq Sans</vt:lpstr>
      <vt:lpstr>STEM Education Workshop for Teachers by Slidesgo</vt:lpstr>
      <vt:lpstr>SELF-HEALING SEBAGAI SOLUSI MENGATASI STRES PADA MAHASISWA SEMESTER AKHIR PENDIDIKAN JASMANI UNIVERSITAS </vt:lpstr>
      <vt:lpstr>PENDAHULUAN</vt:lpstr>
      <vt:lpstr>PENDAHULUAN</vt:lpstr>
      <vt:lpstr>METODE</vt:lpstr>
      <vt:lpstr>HASIL </vt:lpstr>
      <vt:lpstr>HASIL</vt:lpstr>
      <vt:lpstr>HASIL</vt:lpstr>
      <vt:lpstr>PEMBAHASAN</vt:lpstr>
      <vt:lpstr>KESIMPULAN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cp:lastModifiedBy>putriintan07@outlook.com</cp:lastModifiedBy>
  <cp:revision>3</cp:revision>
  <dcterms:modified xsi:type="dcterms:W3CDTF">2025-06-28T07:33:15Z</dcterms:modified>
</cp:coreProperties>
</file>