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70" r:id="rId5"/>
    <p:sldId id="271" r:id="rId6"/>
    <p:sldId id="262" r:id="rId7"/>
    <p:sldId id="263" r:id="rId8"/>
    <p:sldId id="264" r:id="rId9"/>
    <p:sldId id="265" r:id="rId10"/>
    <p:sldId id="272" r:id="rId11"/>
    <p:sldId id="273" r:id="rId12"/>
    <p:sldId id="275" r:id="rId13"/>
    <p:sldId id="274" r:id="rId1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480" y="0"/>
            <a:ext cx="1156970" cy="2209165"/>
          </a:xfrm>
          <a:custGeom>
            <a:avLst/>
            <a:gdLst/>
            <a:ahLst/>
            <a:cxnLst/>
            <a:rect l="l" t="t" r="r" b="b"/>
            <a:pathLst>
              <a:path w="1156970" h="2209165">
                <a:moveTo>
                  <a:pt x="1156391" y="2208889"/>
                </a:moveTo>
                <a:lnTo>
                  <a:pt x="0" y="2208889"/>
                </a:lnTo>
                <a:lnTo>
                  <a:pt x="0" y="0"/>
                </a:lnTo>
                <a:lnTo>
                  <a:pt x="1156391" y="0"/>
                </a:lnTo>
                <a:lnTo>
                  <a:pt x="1156391" y="2208889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9" y="1031812"/>
            <a:ext cx="790575" cy="651510"/>
          </a:xfrm>
          <a:custGeom>
            <a:avLst/>
            <a:gdLst/>
            <a:ahLst/>
            <a:cxnLst/>
            <a:rect l="l" t="t" r="r" b="b"/>
            <a:pathLst>
              <a:path w="790575" h="651510">
                <a:moveTo>
                  <a:pt x="76757" y="509005"/>
                </a:moveTo>
                <a:lnTo>
                  <a:pt x="60515" y="509005"/>
                </a:lnTo>
                <a:lnTo>
                  <a:pt x="52881" y="505845"/>
                </a:lnTo>
                <a:lnTo>
                  <a:pt x="3160" y="456121"/>
                </a:lnTo>
                <a:lnTo>
                  <a:pt x="0" y="448490"/>
                </a:lnTo>
                <a:lnTo>
                  <a:pt x="0" y="432248"/>
                </a:lnTo>
                <a:lnTo>
                  <a:pt x="3160" y="424617"/>
                </a:lnTo>
                <a:lnTo>
                  <a:pt x="418882" y="8892"/>
                </a:lnTo>
                <a:lnTo>
                  <a:pt x="428932" y="2223"/>
                </a:lnTo>
                <a:lnTo>
                  <a:pt x="440380" y="0"/>
                </a:lnTo>
                <a:lnTo>
                  <a:pt x="451828" y="2223"/>
                </a:lnTo>
                <a:lnTo>
                  <a:pt x="461884" y="8892"/>
                </a:lnTo>
                <a:lnTo>
                  <a:pt x="500110" y="47130"/>
                </a:lnTo>
                <a:lnTo>
                  <a:pt x="506781" y="57180"/>
                </a:lnTo>
                <a:lnTo>
                  <a:pt x="509005" y="68625"/>
                </a:lnTo>
                <a:lnTo>
                  <a:pt x="506781" y="80070"/>
                </a:lnTo>
                <a:lnTo>
                  <a:pt x="500110" y="90120"/>
                </a:lnTo>
                <a:lnTo>
                  <a:pt x="84391" y="505845"/>
                </a:lnTo>
                <a:lnTo>
                  <a:pt x="76757" y="509005"/>
                </a:lnTo>
                <a:close/>
              </a:path>
              <a:path w="790575" h="651510">
                <a:moveTo>
                  <a:pt x="732539" y="566250"/>
                </a:moveTo>
                <a:lnTo>
                  <a:pt x="716967" y="566250"/>
                </a:lnTo>
                <a:lnTo>
                  <a:pt x="709187" y="563288"/>
                </a:lnTo>
                <a:lnTo>
                  <a:pt x="450618" y="304718"/>
                </a:lnTo>
                <a:lnTo>
                  <a:pt x="443952" y="294668"/>
                </a:lnTo>
                <a:lnTo>
                  <a:pt x="441730" y="283223"/>
                </a:lnTo>
                <a:lnTo>
                  <a:pt x="443952" y="271778"/>
                </a:lnTo>
                <a:lnTo>
                  <a:pt x="450618" y="261727"/>
                </a:lnTo>
                <a:lnTo>
                  <a:pt x="488853" y="223489"/>
                </a:lnTo>
                <a:lnTo>
                  <a:pt x="498907" y="216820"/>
                </a:lnTo>
                <a:lnTo>
                  <a:pt x="510354" y="214597"/>
                </a:lnTo>
                <a:lnTo>
                  <a:pt x="521800" y="216820"/>
                </a:lnTo>
                <a:lnTo>
                  <a:pt x="531852" y="223489"/>
                </a:lnTo>
                <a:lnTo>
                  <a:pt x="790234" y="481868"/>
                </a:lnTo>
                <a:lnTo>
                  <a:pt x="790565" y="482669"/>
                </a:lnTo>
                <a:lnTo>
                  <a:pt x="790493" y="512755"/>
                </a:lnTo>
                <a:lnTo>
                  <a:pt x="790234" y="513381"/>
                </a:lnTo>
                <a:lnTo>
                  <a:pt x="740327" y="563288"/>
                </a:lnTo>
                <a:lnTo>
                  <a:pt x="732539" y="566250"/>
                </a:lnTo>
                <a:close/>
              </a:path>
              <a:path w="790575" h="651510">
                <a:moveTo>
                  <a:pt x="218705" y="651277"/>
                </a:moveTo>
                <a:lnTo>
                  <a:pt x="203133" y="651277"/>
                </a:lnTo>
                <a:lnTo>
                  <a:pt x="195347" y="648315"/>
                </a:lnTo>
                <a:lnTo>
                  <a:pt x="151187" y="604155"/>
                </a:lnTo>
                <a:lnTo>
                  <a:pt x="144519" y="594100"/>
                </a:lnTo>
                <a:lnTo>
                  <a:pt x="142297" y="582654"/>
                </a:lnTo>
                <a:lnTo>
                  <a:pt x="144519" y="571208"/>
                </a:lnTo>
                <a:lnTo>
                  <a:pt x="151187" y="561155"/>
                </a:lnTo>
                <a:lnTo>
                  <a:pt x="347346" y="364996"/>
                </a:lnTo>
                <a:lnTo>
                  <a:pt x="357398" y="358330"/>
                </a:lnTo>
                <a:lnTo>
                  <a:pt x="368844" y="356108"/>
                </a:lnTo>
                <a:lnTo>
                  <a:pt x="380289" y="358330"/>
                </a:lnTo>
                <a:lnTo>
                  <a:pt x="390340" y="364996"/>
                </a:lnTo>
                <a:lnTo>
                  <a:pt x="538098" y="512755"/>
                </a:lnTo>
                <a:lnTo>
                  <a:pt x="368843" y="512755"/>
                </a:lnTo>
                <a:lnTo>
                  <a:pt x="362675" y="513951"/>
                </a:lnTo>
                <a:lnTo>
                  <a:pt x="357258" y="517544"/>
                </a:lnTo>
                <a:lnTo>
                  <a:pt x="226490" y="648315"/>
                </a:lnTo>
                <a:lnTo>
                  <a:pt x="218705" y="651277"/>
                </a:lnTo>
                <a:close/>
              </a:path>
              <a:path w="790575" h="651510">
                <a:moveTo>
                  <a:pt x="511922" y="636434"/>
                </a:moveTo>
                <a:lnTo>
                  <a:pt x="500477" y="634212"/>
                </a:lnTo>
                <a:lnTo>
                  <a:pt x="490426" y="627546"/>
                </a:lnTo>
                <a:lnTo>
                  <a:pt x="380424" y="517544"/>
                </a:lnTo>
                <a:lnTo>
                  <a:pt x="374997" y="513951"/>
                </a:lnTo>
                <a:lnTo>
                  <a:pt x="368843" y="512755"/>
                </a:lnTo>
                <a:lnTo>
                  <a:pt x="538098" y="512755"/>
                </a:lnTo>
                <a:lnTo>
                  <a:pt x="577398" y="552055"/>
                </a:lnTo>
                <a:lnTo>
                  <a:pt x="580558" y="559683"/>
                </a:lnTo>
                <a:lnTo>
                  <a:pt x="580558" y="575928"/>
                </a:lnTo>
                <a:lnTo>
                  <a:pt x="577398" y="583565"/>
                </a:lnTo>
                <a:lnTo>
                  <a:pt x="533417" y="627546"/>
                </a:lnTo>
                <a:lnTo>
                  <a:pt x="523367" y="634212"/>
                </a:lnTo>
                <a:lnTo>
                  <a:pt x="511922" y="636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57186" y="0"/>
            <a:ext cx="3994785" cy="3868420"/>
          </a:xfrm>
          <a:custGeom>
            <a:avLst/>
            <a:gdLst/>
            <a:ahLst/>
            <a:cxnLst/>
            <a:rect l="l" t="t" r="r" b="b"/>
            <a:pathLst>
              <a:path w="3994784" h="3868420">
                <a:moveTo>
                  <a:pt x="3994475" y="2858142"/>
                </a:moveTo>
                <a:lnTo>
                  <a:pt x="2282708" y="3868273"/>
                </a:lnTo>
                <a:lnTo>
                  <a:pt x="0" y="0"/>
                </a:lnTo>
                <a:lnTo>
                  <a:pt x="2307856" y="0"/>
                </a:lnTo>
                <a:lnTo>
                  <a:pt x="3994475" y="2858142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096741" y="1496033"/>
            <a:ext cx="7409180" cy="8791575"/>
          </a:xfrm>
          <a:custGeom>
            <a:avLst/>
            <a:gdLst/>
            <a:ahLst/>
            <a:cxnLst/>
            <a:rect l="l" t="t" r="r" b="b"/>
            <a:pathLst>
              <a:path w="7409180" h="8791575">
                <a:moveTo>
                  <a:pt x="7409104" y="3708400"/>
                </a:moveTo>
                <a:lnTo>
                  <a:pt x="7408799" y="3657600"/>
                </a:lnTo>
                <a:lnTo>
                  <a:pt x="7407872" y="3606800"/>
                </a:lnTo>
                <a:lnTo>
                  <a:pt x="7406348" y="3556000"/>
                </a:lnTo>
                <a:lnTo>
                  <a:pt x="7404201" y="3517900"/>
                </a:lnTo>
                <a:lnTo>
                  <a:pt x="7401471" y="3467100"/>
                </a:lnTo>
                <a:lnTo>
                  <a:pt x="7398131" y="3416300"/>
                </a:lnTo>
                <a:lnTo>
                  <a:pt x="7394194" y="3365500"/>
                </a:lnTo>
                <a:lnTo>
                  <a:pt x="7389673" y="3327400"/>
                </a:lnTo>
                <a:lnTo>
                  <a:pt x="7384567" y="3276600"/>
                </a:lnTo>
                <a:lnTo>
                  <a:pt x="7378878" y="3225800"/>
                </a:lnTo>
                <a:lnTo>
                  <a:pt x="7372604" y="3187700"/>
                </a:lnTo>
                <a:lnTo>
                  <a:pt x="7365746" y="3136900"/>
                </a:lnTo>
                <a:lnTo>
                  <a:pt x="7358329" y="3086100"/>
                </a:lnTo>
                <a:lnTo>
                  <a:pt x="7350341" y="3048000"/>
                </a:lnTo>
                <a:lnTo>
                  <a:pt x="7341781" y="2997200"/>
                </a:lnTo>
                <a:lnTo>
                  <a:pt x="7332662" y="2959100"/>
                </a:lnTo>
                <a:lnTo>
                  <a:pt x="7322998" y="2908300"/>
                </a:lnTo>
                <a:lnTo>
                  <a:pt x="7312761" y="2857500"/>
                </a:lnTo>
                <a:lnTo>
                  <a:pt x="7301992" y="2819400"/>
                </a:lnTo>
                <a:lnTo>
                  <a:pt x="7290663" y="2768600"/>
                </a:lnTo>
                <a:lnTo>
                  <a:pt x="7278802" y="2730500"/>
                </a:lnTo>
                <a:lnTo>
                  <a:pt x="7266394" y="2679700"/>
                </a:lnTo>
                <a:lnTo>
                  <a:pt x="7253452" y="2641600"/>
                </a:lnTo>
                <a:lnTo>
                  <a:pt x="7239990" y="2590800"/>
                </a:lnTo>
                <a:lnTo>
                  <a:pt x="7225982" y="2552700"/>
                </a:lnTo>
                <a:lnTo>
                  <a:pt x="7211466" y="2514600"/>
                </a:lnTo>
                <a:lnTo>
                  <a:pt x="7196417" y="2463800"/>
                </a:lnTo>
                <a:lnTo>
                  <a:pt x="7180859" y="2425700"/>
                </a:lnTo>
                <a:lnTo>
                  <a:pt x="7164794" y="2374900"/>
                </a:lnTo>
                <a:lnTo>
                  <a:pt x="7148208" y="2336800"/>
                </a:lnTo>
                <a:lnTo>
                  <a:pt x="7131126" y="2298700"/>
                </a:lnTo>
                <a:lnTo>
                  <a:pt x="7113537" y="2247900"/>
                </a:lnTo>
                <a:lnTo>
                  <a:pt x="7095452" y="2209800"/>
                </a:lnTo>
                <a:lnTo>
                  <a:pt x="7076872" y="2171700"/>
                </a:lnTo>
                <a:lnTo>
                  <a:pt x="7057796" y="2133600"/>
                </a:lnTo>
                <a:lnTo>
                  <a:pt x="7038238" y="2082800"/>
                </a:lnTo>
                <a:lnTo>
                  <a:pt x="7018198" y="2044700"/>
                </a:lnTo>
                <a:lnTo>
                  <a:pt x="6997687" y="2006600"/>
                </a:lnTo>
                <a:lnTo>
                  <a:pt x="6976694" y="1968500"/>
                </a:lnTo>
                <a:lnTo>
                  <a:pt x="6955218" y="1930400"/>
                </a:lnTo>
                <a:lnTo>
                  <a:pt x="6933285" y="1892300"/>
                </a:lnTo>
                <a:lnTo>
                  <a:pt x="6910895" y="1854200"/>
                </a:lnTo>
                <a:lnTo>
                  <a:pt x="6888035" y="1816100"/>
                </a:lnTo>
                <a:lnTo>
                  <a:pt x="6864718" y="1778000"/>
                </a:lnTo>
                <a:lnTo>
                  <a:pt x="6840944" y="1727200"/>
                </a:lnTo>
                <a:lnTo>
                  <a:pt x="6816725" y="1701800"/>
                </a:lnTo>
                <a:lnTo>
                  <a:pt x="6792061" y="1663700"/>
                </a:lnTo>
                <a:lnTo>
                  <a:pt x="6766954" y="1625600"/>
                </a:lnTo>
                <a:lnTo>
                  <a:pt x="6741414" y="1587500"/>
                </a:lnTo>
                <a:lnTo>
                  <a:pt x="6715430" y="1549400"/>
                </a:lnTo>
                <a:lnTo>
                  <a:pt x="6689026" y="1511300"/>
                </a:lnTo>
                <a:lnTo>
                  <a:pt x="6662179" y="1473200"/>
                </a:lnTo>
                <a:lnTo>
                  <a:pt x="6634924" y="1435100"/>
                </a:lnTo>
                <a:lnTo>
                  <a:pt x="6607238" y="1409700"/>
                </a:lnTo>
                <a:lnTo>
                  <a:pt x="6579146" y="1371600"/>
                </a:lnTo>
                <a:lnTo>
                  <a:pt x="6550634" y="1333500"/>
                </a:lnTo>
                <a:lnTo>
                  <a:pt x="6521717" y="1295400"/>
                </a:lnTo>
                <a:lnTo>
                  <a:pt x="6492405" y="1270000"/>
                </a:lnTo>
                <a:lnTo>
                  <a:pt x="6462674" y="1231900"/>
                </a:lnTo>
                <a:lnTo>
                  <a:pt x="6432563" y="1193800"/>
                </a:lnTo>
                <a:lnTo>
                  <a:pt x="6402044" y="1168400"/>
                </a:lnTo>
                <a:lnTo>
                  <a:pt x="6371145" y="1130300"/>
                </a:lnTo>
                <a:lnTo>
                  <a:pt x="6339853" y="1104900"/>
                </a:lnTo>
                <a:lnTo>
                  <a:pt x="6308179" y="1066800"/>
                </a:lnTo>
                <a:lnTo>
                  <a:pt x="6276124" y="1041400"/>
                </a:lnTo>
                <a:lnTo>
                  <a:pt x="6243701" y="1003300"/>
                </a:lnTo>
                <a:lnTo>
                  <a:pt x="6177737" y="952500"/>
                </a:lnTo>
                <a:lnTo>
                  <a:pt x="6144209" y="914400"/>
                </a:lnTo>
                <a:lnTo>
                  <a:pt x="6076086" y="863600"/>
                </a:lnTo>
                <a:lnTo>
                  <a:pt x="6041479" y="825500"/>
                </a:lnTo>
                <a:lnTo>
                  <a:pt x="5971248" y="774700"/>
                </a:lnTo>
                <a:lnTo>
                  <a:pt x="5863336" y="698500"/>
                </a:lnTo>
                <a:lnTo>
                  <a:pt x="5752465" y="622300"/>
                </a:lnTo>
                <a:lnTo>
                  <a:pt x="5638711" y="546100"/>
                </a:lnTo>
                <a:lnTo>
                  <a:pt x="5561330" y="495300"/>
                </a:lnTo>
                <a:lnTo>
                  <a:pt x="5522188" y="482600"/>
                </a:lnTo>
                <a:lnTo>
                  <a:pt x="5443017" y="431800"/>
                </a:lnTo>
                <a:lnTo>
                  <a:pt x="5402986" y="419100"/>
                </a:lnTo>
                <a:lnTo>
                  <a:pt x="5322087" y="368300"/>
                </a:lnTo>
                <a:lnTo>
                  <a:pt x="5281219" y="355600"/>
                </a:lnTo>
                <a:lnTo>
                  <a:pt x="5240083" y="330200"/>
                </a:lnTo>
                <a:lnTo>
                  <a:pt x="5198669" y="317500"/>
                </a:lnTo>
                <a:lnTo>
                  <a:pt x="5156987" y="292100"/>
                </a:lnTo>
                <a:lnTo>
                  <a:pt x="5072837" y="266700"/>
                </a:lnTo>
                <a:lnTo>
                  <a:pt x="5030381" y="241300"/>
                </a:lnTo>
                <a:lnTo>
                  <a:pt x="4858067" y="190500"/>
                </a:lnTo>
                <a:lnTo>
                  <a:pt x="4814379" y="165100"/>
                </a:lnTo>
                <a:lnTo>
                  <a:pt x="4637367" y="114300"/>
                </a:lnTo>
                <a:lnTo>
                  <a:pt x="4592548" y="114300"/>
                </a:lnTo>
                <a:lnTo>
                  <a:pt x="4411192" y="63500"/>
                </a:lnTo>
                <a:lnTo>
                  <a:pt x="4365345" y="63500"/>
                </a:lnTo>
                <a:lnTo>
                  <a:pt x="4319295" y="50800"/>
                </a:lnTo>
                <a:lnTo>
                  <a:pt x="4273054" y="50800"/>
                </a:lnTo>
                <a:lnTo>
                  <a:pt x="4180027" y="25400"/>
                </a:lnTo>
                <a:lnTo>
                  <a:pt x="4086263" y="25400"/>
                </a:lnTo>
                <a:lnTo>
                  <a:pt x="4039120" y="12700"/>
                </a:lnTo>
                <a:lnTo>
                  <a:pt x="3944315" y="12700"/>
                </a:lnTo>
                <a:lnTo>
                  <a:pt x="3896677" y="0"/>
                </a:lnTo>
                <a:lnTo>
                  <a:pt x="3512426" y="0"/>
                </a:lnTo>
                <a:lnTo>
                  <a:pt x="3464776" y="12700"/>
                </a:lnTo>
                <a:lnTo>
                  <a:pt x="3369983" y="12700"/>
                </a:lnTo>
                <a:lnTo>
                  <a:pt x="3322840" y="25400"/>
                </a:lnTo>
                <a:lnTo>
                  <a:pt x="3229076" y="25400"/>
                </a:lnTo>
                <a:lnTo>
                  <a:pt x="3136036" y="50800"/>
                </a:lnTo>
                <a:lnTo>
                  <a:pt x="3089795" y="50800"/>
                </a:lnTo>
                <a:lnTo>
                  <a:pt x="3043758" y="63500"/>
                </a:lnTo>
                <a:lnTo>
                  <a:pt x="2997911" y="63500"/>
                </a:lnTo>
                <a:lnTo>
                  <a:pt x="2816542" y="114300"/>
                </a:lnTo>
                <a:lnTo>
                  <a:pt x="2771737" y="114300"/>
                </a:lnTo>
                <a:lnTo>
                  <a:pt x="2594711" y="165100"/>
                </a:lnTo>
                <a:lnTo>
                  <a:pt x="2551036" y="190500"/>
                </a:lnTo>
                <a:lnTo>
                  <a:pt x="2378710" y="241300"/>
                </a:lnTo>
                <a:lnTo>
                  <a:pt x="2336254" y="266700"/>
                </a:lnTo>
                <a:lnTo>
                  <a:pt x="2252103" y="292100"/>
                </a:lnTo>
                <a:lnTo>
                  <a:pt x="2210435" y="317500"/>
                </a:lnTo>
                <a:lnTo>
                  <a:pt x="2169020" y="330200"/>
                </a:lnTo>
                <a:lnTo>
                  <a:pt x="2127872" y="355600"/>
                </a:lnTo>
                <a:lnTo>
                  <a:pt x="2087003" y="368300"/>
                </a:lnTo>
                <a:lnTo>
                  <a:pt x="2006104" y="419100"/>
                </a:lnTo>
                <a:lnTo>
                  <a:pt x="1966087" y="431800"/>
                </a:lnTo>
                <a:lnTo>
                  <a:pt x="1886915" y="482600"/>
                </a:lnTo>
                <a:lnTo>
                  <a:pt x="1847773" y="495300"/>
                </a:lnTo>
                <a:lnTo>
                  <a:pt x="1770392" y="546100"/>
                </a:lnTo>
                <a:lnTo>
                  <a:pt x="1656638" y="622300"/>
                </a:lnTo>
                <a:lnTo>
                  <a:pt x="1545755" y="698500"/>
                </a:lnTo>
                <a:lnTo>
                  <a:pt x="1437855" y="774700"/>
                </a:lnTo>
                <a:lnTo>
                  <a:pt x="1367612" y="825500"/>
                </a:lnTo>
                <a:lnTo>
                  <a:pt x="1333017" y="863600"/>
                </a:lnTo>
                <a:lnTo>
                  <a:pt x="1264881" y="914400"/>
                </a:lnTo>
                <a:lnTo>
                  <a:pt x="1231353" y="952500"/>
                </a:lnTo>
                <a:lnTo>
                  <a:pt x="1165390" y="1003300"/>
                </a:lnTo>
                <a:lnTo>
                  <a:pt x="1132967" y="1041400"/>
                </a:lnTo>
                <a:lnTo>
                  <a:pt x="1100912" y="1066800"/>
                </a:lnTo>
                <a:lnTo>
                  <a:pt x="1069251" y="1104900"/>
                </a:lnTo>
                <a:lnTo>
                  <a:pt x="1037958" y="1130300"/>
                </a:lnTo>
                <a:lnTo>
                  <a:pt x="1007059" y="1168400"/>
                </a:lnTo>
                <a:lnTo>
                  <a:pt x="976541" y="1193800"/>
                </a:lnTo>
                <a:lnTo>
                  <a:pt x="946416" y="1231900"/>
                </a:lnTo>
                <a:lnTo>
                  <a:pt x="916698" y="1270000"/>
                </a:lnTo>
                <a:lnTo>
                  <a:pt x="887374" y="1295400"/>
                </a:lnTo>
                <a:lnTo>
                  <a:pt x="858456" y="1333500"/>
                </a:lnTo>
                <a:lnTo>
                  <a:pt x="829945" y="1371600"/>
                </a:lnTo>
                <a:lnTo>
                  <a:pt x="801852" y="1409700"/>
                </a:lnTo>
                <a:lnTo>
                  <a:pt x="774179" y="1435100"/>
                </a:lnTo>
                <a:lnTo>
                  <a:pt x="746912" y="1473200"/>
                </a:lnTo>
                <a:lnTo>
                  <a:pt x="720077" y="1511300"/>
                </a:lnTo>
                <a:lnTo>
                  <a:pt x="693661" y="1549400"/>
                </a:lnTo>
                <a:lnTo>
                  <a:pt x="667689" y="1587500"/>
                </a:lnTo>
                <a:lnTo>
                  <a:pt x="642137" y="1625600"/>
                </a:lnTo>
                <a:lnTo>
                  <a:pt x="617042" y="1663700"/>
                </a:lnTo>
                <a:lnTo>
                  <a:pt x="592366" y="1701800"/>
                </a:lnTo>
                <a:lnTo>
                  <a:pt x="568147" y="1727200"/>
                </a:lnTo>
                <a:lnTo>
                  <a:pt x="544385" y="1778000"/>
                </a:lnTo>
                <a:lnTo>
                  <a:pt x="521068" y="1816100"/>
                </a:lnTo>
                <a:lnTo>
                  <a:pt x="498208" y="1854200"/>
                </a:lnTo>
                <a:lnTo>
                  <a:pt x="475805" y="1892300"/>
                </a:lnTo>
                <a:lnTo>
                  <a:pt x="453872" y="1930400"/>
                </a:lnTo>
                <a:lnTo>
                  <a:pt x="432409" y="1968500"/>
                </a:lnTo>
                <a:lnTo>
                  <a:pt x="411416" y="2006600"/>
                </a:lnTo>
                <a:lnTo>
                  <a:pt x="390893" y="2044700"/>
                </a:lnTo>
                <a:lnTo>
                  <a:pt x="370852" y="2082800"/>
                </a:lnTo>
                <a:lnTo>
                  <a:pt x="351294" y="2133600"/>
                </a:lnTo>
                <a:lnTo>
                  <a:pt x="332232" y="2171700"/>
                </a:lnTo>
                <a:lnTo>
                  <a:pt x="313651" y="2209800"/>
                </a:lnTo>
                <a:lnTo>
                  <a:pt x="295567" y="2247900"/>
                </a:lnTo>
                <a:lnTo>
                  <a:pt x="277977" y="2298700"/>
                </a:lnTo>
                <a:lnTo>
                  <a:pt x="260883" y="2336800"/>
                </a:lnTo>
                <a:lnTo>
                  <a:pt x="244309" y="2374900"/>
                </a:lnTo>
                <a:lnTo>
                  <a:pt x="228231" y="2425700"/>
                </a:lnTo>
                <a:lnTo>
                  <a:pt x="212674" y="2463800"/>
                </a:lnTo>
                <a:lnTo>
                  <a:pt x="197637" y="2514600"/>
                </a:lnTo>
                <a:lnTo>
                  <a:pt x="183108" y="2552700"/>
                </a:lnTo>
                <a:lnTo>
                  <a:pt x="169113" y="2590800"/>
                </a:lnTo>
                <a:lnTo>
                  <a:pt x="155638" y="2641600"/>
                </a:lnTo>
                <a:lnTo>
                  <a:pt x="142697" y="2679700"/>
                </a:lnTo>
                <a:lnTo>
                  <a:pt x="130302" y="2730500"/>
                </a:lnTo>
                <a:lnTo>
                  <a:pt x="118427" y="2768600"/>
                </a:lnTo>
                <a:lnTo>
                  <a:pt x="107111" y="2819400"/>
                </a:lnTo>
                <a:lnTo>
                  <a:pt x="96329" y="2857500"/>
                </a:lnTo>
                <a:lnTo>
                  <a:pt x="86106" y="2908300"/>
                </a:lnTo>
                <a:lnTo>
                  <a:pt x="76428" y="2959100"/>
                </a:lnTo>
                <a:lnTo>
                  <a:pt x="67310" y="2997200"/>
                </a:lnTo>
                <a:lnTo>
                  <a:pt x="58762" y="3048000"/>
                </a:lnTo>
                <a:lnTo>
                  <a:pt x="50774" y="3086100"/>
                </a:lnTo>
                <a:lnTo>
                  <a:pt x="43345" y="3136900"/>
                </a:lnTo>
                <a:lnTo>
                  <a:pt x="36499" y="3187700"/>
                </a:lnTo>
                <a:lnTo>
                  <a:pt x="30226" y="3225800"/>
                </a:lnTo>
                <a:lnTo>
                  <a:pt x="24536" y="3276600"/>
                </a:lnTo>
                <a:lnTo>
                  <a:pt x="19418" y="3327400"/>
                </a:lnTo>
                <a:lnTo>
                  <a:pt x="14897" y="3365500"/>
                </a:lnTo>
                <a:lnTo>
                  <a:pt x="10972" y="3416300"/>
                </a:lnTo>
                <a:lnTo>
                  <a:pt x="7632" y="3467100"/>
                </a:lnTo>
                <a:lnTo>
                  <a:pt x="4889" y="3517900"/>
                </a:lnTo>
                <a:lnTo>
                  <a:pt x="2755" y="3556000"/>
                </a:lnTo>
                <a:lnTo>
                  <a:pt x="1231" y="3606800"/>
                </a:lnTo>
                <a:lnTo>
                  <a:pt x="304" y="3657600"/>
                </a:lnTo>
                <a:lnTo>
                  <a:pt x="0" y="3708400"/>
                </a:lnTo>
                <a:lnTo>
                  <a:pt x="304" y="3759200"/>
                </a:lnTo>
                <a:lnTo>
                  <a:pt x="1231" y="3797300"/>
                </a:lnTo>
                <a:lnTo>
                  <a:pt x="2755" y="3848100"/>
                </a:lnTo>
                <a:lnTo>
                  <a:pt x="4889" y="3898900"/>
                </a:lnTo>
                <a:lnTo>
                  <a:pt x="7632" y="3949700"/>
                </a:lnTo>
                <a:lnTo>
                  <a:pt x="10972" y="3987800"/>
                </a:lnTo>
                <a:lnTo>
                  <a:pt x="14897" y="4038600"/>
                </a:lnTo>
                <a:lnTo>
                  <a:pt x="19418" y="4089400"/>
                </a:lnTo>
                <a:lnTo>
                  <a:pt x="24536" y="4140200"/>
                </a:lnTo>
                <a:lnTo>
                  <a:pt x="30226" y="4178300"/>
                </a:lnTo>
                <a:lnTo>
                  <a:pt x="36499" y="4229100"/>
                </a:lnTo>
                <a:lnTo>
                  <a:pt x="43345" y="4279900"/>
                </a:lnTo>
                <a:lnTo>
                  <a:pt x="50774" y="4318000"/>
                </a:lnTo>
                <a:lnTo>
                  <a:pt x="58762" y="4368800"/>
                </a:lnTo>
                <a:lnTo>
                  <a:pt x="67310" y="4406900"/>
                </a:lnTo>
                <a:lnTo>
                  <a:pt x="76428" y="4457700"/>
                </a:lnTo>
                <a:lnTo>
                  <a:pt x="86106" y="4508500"/>
                </a:lnTo>
                <a:lnTo>
                  <a:pt x="96329" y="4546600"/>
                </a:lnTo>
                <a:lnTo>
                  <a:pt x="107111" y="4597400"/>
                </a:lnTo>
                <a:lnTo>
                  <a:pt x="118427" y="4635500"/>
                </a:lnTo>
                <a:lnTo>
                  <a:pt x="130302" y="4686300"/>
                </a:lnTo>
                <a:lnTo>
                  <a:pt x="142697" y="4724400"/>
                </a:lnTo>
                <a:lnTo>
                  <a:pt x="155638" y="4775200"/>
                </a:lnTo>
                <a:lnTo>
                  <a:pt x="169113" y="4813300"/>
                </a:lnTo>
                <a:lnTo>
                  <a:pt x="183108" y="4864100"/>
                </a:lnTo>
                <a:lnTo>
                  <a:pt x="197637" y="4902200"/>
                </a:lnTo>
                <a:lnTo>
                  <a:pt x="212674" y="4940300"/>
                </a:lnTo>
                <a:lnTo>
                  <a:pt x="228231" y="4991100"/>
                </a:lnTo>
                <a:lnTo>
                  <a:pt x="244309" y="5029200"/>
                </a:lnTo>
                <a:lnTo>
                  <a:pt x="260883" y="5080000"/>
                </a:lnTo>
                <a:lnTo>
                  <a:pt x="277977" y="5118100"/>
                </a:lnTo>
                <a:lnTo>
                  <a:pt x="295567" y="5156200"/>
                </a:lnTo>
                <a:lnTo>
                  <a:pt x="313651" y="5194300"/>
                </a:lnTo>
                <a:lnTo>
                  <a:pt x="332232" y="5245100"/>
                </a:lnTo>
                <a:lnTo>
                  <a:pt x="351294" y="5283200"/>
                </a:lnTo>
                <a:lnTo>
                  <a:pt x="370852" y="5321300"/>
                </a:lnTo>
                <a:lnTo>
                  <a:pt x="390893" y="5359400"/>
                </a:lnTo>
                <a:lnTo>
                  <a:pt x="411416" y="5410200"/>
                </a:lnTo>
                <a:lnTo>
                  <a:pt x="432409" y="5448300"/>
                </a:lnTo>
                <a:lnTo>
                  <a:pt x="453872" y="5486400"/>
                </a:lnTo>
                <a:lnTo>
                  <a:pt x="475805" y="5524500"/>
                </a:lnTo>
                <a:lnTo>
                  <a:pt x="498208" y="5562600"/>
                </a:lnTo>
                <a:lnTo>
                  <a:pt x="521068" y="5600700"/>
                </a:lnTo>
                <a:lnTo>
                  <a:pt x="544385" y="5638800"/>
                </a:lnTo>
                <a:lnTo>
                  <a:pt x="568147" y="5676900"/>
                </a:lnTo>
                <a:lnTo>
                  <a:pt x="592366" y="5715000"/>
                </a:lnTo>
                <a:lnTo>
                  <a:pt x="617042" y="5753100"/>
                </a:lnTo>
                <a:lnTo>
                  <a:pt x="642137" y="5791200"/>
                </a:lnTo>
                <a:lnTo>
                  <a:pt x="667689" y="5829300"/>
                </a:lnTo>
                <a:lnTo>
                  <a:pt x="693661" y="5867400"/>
                </a:lnTo>
                <a:lnTo>
                  <a:pt x="720077" y="5905500"/>
                </a:lnTo>
                <a:lnTo>
                  <a:pt x="746912" y="5930900"/>
                </a:lnTo>
                <a:lnTo>
                  <a:pt x="774179" y="5969000"/>
                </a:lnTo>
                <a:lnTo>
                  <a:pt x="801852" y="6007100"/>
                </a:lnTo>
                <a:lnTo>
                  <a:pt x="829945" y="6045200"/>
                </a:lnTo>
                <a:lnTo>
                  <a:pt x="858456" y="6083300"/>
                </a:lnTo>
                <a:lnTo>
                  <a:pt x="882129" y="6104115"/>
                </a:lnTo>
                <a:lnTo>
                  <a:pt x="2467686" y="8790965"/>
                </a:lnTo>
                <a:lnTo>
                  <a:pt x="4775543" y="8790965"/>
                </a:lnTo>
                <a:lnTo>
                  <a:pt x="3957129" y="7404100"/>
                </a:lnTo>
                <a:lnTo>
                  <a:pt x="3991800" y="7404100"/>
                </a:lnTo>
                <a:lnTo>
                  <a:pt x="4039120" y="7391400"/>
                </a:lnTo>
                <a:lnTo>
                  <a:pt x="4133227" y="7391400"/>
                </a:lnTo>
                <a:lnTo>
                  <a:pt x="4180027" y="7378700"/>
                </a:lnTo>
                <a:lnTo>
                  <a:pt x="4226636" y="7378700"/>
                </a:lnTo>
                <a:lnTo>
                  <a:pt x="4273054" y="7366000"/>
                </a:lnTo>
                <a:lnTo>
                  <a:pt x="4319295" y="7366000"/>
                </a:lnTo>
                <a:lnTo>
                  <a:pt x="4456836" y="7327900"/>
                </a:lnTo>
                <a:lnTo>
                  <a:pt x="4502289" y="7327900"/>
                </a:lnTo>
                <a:lnTo>
                  <a:pt x="4987671" y="7188200"/>
                </a:lnTo>
                <a:lnTo>
                  <a:pt x="5030381" y="7162800"/>
                </a:lnTo>
                <a:lnTo>
                  <a:pt x="5115052" y="7137400"/>
                </a:lnTo>
                <a:lnTo>
                  <a:pt x="5156987" y="7112000"/>
                </a:lnTo>
                <a:lnTo>
                  <a:pt x="5198669" y="7099300"/>
                </a:lnTo>
                <a:lnTo>
                  <a:pt x="5240083" y="7073900"/>
                </a:lnTo>
                <a:lnTo>
                  <a:pt x="5281219" y="7061200"/>
                </a:lnTo>
                <a:lnTo>
                  <a:pt x="5322087" y="7035800"/>
                </a:lnTo>
                <a:lnTo>
                  <a:pt x="5362676" y="7023100"/>
                </a:lnTo>
                <a:lnTo>
                  <a:pt x="5443017" y="6972300"/>
                </a:lnTo>
                <a:lnTo>
                  <a:pt x="5482742" y="6959600"/>
                </a:lnTo>
                <a:lnTo>
                  <a:pt x="5600166" y="6883400"/>
                </a:lnTo>
                <a:lnTo>
                  <a:pt x="5638711" y="6870700"/>
                </a:lnTo>
                <a:lnTo>
                  <a:pt x="5752465" y="6794500"/>
                </a:lnTo>
                <a:lnTo>
                  <a:pt x="5863336" y="6718300"/>
                </a:lnTo>
                <a:lnTo>
                  <a:pt x="5971248" y="6642100"/>
                </a:lnTo>
                <a:lnTo>
                  <a:pt x="6006541" y="6604000"/>
                </a:lnTo>
                <a:lnTo>
                  <a:pt x="6076086" y="6553200"/>
                </a:lnTo>
                <a:lnTo>
                  <a:pt x="6110325" y="6527800"/>
                </a:lnTo>
                <a:lnTo>
                  <a:pt x="6144209" y="6489700"/>
                </a:lnTo>
                <a:lnTo>
                  <a:pt x="6210909" y="6438900"/>
                </a:lnTo>
                <a:lnTo>
                  <a:pt x="6243701" y="6400800"/>
                </a:lnTo>
                <a:lnTo>
                  <a:pt x="6276124" y="6375400"/>
                </a:lnTo>
                <a:lnTo>
                  <a:pt x="6308179" y="6337300"/>
                </a:lnTo>
                <a:lnTo>
                  <a:pt x="6339853" y="6311900"/>
                </a:lnTo>
                <a:lnTo>
                  <a:pt x="6371145" y="6273800"/>
                </a:lnTo>
                <a:lnTo>
                  <a:pt x="6402044" y="6248400"/>
                </a:lnTo>
                <a:lnTo>
                  <a:pt x="6432563" y="6210300"/>
                </a:lnTo>
                <a:lnTo>
                  <a:pt x="6462674" y="6184900"/>
                </a:lnTo>
                <a:lnTo>
                  <a:pt x="6492405" y="6146800"/>
                </a:lnTo>
                <a:lnTo>
                  <a:pt x="6521717" y="6108700"/>
                </a:lnTo>
                <a:lnTo>
                  <a:pt x="6550634" y="6083300"/>
                </a:lnTo>
                <a:lnTo>
                  <a:pt x="6579146" y="6045200"/>
                </a:lnTo>
                <a:lnTo>
                  <a:pt x="6607238" y="6007100"/>
                </a:lnTo>
                <a:lnTo>
                  <a:pt x="6634924" y="5969000"/>
                </a:lnTo>
                <a:lnTo>
                  <a:pt x="6662179" y="5930900"/>
                </a:lnTo>
                <a:lnTo>
                  <a:pt x="6689026" y="5905500"/>
                </a:lnTo>
                <a:lnTo>
                  <a:pt x="6715430" y="5867400"/>
                </a:lnTo>
                <a:lnTo>
                  <a:pt x="6741414" y="5829300"/>
                </a:lnTo>
                <a:lnTo>
                  <a:pt x="6766954" y="5791200"/>
                </a:lnTo>
                <a:lnTo>
                  <a:pt x="6792061" y="5753100"/>
                </a:lnTo>
                <a:lnTo>
                  <a:pt x="6816725" y="5715000"/>
                </a:lnTo>
                <a:lnTo>
                  <a:pt x="6840944" y="5676900"/>
                </a:lnTo>
                <a:lnTo>
                  <a:pt x="6864718" y="5638800"/>
                </a:lnTo>
                <a:lnTo>
                  <a:pt x="6888035" y="5600700"/>
                </a:lnTo>
                <a:lnTo>
                  <a:pt x="6910895" y="5562600"/>
                </a:lnTo>
                <a:lnTo>
                  <a:pt x="6933285" y="5524500"/>
                </a:lnTo>
                <a:lnTo>
                  <a:pt x="6955218" y="5486400"/>
                </a:lnTo>
                <a:lnTo>
                  <a:pt x="6976694" y="5448300"/>
                </a:lnTo>
                <a:lnTo>
                  <a:pt x="6997687" y="5410200"/>
                </a:lnTo>
                <a:lnTo>
                  <a:pt x="7018198" y="5359400"/>
                </a:lnTo>
                <a:lnTo>
                  <a:pt x="7038238" y="5321300"/>
                </a:lnTo>
                <a:lnTo>
                  <a:pt x="7057796" y="5283200"/>
                </a:lnTo>
                <a:lnTo>
                  <a:pt x="7076872" y="5245100"/>
                </a:lnTo>
                <a:lnTo>
                  <a:pt x="7095452" y="5194300"/>
                </a:lnTo>
                <a:lnTo>
                  <a:pt x="7113537" y="5156200"/>
                </a:lnTo>
                <a:lnTo>
                  <a:pt x="7131126" y="5118100"/>
                </a:lnTo>
                <a:lnTo>
                  <a:pt x="7148208" y="5080000"/>
                </a:lnTo>
                <a:lnTo>
                  <a:pt x="7164794" y="5029200"/>
                </a:lnTo>
                <a:lnTo>
                  <a:pt x="7180859" y="4991100"/>
                </a:lnTo>
                <a:lnTo>
                  <a:pt x="7196417" y="4940300"/>
                </a:lnTo>
                <a:lnTo>
                  <a:pt x="7211466" y="4902200"/>
                </a:lnTo>
                <a:lnTo>
                  <a:pt x="7225982" y="4864100"/>
                </a:lnTo>
                <a:lnTo>
                  <a:pt x="7239990" y="4813300"/>
                </a:lnTo>
                <a:lnTo>
                  <a:pt x="7253452" y="4775200"/>
                </a:lnTo>
                <a:lnTo>
                  <a:pt x="7266394" y="4724400"/>
                </a:lnTo>
                <a:lnTo>
                  <a:pt x="7278802" y="4686300"/>
                </a:lnTo>
                <a:lnTo>
                  <a:pt x="7290663" y="4635500"/>
                </a:lnTo>
                <a:lnTo>
                  <a:pt x="7301992" y="4597400"/>
                </a:lnTo>
                <a:lnTo>
                  <a:pt x="7312761" y="4546600"/>
                </a:lnTo>
                <a:lnTo>
                  <a:pt x="7322998" y="4508500"/>
                </a:lnTo>
                <a:lnTo>
                  <a:pt x="7332662" y="4457700"/>
                </a:lnTo>
                <a:lnTo>
                  <a:pt x="7341781" y="4406900"/>
                </a:lnTo>
                <a:lnTo>
                  <a:pt x="7350341" y="4368800"/>
                </a:lnTo>
                <a:lnTo>
                  <a:pt x="7358329" y="4318000"/>
                </a:lnTo>
                <a:lnTo>
                  <a:pt x="7365746" y="4279900"/>
                </a:lnTo>
                <a:lnTo>
                  <a:pt x="7372604" y="4229100"/>
                </a:lnTo>
                <a:lnTo>
                  <a:pt x="7378878" y="4178300"/>
                </a:lnTo>
                <a:lnTo>
                  <a:pt x="7384567" y="4140200"/>
                </a:lnTo>
                <a:lnTo>
                  <a:pt x="7389673" y="4089400"/>
                </a:lnTo>
                <a:lnTo>
                  <a:pt x="7394194" y="4038600"/>
                </a:lnTo>
                <a:lnTo>
                  <a:pt x="7398131" y="3987800"/>
                </a:lnTo>
                <a:lnTo>
                  <a:pt x="7401471" y="3949700"/>
                </a:lnTo>
                <a:lnTo>
                  <a:pt x="7404201" y="3898900"/>
                </a:lnTo>
                <a:lnTo>
                  <a:pt x="7406348" y="3848100"/>
                </a:lnTo>
                <a:lnTo>
                  <a:pt x="7407872" y="3797300"/>
                </a:lnTo>
                <a:lnTo>
                  <a:pt x="7408799" y="3759200"/>
                </a:lnTo>
                <a:lnTo>
                  <a:pt x="7409104" y="3708400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646966" y="9102002"/>
            <a:ext cx="1557020" cy="1185545"/>
          </a:xfrm>
          <a:custGeom>
            <a:avLst/>
            <a:gdLst/>
            <a:ahLst/>
            <a:cxnLst/>
            <a:rect l="l" t="t" r="r" b="b"/>
            <a:pathLst>
              <a:path w="1557020" h="1185545">
                <a:moveTo>
                  <a:pt x="1556953" y="1184997"/>
                </a:moveTo>
                <a:lnTo>
                  <a:pt x="289049" y="1184997"/>
                </a:lnTo>
                <a:lnTo>
                  <a:pt x="75601" y="823287"/>
                </a:lnTo>
                <a:lnTo>
                  <a:pt x="53385" y="781697"/>
                </a:lnTo>
                <a:lnTo>
                  <a:pt x="35093" y="739084"/>
                </a:lnTo>
                <a:lnTo>
                  <a:pt x="20666" y="695672"/>
                </a:lnTo>
                <a:lnTo>
                  <a:pt x="10046" y="651686"/>
                </a:lnTo>
                <a:lnTo>
                  <a:pt x="3177" y="607350"/>
                </a:lnTo>
                <a:lnTo>
                  <a:pt x="0" y="562889"/>
                </a:lnTo>
                <a:lnTo>
                  <a:pt x="456" y="518527"/>
                </a:lnTo>
                <a:lnTo>
                  <a:pt x="4489" y="474488"/>
                </a:lnTo>
                <a:lnTo>
                  <a:pt x="12040" y="430997"/>
                </a:lnTo>
                <a:lnTo>
                  <a:pt x="23052" y="388279"/>
                </a:lnTo>
                <a:lnTo>
                  <a:pt x="37466" y="346557"/>
                </a:lnTo>
                <a:lnTo>
                  <a:pt x="55225" y="306057"/>
                </a:lnTo>
                <a:lnTo>
                  <a:pt x="76272" y="267002"/>
                </a:lnTo>
                <a:lnTo>
                  <a:pt x="100547" y="229617"/>
                </a:lnTo>
                <a:lnTo>
                  <a:pt x="127994" y="194127"/>
                </a:lnTo>
                <a:lnTo>
                  <a:pt x="158553" y="160756"/>
                </a:lnTo>
                <a:lnTo>
                  <a:pt x="192169" y="129728"/>
                </a:lnTo>
                <a:lnTo>
                  <a:pt x="228782" y="101268"/>
                </a:lnTo>
                <a:lnTo>
                  <a:pt x="268335" y="75601"/>
                </a:lnTo>
                <a:lnTo>
                  <a:pt x="309925" y="53385"/>
                </a:lnTo>
                <a:lnTo>
                  <a:pt x="352539" y="35093"/>
                </a:lnTo>
                <a:lnTo>
                  <a:pt x="395950" y="20666"/>
                </a:lnTo>
                <a:lnTo>
                  <a:pt x="439937" y="10046"/>
                </a:lnTo>
                <a:lnTo>
                  <a:pt x="484272" y="3177"/>
                </a:lnTo>
                <a:lnTo>
                  <a:pt x="528734" y="0"/>
                </a:lnTo>
                <a:lnTo>
                  <a:pt x="573096" y="456"/>
                </a:lnTo>
                <a:lnTo>
                  <a:pt x="617135" y="4489"/>
                </a:lnTo>
                <a:lnTo>
                  <a:pt x="660625" y="12040"/>
                </a:lnTo>
                <a:lnTo>
                  <a:pt x="703344" y="23052"/>
                </a:lnTo>
                <a:lnTo>
                  <a:pt x="745066" y="37466"/>
                </a:lnTo>
                <a:lnTo>
                  <a:pt x="785566" y="55226"/>
                </a:lnTo>
                <a:lnTo>
                  <a:pt x="824621" y="76272"/>
                </a:lnTo>
                <a:lnTo>
                  <a:pt x="862005" y="100547"/>
                </a:lnTo>
                <a:lnTo>
                  <a:pt x="897496" y="127994"/>
                </a:lnTo>
                <a:lnTo>
                  <a:pt x="930867" y="158554"/>
                </a:lnTo>
                <a:lnTo>
                  <a:pt x="961895" y="192169"/>
                </a:lnTo>
                <a:lnTo>
                  <a:pt x="990354" y="228783"/>
                </a:lnTo>
                <a:lnTo>
                  <a:pt x="1016022" y="268336"/>
                </a:lnTo>
                <a:lnTo>
                  <a:pt x="1556953" y="1184997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096120"/>
            <a:ext cx="1226820" cy="2774315"/>
          </a:xfrm>
          <a:custGeom>
            <a:avLst/>
            <a:gdLst/>
            <a:ahLst/>
            <a:cxnLst/>
            <a:rect l="l" t="t" r="r" b="b"/>
            <a:pathLst>
              <a:path w="1226820" h="2774315">
                <a:moveTo>
                  <a:pt x="988055" y="2679327"/>
                </a:moveTo>
                <a:lnTo>
                  <a:pt x="927368" y="2715139"/>
                </a:lnTo>
                <a:lnTo>
                  <a:pt x="874270" y="2739032"/>
                </a:lnTo>
                <a:lnTo>
                  <a:pt x="830858" y="2753459"/>
                </a:lnTo>
                <a:lnTo>
                  <a:pt x="786872" y="2764078"/>
                </a:lnTo>
                <a:lnTo>
                  <a:pt x="742536" y="2770947"/>
                </a:lnTo>
                <a:lnTo>
                  <a:pt x="698075" y="2774125"/>
                </a:lnTo>
                <a:lnTo>
                  <a:pt x="653713" y="2773668"/>
                </a:lnTo>
                <a:lnTo>
                  <a:pt x="609674" y="2769635"/>
                </a:lnTo>
                <a:lnTo>
                  <a:pt x="566184" y="2762084"/>
                </a:lnTo>
                <a:lnTo>
                  <a:pt x="523465" y="2751072"/>
                </a:lnTo>
                <a:lnTo>
                  <a:pt x="481744" y="2736658"/>
                </a:lnTo>
                <a:lnTo>
                  <a:pt x="441243" y="2718899"/>
                </a:lnTo>
                <a:lnTo>
                  <a:pt x="402189" y="2697852"/>
                </a:lnTo>
                <a:lnTo>
                  <a:pt x="364804" y="2673577"/>
                </a:lnTo>
                <a:lnTo>
                  <a:pt x="329314" y="2646131"/>
                </a:lnTo>
                <a:lnTo>
                  <a:pt x="295943" y="2615571"/>
                </a:lnTo>
                <a:lnTo>
                  <a:pt x="264915" y="2581955"/>
                </a:lnTo>
                <a:lnTo>
                  <a:pt x="236455" y="2545342"/>
                </a:lnTo>
                <a:lnTo>
                  <a:pt x="210787" y="2505789"/>
                </a:lnTo>
                <a:lnTo>
                  <a:pt x="0" y="2148588"/>
                </a:lnTo>
                <a:lnTo>
                  <a:pt x="0" y="0"/>
                </a:lnTo>
                <a:lnTo>
                  <a:pt x="1151209" y="1950836"/>
                </a:lnTo>
                <a:lnTo>
                  <a:pt x="1173424" y="1992427"/>
                </a:lnTo>
                <a:lnTo>
                  <a:pt x="1191716" y="2035040"/>
                </a:lnTo>
                <a:lnTo>
                  <a:pt x="1206143" y="2078452"/>
                </a:lnTo>
                <a:lnTo>
                  <a:pt x="1216763" y="2122438"/>
                </a:lnTo>
                <a:lnTo>
                  <a:pt x="1223632" y="2166774"/>
                </a:lnTo>
                <a:lnTo>
                  <a:pt x="1226810" y="2211235"/>
                </a:lnTo>
                <a:lnTo>
                  <a:pt x="1226353" y="2255597"/>
                </a:lnTo>
                <a:lnTo>
                  <a:pt x="1222320" y="2299636"/>
                </a:lnTo>
                <a:lnTo>
                  <a:pt x="1214769" y="2343127"/>
                </a:lnTo>
                <a:lnTo>
                  <a:pt x="1203757" y="2385845"/>
                </a:lnTo>
                <a:lnTo>
                  <a:pt x="1189343" y="2427567"/>
                </a:lnTo>
                <a:lnTo>
                  <a:pt x="1171584" y="2468067"/>
                </a:lnTo>
                <a:lnTo>
                  <a:pt x="1150537" y="2507122"/>
                </a:lnTo>
                <a:lnTo>
                  <a:pt x="1126262" y="2544507"/>
                </a:lnTo>
                <a:lnTo>
                  <a:pt x="1098816" y="2579997"/>
                </a:lnTo>
                <a:lnTo>
                  <a:pt x="1068256" y="2613368"/>
                </a:lnTo>
                <a:lnTo>
                  <a:pt x="1034640" y="2644396"/>
                </a:lnTo>
                <a:lnTo>
                  <a:pt x="998027" y="2672856"/>
                </a:lnTo>
                <a:lnTo>
                  <a:pt x="988055" y="2679327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0701" y="2165573"/>
            <a:ext cx="6081189" cy="60705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716770" y="2209100"/>
            <a:ext cx="7542530" cy="6027420"/>
          </a:xfrm>
          <a:custGeom>
            <a:avLst/>
            <a:gdLst/>
            <a:ahLst/>
            <a:cxnLst/>
            <a:rect l="l" t="t" r="r" b="b"/>
            <a:pathLst>
              <a:path w="7542530" h="6027420">
                <a:moveTo>
                  <a:pt x="2087854" y="1043927"/>
                </a:moveTo>
                <a:lnTo>
                  <a:pt x="2086775" y="996137"/>
                </a:lnTo>
                <a:lnTo>
                  <a:pt x="2083587" y="948905"/>
                </a:lnTo>
                <a:lnTo>
                  <a:pt x="2078316" y="902271"/>
                </a:lnTo>
                <a:lnTo>
                  <a:pt x="2071027" y="856284"/>
                </a:lnTo>
                <a:lnTo>
                  <a:pt x="2061768" y="810983"/>
                </a:lnTo>
                <a:lnTo>
                  <a:pt x="2050554" y="766406"/>
                </a:lnTo>
                <a:lnTo>
                  <a:pt x="2037473" y="722630"/>
                </a:lnTo>
                <a:lnTo>
                  <a:pt x="2022538" y="679665"/>
                </a:lnTo>
                <a:lnTo>
                  <a:pt x="2005812" y="637590"/>
                </a:lnTo>
                <a:lnTo>
                  <a:pt x="1987334" y="596417"/>
                </a:lnTo>
                <a:lnTo>
                  <a:pt x="1967153" y="556221"/>
                </a:lnTo>
                <a:lnTo>
                  <a:pt x="1945322" y="517042"/>
                </a:lnTo>
                <a:lnTo>
                  <a:pt x="1921878" y="478917"/>
                </a:lnTo>
                <a:lnTo>
                  <a:pt x="1896872" y="441883"/>
                </a:lnTo>
                <a:lnTo>
                  <a:pt x="1870341" y="406019"/>
                </a:lnTo>
                <a:lnTo>
                  <a:pt x="1842338" y="371335"/>
                </a:lnTo>
                <a:lnTo>
                  <a:pt x="1812899" y="337908"/>
                </a:lnTo>
                <a:lnTo>
                  <a:pt x="1782089" y="305765"/>
                </a:lnTo>
                <a:lnTo>
                  <a:pt x="1749945" y="274955"/>
                </a:lnTo>
                <a:lnTo>
                  <a:pt x="1716506" y="245516"/>
                </a:lnTo>
                <a:lnTo>
                  <a:pt x="1681835" y="217512"/>
                </a:lnTo>
                <a:lnTo>
                  <a:pt x="1645958" y="190982"/>
                </a:lnTo>
                <a:lnTo>
                  <a:pt x="1608937" y="165976"/>
                </a:lnTo>
                <a:lnTo>
                  <a:pt x="1570812" y="142532"/>
                </a:lnTo>
                <a:lnTo>
                  <a:pt x="1531632" y="120688"/>
                </a:lnTo>
                <a:lnTo>
                  <a:pt x="1491437" y="100520"/>
                </a:lnTo>
                <a:lnTo>
                  <a:pt x="1450263" y="82042"/>
                </a:lnTo>
                <a:lnTo>
                  <a:pt x="1408188" y="65316"/>
                </a:lnTo>
                <a:lnTo>
                  <a:pt x="1365224" y="50380"/>
                </a:lnTo>
                <a:lnTo>
                  <a:pt x="1321447" y="37287"/>
                </a:lnTo>
                <a:lnTo>
                  <a:pt x="1276870" y="26085"/>
                </a:lnTo>
                <a:lnTo>
                  <a:pt x="1231569" y="16827"/>
                </a:lnTo>
                <a:lnTo>
                  <a:pt x="1185583" y="9537"/>
                </a:lnTo>
                <a:lnTo>
                  <a:pt x="1138948" y="4267"/>
                </a:lnTo>
                <a:lnTo>
                  <a:pt x="1091704" y="1079"/>
                </a:lnTo>
                <a:lnTo>
                  <a:pt x="1043927" y="0"/>
                </a:lnTo>
                <a:lnTo>
                  <a:pt x="996137" y="1079"/>
                </a:lnTo>
                <a:lnTo>
                  <a:pt x="948905" y="4267"/>
                </a:lnTo>
                <a:lnTo>
                  <a:pt x="902271" y="9537"/>
                </a:lnTo>
                <a:lnTo>
                  <a:pt x="856272" y="16827"/>
                </a:lnTo>
                <a:lnTo>
                  <a:pt x="810971" y="26085"/>
                </a:lnTo>
                <a:lnTo>
                  <a:pt x="766406" y="37287"/>
                </a:lnTo>
                <a:lnTo>
                  <a:pt x="722617" y="50380"/>
                </a:lnTo>
                <a:lnTo>
                  <a:pt x="679665" y="65316"/>
                </a:lnTo>
                <a:lnTo>
                  <a:pt x="637578" y="82042"/>
                </a:lnTo>
                <a:lnTo>
                  <a:pt x="596417" y="100520"/>
                </a:lnTo>
                <a:lnTo>
                  <a:pt x="556221" y="120688"/>
                </a:lnTo>
                <a:lnTo>
                  <a:pt x="517029" y="142532"/>
                </a:lnTo>
                <a:lnTo>
                  <a:pt x="478904" y="165976"/>
                </a:lnTo>
                <a:lnTo>
                  <a:pt x="441883" y="190982"/>
                </a:lnTo>
                <a:lnTo>
                  <a:pt x="406019" y="217512"/>
                </a:lnTo>
                <a:lnTo>
                  <a:pt x="371335" y="245516"/>
                </a:lnTo>
                <a:lnTo>
                  <a:pt x="337908" y="274955"/>
                </a:lnTo>
                <a:lnTo>
                  <a:pt x="305752" y="305765"/>
                </a:lnTo>
                <a:lnTo>
                  <a:pt x="274942" y="337908"/>
                </a:lnTo>
                <a:lnTo>
                  <a:pt x="245516" y="371335"/>
                </a:lnTo>
                <a:lnTo>
                  <a:pt x="217512" y="406019"/>
                </a:lnTo>
                <a:lnTo>
                  <a:pt x="190982" y="441883"/>
                </a:lnTo>
                <a:lnTo>
                  <a:pt x="165976" y="478917"/>
                </a:lnTo>
                <a:lnTo>
                  <a:pt x="142532" y="517042"/>
                </a:lnTo>
                <a:lnTo>
                  <a:pt x="120688" y="556221"/>
                </a:lnTo>
                <a:lnTo>
                  <a:pt x="100507" y="596417"/>
                </a:lnTo>
                <a:lnTo>
                  <a:pt x="82042" y="637590"/>
                </a:lnTo>
                <a:lnTo>
                  <a:pt x="65316" y="679665"/>
                </a:lnTo>
                <a:lnTo>
                  <a:pt x="50380" y="722630"/>
                </a:lnTo>
                <a:lnTo>
                  <a:pt x="37287" y="766406"/>
                </a:lnTo>
                <a:lnTo>
                  <a:pt x="26085" y="810983"/>
                </a:lnTo>
                <a:lnTo>
                  <a:pt x="16814" y="856284"/>
                </a:lnTo>
                <a:lnTo>
                  <a:pt x="9525" y="902271"/>
                </a:lnTo>
                <a:lnTo>
                  <a:pt x="4267" y="948905"/>
                </a:lnTo>
                <a:lnTo>
                  <a:pt x="1079" y="996137"/>
                </a:lnTo>
                <a:lnTo>
                  <a:pt x="0" y="1043927"/>
                </a:lnTo>
                <a:lnTo>
                  <a:pt x="1079" y="1091717"/>
                </a:lnTo>
                <a:lnTo>
                  <a:pt x="4267" y="1138948"/>
                </a:lnTo>
                <a:lnTo>
                  <a:pt x="9525" y="1185583"/>
                </a:lnTo>
                <a:lnTo>
                  <a:pt x="16814" y="1231569"/>
                </a:lnTo>
                <a:lnTo>
                  <a:pt x="26085" y="1276883"/>
                </a:lnTo>
                <a:lnTo>
                  <a:pt x="37287" y="1321447"/>
                </a:lnTo>
                <a:lnTo>
                  <a:pt x="50380" y="1365224"/>
                </a:lnTo>
                <a:lnTo>
                  <a:pt x="65316" y="1408188"/>
                </a:lnTo>
                <a:lnTo>
                  <a:pt x="82042" y="1450276"/>
                </a:lnTo>
                <a:lnTo>
                  <a:pt x="100507" y="1491437"/>
                </a:lnTo>
                <a:lnTo>
                  <a:pt x="120688" y="1531632"/>
                </a:lnTo>
                <a:lnTo>
                  <a:pt x="142532" y="1570812"/>
                </a:lnTo>
                <a:lnTo>
                  <a:pt x="165976" y="1608950"/>
                </a:lnTo>
                <a:lnTo>
                  <a:pt x="190982" y="1645970"/>
                </a:lnTo>
                <a:lnTo>
                  <a:pt x="217512" y="1681835"/>
                </a:lnTo>
                <a:lnTo>
                  <a:pt x="245516" y="1716519"/>
                </a:lnTo>
                <a:lnTo>
                  <a:pt x="274942" y="1749945"/>
                </a:lnTo>
                <a:lnTo>
                  <a:pt x="305752" y="1782089"/>
                </a:lnTo>
                <a:lnTo>
                  <a:pt x="337908" y="1812899"/>
                </a:lnTo>
                <a:lnTo>
                  <a:pt x="371335" y="1842338"/>
                </a:lnTo>
                <a:lnTo>
                  <a:pt x="406019" y="1870341"/>
                </a:lnTo>
                <a:lnTo>
                  <a:pt x="441883" y="1896872"/>
                </a:lnTo>
                <a:lnTo>
                  <a:pt x="478904" y="1921878"/>
                </a:lnTo>
                <a:lnTo>
                  <a:pt x="517029" y="1945322"/>
                </a:lnTo>
                <a:lnTo>
                  <a:pt x="556221" y="1967166"/>
                </a:lnTo>
                <a:lnTo>
                  <a:pt x="596417" y="1987346"/>
                </a:lnTo>
                <a:lnTo>
                  <a:pt x="637578" y="2005812"/>
                </a:lnTo>
                <a:lnTo>
                  <a:pt x="679665" y="2022538"/>
                </a:lnTo>
                <a:lnTo>
                  <a:pt x="722617" y="2037473"/>
                </a:lnTo>
                <a:lnTo>
                  <a:pt x="766406" y="2050567"/>
                </a:lnTo>
                <a:lnTo>
                  <a:pt x="810971" y="2061768"/>
                </a:lnTo>
                <a:lnTo>
                  <a:pt x="856272" y="2071039"/>
                </a:lnTo>
                <a:lnTo>
                  <a:pt x="902271" y="2078329"/>
                </a:lnTo>
                <a:lnTo>
                  <a:pt x="948905" y="2083587"/>
                </a:lnTo>
                <a:lnTo>
                  <a:pt x="996137" y="2086775"/>
                </a:lnTo>
                <a:lnTo>
                  <a:pt x="1043927" y="2087854"/>
                </a:lnTo>
                <a:lnTo>
                  <a:pt x="1091704" y="2086775"/>
                </a:lnTo>
                <a:lnTo>
                  <a:pt x="1138948" y="2083587"/>
                </a:lnTo>
                <a:lnTo>
                  <a:pt x="1185583" y="2078329"/>
                </a:lnTo>
                <a:lnTo>
                  <a:pt x="1231569" y="2071039"/>
                </a:lnTo>
                <a:lnTo>
                  <a:pt x="1276870" y="2061768"/>
                </a:lnTo>
                <a:lnTo>
                  <a:pt x="1321447" y="2050567"/>
                </a:lnTo>
                <a:lnTo>
                  <a:pt x="1365224" y="2037473"/>
                </a:lnTo>
                <a:lnTo>
                  <a:pt x="1408188" y="2022538"/>
                </a:lnTo>
                <a:lnTo>
                  <a:pt x="1450263" y="2005812"/>
                </a:lnTo>
                <a:lnTo>
                  <a:pt x="1491437" y="1987346"/>
                </a:lnTo>
                <a:lnTo>
                  <a:pt x="1531632" y="1967166"/>
                </a:lnTo>
                <a:lnTo>
                  <a:pt x="1570812" y="1945322"/>
                </a:lnTo>
                <a:lnTo>
                  <a:pt x="1608937" y="1921878"/>
                </a:lnTo>
                <a:lnTo>
                  <a:pt x="1645958" y="1896872"/>
                </a:lnTo>
                <a:lnTo>
                  <a:pt x="1681835" y="1870341"/>
                </a:lnTo>
                <a:lnTo>
                  <a:pt x="1716506" y="1842338"/>
                </a:lnTo>
                <a:lnTo>
                  <a:pt x="1749945" y="1812899"/>
                </a:lnTo>
                <a:lnTo>
                  <a:pt x="1782089" y="1782089"/>
                </a:lnTo>
                <a:lnTo>
                  <a:pt x="1812899" y="1749945"/>
                </a:lnTo>
                <a:lnTo>
                  <a:pt x="1842338" y="1716519"/>
                </a:lnTo>
                <a:lnTo>
                  <a:pt x="1870341" y="1681835"/>
                </a:lnTo>
                <a:lnTo>
                  <a:pt x="1896872" y="1645970"/>
                </a:lnTo>
                <a:lnTo>
                  <a:pt x="1921878" y="1608950"/>
                </a:lnTo>
                <a:lnTo>
                  <a:pt x="1945322" y="1570812"/>
                </a:lnTo>
                <a:lnTo>
                  <a:pt x="1967153" y="1531632"/>
                </a:lnTo>
                <a:lnTo>
                  <a:pt x="1987334" y="1491437"/>
                </a:lnTo>
                <a:lnTo>
                  <a:pt x="2005812" y="1450276"/>
                </a:lnTo>
                <a:lnTo>
                  <a:pt x="2022538" y="1408188"/>
                </a:lnTo>
                <a:lnTo>
                  <a:pt x="2037473" y="1365224"/>
                </a:lnTo>
                <a:lnTo>
                  <a:pt x="2050554" y="1321447"/>
                </a:lnTo>
                <a:lnTo>
                  <a:pt x="2061768" y="1276883"/>
                </a:lnTo>
                <a:lnTo>
                  <a:pt x="2071027" y="1231569"/>
                </a:lnTo>
                <a:lnTo>
                  <a:pt x="2078316" y="1185583"/>
                </a:lnTo>
                <a:lnTo>
                  <a:pt x="2083587" y="1138948"/>
                </a:lnTo>
                <a:lnTo>
                  <a:pt x="2086775" y="1091717"/>
                </a:lnTo>
                <a:lnTo>
                  <a:pt x="2087854" y="1043927"/>
                </a:lnTo>
                <a:close/>
              </a:path>
              <a:path w="7542530" h="6027420">
                <a:moveTo>
                  <a:pt x="7542530" y="5276786"/>
                </a:moveTo>
                <a:lnTo>
                  <a:pt x="7541044" y="5229339"/>
                </a:lnTo>
                <a:lnTo>
                  <a:pt x="7536675" y="5182667"/>
                </a:lnTo>
                <a:lnTo>
                  <a:pt x="7529500" y="5136870"/>
                </a:lnTo>
                <a:lnTo>
                  <a:pt x="7519606" y="5092039"/>
                </a:lnTo>
                <a:lnTo>
                  <a:pt x="7507084" y="5048262"/>
                </a:lnTo>
                <a:lnTo>
                  <a:pt x="7492022" y="5005603"/>
                </a:lnTo>
                <a:lnTo>
                  <a:pt x="7474496" y="4964176"/>
                </a:lnTo>
                <a:lnTo>
                  <a:pt x="7454620" y="4924069"/>
                </a:lnTo>
                <a:lnTo>
                  <a:pt x="7432446" y="4885347"/>
                </a:lnTo>
                <a:lnTo>
                  <a:pt x="7408100" y="4848123"/>
                </a:lnTo>
                <a:lnTo>
                  <a:pt x="7381634" y="4812474"/>
                </a:lnTo>
                <a:lnTo>
                  <a:pt x="7353173" y="4778489"/>
                </a:lnTo>
                <a:lnTo>
                  <a:pt x="7322769" y="4746244"/>
                </a:lnTo>
                <a:lnTo>
                  <a:pt x="7290536" y="4715853"/>
                </a:lnTo>
                <a:lnTo>
                  <a:pt x="7256539" y="4687379"/>
                </a:lnTo>
                <a:lnTo>
                  <a:pt x="7220890" y="4660912"/>
                </a:lnTo>
                <a:lnTo>
                  <a:pt x="7183666" y="4636567"/>
                </a:lnTo>
                <a:lnTo>
                  <a:pt x="7144944" y="4614405"/>
                </a:lnTo>
                <a:lnTo>
                  <a:pt x="7104837" y="4594517"/>
                </a:lnTo>
                <a:lnTo>
                  <a:pt x="7063410" y="4576991"/>
                </a:lnTo>
                <a:lnTo>
                  <a:pt x="7020763" y="4561929"/>
                </a:lnTo>
                <a:lnTo>
                  <a:pt x="6976973" y="4549406"/>
                </a:lnTo>
                <a:lnTo>
                  <a:pt x="6932142" y="4539513"/>
                </a:lnTo>
                <a:lnTo>
                  <a:pt x="6886346" y="4532338"/>
                </a:lnTo>
                <a:lnTo>
                  <a:pt x="6839686" y="4527969"/>
                </a:lnTo>
                <a:lnTo>
                  <a:pt x="6792227" y="4526496"/>
                </a:lnTo>
                <a:lnTo>
                  <a:pt x="6744779" y="4527969"/>
                </a:lnTo>
                <a:lnTo>
                  <a:pt x="6698120" y="4532338"/>
                </a:lnTo>
                <a:lnTo>
                  <a:pt x="6652323" y="4539513"/>
                </a:lnTo>
                <a:lnTo>
                  <a:pt x="6607492" y="4549406"/>
                </a:lnTo>
                <a:lnTo>
                  <a:pt x="6563703" y="4561929"/>
                </a:lnTo>
                <a:lnTo>
                  <a:pt x="6521056" y="4576991"/>
                </a:lnTo>
                <a:lnTo>
                  <a:pt x="6479629" y="4594517"/>
                </a:lnTo>
                <a:lnTo>
                  <a:pt x="6439509" y="4614405"/>
                </a:lnTo>
                <a:lnTo>
                  <a:pt x="6400800" y="4636567"/>
                </a:lnTo>
                <a:lnTo>
                  <a:pt x="6363576" y="4660912"/>
                </a:lnTo>
                <a:lnTo>
                  <a:pt x="6327915" y="4687379"/>
                </a:lnTo>
                <a:lnTo>
                  <a:pt x="6293929" y="4715853"/>
                </a:lnTo>
                <a:lnTo>
                  <a:pt x="6261697" y="4746244"/>
                </a:lnTo>
                <a:lnTo>
                  <a:pt x="6231293" y="4778489"/>
                </a:lnTo>
                <a:lnTo>
                  <a:pt x="6202819" y="4812474"/>
                </a:lnTo>
                <a:lnTo>
                  <a:pt x="6176365" y="4848123"/>
                </a:lnTo>
                <a:lnTo>
                  <a:pt x="6152007" y="4885347"/>
                </a:lnTo>
                <a:lnTo>
                  <a:pt x="6129845" y="4924069"/>
                </a:lnTo>
                <a:lnTo>
                  <a:pt x="6109957" y="4964176"/>
                </a:lnTo>
                <a:lnTo>
                  <a:pt x="6092444" y="5005603"/>
                </a:lnTo>
                <a:lnTo>
                  <a:pt x="6077382" y="5048262"/>
                </a:lnTo>
                <a:lnTo>
                  <a:pt x="6064847" y="5092039"/>
                </a:lnTo>
                <a:lnTo>
                  <a:pt x="6054953" y="5136870"/>
                </a:lnTo>
                <a:lnTo>
                  <a:pt x="6047778" y="5182667"/>
                </a:lnTo>
                <a:lnTo>
                  <a:pt x="6043409" y="5229339"/>
                </a:lnTo>
                <a:lnTo>
                  <a:pt x="6041936" y="5276786"/>
                </a:lnTo>
                <a:lnTo>
                  <a:pt x="6043409" y="5324233"/>
                </a:lnTo>
                <a:lnTo>
                  <a:pt x="6047778" y="5370893"/>
                </a:lnTo>
                <a:lnTo>
                  <a:pt x="6054953" y="5416689"/>
                </a:lnTo>
                <a:lnTo>
                  <a:pt x="6064847" y="5461520"/>
                </a:lnTo>
                <a:lnTo>
                  <a:pt x="6077382" y="5505310"/>
                </a:lnTo>
                <a:lnTo>
                  <a:pt x="6092444" y="5547957"/>
                </a:lnTo>
                <a:lnTo>
                  <a:pt x="6109957" y="5589384"/>
                </a:lnTo>
                <a:lnTo>
                  <a:pt x="6129845" y="5629503"/>
                </a:lnTo>
                <a:lnTo>
                  <a:pt x="6152007" y="5668213"/>
                </a:lnTo>
                <a:lnTo>
                  <a:pt x="6176365" y="5705437"/>
                </a:lnTo>
                <a:lnTo>
                  <a:pt x="6202819" y="5741098"/>
                </a:lnTo>
                <a:lnTo>
                  <a:pt x="6231293" y="5775083"/>
                </a:lnTo>
                <a:lnTo>
                  <a:pt x="6261697" y="5807316"/>
                </a:lnTo>
                <a:lnTo>
                  <a:pt x="6293929" y="5837720"/>
                </a:lnTo>
                <a:lnTo>
                  <a:pt x="6327915" y="5866193"/>
                </a:lnTo>
                <a:lnTo>
                  <a:pt x="6363576" y="5892647"/>
                </a:lnTo>
                <a:lnTo>
                  <a:pt x="6400800" y="5917006"/>
                </a:lnTo>
                <a:lnTo>
                  <a:pt x="6439509" y="5939167"/>
                </a:lnTo>
                <a:lnTo>
                  <a:pt x="6479629" y="5959056"/>
                </a:lnTo>
                <a:lnTo>
                  <a:pt x="6521056" y="5976569"/>
                </a:lnTo>
                <a:lnTo>
                  <a:pt x="6563703" y="5991644"/>
                </a:lnTo>
                <a:lnTo>
                  <a:pt x="6607492" y="6004166"/>
                </a:lnTo>
                <a:lnTo>
                  <a:pt x="6652323" y="6014059"/>
                </a:lnTo>
                <a:lnTo>
                  <a:pt x="6698120" y="6021235"/>
                </a:lnTo>
                <a:lnTo>
                  <a:pt x="6744779" y="6025604"/>
                </a:lnTo>
                <a:lnTo>
                  <a:pt x="6792227" y="6027077"/>
                </a:lnTo>
                <a:lnTo>
                  <a:pt x="6839686" y="6025604"/>
                </a:lnTo>
                <a:lnTo>
                  <a:pt x="6886346" y="6021235"/>
                </a:lnTo>
                <a:lnTo>
                  <a:pt x="6932142" y="6014059"/>
                </a:lnTo>
                <a:lnTo>
                  <a:pt x="6976973" y="6004166"/>
                </a:lnTo>
                <a:lnTo>
                  <a:pt x="7020763" y="5991644"/>
                </a:lnTo>
                <a:lnTo>
                  <a:pt x="7063410" y="5976569"/>
                </a:lnTo>
                <a:lnTo>
                  <a:pt x="7104837" y="5959056"/>
                </a:lnTo>
                <a:lnTo>
                  <a:pt x="7144944" y="5939167"/>
                </a:lnTo>
                <a:lnTo>
                  <a:pt x="7183666" y="5917006"/>
                </a:lnTo>
                <a:lnTo>
                  <a:pt x="7220890" y="5892647"/>
                </a:lnTo>
                <a:lnTo>
                  <a:pt x="7256539" y="5866193"/>
                </a:lnTo>
                <a:lnTo>
                  <a:pt x="7290536" y="5837720"/>
                </a:lnTo>
                <a:lnTo>
                  <a:pt x="7322769" y="5807316"/>
                </a:lnTo>
                <a:lnTo>
                  <a:pt x="7353173" y="5775083"/>
                </a:lnTo>
                <a:lnTo>
                  <a:pt x="7381634" y="5741098"/>
                </a:lnTo>
                <a:lnTo>
                  <a:pt x="7408100" y="5705437"/>
                </a:lnTo>
                <a:lnTo>
                  <a:pt x="7432446" y="5668213"/>
                </a:lnTo>
                <a:lnTo>
                  <a:pt x="7454620" y="5629503"/>
                </a:lnTo>
                <a:lnTo>
                  <a:pt x="7474496" y="5589384"/>
                </a:lnTo>
                <a:lnTo>
                  <a:pt x="7492022" y="5547957"/>
                </a:lnTo>
                <a:lnTo>
                  <a:pt x="7507084" y="5505310"/>
                </a:lnTo>
                <a:lnTo>
                  <a:pt x="7519606" y="5461520"/>
                </a:lnTo>
                <a:lnTo>
                  <a:pt x="7529500" y="5416689"/>
                </a:lnTo>
                <a:lnTo>
                  <a:pt x="7536675" y="5370893"/>
                </a:lnTo>
                <a:lnTo>
                  <a:pt x="7541044" y="5324233"/>
                </a:lnTo>
                <a:lnTo>
                  <a:pt x="7542530" y="5276786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4172" y="1170945"/>
            <a:ext cx="368427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480" y="0"/>
            <a:ext cx="1156970" cy="2209165"/>
          </a:xfrm>
          <a:custGeom>
            <a:avLst/>
            <a:gdLst/>
            <a:ahLst/>
            <a:cxnLst/>
            <a:rect l="l" t="t" r="r" b="b"/>
            <a:pathLst>
              <a:path w="1156970" h="2209165">
                <a:moveTo>
                  <a:pt x="1156391" y="2208889"/>
                </a:moveTo>
                <a:lnTo>
                  <a:pt x="0" y="2208889"/>
                </a:lnTo>
                <a:lnTo>
                  <a:pt x="0" y="0"/>
                </a:lnTo>
                <a:lnTo>
                  <a:pt x="1156391" y="0"/>
                </a:lnTo>
                <a:lnTo>
                  <a:pt x="1156391" y="2208889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9" y="1031812"/>
            <a:ext cx="790575" cy="651510"/>
          </a:xfrm>
          <a:custGeom>
            <a:avLst/>
            <a:gdLst/>
            <a:ahLst/>
            <a:cxnLst/>
            <a:rect l="l" t="t" r="r" b="b"/>
            <a:pathLst>
              <a:path w="790575" h="651510">
                <a:moveTo>
                  <a:pt x="76757" y="509005"/>
                </a:moveTo>
                <a:lnTo>
                  <a:pt x="60515" y="509005"/>
                </a:lnTo>
                <a:lnTo>
                  <a:pt x="52881" y="505845"/>
                </a:lnTo>
                <a:lnTo>
                  <a:pt x="3160" y="456121"/>
                </a:lnTo>
                <a:lnTo>
                  <a:pt x="0" y="448490"/>
                </a:lnTo>
                <a:lnTo>
                  <a:pt x="0" y="432248"/>
                </a:lnTo>
                <a:lnTo>
                  <a:pt x="3160" y="424617"/>
                </a:lnTo>
                <a:lnTo>
                  <a:pt x="418882" y="8892"/>
                </a:lnTo>
                <a:lnTo>
                  <a:pt x="428932" y="2223"/>
                </a:lnTo>
                <a:lnTo>
                  <a:pt x="440380" y="0"/>
                </a:lnTo>
                <a:lnTo>
                  <a:pt x="451828" y="2223"/>
                </a:lnTo>
                <a:lnTo>
                  <a:pt x="461884" y="8892"/>
                </a:lnTo>
                <a:lnTo>
                  <a:pt x="500110" y="47130"/>
                </a:lnTo>
                <a:lnTo>
                  <a:pt x="506781" y="57180"/>
                </a:lnTo>
                <a:lnTo>
                  <a:pt x="509005" y="68625"/>
                </a:lnTo>
                <a:lnTo>
                  <a:pt x="506781" y="80070"/>
                </a:lnTo>
                <a:lnTo>
                  <a:pt x="500110" y="90120"/>
                </a:lnTo>
                <a:lnTo>
                  <a:pt x="84391" y="505845"/>
                </a:lnTo>
                <a:lnTo>
                  <a:pt x="76757" y="509005"/>
                </a:lnTo>
                <a:close/>
              </a:path>
              <a:path w="790575" h="651510">
                <a:moveTo>
                  <a:pt x="732539" y="566250"/>
                </a:moveTo>
                <a:lnTo>
                  <a:pt x="716967" y="566250"/>
                </a:lnTo>
                <a:lnTo>
                  <a:pt x="709187" y="563288"/>
                </a:lnTo>
                <a:lnTo>
                  <a:pt x="450618" y="304718"/>
                </a:lnTo>
                <a:lnTo>
                  <a:pt x="443952" y="294668"/>
                </a:lnTo>
                <a:lnTo>
                  <a:pt x="441730" y="283223"/>
                </a:lnTo>
                <a:lnTo>
                  <a:pt x="443952" y="271778"/>
                </a:lnTo>
                <a:lnTo>
                  <a:pt x="450618" y="261727"/>
                </a:lnTo>
                <a:lnTo>
                  <a:pt x="488853" y="223489"/>
                </a:lnTo>
                <a:lnTo>
                  <a:pt x="498907" y="216820"/>
                </a:lnTo>
                <a:lnTo>
                  <a:pt x="510354" y="214597"/>
                </a:lnTo>
                <a:lnTo>
                  <a:pt x="521800" y="216820"/>
                </a:lnTo>
                <a:lnTo>
                  <a:pt x="531852" y="223489"/>
                </a:lnTo>
                <a:lnTo>
                  <a:pt x="790234" y="481868"/>
                </a:lnTo>
                <a:lnTo>
                  <a:pt x="790565" y="482669"/>
                </a:lnTo>
                <a:lnTo>
                  <a:pt x="790493" y="512755"/>
                </a:lnTo>
                <a:lnTo>
                  <a:pt x="790234" y="513381"/>
                </a:lnTo>
                <a:lnTo>
                  <a:pt x="740327" y="563288"/>
                </a:lnTo>
                <a:lnTo>
                  <a:pt x="732539" y="566250"/>
                </a:lnTo>
                <a:close/>
              </a:path>
              <a:path w="790575" h="651510">
                <a:moveTo>
                  <a:pt x="218705" y="651277"/>
                </a:moveTo>
                <a:lnTo>
                  <a:pt x="203133" y="651277"/>
                </a:lnTo>
                <a:lnTo>
                  <a:pt x="195347" y="648315"/>
                </a:lnTo>
                <a:lnTo>
                  <a:pt x="151187" y="604155"/>
                </a:lnTo>
                <a:lnTo>
                  <a:pt x="144519" y="594100"/>
                </a:lnTo>
                <a:lnTo>
                  <a:pt x="142297" y="582654"/>
                </a:lnTo>
                <a:lnTo>
                  <a:pt x="144519" y="571208"/>
                </a:lnTo>
                <a:lnTo>
                  <a:pt x="151187" y="561155"/>
                </a:lnTo>
                <a:lnTo>
                  <a:pt x="347346" y="364996"/>
                </a:lnTo>
                <a:lnTo>
                  <a:pt x="357398" y="358330"/>
                </a:lnTo>
                <a:lnTo>
                  <a:pt x="368844" y="356108"/>
                </a:lnTo>
                <a:lnTo>
                  <a:pt x="380289" y="358330"/>
                </a:lnTo>
                <a:lnTo>
                  <a:pt x="390340" y="364996"/>
                </a:lnTo>
                <a:lnTo>
                  <a:pt x="538098" y="512755"/>
                </a:lnTo>
                <a:lnTo>
                  <a:pt x="368843" y="512755"/>
                </a:lnTo>
                <a:lnTo>
                  <a:pt x="362675" y="513951"/>
                </a:lnTo>
                <a:lnTo>
                  <a:pt x="357258" y="517544"/>
                </a:lnTo>
                <a:lnTo>
                  <a:pt x="226490" y="648315"/>
                </a:lnTo>
                <a:lnTo>
                  <a:pt x="218705" y="651277"/>
                </a:lnTo>
                <a:close/>
              </a:path>
              <a:path w="790575" h="651510">
                <a:moveTo>
                  <a:pt x="511922" y="636434"/>
                </a:moveTo>
                <a:lnTo>
                  <a:pt x="500477" y="634212"/>
                </a:lnTo>
                <a:lnTo>
                  <a:pt x="490426" y="627546"/>
                </a:lnTo>
                <a:lnTo>
                  <a:pt x="380424" y="517544"/>
                </a:lnTo>
                <a:lnTo>
                  <a:pt x="374997" y="513951"/>
                </a:lnTo>
                <a:lnTo>
                  <a:pt x="368843" y="512755"/>
                </a:lnTo>
                <a:lnTo>
                  <a:pt x="538098" y="512755"/>
                </a:lnTo>
                <a:lnTo>
                  <a:pt x="577398" y="552055"/>
                </a:lnTo>
                <a:lnTo>
                  <a:pt x="580558" y="559683"/>
                </a:lnTo>
                <a:lnTo>
                  <a:pt x="580558" y="575928"/>
                </a:lnTo>
                <a:lnTo>
                  <a:pt x="577398" y="583565"/>
                </a:lnTo>
                <a:lnTo>
                  <a:pt x="533417" y="627546"/>
                </a:lnTo>
                <a:lnTo>
                  <a:pt x="523367" y="634212"/>
                </a:lnTo>
                <a:lnTo>
                  <a:pt x="511922" y="636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48001" y="0"/>
            <a:ext cx="1651635" cy="1468755"/>
          </a:xfrm>
          <a:custGeom>
            <a:avLst/>
            <a:gdLst/>
            <a:ahLst/>
            <a:cxnLst/>
            <a:rect l="l" t="t" r="r" b="b"/>
            <a:pathLst>
              <a:path w="1651634" h="1468755">
                <a:moveTo>
                  <a:pt x="1328765" y="1408423"/>
                </a:moveTo>
                <a:lnTo>
                  <a:pt x="1281310" y="1429456"/>
                </a:lnTo>
                <a:lnTo>
                  <a:pt x="1237112" y="1444564"/>
                </a:lnTo>
                <a:lnTo>
                  <a:pt x="1192437" y="1455920"/>
                </a:lnTo>
                <a:lnTo>
                  <a:pt x="1147484" y="1463593"/>
                </a:lnTo>
                <a:lnTo>
                  <a:pt x="1102450" y="1467652"/>
                </a:lnTo>
                <a:lnTo>
                  <a:pt x="1057536" y="1468167"/>
                </a:lnTo>
                <a:lnTo>
                  <a:pt x="1012939" y="1465206"/>
                </a:lnTo>
                <a:lnTo>
                  <a:pt x="968859" y="1458838"/>
                </a:lnTo>
                <a:lnTo>
                  <a:pt x="925493" y="1449134"/>
                </a:lnTo>
                <a:lnTo>
                  <a:pt x="883042" y="1436161"/>
                </a:lnTo>
                <a:lnTo>
                  <a:pt x="841703" y="1419989"/>
                </a:lnTo>
                <a:lnTo>
                  <a:pt x="801676" y="1400687"/>
                </a:lnTo>
                <a:lnTo>
                  <a:pt x="763160" y="1378325"/>
                </a:lnTo>
                <a:lnTo>
                  <a:pt x="726352" y="1352971"/>
                </a:lnTo>
                <a:lnTo>
                  <a:pt x="691452" y="1324695"/>
                </a:lnTo>
                <a:lnTo>
                  <a:pt x="658658" y="1293565"/>
                </a:lnTo>
                <a:lnTo>
                  <a:pt x="628170" y="1259651"/>
                </a:lnTo>
                <a:lnTo>
                  <a:pt x="600185" y="1223022"/>
                </a:lnTo>
                <a:lnTo>
                  <a:pt x="574904" y="1183747"/>
                </a:lnTo>
                <a:lnTo>
                  <a:pt x="552524" y="1141895"/>
                </a:lnTo>
                <a:lnTo>
                  <a:pt x="0" y="0"/>
                </a:lnTo>
                <a:lnTo>
                  <a:pt x="1284650" y="0"/>
                </a:lnTo>
                <a:lnTo>
                  <a:pt x="1593463" y="638220"/>
                </a:lnTo>
                <a:lnTo>
                  <a:pt x="1612392" y="681741"/>
                </a:lnTo>
                <a:lnTo>
                  <a:pt x="1627500" y="725939"/>
                </a:lnTo>
                <a:lnTo>
                  <a:pt x="1638856" y="770614"/>
                </a:lnTo>
                <a:lnTo>
                  <a:pt x="1646529" y="815567"/>
                </a:lnTo>
                <a:lnTo>
                  <a:pt x="1650589" y="860601"/>
                </a:lnTo>
                <a:lnTo>
                  <a:pt x="1651103" y="905515"/>
                </a:lnTo>
                <a:lnTo>
                  <a:pt x="1648142" y="950112"/>
                </a:lnTo>
                <a:lnTo>
                  <a:pt x="1641775" y="994192"/>
                </a:lnTo>
                <a:lnTo>
                  <a:pt x="1632070" y="1037558"/>
                </a:lnTo>
                <a:lnTo>
                  <a:pt x="1619097" y="1080009"/>
                </a:lnTo>
                <a:lnTo>
                  <a:pt x="1602925" y="1121347"/>
                </a:lnTo>
                <a:lnTo>
                  <a:pt x="1583624" y="1161374"/>
                </a:lnTo>
                <a:lnTo>
                  <a:pt x="1561261" y="1199891"/>
                </a:lnTo>
                <a:lnTo>
                  <a:pt x="1535907" y="1236699"/>
                </a:lnTo>
                <a:lnTo>
                  <a:pt x="1507631" y="1271599"/>
                </a:lnTo>
                <a:lnTo>
                  <a:pt x="1476501" y="1304393"/>
                </a:lnTo>
                <a:lnTo>
                  <a:pt x="1442587" y="1334881"/>
                </a:lnTo>
                <a:lnTo>
                  <a:pt x="1405958" y="1362865"/>
                </a:lnTo>
                <a:lnTo>
                  <a:pt x="1366683" y="1388147"/>
                </a:lnTo>
                <a:lnTo>
                  <a:pt x="1328765" y="1408423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0207" y="8774062"/>
            <a:ext cx="1673225" cy="1513205"/>
          </a:xfrm>
          <a:custGeom>
            <a:avLst/>
            <a:gdLst/>
            <a:ahLst/>
            <a:cxnLst/>
            <a:rect l="l" t="t" r="r" b="b"/>
            <a:pathLst>
              <a:path w="1673225" h="1513204">
                <a:moveTo>
                  <a:pt x="1672766" y="1512937"/>
                </a:moveTo>
                <a:lnTo>
                  <a:pt x="388115" y="1512937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2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5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20" y="80020"/>
                </a:lnTo>
                <a:lnTo>
                  <a:pt x="326271" y="57639"/>
                </a:lnTo>
                <a:lnTo>
                  <a:pt x="369793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7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3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672766" y="1512937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049593"/>
            <a:ext cx="1816100" cy="4453255"/>
          </a:xfrm>
          <a:custGeom>
            <a:avLst/>
            <a:gdLst/>
            <a:ahLst/>
            <a:cxnLst/>
            <a:rect l="l" t="t" r="r" b="b"/>
            <a:pathLst>
              <a:path w="1816100" h="4453255">
                <a:moveTo>
                  <a:pt x="1503509" y="4388231"/>
                </a:moveTo>
                <a:lnTo>
                  <a:pt x="1446192" y="4414537"/>
                </a:lnTo>
                <a:lnTo>
                  <a:pt x="1401995" y="4429646"/>
                </a:lnTo>
                <a:lnTo>
                  <a:pt x="1357320" y="4441002"/>
                </a:lnTo>
                <a:lnTo>
                  <a:pt x="1312366" y="4448675"/>
                </a:lnTo>
                <a:lnTo>
                  <a:pt x="1267333" y="4452734"/>
                </a:lnTo>
                <a:lnTo>
                  <a:pt x="1222418" y="4453248"/>
                </a:lnTo>
                <a:lnTo>
                  <a:pt x="1177822" y="4450287"/>
                </a:lnTo>
                <a:lnTo>
                  <a:pt x="1133741" y="4443920"/>
                </a:lnTo>
                <a:lnTo>
                  <a:pt x="1090376" y="4434215"/>
                </a:lnTo>
                <a:lnTo>
                  <a:pt x="1047925" y="4421242"/>
                </a:lnTo>
                <a:lnTo>
                  <a:pt x="1006586" y="4405071"/>
                </a:lnTo>
                <a:lnTo>
                  <a:pt x="966559" y="4385769"/>
                </a:lnTo>
                <a:lnTo>
                  <a:pt x="928043" y="4363407"/>
                </a:lnTo>
                <a:lnTo>
                  <a:pt x="891235" y="4338053"/>
                </a:lnTo>
                <a:lnTo>
                  <a:pt x="856335" y="4309776"/>
                </a:lnTo>
                <a:lnTo>
                  <a:pt x="823541" y="4278646"/>
                </a:lnTo>
                <a:lnTo>
                  <a:pt x="793053" y="4244733"/>
                </a:lnTo>
                <a:lnTo>
                  <a:pt x="765068" y="4208104"/>
                </a:lnTo>
                <a:lnTo>
                  <a:pt x="739787" y="4168829"/>
                </a:lnTo>
                <a:lnTo>
                  <a:pt x="717407" y="4126977"/>
                </a:lnTo>
                <a:lnTo>
                  <a:pt x="0" y="2644319"/>
                </a:lnTo>
                <a:lnTo>
                  <a:pt x="0" y="0"/>
                </a:lnTo>
                <a:lnTo>
                  <a:pt x="12178" y="18918"/>
                </a:lnTo>
                <a:lnTo>
                  <a:pt x="34558" y="60770"/>
                </a:lnTo>
                <a:lnTo>
                  <a:pt x="1758346" y="3623302"/>
                </a:lnTo>
                <a:lnTo>
                  <a:pt x="1777275" y="3666823"/>
                </a:lnTo>
                <a:lnTo>
                  <a:pt x="1792383" y="3711021"/>
                </a:lnTo>
                <a:lnTo>
                  <a:pt x="1803739" y="3755696"/>
                </a:lnTo>
                <a:lnTo>
                  <a:pt x="1811412" y="3800649"/>
                </a:lnTo>
                <a:lnTo>
                  <a:pt x="1815471" y="3845682"/>
                </a:lnTo>
                <a:lnTo>
                  <a:pt x="1815986" y="3890597"/>
                </a:lnTo>
                <a:lnTo>
                  <a:pt x="1813025" y="3935194"/>
                </a:lnTo>
                <a:lnTo>
                  <a:pt x="1806657" y="3979274"/>
                </a:lnTo>
                <a:lnTo>
                  <a:pt x="1796953" y="4022639"/>
                </a:lnTo>
                <a:lnTo>
                  <a:pt x="1783980" y="4065090"/>
                </a:lnTo>
                <a:lnTo>
                  <a:pt x="1767808" y="4106429"/>
                </a:lnTo>
                <a:lnTo>
                  <a:pt x="1748506" y="4146456"/>
                </a:lnTo>
                <a:lnTo>
                  <a:pt x="1726144" y="4184973"/>
                </a:lnTo>
                <a:lnTo>
                  <a:pt x="1700790" y="4221781"/>
                </a:lnTo>
                <a:lnTo>
                  <a:pt x="1672513" y="4256681"/>
                </a:lnTo>
                <a:lnTo>
                  <a:pt x="1641384" y="4289474"/>
                </a:lnTo>
                <a:lnTo>
                  <a:pt x="1607470" y="4319962"/>
                </a:lnTo>
                <a:lnTo>
                  <a:pt x="1570841" y="4347947"/>
                </a:lnTo>
                <a:lnTo>
                  <a:pt x="1531566" y="4373228"/>
                </a:lnTo>
                <a:lnTo>
                  <a:pt x="1503509" y="4388231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580217" y="6913126"/>
            <a:ext cx="2708275" cy="3374390"/>
          </a:xfrm>
          <a:custGeom>
            <a:avLst/>
            <a:gdLst/>
            <a:ahLst/>
            <a:cxnLst/>
            <a:rect l="l" t="t" r="r" b="b"/>
            <a:pathLst>
              <a:path w="2708275" h="3374390">
                <a:moveTo>
                  <a:pt x="2707782" y="3373872"/>
                </a:moveTo>
                <a:lnTo>
                  <a:pt x="1151621" y="3373872"/>
                </a:lnTo>
                <a:lnTo>
                  <a:pt x="127234" y="1595177"/>
                </a:lnTo>
                <a:lnTo>
                  <a:pt x="104518" y="1553399"/>
                </a:lnTo>
                <a:lnTo>
                  <a:pt x="84093" y="1510999"/>
                </a:lnTo>
                <a:lnTo>
                  <a:pt x="65937" y="1468051"/>
                </a:lnTo>
                <a:lnTo>
                  <a:pt x="50031" y="1424630"/>
                </a:lnTo>
                <a:lnTo>
                  <a:pt x="36355" y="1380809"/>
                </a:lnTo>
                <a:lnTo>
                  <a:pt x="24889" y="1336664"/>
                </a:lnTo>
                <a:lnTo>
                  <a:pt x="15612" y="1292269"/>
                </a:lnTo>
                <a:lnTo>
                  <a:pt x="8505" y="1247699"/>
                </a:lnTo>
                <a:lnTo>
                  <a:pt x="3547" y="1203027"/>
                </a:lnTo>
                <a:lnTo>
                  <a:pt x="718" y="1158330"/>
                </a:lnTo>
                <a:lnTo>
                  <a:pt x="0" y="1113680"/>
                </a:lnTo>
                <a:lnTo>
                  <a:pt x="1370" y="1069154"/>
                </a:lnTo>
                <a:lnTo>
                  <a:pt x="4810" y="1024824"/>
                </a:lnTo>
                <a:lnTo>
                  <a:pt x="10298" y="980766"/>
                </a:lnTo>
                <a:lnTo>
                  <a:pt x="17816" y="937055"/>
                </a:lnTo>
                <a:lnTo>
                  <a:pt x="27344" y="893764"/>
                </a:lnTo>
                <a:lnTo>
                  <a:pt x="38860" y="850969"/>
                </a:lnTo>
                <a:lnTo>
                  <a:pt x="52345" y="808743"/>
                </a:lnTo>
                <a:lnTo>
                  <a:pt x="67779" y="767162"/>
                </a:lnTo>
                <a:lnTo>
                  <a:pt x="85142" y="726299"/>
                </a:lnTo>
                <a:lnTo>
                  <a:pt x="104414" y="686230"/>
                </a:lnTo>
                <a:lnTo>
                  <a:pt x="125575" y="647029"/>
                </a:lnTo>
                <a:lnTo>
                  <a:pt x="148604" y="608771"/>
                </a:lnTo>
                <a:lnTo>
                  <a:pt x="173483" y="571529"/>
                </a:lnTo>
                <a:lnTo>
                  <a:pt x="200189" y="535379"/>
                </a:lnTo>
                <a:lnTo>
                  <a:pt x="228705" y="500394"/>
                </a:lnTo>
                <a:lnTo>
                  <a:pt x="259009" y="466651"/>
                </a:lnTo>
                <a:lnTo>
                  <a:pt x="291081" y="434222"/>
                </a:lnTo>
                <a:lnTo>
                  <a:pt x="324902" y="403183"/>
                </a:lnTo>
                <a:lnTo>
                  <a:pt x="360451" y="373608"/>
                </a:lnTo>
                <a:lnTo>
                  <a:pt x="397708" y="345571"/>
                </a:lnTo>
                <a:lnTo>
                  <a:pt x="436654" y="319148"/>
                </a:lnTo>
                <a:lnTo>
                  <a:pt x="477268" y="294412"/>
                </a:lnTo>
                <a:lnTo>
                  <a:pt x="767548" y="127234"/>
                </a:lnTo>
                <a:lnTo>
                  <a:pt x="809326" y="104518"/>
                </a:lnTo>
                <a:lnTo>
                  <a:pt x="851726" y="84093"/>
                </a:lnTo>
                <a:lnTo>
                  <a:pt x="894674" y="65937"/>
                </a:lnTo>
                <a:lnTo>
                  <a:pt x="938096" y="50031"/>
                </a:lnTo>
                <a:lnTo>
                  <a:pt x="981916" y="36355"/>
                </a:lnTo>
                <a:lnTo>
                  <a:pt x="1026061" y="24889"/>
                </a:lnTo>
                <a:lnTo>
                  <a:pt x="1070456" y="15612"/>
                </a:lnTo>
                <a:lnTo>
                  <a:pt x="1115027" y="8505"/>
                </a:lnTo>
                <a:lnTo>
                  <a:pt x="1159698" y="3547"/>
                </a:lnTo>
                <a:lnTo>
                  <a:pt x="1204395" y="718"/>
                </a:lnTo>
                <a:lnTo>
                  <a:pt x="1249045" y="0"/>
                </a:lnTo>
                <a:lnTo>
                  <a:pt x="1293572" y="1370"/>
                </a:lnTo>
                <a:lnTo>
                  <a:pt x="1337901" y="4809"/>
                </a:lnTo>
                <a:lnTo>
                  <a:pt x="1381959" y="10298"/>
                </a:lnTo>
                <a:lnTo>
                  <a:pt x="1425670" y="17816"/>
                </a:lnTo>
                <a:lnTo>
                  <a:pt x="1468961" y="27344"/>
                </a:lnTo>
                <a:lnTo>
                  <a:pt x="1511757" y="38860"/>
                </a:lnTo>
                <a:lnTo>
                  <a:pt x="1553982" y="52345"/>
                </a:lnTo>
                <a:lnTo>
                  <a:pt x="1595564" y="67779"/>
                </a:lnTo>
                <a:lnTo>
                  <a:pt x="1636426" y="85142"/>
                </a:lnTo>
                <a:lnTo>
                  <a:pt x="1676688" y="104518"/>
                </a:lnTo>
                <a:lnTo>
                  <a:pt x="1715696" y="125575"/>
                </a:lnTo>
                <a:lnTo>
                  <a:pt x="1753955" y="148605"/>
                </a:lnTo>
                <a:lnTo>
                  <a:pt x="1791197" y="173483"/>
                </a:lnTo>
                <a:lnTo>
                  <a:pt x="1827347" y="200190"/>
                </a:lnTo>
                <a:lnTo>
                  <a:pt x="1862331" y="228705"/>
                </a:lnTo>
                <a:lnTo>
                  <a:pt x="1896075" y="259009"/>
                </a:lnTo>
                <a:lnTo>
                  <a:pt x="1928504" y="291081"/>
                </a:lnTo>
                <a:lnTo>
                  <a:pt x="1959543" y="324902"/>
                </a:lnTo>
                <a:lnTo>
                  <a:pt x="1989118" y="360451"/>
                </a:lnTo>
                <a:lnTo>
                  <a:pt x="2017155" y="397709"/>
                </a:lnTo>
                <a:lnTo>
                  <a:pt x="2043578" y="436655"/>
                </a:lnTo>
                <a:lnTo>
                  <a:pt x="2068313" y="477269"/>
                </a:lnTo>
                <a:lnTo>
                  <a:pt x="2707782" y="1587610"/>
                </a:lnTo>
                <a:lnTo>
                  <a:pt x="2707782" y="3373872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983637" y="0"/>
            <a:ext cx="3956685" cy="3755390"/>
          </a:xfrm>
          <a:custGeom>
            <a:avLst/>
            <a:gdLst/>
            <a:ahLst/>
            <a:cxnLst/>
            <a:rect l="l" t="t" r="r" b="b"/>
            <a:pathLst>
              <a:path w="3956684" h="3755390">
                <a:moveTo>
                  <a:pt x="3511098" y="3441408"/>
                </a:moveTo>
                <a:lnTo>
                  <a:pt x="3155977" y="3645930"/>
                </a:lnTo>
                <a:lnTo>
                  <a:pt x="3104519" y="3671290"/>
                </a:lnTo>
                <a:lnTo>
                  <a:pt x="3061572" y="3689446"/>
                </a:lnTo>
                <a:lnTo>
                  <a:pt x="3018150" y="3705351"/>
                </a:lnTo>
                <a:lnTo>
                  <a:pt x="2974330" y="3719028"/>
                </a:lnTo>
                <a:lnTo>
                  <a:pt x="2930185" y="3730494"/>
                </a:lnTo>
                <a:lnTo>
                  <a:pt x="2885790" y="3739771"/>
                </a:lnTo>
                <a:lnTo>
                  <a:pt x="2841219" y="3746878"/>
                </a:lnTo>
                <a:lnTo>
                  <a:pt x="2796548" y="3751836"/>
                </a:lnTo>
                <a:lnTo>
                  <a:pt x="2751851" y="3754664"/>
                </a:lnTo>
                <a:lnTo>
                  <a:pt x="2707201" y="3755383"/>
                </a:lnTo>
                <a:lnTo>
                  <a:pt x="2662674" y="3754013"/>
                </a:lnTo>
                <a:lnTo>
                  <a:pt x="2618345" y="3750573"/>
                </a:lnTo>
                <a:lnTo>
                  <a:pt x="2574287" y="3745085"/>
                </a:lnTo>
                <a:lnTo>
                  <a:pt x="2530576" y="3737567"/>
                </a:lnTo>
                <a:lnTo>
                  <a:pt x="2487285" y="3728039"/>
                </a:lnTo>
                <a:lnTo>
                  <a:pt x="2444490" y="3716523"/>
                </a:lnTo>
                <a:lnTo>
                  <a:pt x="2402264" y="3703038"/>
                </a:lnTo>
                <a:lnTo>
                  <a:pt x="2360683" y="3687604"/>
                </a:lnTo>
                <a:lnTo>
                  <a:pt x="2319820" y="3670241"/>
                </a:lnTo>
                <a:lnTo>
                  <a:pt x="2279751" y="3650969"/>
                </a:lnTo>
                <a:lnTo>
                  <a:pt x="2240550" y="3629808"/>
                </a:lnTo>
                <a:lnTo>
                  <a:pt x="2202292" y="3606778"/>
                </a:lnTo>
                <a:lnTo>
                  <a:pt x="2165050" y="3581900"/>
                </a:lnTo>
                <a:lnTo>
                  <a:pt x="2128900" y="3555193"/>
                </a:lnTo>
                <a:lnTo>
                  <a:pt x="2093915" y="3526678"/>
                </a:lnTo>
                <a:lnTo>
                  <a:pt x="2060172" y="3496374"/>
                </a:lnTo>
                <a:lnTo>
                  <a:pt x="2027743" y="3464302"/>
                </a:lnTo>
                <a:lnTo>
                  <a:pt x="1996704" y="3430481"/>
                </a:lnTo>
                <a:lnTo>
                  <a:pt x="1967129" y="3394931"/>
                </a:lnTo>
                <a:lnTo>
                  <a:pt x="1939092" y="3357674"/>
                </a:lnTo>
                <a:lnTo>
                  <a:pt x="1912669" y="3318728"/>
                </a:lnTo>
                <a:lnTo>
                  <a:pt x="1887933" y="3278114"/>
                </a:lnTo>
                <a:lnTo>
                  <a:pt x="0" y="0"/>
                </a:lnTo>
                <a:lnTo>
                  <a:pt x="2584905" y="0"/>
                </a:lnTo>
                <a:lnTo>
                  <a:pt x="3829013" y="2160206"/>
                </a:lnTo>
                <a:lnTo>
                  <a:pt x="3851728" y="2201984"/>
                </a:lnTo>
                <a:lnTo>
                  <a:pt x="3872153" y="2244384"/>
                </a:lnTo>
                <a:lnTo>
                  <a:pt x="3890309" y="2287332"/>
                </a:lnTo>
                <a:lnTo>
                  <a:pt x="3906215" y="2330754"/>
                </a:lnTo>
                <a:lnTo>
                  <a:pt x="3919891" y="2374574"/>
                </a:lnTo>
                <a:lnTo>
                  <a:pt x="3931358" y="2418719"/>
                </a:lnTo>
                <a:lnTo>
                  <a:pt x="3940635" y="2463114"/>
                </a:lnTo>
                <a:lnTo>
                  <a:pt x="3947742" y="2507684"/>
                </a:lnTo>
                <a:lnTo>
                  <a:pt x="3952700" y="2552356"/>
                </a:lnTo>
                <a:lnTo>
                  <a:pt x="3955528" y="2597053"/>
                </a:lnTo>
                <a:lnTo>
                  <a:pt x="3956247" y="2641702"/>
                </a:lnTo>
                <a:lnTo>
                  <a:pt x="3954877" y="2686229"/>
                </a:lnTo>
                <a:lnTo>
                  <a:pt x="3951438" y="2730559"/>
                </a:lnTo>
                <a:lnTo>
                  <a:pt x="3945949" y="2774616"/>
                </a:lnTo>
                <a:lnTo>
                  <a:pt x="3938431" y="2818328"/>
                </a:lnTo>
                <a:lnTo>
                  <a:pt x="3928904" y="2861618"/>
                </a:lnTo>
                <a:lnTo>
                  <a:pt x="3917387" y="2904414"/>
                </a:lnTo>
                <a:lnTo>
                  <a:pt x="3903902" y="2946640"/>
                </a:lnTo>
                <a:lnTo>
                  <a:pt x="3888468" y="2988221"/>
                </a:lnTo>
                <a:lnTo>
                  <a:pt x="3871105" y="3029083"/>
                </a:lnTo>
                <a:lnTo>
                  <a:pt x="3851833" y="3069152"/>
                </a:lnTo>
                <a:lnTo>
                  <a:pt x="3830672" y="3108353"/>
                </a:lnTo>
                <a:lnTo>
                  <a:pt x="3807643" y="3146612"/>
                </a:lnTo>
                <a:lnTo>
                  <a:pt x="3782764" y="3183854"/>
                </a:lnTo>
                <a:lnTo>
                  <a:pt x="3756058" y="3220004"/>
                </a:lnTo>
                <a:lnTo>
                  <a:pt x="3727542" y="3254988"/>
                </a:lnTo>
                <a:lnTo>
                  <a:pt x="3697238" y="3288732"/>
                </a:lnTo>
                <a:lnTo>
                  <a:pt x="3665166" y="3321161"/>
                </a:lnTo>
                <a:lnTo>
                  <a:pt x="3631345" y="3352200"/>
                </a:lnTo>
                <a:lnTo>
                  <a:pt x="3595795" y="3381775"/>
                </a:lnTo>
                <a:lnTo>
                  <a:pt x="3558538" y="3409812"/>
                </a:lnTo>
                <a:lnTo>
                  <a:pt x="3519789" y="3436101"/>
                </a:lnTo>
                <a:lnTo>
                  <a:pt x="3520202" y="3435863"/>
                </a:lnTo>
                <a:lnTo>
                  <a:pt x="3511098" y="3441408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0859" y="4279444"/>
            <a:ext cx="152400" cy="15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9628" y="0"/>
            <a:ext cx="8370570" cy="10287000"/>
          </a:xfrm>
          <a:custGeom>
            <a:avLst/>
            <a:gdLst/>
            <a:ahLst/>
            <a:cxnLst/>
            <a:rect l="l" t="t" r="r" b="b"/>
            <a:pathLst>
              <a:path w="8370570" h="10287000">
                <a:moveTo>
                  <a:pt x="5682894" y="9237967"/>
                </a:moveTo>
                <a:lnTo>
                  <a:pt x="5682373" y="9193060"/>
                </a:lnTo>
                <a:lnTo>
                  <a:pt x="5678322" y="9148026"/>
                </a:lnTo>
                <a:lnTo>
                  <a:pt x="5670639" y="9103068"/>
                </a:lnTo>
                <a:lnTo>
                  <a:pt x="5659285" y="9058402"/>
                </a:lnTo>
                <a:lnTo>
                  <a:pt x="5644185" y="9014193"/>
                </a:lnTo>
                <a:lnTo>
                  <a:pt x="5625249" y="8970683"/>
                </a:lnTo>
                <a:lnTo>
                  <a:pt x="1284643" y="0"/>
                </a:lnTo>
                <a:lnTo>
                  <a:pt x="0" y="0"/>
                </a:lnTo>
                <a:lnTo>
                  <a:pt x="4584306" y="9474352"/>
                </a:lnTo>
                <a:lnTo>
                  <a:pt x="4606696" y="9516199"/>
                </a:lnTo>
                <a:lnTo>
                  <a:pt x="4631969" y="9555480"/>
                </a:lnTo>
                <a:lnTo>
                  <a:pt x="4659960" y="9592107"/>
                </a:lnTo>
                <a:lnTo>
                  <a:pt x="4690440" y="9626028"/>
                </a:lnTo>
                <a:lnTo>
                  <a:pt x="4723244" y="9657156"/>
                </a:lnTo>
                <a:lnTo>
                  <a:pt x="4758144" y="9685426"/>
                </a:lnTo>
                <a:lnTo>
                  <a:pt x="4794948" y="9710788"/>
                </a:lnTo>
                <a:lnTo>
                  <a:pt x="4833467" y="9733140"/>
                </a:lnTo>
                <a:lnTo>
                  <a:pt x="4873485" y="9752444"/>
                </a:lnTo>
                <a:lnTo>
                  <a:pt x="4914824" y="9768624"/>
                </a:lnTo>
                <a:lnTo>
                  <a:pt x="4957280" y="9781591"/>
                </a:lnTo>
                <a:lnTo>
                  <a:pt x="5000650" y="9791294"/>
                </a:lnTo>
                <a:lnTo>
                  <a:pt x="5044732" y="9797669"/>
                </a:lnTo>
                <a:lnTo>
                  <a:pt x="5089322" y="9800628"/>
                </a:lnTo>
                <a:lnTo>
                  <a:pt x="5134241" y="9800107"/>
                </a:lnTo>
                <a:lnTo>
                  <a:pt x="5179276" y="9796056"/>
                </a:lnTo>
                <a:lnTo>
                  <a:pt x="5224221" y="9788373"/>
                </a:lnTo>
                <a:lnTo>
                  <a:pt x="5268900" y="9777019"/>
                </a:lnTo>
                <a:lnTo>
                  <a:pt x="5313096" y="9761918"/>
                </a:lnTo>
                <a:lnTo>
                  <a:pt x="5353050" y="9744532"/>
                </a:lnTo>
                <a:lnTo>
                  <a:pt x="5398465" y="9720605"/>
                </a:lnTo>
                <a:lnTo>
                  <a:pt x="5437746" y="9695320"/>
                </a:lnTo>
                <a:lnTo>
                  <a:pt x="5474373" y="9667342"/>
                </a:lnTo>
                <a:lnTo>
                  <a:pt x="5508295" y="9636849"/>
                </a:lnTo>
                <a:lnTo>
                  <a:pt x="5539422" y="9604057"/>
                </a:lnTo>
                <a:lnTo>
                  <a:pt x="5567692" y="9569158"/>
                </a:lnTo>
                <a:lnTo>
                  <a:pt x="5593054" y="9532353"/>
                </a:lnTo>
                <a:lnTo>
                  <a:pt x="5615406" y="9493834"/>
                </a:lnTo>
                <a:lnTo>
                  <a:pt x="5634710" y="9453804"/>
                </a:lnTo>
                <a:lnTo>
                  <a:pt x="5650890" y="9412465"/>
                </a:lnTo>
                <a:lnTo>
                  <a:pt x="5663857" y="9370009"/>
                </a:lnTo>
                <a:lnTo>
                  <a:pt x="5673560" y="9326651"/>
                </a:lnTo>
                <a:lnTo>
                  <a:pt x="5679935" y="9282570"/>
                </a:lnTo>
                <a:lnTo>
                  <a:pt x="5682894" y="9237967"/>
                </a:lnTo>
                <a:close/>
              </a:path>
              <a:path w="8370570" h="10287000">
                <a:moveTo>
                  <a:pt x="8370151" y="10287000"/>
                </a:moveTo>
                <a:lnTo>
                  <a:pt x="3764089" y="767727"/>
                </a:lnTo>
                <a:lnTo>
                  <a:pt x="3741712" y="725868"/>
                </a:lnTo>
                <a:lnTo>
                  <a:pt x="3716426" y="686600"/>
                </a:lnTo>
                <a:lnTo>
                  <a:pt x="3688448" y="649973"/>
                </a:lnTo>
                <a:lnTo>
                  <a:pt x="3657955" y="616051"/>
                </a:lnTo>
                <a:lnTo>
                  <a:pt x="3625164" y="584923"/>
                </a:lnTo>
                <a:lnTo>
                  <a:pt x="3590264" y="556653"/>
                </a:lnTo>
                <a:lnTo>
                  <a:pt x="3553447" y="531291"/>
                </a:lnTo>
                <a:lnTo>
                  <a:pt x="3514941" y="508939"/>
                </a:lnTo>
                <a:lnTo>
                  <a:pt x="3474910" y="489635"/>
                </a:lnTo>
                <a:lnTo>
                  <a:pt x="3433572" y="473456"/>
                </a:lnTo>
                <a:lnTo>
                  <a:pt x="3391116" y="460489"/>
                </a:lnTo>
                <a:lnTo>
                  <a:pt x="3347758" y="450786"/>
                </a:lnTo>
                <a:lnTo>
                  <a:pt x="3303676" y="444411"/>
                </a:lnTo>
                <a:lnTo>
                  <a:pt x="3259074" y="441452"/>
                </a:lnTo>
                <a:lnTo>
                  <a:pt x="3214166" y="441972"/>
                </a:lnTo>
                <a:lnTo>
                  <a:pt x="3169132" y="446024"/>
                </a:lnTo>
                <a:lnTo>
                  <a:pt x="3124174" y="453694"/>
                </a:lnTo>
                <a:lnTo>
                  <a:pt x="3079496" y="465061"/>
                </a:lnTo>
                <a:lnTo>
                  <a:pt x="3035300" y="480161"/>
                </a:lnTo>
                <a:lnTo>
                  <a:pt x="2991777" y="499097"/>
                </a:lnTo>
                <a:lnTo>
                  <a:pt x="2949930" y="521474"/>
                </a:lnTo>
                <a:lnTo>
                  <a:pt x="2910649" y="546760"/>
                </a:lnTo>
                <a:lnTo>
                  <a:pt x="2874022" y="574738"/>
                </a:lnTo>
                <a:lnTo>
                  <a:pt x="2840113" y="605231"/>
                </a:lnTo>
                <a:lnTo>
                  <a:pt x="2808986" y="638022"/>
                </a:lnTo>
                <a:lnTo>
                  <a:pt x="2780703" y="672922"/>
                </a:lnTo>
                <a:lnTo>
                  <a:pt x="2755354" y="709726"/>
                </a:lnTo>
                <a:lnTo>
                  <a:pt x="2732989" y="748245"/>
                </a:lnTo>
                <a:lnTo>
                  <a:pt x="2713685" y="788276"/>
                </a:lnTo>
                <a:lnTo>
                  <a:pt x="2697518" y="829614"/>
                </a:lnTo>
                <a:lnTo>
                  <a:pt x="2684538" y="872058"/>
                </a:lnTo>
                <a:lnTo>
                  <a:pt x="2674836" y="915428"/>
                </a:lnTo>
                <a:lnTo>
                  <a:pt x="2668473" y="959510"/>
                </a:lnTo>
                <a:lnTo>
                  <a:pt x="2665514" y="1004100"/>
                </a:lnTo>
                <a:lnTo>
                  <a:pt x="2666022" y="1049020"/>
                </a:lnTo>
                <a:lnTo>
                  <a:pt x="2670086" y="1094054"/>
                </a:lnTo>
                <a:lnTo>
                  <a:pt x="2677757" y="1139012"/>
                </a:lnTo>
                <a:lnTo>
                  <a:pt x="2689110" y="1183678"/>
                </a:lnTo>
                <a:lnTo>
                  <a:pt x="2704223" y="1227874"/>
                </a:lnTo>
                <a:lnTo>
                  <a:pt x="2723146" y="1271397"/>
                </a:lnTo>
                <a:lnTo>
                  <a:pt x="7085495" y="10287000"/>
                </a:lnTo>
                <a:lnTo>
                  <a:pt x="8370151" y="10287000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9" y="1861801"/>
            <a:ext cx="15266035" cy="7197725"/>
          </a:xfrm>
          <a:custGeom>
            <a:avLst/>
            <a:gdLst/>
            <a:ahLst/>
            <a:cxnLst/>
            <a:rect l="l" t="t" r="r" b="b"/>
            <a:pathLst>
              <a:path w="15266035" h="7197725">
                <a:moveTo>
                  <a:pt x="14321830" y="7197190"/>
                </a:moveTo>
                <a:lnTo>
                  <a:pt x="952500" y="7197190"/>
                </a:lnTo>
                <a:lnTo>
                  <a:pt x="904960" y="7196025"/>
                </a:lnTo>
                <a:lnTo>
                  <a:pt x="858024" y="7192564"/>
                </a:lnTo>
                <a:lnTo>
                  <a:pt x="811746" y="7186863"/>
                </a:lnTo>
                <a:lnTo>
                  <a:pt x="766180" y="7178976"/>
                </a:lnTo>
                <a:lnTo>
                  <a:pt x="721382" y="7168958"/>
                </a:lnTo>
                <a:lnTo>
                  <a:pt x="677405" y="7156862"/>
                </a:lnTo>
                <a:lnTo>
                  <a:pt x="634304" y="7142745"/>
                </a:lnTo>
                <a:lnTo>
                  <a:pt x="592134" y="7126660"/>
                </a:lnTo>
                <a:lnTo>
                  <a:pt x="550950" y="7108663"/>
                </a:lnTo>
                <a:lnTo>
                  <a:pt x="510805" y="7088806"/>
                </a:lnTo>
                <a:lnTo>
                  <a:pt x="471755" y="7067146"/>
                </a:lnTo>
                <a:lnTo>
                  <a:pt x="433853" y="7043737"/>
                </a:lnTo>
                <a:lnTo>
                  <a:pt x="397156" y="7018633"/>
                </a:lnTo>
                <a:lnTo>
                  <a:pt x="361716" y="6991888"/>
                </a:lnTo>
                <a:lnTo>
                  <a:pt x="327590" y="6963558"/>
                </a:lnTo>
                <a:lnTo>
                  <a:pt x="294830" y="6933697"/>
                </a:lnTo>
                <a:lnTo>
                  <a:pt x="263493" y="6902360"/>
                </a:lnTo>
                <a:lnTo>
                  <a:pt x="233632" y="6869600"/>
                </a:lnTo>
                <a:lnTo>
                  <a:pt x="205302" y="6835474"/>
                </a:lnTo>
                <a:lnTo>
                  <a:pt x="178557" y="6800034"/>
                </a:lnTo>
                <a:lnTo>
                  <a:pt x="153453" y="6763337"/>
                </a:lnTo>
                <a:lnTo>
                  <a:pt x="130044" y="6725435"/>
                </a:lnTo>
                <a:lnTo>
                  <a:pt x="108384" y="6686385"/>
                </a:lnTo>
                <a:lnTo>
                  <a:pt x="88527" y="6646240"/>
                </a:lnTo>
                <a:lnTo>
                  <a:pt x="70529" y="6605056"/>
                </a:lnTo>
                <a:lnTo>
                  <a:pt x="54445" y="6562886"/>
                </a:lnTo>
                <a:lnTo>
                  <a:pt x="40327" y="6519785"/>
                </a:lnTo>
                <a:lnTo>
                  <a:pt x="28232" y="6475808"/>
                </a:lnTo>
                <a:lnTo>
                  <a:pt x="18214" y="6431009"/>
                </a:lnTo>
                <a:lnTo>
                  <a:pt x="10327" y="6385444"/>
                </a:lnTo>
                <a:lnTo>
                  <a:pt x="4626" y="6339166"/>
                </a:lnTo>
                <a:lnTo>
                  <a:pt x="1165" y="6292230"/>
                </a:lnTo>
                <a:lnTo>
                  <a:pt x="0" y="6244690"/>
                </a:lnTo>
                <a:lnTo>
                  <a:pt x="0" y="952500"/>
                </a:lnTo>
                <a:lnTo>
                  <a:pt x="1165" y="904960"/>
                </a:lnTo>
                <a:lnTo>
                  <a:pt x="4626" y="858024"/>
                </a:lnTo>
                <a:lnTo>
                  <a:pt x="10327" y="811746"/>
                </a:lnTo>
                <a:lnTo>
                  <a:pt x="18214" y="766180"/>
                </a:lnTo>
                <a:lnTo>
                  <a:pt x="28232" y="721382"/>
                </a:lnTo>
                <a:lnTo>
                  <a:pt x="40327" y="677405"/>
                </a:lnTo>
                <a:lnTo>
                  <a:pt x="54445" y="634304"/>
                </a:lnTo>
                <a:lnTo>
                  <a:pt x="70529" y="592134"/>
                </a:lnTo>
                <a:lnTo>
                  <a:pt x="88527" y="550950"/>
                </a:lnTo>
                <a:lnTo>
                  <a:pt x="108384" y="510805"/>
                </a:lnTo>
                <a:lnTo>
                  <a:pt x="130044" y="471755"/>
                </a:lnTo>
                <a:lnTo>
                  <a:pt x="153453" y="433853"/>
                </a:lnTo>
                <a:lnTo>
                  <a:pt x="178557" y="397156"/>
                </a:lnTo>
                <a:lnTo>
                  <a:pt x="205302" y="361716"/>
                </a:lnTo>
                <a:lnTo>
                  <a:pt x="233632" y="327590"/>
                </a:lnTo>
                <a:lnTo>
                  <a:pt x="263493" y="294830"/>
                </a:lnTo>
                <a:lnTo>
                  <a:pt x="294830" y="263493"/>
                </a:lnTo>
                <a:lnTo>
                  <a:pt x="327590" y="233632"/>
                </a:lnTo>
                <a:lnTo>
                  <a:pt x="361716" y="205302"/>
                </a:lnTo>
                <a:lnTo>
                  <a:pt x="397156" y="178557"/>
                </a:lnTo>
                <a:lnTo>
                  <a:pt x="433853" y="153453"/>
                </a:lnTo>
                <a:lnTo>
                  <a:pt x="471755" y="130044"/>
                </a:lnTo>
                <a:lnTo>
                  <a:pt x="510805" y="108384"/>
                </a:lnTo>
                <a:lnTo>
                  <a:pt x="550950" y="88527"/>
                </a:lnTo>
                <a:lnTo>
                  <a:pt x="592134" y="70529"/>
                </a:lnTo>
                <a:lnTo>
                  <a:pt x="634304" y="54445"/>
                </a:lnTo>
                <a:lnTo>
                  <a:pt x="677405" y="40327"/>
                </a:lnTo>
                <a:lnTo>
                  <a:pt x="721382" y="28232"/>
                </a:lnTo>
                <a:lnTo>
                  <a:pt x="766180" y="18214"/>
                </a:lnTo>
                <a:lnTo>
                  <a:pt x="811746" y="10327"/>
                </a:lnTo>
                <a:lnTo>
                  <a:pt x="858024" y="4626"/>
                </a:lnTo>
                <a:lnTo>
                  <a:pt x="904960" y="1165"/>
                </a:lnTo>
                <a:lnTo>
                  <a:pt x="952500" y="0"/>
                </a:lnTo>
                <a:lnTo>
                  <a:pt x="14321830" y="0"/>
                </a:lnTo>
                <a:lnTo>
                  <a:pt x="14369370" y="1165"/>
                </a:lnTo>
                <a:lnTo>
                  <a:pt x="14416306" y="4626"/>
                </a:lnTo>
                <a:lnTo>
                  <a:pt x="14462584" y="10327"/>
                </a:lnTo>
                <a:lnTo>
                  <a:pt x="14508149" y="18214"/>
                </a:lnTo>
                <a:lnTo>
                  <a:pt x="14552948" y="28232"/>
                </a:lnTo>
                <a:lnTo>
                  <a:pt x="14596925" y="40327"/>
                </a:lnTo>
                <a:lnTo>
                  <a:pt x="14640026" y="54445"/>
                </a:lnTo>
                <a:lnTo>
                  <a:pt x="14682196" y="70529"/>
                </a:lnTo>
                <a:lnTo>
                  <a:pt x="14723380" y="88527"/>
                </a:lnTo>
                <a:lnTo>
                  <a:pt x="14763525" y="108384"/>
                </a:lnTo>
                <a:lnTo>
                  <a:pt x="14802575" y="130044"/>
                </a:lnTo>
                <a:lnTo>
                  <a:pt x="14840476" y="153453"/>
                </a:lnTo>
                <a:lnTo>
                  <a:pt x="14877174" y="178557"/>
                </a:lnTo>
                <a:lnTo>
                  <a:pt x="14912613" y="205302"/>
                </a:lnTo>
                <a:lnTo>
                  <a:pt x="14946740" y="233632"/>
                </a:lnTo>
                <a:lnTo>
                  <a:pt x="14979500" y="263493"/>
                </a:lnTo>
                <a:lnTo>
                  <a:pt x="15010837" y="294830"/>
                </a:lnTo>
                <a:lnTo>
                  <a:pt x="15040698" y="327590"/>
                </a:lnTo>
                <a:lnTo>
                  <a:pt x="15069028" y="361716"/>
                </a:lnTo>
                <a:lnTo>
                  <a:pt x="15095772" y="397156"/>
                </a:lnTo>
                <a:lnTo>
                  <a:pt x="15120877" y="433853"/>
                </a:lnTo>
                <a:lnTo>
                  <a:pt x="15144286" y="471755"/>
                </a:lnTo>
                <a:lnTo>
                  <a:pt x="15165946" y="510805"/>
                </a:lnTo>
                <a:lnTo>
                  <a:pt x="15185803" y="550950"/>
                </a:lnTo>
                <a:lnTo>
                  <a:pt x="15203800" y="592134"/>
                </a:lnTo>
                <a:lnTo>
                  <a:pt x="15219885" y="634304"/>
                </a:lnTo>
                <a:lnTo>
                  <a:pt x="15234002" y="677405"/>
                </a:lnTo>
                <a:lnTo>
                  <a:pt x="15246097" y="721382"/>
                </a:lnTo>
                <a:lnTo>
                  <a:pt x="15256116" y="766180"/>
                </a:lnTo>
                <a:lnTo>
                  <a:pt x="15264003" y="811746"/>
                </a:lnTo>
                <a:lnTo>
                  <a:pt x="15265915" y="827272"/>
                </a:lnTo>
                <a:lnTo>
                  <a:pt x="15265915" y="6369918"/>
                </a:lnTo>
                <a:lnTo>
                  <a:pt x="15256116" y="6431009"/>
                </a:lnTo>
                <a:lnTo>
                  <a:pt x="15246097" y="6475808"/>
                </a:lnTo>
                <a:lnTo>
                  <a:pt x="15234002" y="6519785"/>
                </a:lnTo>
                <a:lnTo>
                  <a:pt x="15219885" y="6562886"/>
                </a:lnTo>
                <a:lnTo>
                  <a:pt x="15203800" y="6605056"/>
                </a:lnTo>
                <a:lnTo>
                  <a:pt x="15185803" y="6646240"/>
                </a:lnTo>
                <a:lnTo>
                  <a:pt x="15165946" y="6686385"/>
                </a:lnTo>
                <a:lnTo>
                  <a:pt x="15144286" y="6725435"/>
                </a:lnTo>
                <a:lnTo>
                  <a:pt x="15120877" y="6763337"/>
                </a:lnTo>
                <a:lnTo>
                  <a:pt x="15095772" y="6800034"/>
                </a:lnTo>
                <a:lnTo>
                  <a:pt x="15069028" y="6835474"/>
                </a:lnTo>
                <a:lnTo>
                  <a:pt x="15040698" y="6869600"/>
                </a:lnTo>
                <a:lnTo>
                  <a:pt x="15010837" y="6902360"/>
                </a:lnTo>
                <a:lnTo>
                  <a:pt x="14979500" y="6933697"/>
                </a:lnTo>
                <a:lnTo>
                  <a:pt x="14946740" y="6963558"/>
                </a:lnTo>
                <a:lnTo>
                  <a:pt x="14912613" y="6991888"/>
                </a:lnTo>
                <a:lnTo>
                  <a:pt x="14877174" y="7018633"/>
                </a:lnTo>
                <a:lnTo>
                  <a:pt x="14840476" y="7043737"/>
                </a:lnTo>
                <a:lnTo>
                  <a:pt x="14802575" y="7067146"/>
                </a:lnTo>
                <a:lnTo>
                  <a:pt x="14763525" y="7088806"/>
                </a:lnTo>
                <a:lnTo>
                  <a:pt x="14723380" y="7108663"/>
                </a:lnTo>
                <a:lnTo>
                  <a:pt x="14682196" y="7126660"/>
                </a:lnTo>
                <a:lnTo>
                  <a:pt x="14640026" y="7142745"/>
                </a:lnTo>
                <a:lnTo>
                  <a:pt x="14596925" y="7156862"/>
                </a:lnTo>
                <a:lnTo>
                  <a:pt x="14552948" y="7168958"/>
                </a:lnTo>
                <a:lnTo>
                  <a:pt x="14508149" y="7178976"/>
                </a:lnTo>
                <a:lnTo>
                  <a:pt x="14462584" y="7186863"/>
                </a:lnTo>
                <a:lnTo>
                  <a:pt x="14416306" y="7192564"/>
                </a:lnTo>
                <a:lnTo>
                  <a:pt x="14369370" y="7196025"/>
                </a:lnTo>
                <a:lnTo>
                  <a:pt x="14321830" y="719719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0024" y="587418"/>
            <a:ext cx="16559530" cy="9407525"/>
          </a:xfrm>
          <a:custGeom>
            <a:avLst/>
            <a:gdLst/>
            <a:ahLst/>
            <a:cxnLst/>
            <a:rect l="l" t="t" r="r" b="b"/>
            <a:pathLst>
              <a:path w="16559530" h="9407525">
                <a:moveTo>
                  <a:pt x="15606774" y="9407433"/>
                </a:moveTo>
                <a:lnTo>
                  <a:pt x="952499" y="9407433"/>
                </a:lnTo>
                <a:lnTo>
                  <a:pt x="904960" y="9406268"/>
                </a:lnTo>
                <a:lnTo>
                  <a:pt x="858024" y="9402807"/>
                </a:lnTo>
                <a:lnTo>
                  <a:pt x="811746" y="9397106"/>
                </a:lnTo>
                <a:lnTo>
                  <a:pt x="766180" y="9389219"/>
                </a:lnTo>
                <a:lnTo>
                  <a:pt x="721382" y="9379201"/>
                </a:lnTo>
                <a:lnTo>
                  <a:pt x="677405" y="9367106"/>
                </a:lnTo>
                <a:lnTo>
                  <a:pt x="634304" y="9352988"/>
                </a:lnTo>
                <a:lnTo>
                  <a:pt x="592134" y="9336904"/>
                </a:lnTo>
                <a:lnTo>
                  <a:pt x="550950" y="9318906"/>
                </a:lnTo>
                <a:lnTo>
                  <a:pt x="510805" y="9299049"/>
                </a:lnTo>
                <a:lnTo>
                  <a:pt x="471755" y="9277389"/>
                </a:lnTo>
                <a:lnTo>
                  <a:pt x="433853" y="9253980"/>
                </a:lnTo>
                <a:lnTo>
                  <a:pt x="397156" y="9228876"/>
                </a:lnTo>
                <a:lnTo>
                  <a:pt x="361716" y="9202131"/>
                </a:lnTo>
                <a:lnTo>
                  <a:pt x="327590" y="9173801"/>
                </a:lnTo>
                <a:lnTo>
                  <a:pt x="294830" y="9143940"/>
                </a:lnTo>
                <a:lnTo>
                  <a:pt x="263493" y="9112603"/>
                </a:lnTo>
                <a:lnTo>
                  <a:pt x="233632" y="9079843"/>
                </a:lnTo>
                <a:lnTo>
                  <a:pt x="205302" y="9045717"/>
                </a:lnTo>
                <a:lnTo>
                  <a:pt x="178557" y="9010277"/>
                </a:lnTo>
                <a:lnTo>
                  <a:pt x="153453" y="8973580"/>
                </a:lnTo>
                <a:lnTo>
                  <a:pt x="130044" y="8935678"/>
                </a:lnTo>
                <a:lnTo>
                  <a:pt x="108384" y="8896628"/>
                </a:lnTo>
                <a:lnTo>
                  <a:pt x="88527" y="8856483"/>
                </a:lnTo>
                <a:lnTo>
                  <a:pt x="70529" y="8815299"/>
                </a:lnTo>
                <a:lnTo>
                  <a:pt x="54445" y="8773129"/>
                </a:lnTo>
                <a:lnTo>
                  <a:pt x="40327" y="8730028"/>
                </a:lnTo>
                <a:lnTo>
                  <a:pt x="28232" y="8686051"/>
                </a:lnTo>
                <a:lnTo>
                  <a:pt x="18214" y="8641253"/>
                </a:lnTo>
                <a:lnTo>
                  <a:pt x="10327" y="8595687"/>
                </a:lnTo>
                <a:lnTo>
                  <a:pt x="4626" y="8549409"/>
                </a:lnTo>
                <a:lnTo>
                  <a:pt x="1165" y="8502473"/>
                </a:lnTo>
                <a:lnTo>
                  <a:pt x="0" y="8454934"/>
                </a:lnTo>
                <a:lnTo>
                  <a:pt x="0" y="952499"/>
                </a:lnTo>
                <a:lnTo>
                  <a:pt x="1165" y="904960"/>
                </a:lnTo>
                <a:lnTo>
                  <a:pt x="4626" y="858024"/>
                </a:lnTo>
                <a:lnTo>
                  <a:pt x="10327" y="811746"/>
                </a:lnTo>
                <a:lnTo>
                  <a:pt x="18214" y="766180"/>
                </a:lnTo>
                <a:lnTo>
                  <a:pt x="28232" y="721382"/>
                </a:lnTo>
                <a:lnTo>
                  <a:pt x="40327" y="677405"/>
                </a:lnTo>
                <a:lnTo>
                  <a:pt x="54445" y="634304"/>
                </a:lnTo>
                <a:lnTo>
                  <a:pt x="70529" y="592134"/>
                </a:lnTo>
                <a:lnTo>
                  <a:pt x="88527" y="550949"/>
                </a:lnTo>
                <a:lnTo>
                  <a:pt x="108384" y="510805"/>
                </a:lnTo>
                <a:lnTo>
                  <a:pt x="130044" y="471754"/>
                </a:lnTo>
                <a:lnTo>
                  <a:pt x="153453" y="433853"/>
                </a:lnTo>
                <a:lnTo>
                  <a:pt x="178557" y="397156"/>
                </a:lnTo>
                <a:lnTo>
                  <a:pt x="205302" y="361716"/>
                </a:lnTo>
                <a:lnTo>
                  <a:pt x="233632" y="327590"/>
                </a:lnTo>
                <a:lnTo>
                  <a:pt x="263493" y="294830"/>
                </a:lnTo>
                <a:lnTo>
                  <a:pt x="294830" y="263493"/>
                </a:lnTo>
                <a:lnTo>
                  <a:pt x="327590" y="233632"/>
                </a:lnTo>
                <a:lnTo>
                  <a:pt x="361716" y="205302"/>
                </a:lnTo>
                <a:lnTo>
                  <a:pt x="397156" y="178557"/>
                </a:lnTo>
                <a:lnTo>
                  <a:pt x="433853" y="153453"/>
                </a:lnTo>
                <a:lnTo>
                  <a:pt x="471755" y="130044"/>
                </a:lnTo>
                <a:lnTo>
                  <a:pt x="510805" y="108384"/>
                </a:lnTo>
                <a:lnTo>
                  <a:pt x="550950" y="88527"/>
                </a:lnTo>
                <a:lnTo>
                  <a:pt x="592134" y="70529"/>
                </a:lnTo>
                <a:lnTo>
                  <a:pt x="634304" y="54445"/>
                </a:lnTo>
                <a:lnTo>
                  <a:pt x="677405" y="40327"/>
                </a:lnTo>
                <a:lnTo>
                  <a:pt x="721382" y="28232"/>
                </a:lnTo>
                <a:lnTo>
                  <a:pt x="766180" y="18214"/>
                </a:lnTo>
                <a:lnTo>
                  <a:pt x="811746" y="10327"/>
                </a:lnTo>
                <a:lnTo>
                  <a:pt x="858024" y="4626"/>
                </a:lnTo>
                <a:lnTo>
                  <a:pt x="904960" y="1165"/>
                </a:lnTo>
                <a:lnTo>
                  <a:pt x="952499" y="0"/>
                </a:lnTo>
                <a:lnTo>
                  <a:pt x="15606774" y="0"/>
                </a:lnTo>
                <a:lnTo>
                  <a:pt x="15654314" y="1165"/>
                </a:lnTo>
                <a:lnTo>
                  <a:pt x="15701250" y="4626"/>
                </a:lnTo>
                <a:lnTo>
                  <a:pt x="15747528" y="10327"/>
                </a:lnTo>
                <a:lnTo>
                  <a:pt x="15793093" y="18214"/>
                </a:lnTo>
                <a:lnTo>
                  <a:pt x="15837892" y="28232"/>
                </a:lnTo>
                <a:lnTo>
                  <a:pt x="15881869" y="40327"/>
                </a:lnTo>
                <a:lnTo>
                  <a:pt x="15924969" y="54445"/>
                </a:lnTo>
                <a:lnTo>
                  <a:pt x="15967139" y="70529"/>
                </a:lnTo>
                <a:lnTo>
                  <a:pt x="16008324" y="88527"/>
                </a:lnTo>
                <a:lnTo>
                  <a:pt x="16048469" y="108384"/>
                </a:lnTo>
                <a:lnTo>
                  <a:pt x="16087519" y="130044"/>
                </a:lnTo>
                <a:lnTo>
                  <a:pt x="16125420" y="153453"/>
                </a:lnTo>
                <a:lnTo>
                  <a:pt x="16162118" y="178557"/>
                </a:lnTo>
                <a:lnTo>
                  <a:pt x="16197557" y="205302"/>
                </a:lnTo>
                <a:lnTo>
                  <a:pt x="16231684" y="233632"/>
                </a:lnTo>
                <a:lnTo>
                  <a:pt x="16264443" y="263493"/>
                </a:lnTo>
                <a:lnTo>
                  <a:pt x="16295781" y="294830"/>
                </a:lnTo>
                <a:lnTo>
                  <a:pt x="16325642" y="327590"/>
                </a:lnTo>
                <a:lnTo>
                  <a:pt x="16353972" y="361716"/>
                </a:lnTo>
                <a:lnTo>
                  <a:pt x="16380716" y="397156"/>
                </a:lnTo>
                <a:lnTo>
                  <a:pt x="16405820" y="433853"/>
                </a:lnTo>
                <a:lnTo>
                  <a:pt x="16429230" y="471754"/>
                </a:lnTo>
                <a:lnTo>
                  <a:pt x="16450890" y="510805"/>
                </a:lnTo>
                <a:lnTo>
                  <a:pt x="16470746" y="550949"/>
                </a:lnTo>
                <a:lnTo>
                  <a:pt x="16488744" y="592134"/>
                </a:lnTo>
                <a:lnTo>
                  <a:pt x="16504829" y="634304"/>
                </a:lnTo>
                <a:lnTo>
                  <a:pt x="16518946" y="677405"/>
                </a:lnTo>
                <a:lnTo>
                  <a:pt x="16531041" y="721382"/>
                </a:lnTo>
                <a:lnTo>
                  <a:pt x="16541060" y="766180"/>
                </a:lnTo>
                <a:lnTo>
                  <a:pt x="16548947" y="811746"/>
                </a:lnTo>
                <a:lnTo>
                  <a:pt x="16554648" y="858024"/>
                </a:lnTo>
                <a:lnTo>
                  <a:pt x="16558108" y="904960"/>
                </a:lnTo>
                <a:lnTo>
                  <a:pt x="16559274" y="952499"/>
                </a:lnTo>
                <a:lnTo>
                  <a:pt x="16559274" y="8454934"/>
                </a:lnTo>
                <a:lnTo>
                  <a:pt x="16558108" y="8502473"/>
                </a:lnTo>
                <a:lnTo>
                  <a:pt x="16554648" y="8549409"/>
                </a:lnTo>
                <a:lnTo>
                  <a:pt x="16548947" y="8595687"/>
                </a:lnTo>
                <a:lnTo>
                  <a:pt x="16541060" y="8641253"/>
                </a:lnTo>
                <a:lnTo>
                  <a:pt x="16531041" y="8686051"/>
                </a:lnTo>
                <a:lnTo>
                  <a:pt x="16518946" y="8730028"/>
                </a:lnTo>
                <a:lnTo>
                  <a:pt x="16504829" y="8773129"/>
                </a:lnTo>
                <a:lnTo>
                  <a:pt x="16488744" y="8815299"/>
                </a:lnTo>
                <a:lnTo>
                  <a:pt x="16470746" y="8856483"/>
                </a:lnTo>
                <a:lnTo>
                  <a:pt x="16450890" y="8896628"/>
                </a:lnTo>
                <a:lnTo>
                  <a:pt x="16429230" y="8935678"/>
                </a:lnTo>
                <a:lnTo>
                  <a:pt x="16405820" y="8973580"/>
                </a:lnTo>
                <a:lnTo>
                  <a:pt x="16380716" y="9010277"/>
                </a:lnTo>
                <a:lnTo>
                  <a:pt x="16353972" y="9045717"/>
                </a:lnTo>
                <a:lnTo>
                  <a:pt x="16325642" y="9079843"/>
                </a:lnTo>
                <a:lnTo>
                  <a:pt x="16295781" y="9112603"/>
                </a:lnTo>
                <a:lnTo>
                  <a:pt x="16264443" y="9143940"/>
                </a:lnTo>
                <a:lnTo>
                  <a:pt x="16231684" y="9173801"/>
                </a:lnTo>
                <a:lnTo>
                  <a:pt x="16197557" y="9202131"/>
                </a:lnTo>
                <a:lnTo>
                  <a:pt x="16162118" y="9228876"/>
                </a:lnTo>
                <a:lnTo>
                  <a:pt x="16125420" y="9253980"/>
                </a:lnTo>
                <a:lnTo>
                  <a:pt x="16087519" y="9277389"/>
                </a:lnTo>
                <a:lnTo>
                  <a:pt x="16048469" y="9299049"/>
                </a:lnTo>
                <a:lnTo>
                  <a:pt x="16008324" y="9318906"/>
                </a:lnTo>
                <a:lnTo>
                  <a:pt x="15967139" y="9336904"/>
                </a:lnTo>
                <a:lnTo>
                  <a:pt x="15924969" y="9352988"/>
                </a:lnTo>
                <a:lnTo>
                  <a:pt x="15881869" y="9367106"/>
                </a:lnTo>
                <a:lnTo>
                  <a:pt x="15837892" y="9379201"/>
                </a:lnTo>
                <a:lnTo>
                  <a:pt x="15793093" y="9389219"/>
                </a:lnTo>
                <a:lnTo>
                  <a:pt x="15747528" y="9397106"/>
                </a:lnTo>
                <a:lnTo>
                  <a:pt x="15701250" y="9402807"/>
                </a:lnTo>
                <a:lnTo>
                  <a:pt x="15654314" y="9406268"/>
                </a:lnTo>
                <a:lnTo>
                  <a:pt x="15606774" y="9407433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80216" y="7593156"/>
            <a:ext cx="2708275" cy="2694305"/>
          </a:xfrm>
          <a:custGeom>
            <a:avLst/>
            <a:gdLst/>
            <a:ahLst/>
            <a:cxnLst/>
            <a:rect l="l" t="t" r="r" b="b"/>
            <a:pathLst>
              <a:path w="2708275" h="2694304">
                <a:moveTo>
                  <a:pt x="2707782" y="2693842"/>
                </a:moveTo>
                <a:lnTo>
                  <a:pt x="759978" y="2693842"/>
                </a:lnTo>
                <a:lnTo>
                  <a:pt x="127233" y="1595177"/>
                </a:lnTo>
                <a:lnTo>
                  <a:pt x="104518" y="1553399"/>
                </a:lnTo>
                <a:lnTo>
                  <a:pt x="84093" y="1510999"/>
                </a:lnTo>
                <a:lnTo>
                  <a:pt x="65937" y="1468051"/>
                </a:lnTo>
                <a:lnTo>
                  <a:pt x="50031" y="1424629"/>
                </a:lnTo>
                <a:lnTo>
                  <a:pt x="36355" y="1380809"/>
                </a:lnTo>
                <a:lnTo>
                  <a:pt x="24889" y="1336664"/>
                </a:lnTo>
                <a:lnTo>
                  <a:pt x="15612" y="1292269"/>
                </a:lnTo>
                <a:lnTo>
                  <a:pt x="8505" y="1247699"/>
                </a:lnTo>
                <a:lnTo>
                  <a:pt x="3547" y="1203027"/>
                </a:lnTo>
                <a:lnTo>
                  <a:pt x="718" y="1158330"/>
                </a:lnTo>
                <a:lnTo>
                  <a:pt x="0" y="1113680"/>
                </a:lnTo>
                <a:lnTo>
                  <a:pt x="1370" y="1069154"/>
                </a:lnTo>
                <a:lnTo>
                  <a:pt x="4810" y="1024824"/>
                </a:lnTo>
                <a:lnTo>
                  <a:pt x="10298" y="980766"/>
                </a:lnTo>
                <a:lnTo>
                  <a:pt x="17816" y="937055"/>
                </a:lnTo>
                <a:lnTo>
                  <a:pt x="27344" y="893764"/>
                </a:lnTo>
                <a:lnTo>
                  <a:pt x="38860" y="850969"/>
                </a:lnTo>
                <a:lnTo>
                  <a:pt x="52345" y="808743"/>
                </a:lnTo>
                <a:lnTo>
                  <a:pt x="67779" y="767162"/>
                </a:lnTo>
                <a:lnTo>
                  <a:pt x="85142" y="726299"/>
                </a:lnTo>
                <a:lnTo>
                  <a:pt x="104414" y="686230"/>
                </a:lnTo>
                <a:lnTo>
                  <a:pt x="125575" y="647029"/>
                </a:lnTo>
                <a:lnTo>
                  <a:pt x="148604" y="608770"/>
                </a:lnTo>
                <a:lnTo>
                  <a:pt x="173483" y="571529"/>
                </a:lnTo>
                <a:lnTo>
                  <a:pt x="200189" y="535378"/>
                </a:lnTo>
                <a:lnTo>
                  <a:pt x="228705" y="500394"/>
                </a:lnTo>
                <a:lnTo>
                  <a:pt x="259009" y="466651"/>
                </a:lnTo>
                <a:lnTo>
                  <a:pt x="291081" y="434222"/>
                </a:lnTo>
                <a:lnTo>
                  <a:pt x="324902" y="403183"/>
                </a:lnTo>
                <a:lnTo>
                  <a:pt x="360451" y="373608"/>
                </a:lnTo>
                <a:lnTo>
                  <a:pt x="397708" y="345571"/>
                </a:lnTo>
                <a:lnTo>
                  <a:pt x="436654" y="319148"/>
                </a:lnTo>
                <a:lnTo>
                  <a:pt x="477268" y="294412"/>
                </a:lnTo>
                <a:lnTo>
                  <a:pt x="767548" y="127234"/>
                </a:lnTo>
                <a:lnTo>
                  <a:pt x="809326" y="104519"/>
                </a:lnTo>
                <a:lnTo>
                  <a:pt x="851726" y="84093"/>
                </a:lnTo>
                <a:lnTo>
                  <a:pt x="894674" y="65937"/>
                </a:lnTo>
                <a:lnTo>
                  <a:pt x="938096" y="50032"/>
                </a:lnTo>
                <a:lnTo>
                  <a:pt x="981916" y="36355"/>
                </a:lnTo>
                <a:lnTo>
                  <a:pt x="1026061" y="24889"/>
                </a:lnTo>
                <a:lnTo>
                  <a:pt x="1070456" y="15612"/>
                </a:lnTo>
                <a:lnTo>
                  <a:pt x="1115027" y="8505"/>
                </a:lnTo>
                <a:lnTo>
                  <a:pt x="1159698" y="3547"/>
                </a:lnTo>
                <a:lnTo>
                  <a:pt x="1204395" y="718"/>
                </a:lnTo>
                <a:lnTo>
                  <a:pt x="1249045" y="0"/>
                </a:lnTo>
                <a:lnTo>
                  <a:pt x="1293572" y="1370"/>
                </a:lnTo>
                <a:lnTo>
                  <a:pt x="1337901" y="4809"/>
                </a:lnTo>
                <a:lnTo>
                  <a:pt x="1381959" y="10298"/>
                </a:lnTo>
                <a:lnTo>
                  <a:pt x="1425670" y="17816"/>
                </a:lnTo>
                <a:lnTo>
                  <a:pt x="1468961" y="27344"/>
                </a:lnTo>
                <a:lnTo>
                  <a:pt x="1511757" y="38860"/>
                </a:lnTo>
                <a:lnTo>
                  <a:pt x="1553982" y="52345"/>
                </a:lnTo>
                <a:lnTo>
                  <a:pt x="1595564" y="67779"/>
                </a:lnTo>
                <a:lnTo>
                  <a:pt x="1636426" y="85142"/>
                </a:lnTo>
                <a:lnTo>
                  <a:pt x="1676688" y="104519"/>
                </a:lnTo>
                <a:lnTo>
                  <a:pt x="1715696" y="125575"/>
                </a:lnTo>
                <a:lnTo>
                  <a:pt x="1753955" y="148605"/>
                </a:lnTo>
                <a:lnTo>
                  <a:pt x="1791197" y="173483"/>
                </a:lnTo>
                <a:lnTo>
                  <a:pt x="1827347" y="200190"/>
                </a:lnTo>
                <a:lnTo>
                  <a:pt x="1862331" y="228705"/>
                </a:lnTo>
                <a:lnTo>
                  <a:pt x="1896075" y="259009"/>
                </a:lnTo>
                <a:lnTo>
                  <a:pt x="1928504" y="291081"/>
                </a:lnTo>
                <a:lnTo>
                  <a:pt x="1959543" y="324902"/>
                </a:lnTo>
                <a:lnTo>
                  <a:pt x="1989118" y="360451"/>
                </a:lnTo>
                <a:lnTo>
                  <a:pt x="2017155" y="397709"/>
                </a:lnTo>
                <a:lnTo>
                  <a:pt x="2043578" y="436655"/>
                </a:lnTo>
                <a:lnTo>
                  <a:pt x="2068313" y="477269"/>
                </a:lnTo>
                <a:lnTo>
                  <a:pt x="2707782" y="1587610"/>
                </a:lnTo>
                <a:lnTo>
                  <a:pt x="2707782" y="2693842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4195" y="11"/>
            <a:ext cx="18094325" cy="10287000"/>
          </a:xfrm>
          <a:custGeom>
            <a:avLst/>
            <a:gdLst/>
            <a:ahLst/>
            <a:cxnLst/>
            <a:rect l="l" t="t" r="r" b="b"/>
            <a:pathLst>
              <a:path w="18094325" h="10287000">
                <a:moveTo>
                  <a:pt x="1589316" y="10286987"/>
                </a:moveTo>
                <a:lnTo>
                  <a:pt x="1563535" y="10223424"/>
                </a:lnTo>
                <a:lnTo>
                  <a:pt x="1098588" y="9262516"/>
                </a:lnTo>
                <a:lnTo>
                  <a:pt x="1076198" y="9220670"/>
                </a:lnTo>
                <a:lnTo>
                  <a:pt x="1050925" y="9181401"/>
                </a:lnTo>
                <a:lnTo>
                  <a:pt x="1022934" y="9144762"/>
                </a:lnTo>
                <a:lnTo>
                  <a:pt x="992454" y="9110853"/>
                </a:lnTo>
                <a:lnTo>
                  <a:pt x="959650" y="9079725"/>
                </a:lnTo>
                <a:lnTo>
                  <a:pt x="924750" y="9051442"/>
                </a:lnTo>
                <a:lnTo>
                  <a:pt x="887945" y="9026093"/>
                </a:lnTo>
                <a:lnTo>
                  <a:pt x="849426" y="9003728"/>
                </a:lnTo>
                <a:lnTo>
                  <a:pt x="809409" y="8984424"/>
                </a:lnTo>
                <a:lnTo>
                  <a:pt x="768070" y="8968257"/>
                </a:lnTo>
                <a:lnTo>
                  <a:pt x="725614" y="8955278"/>
                </a:lnTo>
                <a:lnTo>
                  <a:pt x="682244" y="8945575"/>
                </a:lnTo>
                <a:lnTo>
                  <a:pt x="638175" y="8939212"/>
                </a:lnTo>
                <a:lnTo>
                  <a:pt x="593572" y="8936253"/>
                </a:lnTo>
                <a:lnTo>
                  <a:pt x="548652" y="8936761"/>
                </a:lnTo>
                <a:lnTo>
                  <a:pt x="503618" y="8940825"/>
                </a:lnTo>
                <a:lnTo>
                  <a:pt x="458673" y="8948496"/>
                </a:lnTo>
                <a:lnTo>
                  <a:pt x="413994" y="8959850"/>
                </a:lnTo>
                <a:lnTo>
                  <a:pt x="369798" y="8974963"/>
                </a:lnTo>
                <a:lnTo>
                  <a:pt x="326275" y="8993886"/>
                </a:lnTo>
                <a:lnTo>
                  <a:pt x="284429" y="9016276"/>
                </a:lnTo>
                <a:lnTo>
                  <a:pt x="245148" y="9041549"/>
                </a:lnTo>
                <a:lnTo>
                  <a:pt x="208521" y="9069540"/>
                </a:lnTo>
                <a:lnTo>
                  <a:pt x="174612" y="9100020"/>
                </a:lnTo>
                <a:lnTo>
                  <a:pt x="143471" y="9132824"/>
                </a:lnTo>
                <a:lnTo>
                  <a:pt x="115201" y="9167724"/>
                </a:lnTo>
                <a:lnTo>
                  <a:pt x="89852" y="9204528"/>
                </a:lnTo>
                <a:lnTo>
                  <a:pt x="67487" y="9243047"/>
                </a:lnTo>
                <a:lnTo>
                  <a:pt x="48183" y="9283065"/>
                </a:lnTo>
                <a:lnTo>
                  <a:pt x="32016" y="9324403"/>
                </a:lnTo>
                <a:lnTo>
                  <a:pt x="19037" y="9366860"/>
                </a:lnTo>
                <a:lnTo>
                  <a:pt x="9334" y="9410230"/>
                </a:lnTo>
                <a:lnTo>
                  <a:pt x="2971" y="9454312"/>
                </a:lnTo>
                <a:lnTo>
                  <a:pt x="0" y="9498901"/>
                </a:lnTo>
                <a:lnTo>
                  <a:pt x="520" y="9543821"/>
                </a:lnTo>
                <a:lnTo>
                  <a:pt x="4584" y="9588856"/>
                </a:lnTo>
                <a:lnTo>
                  <a:pt x="12255" y="9633801"/>
                </a:lnTo>
                <a:lnTo>
                  <a:pt x="23609" y="9678479"/>
                </a:lnTo>
                <a:lnTo>
                  <a:pt x="38709" y="9722675"/>
                </a:lnTo>
                <a:lnTo>
                  <a:pt x="57645" y="9766198"/>
                </a:lnTo>
                <a:lnTo>
                  <a:pt x="309638" y="10286987"/>
                </a:lnTo>
                <a:lnTo>
                  <a:pt x="1589316" y="10286987"/>
                </a:lnTo>
                <a:close/>
              </a:path>
              <a:path w="18094325" h="10287000">
                <a:moveTo>
                  <a:pt x="10389222" y="495871"/>
                </a:moveTo>
                <a:lnTo>
                  <a:pt x="10388714" y="450951"/>
                </a:lnTo>
                <a:lnTo>
                  <a:pt x="10384650" y="405917"/>
                </a:lnTo>
                <a:lnTo>
                  <a:pt x="10376979" y="360959"/>
                </a:lnTo>
                <a:lnTo>
                  <a:pt x="10365626" y="316293"/>
                </a:lnTo>
                <a:lnTo>
                  <a:pt x="10350513" y="272097"/>
                </a:lnTo>
                <a:lnTo>
                  <a:pt x="10331590" y="228574"/>
                </a:lnTo>
                <a:lnTo>
                  <a:pt x="10220985" y="0"/>
                </a:lnTo>
                <a:lnTo>
                  <a:pt x="8936342" y="0"/>
                </a:lnTo>
                <a:lnTo>
                  <a:pt x="9290647" y="732243"/>
                </a:lnTo>
                <a:lnTo>
                  <a:pt x="9313024" y="774103"/>
                </a:lnTo>
                <a:lnTo>
                  <a:pt x="9338310" y="813371"/>
                </a:lnTo>
                <a:lnTo>
                  <a:pt x="9366301" y="849998"/>
                </a:lnTo>
                <a:lnTo>
                  <a:pt x="9396781" y="883920"/>
                </a:lnTo>
                <a:lnTo>
                  <a:pt x="9429572" y="915047"/>
                </a:lnTo>
                <a:lnTo>
                  <a:pt x="9464472" y="943317"/>
                </a:lnTo>
                <a:lnTo>
                  <a:pt x="9501289" y="968679"/>
                </a:lnTo>
                <a:lnTo>
                  <a:pt x="9539808" y="991031"/>
                </a:lnTo>
                <a:lnTo>
                  <a:pt x="9579826" y="1010335"/>
                </a:lnTo>
                <a:lnTo>
                  <a:pt x="9621164" y="1026515"/>
                </a:lnTo>
                <a:lnTo>
                  <a:pt x="9663620" y="1039482"/>
                </a:lnTo>
                <a:lnTo>
                  <a:pt x="9706978" y="1049185"/>
                </a:lnTo>
                <a:lnTo>
                  <a:pt x="9751060" y="1055560"/>
                </a:lnTo>
                <a:lnTo>
                  <a:pt x="9795662" y="1058519"/>
                </a:lnTo>
                <a:lnTo>
                  <a:pt x="9840570" y="1057998"/>
                </a:lnTo>
                <a:lnTo>
                  <a:pt x="9885604" y="1053947"/>
                </a:lnTo>
                <a:lnTo>
                  <a:pt x="9930562" y="1046276"/>
                </a:lnTo>
                <a:lnTo>
                  <a:pt x="9975240" y="1034910"/>
                </a:lnTo>
                <a:lnTo>
                  <a:pt x="10019436" y="1019810"/>
                </a:lnTo>
                <a:lnTo>
                  <a:pt x="10094125" y="984211"/>
                </a:lnTo>
                <a:lnTo>
                  <a:pt x="10144087" y="953211"/>
                </a:lnTo>
                <a:lnTo>
                  <a:pt x="10180714" y="925233"/>
                </a:lnTo>
                <a:lnTo>
                  <a:pt x="10214623" y="894740"/>
                </a:lnTo>
                <a:lnTo>
                  <a:pt x="10245750" y="861949"/>
                </a:lnTo>
                <a:lnTo>
                  <a:pt x="10274033" y="827049"/>
                </a:lnTo>
                <a:lnTo>
                  <a:pt x="10299382" y="790244"/>
                </a:lnTo>
                <a:lnTo>
                  <a:pt x="10321747" y="751725"/>
                </a:lnTo>
                <a:lnTo>
                  <a:pt x="10341051" y="711695"/>
                </a:lnTo>
                <a:lnTo>
                  <a:pt x="10357218" y="670356"/>
                </a:lnTo>
                <a:lnTo>
                  <a:pt x="10370198" y="627913"/>
                </a:lnTo>
                <a:lnTo>
                  <a:pt x="10379900" y="584542"/>
                </a:lnTo>
                <a:lnTo>
                  <a:pt x="10386263" y="540461"/>
                </a:lnTo>
                <a:lnTo>
                  <a:pt x="10389222" y="495871"/>
                </a:lnTo>
                <a:close/>
              </a:path>
              <a:path w="18094325" h="10287000">
                <a:moveTo>
                  <a:pt x="18093792" y="272935"/>
                </a:moveTo>
                <a:lnTo>
                  <a:pt x="18085918" y="221361"/>
                </a:lnTo>
                <a:lnTo>
                  <a:pt x="18076634" y="176974"/>
                </a:lnTo>
                <a:lnTo>
                  <a:pt x="18065166" y="132829"/>
                </a:lnTo>
                <a:lnTo>
                  <a:pt x="18051488" y="89001"/>
                </a:lnTo>
                <a:lnTo>
                  <a:pt x="18035588" y="45580"/>
                </a:lnTo>
                <a:lnTo>
                  <a:pt x="18017427" y="2628"/>
                </a:lnTo>
                <a:lnTo>
                  <a:pt x="18016157" y="0"/>
                </a:lnTo>
                <a:lnTo>
                  <a:pt x="15436342" y="0"/>
                </a:lnTo>
                <a:lnTo>
                  <a:pt x="16033217" y="1036358"/>
                </a:lnTo>
                <a:lnTo>
                  <a:pt x="16057944" y="1076972"/>
                </a:lnTo>
                <a:lnTo>
                  <a:pt x="16084372" y="1115923"/>
                </a:lnTo>
                <a:lnTo>
                  <a:pt x="16112414" y="1153185"/>
                </a:lnTo>
                <a:lnTo>
                  <a:pt x="16141980" y="1188732"/>
                </a:lnTo>
                <a:lnTo>
                  <a:pt x="16173018" y="1222552"/>
                </a:lnTo>
                <a:lnTo>
                  <a:pt x="16205454" y="1254620"/>
                </a:lnTo>
                <a:lnTo>
                  <a:pt x="16239198" y="1284922"/>
                </a:lnTo>
                <a:lnTo>
                  <a:pt x="16274174" y="1313446"/>
                </a:lnTo>
                <a:lnTo>
                  <a:pt x="16310331" y="1340154"/>
                </a:lnTo>
                <a:lnTo>
                  <a:pt x="16347567" y="1365021"/>
                </a:lnTo>
                <a:lnTo>
                  <a:pt x="16385832" y="1388059"/>
                </a:lnTo>
                <a:lnTo>
                  <a:pt x="16425025" y="1409217"/>
                </a:lnTo>
                <a:lnTo>
                  <a:pt x="16465106" y="1428496"/>
                </a:lnTo>
                <a:lnTo>
                  <a:pt x="16505962" y="1445856"/>
                </a:lnTo>
                <a:lnTo>
                  <a:pt x="16547541" y="1461287"/>
                </a:lnTo>
                <a:lnTo>
                  <a:pt x="16589769" y="1474774"/>
                </a:lnTo>
                <a:lnTo>
                  <a:pt x="16632568" y="1486293"/>
                </a:lnTo>
                <a:lnTo>
                  <a:pt x="16675850" y="1495818"/>
                </a:lnTo>
                <a:lnTo>
                  <a:pt x="16719563" y="1503337"/>
                </a:lnTo>
                <a:lnTo>
                  <a:pt x="16763619" y="1508823"/>
                </a:lnTo>
                <a:lnTo>
                  <a:pt x="16807955" y="1512265"/>
                </a:lnTo>
                <a:lnTo>
                  <a:pt x="16852481" y="1513636"/>
                </a:lnTo>
                <a:lnTo>
                  <a:pt x="16897134" y="1512912"/>
                </a:lnTo>
                <a:lnTo>
                  <a:pt x="16941826" y="1510080"/>
                </a:lnTo>
                <a:lnTo>
                  <a:pt x="16986504" y="1505127"/>
                </a:lnTo>
                <a:lnTo>
                  <a:pt x="17031069" y="1498015"/>
                </a:lnTo>
                <a:lnTo>
                  <a:pt x="17075468" y="1488744"/>
                </a:lnTo>
                <a:lnTo>
                  <a:pt x="17119613" y="1477276"/>
                </a:lnTo>
                <a:lnTo>
                  <a:pt x="17163428" y="1463598"/>
                </a:lnTo>
                <a:lnTo>
                  <a:pt x="17206849" y="1447698"/>
                </a:lnTo>
                <a:lnTo>
                  <a:pt x="17249801" y="1429537"/>
                </a:lnTo>
                <a:lnTo>
                  <a:pt x="17291977" y="1409217"/>
                </a:lnTo>
                <a:lnTo>
                  <a:pt x="17333976" y="1386395"/>
                </a:lnTo>
                <a:lnTo>
                  <a:pt x="17624260" y="1219225"/>
                </a:lnTo>
                <a:lnTo>
                  <a:pt x="17664875" y="1194485"/>
                </a:lnTo>
                <a:lnTo>
                  <a:pt x="17703813" y="1168057"/>
                </a:lnTo>
                <a:lnTo>
                  <a:pt x="17741075" y="1140028"/>
                </a:lnTo>
                <a:lnTo>
                  <a:pt x="17776622" y="1110449"/>
                </a:lnTo>
                <a:lnTo>
                  <a:pt x="17810442" y="1079411"/>
                </a:lnTo>
                <a:lnTo>
                  <a:pt x="17842522" y="1046975"/>
                </a:lnTo>
                <a:lnTo>
                  <a:pt x="17872825" y="1013231"/>
                </a:lnTo>
                <a:lnTo>
                  <a:pt x="17901336" y="978255"/>
                </a:lnTo>
                <a:lnTo>
                  <a:pt x="17928044" y="942098"/>
                </a:lnTo>
                <a:lnTo>
                  <a:pt x="17952924" y="904862"/>
                </a:lnTo>
                <a:lnTo>
                  <a:pt x="17975949" y="866597"/>
                </a:lnTo>
                <a:lnTo>
                  <a:pt x="17997107" y="827405"/>
                </a:lnTo>
                <a:lnTo>
                  <a:pt x="18016385" y="787336"/>
                </a:lnTo>
                <a:lnTo>
                  <a:pt x="18033746" y="746467"/>
                </a:lnTo>
                <a:lnTo>
                  <a:pt x="18049177" y="704888"/>
                </a:lnTo>
                <a:lnTo>
                  <a:pt x="18062664" y="662660"/>
                </a:lnTo>
                <a:lnTo>
                  <a:pt x="18074183" y="619861"/>
                </a:lnTo>
                <a:lnTo>
                  <a:pt x="18083708" y="576580"/>
                </a:lnTo>
                <a:lnTo>
                  <a:pt x="18091227" y="532866"/>
                </a:lnTo>
                <a:lnTo>
                  <a:pt x="18093792" y="512229"/>
                </a:lnTo>
                <a:lnTo>
                  <a:pt x="18093792" y="272935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9628" y="0"/>
            <a:ext cx="8370570" cy="10287000"/>
          </a:xfrm>
          <a:custGeom>
            <a:avLst/>
            <a:gdLst/>
            <a:ahLst/>
            <a:cxnLst/>
            <a:rect l="l" t="t" r="r" b="b"/>
            <a:pathLst>
              <a:path w="8370570" h="10287000">
                <a:moveTo>
                  <a:pt x="5682894" y="9237967"/>
                </a:moveTo>
                <a:lnTo>
                  <a:pt x="5682373" y="9193060"/>
                </a:lnTo>
                <a:lnTo>
                  <a:pt x="5678322" y="9148026"/>
                </a:lnTo>
                <a:lnTo>
                  <a:pt x="5670639" y="9103068"/>
                </a:lnTo>
                <a:lnTo>
                  <a:pt x="5659285" y="9058402"/>
                </a:lnTo>
                <a:lnTo>
                  <a:pt x="5644185" y="9014193"/>
                </a:lnTo>
                <a:lnTo>
                  <a:pt x="5625249" y="8970683"/>
                </a:lnTo>
                <a:lnTo>
                  <a:pt x="1284643" y="0"/>
                </a:lnTo>
                <a:lnTo>
                  <a:pt x="0" y="0"/>
                </a:lnTo>
                <a:lnTo>
                  <a:pt x="4584306" y="9474352"/>
                </a:lnTo>
                <a:lnTo>
                  <a:pt x="4606696" y="9516199"/>
                </a:lnTo>
                <a:lnTo>
                  <a:pt x="4631969" y="9555480"/>
                </a:lnTo>
                <a:lnTo>
                  <a:pt x="4659960" y="9592107"/>
                </a:lnTo>
                <a:lnTo>
                  <a:pt x="4690440" y="9626028"/>
                </a:lnTo>
                <a:lnTo>
                  <a:pt x="4723244" y="9657156"/>
                </a:lnTo>
                <a:lnTo>
                  <a:pt x="4758144" y="9685426"/>
                </a:lnTo>
                <a:lnTo>
                  <a:pt x="4794948" y="9710788"/>
                </a:lnTo>
                <a:lnTo>
                  <a:pt x="4833467" y="9733140"/>
                </a:lnTo>
                <a:lnTo>
                  <a:pt x="4873485" y="9752444"/>
                </a:lnTo>
                <a:lnTo>
                  <a:pt x="4914824" y="9768624"/>
                </a:lnTo>
                <a:lnTo>
                  <a:pt x="4957280" y="9781591"/>
                </a:lnTo>
                <a:lnTo>
                  <a:pt x="5000650" y="9791294"/>
                </a:lnTo>
                <a:lnTo>
                  <a:pt x="5044732" y="9797669"/>
                </a:lnTo>
                <a:lnTo>
                  <a:pt x="5089322" y="9800628"/>
                </a:lnTo>
                <a:lnTo>
                  <a:pt x="5134241" y="9800107"/>
                </a:lnTo>
                <a:lnTo>
                  <a:pt x="5179276" y="9796056"/>
                </a:lnTo>
                <a:lnTo>
                  <a:pt x="5224221" y="9788373"/>
                </a:lnTo>
                <a:lnTo>
                  <a:pt x="5268900" y="9777019"/>
                </a:lnTo>
                <a:lnTo>
                  <a:pt x="5313096" y="9761918"/>
                </a:lnTo>
                <a:lnTo>
                  <a:pt x="5353050" y="9744532"/>
                </a:lnTo>
                <a:lnTo>
                  <a:pt x="5398465" y="9720605"/>
                </a:lnTo>
                <a:lnTo>
                  <a:pt x="5437746" y="9695320"/>
                </a:lnTo>
                <a:lnTo>
                  <a:pt x="5474373" y="9667342"/>
                </a:lnTo>
                <a:lnTo>
                  <a:pt x="5508295" y="9636849"/>
                </a:lnTo>
                <a:lnTo>
                  <a:pt x="5539422" y="9604057"/>
                </a:lnTo>
                <a:lnTo>
                  <a:pt x="5567692" y="9569158"/>
                </a:lnTo>
                <a:lnTo>
                  <a:pt x="5593054" y="9532353"/>
                </a:lnTo>
                <a:lnTo>
                  <a:pt x="5615406" y="9493834"/>
                </a:lnTo>
                <a:lnTo>
                  <a:pt x="5634710" y="9453804"/>
                </a:lnTo>
                <a:lnTo>
                  <a:pt x="5650890" y="9412465"/>
                </a:lnTo>
                <a:lnTo>
                  <a:pt x="5663857" y="9370009"/>
                </a:lnTo>
                <a:lnTo>
                  <a:pt x="5673560" y="9326651"/>
                </a:lnTo>
                <a:lnTo>
                  <a:pt x="5679935" y="9282570"/>
                </a:lnTo>
                <a:lnTo>
                  <a:pt x="5682894" y="9237967"/>
                </a:lnTo>
                <a:close/>
              </a:path>
              <a:path w="8370570" h="10287000">
                <a:moveTo>
                  <a:pt x="8370151" y="10287000"/>
                </a:moveTo>
                <a:lnTo>
                  <a:pt x="3764089" y="767727"/>
                </a:lnTo>
                <a:lnTo>
                  <a:pt x="3741712" y="725868"/>
                </a:lnTo>
                <a:lnTo>
                  <a:pt x="3716426" y="686600"/>
                </a:lnTo>
                <a:lnTo>
                  <a:pt x="3688448" y="649973"/>
                </a:lnTo>
                <a:lnTo>
                  <a:pt x="3657955" y="616051"/>
                </a:lnTo>
                <a:lnTo>
                  <a:pt x="3625164" y="584923"/>
                </a:lnTo>
                <a:lnTo>
                  <a:pt x="3590264" y="556653"/>
                </a:lnTo>
                <a:lnTo>
                  <a:pt x="3553447" y="531291"/>
                </a:lnTo>
                <a:lnTo>
                  <a:pt x="3514941" y="508939"/>
                </a:lnTo>
                <a:lnTo>
                  <a:pt x="3474910" y="489635"/>
                </a:lnTo>
                <a:lnTo>
                  <a:pt x="3433572" y="473456"/>
                </a:lnTo>
                <a:lnTo>
                  <a:pt x="3391116" y="460489"/>
                </a:lnTo>
                <a:lnTo>
                  <a:pt x="3347758" y="450786"/>
                </a:lnTo>
                <a:lnTo>
                  <a:pt x="3303676" y="444411"/>
                </a:lnTo>
                <a:lnTo>
                  <a:pt x="3259074" y="441452"/>
                </a:lnTo>
                <a:lnTo>
                  <a:pt x="3214166" y="441972"/>
                </a:lnTo>
                <a:lnTo>
                  <a:pt x="3169132" y="446024"/>
                </a:lnTo>
                <a:lnTo>
                  <a:pt x="3124174" y="453694"/>
                </a:lnTo>
                <a:lnTo>
                  <a:pt x="3079496" y="465061"/>
                </a:lnTo>
                <a:lnTo>
                  <a:pt x="3035300" y="480161"/>
                </a:lnTo>
                <a:lnTo>
                  <a:pt x="2991777" y="499097"/>
                </a:lnTo>
                <a:lnTo>
                  <a:pt x="2949930" y="521474"/>
                </a:lnTo>
                <a:lnTo>
                  <a:pt x="2910649" y="546760"/>
                </a:lnTo>
                <a:lnTo>
                  <a:pt x="2874022" y="574738"/>
                </a:lnTo>
                <a:lnTo>
                  <a:pt x="2840113" y="605231"/>
                </a:lnTo>
                <a:lnTo>
                  <a:pt x="2808986" y="638022"/>
                </a:lnTo>
                <a:lnTo>
                  <a:pt x="2780703" y="672922"/>
                </a:lnTo>
                <a:lnTo>
                  <a:pt x="2755354" y="709726"/>
                </a:lnTo>
                <a:lnTo>
                  <a:pt x="2732989" y="748245"/>
                </a:lnTo>
                <a:lnTo>
                  <a:pt x="2713685" y="788276"/>
                </a:lnTo>
                <a:lnTo>
                  <a:pt x="2697518" y="829614"/>
                </a:lnTo>
                <a:lnTo>
                  <a:pt x="2684538" y="872058"/>
                </a:lnTo>
                <a:lnTo>
                  <a:pt x="2674836" y="915428"/>
                </a:lnTo>
                <a:lnTo>
                  <a:pt x="2668473" y="959510"/>
                </a:lnTo>
                <a:lnTo>
                  <a:pt x="2665514" y="1004100"/>
                </a:lnTo>
                <a:lnTo>
                  <a:pt x="2666022" y="1049020"/>
                </a:lnTo>
                <a:lnTo>
                  <a:pt x="2670086" y="1094054"/>
                </a:lnTo>
                <a:lnTo>
                  <a:pt x="2677757" y="1139012"/>
                </a:lnTo>
                <a:lnTo>
                  <a:pt x="2689110" y="1183678"/>
                </a:lnTo>
                <a:lnTo>
                  <a:pt x="2704223" y="1227874"/>
                </a:lnTo>
                <a:lnTo>
                  <a:pt x="2723146" y="1271397"/>
                </a:lnTo>
                <a:lnTo>
                  <a:pt x="7085495" y="10287000"/>
                </a:lnTo>
                <a:lnTo>
                  <a:pt x="8370151" y="10287000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9" y="1861801"/>
            <a:ext cx="15266035" cy="7197725"/>
          </a:xfrm>
          <a:custGeom>
            <a:avLst/>
            <a:gdLst/>
            <a:ahLst/>
            <a:cxnLst/>
            <a:rect l="l" t="t" r="r" b="b"/>
            <a:pathLst>
              <a:path w="15266035" h="7197725">
                <a:moveTo>
                  <a:pt x="14321830" y="7197190"/>
                </a:moveTo>
                <a:lnTo>
                  <a:pt x="952500" y="7197190"/>
                </a:lnTo>
                <a:lnTo>
                  <a:pt x="904960" y="7196025"/>
                </a:lnTo>
                <a:lnTo>
                  <a:pt x="858024" y="7192564"/>
                </a:lnTo>
                <a:lnTo>
                  <a:pt x="811746" y="7186863"/>
                </a:lnTo>
                <a:lnTo>
                  <a:pt x="766180" y="7178976"/>
                </a:lnTo>
                <a:lnTo>
                  <a:pt x="721382" y="7168958"/>
                </a:lnTo>
                <a:lnTo>
                  <a:pt x="677405" y="7156862"/>
                </a:lnTo>
                <a:lnTo>
                  <a:pt x="634304" y="7142745"/>
                </a:lnTo>
                <a:lnTo>
                  <a:pt x="592134" y="7126660"/>
                </a:lnTo>
                <a:lnTo>
                  <a:pt x="550950" y="7108663"/>
                </a:lnTo>
                <a:lnTo>
                  <a:pt x="510805" y="7088806"/>
                </a:lnTo>
                <a:lnTo>
                  <a:pt x="471755" y="7067146"/>
                </a:lnTo>
                <a:lnTo>
                  <a:pt x="433853" y="7043737"/>
                </a:lnTo>
                <a:lnTo>
                  <a:pt x="397156" y="7018633"/>
                </a:lnTo>
                <a:lnTo>
                  <a:pt x="361716" y="6991888"/>
                </a:lnTo>
                <a:lnTo>
                  <a:pt x="327590" y="6963558"/>
                </a:lnTo>
                <a:lnTo>
                  <a:pt x="294830" y="6933697"/>
                </a:lnTo>
                <a:lnTo>
                  <a:pt x="263493" y="6902360"/>
                </a:lnTo>
                <a:lnTo>
                  <a:pt x="233632" y="6869600"/>
                </a:lnTo>
                <a:lnTo>
                  <a:pt x="205302" y="6835474"/>
                </a:lnTo>
                <a:lnTo>
                  <a:pt x="178557" y="6800034"/>
                </a:lnTo>
                <a:lnTo>
                  <a:pt x="153453" y="6763337"/>
                </a:lnTo>
                <a:lnTo>
                  <a:pt x="130044" y="6725435"/>
                </a:lnTo>
                <a:lnTo>
                  <a:pt x="108384" y="6686385"/>
                </a:lnTo>
                <a:lnTo>
                  <a:pt x="88527" y="6646240"/>
                </a:lnTo>
                <a:lnTo>
                  <a:pt x="70529" y="6605056"/>
                </a:lnTo>
                <a:lnTo>
                  <a:pt x="54445" y="6562886"/>
                </a:lnTo>
                <a:lnTo>
                  <a:pt x="40327" y="6519785"/>
                </a:lnTo>
                <a:lnTo>
                  <a:pt x="28232" y="6475808"/>
                </a:lnTo>
                <a:lnTo>
                  <a:pt x="18214" y="6431009"/>
                </a:lnTo>
                <a:lnTo>
                  <a:pt x="10327" y="6385444"/>
                </a:lnTo>
                <a:lnTo>
                  <a:pt x="4626" y="6339166"/>
                </a:lnTo>
                <a:lnTo>
                  <a:pt x="1165" y="6292230"/>
                </a:lnTo>
                <a:lnTo>
                  <a:pt x="0" y="6244690"/>
                </a:lnTo>
                <a:lnTo>
                  <a:pt x="0" y="952500"/>
                </a:lnTo>
                <a:lnTo>
                  <a:pt x="1165" y="904960"/>
                </a:lnTo>
                <a:lnTo>
                  <a:pt x="4626" y="858024"/>
                </a:lnTo>
                <a:lnTo>
                  <a:pt x="10327" y="811746"/>
                </a:lnTo>
                <a:lnTo>
                  <a:pt x="18214" y="766180"/>
                </a:lnTo>
                <a:lnTo>
                  <a:pt x="28232" y="721382"/>
                </a:lnTo>
                <a:lnTo>
                  <a:pt x="40327" y="677405"/>
                </a:lnTo>
                <a:lnTo>
                  <a:pt x="54445" y="634304"/>
                </a:lnTo>
                <a:lnTo>
                  <a:pt x="70529" y="592134"/>
                </a:lnTo>
                <a:lnTo>
                  <a:pt x="88527" y="550950"/>
                </a:lnTo>
                <a:lnTo>
                  <a:pt x="108384" y="510805"/>
                </a:lnTo>
                <a:lnTo>
                  <a:pt x="130044" y="471755"/>
                </a:lnTo>
                <a:lnTo>
                  <a:pt x="153453" y="433853"/>
                </a:lnTo>
                <a:lnTo>
                  <a:pt x="178557" y="397156"/>
                </a:lnTo>
                <a:lnTo>
                  <a:pt x="205302" y="361716"/>
                </a:lnTo>
                <a:lnTo>
                  <a:pt x="233632" y="327590"/>
                </a:lnTo>
                <a:lnTo>
                  <a:pt x="263493" y="294830"/>
                </a:lnTo>
                <a:lnTo>
                  <a:pt x="294830" y="263493"/>
                </a:lnTo>
                <a:lnTo>
                  <a:pt x="327590" y="233632"/>
                </a:lnTo>
                <a:lnTo>
                  <a:pt x="361716" y="205302"/>
                </a:lnTo>
                <a:lnTo>
                  <a:pt x="397156" y="178557"/>
                </a:lnTo>
                <a:lnTo>
                  <a:pt x="433853" y="153453"/>
                </a:lnTo>
                <a:lnTo>
                  <a:pt x="471755" y="130044"/>
                </a:lnTo>
                <a:lnTo>
                  <a:pt x="510805" y="108384"/>
                </a:lnTo>
                <a:lnTo>
                  <a:pt x="550950" y="88527"/>
                </a:lnTo>
                <a:lnTo>
                  <a:pt x="592134" y="70529"/>
                </a:lnTo>
                <a:lnTo>
                  <a:pt x="634304" y="54445"/>
                </a:lnTo>
                <a:lnTo>
                  <a:pt x="677405" y="40327"/>
                </a:lnTo>
                <a:lnTo>
                  <a:pt x="721382" y="28232"/>
                </a:lnTo>
                <a:lnTo>
                  <a:pt x="766180" y="18214"/>
                </a:lnTo>
                <a:lnTo>
                  <a:pt x="811746" y="10327"/>
                </a:lnTo>
                <a:lnTo>
                  <a:pt x="858024" y="4626"/>
                </a:lnTo>
                <a:lnTo>
                  <a:pt x="904960" y="1165"/>
                </a:lnTo>
                <a:lnTo>
                  <a:pt x="952500" y="0"/>
                </a:lnTo>
                <a:lnTo>
                  <a:pt x="14321830" y="0"/>
                </a:lnTo>
                <a:lnTo>
                  <a:pt x="14369370" y="1165"/>
                </a:lnTo>
                <a:lnTo>
                  <a:pt x="14416306" y="4626"/>
                </a:lnTo>
                <a:lnTo>
                  <a:pt x="14462584" y="10327"/>
                </a:lnTo>
                <a:lnTo>
                  <a:pt x="14508149" y="18214"/>
                </a:lnTo>
                <a:lnTo>
                  <a:pt x="14552948" y="28232"/>
                </a:lnTo>
                <a:lnTo>
                  <a:pt x="14596925" y="40327"/>
                </a:lnTo>
                <a:lnTo>
                  <a:pt x="14640026" y="54445"/>
                </a:lnTo>
                <a:lnTo>
                  <a:pt x="14682196" y="70529"/>
                </a:lnTo>
                <a:lnTo>
                  <a:pt x="14723380" y="88527"/>
                </a:lnTo>
                <a:lnTo>
                  <a:pt x="14763525" y="108384"/>
                </a:lnTo>
                <a:lnTo>
                  <a:pt x="14802575" y="130044"/>
                </a:lnTo>
                <a:lnTo>
                  <a:pt x="14840476" y="153453"/>
                </a:lnTo>
                <a:lnTo>
                  <a:pt x="14877174" y="178557"/>
                </a:lnTo>
                <a:lnTo>
                  <a:pt x="14912613" y="205302"/>
                </a:lnTo>
                <a:lnTo>
                  <a:pt x="14946740" y="233632"/>
                </a:lnTo>
                <a:lnTo>
                  <a:pt x="14979500" y="263493"/>
                </a:lnTo>
                <a:lnTo>
                  <a:pt x="15010837" y="294830"/>
                </a:lnTo>
                <a:lnTo>
                  <a:pt x="15040698" y="327590"/>
                </a:lnTo>
                <a:lnTo>
                  <a:pt x="15069028" y="361716"/>
                </a:lnTo>
                <a:lnTo>
                  <a:pt x="15095772" y="397156"/>
                </a:lnTo>
                <a:lnTo>
                  <a:pt x="15120877" y="433853"/>
                </a:lnTo>
                <a:lnTo>
                  <a:pt x="15144286" y="471755"/>
                </a:lnTo>
                <a:lnTo>
                  <a:pt x="15165946" y="510805"/>
                </a:lnTo>
                <a:lnTo>
                  <a:pt x="15185803" y="550950"/>
                </a:lnTo>
                <a:lnTo>
                  <a:pt x="15203800" y="592134"/>
                </a:lnTo>
                <a:lnTo>
                  <a:pt x="15219885" y="634304"/>
                </a:lnTo>
                <a:lnTo>
                  <a:pt x="15234002" y="677405"/>
                </a:lnTo>
                <a:lnTo>
                  <a:pt x="15246097" y="721382"/>
                </a:lnTo>
                <a:lnTo>
                  <a:pt x="15256116" y="766180"/>
                </a:lnTo>
                <a:lnTo>
                  <a:pt x="15264003" y="811746"/>
                </a:lnTo>
                <a:lnTo>
                  <a:pt x="15265915" y="827272"/>
                </a:lnTo>
                <a:lnTo>
                  <a:pt x="15265915" y="6369918"/>
                </a:lnTo>
                <a:lnTo>
                  <a:pt x="15256116" y="6431009"/>
                </a:lnTo>
                <a:lnTo>
                  <a:pt x="15246097" y="6475808"/>
                </a:lnTo>
                <a:lnTo>
                  <a:pt x="15234002" y="6519785"/>
                </a:lnTo>
                <a:lnTo>
                  <a:pt x="15219885" y="6562886"/>
                </a:lnTo>
                <a:lnTo>
                  <a:pt x="15203800" y="6605056"/>
                </a:lnTo>
                <a:lnTo>
                  <a:pt x="15185803" y="6646240"/>
                </a:lnTo>
                <a:lnTo>
                  <a:pt x="15165946" y="6686385"/>
                </a:lnTo>
                <a:lnTo>
                  <a:pt x="15144286" y="6725435"/>
                </a:lnTo>
                <a:lnTo>
                  <a:pt x="15120877" y="6763337"/>
                </a:lnTo>
                <a:lnTo>
                  <a:pt x="15095772" y="6800034"/>
                </a:lnTo>
                <a:lnTo>
                  <a:pt x="15069028" y="6835474"/>
                </a:lnTo>
                <a:lnTo>
                  <a:pt x="15040698" y="6869600"/>
                </a:lnTo>
                <a:lnTo>
                  <a:pt x="15010837" y="6902360"/>
                </a:lnTo>
                <a:lnTo>
                  <a:pt x="14979500" y="6933697"/>
                </a:lnTo>
                <a:lnTo>
                  <a:pt x="14946740" y="6963558"/>
                </a:lnTo>
                <a:lnTo>
                  <a:pt x="14912613" y="6991888"/>
                </a:lnTo>
                <a:lnTo>
                  <a:pt x="14877174" y="7018633"/>
                </a:lnTo>
                <a:lnTo>
                  <a:pt x="14840476" y="7043737"/>
                </a:lnTo>
                <a:lnTo>
                  <a:pt x="14802575" y="7067146"/>
                </a:lnTo>
                <a:lnTo>
                  <a:pt x="14763525" y="7088806"/>
                </a:lnTo>
                <a:lnTo>
                  <a:pt x="14723380" y="7108663"/>
                </a:lnTo>
                <a:lnTo>
                  <a:pt x="14682196" y="7126660"/>
                </a:lnTo>
                <a:lnTo>
                  <a:pt x="14640026" y="7142745"/>
                </a:lnTo>
                <a:lnTo>
                  <a:pt x="14596925" y="7156862"/>
                </a:lnTo>
                <a:lnTo>
                  <a:pt x="14552948" y="7168958"/>
                </a:lnTo>
                <a:lnTo>
                  <a:pt x="14508149" y="7178976"/>
                </a:lnTo>
                <a:lnTo>
                  <a:pt x="14462584" y="7186863"/>
                </a:lnTo>
                <a:lnTo>
                  <a:pt x="14416306" y="7192564"/>
                </a:lnTo>
                <a:lnTo>
                  <a:pt x="14369370" y="7196025"/>
                </a:lnTo>
                <a:lnTo>
                  <a:pt x="14321830" y="719719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2549" y="1811001"/>
            <a:ext cx="52629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7754" y="3128717"/>
            <a:ext cx="11550650" cy="3942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143279" y="0"/>
            <a:ext cx="5358130" cy="6230620"/>
          </a:xfrm>
          <a:custGeom>
            <a:avLst/>
            <a:gdLst/>
            <a:ahLst/>
            <a:cxnLst/>
            <a:rect l="l" t="t" r="r" b="b"/>
            <a:pathLst>
              <a:path w="5358130" h="6230620">
                <a:moveTo>
                  <a:pt x="5357710" y="5220181"/>
                </a:moveTo>
                <a:lnTo>
                  <a:pt x="3645943" y="6230313"/>
                </a:lnTo>
                <a:lnTo>
                  <a:pt x="0" y="51903"/>
                </a:lnTo>
                <a:lnTo>
                  <a:pt x="87955" y="0"/>
                </a:lnTo>
                <a:lnTo>
                  <a:pt x="2277227" y="0"/>
                </a:lnTo>
                <a:lnTo>
                  <a:pt x="5357710" y="5220181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64348" y="2840555"/>
            <a:ext cx="3623945" cy="7151370"/>
          </a:xfrm>
          <a:custGeom>
            <a:avLst/>
            <a:gdLst/>
            <a:ahLst/>
            <a:cxnLst/>
            <a:rect l="l" t="t" r="r" b="b"/>
            <a:pathLst>
              <a:path w="3623944" h="7151370">
                <a:moveTo>
                  <a:pt x="3623652" y="7150767"/>
                </a:moveTo>
                <a:lnTo>
                  <a:pt x="0" y="1010131"/>
                </a:lnTo>
                <a:lnTo>
                  <a:pt x="1711767" y="0"/>
                </a:lnTo>
                <a:lnTo>
                  <a:pt x="3623653" y="3239878"/>
                </a:lnTo>
                <a:lnTo>
                  <a:pt x="3623652" y="7150767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096120"/>
            <a:ext cx="1226820" cy="2774315"/>
          </a:xfrm>
          <a:custGeom>
            <a:avLst/>
            <a:gdLst/>
            <a:ahLst/>
            <a:cxnLst/>
            <a:rect l="l" t="t" r="r" b="b"/>
            <a:pathLst>
              <a:path w="1226820" h="2774315">
                <a:moveTo>
                  <a:pt x="988055" y="2679327"/>
                </a:moveTo>
                <a:lnTo>
                  <a:pt x="927368" y="2715139"/>
                </a:lnTo>
                <a:lnTo>
                  <a:pt x="874270" y="2739032"/>
                </a:lnTo>
                <a:lnTo>
                  <a:pt x="830858" y="2753459"/>
                </a:lnTo>
                <a:lnTo>
                  <a:pt x="786872" y="2764078"/>
                </a:lnTo>
                <a:lnTo>
                  <a:pt x="742536" y="2770947"/>
                </a:lnTo>
                <a:lnTo>
                  <a:pt x="698075" y="2774125"/>
                </a:lnTo>
                <a:lnTo>
                  <a:pt x="653713" y="2773668"/>
                </a:lnTo>
                <a:lnTo>
                  <a:pt x="609674" y="2769635"/>
                </a:lnTo>
                <a:lnTo>
                  <a:pt x="566184" y="2762084"/>
                </a:lnTo>
                <a:lnTo>
                  <a:pt x="523465" y="2751072"/>
                </a:lnTo>
                <a:lnTo>
                  <a:pt x="481744" y="2736658"/>
                </a:lnTo>
                <a:lnTo>
                  <a:pt x="441243" y="2718899"/>
                </a:lnTo>
                <a:lnTo>
                  <a:pt x="402189" y="2697852"/>
                </a:lnTo>
                <a:lnTo>
                  <a:pt x="364804" y="2673577"/>
                </a:lnTo>
                <a:lnTo>
                  <a:pt x="329314" y="2646131"/>
                </a:lnTo>
                <a:lnTo>
                  <a:pt x="295943" y="2615571"/>
                </a:lnTo>
                <a:lnTo>
                  <a:pt x="264915" y="2581955"/>
                </a:lnTo>
                <a:lnTo>
                  <a:pt x="236455" y="2545342"/>
                </a:lnTo>
                <a:lnTo>
                  <a:pt x="210787" y="2505789"/>
                </a:lnTo>
                <a:lnTo>
                  <a:pt x="0" y="2148588"/>
                </a:lnTo>
                <a:lnTo>
                  <a:pt x="0" y="0"/>
                </a:lnTo>
                <a:lnTo>
                  <a:pt x="1151209" y="1950836"/>
                </a:lnTo>
                <a:lnTo>
                  <a:pt x="1173424" y="1992427"/>
                </a:lnTo>
                <a:lnTo>
                  <a:pt x="1191716" y="2035040"/>
                </a:lnTo>
                <a:lnTo>
                  <a:pt x="1206143" y="2078452"/>
                </a:lnTo>
                <a:lnTo>
                  <a:pt x="1216763" y="2122438"/>
                </a:lnTo>
                <a:lnTo>
                  <a:pt x="1223632" y="2166774"/>
                </a:lnTo>
                <a:lnTo>
                  <a:pt x="1226810" y="2211235"/>
                </a:lnTo>
                <a:lnTo>
                  <a:pt x="1226353" y="2255597"/>
                </a:lnTo>
                <a:lnTo>
                  <a:pt x="1222320" y="2299636"/>
                </a:lnTo>
                <a:lnTo>
                  <a:pt x="1214769" y="2343127"/>
                </a:lnTo>
                <a:lnTo>
                  <a:pt x="1203757" y="2385845"/>
                </a:lnTo>
                <a:lnTo>
                  <a:pt x="1189343" y="2427567"/>
                </a:lnTo>
                <a:lnTo>
                  <a:pt x="1171584" y="2468067"/>
                </a:lnTo>
                <a:lnTo>
                  <a:pt x="1150537" y="2507122"/>
                </a:lnTo>
                <a:lnTo>
                  <a:pt x="1126262" y="2544507"/>
                </a:lnTo>
                <a:lnTo>
                  <a:pt x="1098816" y="2579997"/>
                </a:lnTo>
                <a:lnTo>
                  <a:pt x="1068256" y="2613368"/>
                </a:lnTo>
                <a:lnTo>
                  <a:pt x="1034640" y="2644396"/>
                </a:lnTo>
                <a:lnTo>
                  <a:pt x="998027" y="2672856"/>
                </a:lnTo>
                <a:lnTo>
                  <a:pt x="988055" y="2679327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373117" y="707413"/>
            <a:ext cx="8404488" cy="9579585"/>
            <a:chOff x="8373117" y="707413"/>
            <a:chExt cx="8404488" cy="95795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3117" y="707413"/>
              <a:ext cx="8404488" cy="95795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946" y="1420699"/>
              <a:ext cx="6120215" cy="616798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65720" y="3099440"/>
            <a:ext cx="7979409" cy="381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16199"/>
              </a:lnSpc>
              <a:spcBef>
                <a:spcPts val="100"/>
              </a:spcBef>
            </a:pPr>
            <a:r>
              <a:rPr lang="en-US" sz="5400" spc="-390" dirty="0">
                <a:solidFill>
                  <a:srgbClr val="2A4A9D"/>
                </a:solidFill>
              </a:rPr>
              <a:t>ANALISIS KONDISI FISIK PEMAIN BOLA VOLI PUTRA MTS NEGERI 7 JEMBER</a:t>
            </a:r>
            <a:endParaRPr sz="5400" dirty="0"/>
          </a:p>
        </p:txBody>
      </p:sp>
      <p:sp>
        <p:nvSpPr>
          <p:cNvPr id="13" name="object 13"/>
          <p:cNvSpPr txBox="1"/>
          <p:nvPr/>
        </p:nvSpPr>
        <p:spPr>
          <a:xfrm>
            <a:off x="850480" y="7096120"/>
            <a:ext cx="6993391" cy="45845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95"/>
              </a:spcBef>
            </a:pPr>
            <a:r>
              <a:rPr lang="es-E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Oleh :</a:t>
            </a:r>
            <a:r>
              <a:rPr lang="es-E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ES" sz="2400" spc="-8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Rahma Roudlotul Jannah</a:t>
            </a:r>
            <a:r>
              <a:rPr lang="es-ES" sz="24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</a:t>
            </a:r>
            <a:r>
              <a:rPr lang="es-ES" sz="2400" spc="-28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2210281047)</a:t>
            </a: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F9730444-20C5-A4FE-0274-9B56343FF14F}"/>
              </a:ext>
            </a:extLst>
          </p:cNvPr>
          <p:cNvSpPr txBox="1"/>
          <p:nvPr/>
        </p:nvSpPr>
        <p:spPr>
          <a:xfrm>
            <a:off x="11369476" y="8253233"/>
            <a:ext cx="5048250" cy="24846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l">
              <a:spcBef>
                <a:spcPts val="695"/>
              </a:spcBef>
            </a:pPr>
            <a:r>
              <a:rPr lang="en-US" sz="24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Dosen </a:t>
            </a:r>
            <a:r>
              <a:rPr lang="en-US" sz="2400" b="1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Pembimbing</a:t>
            </a:r>
            <a:r>
              <a:rPr lang="en-US" sz="24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1</a:t>
            </a:r>
            <a:b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Dr. </a:t>
            </a:r>
            <a:r>
              <a:rPr lang="en-US" sz="2400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Bahtiar</a:t>
            </a: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Hari </a:t>
            </a:r>
            <a:r>
              <a:rPr lang="en-US" sz="2400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Hardovi</a:t>
            </a: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sz="2400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M.Pd</a:t>
            </a: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algn="l">
              <a:spcBef>
                <a:spcPts val="695"/>
              </a:spcBef>
            </a:pPr>
            <a:b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Dosen </a:t>
            </a:r>
            <a:r>
              <a:rPr lang="en-US" sz="2400" b="1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Pembimbing</a:t>
            </a:r>
            <a:r>
              <a:rPr lang="en-US" sz="24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2</a:t>
            </a:r>
            <a:b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Ahmad Sulaiman, </a:t>
            </a:r>
            <a:r>
              <a:rPr lang="en-US" sz="2400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M.Pd</a:t>
            </a: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US" sz="2400" spc="-28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695"/>
              </a:spcBef>
            </a:pP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US" sz="2400" spc="-28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968FA98D-DEB8-8D72-FB8F-76BD26726185}"/>
              </a:ext>
            </a:extLst>
          </p:cNvPr>
          <p:cNvSpPr txBox="1"/>
          <p:nvPr/>
        </p:nvSpPr>
        <p:spPr>
          <a:xfrm>
            <a:off x="2331299" y="8566809"/>
            <a:ext cx="5048250" cy="827791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95"/>
              </a:spcBef>
            </a:pPr>
            <a:r>
              <a:rPr lang="en-US" sz="24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Dosen </a:t>
            </a:r>
            <a:r>
              <a:rPr lang="en-US" sz="2400" b="1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Penguji</a:t>
            </a:r>
            <a:b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Dr. Wahyu Eko Widiyanto, </a:t>
            </a:r>
            <a:r>
              <a:rPr lang="en-US" sz="2400" spc="-1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M.Pd</a:t>
            </a:r>
            <a:r>
              <a:rPr lang="en-US" sz="2400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US" sz="2400" spc="-28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E5EC893A-2A3C-70FB-D899-B870FAE2BD9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6705600" cy="1085681"/>
          </a:xfrm>
          <a:prstGeom prst="rect">
            <a:avLst/>
          </a:prstGeom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B5989DDC-6E7A-826E-9312-B73CF1FF6C4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68501" y="248190"/>
            <a:ext cx="2614658" cy="837490"/>
          </a:xfrm>
          <a:prstGeom prst="rect">
            <a:avLst/>
          </a:prstGeom>
        </p:spPr>
      </p:pic>
      <p:pic>
        <p:nvPicPr>
          <p:cNvPr id="17" name="object 12">
            <a:extLst>
              <a:ext uri="{FF2B5EF4-FFF2-40B4-BE49-F238E27FC236}">
                <a16:creationId xmlns:a16="http://schemas.microsoft.com/office/drawing/2014/main" id="{C83F5BD9-B175-C0DA-D129-4F8B47A284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27112" y="256523"/>
            <a:ext cx="1066799" cy="1066799"/>
          </a:xfrm>
          <a:prstGeom prst="rect">
            <a:avLst/>
          </a:prstGeom>
        </p:spPr>
      </p:pic>
      <p:sp>
        <p:nvSpPr>
          <p:cNvPr id="20" name="object 15">
            <a:extLst>
              <a:ext uri="{FF2B5EF4-FFF2-40B4-BE49-F238E27FC236}">
                <a16:creationId xmlns:a16="http://schemas.microsoft.com/office/drawing/2014/main" id="{461E41DD-CFA0-F2DC-C081-168195368B74}"/>
              </a:ext>
            </a:extLst>
          </p:cNvPr>
          <p:cNvSpPr txBox="1"/>
          <p:nvPr/>
        </p:nvSpPr>
        <p:spPr>
          <a:xfrm>
            <a:off x="16417726" y="1267352"/>
            <a:ext cx="168338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latin typeface="Arial Black"/>
                <a:cs typeface="Arial Black"/>
              </a:rPr>
              <a:t>Universitas Muhammadiyah Jember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C46CD9B8-7B3A-F62F-22DE-774AF5DD4A26}"/>
              </a:ext>
            </a:extLst>
          </p:cNvPr>
          <p:cNvSpPr txBox="1"/>
          <p:nvPr/>
        </p:nvSpPr>
        <p:spPr>
          <a:xfrm>
            <a:off x="865719" y="1564905"/>
            <a:ext cx="6491091" cy="10406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95"/>
              </a:spcBef>
            </a:pPr>
            <a:r>
              <a:rPr lang="en-US" sz="28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UJIAN SIDANG</a:t>
            </a:r>
          </a:p>
          <a:p>
            <a:pPr algn="l">
              <a:lnSpc>
                <a:spcPct val="100000"/>
              </a:lnSpc>
              <a:spcBef>
                <a:spcPts val="695"/>
              </a:spcBef>
            </a:pPr>
            <a:r>
              <a:rPr lang="en-US" sz="2800" b="1" spc="-1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TUGAS AKHIR BUKAN SKRIPSI (TABS)</a:t>
            </a:r>
            <a:endParaRPr lang="en-US" sz="2800" b="1" spc="-28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22B164-7C93-CDFA-5BC5-0F1B2FF43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2D1827A-C42C-A9B9-5D68-2420002846EB}"/>
              </a:ext>
            </a:extLst>
          </p:cNvPr>
          <p:cNvGrpSpPr/>
          <p:nvPr/>
        </p:nvGrpSpPr>
        <p:grpSpPr>
          <a:xfrm>
            <a:off x="850480" y="0"/>
            <a:ext cx="1156970" cy="2209165"/>
            <a:chOff x="850480" y="0"/>
            <a:chExt cx="1156970" cy="22091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F1F2F13-3C39-C0E3-B2FF-0CAD35A9721C}"/>
                </a:ext>
              </a:extLst>
            </p:cNvPr>
            <p:cNvSpPr/>
            <p:nvPr/>
          </p:nvSpPr>
          <p:spPr>
            <a:xfrm>
              <a:off x="850480" y="0"/>
              <a:ext cx="1156970" cy="2209165"/>
            </a:xfrm>
            <a:custGeom>
              <a:avLst/>
              <a:gdLst/>
              <a:ahLst/>
              <a:cxnLst/>
              <a:rect l="l" t="t" r="r" b="b"/>
              <a:pathLst>
                <a:path w="1156970" h="2209165">
                  <a:moveTo>
                    <a:pt x="1156391" y="2208889"/>
                  </a:moveTo>
                  <a:lnTo>
                    <a:pt x="0" y="2208889"/>
                  </a:lnTo>
                  <a:lnTo>
                    <a:pt x="0" y="0"/>
                  </a:lnTo>
                  <a:lnTo>
                    <a:pt x="1156391" y="0"/>
                  </a:lnTo>
                  <a:lnTo>
                    <a:pt x="1156391" y="2208889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47E412D-AA8D-3F28-A8F7-C53395BC7222}"/>
                </a:ext>
              </a:extLst>
            </p:cNvPr>
            <p:cNvSpPr/>
            <p:nvPr/>
          </p:nvSpPr>
          <p:spPr>
            <a:xfrm>
              <a:off x="1028709" y="1031812"/>
              <a:ext cx="790575" cy="651510"/>
            </a:xfrm>
            <a:custGeom>
              <a:avLst/>
              <a:gdLst/>
              <a:ahLst/>
              <a:cxnLst/>
              <a:rect l="l" t="t" r="r" b="b"/>
              <a:pathLst>
                <a:path w="790575" h="651510">
                  <a:moveTo>
                    <a:pt x="76757" y="509005"/>
                  </a:moveTo>
                  <a:lnTo>
                    <a:pt x="60515" y="509005"/>
                  </a:lnTo>
                  <a:lnTo>
                    <a:pt x="52881" y="505845"/>
                  </a:lnTo>
                  <a:lnTo>
                    <a:pt x="3160" y="456121"/>
                  </a:lnTo>
                  <a:lnTo>
                    <a:pt x="0" y="448490"/>
                  </a:lnTo>
                  <a:lnTo>
                    <a:pt x="0" y="432248"/>
                  </a:lnTo>
                  <a:lnTo>
                    <a:pt x="3160" y="424617"/>
                  </a:lnTo>
                  <a:lnTo>
                    <a:pt x="418882" y="8892"/>
                  </a:lnTo>
                  <a:lnTo>
                    <a:pt x="428932" y="2223"/>
                  </a:lnTo>
                  <a:lnTo>
                    <a:pt x="440380" y="0"/>
                  </a:lnTo>
                  <a:lnTo>
                    <a:pt x="451828" y="2223"/>
                  </a:lnTo>
                  <a:lnTo>
                    <a:pt x="461884" y="8892"/>
                  </a:lnTo>
                  <a:lnTo>
                    <a:pt x="500110" y="47130"/>
                  </a:lnTo>
                  <a:lnTo>
                    <a:pt x="506781" y="57180"/>
                  </a:lnTo>
                  <a:lnTo>
                    <a:pt x="509005" y="68625"/>
                  </a:lnTo>
                  <a:lnTo>
                    <a:pt x="506781" y="80070"/>
                  </a:lnTo>
                  <a:lnTo>
                    <a:pt x="500110" y="90120"/>
                  </a:lnTo>
                  <a:lnTo>
                    <a:pt x="84391" y="505845"/>
                  </a:lnTo>
                  <a:lnTo>
                    <a:pt x="76757" y="509005"/>
                  </a:lnTo>
                  <a:close/>
                </a:path>
                <a:path w="790575" h="651510">
                  <a:moveTo>
                    <a:pt x="732539" y="566250"/>
                  </a:moveTo>
                  <a:lnTo>
                    <a:pt x="716967" y="566250"/>
                  </a:lnTo>
                  <a:lnTo>
                    <a:pt x="709187" y="563288"/>
                  </a:lnTo>
                  <a:lnTo>
                    <a:pt x="450618" y="304718"/>
                  </a:lnTo>
                  <a:lnTo>
                    <a:pt x="443952" y="294668"/>
                  </a:lnTo>
                  <a:lnTo>
                    <a:pt x="441730" y="283223"/>
                  </a:lnTo>
                  <a:lnTo>
                    <a:pt x="443952" y="271778"/>
                  </a:lnTo>
                  <a:lnTo>
                    <a:pt x="450618" y="261727"/>
                  </a:lnTo>
                  <a:lnTo>
                    <a:pt x="488853" y="223489"/>
                  </a:lnTo>
                  <a:lnTo>
                    <a:pt x="498907" y="216820"/>
                  </a:lnTo>
                  <a:lnTo>
                    <a:pt x="510354" y="214597"/>
                  </a:lnTo>
                  <a:lnTo>
                    <a:pt x="521800" y="216820"/>
                  </a:lnTo>
                  <a:lnTo>
                    <a:pt x="531852" y="223489"/>
                  </a:lnTo>
                  <a:lnTo>
                    <a:pt x="790234" y="481868"/>
                  </a:lnTo>
                  <a:lnTo>
                    <a:pt x="790565" y="482669"/>
                  </a:lnTo>
                  <a:lnTo>
                    <a:pt x="790493" y="512755"/>
                  </a:lnTo>
                  <a:lnTo>
                    <a:pt x="790234" y="513381"/>
                  </a:lnTo>
                  <a:lnTo>
                    <a:pt x="740327" y="563288"/>
                  </a:lnTo>
                  <a:lnTo>
                    <a:pt x="732539" y="566250"/>
                  </a:lnTo>
                  <a:close/>
                </a:path>
                <a:path w="790575" h="651510">
                  <a:moveTo>
                    <a:pt x="218705" y="651277"/>
                  </a:moveTo>
                  <a:lnTo>
                    <a:pt x="203133" y="651277"/>
                  </a:lnTo>
                  <a:lnTo>
                    <a:pt x="195347" y="648315"/>
                  </a:lnTo>
                  <a:lnTo>
                    <a:pt x="151187" y="604155"/>
                  </a:lnTo>
                  <a:lnTo>
                    <a:pt x="144519" y="594100"/>
                  </a:lnTo>
                  <a:lnTo>
                    <a:pt x="142297" y="582654"/>
                  </a:lnTo>
                  <a:lnTo>
                    <a:pt x="144519" y="571208"/>
                  </a:lnTo>
                  <a:lnTo>
                    <a:pt x="151187" y="561155"/>
                  </a:lnTo>
                  <a:lnTo>
                    <a:pt x="347346" y="364996"/>
                  </a:lnTo>
                  <a:lnTo>
                    <a:pt x="357398" y="358330"/>
                  </a:lnTo>
                  <a:lnTo>
                    <a:pt x="368844" y="356108"/>
                  </a:lnTo>
                  <a:lnTo>
                    <a:pt x="380289" y="358330"/>
                  </a:lnTo>
                  <a:lnTo>
                    <a:pt x="390340" y="364996"/>
                  </a:lnTo>
                  <a:lnTo>
                    <a:pt x="538098" y="512755"/>
                  </a:lnTo>
                  <a:lnTo>
                    <a:pt x="368843" y="512755"/>
                  </a:lnTo>
                  <a:lnTo>
                    <a:pt x="362675" y="513951"/>
                  </a:lnTo>
                  <a:lnTo>
                    <a:pt x="357258" y="517544"/>
                  </a:lnTo>
                  <a:lnTo>
                    <a:pt x="226490" y="648315"/>
                  </a:lnTo>
                  <a:lnTo>
                    <a:pt x="218705" y="651277"/>
                  </a:lnTo>
                  <a:close/>
                </a:path>
                <a:path w="790575" h="651510">
                  <a:moveTo>
                    <a:pt x="511922" y="636434"/>
                  </a:moveTo>
                  <a:lnTo>
                    <a:pt x="500477" y="634212"/>
                  </a:lnTo>
                  <a:lnTo>
                    <a:pt x="490426" y="627546"/>
                  </a:lnTo>
                  <a:lnTo>
                    <a:pt x="380424" y="517544"/>
                  </a:lnTo>
                  <a:lnTo>
                    <a:pt x="374997" y="513951"/>
                  </a:lnTo>
                  <a:lnTo>
                    <a:pt x="368843" y="512755"/>
                  </a:lnTo>
                  <a:lnTo>
                    <a:pt x="538098" y="512755"/>
                  </a:lnTo>
                  <a:lnTo>
                    <a:pt x="577398" y="552055"/>
                  </a:lnTo>
                  <a:lnTo>
                    <a:pt x="580558" y="559683"/>
                  </a:lnTo>
                  <a:lnTo>
                    <a:pt x="580558" y="575928"/>
                  </a:lnTo>
                  <a:lnTo>
                    <a:pt x="577398" y="583565"/>
                  </a:lnTo>
                  <a:lnTo>
                    <a:pt x="533417" y="627546"/>
                  </a:lnTo>
                  <a:lnTo>
                    <a:pt x="523367" y="634212"/>
                  </a:lnTo>
                  <a:lnTo>
                    <a:pt x="511922" y="636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A0910BA-C9D5-3112-FFA0-5300E46E7965}"/>
              </a:ext>
            </a:extLst>
          </p:cNvPr>
          <p:cNvSpPr/>
          <p:nvPr/>
        </p:nvSpPr>
        <p:spPr>
          <a:xfrm>
            <a:off x="8048001" y="0"/>
            <a:ext cx="1651635" cy="1468755"/>
          </a:xfrm>
          <a:custGeom>
            <a:avLst/>
            <a:gdLst/>
            <a:ahLst/>
            <a:cxnLst/>
            <a:rect l="l" t="t" r="r" b="b"/>
            <a:pathLst>
              <a:path w="1651634" h="1468755">
                <a:moveTo>
                  <a:pt x="1328765" y="1408423"/>
                </a:moveTo>
                <a:lnTo>
                  <a:pt x="1281310" y="1429456"/>
                </a:lnTo>
                <a:lnTo>
                  <a:pt x="1237112" y="1444564"/>
                </a:lnTo>
                <a:lnTo>
                  <a:pt x="1192437" y="1455920"/>
                </a:lnTo>
                <a:lnTo>
                  <a:pt x="1147484" y="1463593"/>
                </a:lnTo>
                <a:lnTo>
                  <a:pt x="1102450" y="1467652"/>
                </a:lnTo>
                <a:lnTo>
                  <a:pt x="1057536" y="1468167"/>
                </a:lnTo>
                <a:lnTo>
                  <a:pt x="1012939" y="1465206"/>
                </a:lnTo>
                <a:lnTo>
                  <a:pt x="968859" y="1458838"/>
                </a:lnTo>
                <a:lnTo>
                  <a:pt x="925493" y="1449134"/>
                </a:lnTo>
                <a:lnTo>
                  <a:pt x="883042" y="1436161"/>
                </a:lnTo>
                <a:lnTo>
                  <a:pt x="841703" y="1419989"/>
                </a:lnTo>
                <a:lnTo>
                  <a:pt x="801676" y="1400687"/>
                </a:lnTo>
                <a:lnTo>
                  <a:pt x="763160" y="1378325"/>
                </a:lnTo>
                <a:lnTo>
                  <a:pt x="726352" y="1352971"/>
                </a:lnTo>
                <a:lnTo>
                  <a:pt x="691452" y="1324695"/>
                </a:lnTo>
                <a:lnTo>
                  <a:pt x="658658" y="1293565"/>
                </a:lnTo>
                <a:lnTo>
                  <a:pt x="628170" y="1259651"/>
                </a:lnTo>
                <a:lnTo>
                  <a:pt x="600185" y="1223022"/>
                </a:lnTo>
                <a:lnTo>
                  <a:pt x="574904" y="1183747"/>
                </a:lnTo>
                <a:lnTo>
                  <a:pt x="552524" y="1141895"/>
                </a:lnTo>
                <a:lnTo>
                  <a:pt x="0" y="0"/>
                </a:lnTo>
                <a:lnTo>
                  <a:pt x="1284650" y="0"/>
                </a:lnTo>
                <a:lnTo>
                  <a:pt x="1593463" y="638220"/>
                </a:lnTo>
                <a:lnTo>
                  <a:pt x="1612392" y="681741"/>
                </a:lnTo>
                <a:lnTo>
                  <a:pt x="1627500" y="725939"/>
                </a:lnTo>
                <a:lnTo>
                  <a:pt x="1638856" y="770614"/>
                </a:lnTo>
                <a:lnTo>
                  <a:pt x="1646529" y="815567"/>
                </a:lnTo>
                <a:lnTo>
                  <a:pt x="1650589" y="860601"/>
                </a:lnTo>
                <a:lnTo>
                  <a:pt x="1651103" y="905515"/>
                </a:lnTo>
                <a:lnTo>
                  <a:pt x="1648142" y="950112"/>
                </a:lnTo>
                <a:lnTo>
                  <a:pt x="1641775" y="994192"/>
                </a:lnTo>
                <a:lnTo>
                  <a:pt x="1632070" y="1037558"/>
                </a:lnTo>
                <a:lnTo>
                  <a:pt x="1619097" y="1080009"/>
                </a:lnTo>
                <a:lnTo>
                  <a:pt x="1602925" y="1121347"/>
                </a:lnTo>
                <a:lnTo>
                  <a:pt x="1583624" y="1161374"/>
                </a:lnTo>
                <a:lnTo>
                  <a:pt x="1561261" y="1199891"/>
                </a:lnTo>
                <a:lnTo>
                  <a:pt x="1535907" y="1236699"/>
                </a:lnTo>
                <a:lnTo>
                  <a:pt x="1507631" y="1271599"/>
                </a:lnTo>
                <a:lnTo>
                  <a:pt x="1476501" y="1304393"/>
                </a:lnTo>
                <a:lnTo>
                  <a:pt x="1442587" y="1334881"/>
                </a:lnTo>
                <a:lnTo>
                  <a:pt x="1405958" y="1362865"/>
                </a:lnTo>
                <a:lnTo>
                  <a:pt x="1366683" y="1388147"/>
                </a:lnTo>
                <a:lnTo>
                  <a:pt x="1328765" y="1408423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10FB07-2BC8-22BE-2763-85AF1CDE708C}"/>
              </a:ext>
            </a:extLst>
          </p:cNvPr>
          <p:cNvSpPr/>
          <p:nvPr/>
        </p:nvSpPr>
        <p:spPr>
          <a:xfrm>
            <a:off x="570207" y="8774062"/>
            <a:ext cx="1673225" cy="1513205"/>
          </a:xfrm>
          <a:custGeom>
            <a:avLst/>
            <a:gdLst/>
            <a:ahLst/>
            <a:cxnLst/>
            <a:rect l="l" t="t" r="r" b="b"/>
            <a:pathLst>
              <a:path w="1673225" h="1513204">
                <a:moveTo>
                  <a:pt x="1672766" y="1512937"/>
                </a:moveTo>
                <a:lnTo>
                  <a:pt x="388115" y="1512937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2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5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20" y="80020"/>
                </a:lnTo>
                <a:lnTo>
                  <a:pt x="326271" y="57639"/>
                </a:lnTo>
                <a:lnTo>
                  <a:pt x="369793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7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3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672766" y="1512937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717716D-B931-C028-44CD-D7BB5615703D}"/>
              </a:ext>
            </a:extLst>
          </p:cNvPr>
          <p:cNvSpPr/>
          <p:nvPr/>
        </p:nvSpPr>
        <p:spPr>
          <a:xfrm>
            <a:off x="0" y="3049593"/>
            <a:ext cx="1816100" cy="4453255"/>
          </a:xfrm>
          <a:custGeom>
            <a:avLst/>
            <a:gdLst/>
            <a:ahLst/>
            <a:cxnLst/>
            <a:rect l="l" t="t" r="r" b="b"/>
            <a:pathLst>
              <a:path w="1816100" h="4453255">
                <a:moveTo>
                  <a:pt x="1503509" y="4388231"/>
                </a:moveTo>
                <a:lnTo>
                  <a:pt x="1446192" y="4414537"/>
                </a:lnTo>
                <a:lnTo>
                  <a:pt x="1401995" y="4429646"/>
                </a:lnTo>
                <a:lnTo>
                  <a:pt x="1357320" y="4441002"/>
                </a:lnTo>
                <a:lnTo>
                  <a:pt x="1312366" y="4448675"/>
                </a:lnTo>
                <a:lnTo>
                  <a:pt x="1267333" y="4452734"/>
                </a:lnTo>
                <a:lnTo>
                  <a:pt x="1222418" y="4453248"/>
                </a:lnTo>
                <a:lnTo>
                  <a:pt x="1177822" y="4450287"/>
                </a:lnTo>
                <a:lnTo>
                  <a:pt x="1133741" y="4443920"/>
                </a:lnTo>
                <a:lnTo>
                  <a:pt x="1090376" y="4434215"/>
                </a:lnTo>
                <a:lnTo>
                  <a:pt x="1047925" y="4421242"/>
                </a:lnTo>
                <a:lnTo>
                  <a:pt x="1006586" y="4405071"/>
                </a:lnTo>
                <a:lnTo>
                  <a:pt x="966559" y="4385769"/>
                </a:lnTo>
                <a:lnTo>
                  <a:pt x="928043" y="4363407"/>
                </a:lnTo>
                <a:lnTo>
                  <a:pt x="891235" y="4338053"/>
                </a:lnTo>
                <a:lnTo>
                  <a:pt x="856335" y="4309776"/>
                </a:lnTo>
                <a:lnTo>
                  <a:pt x="823541" y="4278646"/>
                </a:lnTo>
                <a:lnTo>
                  <a:pt x="793053" y="4244733"/>
                </a:lnTo>
                <a:lnTo>
                  <a:pt x="765068" y="4208104"/>
                </a:lnTo>
                <a:lnTo>
                  <a:pt x="739787" y="4168829"/>
                </a:lnTo>
                <a:lnTo>
                  <a:pt x="717407" y="4126977"/>
                </a:lnTo>
                <a:lnTo>
                  <a:pt x="0" y="2644319"/>
                </a:lnTo>
                <a:lnTo>
                  <a:pt x="0" y="0"/>
                </a:lnTo>
                <a:lnTo>
                  <a:pt x="12178" y="18918"/>
                </a:lnTo>
                <a:lnTo>
                  <a:pt x="34558" y="60770"/>
                </a:lnTo>
                <a:lnTo>
                  <a:pt x="1758346" y="3623302"/>
                </a:lnTo>
                <a:lnTo>
                  <a:pt x="1777275" y="3666823"/>
                </a:lnTo>
                <a:lnTo>
                  <a:pt x="1792383" y="3711021"/>
                </a:lnTo>
                <a:lnTo>
                  <a:pt x="1803739" y="3755696"/>
                </a:lnTo>
                <a:lnTo>
                  <a:pt x="1811412" y="3800649"/>
                </a:lnTo>
                <a:lnTo>
                  <a:pt x="1815471" y="3845682"/>
                </a:lnTo>
                <a:lnTo>
                  <a:pt x="1815986" y="3890597"/>
                </a:lnTo>
                <a:lnTo>
                  <a:pt x="1813025" y="3935194"/>
                </a:lnTo>
                <a:lnTo>
                  <a:pt x="1806657" y="3979274"/>
                </a:lnTo>
                <a:lnTo>
                  <a:pt x="1796953" y="4022639"/>
                </a:lnTo>
                <a:lnTo>
                  <a:pt x="1783980" y="4065090"/>
                </a:lnTo>
                <a:lnTo>
                  <a:pt x="1767808" y="4106429"/>
                </a:lnTo>
                <a:lnTo>
                  <a:pt x="1748506" y="4146456"/>
                </a:lnTo>
                <a:lnTo>
                  <a:pt x="1726144" y="4184973"/>
                </a:lnTo>
                <a:lnTo>
                  <a:pt x="1700790" y="4221781"/>
                </a:lnTo>
                <a:lnTo>
                  <a:pt x="1672513" y="4256681"/>
                </a:lnTo>
                <a:lnTo>
                  <a:pt x="1641384" y="4289474"/>
                </a:lnTo>
                <a:lnTo>
                  <a:pt x="1607470" y="4319962"/>
                </a:lnTo>
                <a:lnTo>
                  <a:pt x="1570841" y="4347947"/>
                </a:lnTo>
                <a:lnTo>
                  <a:pt x="1531566" y="4373228"/>
                </a:lnTo>
                <a:lnTo>
                  <a:pt x="1503509" y="4388231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C52D721-CA7F-B1E3-5735-8F83ADDE5693}"/>
              </a:ext>
            </a:extLst>
          </p:cNvPr>
          <p:cNvSpPr/>
          <p:nvPr/>
        </p:nvSpPr>
        <p:spPr>
          <a:xfrm>
            <a:off x="15580217" y="6913126"/>
            <a:ext cx="2708275" cy="3374390"/>
          </a:xfrm>
          <a:custGeom>
            <a:avLst/>
            <a:gdLst/>
            <a:ahLst/>
            <a:cxnLst/>
            <a:rect l="l" t="t" r="r" b="b"/>
            <a:pathLst>
              <a:path w="2708275" h="3374390">
                <a:moveTo>
                  <a:pt x="2707782" y="3373872"/>
                </a:moveTo>
                <a:lnTo>
                  <a:pt x="1151621" y="3373872"/>
                </a:lnTo>
                <a:lnTo>
                  <a:pt x="127234" y="1595177"/>
                </a:lnTo>
                <a:lnTo>
                  <a:pt x="104518" y="1553399"/>
                </a:lnTo>
                <a:lnTo>
                  <a:pt x="84093" y="1510999"/>
                </a:lnTo>
                <a:lnTo>
                  <a:pt x="65937" y="1468051"/>
                </a:lnTo>
                <a:lnTo>
                  <a:pt x="50031" y="1424630"/>
                </a:lnTo>
                <a:lnTo>
                  <a:pt x="36355" y="1380809"/>
                </a:lnTo>
                <a:lnTo>
                  <a:pt x="24889" y="1336664"/>
                </a:lnTo>
                <a:lnTo>
                  <a:pt x="15612" y="1292269"/>
                </a:lnTo>
                <a:lnTo>
                  <a:pt x="8505" y="1247699"/>
                </a:lnTo>
                <a:lnTo>
                  <a:pt x="3547" y="1203027"/>
                </a:lnTo>
                <a:lnTo>
                  <a:pt x="718" y="1158330"/>
                </a:lnTo>
                <a:lnTo>
                  <a:pt x="0" y="1113680"/>
                </a:lnTo>
                <a:lnTo>
                  <a:pt x="1370" y="1069154"/>
                </a:lnTo>
                <a:lnTo>
                  <a:pt x="4810" y="1024824"/>
                </a:lnTo>
                <a:lnTo>
                  <a:pt x="10298" y="980766"/>
                </a:lnTo>
                <a:lnTo>
                  <a:pt x="17816" y="937055"/>
                </a:lnTo>
                <a:lnTo>
                  <a:pt x="27344" y="893764"/>
                </a:lnTo>
                <a:lnTo>
                  <a:pt x="38860" y="850969"/>
                </a:lnTo>
                <a:lnTo>
                  <a:pt x="52345" y="808743"/>
                </a:lnTo>
                <a:lnTo>
                  <a:pt x="67779" y="767162"/>
                </a:lnTo>
                <a:lnTo>
                  <a:pt x="85142" y="726299"/>
                </a:lnTo>
                <a:lnTo>
                  <a:pt x="104414" y="686230"/>
                </a:lnTo>
                <a:lnTo>
                  <a:pt x="125575" y="647029"/>
                </a:lnTo>
                <a:lnTo>
                  <a:pt x="148604" y="608771"/>
                </a:lnTo>
                <a:lnTo>
                  <a:pt x="173483" y="571529"/>
                </a:lnTo>
                <a:lnTo>
                  <a:pt x="200189" y="535379"/>
                </a:lnTo>
                <a:lnTo>
                  <a:pt x="228705" y="500394"/>
                </a:lnTo>
                <a:lnTo>
                  <a:pt x="259009" y="466651"/>
                </a:lnTo>
                <a:lnTo>
                  <a:pt x="291081" y="434222"/>
                </a:lnTo>
                <a:lnTo>
                  <a:pt x="324902" y="403183"/>
                </a:lnTo>
                <a:lnTo>
                  <a:pt x="360451" y="373608"/>
                </a:lnTo>
                <a:lnTo>
                  <a:pt x="397708" y="345571"/>
                </a:lnTo>
                <a:lnTo>
                  <a:pt x="436654" y="319148"/>
                </a:lnTo>
                <a:lnTo>
                  <a:pt x="477268" y="294412"/>
                </a:lnTo>
                <a:lnTo>
                  <a:pt x="767548" y="127234"/>
                </a:lnTo>
                <a:lnTo>
                  <a:pt x="809326" y="104518"/>
                </a:lnTo>
                <a:lnTo>
                  <a:pt x="851726" y="84093"/>
                </a:lnTo>
                <a:lnTo>
                  <a:pt x="894674" y="65937"/>
                </a:lnTo>
                <a:lnTo>
                  <a:pt x="938096" y="50031"/>
                </a:lnTo>
                <a:lnTo>
                  <a:pt x="981916" y="36355"/>
                </a:lnTo>
                <a:lnTo>
                  <a:pt x="1026061" y="24889"/>
                </a:lnTo>
                <a:lnTo>
                  <a:pt x="1070456" y="15612"/>
                </a:lnTo>
                <a:lnTo>
                  <a:pt x="1115027" y="8505"/>
                </a:lnTo>
                <a:lnTo>
                  <a:pt x="1159698" y="3547"/>
                </a:lnTo>
                <a:lnTo>
                  <a:pt x="1204395" y="718"/>
                </a:lnTo>
                <a:lnTo>
                  <a:pt x="1249045" y="0"/>
                </a:lnTo>
                <a:lnTo>
                  <a:pt x="1293572" y="1370"/>
                </a:lnTo>
                <a:lnTo>
                  <a:pt x="1337901" y="4809"/>
                </a:lnTo>
                <a:lnTo>
                  <a:pt x="1381959" y="10298"/>
                </a:lnTo>
                <a:lnTo>
                  <a:pt x="1425670" y="17816"/>
                </a:lnTo>
                <a:lnTo>
                  <a:pt x="1468961" y="27344"/>
                </a:lnTo>
                <a:lnTo>
                  <a:pt x="1511757" y="38860"/>
                </a:lnTo>
                <a:lnTo>
                  <a:pt x="1553982" y="52345"/>
                </a:lnTo>
                <a:lnTo>
                  <a:pt x="1595564" y="67779"/>
                </a:lnTo>
                <a:lnTo>
                  <a:pt x="1636426" y="85142"/>
                </a:lnTo>
                <a:lnTo>
                  <a:pt x="1676688" y="104518"/>
                </a:lnTo>
                <a:lnTo>
                  <a:pt x="1715696" y="125575"/>
                </a:lnTo>
                <a:lnTo>
                  <a:pt x="1753955" y="148605"/>
                </a:lnTo>
                <a:lnTo>
                  <a:pt x="1791197" y="173483"/>
                </a:lnTo>
                <a:lnTo>
                  <a:pt x="1827347" y="200190"/>
                </a:lnTo>
                <a:lnTo>
                  <a:pt x="1862331" y="228705"/>
                </a:lnTo>
                <a:lnTo>
                  <a:pt x="1896075" y="259009"/>
                </a:lnTo>
                <a:lnTo>
                  <a:pt x="1928504" y="291081"/>
                </a:lnTo>
                <a:lnTo>
                  <a:pt x="1959543" y="324902"/>
                </a:lnTo>
                <a:lnTo>
                  <a:pt x="1989118" y="360451"/>
                </a:lnTo>
                <a:lnTo>
                  <a:pt x="2017155" y="397709"/>
                </a:lnTo>
                <a:lnTo>
                  <a:pt x="2043578" y="436655"/>
                </a:lnTo>
                <a:lnTo>
                  <a:pt x="2068313" y="477269"/>
                </a:lnTo>
                <a:lnTo>
                  <a:pt x="2707782" y="1587610"/>
                </a:lnTo>
                <a:lnTo>
                  <a:pt x="2707782" y="3373872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754D51C-A0EB-597D-CEB5-DA04DBA679A2}"/>
              </a:ext>
            </a:extLst>
          </p:cNvPr>
          <p:cNvSpPr/>
          <p:nvPr/>
        </p:nvSpPr>
        <p:spPr>
          <a:xfrm>
            <a:off x="13983637" y="0"/>
            <a:ext cx="3956685" cy="3755390"/>
          </a:xfrm>
          <a:custGeom>
            <a:avLst/>
            <a:gdLst/>
            <a:ahLst/>
            <a:cxnLst/>
            <a:rect l="l" t="t" r="r" b="b"/>
            <a:pathLst>
              <a:path w="3956684" h="3755390">
                <a:moveTo>
                  <a:pt x="3511098" y="3441408"/>
                </a:moveTo>
                <a:lnTo>
                  <a:pt x="3155977" y="3645930"/>
                </a:lnTo>
                <a:lnTo>
                  <a:pt x="3104519" y="3671290"/>
                </a:lnTo>
                <a:lnTo>
                  <a:pt x="3061572" y="3689446"/>
                </a:lnTo>
                <a:lnTo>
                  <a:pt x="3018150" y="3705351"/>
                </a:lnTo>
                <a:lnTo>
                  <a:pt x="2974330" y="3719028"/>
                </a:lnTo>
                <a:lnTo>
                  <a:pt x="2930185" y="3730494"/>
                </a:lnTo>
                <a:lnTo>
                  <a:pt x="2885790" y="3739771"/>
                </a:lnTo>
                <a:lnTo>
                  <a:pt x="2841219" y="3746878"/>
                </a:lnTo>
                <a:lnTo>
                  <a:pt x="2796548" y="3751836"/>
                </a:lnTo>
                <a:lnTo>
                  <a:pt x="2751851" y="3754664"/>
                </a:lnTo>
                <a:lnTo>
                  <a:pt x="2707201" y="3755383"/>
                </a:lnTo>
                <a:lnTo>
                  <a:pt x="2662674" y="3754013"/>
                </a:lnTo>
                <a:lnTo>
                  <a:pt x="2618345" y="3750573"/>
                </a:lnTo>
                <a:lnTo>
                  <a:pt x="2574287" y="3745085"/>
                </a:lnTo>
                <a:lnTo>
                  <a:pt x="2530576" y="3737567"/>
                </a:lnTo>
                <a:lnTo>
                  <a:pt x="2487285" y="3728039"/>
                </a:lnTo>
                <a:lnTo>
                  <a:pt x="2444490" y="3716523"/>
                </a:lnTo>
                <a:lnTo>
                  <a:pt x="2402264" y="3703038"/>
                </a:lnTo>
                <a:lnTo>
                  <a:pt x="2360683" y="3687604"/>
                </a:lnTo>
                <a:lnTo>
                  <a:pt x="2319820" y="3670241"/>
                </a:lnTo>
                <a:lnTo>
                  <a:pt x="2279751" y="3650969"/>
                </a:lnTo>
                <a:lnTo>
                  <a:pt x="2240550" y="3629808"/>
                </a:lnTo>
                <a:lnTo>
                  <a:pt x="2202292" y="3606778"/>
                </a:lnTo>
                <a:lnTo>
                  <a:pt x="2165050" y="3581900"/>
                </a:lnTo>
                <a:lnTo>
                  <a:pt x="2128900" y="3555193"/>
                </a:lnTo>
                <a:lnTo>
                  <a:pt x="2093915" y="3526678"/>
                </a:lnTo>
                <a:lnTo>
                  <a:pt x="2060172" y="3496374"/>
                </a:lnTo>
                <a:lnTo>
                  <a:pt x="2027743" y="3464302"/>
                </a:lnTo>
                <a:lnTo>
                  <a:pt x="1996704" y="3430481"/>
                </a:lnTo>
                <a:lnTo>
                  <a:pt x="1967129" y="3394931"/>
                </a:lnTo>
                <a:lnTo>
                  <a:pt x="1939092" y="3357674"/>
                </a:lnTo>
                <a:lnTo>
                  <a:pt x="1912669" y="3318728"/>
                </a:lnTo>
                <a:lnTo>
                  <a:pt x="1887933" y="3278114"/>
                </a:lnTo>
                <a:lnTo>
                  <a:pt x="0" y="0"/>
                </a:lnTo>
                <a:lnTo>
                  <a:pt x="2584905" y="0"/>
                </a:lnTo>
                <a:lnTo>
                  <a:pt x="3829013" y="2160206"/>
                </a:lnTo>
                <a:lnTo>
                  <a:pt x="3851728" y="2201984"/>
                </a:lnTo>
                <a:lnTo>
                  <a:pt x="3872153" y="2244384"/>
                </a:lnTo>
                <a:lnTo>
                  <a:pt x="3890309" y="2287332"/>
                </a:lnTo>
                <a:lnTo>
                  <a:pt x="3906215" y="2330754"/>
                </a:lnTo>
                <a:lnTo>
                  <a:pt x="3919891" y="2374574"/>
                </a:lnTo>
                <a:lnTo>
                  <a:pt x="3931358" y="2418719"/>
                </a:lnTo>
                <a:lnTo>
                  <a:pt x="3940635" y="2463114"/>
                </a:lnTo>
                <a:lnTo>
                  <a:pt x="3947742" y="2507684"/>
                </a:lnTo>
                <a:lnTo>
                  <a:pt x="3952700" y="2552356"/>
                </a:lnTo>
                <a:lnTo>
                  <a:pt x="3955528" y="2597053"/>
                </a:lnTo>
                <a:lnTo>
                  <a:pt x="3956247" y="2641702"/>
                </a:lnTo>
                <a:lnTo>
                  <a:pt x="3954877" y="2686229"/>
                </a:lnTo>
                <a:lnTo>
                  <a:pt x="3951438" y="2730559"/>
                </a:lnTo>
                <a:lnTo>
                  <a:pt x="3945949" y="2774616"/>
                </a:lnTo>
                <a:lnTo>
                  <a:pt x="3938431" y="2818328"/>
                </a:lnTo>
                <a:lnTo>
                  <a:pt x="3928904" y="2861618"/>
                </a:lnTo>
                <a:lnTo>
                  <a:pt x="3917387" y="2904414"/>
                </a:lnTo>
                <a:lnTo>
                  <a:pt x="3903902" y="2946640"/>
                </a:lnTo>
                <a:lnTo>
                  <a:pt x="3888468" y="2988221"/>
                </a:lnTo>
                <a:lnTo>
                  <a:pt x="3871105" y="3029083"/>
                </a:lnTo>
                <a:lnTo>
                  <a:pt x="3851833" y="3069152"/>
                </a:lnTo>
                <a:lnTo>
                  <a:pt x="3830672" y="3108353"/>
                </a:lnTo>
                <a:lnTo>
                  <a:pt x="3807643" y="3146612"/>
                </a:lnTo>
                <a:lnTo>
                  <a:pt x="3782764" y="3183854"/>
                </a:lnTo>
                <a:lnTo>
                  <a:pt x="3756058" y="3220004"/>
                </a:lnTo>
                <a:lnTo>
                  <a:pt x="3727542" y="3254988"/>
                </a:lnTo>
                <a:lnTo>
                  <a:pt x="3697238" y="3288732"/>
                </a:lnTo>
                <a:lnTo>
                  <a:pt x="3665166" y="3321161"/>
                </a:lnTo>
                <a:lnTo>
                  <a:pt x="3631345" y="3352200"/>
                </a:lnTo>
                <a:lnTo>
                  <a:pt x="3595795" y="3381775"/>
                </a:lnTo>
                <a:lnTo>
                  <a:pt x="3558538" y="3409812"/>
                </a:lnTo>
                <a:lnTo>
                  <a:pt x="3519789" y="3436101"/>
                </a:lnTo>
                <a:lnTo>
                  <a:pt x="3520202" y="3435863"/>
                </a:lnTo>
                <a:lnTo>
                  <a:pt x="3511098" y="3441408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E35ED46-58F7-8FA9-105D-6ACE46303200}"/>
              </a:ext>
            </a:extLst>
          </p:cNvPr>
          <p:cNvSpPr/>
          <p:nvPr/>
        </p:nvSpPr>
        <p:spPr>
          <a:xfrm>
            <a:off x="7637566" y="9084820"/>
            <a:ext cx="1522730" cy="1202690"/>
          </a:xfrm>
          <a:custGeom>
            <a:avLst/>
            <a:gdLst/>
            <a:ahLst/>
            <a:cxnLst/>
            <a:rect l="l" t="t" r="r" b="b"/>
            <a:pathLst>
              <a:path w="1522729" h="1202690">
                <a:moveTo>
                  <a:pt x="1522400" y="1202179"/>
                </a:moveTo>
                <a:lnTo>
                  <a:pt x="237750" y="1202179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3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6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19" y="80020"/>
                </a:lnTo>
                <a:lnTo>
                  <a:pt x="326271" y="57640"/>
                </a:lnTo>
                <a:lnTo>
                  <a:pt x="369792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6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2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522400" y="1202179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83BE94B-14BC-3E42-ECC8-D5234B39A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9914" y="1455784"/>
            <a:ext cx="498816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500" dirty="0">
                <a:solidFill>
                  <a:schemeClr val="tx2"/>
                </a:solidFill>
              </a:rPr>
              <a:t>PEMBAHASAN</a:t>
            </a:r>
            <a:endParaRPr sz="5400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D94724B-976F-83A1-FC52-4631C1E91A9A}"/>
              </a:ext>
            </a:extLst>
          </p:cNvPr>
          <p:cNvSpPr txBox="1"/>
          <p:nvPr/>
        </p:nvSpPr>
        <p:spPr>
          <a:xfrm>
            <a:off x="2999419" y="2421320"/>
            <a:ext cx="12289155" cy="5418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745"/>
              </a:spcBef>
            </a:pPr>
            <a:r>
              <a:rPr lang="en-US" sz="2800" dirty="0">
                <a:latin typeface="Lucida Sans" panose="020B0602030504020204" pitchFamily="34" charset="0"/>
              </a:rPr>
              <a:t>Hasil </a:t>
            </a:r>
            <a:r>
              <a:rPr lang="en-US" sz="2800" dirty="0" err="1">
                <a:latin typeface="Lucida Sans" panose="020B0602030504020204" pitchFamily="34" charset="0"/>
              </a:rPr>
              <a:t>penelitian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menunjukkan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mayoritas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berusia</a:t>
            </a:r>
            <a:r>
              <a:rPr lang="en-US" sz="2800" dirty="0">
                <a:latin typeface="Lucida Sans" panose="020B0602030504020204" pitchFamily="34" charset="0"/>
              </a:rPr>
              <a:t> 14–15 </a:t>
            </a:r>
            <a:r>
              <a:rPr lang="en-US" sz="2800" dirty="0" err="1">
                <a:latin typeface="Lucida Sans" panose="020B0602030504020204" pitchFamily="34" charset="0"/>
              </a:rPr>
              <a:t>tahun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berada</a:t>
            </a:r>
            <a:r>
              <a:rPr lang="en-US" sz="2800" dirty="0">
                <a:latin typeface="Lucida Sans" panose="020B0602030504020204" pitchFamily="34" charset="0"/>
              </a:rPr>
              <a:t> pada </a:t>
            </a:r>
            <a:r>
              <a:rPr lang="en-US" sz="2800" dirty="0" err="1">
                <a:latin typeface="Lucida Sans" panose="020B0602030504020204" pitchFamily="34" charset="0"/>
              </a:rPr>
              <a:t>fase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perkembangan</a:t>
            </a:r>
            <a:r>
              <a:rPr lang="en-US" sz="2800" dirty="0">
                <a:latin typeface="Lucida Sans" panose="020B0602030504020204" pitchFamily="34" charset="0"/>
              </a:rPr>
              <a:t> motorik yang </a:t>
            </a:r>
            <a:r>
              <a:rPr lang="en-US" sz="2800" dirty="0" err="1">
                <a:latin typeface="Lucida Sans" panose="020B0602030504020204" pitchFamily="34" charset="0"/>
              </a:rPr>
              <a:t>mendukung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pembinaan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. Pada </a:t>
            </a:r>
            <a:r>
              <a:rPr lang="en-US" sz="2800" dirty="0" err="1">
                <a:latin typeface="Lucida Sans" panose="020B0602030504020204" pitchFamily="34" charset="0"/>
              </a:rPr>
              <a:t>aspek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kecepatan</a:t>
            </a:r>
            <a:r>
              <a:rPr lang="en-US" sz="2800" dirty="0">
                <a:latin typeface="Lucida Sans" panose="020B0602030504020204" pitchFamily="34" charset="0"/>
              </a:rPr>
              <a:t>, 4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kategori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baik</a:t>
            </a:r>
            <a:r>
              <a:rPr lang="en-US" sz="2800" dirty="0">
                <a:latin typeface="Lucida Sans" panose="020B0602030504020204" pitchFamily="34" charset="0"/>
              </a:rPr>
              <a:t>, 2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(16,7%) </a:t>
            </a:r>
            <a:r>
              <a:rPr lang="en-US" sz="2800" dirty="0" err="1">
                <a:latin typeface="Lucida Sans" panose="020B0602030504020204" pitchFamily="34" charset="0"/>
              </a:rPr>
              <a:t>sedang</a:t>
            </a:r>
            <a:r>
              <a:rPr lang="en-US" sz="2800" dirty="0">
                <a:latin typeface="Lucida Sans" panose="020B0602030504020204" pitchFamily="34" charset="0"/>
              </a:rPr>
              <a:t>, dan 6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(50,0%) </a:t>
            </a:r>
            <a:r>
              <a:rPr lang="en-US" sz="2800" dirty="0" err="1">
                <a:latin typeface="Lucida Sans" panose="020B0602030504020204" pitchFamily="34" charset="0"/>
              </a:rPr>
              <a:t>kurang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hingga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kurang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sekali</a:t>
            </a:r>
            <a:r>
              <a:rPr lang="en-US" sz="2800" dirty="0">
                <a:latin typeface="Lucida Sans" panose="020B0602030504020204" pitchFamily="34" charset="0"/>
              </a:rPr>
              <a:t>. </a:t>
            </a:r>
            <a:r>
              <a:rPr lang="en-US" sz="2800" dirty="0" err="1">
                <a:latin typeface="Lucida Sans" panose="020B0602030504020204" pitchFamily="34" charset="0"/>
              </a:rPr>
              <a:t>Kelincahan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didominasi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kategori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sedang</a:t>
            </a:r>
            <a:r>
              <a:rPr lang="en-US" sz="2800" dirty="0">
                <a:latin typeface="Lucida Sans" panose="020B0602030504020204" pitchFamily="34" charset="0"/>
              </a:rPr>
              <a:t> (66,7%), </a:t>
            </a:r>
            <a:r>
              <a:rPr lang="en-US" sz="2800" dirty="0" err="1">
                <a:latin typeface="Lucida Sans" panose="020B0602030504020204" pitchFamily="34" charset="0"/>
              </a:rPr>
              <a:t>dengan</a:t>
            </a:r>
            <a:r>
              <a:rPr lang="en-US" sz="2800" dirty="0">
                <a:latin typeface="Lucida Sans" panose="020B0602030504020204" pitchFamily="34" charset="0"/>
              </a:rPr>
              <a:t> 3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(25,0%) </a:t>
            </a:r>
            <a:r>
              <a:rPr lang="en-US" sz="2800" dirty="0" err="1">
                <a:latin typeface="Lucida Sans" panose="020B0602030504020204" pitchFamily="34" charset="0"/>
              </a:rPr>
              <a:t>baik</a:t>
            </a:r>
            <a:r>
              <a:rPr lang="en-US" sz="2800" dirty="0">
                <a:latin typeface="Lucida Sans" panose="020B0602030504020204" pitchFamily="34" charset="0"/>
              </a:rPr>
              <a:t> dan 1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(8,3%) </a:t>
            </a:r>
            <a:r>
              <a:rPr lang="en-US" sz="2800" dirty="0" err="1">
                <a:latin typeface="Lucida Sans" panose="020B0602030504020204" pitchFamily="34" charset="0"/>
              </a:rPr>
              <a:t>kurang</a:t>
            </a:r>
            <a:r>
              <a:rPr lang="en-US" sz="2800" dirty="0">
                <a:latin typeface="Lucida Sans" panose="020B0602030504020204" pitchFamily="34" charset="0"/>
              </a:rPr>
              <a:t>. Daya </a:t>
            </a:r>
            <a:r>
              <a:rPr lang="en-US" sz="2800" dirty="0" err="1">
                <a:latin typeface="Lucida Sans" panose="020B0602030504020204" pitchFamily="34" charset="0"/>
              </a:rPr>
              <a:t>tahan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menjadi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komponen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terlemah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dengan</a:t>
            </a:r>
            <a:r>
              <a:rPr lang="en-US" sz="2800" dirty="0">
                <a:latin typeface="Lucida Sans" panose="020B0602030504020204" pitchFamily="34" charset="0"/>
              </a:rPr>
              <a:t> 75,0%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kategori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kurang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sekali</a:t>
            </a:r>
            <a:r>
              <a:rPr lang="en-US" sz="2800" dirty="0">
                <a:latin typeface="Lucida Sans" panose="020B0602030504020204" pitchFamily="34" charset="0"/>
              </a:rPr>
              <a:t>, 16,7% </a:t>
            </a:r>
            <a:r>
              <a:rPr lang="en-US" sz="2800" dirty="0" err="1">
                <a:latin typeface="Lucida Sans" panose="020B0602030504020204" pitchFamily="34" charset="0"/>
              </a:rPr>
              <a:t>sedang</a:t>
            </a:r>
            <a:r>
              <a:rPr lang="en-US" sz="2800" dirty="0">
                <a:latin typeface="Lucida Sans" panose="020B0602030504020204" pitchFamily="34" charset="0"/>
              </a:rPr>
              <a:t>, dan 8,3% </a:t>
            </a:r>
            <a:r>
              <a:rPr lang="en-US" sz="2800" dirty="0" err="1">
                <a:latin typeface="Lucida Sans" panose="020B0602030504020204" pitchFamily="34" charset="0"/>
              </a:rPr>
              <a:t>kurang</a:t>
            </a:r>
            <a:r>
              <a:rPr lang="en-US" sz="2800" dirty="0">
                <a:latin typeface="Lucida Sans" panose="020B0602030504020204" pitchFamily="34" charset="0"/>
              </a:rPr>
              <a:t>. </a:t>
            </a:r>
            <a:r>
              <a:rPr lang="en-US" sz="2800" dirty="0" err="1">
                <a:latin typeface="Lucida Sans" panose="020B0602030504020204" pitchFamily="34" charset="0"/>
              </a:rPr>
              <a:t>Secara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keseluruhan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Ferbyan</a:t>
            </a:r>
            <a:r>
              <a:rPr lang="en-US" sz="2800" dirty="0">
                <a:latin typeface="Lucida Sans" panose="020B0602030504020204" pitchFamily="34" charset="0"/>
              </a:rPr>
              <a:t> dan Marfel </a:t>
            </a:r>
            <a:r>
              <a:rPr lang="en-US" sz="2800" dirty="0" err="1">
                <a:latin typeface="Lucida Sans" panose="020B0602030504020204" pitchFamily="34" charset="0"/>
              </a:rPr>
              <a:t>menunjukkan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kondisi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terbaik</a:t>
            </a:r>
            <a:r>
              <a:rPr lang="en-US" sz="2800" dirty="0">
                <a:latin typeface="Lucida Sans" panose="020B0602030504020204" pitchFamily="34" charset="0"/>
              </a:rPr>
              <a:t> (73,4%), </a:t>
            </a:r>
            <a:r>
              <a:rPr lang="en-US" sz="2800" dirty="0" err="1">
                <a:latin typeface="Lucida Sans" panose="020B0602030504020204" pitchFamily="34" charset="0"/>
              </a:rPr>
              <a:t>sedangkan</a:t>
            </a:r>
            <a:r>
              <a:rPr lang="en-US" sz="2800" dirty="0">
                <a:latin typeface="Lucida Sans" panose="020B0602030504020204" pitchFamily="34" charset="0"/>
              </a:rPr>
              <a:t> Ardi </a:t>
            </a:r>
            <a:r>
              <a:rPr lang="en-US" sz="2800" dirty="0" err="1">
                <a:latin typeface="Lucida Sans" panose="020B0602030504020204" pitchFamily="34" charset="0"/>
              </a:rPr>
              <a:t>terendah</a:t>
            </a:r>
            <a:r>
              <a:rPr lang="en-US" sz="2800" dirty="0">
                <a:latin typeface="Lucida Sans" panose="020B0602030504020204" pitchFamily="34" charset="0"/>
              </a:rPr>
              <a:t> (26,6%), </a:t>
            </a:r>
            <a:r>
              <a:rPr lang="en-US" sz="2800" dirty="0" err="1">
                <a:latin typeface="Lucida Sans" panose="020B0602030504020204" pitchFamily="34" charset="0"/>
              </a:rPr>
              <a:t>sehingga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diperlukan</a:t>
            </a:r>
            <a:r>
              <a:rPr lang="en-US" sz="2800" dirty="0">
                <a:latin typeface="Lucida Sans" panose="020B0602030504020204" pitchFamily="34" charset="0"/>
              </a:rPr>
              <a:t> program </a:t>
            </a:r>
            <a:r>
              <a:rPr lang="en-US" sz="2800" dirty="0" err="1">
                <a:latin typeface="Lucida Sans" panose="020B0602030504020204" pitchFamily="34" charset="0"/>
              </a:rPr>
              <a:t>latihan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latin typeface="Lucida Sans" panose="020B0602030504020204" pitchFamily="34" charset="0"/>
              </a:rPr>
              <a:t>terstruktur</a:t>
            </a:r>
            <a:r>
              <a:rPr lang="en-US" sz="2800" dirty="0"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latin typeface="Lucida Sans" panose="020B0602030504020204" pitchFamily="34" charset="0"/>
              </a:rPr>
              <a:t>berkelanjutan</a:t>
            </a:r>
            <a:r>
              <a:rPr lang="en-US" sz="2800" dirty="0">
                <a:latin typeface="Lucida Sans" panose="020B0602030504020204" pitchFamily="34" charset="0"/>
              </a:rPr>
              <a:t>.</a:t>
            </a:r>
            <a:endParaRPr lang="en-US" sz="2800" dirty="0">
              <a:latin typeface="Lucida Sans" panose="020B0602030504020204" pitchFamily="34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8009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14D2D-5987-B5A3-EF24-B9DE982F3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8F557BE-5D22-EE52-8E2F-E7071D1273DC}"/>
              </a:ext>
            </a:extLst>
          </p:cNvPr>
          <p:cNvGrpSpPr/>
          <p:nvPr/>
        </p:nvGrpSpPr>
        <p:grpSpPr>
          <a:xfrm>
            <a:off x="194195" y="11"/>
            <a:ext cx="18094325" cy="10287450"/>
            <a:chOff x="194195" y="11"/>
            <a:chExt cx="18094325" cy="1028745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1F1E20A-833B-0FF4-97D1-2B9D60451E15}"/>
                </a:ext>
              </a:extLst>
            </p:cNvPr>
            <p:cNvSpPr/>
            <p:nvPr/>
          </p:nvSpPr>
          <p:spPr>
            <a:xfrm>
              <a:off x="1004780" y="1813440"/>
              <a:ext cx="15266035" cy="7197725"/>
            </a:xfrm>
            <a:custGeom>
              <a:avLst/>
              <a:gdLst/>
              <a:ahLst/>
              <a:cxnLst/>
              <a:rect l="l" t="t" r="r" b="b"/>
              <a:pathLst>
                <a:path w="15266035" h="7197725">
                  <a:moveTo>
                    <a:pt x="14321830" y="7197190"/>
                  </a:moveTo>
                  <a:lnTo>
                    <a:pt x="952499" y="7197190"/>
                  </a:lnTo>
                  <a:lnTo>
                    <a:pt x="904960" y="7196024"/>
                  </a:lnTo>
                  <a:lnTo>
                    <a:pt x="858024" y="7192564"/>
                  </a:lnTo>
                  <a:lnTo>
                    <a:pt x="811746" y="7186862"/>
                  </a:lnTo>
                  <a:lnTo>
                    <a:pt x="766180" y="7178975"/>
                  </a:lnTo>
                  <a:lnTo>
                    <a:pt x="721382" y="7168957"/>
                  </a:lnTo>
                  <a:lnTo>
                    <a:pt x="677405" y="7156862"/>
                  </a:lnTo>
                  <a:lnTo>
                    <a:pt x="634304" y="7142745"/>
                  </a:lnTo>
                  <a:lnTo>
                    <a:pt x="592134" y="7126660"/>
                  </a:lnTo>
                  <a:lnTo>
                    <a:pt x="550950" y="7108662"/>
                  </a:lnTo>
                  <a:lnTo>
                    <a:pt x="510805" y="7088806"/>
                  </a:lnTo>
                  <a:lnTo>
                    <a:pt x="471755" y="7067146"/>
                  </a:lnTo>
                  <a:lnTo>
                    <a:pt x="433853" y="7043736"/>
                  </a:lnTo>
                  <a:lnTo>
                    <a:pt x="397156" y="7018632"/>
                  </a:lnTo>
                  <a:lnTo>
                    <a:pt x="361716" y="6991888"/>
                  </a:lnTo>
                  <a:lnTo>
                    <a:pt x="327590" y="6963558"/>
                  </a:lnTo>
                  <a:lnTo>
                    <a:pt x="294830" y="6933697"/>
                  </a:lnTo>
                  <a:lnTo>
                    <a:pt x="263493" y="6902359"/>
                  </a:lnTo>
                  <a:lnTo>
                    <a:pt x="233632" y="6869600"/>
                  </a:lnTo>
                  <a:lnTo>
                    <a:pt x="205302" y="6835473"/>
                  </a:lnTo>
                  <a:lnTo>
                    <a:pt x="178557" y="6800034"/>
                  </a:lnTo>
                  <a:lnTo>
                    <a:pt x="153453" y="6763336"/>
                  </a:lnTo>
                  <a:lnTo>
                    <a:pt x="130044" y="6725435"/>
                  </a:lnTo>
                  <a:lnTo>
                    <a:pt x="108384" y="6686384"/>
                  </a:lnTo>
                  <a:lnTo>
                    <a:pt x="88527" y="6646240"/>
                  </a:lnTo>
                  <a:lnTo>
                    <a:pt x="70529" y="6605055"/>
                  </a:lnTo>
                  <a:lnTo>
                    <a:pt x="54445" y="6562885"/>
                  </a:lnTo>
                  <a:lnTo>
                    <a:pt x="40327" y="6519784"/>
                  </a:lnTo>
                  <a:lnTo>
                    <a:pt x="28232" y="6475807"/>
                  </a:lnTo>
                  <a:lnTo>
                    <a:pt x="18214" y="6431009"/>
                  </a:lnTo>
                  <a:lnTo>
                    <a:pt x="10327" y="6385443"/>
                  </a:lnTo>
                  <a:lnTo>
                    <a:pt x="4626" y="6339165"/>
                  </a:lnTo>
                  <a:lnTo>
                    <a:pt x="1165" y="6292229"/>
                  </a:lnTo>
                  <a:lnTo>
                    <a:pt x="0" y="6244690"/>
                  </a:lnTo>
                  <a:lnTo>
                    <a:pt x="0" y="952500"/>
                  </a:lnTo>
                  <a:lnTo>
                    <a:pt x="1165" y="904960"/>
                  </a:lnTo>
                  <a:lnTo>
                    <a:pt x="4626" y="858024"/>
                  </a:lnTo>
                  <a:lnTo>
                    <a:pt x="10327" y="811746"/>
                  </a:lnTo>
                  <a:lnTo>
                    <a:pt x="18214" y="766180"/>
                  </a:lnTo>
                  <a:lnTo>
                    <a:pt x="28232" y="721382"/>
                  </a:lnTo>
                  <a:lnTo>
                    <a:pt x="40327" y="677405"/>
                  </a:lnTo>
                  <a:lnTo>
                    <a:pt x="54445" y="634304"/>
                  </a:lnTo>
                  <a:lnTo>
                    <a:pt x="70529" y="592134"/>
                  </a:lnTo>
                  <a:lnTo>
                    <a:pt x="88527" y="550950"/>
                  </a:lnTo>
                  <a:lnTo>
                    <a:pt x="108384" y="510805"/>
                  </a:lnTo>
                  <a:lnTo>
                    <a:pt x="130044" y="471755"/>
                  </a:lnTo>
                  <a:lnTo>
                    <a:pt x="153453" y="433853"/>
                  </a:lnTo>
                  <a:lnTo>
                    <a:pt x="178557" y="397156"/>
                  </a:lnTo>
                  <a:lnTo>
                    <a:pt x="205302" y="361716"/>
                  </a:lnTo>
                  <a:lnTo>
                    <a:pt x="233632" y="327590"/>
                  </a:lnTo>
                  <a:lnTo>
                    <a:pt x="263493" y="294830"/>
                  </a:lnTo>
                  <a:lnTo>
                    <a:pt x="294830" y="263493"/>
                  </a:lnTo>
                  <a:lnTo>
                    <a:pt x="327590" y="233632"/>
                  </a:lnTo>
                  <a:lnTo>
                    <a:pt x="361716" y="205302"/>
                  </a:lnTo>
                  <a:lnTo>
                    <a:pt x="397156" y="178557"/>
                  </a:lnTo>
                  <a:lnTo>
                    <a:pt x="433853" y="153453"/>
                  </a:lnTo>
                  <a:lnTo>
                    <a:pt x="471755" y="130044"/>
                  </a:lnTo>
                  <a:lnTo>
                    <a:pt x="510805" y="108384"/>
                  </a:lnTo>
                  <a:lnTo>
                    <a:pt x="550950" y="88527"/>
                  </a:lnTo>
                  <a:lnTo>
                    <a:pt x="592134" y="70529"/>
                  </a:lnTo>
                  <a:lnTo>
                    <a:pt x="634304" y="54445"/>
                  </a:lnTo>
                  <a:lnTo>
                    <a:pt x="677405" y="40327"/>
                  </a:lnTo>
                  <a:lnTo>
                    <a:pt x="721382" y="28232"/>
                  </a:lnTo>
                  <a:lnTo>
                    <a:pt x="766180" y="18214"/>
                  </a:lnTo>
                  <a:lnTo>
                    <a:pt x="811746" y="10327"/>
                  </a:lnTo>
                  <a:lnTo>
                    <a:pt x="858024" y="4626"/>
                  </a:lnTo>
                  <a:lnTo>
                    <a:pt x="904960" y="1165"/>
                  </a:lnTo>
                  <a:lnTo>
                    <a:pt x="952499" y="0"/>
                  </a:lnTo>
                  <a:lnTo>
                    <a:pt x="14321830" y="0"/>
                  </a:lnTo>
                  <a:lnTo>
                    <a:pt x="14369369" y="1165"/>
                  </a:lnTo>
                  <a:lnTo>
                    <a:pt x="14416305" y="4626"/>
                  </a:lnTo>
                  <a:lnTo>
                    <a:pt x="14462583" y="10327"/>
                  </a:lnTo>
                  <a:lnTo>
                    <a:pt x="14508149" y="18214"/>
                  </a:lnTo>
                  <a:lnTo>
                    <a:pt x="14552948" y="28232"/>
                  </a:lnTo>
                  <a:lnTo>
                    <a:pt x="14596925" y="40327"/>
                  </a:lnTo>
                  <a:lnTo>
                    <a:pt x="14640025" y="54445"/>
                  </a:lnTo>
                  <a:lnTo>
                    <a:pt x="14682195" y="70529"/>
                  </a:lnTo>
                  <a:lnTo>
                    <a:pt x="14723380" y="88527"/>
                  </a:lnTo>
                  <a:lnTo>
                    <a:pt x="14763525" y="108384"/>
                  </a:lnTo>
                  <a:lnTo>
                    <a:pt x="14802575" y="130044"/>
                  </a:lnTo>
                  <a:lnTo>
                    <a:pt x="14840476" y="153453"/>
                  </a:lnTo>
                  <a:lnTo>
                    <a:pt x="14877174" y="178557"/>
                  </a:lnTo>
                  <a:lnTo>
                    <a:pt x="14912613" y="205302"/>
                  </a:lnTo>
                  <a:lnTo>
                    <a:pt x="14946740" y="233632"/>
                  </a:lnTo>
                  <a:lnTo>
                    <a:pt x="14979499" y="263493"/>
                  </a:lnTo>
                  <a:lnTo>
                    <a:pt x="15010837" y="294830"/>
                  </a:lnTo>
                  <a:lnTo>
                    <a:pt x="15040698" y="327590"/>
                  </a:lnTo>
                  <a:lnTo>
                    <a:pt x="15069028" y="361716"/>
                  </a:lnTo>
                  <a:lnTo>
                    <a:pt x="15095772" y="397156"/>
                  </a:lnTo>
                  <a:lnTo>
                    <a:pt x="15120876" y="433853"/>
                  </a:lnTo>
                  <a:lnTo>
                    <a:pt x="15144286" y="471755"/>
                  </a:lnTo>
                  <a:lnTo>
                    <a:pt x="15165946" y="510805"/>
                  </a:lnTo>
                  <a:lnTo>
                    <a:pt x="15185802" y="550950"/>
                  </a:lnTo>
                  <a:lnTo>
                    <a:pt x="15203800" y="592134"/>
                  </a:lnTo>
                  <a:lnTo>
                    <a:pt x="15219885" y="634304"/>
                  </a:lnTo>
                  <a:lnTo>
                    <a:pt x="15234002" y="677405"/>
                  </a:lnTo>
                  <a:lnTo>
                    <a:pt x="15246097" y="721382"/>
                  </a:lnTo>
                  <a:lnTo>
                    <a:pt x="15256116" y="766180"/>
                  </a:lnTo>
                  <a:lnTo>
                    <a:pt x="15264003" y="811746"/>
                  </a:lnTo>
                  <a:lnTo>
                    <a:pt x="15265915" y="827274"/>
                  </a:lnTo>
                  <a:lnTo>
                    <a:pt x="15265915" y="6369916"/>
                  </a:lnTo>
                  <a:lnTo>
                    <a:pt x="15256116" y="6431009"/>
                  </a:lnTo>
                  <a:lnTo>
                    <a:pt x="15246097" y="6475807"/>
                  </a:lnTo>
                  <a:lnTo>
                    <a:pt x="15234002" y="6519784"/>
                  </a:lnTo>
                  <a:lnTo>
                    <a:pt x="15219885" y="6562885"/>
                  </a:lnTo>
                  <a:lnTo>
                    <a:pt x="15203800" y="6605055"/>
                  </a:lnTo>
                  <a:lnTo>
                    <a:pt x="15185802" y="6646240"/>
                  </a:lnTo>
                  <a:lnTo>
                    <a:pt x="15165946" y="6686384"/>
                  </a:lnTo>
                  <a:lnTo>
                    <a:pt x="15144286" y="6725435"/>
                  </a:lnTo>
                  <a:lnTo>
                    <a:pt x="15120876" y="6763336"/>
                  </a:lnTo>
                  <a:lnTo>
                    <a:pt x="15095772" y="6800034"/>
                  </a:lnTo>
                  <a:lnTo>
                    <a:pt x="15069028" y="6835473"/>
                  </a:lnTo>
                  <a:lnTo>
                    <a:pt x="15040698" y="6869600"/>
                  </a:lnTo>
                  <a:lnTo>
                    <a:pt x="15010837" y="6902359"/>
                  </a:lnTo>
                  <a:lnTo>
                    <a:pt x="14979499" y="6933697"/>
                  </a:lnTo>
                  <a:lnTo>
                    <a:pt x="14946740" y="6963558"/>
                  </a:lnTo>
                  <a:lnTo>
                    <a:pt x="14912613" y="6991888"/>
                  </a:lnTo>
                  <a:lnTo>
                    <a:pt x="14877174" y="7018632"/>
                  </a:lnTo>
                  <a:lnTo>
                    <a:pt x="14840476" y="7043736"/>
                  </a:lnTo>
                  <a:lnTo>
                    <a:pt x="14802575" y="7067146"/>
                  </a:lnTo>
                  <a:lnTo>
                    <a:pt x="14763525" y="7088806"/>
                  </a:lnTo>
                  <a:lnTo>
                    <a:pt x="14723380" y="7108662"/>
                  </a:lnTo>
                  <a:lnTo>
                    <a:pt x="14682195" y="7126660"/>
                  </a:lnTo>
                  <a:lnTo>
                    <a:pt x="14640025" y="7142745"/>
                  </a:lnTo>
                  <a:lnTo>
                    <a:pt x="14596925" y="7156862"/>
                  </a:lnTo>
                  <a:lnTo>
                    <a:pt x="14552948" y="7168957"/>
                  </a:lnTo>
                  <a:lnTo>
                    <a:pt x="14508149" y="7178975"/>
                  </a:lnTo>
                  <a:lnTo>
                    <a:pt x="14462583" y="7186862"/>
                  </a:lnTo>
                  <a:lnTo>
                    <a:pt x="14416305" y="7192564"/>
                  </a:lnTo>
                  <a:lnTo>
                    <a:pt x="14369369" y="7196024"/>
                  </a:lnTo>
                  <a:lnTo>
                    <a:pt x="14321830" y="7197190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543A301-D3DA-5AF3-0BE3-DEEB32F5564E}"/>
                </a:ext>
              </a:extLst>
            </p:cNvPr>
            <p:cNvSpPr/>
            <p:nvPr/>
          </p:nvSpPr>
          <p:spPr>
            <a:xfrm>
              <a:off x="15580216" y="7593156"/>
              <a:ext cx="2708275" cy="2694305"/>
            </a:xfrm>
            <a:custGeom>
              <a:avLst/>
              <a:gdLst/>
              <a:ahLst/>
              <a:cxnLst/>
              <a:rect l="l" t="t" r="r" b="b"/>
              <a:pathLst>
                <a:path w="2708275" h="2694304">
                  <a:moveTo>
                    <a:pt x="2707782" y="2693842"/>
                  </a:moveTo>
                  <a:lnTo>
                    <a:pt x="759978" y="2693842"/>
                  </a:lnTo>
                  <a:lnTo>
                    <a:pt x="127233" y="1595177"/>
                  </a:lnTo>
                  <a:lnTo>
                    <a:pt x="104518" y="1553399"/>
                  </a:lnTo>
                  <a:lnTo>
                    <a:pt x="84093" y="1510999"/>
                  </a:lnTo>
                  <a:lnTo>
                    <a:pt x="65937" y="1468051"/>
                  </a:lnTo>
                  <a:lnTo>
                    <a:pt x="50031" y="1424629"/>
                  </a:lnTo>
                  <a:lnTo>
                    <a:pt x="36355" y="1380809"/>
                  </a:lnTo>
                  <a:lnTo>
                    <a:pt x="24889" y="1336664"/>
                  </a:lnTo>
                  <a:lnTo>
                    <a:pt x="15612" y="1292269"/>
                  </a:lnTo>
                  <a:lnTo>
                    <a:pt x="8505" y="1247699"/>
                  </a:lnTo>
                  <a:lnTo>
                    <a:pt x="3547" y="1203027"/>
                  </a:lnTo>
                  <a:lnTo>
                    <a:pt x="718" y="1158330"/>
                  </a:lnTo>
                  <a:lnTo>
                    <a:pt x="0" y="1113680"/>
                  </a:lnTo>
                  <a:lnTo>
                    <a:pt x="1370" y="1069154"/>
                  </a:lnTo>
                  <a:lnTo>
                    <a:pt x="4810" y="1024824"/>
                  </a:lnTo>
                  <a:lnTo>
                    <a:pt x="10298" y="980766"/>
                  </a:lnTo>
                  <a:lnTo>
                    <a:pt x="17816" y="937055"/>
                  </a:lnTo>
                  <a:lnTo>
                    <a:pt x="27344" y="893764"/>
                  </a:lnTo>
                  <a:lnTo>
                    <a:pt x="38860" y="850969"/>
                  </a:lnTo>
                  <a:lnTo>
                    <a:pt x="52345" y="808743"/>
                  </a:lnTo>
                  <a:lnTo>
                    <a:pt x="67779" y="767162"/>
                  </a:lnTo>
                  <a:lnTo>
                    <a:pt x="85142" y="726299"/>
                  </a:lnTo>
                  <a:lnTo>
                    <a:pt x="104414" y="686230"/>
                  </a:lnTo>
                  <a:lnTo>
                    <a:pt x="125575" y="647029"/>
                  </a:lnTo>
                  <a:lnTo>
                    <a:pt x="148604" y="608770"/>
                  </a:lnTo>
                  <a:lnTo>
                    <a:pt x="173483" y="571529"/>
                  </a:lnTo>
                  <a:lnTo>
                    <a:pt x="200189" y="535378"/>
                  </a:lnTo>
                  <a:lnTo>
                    <a:pt x="228705" y="500394"/>
                  </a:lnTo>
                  <a:lnTo>
                    <a:pt x="259009" y="466651"/>
                  </a:lnTo>
                  <a:lnTo>
                    <a:pt x="291081" y="434222"/>
                  </a:lnTo>
                  <a:lnTo>
                    <a:pt x="324902" y="403183"/>
                  </a:lnTo>
                  <a:lnTo>
                    <a:pt x="360451" y="373608"/>
                  </a:lnTo>
                  <a:lnTo>
                    <a:pt x="397708" y="345571"/>
                  </a:lnTo>
                  <a:lnTo>
                    <a:pt x="436654" y="319148"/>
                  </a:lnTo>
                  <a:lnTo>
                    <a:pt x="477268" y="294412"/>
                  </a:lnTo>
                  <a:lnTo>
                    <a:pt x="767548" y="127234"/>
                  </a:lnTo>
                  <a:lnTo>
                    <a:pt x="809326" y="104519"/>
                  </a:lnTo>
                  <a:lnTo>
                    <a:pt x="851726" y="84093"/>
                  </a:lnTo>
                  <a:lnTo>
                    <a:pt x="894674" y="65937"/>
                  </a:lnTo>
                  <a:lnTo>
                    <a:pt x="938096" y="50032"/>
                  </a:lnTo>
                  <a:lnTo>
                    <a:pt x="981916" y="36355"/>
                  </a:lnTo>
                  <a:lnTo>
                    <a:pt x="1026061" y="24889"/>
                  </a:lnTo>
                  <a:lnTo>
                    <a:pt x="1070456" y="15612"/>
                  </a:lnTo>
                  <a:lnTo>
                    <a:pt x="1115027" y="8505"/>
                  </a:lnTo>
                  <a:lnTo>
                    <a:pt x="1159698" y="3547"/>
                  </a:lnTo>
                  <a:lnTo>
                    <a:pt x="1204395" y="718"/>
                  </a:lnTo>
                  <a:lnTo>
                    <a:pt x="1249045" y="0"/>
                  </a:lnTo>
                  <a:lnTo>
                    <a:pt x="1293572" y="1370"/>
                  </a:lnTo>
                  <a:lnTo>
                    <a:pt x="1337901" y="4809"/>
                  </a:lnTo>
                  <a:lnTo>
                    <a:pt x="1381959" y="10298"/>
                  </a:lnTo>
                  <a:lnTo>
                    <a:pt x="1425670" y="17816"/>
                  </a:lnTo>
                  <a:lnTo>
                    <a:pt x="1468961" y="27344"/>
                  </a:lnTo>
                  <a:lnTo>
                    <a:pt x="1511757" y="38860"/>
                  </a:lnTo>
                  <a:lnTo>
                    <a:pt x="1553982" y="52345"/>
                  </a:lnTo>
                  <a:lnTo>
                    <a:pt x="1595564" y="67779"/>
                  </a:lnTo>
                  <a:lnTo>
                    <a:pt x="1636426" y="85142"/>
                  </a:lnTo>
                  <a:lnTo>
                    <a:pt x="1676688" y="104519"/>
                  </a:lnTo>
                  <a:lnTo>
                    <a:pt x="1715696" y="125575"/>
                  </a:lnTo>
                  <a:lnTo>
                    <a:pt x="1753955" y="148605"/>
                  </a:lnTo>
                  <a:lnTo>
                    <a:pt x="1791197" y="173483"/>
                  </a:lnTo>
                  <a:lnTo>
                    <a:pt x="1827347" y="200190"/>
                  </a:lnTo>
                  <a:lnTo>
                    <a:pt x="1862331" y="228705"/>
                  </a:lnTo>
                  <a:lnTo>
                    <a:pt x="1896075" y="259009"/>
                  </a:lnTo>
                  <a:lnTo>
                    <a:pt x="1928504" y="291081"/>
                  </a:lnTo>
                  <a:lnTo>
                    <a:pt x="1959543" y="324902"/>
                  </a:lnTo>
                  <a:lnTo>
                    <a:pt x="1989118" y="360451"/>
                  </a:lnTo>
                  <a:lnTo>
                    <a:pt x="2017155" y="397709"/>
                  </a:lnTo>
                  <a:lnTo>
                    <a:pt x="2043578" y="436655"/>
                  </a:lnTo>
                  <a:lnTo>
                    <a:pt x="2068313" y="477269"/>
                  </a:lnTo>
                  <a:lnTo>
                    <a:pt x="2707782" y="1587610"/>
                  </a:lnTo>
                  <a:lnTo>
                    <a:pt x="2707782" y="2693842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5D9E49B-658A-1BAA-92A8-3CAB609AA423}"/>
                </a:ext>
              </a:extLst>
            </p:cNvPr>
            <p:cNvSpPr/>
            <p:nvPr/>
          </p:nvSpPr>
          <p:spPr>
            <a:xfrm>
              <a:off x="194195" y="11"/>
              <a:ext cx="18094325" cy="10287000"/>
            </a:xfrm>
            <a:custGeom>
              <a:avLst/>
              <a:gdLst/>
              <a:ahLst/>
              <a:cxnLst/>
              <a:rect l="l" t="t" r="r" b="b"/>
              <a:pathLst>
                <a:path w="18094325" h="10287000">
                  <a:moveTo>
                    <a:pt x="1589316" y="10286987"/>
                  </a:moveTo>
                  <a:lnTo>
                    <a:pt x="1563535" y="10223424"/>
                  </a:lnTo>
                  <a:lnTo>
                    <a:pt x="1098588" y="9262516"/>
                  </a:lnTo>
                  <a:lnTo>
                    <a:pt x="1076198" y="9220670"/>
                  </a:lnTo>
                  <a:lnTo>
                    <a:pt x="1050925" y="9181401"/>
                  </a:lnTo>
                  <a:lnTo>
                    <a:pt x="1022934" y="9144762"/>
                  </a:lnTo>
                  <a:lnTo>
                    <a:pt x="992454" y="9110853"/>
                  </a:lnTo>
                  <a:lnTo>
                    <a:pt x="959650" y="9079725"/>
                  </a:lnTo>
                  <a:lnTo>
                    <a:pt x="924750" y="9051442"/>
                  </a:lnTo>
                  <a:lnTo>
                    <a:pt x="887945" y="9026093"/>
                  </a:lnTo>
                  <a:lnTo>
                    <a:pt x="849426" y="9003728"/>
                  </a:lnTo>
                  <a:lnTo>
                    <a:pt x="809409" y="8984424"/>
                  </a:lnTo>
                  <a:lnTo>
                    <a:pt x="768070" y="8968257"/>
                  </a:lnTo>
                  <a:lnTo>
                    <a:pt x="725614" y="8955278"/>
                  </a:lnTo>
                  <a:lnTo>
                    <a:pt x="682244" y="8945575"/>
                  </a:lnTo>
                  <a:lnTo>
                    <a:pt x="638175" y="8939212"/>
                  </a:lnTo>
                  <a:lnTo>
                    <a:pt x="593572" y="8936253"/>
                  </a:lnTo>
                  <a:lnTo>
                    <a:pt x="548652" y="8936761"/>
                  </a:lnTo>
                  <a:lnTo>
                    <a:pt x="503618" y="8940825"/>
                  </a:lnTo>
                  <a:lnTo>
                    <a:pt x="458673" y="8948496"/>
                  </a:lnTo>
                  <a:lnTo>
                    <a:pt x="413994" y="8959850"/>
                  </a:lnTo>
                  <a:lnTo>
                    <a:pt x="369798" y="8974963"/>
                  </a:lnTo>
                  <a:lnTo>
                    <a:pt x="326275" y="8993886"/>
                  </a:lnTo>
                  <a:lnTo>
                    <a:pt x="284429" y="9016276"/>
                  </a:lnTo>
                  <a:lnTo>
                    <a:pt x="245148" y="9041549"/>
                  </a:lnTo>
                  <a:lnTo>
                    <a:pt x="208521" y="9069540"/>
                  </a:lnTo>
                  <a:lnTo>
                    <a:pt x="174612" y="9100020"/>
                  </a:lnTo>
                  <a:lnTo>
                    <a:pt x="143471" y="9132824"/>
                  </a:lnTo>
                  <a:lnTo>
                    <a:pt x="115201" y="9167724"/>
                  </a:lnTo>
                  <a:lnTo>
                    <a:pt x="89852" y="9204528"/>
                  </a:lnTo>
                  <a:lnTo>
                    <a:pt x="67487" y="9243047"/>
                  </a:lnTo>
                  <a:lnTo>
                    <a:pt x="48183" y="9283065"/>
                  </a:lnTo>
                  <a:lnTo>
                    <a:pt x="32016" y="9324403"/>
                  </a:lnTo>
                  <a:lnTo>
                    <a:pt x="19037" y="9366860"/>
                  </a:lnTo>
                  <a:lnTo>
                    <a:pt x="9334" y="9410230"/>
                  </a:lnTo>
                  <a:lnTo>
                    <a:pt x="2971" y="9454312"/>
                  </a:lnTo>
                  <a:lnTo>
                    <a:pt x="0" y="9498901"/>
                  </a:lnTo>
                  <a:lnTo>
                    <a:pt x="520" y="9543821"/>
                  </a:lnTo>
                  <a:lnTo>
                    <a:pt x="4584" y="9588856"/>
                  </a:lnTo>
                  <a:lnTo>
                    <a:pt x="12255" y="9633801"/>
                  </a:lnTo>
                  <a:lnTo>
                    <a:pt x="23609" y="9678479"/>
                  </a:lnTo>
                  <a:lnTo>
                    <a:pt x="38709" y="9722675"/>
                  </a:lnTo>
                  <a:lnTo>
                    <a:pt x="57645" y="9766198"/>
                  </a:lnTo>
                  <a:lnTo>
                    <a:pt x="309638" y="10286987"/>
                  </a:lnTo>
                  <a:lnTo>
                    <a:pt x="1589316" y="10286987"/>
                  </a:lnTo>
                  <a:close/>
                </a:path>
                <a:path w="18094325" h="10287000">
                  <a:moveTo>
                    <a:pt x="10389222" y="495871"/>
                  </a:moveTo>
                  <a:lnTo>
                    <a:pt x="10388714" y="450951"/>
                  </a:lnTo>
                  <a:lnTo>
                    <a:pt x="10384650" y="405917"/>
                  </a:lnTo>
                  <a:lnTo>
                    <a:pt x="10376979" y="360959"/>
                  </a:lnTo>
                  <a:lnTo>
                    <a:pt x="10365626" y="316293"/>
                  </a:lnTo>
                  <a:lnTo>
                    <a:pt x="10350513" y="272097"/>
                  </a:lnTo>
                  <a:lnTo>
                    <a:pt x="10331590" y="228574"/>
                  </a:lnTo>
                  <a:lnTo>
                    <a:pt x="10220985" y="0"/>
                  </a:lnTo>
                  <a:lnTo>
                    <a:pt x="8936342" y="0"/>
                  </a:lnTo>
                  <a:lnTo>
                    <a:pt x="9290647" y="732243"/>
                  </a:lnTo>
                  <a:lnTo>
                    <a:pt x="9313024" y="774103"/>
                  </a:lnTo>
                  <a:lnTo>
                    <a:pt x="9338310" y="813371"/>
                  </a:lnTo>
                  <a:lnTo>
                    <a:pt x="9366301" y="849998"/>
                  </a:lnTo>
                  <a:lnTo>
                    <a:pt x="9396781" y="883920"/>
                  </a:lnTo>
                  <a:lnTo>
                    <a:pt x="9429572" y="915047"/>
                  </a:lnTo>
                  <a:lnTo>
                    <a:pt x="9464472" y="943317"/>
                  </a:lnTo>
                  <a:lnTo>
                    <a:pt x="9501289" y="968679"/>
                  </a:lnTo>
                  <a:lnTo>
                    <a:pt x="9539808" y="991031"/>
                  </a:lnTo>
                  <a:lnTo>
                    <a:pt x="9579826" y="1010335"/>
                  </a:lnTo>
                  <a:lnTo>
                    <a:pt x="9621164" y="1026515"/>
                  </a:lnTo>
                  <a:lnTo>
                    <a:pt x="9663620" y="1039482"/>
                  </a:lnTo>
                  <a:lnTo>
                    <a:pt x="9706978" y="1049185"/>
                  </a:lnTo>
                  <a:lnTo>
                    <a:pt x="9751060" y="1055560"/>
                  </a:lnTo>
                  <a:lnTo>
                    <a:pt x="9795662" y="1058519"/>
                  </a:lnTo>
                  <a:lnTo>
                    <a:pt x="9840570" y="1057998"/>
                  </a:lnTo>
                  <a:lnTo>
                    <a:pt x="9885604" y="1053947"/>
                  </a:lnTo>
                  <a:lnTo>
                    <a:pt x="9930562" y="1046276"/>
                  </a:lnTo>
                  <a:lnTo>
                    <a:pt x="9975240" y="1034910"/>
                  </a:lnTo>
                  <a:lnTo>
                    <a:pt x="10019436" y="1019810"/>
                  </a:lnTo>
                  <a:lnTo>
                    <a:pt x="10094125" y="984211"/>
                  </a:lnTo>
                  <a:lnTo>
                    <a:pt x="10144087" y="953211"/>
                  </a:lnTo>
                  <a:lnTo>
                    <a:pt x="10180714" y="925233"/>
                  </a:lnTo>
                  <a:lnTo>
                    <a:pt x="10214623" y="894740"/>
                  </a:lnTo>
                  <a:lnTo>
                    <a:pt x="10245750" y="861949"/>
                  </a:lnTo>
                  <a:lnTo>
                    <a:pt x="10274033" y="827049"/>
                  </a:lnTo>
                  <a:lnTo>
                    <a:pt x="10299382" y="790244"/>
                  </a:lnTo>
                  <a:lnTo>
                    <a:pt x="10321747" y="751725"/>
                  </a:lnTo>
                  <a:lnTo>
                    <a:pt x="10341051" y="711695"/>
                  </a:lnTo>
                  <a:lnTo>
                    <a:pt x="10357218" y="670356"/>
                  </a:lnTo>
                  <a:lnTo>
                    <a:pt x="10370198" y="627913"/>
                  </a:lnTo>
                  <a:lnTo>
                    <a:pt x="10379900" y="584542"/>
                  </a:lnTo>
                  <a:lnTo>
                    <a:pt x="10386263" y="540461"/>
                  </a:lnTo>
                  <a:lnTo>
                    <a:pt x="10389222" y="495871"/>
                  </a:lnTo>
                  <a:close/>
                </a:path>
                <a:path w="18094325" h="10287000">
                  <a:moveTo>
                    <a:pt x="18093792" y="272935"/>
                  </a:moveTo>
                  <a:lnTo>
                    <a:pt x="18085918" y="221361"/>
                  </a:lnTo>
                  <a:lnTo>
                    <a:pt x="18076634" y="176974"/>
                  </a:lnTo>
                  <a:lnTo>
                    <a:pt x="18065166" y="132829"/>
                  </a:lnTo>
                  <a:lnTo>
                    <a:pt x="18051488" y="89001"/>
                  </a:lnTo>
                  <a:lnTo>
                    <a:pt x="18035588" y="45580"/>
                  </a:lnTo>
                  <a:lnTo>
                    <a:pt x="18017427" y="2628"/>
                  </a:lnTo>
                  <a:lnTo>
                    <a:pt x="18016157" y="0"/>
                  </a:lnTo>
                  <a:lnTo>
                    <a:pt x="15436342" y="0"/>
                  </a:lnTo>
                  <a:lnTo>
                    <a:pt x="16033217" y="1036358"/>
                  </a:lnTo>
                  <a:lnTo>
                    <a:pt x="16057944" y="1076972"/>
                  </a:lnTo>
                  <a:lnTo>
                    <a:pt x="16084372" y="1115923"/>
                  </a:lnTo>
                  <a:lnTo>
                    <a:pt x="16112414" y="1153185"/>
                  </a:lnTo>
                  <a:lnTo>
                    <a:pt x="16141980" y="1188732"/>
                  </a:lnTo>
                  <a:lnTo>
                    <a:pt x="16173018" y="1222552"/>
                  </a:lnTo>
                  <a:lnTo>
                    <a:pt x="16205454" y="1254620"/>
                  </a:lnTo>
                  <a:lnTo>
                    <a:pt x="16239198" y="1284922"/>
                  </a:lnTo>
                  <a:lnTo>
                    <a:pt x="16274174" y="1313446"/>
                  </a:lnTo>
                  <a:lnTo>
                    <a:pt x="16310331" y="1340154"/>
                  </a:lnTo>
                  <a:lnTo>
                    <a:pt x="16347567" y="1365021"/>
                  </a:lnTo>
                  <a:lnTo>
                    <a:pt x="16385832" y="1388059"/>
                  </a:lnTo>
                  <a:lnTo>
                    <a:pt x="16425025" y="1409217"/>
                  </a:lnTo>
                  <a:lnTo>
                    <a:pt x="16465106" y="1428496"/>
                  </a:lnTo>
                  <a:lnTo>
                    <a:pt x="16505962" y="1445856"/>
                  </a:lnTo>
                  <a:lnTo>
                    <a:pt x="16547541" y="1461287"/>
                  </a:lnTo>
                  <a:lnTo>
                    <a:pt x="16589769" y="1474774"/>
                  </a:lnTo>
                  <a:lnTo>
                    <a:pt x="16632568" y="1486293"/>
                  </a:lnTo>
                  <a:lnTo>
                    <a:pt x="16675850" y="1495818"/>
                  </a:lnTo>
                  <a:lnTo>
                    <a:pt x="16719563" y="1503337"/>
                  </a:lnTo>
                  <a:lnTo>
                    <a:pt x="16763619" y="1508823"/>
                  </a:lnTo>
                  <a:lnTo>
                    <a:pt x="16807955" y="1512265"/>
                  </a:lnTo>
                  <a:lnTo>
                    <a:pt x="16852481" y="1513636"/>
                  </a:lnTo>
                  <a:lnTo>
                    <a:pt x="16897134" y="1512912"/>
                  </a:lnTo>
                  <a:lnTo>
                    <a:pt x="16941826" y="1510080"/>
                  </a:lnTo>
                  <a:lnTo>
                    <a:pt x="16986504" y="1505127"/>
                  </a:lnTo>
                  <a:lnTo>
                    <a:pt x="17031069" y="1498015"/>
                  </a:lnTo>
                  <a:lnTo>
                    <a:pt x="17075468" y="1488744"/>
                  </a:lnTo>
                  <a:lnTo>
                    <a:pt x="17119613" y="1477276"/>
                  </a:lnTo>
                  <a:lnTo>
                    <a:pt x="17163428" y="1463598"/>
                  </a:lnTo>
                  <a:lnTo>
                    <a:pt x="17206849" y="1447698"/>
                  </a:lnTo>
                  <a:lnTo>
                    <a:pt x="17249801" y="1429537"/>
                  </a:lnTo>
                  <a:lnTo>
                    <a:pt x="17291977" y="1409217"/>
                  </a:lnTo>
                  <a:lnTo>
                    <a:pt x="17333976" y="1386395"/>
                  </a:lnTo>
                  <a:lnTo>
                    <a:pt x="17624260" y="1219225"/>
                  </a:lnTo>
                  <a:lnTo>
                    <a:pt x="17664875" y="1194485"/>
                  </a:lnTo>
                  <a:lnTo>
                    <a:pt x="17703813" y="1168057"/>
                  </a:lnTo>
                  <a:lnTo>
                    <a:pt x="17741075" y="1140028"/>
                  </a:lnTo>
                  <a:lnTo>
                    <a:pt x="17776622" y="1110449"/>
                  </a:lnTo>
                  <a:lnTo>
                    <a:pt x="17810442" y="1079411"/>
                  </a:lnTo>
                  <a:lnTo>
                    <a:pt x="17842522" y="1046975"/>
                  </a:lnTo>
                  <a:lnTo>
                    <a:pt x="17872825" y="1013231"/>
                  </a:lnTo>
                  <a:lnTo>
                    <a:pt x="17901336" y="978255"/>
                  </a:lnTo>
                  <a:lnTo>
                    <a:pt x="17928044" y="942098"/>
                  </a:lnTo>
                  <a:lnTo>
                    <a:pt x="17952924" y="904862"/>
                  </a:lnTo>
                  <a:lnTo>
                    <a:pt x="17975949" y="866597"/>
                  </a:lnTo>
                  <a:lnTo>
                    <a:pt x="17997107" y="827405"/>
                  </a:lnTo>
                  <a:lnTo>
                    <a:pt x="18016385" y="787336"/>
                  </a:lnTo>
                  <a:lnTo>
                    <a:pt x="18033746" y="746467"/>
                  </a:lnTo>
                  <a:lnTo>
                    <a:pt x="18049177" y="704888"/>
                  </a:lnTo>
                  <a:lnTo>
                    <a:pt x="18062664" y="662660"/>
                  </a:lnTo>
                  <a:lnTo>
                    <a:pt x="18074183" y="619861"/>
                  </a:lnTo>
                  <a:lnTo>
                    <a:pt x="18083708" y="576580"/>
                  </a:lnTo>
                  <a:lnTo>
                    <a:pt x="18091227" y="532866"/>
                  </a:lnTo>
                  <a:lnTo>
                    <a:pt x="18093792" y="512229"/>
                  </a:lnTo>
                  <a:lnTo>
                    <a:pt x="18093792" y="272935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68D4B09C-D96B-7CA8-805A-7E4F63DF8B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9542" y="995223"/>
            <a:ext cx="51689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lang="en-US" sz="5400" spc="-645" dirty="0">
                <a:solidFill>
                  <a:schemeClr val="tx2"/>
                </a:solidFill>
              </a:rPr>
              <a:t>KESIMPULAN</a:t>
            </a:r>
            <a:endParaRPr sz="5400" spc="-645" dirty="0">
              <a:solidFill>
                <a:schemeClr val="tx2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D9E98FA-3FA8-F368-F627-DED6097BE30F}"/>
              </a:ext>
            </a:extLst>
          </p:cNvPr>
          <p:cNvSpPr txBox="1"/>
          <p:nvPr/>
        </p:nvSpPr>
        <p:spPr>
          <a:xfrm>
            <a:off x="2541797" y="2747224"/>
            <a:ext cx="121920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Hasil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penelitian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menunjukkan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adanya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perbedaan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voli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putra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MTs Negeri 7 Jember pada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komponen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kecepatan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kelincahan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daya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Ferbyan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dan Marfel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memiliki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terbaik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persentase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73,4%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diikuti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Ragil 66,6%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Nazidan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53,4%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sedang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), dan Ardi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terendah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26,6%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kurang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).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Menunjukkan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kemampuan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belum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merata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terutama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pada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aspek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daya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kecepatan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. Oleh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diperlukan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program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latihan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terarah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berkelanjutan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meningkatkan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secara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menyeluruh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guna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mendukung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performa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permainan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voli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secara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optimal.</a:t>
            </a:r>
          </a:p>
        </p:txBody>
      </p:sp>
    </p:spTree>
    <p:extLst>
      <p:ext uri="{BB962C8B-B14F-4D97-AF65-F5344CB8AC3E}">
        <p14:creationId xmlns:p14="http://schemas.microsoft.com/office/powerpoint/2010/main" val="30485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>
            <a:extLst>
              <a:ext uri="{FF2B5EF4-FFF2-40B4-BE49-F238E27FC236}">
                <a16:creationId xmlns:a16="http://schemas.microsoft.com/office/drawing/2014/main" id="{AADCFD48-6F92-1081-AA05-152E81E53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61851"/>
          <a:stretch>
            <a:fillRect/>
          </a:stretch>
        </p:blipFill>
        <p:spPr>
          <a:xfrm>
            <a:off x="914400" y="2790658"/>
            <a:ext cx="8658225" cy="5400842"/>
          </a:xfrm>
          <a:prstGeom prst="rect">
            <a:avLst/>
          </a:prstGeom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id="{63EC4008-ECD5-8CDB-CCB9-8728E0B3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b="45502"/>
          <a:stretch>
            <a:fillRect/>
          </a:stretch>
        </p:blipFill>
        <p:spPr>
          <a:xfrm>
            <a:off x="9829800" y="2790658"/>
            <a:ext cx="7543800" cy="54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3FEE37-D145-6976-6EBD-127120DF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3670D9B-4651-6AAE-AA5F-25BE913FDA80}"/>
              </a:ext>
            </a:extLst>
          </p:cNvPr>
          <p:cNvGrpSpPr/>
          <p:nvPr/>
        </p:nvGrpSpPr>
        <p:grpSpPr>
          <a:xfrm>
            <a:off x="850480" y="0"/>
            <a:ext cx="1156970" cy="2209165"/>
            <a:chOff x="850480" y="0"/>
            <a:chExt cx="1156970" cy="22091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9BADC32-2CDD-CE35-723E-20A1A9DCEBA2}"/>
                </a:ext>
              </a:extLst>
            </p:cNvPr>
            <p:cNvSpPr/>
            <p:nvPr/>
          </p:nvSpPr>
          <p:spPr>
            <a:xfrm>
              <a:off x="850480" y="0"/>
              <a:ext cx="1156970" cy="2209165"/>
            </a:xfrm>
            <a:custGeom>
              <a:avLst/>
              <a:gdLst/>
              <a:ahLst/>
              <a:cxnLst/>
              <a:rect l="l" t="t" r="r" b="b"/>
              <a:pathLst>
                <a:path w="1156970" h="2209165">
                  <a:moveTo>
                    <a:pt x="1156391" y="2208889"/>
                  </a:moveTo>
                  <a:lnTo>
                    <a:pt x="0" y="2208889"/>
                  </a:lnTo>
                  <a:lnTo>
                    <a:pt x="0" y="0"/>
                  </a:lnTo>
                  <a:lnTo>
                    <a:pt x="1156391" y="0"/>
                  </a:lnTo>
                  <a:lnTo>
                    <a:pt x="1156391" y="2208889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29D657B-DB3C-968B-87E4-6FB2B7F13957}"/>
                </a:ext>
              </a:extLst>
            </p:cNvPr>
            <p:cNvSpPr/>
            <p:nvPr/>
          </p:nvSpPr>
          <p:spPr>
            <a:xfrm>
              <a:off x="1028709" y="1031812"/>
              <a:ext cx="790575" cy="651510"/>
            </a:xfrm>
            <a:custGeom>
              <a:avLst/>
              <a:gdLst/>
              <a:ahLst/>
              <a:cxnLst/>
              <a:rect l="l" t="t" r="r" b="b"/>
              <a:pathLst>
                <a:path w="790575" h="651510">
                  <a:moveTo>
                    <a:pt x="76757" y="509005"/>
                  </a:moveTo>
                  <a:lnTo>
                    <a:pt x="60515" y="509005"/>
                  </a:lnTo>
                  <a:lnTo>
                    <a:pt x="52881" y="505845"/>
                  </a:lnTo>
                  <a:lnTo>
                    <a:pt x="3160" y="456121"/>
                  </a:lnTo>
                  <a:lnTo>
                    <a:pt x="0" y="448490"/>
                  </a:lnTo>
                  <a:lnTo>
                    <a:pt x="0" y="432248"/>
                  </a:lnTo>
                  <a:lnTo>
                    <a:pt x="3160" y="424617"/>
                  </a:lnTo>
                  <a:lnTo>
                    <a:pt x="418882" y="8892"/>
                  </a:lnTo>
                  <a:lnTo>
                    <a:pt x="428932" y="2223"/>
                  </a:lnTo>
                  <a:lnTo>
                    <a:pt x="440380" y="0"/>
                  </a:lnTo>
                  <a:lnTo>
                    <a:pt x="451828" y="2223"/>
                  </a:lnTo>
                  <a:lnTo>
                    <a:pt x="461884" y="8892"/>
                  </a:lnTo>
                  <a:lnTo>
                    <a:pt x="500110" y="47130"/>
                  </a:lnTo>
                  <a:lnTo>
                    <a:pt x="506781" y="57180"/>
                  </a:lnTo>
                  <a:lnTo>
                    <a:pt x="509005" y="68625"/>
                  </a:lnTo>
                  <a:lnTo>
                    <a:pt x="506781" y="80070"/>
                  </a:lnTo>
                  <a:lnTo>
                    <a:pt x="500110" y="90120"/>
                  </a:lnTo>
                  <a:lnTo>
                    <a:pt x="84391" y="505845"/>
                  </a:lnTo>
                  <a:lnTo>
                    <a:pt x="76757" y="509005"/>
                  </a:lnTo>
                  <a:close/>
                </a:path>
                <a:path w="790575" h="651510">
                  <a:moveTo>
                    <a:pt x="732539" y="566250"/>
                  </a:moveTo>
                  <a:lnTo>
                    <a:pt x="716967" y="566250"/>
                  </a:lnTo>
                  <a:lnTo>
                    <a:pt x="709187" y="563288"/>
                  </a:lnTo>
                  <a:lnTo>
                    <a:pt x="450618" y="304718"/>
                  </a:lnTo>
                  <a:lnTo>
                    <a:pt x="443952" y="294668"/>
                  </a:lnTo>
                  <a:lnTo>
                    <a:pt x="441730" y="283223"/>
                  </a:lnTo>
                  <a:lnTo>
                    <a:pt x="443952" y="271778"/>
                  </a:lnTo>
                  <a:lnTo>
                    <a:pt x="450618" y="261727"/>
                  </a:lnTo>
                  <a:lnTo>
                    <a:pt x="488853" y="223489"/>
                  </a:lnTo>
                  <a:lnTo>
                    <a:pt x="498907" y="216820"/>
                  </a:lnTo>
                  <a:lnTo>
                    <a:pt x="510354" y="214597"/>
                  </a:lnTo>
                  <a:lnTo>
                    <a:pt x="521800" y="216820"/>
                  </a:lnTo>
                  <a:lnTo>
                    <a:pt x="531852" y="223489"/>
                  </a:lnTo>
                  <a:lnTo>
                    <a:pt x="790234" y="481868"/>
                  </a:lnTo>
                  <a:lnTo>
                    <a:pt x="790565" y="482669"/>
                  </a:lnTo>
                  <a:lnTo>
                    <a:pt x="790493" y="512755"/>
                  </a:lnTo>
                  <a:lnTo>
                    <a:pt x="790234" y="513381"/>
                  </a:lnTo>
                  <a:lnTo>
                    <a:pt x="740327" y="563288"/>
                  </a:lnTo>
                  <a:lnTo>
                    <a:pt x="732539" y="566250"/>
                  </a:lnTo>
                  <a:close/>
                </a:path>
                <a:path w="790575" h="651510">
                  <a:moveTo>
                    <a:pt x="218705" y="651277"/>
                  </a:moveTo>
                  <a:lnTo>
                    <a:pt x="203133" y="651277"/>
                  </a:lnTo>
                  <a:lnTo>
                    <a:pt x="195347" y="648315"/>
                  </a:lnTo>
                  <a:lnTo>
                    <a:pt x="151187" y="604155"/>
                  </a:lnTo>
                  <a:lnTo>
                    <a:pt x="144519" y="594100"/>
                  </a:lnTo>
                  <a:lnTo>
                    <a:pt x="142297" y="582654"/>
                  </a:lnTo>
                  <a:lnTo>
                    <a:pt x="144519" y="571208"/>
                  </a:lnTo>
                  <a:lnTo>
                    <a:pt x="151187" y="561155"/>
                  </a:lnTo>
                  <a:lnTo>
                    <a:pt x="347346" y="364996"/>
                  </a:lnTo>
                  <a:lnTo>
                    <a:pt x="357398" y="358330"/>
                  </a:lnTo>
                  <a:lnTo>
                    <a:pt x="368844" y="356108"/>
                  </a:lnTo>
                  <a:lnTo>
                    <a:pt x="380289" y="358330"/>
                  </a:lnTo>
                  <a:lnTo>
                    <a:pt x="390340" y="364996"/>
                  </a:lnTo>
                  <a:lnTo>
                    <a:pt x="538098" y="512755"/>
                  </a:lnTo>
                  <a:lnTo>
                    <a:pt x="368843" y="512755"/>
                  </a:lnTo>
                  <a:lnTo>
                    <a:pt x="362675" y="513951"/>
                  </a:lnTo>
                  <a:lnTo>
                    <a:pt x="357258" y="517544"/>
                  </a:lnTo>
                  <a:lnTo>
                    <a:pt x="226490" y="648315"/>
                  </a:lnTo>
                  <a:lnTo>
                    <a:pt x="218705" y="651277"/>
                  </a:lnTo>
                  <a:close/>
                </a:path>
                <a:path w="790575" h="651510">
                  <a:moveTo>
                    <a:pt x="511922" y="636434"/>
                  </a:moveTo>
                  <a:lnTo>
                    <a:pt x="500477" y="634212"/>
                  </a:lnTo>
                  <a:lnTo>
                    <a:pt x="490426" y="627546"/>
                  </a:lnTo>
                  <a:lnTo>
                    <a:pt x="380424" y="517544"/>
                  </a:lnTo>
                  <a:lnTo>
                    <a:pt x="374997" y="513951"/>
                  </a:lnTo>
                  <a:lnTo>
                    <a:pt x="368843" y="512755"/>
                  </a:lnTo>
                  <a:lnTo>
                    <a:pt x="538098" y="512755"/>
                  </a:lnTo>
                  <a:lnTo>
                    <a:pt x="577398" y="552055"/>
                  </a:lnTo>
                  <a:lnTo>
                    <a:pt x="580558" y="559683"/>
                  </a:lnTo>
                  <a:lnTo>
                    <a:pt x="580558" y="575928"/>
                  </a:lnTo>
                  <a:lnTo>
                    <a:pt x="577398" y="583565"/>
                  </a:lnTo>
                  <a:lnTo>
                    <a:pt x="533417" y="627546"/>
                  </a:lnTo>
                  <a:lnTo>
                    <a:pt x="523367" y="634212"/>
                  </a:lnTo>
                  <a:lnTo>
                    <a:pt x="511922" y="636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4BA3524A-62C9-FD7A-023C-AF763C1C730C}"/>
              </a:ext>
            </a:extLst>
          </p:cNvPr>
          <p:cNvSpPr/>
          <p:nvPr/>
        </p:nvSpPr>
        <p:spPr>
          <a:xfrm>
            <a:off x="8048001" y="0"/>
            <a:ext cx="1651635" cy="1468755"/>
          </a:xfrm>
          <a:custGeom>
            <a:avLst/>
            <a:gdLst/>
            <a:ahLst/>
            <a:cxnLst/>
            <a:rect l="l" t="t" r="r" b="b"/>
            <a:pathLst>
              <a:path w="1651634" h="1468755">
                <a:moveTo>
                  <a:pt x="1328765" y="1408423"/>
                </a:moveTo>
                <a:lnTo>
                  <a:pt x="1281310" y="1429456"/>
                </a:lnTo>
                <a:lnTo>
                  <a:pt x="1237112" y="1444564"/>
                </a:lnTo>
                <a:lnTo>
                  <a:pt x="1192437" y="1455920"/>
                </a:lnTo>
                <a:lnTo>
                  <a:pt x="1147484" y="1463593"/>
                </a:lnTo>
                <a:lnTo>
                  <a:pt x="1102450" y="1467652"/>
                </a:lnTo>
                <a:lnTo>
                  <a:pt x="1057536" y="1468167"/>
                </a:lnTo>
                <a:lnTo>
                  <a:pt x="1012939" y="1465206"/>
                </a:lnTo>
                <a:lnTo>
                  <a:pt x="968859" y="1458838"/>
                </a:lnTo>
                <a:lnTo>
                  <a:pt x="925493" y="1449134"/>
                </a:lnTo>
                <a:lnTo>
                  <a:pt x="883042" y="1436161"/>
                </a:lnTo>
                <a:lnTo>
                  <a:pt x="841703" y="1419989"/>
                </a:lnTo>
                <a:lnTo>
                  <a:pt x="801676" y="1400687"/>
                </a:lnTo>
                <a:lnTo>
                  <a:pt x="763160" y="1378325"/>
                </a:lnTo>
                <a:lnTo>
                  <a:pt x="726352" y="1352971"/>
                </a:lnTo>
                <a:lnTo>
                  <a:pt x="691452" y="1324695"/>
                </a:lnTo>
                <a:lnTo>
                  <a:pt x="658658" y="1293565"/>
                </a:lnTo>
                <a:lnTo>
                  <a:pt x="628170" y="1259651"/>
                </a:lnTo>
                <a:lnTo>
                  <a:pt x="600185" y="1223022"/>
                </a:lnTo>
                <a:lnTo>
                  <a:pt x="574904" y="1183747"/>
                </a:lnTo>
                <a:lnTo>
                  <a:pt x="552524" y="1141895"/>
                </a:lnTo>
                <a:lnTo>
                  <a:pt x="0" y="0"/>
                </a:lnTo>
                <a:lnTo>
                  <a:pt x="1284650" y="0"/>
                </a:lnTo>
                <a:lnTo>
                  <a:pt x="1593463" y="638220"/>
                </a:lnTo>
                <a:lnTo>
                  <a:pt x="1612392" y="681741"/>
                </a:lnTo>
                <a:lnTo>
                  <a:pt x="1627500" y="725939"/>
                </a:lnTo>
                <a:lnTo>
                  <a:pt x="1638856" y="770614"/>
                </a:lnTo>
                <a:lnTo>
                  <a:pt x="1646529" y="815567"/>
                </a:lnTo>
                <a:lnTo>
                  <a:pt x="1650589" y="860601"/>
                </a:lnTo>
                <a:lnTo>
                  <a:pt x="1651103" y="905515"/>
                </a:lnTo>
                <a:lnTo>
                  <a:pt x="1648142" y="950112"/>
                </a:lnTo>
                <a:lnTo>
                  <a:pt x="1641775" y="994192"/>
                </a:lnTo>
                <a:lnTo>
                  <a:pt x="1632070" y="1037558"/>
                </a:lnTo>
                <a:lnTo>
                  <a:pt x="1619097" y="1080009"/>
                </a:lnTo>
                <a:lnTo>
                  <a:pt x="1602925" y="1121347"/>
                </a:lnTo>
                <a:lnTo>
                  <a:pt x="1583624" y="1161374"/>
                </a:lnTo>
                <a:lnTo>
                  <a:pt x="1561261" y="1199891"/>
                </a:lnTo>
                <a:lnTo>
                  <a:pt x="1535907" y="1236699"/>
                </a:lnTo>
                <a:lnTo>
                  <a:pt x="1507631" y="1271599"/>
                </a:lnTo>
                <a:lnTo>
                  <a:pt x="1476501" y="1304393"/>
                </a:lnTo>
                <a:lnTo>
                  <a:pt x="1442587" y="1334881"/>
                </a:lnTo>
                <a:lnTo>
                  <a:pt x="1405958" y="1362865"/>
                </a:lnTo>
                <a:lnTo>
                  <a:pt x="1366683" y="1388147"/>
                </a:lnTo>
                <a:lnTo>
                  <a:pt x="1328765" y="1408423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EF27D6E-CD73-E099-DF5E-DD951828ABEE}"/>
              </a:ext>
            </a:extLst>
          </p:cNvPr>
          <p:cNvSpPr/>
          <p:nvPr/>
        </p:nvSpPr>
        <p:spPr>
          <a:xfrm>
            <a:off x="570207" y="8774062"/>
            <a:ext cx="1673225" cy="1513205"/>
          </a:xfrm>
          <a:custGeom>
            <a:avLst/>
            <a:gdLst/>
            <a:ahLst/>
            <a:cxnLst/>
            <a:rect l="l" t="t" r="r" b="b"/>
            <a:pathLst>
              <a:path w="1673225" h="1513204">
                <a:moveTo>
                  <a:pt x="1672766" y="1512937"/>
                </a:moveTo>
                <a:lnTo>
                  <a:pt x="388115" y="1512937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2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5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20" y="80020"/>
                </a:lnTo>
                <a:lnTo>
                  <a:pt x="326271" y="57639"/>
                </a:lnTo>
                <a:lnTo>
                  <a:pt x="369793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7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3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672766" y="1512937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F48A0F6-0620-4E4E-1011-1A0DC6D518DA}"/>
              </a:ext>
            </a:extLst>
          </p:cNvPr>
          <p:cNvSpPr/>
          <p:nvPr/>
        </p:nvSpPr>
        <p:spPr>
          <a:xfrm>
            <a:off x="0" y="3049593"/>
            <a:ext cx="1816100" cy="4453255"/>
          </a:xfrm>
          <a:custGeom>
            <a:avLst/>
            <a:gdLst/>
            <a:ahLst/>
            <a:cxnLst/>
            <a:rect l="l" t="t" r="r" b="b"/>
            <a:pathLst>
              <a:path w="1816100" h="4453255">
                <a:moveTo>
                  <a:pt x="1503509" y="4388231"/>
                </a:moveTo>
                <a:lnTo>
                  <a:pt x="1446192" y="4414537"/>
                </a:lnTo>
                <a:lnTo>
                  <a:pt x="1401995" y="4429646"/>
                </a:lnTo>
                <a:lnTo>
                  <a:pt x="1357320" y="4441002"/>
                </a:lnTo>
                <a:lnTo>
                  <a:pt x="1312366" y="4448675"/>
                </a:lnTo>
                <a:lnTo>
                  <a:pt x="1267333" y="4452734"/>
                </a:lnTo>
                <a:lnTo>
                  <a:pt x="1222418" y="4453248"/>
                </a:lnTo>
                <a:lnTo>
                  <a:pt x="1177822" y="4450287"/>
                </a:lnTo>
                <a:lnTo>
                  <a:pt x="1133741" y="4443920"/>
                </a:lnTo>
                <a:lnTo>
                  <a:pt x="1090376" y="4434215"/>
                </a:lnTo>
                <a:lnTo>
                  <a:pt x="1047925" y="4421242"/>
                </a:lnTo>
                <a:lnTo>
                  <a:pt x="1006586" y="4405071"/>
                </a:lnTo>
                <a:lnTo>
                  <a:pt x="966559" y="4385769"/>
                </a:lnTo>
                <a:lnTo>
                  <a:pt x="928043" y="4363407"/>
                </a:lnTo>
                <a:lnTo>
                  <a:pt x="891235" y="4338053"/>
                </a:lnTo>
                <a:lnTo>
                  <a:pt x="856335" y="4309776"/>
                </a:lnTo>
                <a:lnTo>
                  <a:pt x="823541" y="4278646"/>
                </a:lnTo>
                <a:lnTo>
                  <a:pt x="793053" y="4244733"/>
                </a:lnTo>
                <a:lnTo>
                  <a:pt x="765068" y="4208104"/>
                </a:lnTo>
                <a:lnTo>
                  <a:pt x="739787" y="4168829"/>
                </a:lnTo>
                <a:lnTo>
                  <a:pt x="717407" y="4126977"/>
                </a:lnTo>
                <a:lnTo>
                  <a:pt x="0" y="2644319"/>
                </a:lnTo>
                <a:lnTo>
                  <a:pt x="0" y="0"/>
                </a:lnTo>
                <a:lnTo>
                  <a:pt x="12178" y="18918"/>
                </a:lnTo>
                <a:lnTo>
                  <a:pt x="34558" y="60770"/>
                </a:lnTo>
                <a:lnTo>
                  <a:pt x="1758346" y="3623302"/>
                </a:lnTo>
                <a:lnTo>
                  <a:pt x="1777275" y="3666823"/>
                </a:lnTo>
                <a:lnTo>
                  <a:pt x="1792383" y="3711021"/>
                </a:lnTo>
                <a:lnTo>
                  <a:pt x="1803739" y="3755696"/>
                </a:lnTo>
                <a:lnTo>
                  <a:pt x="1811412" y="3800649"/>
                </a:lnTo>
                <a:lnTo>
                  <a:pt x="1815471" y="3845682"/>
                </a:lnTo>
                <a:lnTo>
                  <a:pt x="1815986" y="3890597"/>
                </a:lnTo>
                <a:lnTo>
                  <a:pt x="1813025" y="3935194"/>
                </a:lnTo>
                <a:lnTo>
                  <a:pt x="1806657" y="3979274"/>
                </a:lnTo>
                <a:lnTo>
                  <a:pt x="1796953" y="4022639"/>
                </a:lnTo>
                <a:lnTo>
                  <a:pt x="1783980" y="4065090"/>
                </a:lnTo>
                <a:lnTo>
                  <a:pt x="1767808" y="4106429"/>
                </a:lnTo>
                <a:lnTo>
                  <a:pt x="1748506" y="4146456"/>
                </a:lnTo>
                <a:lnTo>
                  <a:pt x="1726144" y="4184973"/>
                </a:lnTo>
                <a:lnTo>
                  <a:pt x="1700790" y="4221781"/>
                </a:lnTo>
                <a:lnTo>
                  <a:pt x="1672513" y="4256681"/>
                </a:lnTo>
                <a:lnTo>
                  <a:pt x="1641384" y="4289474"/>
                </a:lnTo>
                <a:lnTo>
                  <a:pt x="1607470" y="4319962"/>
                </a:lnTo>
                <a:lnTo>
                  <a:pt x="1570841" y="4347947"/>
                </a:lnTo>
                <a:lnTo>
                  <a:pt x="1531566" y="4373228"/>
                </a:lnTo>
                <a:lnTo>
                  <a:pt x="1503509" y="4388231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8AE4A50-D1C0-CE32-056A-C75054309B51}"/>
              </a:ext>
            </a:extLst>
          </p:cNvPr>
          <p:cNvSpPr/>
          <p:nvPr/>
        </p:nvSpPr>
        <p:spPr>
          <a:xfrm>
            <a:off x="15580217" y="6913126"/>
            <a:ext cx="2708275" cy="3374390"/>
          </a:xfrm>
          <a:custGeom>
            <a:avLst/>
            <a:gdLst/>
            <a:ahLst/>
            <a:cxnLst/>
            <a:rect l="l" t="t" r="r" b="b"/>
            <a:pathLst>
              <a:path w="2708275" h="3374390">
                <a:moveTo>
                  <a:pt x="2707782" y="3373872"/>
                </a:moveTo>
                <a:lnTo>
                  <a:pt x="1151621" y="3373872"/>
                </a:lnTo>
                <a:lnTo>
                  <a:pt x="127234" y="1595177"/>
                </a:lnTo>
                <a:lnTo>
                  <a:pt x="104518" y="1553399"/>
                </a:lnTo>
                <a:lnTo>
                  <a:pt x="84093" y="1510999"/>
                </a:lnTo>
                <a:lnTo>
                  <a:pt x="65937" y="1468051"/>
                </a:lnTo>
                <a:lnTo>
                  <a:pt x="50031" y="1424630"/>
                </a:lnTo>
                <a:lnTo>
                  <a:pt x="36355" y="1380809"/>
                </a:lnTo>
                <a:lnTo>
                  <a:pt x="24889" y="1336664"/>
                </a:lnTo>
                <a:lnTo>
                  <a:pt x="15612" y="1292269"/>
                </a:lnTo>
                <a:lnTo>
                  <a:pt x="8505" y="1247699"/>
                </a:lnTo>
                <a:lnTo>
                  <a:pt x="3547" y="1203027"/>
                </a:lnTo>
                <a:lnTo>
                  <a:pt x="718" y="1158330"/>
                </a:lnTo>
                <a:lnTo>
                  <a:pt x="0" y="1113680"/>
                </a:lnTo>
                <a:lnTo>
                  <a:pt x="1370" y="1069154"/>
                </a:lnTo>
                <a:lnTo>
                  <a:pt x="4810" y="1024824"/>
                </a:lnTo>
                <a:lnTo>
                  <a:pt x="10298" y="980766"/>
                </a:lnTo>
                <a:lnTo>
                  <a:pt x="17816" y="937055"/>
                </a:lnTo>
                <a:lnTo>
                  <a:pt x="27344" y="893764"/>
                </a:lnTo>
                <a:lnTo>
                  <a:pt x="38860" y="850969"/>
                </a:lnTo>
                <a:lnTo>
                  <a:pt x="52345" y="808743"/>
                </a:lnTo>
                <a:lnTo>
                  <a:pt x="67779" y="767162"/>
                </a:lnTo>
                <a:lnTo>
                  <a:pt x="85142" y="726299"/>
                </a:lnTo>
                <a:lnTo>
                  <a:pt x="104414" y="686230"/>
                </a:lnTo>
                <a:lnTo>
                  <a:pt x="125575" y="647029"/>
                </a:lnTo>
                <a:lnTo>
                  <a:pt x="148604" y="608771"/>
                </a:lnTo>
                <a:lnTo>
                  <a:pt x="173483" y="571529"/>
                </a:lnTo>
                <a:lnTo>
                  <a:pt x="200189" y="535379"/>
                </a:lnTo>
                <a:lnTo>
                  <a:pt x="228705" y="500394"/>
                </a:lnTo>
                <a:lnTo>
                  <a:pt x="259009" y="466651"/>
                </a:lnTo>
                <a:lnTo>
                  <a:pt x="291081" y="434222"/>
                </a:lnTo>
                <a:lnTo>
                  <a:pt x="324902" y="403183"/>
                </a:lnTo>
                <a:lnTo>
                  <a:pt x="360451" y="373608"/>
                </a:lnTo>
                <a:lnTo>
                  <a:pt x="397708" y="345571"/>
                </a:lnTo>
                <a:lnTo>
                  <a:pt x="436654" y="319148"/>
                </a:lnTo>
                <a:lnTo>
                  <a:pt x="477268" y="294412"/>
                </a:lnTo>
                <a:lnTo>
                  <a:pt x="767548" y="127234"/>
                </a:lnTo>
                <a:lnTo>
                  <a:pt x="809326" y="104518"/>
                </a:lnTo>
                <a:lnTo>
                  <a:pt x="851726" y="84093"/>
                </a:lnTo>
                <a:lnTo>
                  <a:pt x="894674" y="65937"/>
                </a:lnTo>
                <a:lnTo>
                  <a:pt x="938096" y="50031"/>
                </a:lnTo>
                <a:lnTo>
                  <a:pt x="981916" y="36355"/>
                </a:lnTo>
                <a:lnTo>
                  <a:pt x="1026061" y="24889"/>
                </a:lnTo>
                <a:lnTo>
                  <a:pt x="1070456" y="15612"/>
                </a:lnTo>
                <a:lnTo>
                  <a:pt x="1115027" y="8505"/>
                </a:lnTo>
                <a:lnTo>
                  <a:pt x="1159698" y="3547"/>
                </a:lnTo>
                <a:lnTo>
                  <a:pt x="1204395" y="718"/>
                </a:lnTo>
                <a:lnTo>
                  <a:pt x="1249045" y="0"/>
                </a:lnTo>
                <a:lnTo>
                  <a:pt x="1293572" y="1370"/>
                </a:lnTo>
                <a:lnTo>
                  <a:pt x="1337901" y="4809"/>
                </a:lnTo>
                <a:lnTo>
                  <a:pt x="1381959" y="10298"/>
                </a:lnTo>
                <a:lnTo>
                  <a:pt x="1425670" y="17816"/>
                </a:lnTo>
                <a:lnTo>
                  <a:pt x="1468961" y="27344"/>
                </a:lnTo>
                <a:lnTo>
                  <a:pt x="1511757" y="38860"/>
                </a:lnTo>
                <a:lnTo>
                  <a:pt x="1553982" y="52345"/>
                </a:lnTo>
                <a:lnTo>
                  <a:pt x="1595564" y="67779"/>
                </a:lnTo>
                <a:lnTo>
                  <a:pt x="1636426" y="85142"/>
                </a:lnTo>
                <a:lnTo>
                  <a:pt x="1676688" y="104518"/>
                </a:lnTo>
                <a:lnTo>
                  <a:pt x="1715696" y="125575"/>
                </a:lnTo>
                <a:lnTo>
                  <a:pt x="1753955" y="148605"/>
                </a:lnTo>
                <a:lnTo>
                  <a:pt x="1791197" y="173483"/>
                </a:lnTo>
                <a:lnTo>
                  <a:pt x="1827347" y="200190"/>
                </a:lnTo>
                <a:lnTo>
                  <a:pt x="1862331" y="228705"/>
                </a:lnTo>
                <a:lnTo>
                  <a:pt x="1896075" y="259009"/>
                </a:lnTo>
                <a:lnTo>
                  <a:pt x="1928504" y="291081"/>
                </a:lnTo>
                <a:lnTo>
                  <a:pt x="1959543" y="324902"/>
                </a:lnTo>
                <a:lnTo>
                  <a:pt x="1989118" y="360451"/>
                </a:lnTo>
                <a:lnTo>
                  <a:pt x="2017155" y="397709"/>
                </a:lnTo>
                <a:lnTo>
                  <a:pt x="2043578" y="436655"/>
                </a:lnTo>
                <a:lnTo>
                  <a:pt x="2068313" y="477269"/>
                </a:lnTo>
                <a:lnTo>
                  <a:pt x="2707782" y="1587610"/>
                </a:lnTo>
                <a:lnTo>
                  <a:pt x="2707782" y="3373872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54F736D-9BD4-7AB4-A3DC-FCD1C51C2F55}"/>
              </a:ext>
            </a:extLst>
          </p:cNvPr>
          <p:cNvSpPr/>
          <p:nvPr/>
        </p:nvSpPr>
        <p:spPr>
          <a:xfrm>
            <a:off x="13983637" y="0"/>
            <a:ext cx="3956685" cy="3755390"/>
          </a:xfrm>
          <a:custGeom>
            <a:avLst/>
            <a:gdLst/>
            <a:ahLst/>
            <a:cxnLst/>
            <a:rect l="l" t="t" r="r" b="b"/>
            <a:pathLst>
              <a:path w="3956684" h="3755390">
                <a:moveTo>
                  <a:pt x="3511098" y="3441408"/>
                </a:moveTo>
                <a:lnTo>
                  <a:pt x="3155977" y="3645930"/>
                </a:lnTo>
                <a:lnTo>
                  <a:pt x="3104519" y="3671290"/>
                </a:lnTo>
                <a:lnTo>
                  <a:pt x="3061572" y="3689446"/>
                </a:lnTo>
                <a:lnTo>
                  <a:pt x="3018150" y="3705351"/>
                </a:lnTo>
                <a:lnTo>
                  <a:pt x="2974330" y="3719028"/>
                </a:lnTo>
                <a:lnTo>
                  <a:pt x="2930185" y="3730494"/>
                </a:lnTo>
                <a:lnTo>
                  <a:pt x="2885790" y="3739771"/>
                </a:lnTo>
                <a:lnTo>
                  <a:pt x="2841219" y="3746878"/>
                </a:lnTo>
                <a:lnTo>
                  <a:pt x="2796548" y="3751836"/>
                </a:lnTo>
                <a:lnTo>
                  <a:pt x="2751851" y="3754664"/>
                </a:lnTo>
                <a:lnTo>
                  <a:pt x="2707201" y="3755383"/>
                </a:lnTo>
                <a:lnTo>
                  <a:pt x="2662674" y="3754013"/>
                </a:lnTo>
                <a:lnTo>
                  <a:pt x="2618345" y="3750573"/>
                </a:lnTo>
                <a:lnTo>
                  <a:pt x="2574287" y="3745085"/>
                </a:lnTo>
                <a:lnTo>
                  <a:pt x="2530576" y="3737567"/>
                </a:lnTo>
                <a:lnTo>
                  <a:pt x="2487285" y="3728039"/>
                </a:lnTo>
                <a:lnTo>
                  <a:pt x="2444490" y="3716523"/>
                </a:lnTo>
                <a:lnTo>
                  <a:pt x="2402264" y="3703038"/>
                </a:lnTo>
                <a:lnTo>
                  <a:pt x="2360683" y="3687604"/>
                </a:lnTo>
                <a:lnTo>
                  <a:pt x="2319820" y="3670241"/>
                </a:lnTo>
                <a:lnTo>
                  <a:pt x="2279751" y="3650969"/>
                </a:lnTo>
                <a:lnTo>
                  <a:pt x="2240550" y="3629808"/>
                </a:lnTo>
                <a:lnTo>
                  <a:pt x="2202292" y="3606778"/>
                </a:lnTo>
                <a:lnTo>
                  <a:pt x="2165050" y="3581900"/>
                </a:lnTo>
                <a:lnTo>
                  <a:pt x="2128900" y="3555193"/>
                </a:lnTo>
                <a:lnTo>
                  <a:pt x="2093915" y="3526678"/>
                </a:lnTo>
                <a:lnTo>
                  <a:pt x="2060172" y="3496374"/>
                </a:lnTo>
                <a:lnTo>
                  <a:pt x="2027743" y="3464302"/>
                </a:lnTo>
                <a:lnTo>
                  <a:pt x="1996704" y="3430481"/>
                </a:lnTo>
                <a:lnTo>
                  <a:pt x="1967129" y="3394931"/>
                </a:lnTo>
                <a:lnTo>
                  <a:pt x="1939092" y="3357674"/>
                </a:lnTo>
                <a:lnTo>
                  <a:pt x="1912669" y="3318728"/>
                </a:lnTo>
                <a:lnTo>
                  <a:pt x="1887933" y="3278114"/>
                </a:lnTo>
                <a:lnTo>
                  <a:pt x="0" y="0"/>
                </a:lnTo>
                <a:lnTo>
                  <a:pt x="2584905" y="0"/>
                </a:lnTo>
                <a:lnTo>
                  <a:pt x="3829013" y="2160206"/>
                </a:lnTo>
                <a:lnTo>
                  <a:pt x="3851728" y="2201984"/>
                </a:lnTo>
                <a:lnTo>
                  <a:pt x="3872153" y="2244384"/>
                </a:lnTo>
                <a:lnTo>
                  <a:pt x="3890309" y="2287332"/>
                </a:lnTo>
                <a:lnTo>
                  <a:pt x="3906215" y="2330754"/>
                </a:lnTo>
                <a:lnTo>
                  <a:pt x="3919891" y="2374574"/>
                </a:lnTo>
                <a:lnTo>
                  <a:pt x="3931358" y="2418719"/>
                </a:lnTo>
                <a:lnTo>
                  <a:pt x="3940635" y="2463114"/>
                </a:lnTo>
                <a:lnTo>
                  <a:pt x="3947742" y="2507684"/>
                </a:lnTo>
                <a:lnTo>
                  <a:pt x="3952700" y="2552356"/>
                </a:lnTo>
                <a:lnTo>
                  <a:pt x="3955528" y="2597053"/>
                </a:lnTo>
                <a:lnTo>
                  <a:pt x="3956247" y="2641702"/>
                </a:lnTo>
                <a:lnTo>
                  <a:pt x="3954877" y="2686229"/>
                </a:lnTo>
                <a:lnTo>
                  <a:pt x="3951438" y="2730559"/>
                </a:lnTo>
                <a:lnTo>
                  <a:pt x="3945949" y="2774616"/>
                </a:lnTo>
                <a:lnTo>
                  <a:pt x="3938431" y="2818328"/>
                </a:lnTo>
                <a:lnTo>
                  <a:pt x="3928904" y="2861618"/>
                </a:lnTo>
                <a:lnTo>
                  <a:pt x="3917387" y="2904414"/>
                </a:lnTo>
                <a:lnTo>
                  <a:pt x="3903902" y="2946640"/>
                </a:lnTo>
                <a:lnTo>
                  <a:pt x="3888468" y="2988221"/>
                </a:lnTo>
                <a:lnTo>
                  <a:pt x="3871105" y="3029083"/>
                </a:lnTo>
                <a:lnTo>
                  <a:pt x="3851833" y="3069152"/>
                </a:lnTo>
                <a:lnTo>
                  <a:pt x="3830672" y="3108353"/>
                </a:lnTo>
                <a:lnTo>
                  <a:pt x="3807643" y="3146612"/>
                </a:lnTo>
                <a:lnTo>
                  <a:pt x="3782764" y="3183854"/>
                </a:lnTo>
                <a:lnTo>
                  <a:pt x="3756058" y="3220004"/>
                </a:lnTo>
                <a:lnTo>
                  <a:pt x="3727542" y="3254988"/>
                </a:lnTo>
                <a:lnTo>
                  <a:pt x="3697238" y="3288732"/>
                </a:lnTo>
                <a:lnTo>
                  <a:pt x="3665166" y="3321161"/>
                </a:lnTo>
                <a:lnTo>
                  <a:pt x="3631345" y="3352200"/>
                </a:lnTo>
                <a:lnTo>
                  <a:pt x="3595795" y="3381775"/>
                </a:lnTo>
                <a:lnTo>
                  <a:pt x="3558538" y="3409812"/>
                </a:lnTo>
                <a:lnTo>
                  <a:pt x="3519789" y="3436101"/>
                </a:lnTo>
                <a:lnTo>
                  <a:pt x="3520202" y="3435863"/>
                </a:lnTo>
                <a:lnTo>
                  <a:pt x="3511098" y="3441408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EF26444-6E99-17D8-985A-27A331BD69B5}"/>
              </a:ext>
            </a:extLst>
          </p:cNvPr>
          <p:cNvSpPr/>
          <p:nvPr/>
        </p:nvSpPr>
        <p:spPr>
          <a:xfrm>
            <a:off x="7637566" y="9084820"/>
            <a:ext cx="1522730" cy="1202690"/>
          </a:xfrm>
          <a:custGeom>
            <a:avLst/>
            <a:gdLst/>
            <a:ahLst/>
            <a:cxnLst/>
            <a:rect l="l" t="t" r="r" b="b"/>
            <a:pathLst>
              <a:path w="1522729" h="1202690">
                <a:moveTo>
                  <a:pt x="1522400" y="1202179"/>
                </a:moveTo>
                <a:lnTo>
                  <a:pt x="237750" y="1202179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3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6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19" y="80020"/>
                </a:lnTo>
                <a:lnTo>
                  <a:pt x="326271" y="57640"/>
                </a:lnTo>
                <a:lnTo>
                  <a:pt x="369792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6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2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522400" y="1202179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8B26343-A52F-5E0C-94B0-738CA7F03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2791" y="4252230"/>
            <a:ext cx="10322417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1500" spc="-1075" dirty="0">
                <a:solidFill>
                  <a:srgbClr val="2A4A9D"/>
                </a:solidFill>
              </a:rPr>
              <a:t>TERIMA</a:t>
            </a:r>
            <a:r>
              <a:rPr lang="en-US" sz="11500" spc="-1050" dirty="0">
                <a:solidFill>
                  <a:srgbClr val="2A4A9D"/>
                </a:solidFill>
              </a:rPr>
              <a:t>KASIH</a:t>
            </a:r>
            <a:endParaRPr sz="11500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1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95" y="11"/>
            <a:ext cx="18094325" cy="10287450"/>
            <a:chOff x="194195" y="11"/>
            <a:chExt cx="18094325" cy="10287450"/>
          </a:xfrm>
        </p:grpSpPr>
        <p:sp>
          <p:nvSpPr>
            <p:cNvPr id="3" name="object 3"/>
            <p:cNvSpPr/>
            <p:nvPr/>
          </p:nvSpPr>
          <p:spPr>
            <a:xfrm>
              <a:off x="1004780" y="1813440"/>
              <a:ext cx="15266035" cy="7197725"/>
            </a:xfrm>
            <a:custGeom>
              <a:avLst/>
              <a:gdLst/>
              <a:ahLst/>
              <a:cxnLst/>
              <a:rect l="l" t="t" r="r" b="b"/>
              <a:pathLst>
                <a:path w="15266035" h="7197725">
                  <a:moveTo>
                    <a:pt x="14321830" y="7197190"/>
                  </a:moveTo>
                  <a:lnTo>
                    <a:pt x="952499" y="7197190"/>
                  </a:lnTo>
                  <a:lnTo>
                    <a:pt x="904960" y="7196024"/>
                  </a:lnTo>
                  <a:lnTo>
                    <a:pt x="858024" y="7192564"/>
                  </a:lnTo>
                  <a:lnTo>
                    <a:pt x="811746" y="7186862"/>
                  </a:lnTo>
                  <a:lnTo>
                    <a:pt x="766180" y="7178975"/>
                  </a:lnTo>
                  <a:lnTo>
                    <a:pt x="721382" y="7168957"/>
                  </a:lnTo>
                  <a:lnTo>
                    <a:pt x="677405" y="7156862"/>
                  </a:lnTo>
                  <a:lnTo>
                    <a:pt x="634304" y="7142745"/>
                  </a:lnTo>
                  <a:lnTo>
                    <a:pt x="592134" y="7126660"/>
                  </a:lnTo>
                  <a:lnTo>
                    <a:pt x="550950" y="7108662"/>
                  </a:lnTo>
                  <a:lnTo>
                    <a:pt x="510805" y="7088806"/>
                  </a:lnTo>
                  <a:lnTo>
                    <a:pt x="471755" y="7067146"/>
                  </a:lnTo>
                  <a:lnTo>
                    <a:pt x="433853" y="7043736"/>
                  </a:lnTo>
                  <a:lnTo>
                    <a:pt x="397156" y="7018632"/>
                  </a:lnTo>
                  <a:lnTo>
                    <a:pt x="361716" y="6991888"/>
                  </a:lnTo>
                  <a:lnTo>
                    <a:pt x="327590" y="6963558"/>
                  </a:lnTo>
                  <a:lnTo>
                    <a:pt x="294830" y="6933697"/>
                  </a:lnTo>
                  <a:lnTo>
                    <a:pt x="263493" y="6902359"/>
                  </a:lnTo>
                  <a:lnTo>
                    <a:pt x="233632" y="6869600"/>
                  </a:lnTo>
                  <a:lnTo>
                    <a:pt x="205302" y="6835473"/>
                  </a:lnTo>
                  <a:lnTo>
                    <a:pt x="178557" y="6800034"/>
                  </a:lnTo>
                  <a:lnTo>
                    <a:pt x="153453" y="6763336"/>
                  </a:lnTo>
                  <a:lnTo>
                    <a:pt x="130044" y="6725435"/>
                  </a:lnTo>
                  <a:lnTo>
                    <a:pt x="108384" y="6686384"/>
                  </a:lnTo>
                  <a:lnTo>
                    <a:pt x="88527" y="6646240"/>
                  </a:lnTo>
                  <a:lnTo>
                    <a:pt x="70529" y="6605055"/>
                  </a:lnTo>
                  <a:lnTo>
                    <a:pt x="54445" y="6562885"/>
                  </a:lnTo>
                  <a:lnTo>
                    <a:pt x="40327" y="6519784"/>
                  </a:lnTo>
                  <a:lnTo>
                    <a:pt x="28232" y="6475807"/>
                  </a:lnTo>
                  <a:lnTo>
                    <a:pt x="18214" y="6431009"/>
                  </a:lnTo>
                  <a:lnTo>
                    <a:pt x="10327" y="6385443"/>
                  </a:lnTo>
                  <a:lnTo>
                    <a:pt x="4626" y="6339165"/>
                  </a:lnTo>
                  <a:lnTo>
                    <a:pt x="1165" y="6292229"/>
                  </a:lnTo>
                  <a:lnTo>
                    <a:pt x="0" y="6244690"/>
                  </a:lnTo>
                  <a:lnTo>
                    <a:pt x="0" y="952500"/>
                  </a:lnTo>
                  <a:lnTo>
                    <a:pt x="1165" y="904960"/>
                  </a:lnTo>
                  <a:lnTo>
                    <a:pt x="4626" y="858024"/>
                  </a:lnTo>
                  <a:lnTo>
                    <a:pt x="10327" y="811746"/>
                  </a:lnTo>
                  <a:lnTo>
                    <a:pt x="18214" y="766180"/>
                  </a:lnTo>
                  <a:lnTo>
                    <a:pt x="28232" y="721382"/>
                  </a:lnTo>
                  <a:lnTo>
                    <a:pt x="40327" y="677405"/>
                  </a:lnTo>
                  <a:lnTo>
                    <a:pt x="54445" y="634304"/>
                  </a:lnTo>
                  <a:lnTo>
                    <a:pt x="70529" y="592134"/>
                  </a:lnTo>
                  <a:lnTo>
                    <a:pt x="88527" y="550950"/>
                  </a:lnTo>
                  <a:lnTo>
                    <a:pt x="108384" y="510805"/>
                  </a:lnTo>
                  <a:lnTo>
                    <a:pt x="130044" y="471755"/>
                  </a:lnTo>
                  <a:lnTo>
                    <a:pt x="153453" y="433853"/>
                  </a:lnTo>
                  <a:lnTo>
                    <a:pt x="178557" y="397156"/>
                  </a:lnTo>
                  <a:lnTo>
                    <a:pt x="205302" y="361716"/>
                  </a:lnTo>
                  <a:lnTo>
                    <a:pt x="233632" y="327590"/>
                  </a:lnTo>
                  <a:lnTo>
                    <a:pt x="263493" y="294830"/>
                  </a:lnTo>
                  <a:lnTo>
                    <a:pt x="294830" y="263493"/>
                  </a:lnTo>
                  <a:lnTo>
                    <a:pt x="327590" y="233632"/>
                  </a:lnTo>
                  <a:lnTo>
                    <a:pt x="361716" y="205302"/>
                  </a:lnTo>
                  <a:lnTo>
                    <a:pt x="397156" y="178557"/>
                  </a:lnTo>
                  <a:lnTo>
                    <a:pt x="433853" y="153453"/>
                  </a:lnTo>
                  <a:lnTo>
                    <a:pt x="471755" y="130044"/>
                  </a:lnTo>
                  <a:lnTo>
                    <a:pt x="510805" y="108384"/>
                  </a:lnTo>
                  <a:lnTo>
                    <a:pt x="550950" y="88527"/>
                  </a:lnTo>
                  <a:lnTo>
                    <a:pt x="592134" y="70529"/>
                  </a:lnTo>
                  <a:lnTo>
                    <a:pt x="634304" y="54445"/>
                  </a:lnTo>
                  <a:lnTo>
                    <a:pt x="677405" y="40327"/>
                  </a:lnTo>
                  <a:lnTo>
                    <a:pt x="721382" y="28232"/>
                  </a:lnTo>
                  <a:lnTo>
                    <a:pt x="766180" y="18214"/>
                  </a:lnTo>
                  <a:lnTo>
                    <a:pt x="811746" y="10327"/>
                  </a:lnTo>
                  <a:lnTo>
                    <a:pt x="858024" y="4626"/>
                  </a:lnTo>
                  <a:lnTo>
                    <a:pt x="904960" y="1165"/>
                  </a:lnTo>
                  <a:lnTo>
                    <a:pt x="952499" y="0"/>
                  </a:lnTo>
                  <a:lnTo>
                    <a:pt x="14321830" y="0"/>
                  </a:lnTo>
                  <a:lnTo>
                    <a:pt x="14369369" y="1165"/>
                  </a:lnTo>
                  <a:lnTo>
                    <a:pt x="14416305" y="4626"/>
                  </a:lnTo>
                  <a:lnTo>
                    <a:pt x="14462583" y="10327"/>
                  </a:lnTo>
                  <a:lnTo>
                    <a:pt x="14508149" y="18214"/>
                  </a:lnTo>
                  <a:lnTo>
                    <a:pt x="14552948" y="28232"/>
                  </a:lnTo>
                  <a:lnTo>
                    <a:pt x="14596925" y="40327"/>
                  </a:lnTo>
                  <a:lnTo>
                    <a:pt x="14640025" y="54445"/>
                  </a:lnTo>
                  <a:lnTo>
                    <a:pt x="14682195" y="70529"/>
                  </a:lnTo>
                  <a:lnTo>
                    <a:pt x="14723380" y="88527"/>
                  </a:lnTo>
                  <a:lnTo>
                    <a:pt x="14763525" y="108384"/>
                  </a:lnTo>
                  <a:lnTo>
                    <a:pt x="14802575" y="130044"/>
                  </a:lnTo>
                  <a:lnTo>
                    <a:pt x="14840476" y="153453"/>
                  </a:lnTo>
                  <a:lnTo>
                    <a:pt x="14877174" y="178557"/>
                  </a:lnTo>
                  <a:lnTo>
                    <a:pt x="14912613" y="205302"/>
                  </a:lnTo>
                  <a:lnTo>
                    <a:pt x="14946740" y="233632"/>
                  </a:lnTo>
                  <a:lnTo>
                    <a:pt x="14979499" y="263493"/>
                  </a:lnTo>
                  <a:lnTo>
                    <a:pt x="15010837" y="294830"/>
                  </a:lnTo>
                  <a:lnTo>
                    <a:pt x="15040698" y="327590"/>
                  </a:lnTo>
                  <a:lnTo>
                    <a:pt x="15069028" y="361716"/>
                  </a:lnTo>
                  <a:lnTo>
                    <a:pt x="15095772" y="397156"/>
                  </a:lnTo>
                  <a:lnTo>
                    <a:pt x="15120876" y="433853"/>
                  </a:lnTo>
                  <a:lnTo>
                    <a:pt x="15144286" y="471755"/>
                  </a:lnTo>
                  <a:lnTo>
                    <a:pt x="15165946" y="510805"/>
                  </a:lnTo>
                  <a:lnTo>
                    <a:pt x="15185802" y="550950"/>
                  </a:lnTo>
                  <a:lnTo>
                    <a:pt x="15203800" y="592134"/>
                  </a:lnTo>
                  <a:lnTo>
                    <a:pt x="15219885" y="634304"/>
                  </a:lnTo>
                  <a:lnTo>
                    <a:pt x="15234002" y="677405"/>
                  </a:lnTo>
                  <a:lnTo>
                    <a:pt x="15246097" y="721382"/>
                  </a:lnTo>
                  <a:lnTo>
                    <a:pt x="15256116" y="766180"/>
                  </a:lnTo>
                  <a:lnTo>
                    <a:pt x="15264003" y="811746"/>
                  </a:lnTo>
                  <a:lnTo>
                    <a:pt x="15265915" y="827274"/>
                  </a:lnTo>
                  <a:lnTo>
                    <a:pt x="15265915" y="6369916"/>
                  </a:lnTo>
                  <a:lnTo>
                    <a:pt x="15256116" y="6431009"/>
                  </a:lnTo>
                  <a:lnTo>
                    <a:pt x="15246097" y="6475807"/>
                  </a:lnTo>
                  <a:lnTo>
                    <a:pt x="15234002" y="6519784"/>
                  </a:lnTo>
                  <a:lnTo>
                    <a:pt x="15219885" y="6562885"/>
                  </a:lnTo>
                  <a:lnTo>
                    <a:pt x="15203800" y="6605055"/>
                  </a:lnTo>
                  <a:lnTo>
                    <a:pt x="15185802" y="6646240"/>
                  </a:lnTo>
                  <a:lnTo>
                    <a:pt x="15165946" y="6686384"/>
                  </a:lnTo>
                  <a:lnTo>
                    <a:pt x="15144286" y="6725435"/>
                  </a:lnTo>
                  <a:lnTo>
                    <a:pt x="15120876" y="6763336"/>
                  </a:lnTo>
                  <a:lnTo>
                    <a:pt x="15095772" y="6800034"/>
                  </a:lnTo>
                  <a:lnTo>
                    <a:pt x="15069028" y="6835473"/>
                  </a:lnTo>
                  <a:lnTo>
                    <a:pt x="15040698" y="6869600"/>
                  </a:lnTo>
                  <a:lnTo>
                    <a:pt x="15010837" y="6902359"/>
                  </a:lnTo>
                  <a:lnTo>
                    <a:pt x="14979499" y="6933697"/>
                  </a:lnTo>
                  <a:lnTo>
                    <a:pt x="14946740" y="6963558"/>
                  </a:lnTo>
                  <a:lnTo>
                    <a:pt x="14912613" y="6991888"/>
                  </a:lnTo>
                  <a:lnTo>
                    <a:pt x="14877174" y="7018632"/>
                  </a:lnTo>
                  <a:lnTo>
                    <a:pt x="14840476" y="7043736"/>
                  </a:lnTo>
                  <a:lnTo>
                    <a:pt x="14802575" y="7067146"/>
                  </a:lnTo>
                  <a:lnTo>
                    <a:pt x="14763525" y="7088806"/>
                  </a:lnTo>
                  <a:lnTo>
                    <a:pt x="14723380" y="7108662"/>
                  </a:lnTo>
                  <a:lnTo>
                    <a:pt x="14682195" y="7126660"/>
                  </a:lnTo>
                  <a:lnTo>
                    <a:pt x="14640025" y="7142745"/>
                  </a:lnTo>
                  <a:lnTo>
                    <a:pt x="14596925" y="7156862"/>
                  </a:lnTo>
                  <a:lnTo>
                    <a:pt x="14552948" y="7168957"/>
                  </a:lnTo>
                  <a:lnTo>
                    <a:pt x="14508149" y="7178975"/>
                  </a:lnTo>
                  <a:lnTo>
                    <a:pt x="14462583" y="7186862"/>
                  </a:lnTo>
                  <a:lnTo>
                    <a:pt x="14416305" y="7192564"/>
                  </a:lnTo>
                  <a:lnTo>
                    <a:pt x="14369369" y="7196024"/>
                  </a:lnTo>
                  <a:lnTo>
                    <a:pt x="14321830" y="7197190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80216" y="7593156"/>
              <a:ext cx="2708275" cy="2694305"/>
            </a:xfrm>
            <a:custGeom>
              <a:avLst/>
              <a:gdLst/>
              <a:ahLst/>
              <a:cxnLst/>
              <a:rect l="l" t="t" r="r" b="b"/>
              <a:pathLst>
                <a:path w="2708275" h="2694304">
                  <a:moveTo>
                    <a:pt x="2707782" y="2693842"/>
                  </a:moveTo>
                  <a:lnTo>
                    <a:pt x="759978" y="2693842"/>
                  </a:lnTo>
                  <a:lnTo>
                    <a:pt x="127233" y="1595177"/>
                  </a:lnTo>
                  <a:lnTo>
                    <a:pt x="104518" y="1553399"/>
                  </a:lnTo>
                  <a:lnTo>
                    <a:pt x="84093" y="1510999"/>
                  </a:lnTo>
                  <a:lnTo>
                    <a:pt x="65937" y="1468051"/>
                  </a:lnTo>
                  <a:lnTo>
                    <a:pt x="50031" y="1424629"/>
                  </a:lnTo>
                  <a:lnTo>
                    <a:pt x="36355" y="1380809"/>
                  </a:lnTo>
                  <a:lnTo>
                    <a:pt x="24889" y="1336664"/>
                  </a:lnTo>
                  <a:lnTo>
                    <a:pt x="15612" y="1292269"/>
                  </a:lnTo>
                  <a:lnTo>
                    <a:pt x="8505" y="1247699"/>
                  </a:lnTo>
                  <a:lnTo>
                    <a:pt x="3547" y="1203027"/>
                  </a:lnTo>
                  <a:lnTo>
                    <a:pt x="718" y="1158330"/>
                  </a:lnTo>
                  <a:lnTo>
                    <a:pt x="0" y="1113680"/>
                  </a:lnTo>
                  <a:lnTo>
                    <a:pt x="1370" y="1069154"/>
                  </a:lnTo>
                  <a:lnTo>
                    <a:pt x="4810" y="1024824"/>
                  </a:lnTo>
                  <a:lnTo>
                    <a:pt x="10298" y="980766"/>
                  </a:lnTo>
                  <a:lnTo>
                    <a:pt x="17816" y="937055"/>
                  </a:lnTo>
                  <a:lnTo>
                    <a:pt x="27344" y="893764"/>
                  </a:lnTo>
                  <a:lnTo>
                    <a:pt x="38860" y="850969"/>
                  </a:lnTo>
                  <a:lnTo>
                    <a:pt x="52345" y="808743"/>
                  </a:lnTo>
                  <a:lnTo>
                    <a:pt x="67779" y="767162"/>
                  </a:lnTo>
                  <a:lnTo>
                    <a:pt x="85142" y="726299"/>
                  </a:lnTo>
                  <a:lnTo>
                    <a:pt x="104414" y="686230"/>
                  </a:lnTo>
                  <a:lnTo>
                    <a:pt x="125575" y="647029"/>
                  </a:lnTo>
                  <a:lnTo>
                    <a:pt x="148604" y="608770"/>
                  </a:lnTo>
                  <a:lnTo>
                    <a:pt x="173483" y="571529"/>
                  </a:lnTo>
                  <a:lnTo>
                    <a:pt x="200189" y="535378"/>
                  </a:lnTo>
                  <a:lnTo>
                    <a:pt x="228705" y="500394"/>
                  </a:lnTo>
                  <a:lnTo>
                    <a:pt x="259009" y="466651"/>
                  </a:lnTo>
                  <a:lnTo>
                    <a:pt x="291081" y="434222"/>
                  </a:lnTo>
                  <a:lnTo>
                    <a:pt x="324902" y="403183"/>
                  </a:lnTo>
                  <a:lnTo>
                    <a:pt x="360451" y="373608"/>
                  </a:lnTo>
                  <a:lnTo>
                    <a:pt x="397708" y="345571"/>
                  </a:lnTo>
                  <a:lnTo>
                    <a:pt x="436654" y="319148"/>
                  </a:lnTo>
                  <a:lnTo>
                    <a:pt x="477268" y="294412"/>
                  </a:lnTo>
                  <a:lnTo>
                    <a:pt x="767548" y="127234"/>
                  </a:lnTo>
                  <a:lnTo>
                    <a:pt x="809326" y="104519"/>
                  </a:lnTo>
                  <a:lnTo>
                    <a:pt x="851726" y="84093"/>
                  </a:lnTo>
                  <a:lnTo>
                    <a:pt x="894674" y="65937"/>
                  </a:lnTo>
                  <a:lnTo>
                    <a:pt x="938096" y="50032"/>
                  </a:lnTo>
                  <a:lnTo>
                    <a:pt x="981916" y="36355"/>
                  </a:lnTo>
                  <a:lnTo>
                    <a:pt x="1026061" y="24889"/>
                  </a:lnTo>
                  <a:lnTo>
                    <a:pt x="1070456" y="15612"/>
                  </a:lnTo>
                  <a:lnTo>
                    <a:pt x="1115027" y="8505"/>
                  </a:lnTo>
                  <a:lnTo>
                    <a:pt x="1159698" y="3547"/>
                  </a:lnTo>
                  <a:lnTo>
                    <a:pt x="1204395" y="718"/>
                  </a:lnTo>
                  <a:lnTo>
                    <a:pt x="1249045" y="0"/>
                  </a:lnTo>
                  <a:lnTo>
                    <a:pt x="1293572" y="1370"/>
                  </a:lnTo>
                  <a:lnTo>
                    <a:pt x="1337901" y="4809"/>
                  </a:lnTo>
                  <a:lnTo>
                    <a:pt x="1381959" y="10298"/>
                  </a:lnTo>
                  <a:lnTo>
                    <a:pt x="1425670" y="17816"/>
                  </a:lnTo>
                  <a:lnTo>
                    <a:pt x="1468961" y="27344"/>
                  </a:lnTo>
                  <a:lnTo>
                    <a:pt x="1511757" y="38860"/>
                  </a:lnTo>
                  <a:lnTo>
                    <a:pt x="1553982" y="52345"/>
                  </a:lnTo>
                  <a:lnTo>
                    <a:pt x="1595564" y="67779"/>
                  </a:lnTo>
                  <a:lnTo>
                    <a:pt x="1636426" y="85142"/>
                  </a:lnTo>
                  <a:lnTo>
                    <a:pt x="1676688" y="104519"/>
                  </a:lnTo>
                  <a:lnTo>
                    <a:pt x="1715696" y="125575"/>
                  </a:lnTo>
                  <a:lnTo>
                    <a:pt x="1753955" y="148605"/>
                  </a:lnTo>
                  <a:lnTo>
                    <a:pt x="1791197" y="173483"/>
                  </a:lnTo>
                  <a:lnTo>
                    <a:pt x="1827347" y="200190"/>
                  </a:lnTo>
                  <a:lnTo>
                    <a:pt x="1862331" y="228705"/>
                  </a:lnTo>
                  <a:lnTo>
                    <a:pt x="1896075" y="259009"/>
                  </a:lnTo>
                  <a:lnTo>
                    <a:pt x="1928504" y="291081"/>
                  </a:lnTo>
                  <a:lnTo>
                    <a:pt x="1959543" y="324902"/>
                  </a:lnTo>
                  <a:lnTo>
                    <a:pt x="1989118" y="360451"/>
                  </a:lnTo>
                  <a:lnTo>
                    <a:pt x="2017155" y="397709"/>
                  </a:lnTo>
                  <a:lnTo>
                    <a:pt x="2043578" y="436655"/>
                  </a:lnTo>
                  <a:lnTo>
                    <a:pt x="2068313" y="477269"/>
                  </a:lnTo>
                  <a:lnTo>
                    <a:pt x="2707782" y="1587610"/>
                  </a:lnTo>
                  <a:lnTo>
                    <a:pt x="2707782" y="2693842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195" y="11"/>
              <a:ext cx="18094325" cy="10287000"/>
            </a:xfrm>
            <a:custGeom>
              <a:avLst/>
              <a:gdLst/>
              <a:ahLst/>
              <a:cxnLst/>
              <a:rect l="l" t="t" r="r" b="b"/>
              <a:pathLst>
                <a:path w="18094325" h="10287000">
                  <a:moveTo>
                    <a:pt x="1589316" y="10286987"/>
                  </a:moveTo>
                  <a:lnTo>
                    <a:pt x="1563535" y="10223424"/>
                  </a:lnTo>
                  <a:lnTo>
                    <a:pt x="1098588" y="9262516"/>
                  </a:lnTo>
                  <a:lnTo>
                    <a:pt x="1076198" y="9220670"/>
                  </a:lnTo>
                  <a:lnTo>
                    <a:pt x="1050925" y="9181401"/>
                  </a:lnTo>
                  <a:lnTo>
                    <a:pt x="1022934" y="9144762"/>
                  </a:lnTo>
                  <a:lnTo>
                    <a:pt x="992454" y="9110853"/>
                  </a:lnTo>
                  <a:lnTo>
                    <a:pt x="959650" y="9079725"/>
                  </a:lnTo>
                  <a:lnTo>
                    <a:pt x="924750" y="9051442"/>
                  </a:lnTo>
                  <a:lnTo>
                    <a:pt x="887945" y="9026093"/>
                  </a:lnTo>
                  <a:lnTo>
                    <a:pt x="849426" y="9003728"/>
                  </a:lnTo>
                  <a:lnTo>
                    <a:pt x="809409" y="8984424"/>
                  </a:lnTo>
                  <a:lnTo>
                    <a:pt x="768070" y="8968257"/>
                  </a:lnTo>
                  <a:lnTo>
                    <a:pt x="725614" y="8955278"/>
                  </a:lnTo>
                  <a:lnTo>
                    <a:pt x="682244" y="8945575"/>
                  </a:lnTo>
                  <a:lnTo>
                    <a:pt x="638175" y="8939212"/>
                  </a:lnTo>
                  <a:lnTo>
                    <a:pt x="593572" y="8936253"/>
                  </a:lnTo>
                  <a:lnTo>
                    <a:pt x="548652" y="8936761"/>
                  </a:lnTo>
                  <a:lnTo>
                    <a:pt x="503618" y="8940825"/>
                  </a:lnTo>
                  <a:lnTo>
                    <a:pt x="458673" y="8948496"/>
                  </a:lnTo>
                  <a:lnTo>
                    <a:pt x="413994" y="8959850"/>
                  </a:lnTo>
                  <a:lnTo>
                    <a:pt x="369798" y="8974963"/>
                  </a:lnTo>
                  <a:lnTo>
                    <a:pt x="326275" y="8993886"/>
                  </a:lnTo>
                  <a:lnTo>
                    <a:pt x="284429" y="9016276"/>
                  </a:lnTo>
                  <a:lnTo>
                    <a:pt x="245148" y="9041549"/>
                  </a:lnTo>
                  <a:lnTo>
                    <a:pt x="208521" y="9069540"/>
                  </a:lnTo>
                  <a:lnTo>
                    <a:pt x="174612" y="9100020"/>
                  </a:lnTo>
                  <a:lnTo>
                    <a:pt x="143471" y="9132824"/>
                  </a:lnTo>
                  <a:lnTo>
                    <a:pt x="115201" y="9167724"/>
                  </a:lnTo>
                  <a:lnTo>
                    <a:pt x="89852" y="9204528"/>
                  </a:lnTo>
                  <a:lnTo>
                    <a:pt x="67487" y="9243047"/>
                  </a:lnTo>
                  <a:lnTo>
                    <a:pt x="48183" y="9283065"/>
                  </a:lnTo>
                  <a:lnTo>
                    <a:pt x="32016" y="9324403"/>
                  </a:lnTo>
                  <a:lnTo>
                    <a:pt x="19037" y="9366860"/>
                  </a:lnTo>
                  <a:lnTo>
                    <a:pt x="9334" y="9410230"/>
                  </a:lnTo>
                  <a:lnTo>
                    <a:pt x="2971" y="9454312"/>
                  </a:lnTo>
                  <a:lnTo>
                    <a:pt x="0" y="9498901"/>
                  </a:lnTo>
                  <a:lnTo>
                    <a:pt x="520" y="9543821"/>
                  </a:lnTo>
                  <a:lnTo>
                    <a:pt x="4584" y="9588856"/>
                  </a:lnTo>
                  <a:lnTo>
                    <a:pt x="12255" y="9633801"/>
                  </a:lnTo>
                  <a:lnTo>
                    <a:pt x="23609" y="9678479"/>
                  </a:lnTo>
                  <a:lnTo>
                    <a:pt x="38709" y="9722675"/>
                  </a:lnTo>
                  <a:lnTo>
                    <a:pt x="57645" y="9766198"/>
                  </a:lnTo>
                  <a:lnTo>
                    <a:pt x="309638" y="10286987"/>
                  </a:lnTo>
                  <a:lnTo>
                    <a:pt x="1589316" y="10286987"/>
                  </a:lnTo>
                  <a:close/>
                </a:path>
                <a:path w="18094325" h="10287000">
                  <a:moveTo>
                    <a:pt x="10389222" y="495871"/>
                  </a:moveTo>
                  <a:lnTo>
                    <a:pt x="10388714" y="450951"/>
                  </a:lnTo>
                  <a:lnTo>
                    <a:pt x="10384650" y="405917"/>
                  </a:lnTo>
                  <a:lnTo>
                    <a:pt x="10376979" y="360959"/>
                  </a:lnTo>
                  <a:lnTo>
                    <a:pt x="10365626" y="316293"/>
                  </a:lnTo>
                  <a:lnTo>
                    <a:pt x="10350513" y="272097"/>
                  </a:lnTo>
                  <a:lnTo>
                    <a:pt x="10331590" y="228574"/>
                  </a:lnTo>
                  <a:lnTo>
                    <a:pt x="10220985" y="0"/>
                  </a:lnTo>
                  <a:lnTo>
                    <a:pt x="8936342" y="0"/>
                  </a:lnTo>
                  <a:lnTo>
                    <a:pt x="9290647" y="732243"/>
                  </a:lnTo>
                  <a:lnTo>
                    <a:pt x="9313024" y="774103"/>
                  </a:lnTo>
                  <a:lnTo>
                    <a:pt x="9338310" y="813371"/>
                  </a:lnTo>
                  <a:lnTo>
                    <a:pt x="9366301" y="849998"/>
                  </a:lnTo>
                  <a:lnTo>
                    <a:pt x="9396781" y="883920"/>
                  </a:lnTo>
                  <a:lnTo>
                    <a:pt x="9429572" y="915047"/>
                  </a:lnTo>
                  <a:lnTo>
                    <a:pt x="9464472" y="943317"/>
                  </a:lnTo>
                  <a:lnTo>
                    <a:pt x="9501289" y="968679"/>
                  </a:lnTo>
                  <a:lnTo>
                    <a:pt x="9539808" y="991031"/>
                  </a:lnTo>
                  <a:lnTo>
                    <a:pt x="9579826" y="1010335"/>
                  </a:lnTo>
                  <a:lnTo>
                    <a:pt x="9621164" y="1026515"/>
                  </a:lnTo>
                  <a:lnTo>
                    <a:pt x="9663620" y="1039482"/>
                  </a:lnTo>
                  <a:lnTo>
                    <a:pt x="9706978" y="1049185"/>
                  </a:lnTo>
                  <a:lnTo>
                    <a:pt x="9751060" y="1055560"/>
                  </a:lnTo>
                  <a:lnTo>
                    <a:pt x="9795662" y="1058519"/>
                  </a:lnTo>
                  <a:lnTo>
                    <a:pt x="9840570" y="1057998"/>
                  </a:lnTo>
                  <a:lnTo>
                    <a:pt x="9885604" y="1053947"/>
                  </a:lnTo>
                  <a:lnTo>
                    <a:pt x="9930562" y="1046276"/>
                  </a:lnTo>
                  <a:lnTo>
                    <a:pt x="9975240" y="1034910"/>
                  </a:lnTo>
                  <a:lnTo>
                    <a:pt x="10019436" y="1019810"/>
                  </a:lnTo>
                  <a:lnTo>
                    <a:pt x="10094125" y="984211"/>
                  </a:lnTo>
                  <a:lnTo>
                    <a:pt x="10144087" y="953211"/>
                  </a:lnTo>
                  <a:lnTo>
                    <a:pt x="10180714" y="925233"/>
                  </a:lnTo>
                  <a:lnTo>
                    <a:pt x="10214623" y="894740"/>
                  </a:lnTo>
                  <a:lnTo>
                    <a:pt x="10245750" y="861949"/>
                  </a:lnTo>
                  <a:lnTo>
                    <a:pt x="10274033" y="827049"/>
                  </a:lnTo>
                  <a:lnTo>
                    <a:pt x="10299382" y="790244"/>
                  </a:lnTo>
                  <a:lnTo>
                    <a:pt x="10321747" y="751725"/>
                  </a:lnTo>
                  <a:lnTo>
                    <a:pt x="10341051" y="711695"/>
                  </a:lnTo>
                  <a:lnTo>
                    <a:pt x="10357218" y="670356"/>
                  </a:lnTo>
                  <a:lnTo>
                    <a:pt x="10370198" y="627913"/>
                  </a:lnTo>
                  <a:lnTo>
                    <a:pt x="10379900" y="584542"/>
                  </a:lnTo>
                  <a:lnTo>
                    <a:pt x="10386263" y="540461"/>
                  </a:lnTo>
                  <a:lnTo>
                    <a:pt x="10389222" y="495871"/>
                  </a:lnTo>
                  <a:close/>
                </a:path>
                <a:path w="18094325" h="10287000">
                  <a:moveTo>
                    <a:pt x="18093792" y="272935"/>
                  </a:moveTo>
                  <a:lnTo>
                    <a:pt x="18085918" y="221361"/>
                  </a:lnTo>
                  <a:lnTo>
                    <a:pt x="18076634" y="176974"/>
                  </a:lnTo>
                  <a:lnTo>
                    <a:pt x="18065166" y="132829"/>
                  </a:lnTo>
                  <a:lnTo>
                    <a:pt x="18051488" y="89001"/>
                  </a:lnTo>
                  <a:lnTo>
                    <a:pt x="18035588" y="45580"/>
                  </a:lnTo>
                  <a:lnTo>
                    <a:pt x="18017427" y="2628"/>
                  </a:lnTo>
                  <a:lnTo>
                    <a:pt x="18016157" y="0"/>
                  </a:lnTo>
                  <a:lnTo>
                    <a:pt x="15436342" y="0"/>
                  </a:lnTo>
                  <a:lnTo>
                    <a:pt x="16033217" y="1036358"/>
                  </a:lnTo>
                  <a:lnTo>
                    <a:pt x="16057944" y="1076972"/>
                  </a:lnTo>
                  <a:lnTo>
                    <a:pt x="16084372" y="1115923"/>
                  </a:lnTo>
                  <a:lnTo>
                    <a:pt x="16112414" y="1153185"/>
                  </a:lnTo>
                  <a:lnTo>
                    <a:pt x="16141980" y="1188732"/>
                  </a:lnTo>
                  <a:lnTo>
                    <a:pt x="16173018" y="1222552"/>
                  </a:lnTo>
                  <a:lnTo>
                    <a:pt x="16205454" y="1254620"/>
                  </a:lnTo>
                  <a:lnTo>
                    <a:pt x="16239198" y="1284922"/>
                  </a:lnTo>
                  <a:lnTo>
                    <a:pt x="16274174" y="1313446"/>
                  </a:lnTo>
                  <a:lnTo>
                    <a:pt x="16310331" y="1340154"/>
                  </a:lnTo>
                  <a:lnTo>
                    <a:pt x="16347567" y="1365021"/>
                  </a:lnTo>
                  <a:lnTo>
                    <a:pt x="16385832" y="1388059"/>
                  </a:lnTo>
                  <a:lnTo>
                    <a:pt x="16425025" y="1409217"/>
                  </a:lnTo>
                  <a:lnTo>
                    <a:pt x="16465106" y="1428496"/>
                  </a:lnTo>
                  <a:lnTo>
                    <a:pt x="16505962" y="1445856"/>
                  </a:lnTo>
                  <a:lnTo>
                    <a:pt x="16547541" y="1461287"/>
                  </a:lnTo>
                  <a:lnTo>
                    <a:pt x="16589769" y="1474774"/>
                  </a:lnTo>
                  <a:lnTo>
                    <a:pt x="16632568" y="1486293"/>
                  </a:lnTo>
                  <a:lnTo>
                    <a:pt x="16675850" y="1495818"/>
                  </a:lnTo>
                  <a:lnTo>
                    <a:pt x="16719563" y="1503337"/>
                  </a:lnTo>
                  <a:lnTo>
                    <a:pt x="16763619" y="1508823"/>
                  </a:lnTo>
                  <a:lnTo>
                    <a:pt x="16807955" y="1512265"/>
                  </a:lnTo>
                  <a:lnTo>
                    <a:pt x="16852481" y="1513636"/>
                  </a:lnTo>
                  <a:lnTo>
                    <a:pt x="16897134" y="1512912"/>
                  </a:lnTo>
                  <a:lnTo>
                    <a:pt x="16941826" y="1510080"/>
                  </a:lnTo>
                  <a:lnTo>
                    <a:pt x="16986504" y="1505127"/>
                  </a:lnTo>
                  <a:lnTo>
                    <a:pt x="17031069" y="1498015"/>
                  </a:lnTo>
                  <a:lnTo>
                    <a:pt x="17075468" y="1488744"/>
                  </a:lnTo>
                  <a:lnTo>
                    <a:pt x="17119613" y="1477276"/>
                  </a:lnTo>
                  <a:lnTo>
                    <a:pt x="17163428" y="1463598"/>
                  </a:lnTo>
                  <a:lnTo>
                    <a:pt x="17206849" y="1447698"/>
                  </a:lnTo>
                  <a:lnTo>
                    <a:pt x="17249801" y="1429537"/>
                  </a:lnTo>
                  <a:lnTo>
                    <a:pt x="17291977" y="1409217"/>
                  </a:lnTo>
                  <a:lnTo>
                    <a:pt x="17333976" y="1386395"/>
                  </a:lnTo>
                  <a:lnTo>
                    <a:pt x="17624260" y="1219225"/>
                  </a:lnTo>
                  <a:lnTo>
                    <a:pt x="17664875" y="1194485"/>
                  </a:lnTo>
                  <a:lnTo>
                    <a:pt x="17703813" y="1168057"/>
                  </a:lnTo>
                  <a:lnTo>
                    <a:pt x="17741075" y="1140028"/>
                  </a:lnTo>
                  <a:lnTo>
                    <a:pt x="17776622" y="1110449"/>
                  </a:lnTo>
                  <a:lnTo>
                    <a:pt x="17810442" y="1079411"/>
                  </a:lnTo>
                  <a:lnTo>
                    <a:pt x="17842522" y="1046975"/>
                  </a:lnTo>
                  <a:lnTo>
                    <a:pt x="17872825" y="1013231"/>
                  </a:lnTo>
                  <a:lnTo>
                    <a:pt x="17901336" y="978255"/>
                  </a:lnTo>
                  <a:lnTo>
                    <a:pt x="17928044" y="942098"/>
                  </a:lnTo>
                  <a:lnTo>
                    <a:pt x="17952924" y="904862"/>
                  </a:lnTo>
                  <a:lnTo>
                    <a:pt x="17975949" y="866597"/>
                  </a:lnTo>
                  <a:lnTo>
                    <a:pt x="17997107" y="827405"/>
                  </a:lnTo>
                  <a:lnTo>
                    <a:pt x="18016385" y="787336"/>
                  </a:lnTo>
                  <a:lnTo>
                    <a:pt x="18033746" y="746467"/>
                  </a:lnTo>
                  <a:lnTo>
                    <a:pt x="18049177" y="704888"/>
                  </a:lnTo>
                  <a:lnTo>
                    <a:pt x="18062664" y="662660"/>
                  </a:lnTo>
                  <a:lnTo>
                    <a:pt x="18074183" y="619861"/>
                  </a:lnTo>
                  <a:lnTo>
                    <a:pt x="18083708" y="576580"/>
                  </a:lnTo>
                  <a:lnTo>
                    <a:pt x="18091227" y="532866"/>
                  </a:lnTo>
                  <a:lnTo>
                    <a:pt x="18093792" y="512229"/>
                  </a:lnTo>
                  <a:lnTo>
                    <a:pt x="18093792" y="272935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24699" y="988164"/>
            <a:ext cx="403860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5400" spc="-645" dirty="0">
                <a:solidFill>
                  <a:schemeClr val="tx2"/>
                </a:solidFill>
              </a:rPr>
              <a:t>ABSTRAK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9800" y="2735455"/>
            <a:ext cx="13069569" cy="5028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00"/>
              </a:spcBef>
            </a:pP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Menganalisis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bola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voli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putra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MTs Negeri 7 Jember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melalui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komponen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kecepatan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kelincahan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, dan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daya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tahan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menggunakan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metode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deskriptif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kuantitatif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12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sampel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melalui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teknik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sampling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jenuh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Pengumpulan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data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dilakukan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melalui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Sprint 30 meter, Illinois Agility Run Test, dan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lari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1000 meter,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kemudian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dianalisis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menggunakan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persentase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berdasarkan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norma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penilaian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masing-masing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instrumen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. Hasil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menunjukkan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variasi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kemampuan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cukup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mencolok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, di mana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Ferbyan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dan Marfel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terbaik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nilai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73,4% (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sementara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Ardi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memperoleh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nilai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terendah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sebesar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26,6% (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kurang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serta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mayoritas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beradapada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kurang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sekali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pada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komponen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daya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tahan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keseluruhan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penelitian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menyimpulkan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bahwa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belum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merata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masih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memerlukan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program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latihan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terarah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khususnya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meningkatkan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daya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tahan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kecepatan</a:t>
            </a: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Lucida Sans" panose="020B0602030504020204" pitchFamily="34" charset="0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0480" y="0"/>
            <a:ext cx="1156970" cy="2209165"/>
            <a:chOff x="850480" y="0"/>
            <a:chExt cx="1156970" cy="2209165"/>
          </a:xfrm>
        </p:grpSpPr>
        <p:sp>
          <p:nvSpPr>
            <p:cNvPr id="3" name="object 3"/>
            <p:cNvSpPr/>
            <p:nvPr/>
          </p:nvSpPr>
          <p:spPr>
            <a:xfrm>
              <a:off x="850480" y="0"/>
              <a:ext cx="1156970" cy="2209165"/>
            </a:xfrm>
            <a:custGeom>
              <a:avLst/>
              <a:gdLst/>
              <a:ahLst/>
              <a:cxnLst/>
              <a:rect l="l" t="t" r="r" b="b"/>
              <a:pathLst>
                <a:path w="1156970" h="2209165">
                  <a:moveTo>
                    <a:pt x="1156391" y="2208889"/>
                  </a:moveTo>
                  <a:lnTo>
                    <a:pt x="0" y="2208889"/>
                  </a:lnTo>
                  <a:lnTo>
                    <a:pt x="0" y="0"/>
                  </a:lnTo>
                  <a:lnTo>
                    <a:pt x="1156391" y="0"/>
                  </a:lnTo>
                  <a:lnTo>
                    <a:pt x="1156391" y="2208889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709" y="1031812"/>
              <a:ext cx="790575" cy="651510"/>
            </a:xfrm>
            <a:custGeom>
              <a:avLst/>
              <a:gdLst/>
              <a:ahLst/>
              <a:cxnLst/>
              <a:rect l="l" t="t" r="r" b="b"/>
              <a:pathLst>
                <a:path w="790575" h="651510">
                  <a:moveTo>
                    <a:pt x="76757" y="509005"/>
                  </a:moveTo>
                  <a:lnTo>
                    <a:pt x="60515" y="509005"/>
                  </a:lnTo>
                  <a:lnTo>
                    <a:pt x="52881" y="505845"/>
                  </a:lnTo>
                  <a:lnTo>
                    <a:pt x="3160" y="456121"/>
                  </a:lnTo>
                  <a:lnTo>
                    <a:pt x="0" y="448490"/>
                  </a:lnTo>
                  <a:lnTo>
                    <a:pt x="0" y="432248"/>
                  </a:lnTo>
                  <a:lnTo>
                    <a:pt x="3160" y="424617"/>
                  </a:lnTo>
                  <a:lnTo>
                    <a:pt x="418882" y="8892"/>
                  </a:lnTo>
                  <a:lnTo>
                    <a:pt x="428932" y="2223"/>
                  </a:lnTo>
                  <a:lnTo>
                    <a:pt x="440380" y="0"/>
                  </a:lnTo>
                  <a:lnTo>
                    <a:pt x="451828" y="2223"/>
                  </a:lnTo>
                  <a:lnTo>
                    <a:pt x="461884" y="8892"/>
                  </a:lnTo>
                  <a:lnTo>
                    <a:pt x="500110" y="47130"/>
                  </a:lnTo>
                  <a:lnTo>
                    <a:pt x="506781" y="57180"/>
                  </a:lnTo>
                  <a:lnTo>
                    <a:pt x="509005" y="68625"/>
                  </a:lnTo>
                  <a:lnTo>
                    <a:pt x="506781" y="80070"/>
                  </a:lnTo>
                  <a:lnTo>
                    <a:pt x="500110" y="90120"/>
                  </a:lnTo>
                  <a:lnTo>
                    <a:pt x="84391" y="505845"/>
                  </a:lnTo>
                  <a:lnTo>
                    <a:pt x="76757" y="509005"/>
                  </a:lnTo>
                  <a:close/>
                </a:path>
                <a:path w="790575" h="651510">
                  <a:moveTo>
                    <a:pt x="732539" y="566250"/>
                  </a:moveTo>
                  <a:lnTo>
                    <a:pt x="716967" y="566250"/>
                  </a:lnTo>
                  <a:lnTo>
                    <a:pt x="709187" y="563288"/>
                  </a:lnTo>
                  <a:lnTo>
                    <a:pt x="450618" y="304718"/>
                  </a:lnTo>
                  <a:lnTo>
                    <a:pt x="443952" y="294668"/>
                  </a:lnTo>
                  <a:lnTo>
                    <a:pt x="441730" y="283223"/>
                  </a:lnTo>
                  <a:lnTo>
                    <a:pt x="443952" y="271778"/>
                  </a:lnTo>
                  <a:lnTo>
                    <a:pt x="450618" y="261727"/>
                  </a:lnTo>
                  <a:lnTo>
                    <a:pt x="488853" y="223489"/>
                  </a:lnTo>
                  <a:lnTo>
                    <a:pt x="498907" y="216820"/>
                  </a:lnTo>
                  <a:lnTo>
                    <a:pt x="510354" y="214597"/>
                  </a:lnTo>
                  <a:lnTo>
                    <a:pt x="521800" y="216820"/>
                  </a:lnTo>
                  <a:lnTo>
                    <a:pt x="531852" y="223489"/>
                  </a:lnTo>
                  <a:lnTo>
                    <a:pt x="790234" y="481868"/>
                  </a:lnTo>
                  <a:lnTo>
                    <a:pt x="790565" y="482669"/>
                  </a:lnTo>
                  <a:lnTo>
                    <a:pt x="790493" y="512755"/>
                  </a:lnTo>
                  <a:lnTo>
                    <a:pt x="790234" y="513381"/>
                  </a:lnTo>
                  <a:lnTo>
                    <a:pt x="740327" y="563288"/>
                  </a:lnTo>
                  <a:lnTo>
                    <a:pt x="732539" y="566250"/>
                  </a:lnTo>
                  <a:close/>
                </a:path>
                <a:path w="790575" h="651510">
                  <a:moveTo>
                    <a:pt x="218705" y="651277"/>
                  </a:moveTo>
                  <a:lnTo>
                    <a:pt x="203133" y="651277"/>
                  </a:lnTo>
                  <a:lnTo>
                    <a:pt x="195347" y="648315"/>
                  </a:lnTo>
                  <a:lnTo>
                    <a:pt x="151187" y="604155"/>
                  </a:lnTo>
                  <a:lnTo>
                    <a:pt x="144519" y="594100"/>
                  </a:lnTo>
                  <a:lnTo>
                    <a:pt x="142297" y="582654"/>
                  </a:lnTo>
                  <a:lnTo>
                    <a:pt x="144519" y="571208"/>
                  </a:lnTo>
                  <a:lnTo>
                    <a:pt x="151187" y="561155"/>
                  </a:lnTo>
                  <a:lnTo>
                    <a:pt x="347346" y="364996"/>
                  </a:lnTo>
                  <a:lnTo>
                    <a:pt x="357398" y="358330"/>
                  </a:lnTo>
                  <a:lnTo>
                    <a:pt x="368844" y="356108"/>
                  </a:lnTo>
                  <a:lnTo>
                    <a:pt x="380289" y="358330"/>
                  </a:lnTo>
                  <a:lnTo>
                    <a:pt x="390340" y="364996"/>
                  </a:lnTo>
                  <a:lnTo>
                    <a:pt x="538098" y="512755"/>
                  </a:lnTo>
                  <a:lnTo>
                    <a:pt x="368843" y="512755"/>
                  </a:lnTo>
                  <a:lnTo>
                    <a:pt x="362675" y="513951"/>
                  </a:lnTo>
                  <a:lnTo>
                    <a:pt x="357258" y="517544"/>
                  </a:lnTo>
                  <a:lnTo>
                    <a:pt x="226490" y="648315"/>
                  </a:lnTo>
                  <a:lnTo>
                    <a:pt x="218705" y="651277"/>
                  </a:lnTo>
                  <a:close/>
                </a:path>
                <a:path w="790575" h="651510">
                  <a:moveTo>
                    <a:pt x="511922" y="636434"/>
                  </a:moveTo>
                  <a:lnTo>
                    <a:pt x="500477" y="634212"/>
                  </a:lnTo>
                  <a:lnTo>
                    <a:pt x="490426" y="627546"/>
                  </a:lnTo>
                  <a:lnTo>
                    <a:pt x="380424" y="517544"/>
                  </a:lnTo>
                  <a:lnTo>
                    <a:pt x="374997" y="513951"/>
                  </a:lnTo>
                  <a:lnTo>
                    <a:pt x="368843" y="512755"/>
                  </a:lnTo>
                  <a:lnTo>
                    <a:pt x="538098" y="512755"/>
                  </a:lnTo>
                  <a:lnTo>
                    <a:pt x="577398" y="552055"/>
                  </a:lnTo>
                  <a:lnTo>
                    <a:pt x="580558" y="559683"/>
                  </a:lnTo>
                  <a:lnTo>
                    <a:pt x="580558" y="575928"/>
                  </a:lnTo>
                  <a:lnTo>
                    <a:pt x="577398" y="583565"/>
                  </a:lnTo>
                  <a:lnTo>
                    <a:pt x="533417" y="627546"/>
                  </a:lnTo>
                  <a:lnTo>
                    <a:pt x="523367" y="634212"/>
                  </a:lnTo>
                  <a:lnTo>
                    <a:pt x="511922" y="636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048001" y="0"/>
            <a:ext cx="1651635" cy="1468755"/>
          </a:xfrm>
          <a:custGeom>
            <a:avLst/>
            <a:gdLst/>
            <a:ahLst/>
            <a:cxnLst/>
            <a:rect l="l" t="t" r="r" b="b"/>
            <a:pathLst>
              <a:path w="1651634" h="1468755">
                <a:moveTo>
                  <a:pt x="1328765" y="1408423"/>
                </a:moveTo>
                <a:lnTo>
                  <a:pt x="1281310" y="1429456"/>
                </a:lnTo>
                <a:lnTo>
                  <a:pt x="1237112" y="1444564"/>
                </a:lnTo>
                <a:lnTo>
                  <a:pt x="1192437" y="1455920"/>
                </a:lnTo>
                <a:lnTo>
                  <a:pt x="1147484" y="1463593"/>
                </a:lnTo>
                <a:lnTo>
                  <a:pt x="1102450" y="1467652"/>
                </a:lnTo>
                <a:lnTo>
                  <a:pt x="1057536" y="1468167"/>
                </a:lnTo>
                <a:lnTo>
                  <a:pt x="1012939" y="1465206"/>
                </a:lnTo>
                <a:lnTo>
                  <a:pt x="968859" y="1458838"/>
                </a:lnTo>
                <a:lnTo>
                  <a:pt x="925493" y="1449134"/>
                </a:lnTo>
                <a:lnTo>
                  <a:pt x="883042" y="1436161"/>
                </a:lnTo>
                <a:lnTo>
                  <a:pt x="841703" y="1419989"/>
                </a:lnTo>
                <a:lnTo>
                  <a:pt x="801676" y="1400687"/>
                </a:lnTo>
                <a:lnTo>
                  <a:pt x="763160" y="1378325"/>
                </a:lnTo>
                <a:lnTo>
                  <a:pt x="726352" y="1352971"/>
                </a:lnTo>
                <a:lnTo>
                  <a:pt x="691452" y="1324695"/>
                </a:lnTo>
                <a:lnTo>
                  <a:pt x="658658" y="1293565"/>
                </a:lnTo>
                <a:lnTo>
                  <a:pt x="628170" y="1259651"/>
                </a:lnTo>
                <a:lnTo>
                  <a:pt x="600185" y="1223022"/>
                </a:lnTo>
                <a:lnTo>
                  <a:pt x="574904" y="1183747"/>
                </a:lnTo>
                <a:lnTo>
                  <a:pt x="552524" y="1141895"/>
                </a:lnTo>
                <a:lnTo>
                  <a:pt x="0" y="0"/>
                </a:lnTo>
                <a:lnTo>
                  <a:pt x="1284650" y="0"/>
                </a:lnTo>
                <a:lnTo>
                  <a:pt x="1593463" y="638220"/>
                </a:lnTo>
                <a:lnTo>
                  <a:pt x="1612392" y="681741"/>
                </a:lnTo>
                <a:lnTo>
                  <a:pt x="1627500" y="725939"/>
                </a:lnTo>
                <a:lnTo>
                  <a:pt x="1638856" y="770614"/>
                </a:lnTo>
                <a:lnTo>
                  <a:pt x="1646529" y="815567"/>
                </a:lnTo>
                <a:lnTo>
                  <a:pt x="1650589" y="860601"/>
                </a:lnTo>
                <a:lnTo>
                  <a:pt x="1651103" y="905515"/>
                </a:lnTo>
                <a:lnTo>
                  <a:pt x="1648142" y="950112"/>
                </a:lnTo>
                <a:lnTo>
                  <a:pt x="1641775" y="994192"/>
                </a:lnTo>
                <a:lnTo>
                  <a:pt x="1632070" y="1037558"/>
                </a:lnTo>
                <a:lnTo>
                  <a:pt x="1619097" y="1080009"/>
                </a:lnTo>
                <a:lnTo>
                  <a:pt x="1602925" y="1121347"/>
                </a:lnTo>
                <a:lnTo>
                  <a:pt x="1583624" y="1161374"/>
                </a:lnTo>
                <a:lnTo>
                  <a:pt x="1561261" y="1199891"/>
                </a:lnTo>
                <a:lnTo>
                  <a:pt x="1535907" y="1236699"/>
                </a:lnTo>
                <a:lnTo>
                  <a:pt x="1507631" y="1271599"/>
                </a:lnTo>
                <a:lnTo>
                  <a:pt x="1476501" y="1304393"/>
                </a:lnTo>
                <a:lnTo>
                  <a:pt x="1442587" y="1334881"/>
                </a:lnTo>
                <a:lnTo>
                  <a:pt x="1405958" y="1362865"/>
                </a:lnTo>
                <a:lnTo>
                  <a:pt x="1366683" y="1388147"/>
                </a:lnTo>
                <a:lnTo>
                  <a:pt x="1328765" y="1408423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207" y="8774062"/>
            <a:ext cx="1673225" cy="1513205"/>
          </a:xfrm>
          <a:custGeom>
            <a:avLst/>
            <a:gdLst/>
            <a:ahLst/>
            <a:cxnLst/>
            <a:rect l="l" t="t" r="r" b="b"/>
            <a:pathLst>
              <a:path w="1673225" h="1513204">
                <a:moveTo>
                  <a:pt x="1672766" y="1512937"/>
                </a:moveTo>
                <a:lnTo>
                  <a:pt x="388115" y="1512937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2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5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20" y="80020"/>
                </a:lnTo>
                <a:lnTo>
                  <a:pt x="326271" y="57639"/>
                </a:lnTo>
                <a:lnTo>
                  <a:pt x="369793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7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3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672766" y="1512937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49593"/>
            <a:ext cx="1816100" cy="4453255"/>
          </a:xfrm>
          <a:custGeom>
            <a:avLst/>
            <a:gdLst/>
            <a:ahLst/>
            <a:cxnLst/>
            <a:rect l="l" t="t" r="r" b="b"/>
            <a:pathLst>
              <a:path w="1816100" h="4453255">
                <a:moveTo>
                  <a:pt x="1503509" y="4388231"/>
                </a:moveTo>
                <a:lnTo>
                  <a:pt x="1446192" y="4414537"/>
                </a:lnTo>
                <a:lnTo>
                  <a:pt x="1401995" y="4429646"/>
                </a:lnTo>
                <a:lnTo>
                  <a:pt x="1357320" y="4441002"/>
                </a:lnTo>
                <a:lnTo>
                  <a:pt x="1312366" y="4448675"/>
                </a:lnTo>
                <a:lnTo>
                  <a:pt x="1267333" y="4452734"/>
                </a:lnTo>
                <a:lnTo>
                  <a:pt x="1222418" y="4453248"/>
                </a:lnTo>
                <a:lnTo>
                  <a:pt x="1177822" y="4450287"/>
                </a:lnTo>
                <a:lnTo>
                  <a:pt x="1133741" y="4443920"/>
                </a:lnTo>
                <a:lnTo>
                  <a:pt x="1090376" y="4434215"/>
                </a:lnTo>
                <a:lnTo>
                  <a:pt x="1047925" y="4421242"/>
                </a:lnTo>
                <a:lnTo>
                  <a:pt x="1006586" y="4405071"/>
                </a:lnTo>
                <a:lnTo>
                  <a:pt x="966559" y="4385769"/>
                </a:lnTo>
                <a:lnTo>
                  <a:pt x="928043" y="4363407"/>
                </a:lnTo>
                <a:lnTo>
                  <a:pt x="891235" y="4338053"/>
                </a:lnTo>
                <a:lnTo>
                  <a:pt x="856335" y="4309776"/>
                </a:lnTo>
                <a:lnTo>
                  <a:pt x="823541" y="4278646"/>
                </a:lnTo>
                <a:lnTo>
                  <a:pt x="793053" y="4244733"/>
                </a:lnTo>
                <a:lnTo>
                  <a:pt x="765068" y="4208104"/>
                </a:lnTo>
                <a:lnTo>
                  <a:pt x="739787" y="4168829"/>
                </a:lnTo>
                <a:lnTo>
                  <a:pt x="717407" y="4126977"/>
                </a:lnTo>
                <a:lnTo>
                  <a:pt x="0" y="2644319"/>
                </a:lnTo>
                <a:lnTo>
                  <a:pt x="0" y="0"/>
                </a:lnTo>
                <a:lnTo>
                  <a:pt x="12178" y="18918"/>
                </a:lnTo>
                <a:lnTo>
                  <a:pt x="34558" y="60770"/>
                </a:lnTo>
                <a:lnTo>
                  <a:pt x="1758346" y="3623302"/>
                </a:lnTo>
                <a:lnTo>
                  <a:pt x="1777275" y="3666823"/>
                </a:lnTo>
                <a:lnTo>
                  <a:pt x="1792383" y="3711021"/>
                </a:lnTo>
                <a:lnTo>
                  <a:pt x="1803739" y="3755696"/>
                </a:lnTo>
                <a:lnTo>
                  <a:pt x="1811412" y="3800649"/>
                </a:lnTo>
                <a:lnTo>
                  <a:pt x="1815471" y="3845682"/>
                </a:lnTo>
                <a:lnTo>
                  <a:pt x="1815986" y="3890597"/>
                </a:lnTo>
                <a:lnTo>
                  <a:pt x="1813025" y="3935194"/>
                </a:lnTo>
                <a:lnTo>
                  <a:pt x="1806657" y="3979274"/>
                </a:lnTo>
                <a:lnTo>
                  <a:pt x="1796953" y="4022639"/>
                </a:lnTo>
                <a:lnTo>
                  <a:pt x="1783980" y="4065090"/>
                </a:lnTo>
                <a:lnTo>
                  <a:pt x="1767808" y="4106429"/>
                </a:lnTo>
                <a:lnTo>
                  <a:pt x="1748506" y="4146456"/>
                </a:lnTo>
                <a:lnTo>
                  <a:pt x="1726144" y="4184973"/>
                </a:lnTo>
                <a:lnTo>
                  <a:pt x="1700790" y="4221781"/>
                </a:lnTo>
                <a:lnTo>
                  <a:pt x="1672513" y="4256681"/>
                </a:lnTo>
                <a:lnTo>
                  <a:pt x="1641384" y="4289474"/>
                </a:lnTo>
                <a:lnTo>
                  <a:pt x="1607470" y="4319962"/>
                </a:lnTo>
                <a:lnTo>
                  <a:pt x="1570841" y="4347947"/>
                </a:lnTo>
                <a:lnTo>
                  <a:pt x="1531566" y="4373228"/>
                </a:lnTo>
                <a:lnTo>
                  <a:pt x="1503509" y="4388231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80217" y="6913126"/>
            <a:ext cx="2708275" cy="3374390"/>
          </a:xfrm>
          <a:custGeom>
            <a:avLst/>
            <a:gdLst/>
            <a:ahLst/>
            <a:cxnLst/>
            <a:rect l="l" t="t" r="r" b="b"/>
            <a:pathLst>
              <a:path w="2708275" h="3374390">
                <a:moveTo>
                  <a:pt x="2707782" y="3373872"/>
                </a:moveTo>
                <a:lnTo>
                  <a:pt x="1151621" y="3373872"/>
                </a:lnTo>
                <a:lnTo>
                  <a:pt x="127234" y="1595177"/>
                </a:lnTo>
                <a:lnTo>
                  <a:pt x="104518" y="1553399"/>
                </a:lnTo>
                <a:lnTo>
                  <a:pt x="84093" y="1510999"/>
                </a:lnTo>
                <a:lnTo>
                  <a:pt x="65937" y="1468051"/>
                </a:lnTo>
                <a:lnTo>
                  <a:pt x="50031" y="1424630"/>
                </a:lnTo>
                <a:lnTo>
                  <a:pt x="36355" y="1380809"/>
                </a:lnTo>
                <a:lnTo>
                  <a:pt x="24889" y="1336664"/>
                </a:lnTo>
                <a:lnTo>
                  <a:pt x="15612" y="1292269"/>
                </a:lnTo>
                <a:lnTo>
                  <a:pt x="8505" y="1247699"/>
                </a:lnTo>
                <a:lnTo>
                  <a:pt x="3547" y="1203027"/>
                </a:lnTo>
                <a:lnTo>
                  <a:pt x="718" y="1158330"/>
                </a:lnTo>
                <a:lnTo>
                  <a:pt x="0" y="1113680"/>
                </a:lnTo>
                <a:lnTo>
                  <a:pt x="1370" y="1069154"/>
                </a:lnTo>
                <a:lnTo>
                  <a:pt x="4810" y="1024824"/>
                </a:lnTo>
                <a:lnTo>
                  <a:pt x="10298" y="980766"/>
                </a:lnTo>
                <a:lnTo>
                  <a:pt x="17816" y="937055"/>
                </a:lnTo>
                <a:lnTo>
                  <a:pt x="27344" y="893764"/>
                </a:lnTo>
                <a:lnTo>
                  <a:pt x="38860" y="850969"/>
                </a:lnTo>
                <a:lnTo>
                  <a:pt x="52345" y="808743"/>
                </a:lnTo>
                <a:lnTo>
                  <a:pt x="67779" y="767162"/>
                </a:lnTo>
                <a:lnTo>
                  <a:pt x="85142" y="726299"/>
                </a:lnTo>
                <a:lnTo>
                  <a:pt x="104414" y="686230"/>
                </a:lnTo>
                <a:lnTo>
                  <a:pt x="125575" y="647029"/>
                </a:lnTo>
                <a:lnTo>
                  <a:pt x="148604" y="608771"/>
                </a:lnTo>
                <a:lnTo>
                  <a:pt x="173483" y="571529"/>
                </a:lnTo>
                <a:lnTo>
                  <a:pt x="200189" y="535379"/>
                </a:lnTo>
                <a:lnTo>
                  <a:pt x="228705" y="500394"/>
                </a:lnTo>
                <a:lnTo>
                  <a:pt x="259009" y="466651"/>
                </a:lnTo>
                <a:lnTo>
                  <a:pt x="291081" y="434222"/>
                </a:lnTo>
                <a:lnTo>
                  <a:pt x="324902" y="403183"/>
                </a:lnTo>
                <a:lnTo>
                  <a:pt x="360451" y="373608"/>
                </a:lnTo>
                <a:lnTo>
                  <a:pt x="397708" y="345571"/>
                </a:lnTo>
                <a:lnTo>
                  <a:pt x="436654" y="319148"/>
                </a:lnTo>
                <a:lnTo>
                  <a:pt x="477268" y="294412"/>
                </a:lnTo>
                <a:lnTo>
                  <a:pt x="767548" y="127234"/>
                </a:lnTo>
                <a:lnTo>
                  <a:pt x="809326" y="104518"/>
                </a:lnTo>
                <a:lnTo>
                  <a:pt x="851726" y="84093"/>
                </a:lnTo>
                <a:lnTo>
                  <a:pt x="894674" y="65937"/>
                </a:lnTo>
                <a:lnTo>
                  <a:pt x="938096" y="50031"/>
                </a:lnTo>
                <a:lnTo>
                  <a:pt x="981916" y="36355"/>
                </a:lnTo>
                <a:lnTo>
                  <a:pt x="1026061" y="24889"/>
                </a:lnTo>
                <a:lnTo>
                  <a:pt x="1070456" y="15612"/>
                </a:lnTo>
                <a:lnTo>
                  <a:pt x="1115027" y="8505"/>
                </a:lnTo>
                <a:lnTo>
                  <a:pt x="1159698" y="3547"/>
                </a:lnTo>
                <a:lnTo>
                  <a:pt x="1204395" y="718"/>
                </a:lnTo>
                <a:lnTo>
                  <a:pt x="1249045" y="0"/>
                </a:lnTo>
                <a:lnTo>
                  <a:pt x="1293572" y="1370"/>
                </a:lnTo>
                <a:lnTo>
                  <a:pt x="1337901" y="4809"/>
                </a:lnTo>
                <a:lnTo>
                  <a:pt x="1381959" y="10298"/>
                </a:lnTo>
                <a:lnTo>
                  <a:pt x="1425670" y="17816"/>
                </a:lnTo>
                <a:lnTo>
                  <a:pt x="1468961" y="27344"/>
                </a:lnTo>
                <a:lnTo>
                  <a:pt x="1511757" y="38860"/>
                </a:lnTo>
                <a:lnTo>
                  <a:pt x="1553982" y="52345"/>
                </a:lnTo>
                <a:lnTo>
                  <a:pt x="1595564" y="67779"/>
                </a:lnTo>
                <a:lnTo>
                  <a:pt x="1636426" y="85142"/>
                </a:lnTo>
                <a:lnTo>
                  <a:pt x="1676688" y="104518"/>
                </a:lnTo>
                <a:lnTo>
                  <a:pt x="1715696" y="125575"/>
                </a:lnTo>
                <a:lnTo>
                  <a:pt x="1753955" y="148605"/>
                </a:lnTo>
                <a:lnTo>
                  <a:pt x="1791197" y="173483"/>
                </a:lnTo>
                <a:lnTo>
                  <a:pt x="1827347" y="200190"/>
                </a:lnTo>
                <a:lnTo>
                  <a:pt x="1862331" y="228705"/>
                </a:lnTo>
                <a:lnTo>
                  <a:pt x="1896075" y="259009"/>
                </a:lnTo>
                <a:lnTo>
                  <a:pt x="1928504" y="291081"/>
                </a:lnTo>
                <a:lnTo>
                  <a:pt x="1959543" y="324902"/>
                </a:lnTo>
                <a:lnTo>
                  <a:pt x="1989118" y="360451"/>
                </a:lnTo>
                <a:lnTo>
                  <a:pt x="2017155" y="397709"/>
                </a:lnTo>
                <a:lnTo>
                  <a:pt x="2043578" y="436655"/>
                </a:lnTo>
                <a:lnTo>
                  <a:pt x="2068313" y="477269"/>
                </a:lnTo>
                <a:lnTo>
                  <a:pt x="2707782" y="1587610"/>
                </a:lnTo>
                <a:lnTo>
                  <a:pt x="2707782" y="3373872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83637" y="0"/>
            <a:ext cx="3956685" cy="3755390"/>
          </a:xfrm>
          <a:custGeom>
            <a:avLst/>
            <a:gdLst/>
            <a:ahLst/>
            <a:cxnLst/>
            <a:rect l="l" t="t" r="r" b="b"/>
            <a:pathLst>
              <a:path w="3956684" h="3755390">
                <a:moveTo>
                  <a:pt x="3511098" y="3441408"/>
                </a:moveTo>
                <a:lnTo>
                  <a:pt x="3155977" y="3645930"/>
                </a:lnTo>
                <a:lnTo>
                  <a:pt x="3104519" y="3671290"/>
                </a:lnTo>
                <a:lnTo>
                  <a:pt x="3061572" y="3689446"/>
                </a:lnTo>
                <a:lnTo>
                  <a:pt x="3018150" y="3705351"/>
                </a:lnTo>
                <a:lnTo>
                  <a:pt x="2974330" y="3719028"/>
                </a:lnTo>
                <a:lnTo>
                  <a:pt x="2930185" y="3730494"/>
                </a:lnTo>
                <a:lnTo>
                  <a:pt x="2885790" y="3739771"/>
                </a:lnTo>
                <a:lnTo>
                  <a:pt x="2841219" y="3746878"/>
                </a:lnTo>
                <a:lnTo>
                  <a:pt x="2796548" y="3751836"/>
                </a:lnTo>
                <a:lnTo>
                  <a:pt x="2751851" y="3754664"/>
                </a:lnTo>
                <a:lnTo>
                  <a:pt x="2707201" y="3755383"/>
                </a:lnTo>
                <a:lnTo>
                  <a:pt x="2662674" y="3754013"/>
                </a:lnTo>
                <a:lnTo>
                  <a:pt x="2618345" y="3750573"/>
                </a:lnTo>
                <a:lnTo>
                  <a:pt x="2574287" y="3745085"/>
                </a:lnTo>
                <a:lnTo>
                  <a:pt x="2530576" y="3737567"/>
                </a:lnTo>
                <a:lnTo>
                  <a:pt x="2487285" y="3728039"/>
                </a:lnTo>
                <a:lnTo>
                  <a:pt x="2444490" y="3716523"/>
                </a:lnTo>
                <a:lnTo>
                  <a:pt x="2402264" y="3703038"/>
                </a:lnTo>
                <a:lnTo>
                  <a:pt x="2360683" y="3687604"/>
                </a:lnTo>
                <a:lnTo>
                  <a:pt x="2319820" y="3670241"/>
                </a:lnTo>
                <a:lnTo>
                  <a:pt x="2279751" y="3650969"/>
                </a:lnTo>
                <a:lnTo>
                  <a:pt x="2240550" y="3629808"/>
                </a:lnTo>
                <a:lnTo>
                  <a:pt x="2202292" y="3606778"/>
                </a:lnTo>
                <a:lnTo>
                  <a:pt x="2165050" y="3581900"/>
                </a:lnTo>
                <a:lnTo>
                  <a:pt x="2128900" y="3555193"/>
                </a:lnTo>
                <a:lnTo>
                  <a:pt x="2093915" y="3526678"/>
                </a:lnTo>
                <a:lnTo>
                  <a:pt x="2060172" y="3496374"/>
                </a:lnTo>
                <a:lnTo>
                  <a:pt x="2027743" y="3464302"/>
                </a:lnTo>
                <a:lnTo>
                  <a:pt x="1996704" y="3430481"/>
                </a:lnTo>
                <a:lnTo>
                  <a:pt x="1967129" y="3394931"/>
                </a:lnTo>
                <a:lnTo>
                  <a:pt x="1939092" y="3357674"/>
                </a:lnTo>
                <a:lnTo>
                  <a:pt x="1912669" y="3318728"/>
                </a:lnTo>
                <a:lnTo>
                  <a:pt x="1887933" y="3278114"/>
                </a:lnTo>
                <a:lnTo>
                  <a:pt x="0" y="0"/>
                </a:lnTo>
                <a:lnTo>
                  <a:pt x="2584905" y="0"/>
                </a:lnTo>
                <a:lnTo>
                  <a:pt x="3829013" y="2160206"/>
                </a:lnTo>
                <a:lnTo>
                  <a:pt x="3851728" y="2201984"/>
                </a:lnTo>
                <a:lnTo>
                  <a:pt x="3872153" y="2244384"/>
                </a:lnTo>
                <a:lnTo>
                  <a:pt x="3890309" y="2287332"/>
                </a:lnTo>
                <a:lnTo>
                  <a:pt x="3906215" y="2330754"/>
                </a:lnTo>
                <a:lnTo>
                  <a:pt x="3919891" y="2374574"/>
                </a:lnTo>
                <a:lnTo>
                  <a:pt x="3931358" y="2418719"/>
                </a:lnTo>
                <a:lnTo>
                  <a:pt x="3940635" y="2463114"/>
                </a:lnTo>
                <a:lnTo>
                  <a:pt x="3947742" y="2507684"/>
                </a:lnTo>
                <a:lnTo>
                  <a:pt x="3952700" y="2552356"/>
                </a:lnTo>
                <a:lnTo>
                  <a:pt x="3955528" y="2597053"/>
                </a:lnTo>
                <a:lnTo>
                  <a:pt x="3956247" y="2641702"/>
                </a:lnTo>
                <a:lnTo>
                  <a:pt x="3954877" y="2686229"/>
                </a:lnTo>
                <a:lnTo>
                  <a:pt x="3951438" y="2730559"/>
                </a:lnTo>
                <a:lnTo>
                  <a:pt x="3945949" y="2774616"/>
                </a:lnTo>
                <a:lnTo>
                  <a:pt x="3938431" y="2818328"/>
                </a:lnTo>
                <a:lnTo>
                  <a:pt x="3928904" y="2861618"/>
                </a:lnTo>
                <a:lnTo>
                  <a:pt x="3917387" y="2904414"/>
                </a:lnTo>
                <a:lnTo>
                  <a:pt x="3903902" y="2946640"/>
                </a:lnTo>
                <a:lnTo>
                  <a:pt x="3888468" y="2988221"/>
                </a:lnTo>
                <a:lnTo>
                  <a:pt x="3871105" y="3029083"/>
                </a:lnTo>
                <a:lnTo>
                  <a:pt x="3851833" y="3069152"/>
                </a:lnTo>
                <a:lnTo>
                  <a:pt x="3830672" y="3108353"/>
                </a:lnTo>
                <a:lnTo>
                  <a:pt x="3807643" y="3146612"/>
                </a:lnTo>
                <a:lnTo>
                  <a:pt x="3782764" y="3183854"/>
                </a:lnTo>
                <a:lnTo>
                  <a:pt x="3756058" y="3220004"/>
                </a:lnTo>
                <a:lnTo>
                  <a:pt x="3727542" y="3254988"/>
                </a:lnTo>
                <a:lnTo>
                  <a:pt x="3697238" y="3288732"/>
                </a:lnTo>
                <a:lnTo>
                  <a:pt x="3665166" y="3321161"/>
                </a:lnTo>
                <a:lnTo>
                  <a:pt x="3631345" y="3352200"/>
                </a:lnTo>
                <a:lnTo>
                  <a:pt x="3595795" y="3381775"/>
                </a:lnTo>
                <a:lnTo>
                  <a:pt x="3558538" y="3409812"/>
                </a:lnTo>
                <a:lnTo>
                  <a:pt x="3519789" y="3436101"/>
                </a:lnTo>
                <a:lnTo>
                  <a:pt x="3520202" y="3435863"/>
                </a:lnTo>
                <a:lnTo>
                  <a:pt x="3511098" y="3441408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7566" y="9084820"/>
            <a:ext cx="1522730" cy="1202690"/>
          </a:xfrm>
          <a:custGeom>
            <a:avLst/>
            <a:gdLst/>
            <a:ahLst/>
            <a:cxnLst/>
            <a:rect l="l" t="t" r="r" b="b"/>
            <a:pathLst>
              <a:path w="1522729" h="1202690">
                <a:moveTo>
                  <a:pt x="1522400" y="1202179"/>
                </a:moveTo>
                <a:lnTo>
                  <a:pt x="237750" y="1202179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3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6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19" y="80020"/>
                </a:lnTo>
                <a:lnTo>
                  <a:pt x="326271" y="57640"/>
                </a:lnTo>
                <a:lnTo>
                  <a:pt x="369792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6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2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522400" y="1202179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73662" y="1455784"/>
            <a:ext cx="594066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760" dirty="0">
                <a:solidFill>
                  <a:srgbClr val="2A4A9D"/>
                </a:solidFill>
              </a:rPr>
              <a:t>LATAR BELAKANG</a:t>
            </a:r>
            <a:endParaRPr sz="5400" dirty="0"/>
          </a:p>
        </p:txBody>
      </p:sp>
      <p:sp>
        <p:nvSpPr>
          <p:cNvPr id="13" name="object 13"/>
          <p:cNvSpPr txBox="1"/>
          <p:nvPr/>
        </p:nvSpPr>
        <p:spPr>
          <a:xfrm>
            <a:off x="2999417" y="2435854"/>
            <a:ext cx="12289155" cy="6503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lang="en-US" sz="2800" dirty="0">
                <a:latin typeface="Lucida Sans" panose="020B0602030504020204" pitchFamily="34" charset="0"/>
              </a:rPr>
              <a:t>Bola </a:t>
            </a:r>
            <a:r>
              <a:rPr lang="en-US" sz="2800" dirty="0" err="1">
                <a:latin typeface="Lucida Sans" panose="020B0602030504020204" pitchFamily="34" charset="0"/>
              </a:rPr>
              <a:t>voli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merupakan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olahraga</a:t>
            </a:r>
            <a:r>
              <a:rPr lang="en-US" sz="2800" dirty="0"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latin typeface="Lucida Sans" panose="020B0602030504020204" pitchFamily="34" charset="0"/>
              </a:rPr>
              <a:t>populer</a:t>
            </a:r>
            <a:r>
              <a:rPr lang="en-US" sz="2800" dirty="0">
                <a:latin typeface="Lucida Sans" panose="020B0602030504020204" pitchFamily="34" charset="0"/>
              </a:rPr>
              <a:t> di </a:t>
            </a:r>
            <a:r>
              <a:rPr lang="en-US" sz="2800" dirty="0" err="1">
                <a:latin typeface="Lucida Sans" panose="020B0602030504020204" pitchFamily="34" charset="0"/>
              </a:rPr>
              <a:t>lingkungan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sekolah</a:t>
            </a:r>
            <a:r>
              <a:rPr lang="en-US" sz="2800" dirty="0"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latin typeface="Lucida Sans" panose="020B0602030504020204" pitchFamily="34" charset="0"/>
              </a:rPr>
              <a:t>berperan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penting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dalam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menjaga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kebugaran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jasmani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serta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membentuk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karakter</a:t>
            </a:r>
            <a:r>
              <a:rPr lang="en-US" sz="2800" dirty="0"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latin typeface="Lucida Sans" panose="020B0602030504020204" pitchFamily="34" charset="0"/>
              </a:rPr>
              <a:t>kerja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sama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siswa</a:t>
            </a:r>
            <a:r>
              <a:rPr lang="en-US" sz="2800" dirty="0">
                <a:latin typeface="Lucida Sans" panose="020B0602030504020204" pitchFamily="34" charset="0"/>
              </a:rPr>
              <a:t>.</a:t>
            </a:r>
          </a:p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lang="en-US" sz="2800" dirty="0" err="1">
                <a:latin typeface="Lucida Sans" panose="020B0602030504020204" pitchFamily="34" charset="0"/>
              </a:rPr>
              <a:t>Permainan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ini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menuntut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kondisi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latin typeface="Lucida Sans" panose="020B0602030504020204" pitchFamily="34" charset="0"/>
              </a:rPr>
              <a:t>baik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khususnya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kecepatan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kelincahan</a:t>
            </a:r>
            <a:r>
              <a:rPr lang="en-US" sz="2800" dirty="0">
                <a:latin typeface="Lucida Sans" panose="020B0602030504020204" pitchFamily="34" charset="0"/>
              </a:rPr>
              <a:t>, dan </a:t>
            </a:r>
            <a:r>
              <a:rPr lang="en-US" sz="2800" dirty="0" err="1">
                <a:latin typeface="Lucida Sans" panose="020B0602030504020204" pitchFamily="34" charset="0"/>
              </a:rPr>
              <a:t>daya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tahan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sebagai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dasar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penguasaan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teknik</a:t>
            </a:r>
            <a:r>
              <a:rPr lang="en-US" sz="2800" dirty="0"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latin typeface="Lucida Sans" panose="020B0602030504020204" pitchFamily="34" charset="0"/>
              </a:rPr>
              <a:t>efektivitas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permainan</a:t>
            </a:r>
            <a:r>
              <a:rPr lang="en-US" sz="2800" dirty="0">
                <a:latin typeface="Lucida Sans" panose="020B0602030504020204" pitchFamily="34" charset="0"/>
              </a:rPr>
              <a:t>.</a:t>
            </a:r>
          </a:p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lang="en-US" sz="2800" dirty="0" err="1">
                <a:latin typeface="Lucida Sans" panose="020B0602030504020204" pitchFamily="34" charset="0"/>
              </a:rPr>
              <a:t>Kondisi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latin typeface="Lucida Sans" panose="020B0602030504020204" pitchFamily="34" charset="0"/>
              </a:rPr>
              <a:t>voli</a:t>
            </a:r>
            <a:r>
              <a:rPr lang="en-US" sz="2800" dirty="0">
                <a:latin typeface="Lucida Sans" panose="020B0602030504020204" pitchFamily="34" charset="0"/>
              </a:rPr>
              <a:t> pada </a:t>
            </a:r>
            <a:r>
              <a:rPr lang="en-US" sz="2800" dirty="0" err="1">
                <a:latin typeface="Lucida Sans" panose="020B0602030504020204" pitchFamily="34" charset="0"/>
              </a:rPr>
              <a:t>tingkat</a:t>
            </a:r>
            <a:r>
              <a:rPr lang="en-US" sz="2800" dirty="0">
                <a:latin typeface="Lucida Sans" panose="020B0602030504020204" pitchFamily="34" charset="0"/>
              </a:rPr>
              <a:t> Madrasah </a:t>
            </a:r>
            <a:r>
              <a:rPr lang="en-US" sz="2800" dirty="0" err="1">
                <a:latin typeface="Lucida Sans" panose="020B0602030504020204" pitchFamily="34" charset="0"/>
              </a:rPr>
              <a:t>Tsanawiyah</a:t>
            </a:r>
            <a:r>
              <a:rPr lang="en-US" sz="2800" dirty="0">
                <a:latin typeface="Lucida Sans" panose="020B0602030504020204" pitchFamily="34" charset="0"/>
              </a:rPr>
              <a:t> (MTs) </a:t>
            </a:r>
            <a:r>
              <a:rPr lang="en-US" sz="2800" dirty="0" err="1">
                <a:latin typeface="Lucida Sans" panose="020B0602030504020204" pitchFamily="34" charset="0"/>
              </a:rPr>
              <a:t>masih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terbatas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padahal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usia</a:t>
            </a:r>
            <a:r>
              <a:rPr lang="en-US" sz="2800" dirty="0">
                <a:latin typeface="Lucida Sans" panose="020B0602030504020204" pitchFamily="34" charset="0"/>
              </a:rPr>
              <a:t> 12–15 </a:t>
            </a:r>
            <a:r>
              <a:rPr lang="en-US" sz="2800" dirty="0" err="1">
                <a:latin typeface="Lucida Sans" panose="020B0602030504020204" pitchFamily="34" charset="0"/>
              </a:rPr>
              <a:t>tahun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merupakan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fase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penting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perkembangan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.</a:t>
            </a:r>
          </a:p>
          <a:p>
            <a:pPr marL="12700" marR="5080" algn="just">
              <a:lnSpc>
                <a:spcPct val="116100"/>
              </a:lnSpc>
              <a:spcBef>
                <a:spcPts val="95"/>
              </a:spcBef>
            </a:pPr>
            <a:r>
              <a:rPr lang="en-US" sz="2800" dirty="0" err="1">
                <a:latin typeface="Lucida Sans" panose="020B0602030504020204" pitchFamily="34" charset="0"/>
              </a:rPr>
              <a:t>Penelitian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ini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bertujuan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menganalisis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kondisi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fisik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latin typeface="Lucida Sans" panose="020B0602030504020204" pitchFamily="34" charset="0"/>
              </a:rPr>
              <a:t>voli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putra</a:t>
            </a:r>
            <a:r>
              <a:rPr lang="en-US" sz="2800" dirty="0">
                <a:latin typeface="Lucida Sans" panose="020B0602030504020204" pitchFamily="34" charset="0"/>
              </a:rPr>
              <a:t> MTs Negeri 7 Jember </a:t>
            </a:r>
            <a:r>
              <a:rPr lang="en-US" sz="2800" dirty="0" err="1">
                <a:latin typeface="Lucida Sans" panose="020B0602030504020204" pitchFamily="34" charset="0"/>
              </a:rPr>
              <a:t>berdasarkan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komponen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kecepatan</a:t>
            </a:r>
            <a:r>
              <a:rPr lang="en-US" sz="2800" dirty="0"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latin typeface="Lucida Sans" panose="020B0602030504020204" pitchFamily="34" charset="0"/>
              </a:rPr>
              <a:t>kelincahan</a:t>
            </a:r>
            <a:r>
              <a:rPr lang="en-US" sz="2800" dirty="0">
                <a:latin typeface="Lucida Sans" panose="020B0602030504020204" pitchFamily="34" charset="0"/>
              </a:rPr>
              <a:t>, dan </a:t>
            </a:r>
            <a:r>
              <a:rPr lang="en-US" sz="2800" dirty="0" err="1">
                <a:latin typeface="Lucida Sans" panose="020B0602030504020204" pitchFamily="34" charset="0"/>
              </a:rPr>
              <a:t>daya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tahan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sebagai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bahan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evaluasi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penyusunan</a:t>
            </a:r>
            <a:r>
              <a:rPr lang="en-US" sz="2800" dirty="0">
                <a:latin typeface="Lucida Sans" panose="020B0602030504020204" pitchFamily="34" charset="0"/>
              </a:rPr>
              <a:t> program </a:t>
            </a:r>
            <a:r>
              <a:rPr lang="en-US" sz="2800" dirty="0" err="1">
                <a:latin typeface="Lucida Sans" panose="020B0602030504020204" pitchFamily="34" charset="0"/>
              </a:rPr>
              <a:t>latihan</a:t>
            </a:r>
            <a:r>
              <a:rPr lang="en-US" sz="2800" dirty="0"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latin typeface="Lucida Sans" panose="020B0602030504020204" pitchFamily="34" charset="0"/>
              </a:rPr>
              <a:t>lebih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terarah</a:t>
            </a:r>
            <a:r>
              <a:rPr lang="en-US" sz="2800" dirty="0">
                <a:latin typeface="Lucida Sans" panose="020B0602030504020204" pitchFamily="34" charset="0"/>
              </a:rPr>
              <a:t>.</a:t>
            </a:r>
            <a:endParaRPr sz="2400" dirty="0">
              <a:latin typeface="Lucida Sans" panose="020B0602030504020204" pitchFamily="34" charset="0"/>
              <a:cs typeface="Lucida Sans Unicod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4CEA-9985-9C69-5FDB-F085436A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09A3F67-109E-5FE1-1B8D-A27C6354CAFE}"/>
              </a:ext>
            </a:extLst>
          </p:cNvPr>
          <p:cNvGrpSpPr/>
          <p:nvPr/>
        </p:nvGrpSpPr>
        <p:grpSpPr>
          <a:xfrm>
            <a:off x="194195" y="11"/>
            <a:ext cx="18094325" cy="10287450"/>
            <a:chOff x="194195" y="11"/>
            <a:chExt cx="18094325" cy="1028745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552E0A7-AEF7-A875-71A2-20012932F85F}"/>
                </a:ext>
              </a:extLst>
            </p:cNvPr>
            <p:cNvSpPr/>
            <p:nvPr/>
          </p:nvSpPr>
          <p:spPr>
            <a:xfrm>
              <a:off x="1004780" y="1813440"/>
              <a:ext cx="15266035" cy="7197725"/>
            </a:xfrm>
            <a:custGeom>
              <a:avLst/>
              <a:gdLst/>
              <a:ahLst/>
              <a:cxnLst/>
              <a:rect l="l" t="t" r="r" b="b"/>
              <a:pathLst>
                <a:path w="15266035" h="7197725">
                  <a:moveTo>
                    <a:pt x="14321830" y="7197190"/>
                  </a:moveTo>
                  <a:lnTo>
                    <a:pt x="952499" y="7197190"/>
                  </a:lnTo>
                  <a:lnTo>
                    <a:pt x="904960" y="7196024"/>
                  </a:lnTo>
                  <a:lnTo>
                    <a:pt x="858024" y="7192564"/>
                  </a:lnTo>
                  <a:lnTo>
                    <a:pt x="811746" y="7186862"/>
                  </a:lnTo>
                  <a:lnTo>
                    <a:pt x="766180" y="7178975"/>
                  </a:lnTo>
                  <a:lnTo>
                    <a:pt x="721382" y="7168957"/>
                  </a:lnTo>
                  <a:lnTo>
                    <a:pt x="677405" y="7156862"/>
                  </a:lnTo>
                  <a:lnTo>
                    <a:pt x="634304" y="7142745"/>
                  </a:lnTo>
                  <a:lnTo>
                    <a:pt x="592134" y="7126660"/>
                  </a:lnTo>
                  <a:lnTo>
                    <a:pt x="550950" y="7108662"/>
                  </a:lnTo>
                  <a:lnTo>
                    <a:pt x="510805" y="7088806"/>
                  </a:lnTo>
                  <a:lnTo>
                    <a:pt x="471755" y="7067146"/>
                  </a:lnTo>
                  <a:lnTo>
                    <a:pt x="433853" y="7043736"/>
                  </a:lnTo>
                  <a:lnTo>
                    <a:pt x="397156" y="7018632"/>
                  </a:lnTo>
                  <a:lnTo>
                    <a:pt x="361716" y="6991888"/>
                  </a:lnTo>
                  <a:lnTo>
                    <a:pt x="327590" y="6963558"/>
                  </a:lnTo>
                  <a:lnTo>
                    <a:pt x="294830" y="6933697"/>
                  </a:lnTo>
                  <a:lnTo>
                    <a:pt x="263493" y="6902359"/>
                  </a:lnTo>
                  <a:lnTo>
                    <a:pt x="233632" y="6869600"/>
                  </a:lnTo>
                  <a:lnTo>
                    <a:pt x="205302" y="6835473"/>
                  </a:lnTo>
                  <a:lnTo>
                    <a:pt x="178557" y="6800034"/>
                  </a:lnTo>
                  <a:lnTo>
                    <a:pt x="153453" y="6763336"/>
                  </a:lnTo>
                  <a:lnTo>
                    <a:pt x="130044" y="6725435"/>
                  </a:lnTo>
                  <a:lnTo>
                    <a:pt x="108384" y="6686384"/>
                  </a:lnTo>
                  <a:lnTo>
                    <a:pt x="88527" y="6646240"/>
                  </a:lnTo>
                  <a:lnTo>
                    <a:pt x="70529" y="6605055"/>
                  </a:lnTo>
                  <a:lnTo>
                    <a:pt x="54445" y="6562885"/>
                  </a:lnTo>
                  <a:lnTo>
                    <a:pt x="40327" y="6519784"/>
                  </a:lnTo>
                  <a:lnTo>
                    <a:pt x="28232" y="6475807"/>
                  </a:lnTo>
                  <a:lnTo>
                    <a:pt x="18214" y="6431009"/>
                  </a:lnTo>
                  <a:lnTo>
                    <a:pt x="10327" y="6385443"/>
                  </a:lnTo>
                  <a:lnTo>
                    <a:pt x="4626" y="6339165"/>
                  </a:lnTo>
                  <a:lnTo>
                    <a:pt x="1165" y="6292229"/>
                  </a:lnTo>
                  <a:lnTo>
                    <a:pt x="0" y="6244690"/>
                  </a:lnTo>
                  <a:lnTo>
                    <a:pt x="0" y="952500"/>
                  </a:lnTo>
                  <a:lnTo>
                    <a:pt x="1165" y="904960"/>
                  </a:lnTo>
                  <a:lnTo>
                    <a:pt x="4626" y="858024"/>
                  </a:lnTo>
                  <a:lnTo>
                    <a:pt x="10327" y="811746"/>
                  </a:lnTo>
                  <a:lnTo>
                    <a:pt x="18214" y="766180"/>
                  </a:lnTo>
                  <a:lnTo>
                    <a:pt x="28232" y="721382"/>
                  </a:lnTo>
                  <a:lnTo>
                    <a:pt x="40327" y="677405"/>
                  </a:lnTo>
                  <a:lnTo>
                    <a:pt x="54445" y="634304"/>
                  </a:lnTo>
                  <a:lnTo>
                    <a:pt x="70529" y="592134"/>
                  </a:lnTo>
                  <a:lnTo>
                    <a:pt x="88527" y="550950"/>
                  </a:lnTo>
                  <a:lnTo>
                    <a:pt x="108384" y="510805"/>
                  </a:lnTo>
                  <a:lnTo>
                    <a:pt x="130044" y="471755"/>
                  </a:lnTo>
                  <a:lnTo>
                    <a:pt x="153453" y="433853"/>
                  </a:lnTo>
                  <a:lnTo>
                    <a:pt x="178557" y="397156"/>
                  </a:lnTo>
                  <a:lnTo>
                    <a:pt x="205302" y="361716"/>
                  </a:lnTo>
                  <a:lnTo>
                    <a:pt x="233632" y="327590"/>
                  </a:lnTo>
                  <a:lnTo>
                    <a:pt x="263493" y="294830"/>
                  </a:lnTo>
                  <a:lnTo>
                    <a:pt x="294830" y="263493"/>
                  </a:lnTo>
                  <a:lnTo>
                    <a:pt x="327590" y="233632"/>
                  </a:lnTo>
                  <a:lnTo>
                    <a:pt x="361716" y="205302"/>
                  </a:lnTo>
                  <a:lnTo>
                    <a:pt x="397156" y="178557"/>
                  </a:lnTo>
                  <a:lnTo>
                    <a:pt x="433853" y="153453"/>
                  </a:lnTo>
                  <a:lnTo>
                    <a:pt x="471755" y="130044"/>
                  </a:lnTo>
                  <a:lnTo>
                    <a:pt x="510805" y="108384"/>
                  </a:lnTo>
                  <a:lnTo>
                    <a:pt x="550950" y="88527"/>
                  </a:lnTo>
                  <a:lnTo>
                    <a:pt x="592134" y="70529"/>
                  </a:lnTo>
                  <a:lnTo>
                    <a:pt x="634304" y="54445"/>
                  </a:lnTo>
                  <a:lnTo>
                    <a:pt x="677405" y="40327"/>
                  </a:lnTo>
                  <a:lnTo>
                    <a:pt x="721382" y="28232"/>
                  </a:lnTo>
                  <a:lnTo>
                    <a:pt x="766180" y="18214"/>
                  </a:lnTo>
                  <a:lnTo>
                    <a:pt x="811746" y="10327"/>
                  </a:lnTo>
                  <a:lnTo>
                    <a:pt x="858024" y="4626"/>
                  </a:lnTo>
                  <a:lnTo>
                    <a:pt x="904960" y="1165"/>
                  </a:lnTo>
                  <a:lnTo>
                    <a:pt x="952499" y="0"/>
                  </a:lnTo>
                  <a:lnTo>
                    <a:pt x="14321830" y="0"/>
                  </a:lnTo>
                  <a:lnTo>
                    <a:pt x="14369369" y="1165"/>
                  </a:lnTo>
                  <a:lnTo>
                    <a:pt x="14416305" y="4626"/>
                  </a:lnTo>
                  <a:lnTo>
                    <a:pt x="14462583" y="10327"/>
                  </a:lnTo>
                  <a:lnTo>
                    <a:pt x="14508149" y="18214"/>
                  </a:lnTo>
                  <a:lnTo>
                    <a:pt x="14552948" y="28232"/>
                  </a:lnTo>
                  <a:lnTo>
                    <a:pt x="14596925" y="40327"/>
                  </a:lnTo>
                  <a:lnTo>
                    <a:pt x="14640025" y="54445"/>
                  </a:lnTo>
                  <a:lnTo>
                    <a:pt x="14682195" y="70529"/>
                  </a:lnTo>
                  <a:lnTo>
                    <a:pt x="14723380" y="88527"/>
                  </a:lnTo>
                  <a:lnTo>
                    <a:pt x="14763525" y="108384"/>
                  </a:lnTo>
                  <a:lnTo>
                    <a:pt x="14802575" y="130044"/>
                  </a:lnTo>
                  <a:lnTo>
                    <a:pt x="14840476" y="153453"/>
                  </a:lnTo>
                  <a:lnTo>
                    <a:pt x="14877174" y="178557"/>
                  </a:lnTo>
                  <a:lnTo>
                    <a:pt x="14912613" y="205302"/>
                  </a:lnTo>
                  <a:lnTo>
                    <a:pt x="14946740" y="233632"/>
                  </a:lnTo>
                  <a:lnTo>
                    <a:pt x="14979499" y="263493"/>
                  </a:lnTo>
                  <a:lnTo>
                    <a:pt x="15010837" y="294830"/>
                  </a:lnTo>
                  <a:lnTo>
                    <a:pt x="15040698" y="327590"/>
                  </a:lnTo>
                  <a:lnTo>
                    <a:pt x="15069028" y="361716"/>
                  </a:lnTo>
                  <a:lnTo>
                    <a:pt x="15095772" y="397156"/>
                  </a:lnTo>
                  <a:lnTo>
                    <a:pt x="15120876" y="433853"/>
                  </a:lnTo>
                  <a:lnTo>
                    <a:pt x="15144286" y="471755"/>
                  </a:lnTo>
                  <a:lnTo>
                    <a:pt x="15165946" y="510805"/>
                  </a:lnTo>
                  <a:lnTo>
                    <a:pt x="15185802" y="550950"/>
                  </a:lnTo>
                  <a:lnTo>
                    <a:pt x="15203800" y="592134"/>
                  </a:lnTo>
                  <a:lnTo>
                    <a:pt x="15219885" y="634304"/>
                  </a:lnTo>
                  <a:lnTo>
                    <a:pt x="15234002" y="677405"/>
                  </a:lnTo>
                  <a:lnTo>
                    <a:pt x="15246097" y="721382"/>
                  </a:lnTo>
                  <a:lnTo>
                    <a:pt x="15256116" y="766180"/>
                  </a:lnTo>
                  <a:lnTo>
                    <a:pt x="15264003" y="811746"/>
                  </a:lnTo>
                  <a:lnTo>
                    <a:pt x="15265915" y="827274"/>
                  </a:lnTo>
                  <a:lnTo>
                    <a:pt x="15265915" y="6369916"/>
                  </a:lnTo>
                  <a:lnTo>
                    <a:pt x="15256116" y="6431009"/>
                  </a:lnTo>
                  <a:lnTo>
                    <a:pt x="15246097" y="6475807"/>
                  </a:lnTo>
                  <a:lnTo>
                    <a:pt x="15234002" y="6519784"/>
                  </a:lnTo>
                  <a:lnTo>
                    <a:pt x="15219885" y="6562885"/>
                  </a:lnTo>
                  <a:lnTo>
                    <a:pt x="15203800" y="6605055"/>
                  </a:lnTo>
                  <a:lnTo>
                    <a:pt x="15185802" y="6646240"/>
                  </a:lnTo>
                  <a:lnTo>
                    <a:pt x="15165946" y="6686384"/>
                  </a:lnTo>
                  <a:lnTo>
                    <a:pt x="15144286" y="6725435"/>
                  </a:lnTo>
                  <a:lnTo>
                    <a:pt x="15120876" y="6763336"/>
                  </a:lnTo>
                  <a:lnTo>
                    <a:pt x="15095772" y="6800034"/>
                  </a:lnTo>
                  <a:lnTo>
                    <a:pt x="15069028" y="6835473"/>
                  </a:lnTo>
                  <a:lnTo>
                    <a:pt x="15040698" y="6869600"/>
                  </a:lnTo>
                  <a:lnTo>
                    <a:pt x="15010837" y="6902359"/>
                  </a:lnTo>
                  <a:lnTo>
                    <a:pt x="14979499" y="6933697"/>
                  </a:lnTo>
                  <a:lnTo>
                    <a:pt x="14946740" y="6963558"/>
                  </a:lnTo>
                  <a:lnTo>
                    <a:pt x="14912613" y="6991888"/>
                  </a:lnTo>
                  <a:lnTo>
                    <a:pt x="14877174" y="7018632"/>
                  </a:lnTo>
                  <a:lnTo>
                    <a:pt x="14840476" y="7043736"/>
                  </a:lnTo>
                  <a:lnTo>
                    <a:pt x="14802575" y="7067146"/>
                  </a:lnTo>
                  <a:lnTo>
                    <a:pt x="14763525" y="7088806"/>
                  </a:lnTo>
                  <a:lnTo>
                    <a:pt x="14723380" y="7108662"/>
                  </a:lnTo>
                  <a:lnTo>
                    <a:pt x="14682195" y="7126660"/>
                  </a:lnTo>
                  <a:lnTo>
                    <a:pt x="14640025" y="7142745"/>
                  </a:lnTo>
                  <a:lnTo>
                    <a:pt x="14596925" y="7156862"/>
                  </a:lnTo>
                  <a:lnTo>
                    <a:pt x="14552948" y="7168957"/>
                  </a:lnTo>
                  <a:lnTo>
                    <a:pt x="14508149" y="7178975"/>
                  </a:lnTo>
                  <a:lnTo>
                    <a:pt x="14462583" y="7186862"/>
                  </a:lnTo>
                  <a:lnTo>
                    <a:pt x="14416305" y="7192564"/>
                  </a:lnTo>
                  <a:lnTo>
                    <a:pt x="14369369" y="7196024"/>
                  </a:lnTo>
                  <a:lnTo>
                    <a:pt x="14321830" y="7197190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225B070-A0B9-DFEC-6258-57D0D3DE3979}"/>
                </a:ext>
              </a:extLst>
            </p:cNvPr>
            <p:cNvSpPr/>
            <p:nvPr/>
          </p:nvSpPr>
          <p:spPr>
            <a:xfrm>
              <a:off x="15580216" y="7593156"/>
              <a:ext cx="2708275" cy="2694305"/>
            </a:xfrm>
            <a:custGeom>
              <a:avLst/>
              <a:gdLst/>
              <a:ahLst/>
              <a:cxnLst/>
              <a:rect l="l" t="t" r="r" b="b"/>
              <a:pathLst>
                <a:path w="2708275" h="2694304">
                  <a:moveTo>
                    <a:pt x="2707782" y="2693842"/>
                  </a:moveTo>
                  <a:lnTo>
                    <a:pt x="759978" y="2693842"/>
                  </a:lnTo>
                  <a:lnTo>
                    <a:pt x="127233" y="1595177"/>
                  </a:lnTo>
                  <a:lnTo>
                    <a:pt x="104518" y="1553399"/>
                  </a:lnTo>
                  <a:lnTo>
                    <a:pt x="84093" y="1510999"/>
                  </a:lnTo>
                  <a:lnTo>
                    <a:pt x="65937" y="1468051"/>
                  </a:lnTo>
                  <a:lnTo>
                    <a:pt x="50031" y="1424629"/>
                  </a:lnTo>
                  <a:lnTo>
                    <a:pt x="36355" y="1380809"/>
                  </a:lnTo>
                  <a:lnTo>
                    <a:pt x="24889" y="1336664"/>
                  </a:lnTo>
                  <a:lnTo>
                    <a:pt x="15612" y="1292269"/>
                  </a:lnTo>
                  <a:lnTo>
                    <a:pt x="8505" y="1247699"/>
                  </a:lnTo>
                  <a:lnTo>
                    <a:pt x="3547" y="1203027"/>
                  </a:lnTo>
                  <a:lnTo>
                    <a:pt x="718" y="1158330"/>
                  </a:lnTo>
                  <a:lnTo>
                    <a:pt x="0" y="1113680"/>
                  </a:lnTo>
                  <a:lnTo>
                    <a:pt x="1370" y="1069154"/>
                  </a:lnTo>
                  <a:lnTo>
                    <a:pt x="4810" y="1024824"/>
                  </a:lnTo>
                  <a:lnTo>
                    <a:pt x="10298" y="980766"/>
                  </a:lnTo>
                  <a:lnTo>
                    <a:pt x="17816" y="937055"/>
                  </a:lnTo>
                  <a:lnTo>
                    <a:pt x="27344" y="893764"/>
                  </a:lnTo>
                  <a:lnTo>
                    <a:pt x="38860" y="850969"/>
                  </a:lnTo>
                  <a:lnTo>
                    <a:pt x="52345" y="808743"/>
                  </a:lnTo>
                  <a:lnTo>
                    <a:pt x="67779" y="767162"/>
                  </a:lnTo>
                  <a:lnTo>
                    <a:pt x="85142" y="726299"/>
                  </a:lnTo>
                  <a:lnTo>
                    <a:pt x="104414" y="686230"/>
                  </a:lnTo>
                  <a:lnTo>
                    <a:pt x="125575" y="647029"/>
                  </a:lnTo>
                  <a:lnTo>
                    <a:pt x="148604" y="608770"/>
                  </a:lnTo>
                  <a:lnTo>
                    <a:pt x="173483" y="571529"/>
                  </a:lnTo>
                  <a:lnTo>
                    <a:pt x="200189" y="535378"/>
                  </a:lnTo>
                  <a:lnTo>
                    <a:pt x="228705" y="500394"/>
                  </a:lnTo>
                  <a:lnTo>
                    <a:pt x="259009" y="466651"/>
                  </a:lnTo>
                  <a:lnTo>
                    <a:pt x="291081" y="434222"/>
                  </a:lnTo>
                  <a:lnTo>
                    <a:pt x="324902" y="403183"/>
                  </a:lnTo>
                  <a:lnTo>
                    <a:pt x="360451" y="373608"/>
                  </a:lnTo>
                  <a:lnTo>
                    <a:pt x="397708" y="345571"/>
                  </a:lnTo>
                  <a:lnTo>
                    <a:pt x="436654" y="319148"/>
                  </a:lnTo>
                  <a:lnTo>
                    <a:pt x="477268" y="294412"/>
                  </a:lnTo>
                  <a:lnTo>
                    <a:pt x="767548" y="127234"/>
                  </a:lnTo>
                  <a:lnTo>
                    <a:pt x="809326" y="104519"/>
                  </a:lnTo>
                  <a:lnTo>
                    <a:pt x="851726" y="84093"/>
                  </a:lnTo>
                  <a:lnTo>
                    <a:pt x="894674" y="65937"/>
                  </a:lnTo>
                  <a:lnTo>
                    <a:pt x="938096" y="50032"/>
                  </a:lnTo>
                  <a:lnTo>
                    <a:pt x="981916" y="36355"/>
                  </a:lnTo>
                  <a:lnTo>
                    <a:pt x="1026061" y="24889"/>
                  </a:lnTo>
                  <a:lnTo>
                    <a:pt x="1070456" y="15612"/>
                  </a:lnTo>
                  <a:lnTo>
                    <a:pt x="1115027" y="8505"/>
                  </a:lnTo>
                  <a:lnTo>
                    <a:pt x="1159698" y="3547"/>
                  </a:lnTo>
                  <a:lnTo>
                    <a:pt x="1204395" y="718"/>
                  </a:lnTo>
                  <a:lnTo>
                    <a:pt x="1249045" y="0"/>
                  </a:lnTo>
                  <a:lnTo>
                    <a:pt x="1293572" y="1370"/>
                  </a:lnTo>
                  <a:lnTo>
                    <a:pt x="1337901" y="4809"/>
                  </a:lnTo>
                  <a:lnTo>
                    <a:pt x="1381959" y="10298"/>
                  </a:lnTo>
                  <a:lnTo>
                    <a:pt x="1425670" y="17816"/>
                  </a:lnTo>
                  <a:lnTo>
                    <a:pt x="1468961" y="27344"/>
                  </a:lnTo>
                  <a:lnTo>
                    <a:pt x="1511757" y="38860"/>
                  </a:lnTo>
                  <a:lnTo>
                    <a:pt x="1553982" y="52345"/>
                  </a:lnTo>
                  <a:lnTo>
                    <a:pt x="1595564" y="67779"/>
                  </a:lnTo>
                  <a:lnTo>
                    <a:pt x="1636426" y="85142"/>
                  </a:lnTo>
                  <a:lnTo>
                    <a:pt x="1676688" y="104519"/>
                  </a:lnTo>
                  <a:lnTo>
                    <a:pt x="1715696" y="125575"/>
                  </a:lnTo>
                  <a:lnTo>
                    <a:pt x="1753955" y="148605"/>
                  </a:lnTo>
                  <a:lnTo>
                    <a:pt x="1791197" y="173483"/>
                  </a:lnTo>
                  <a:lnTo>
                    <a:pt x="1827347" y="200190"/>
                  </a:lnTo>
                  <a:lnTo>
                    <a:pt x="1862331" y="228705"/>
                  </a:lnTo>
                  <a:lnTo>
                    <a:pt x="1896075" y="259009"/>
                  </a:lnTo>
                  <a:lnTo>
                    <a:pt x="1928504" y="291081"/>
                  </a:lnTo>
                  <a:lnTo>
                    <a:pt x="1959543" y="324902"/>
                  </a:lnTo>
                  <a:lnTo>
                    <a:pt x="1989118" y="360451"/>
                  </a:lnTo>
                  <a:lnTo>
                    <a:pt x="2017155" y="397709"/>
                  </a:lnTo>
                  <a:lnTo>
                    <a:pt x="2043578" y="436655"/>
                  </a:lnTo>
                  <a:lnTo>
                    <a:pt x="2068313" y="477269"/>
                  </a:lnTo>
                  <a:lnTo>
                    <a:pt x="2707782" y="1587610"/>
                  </a:lnTo>
                  <a:lnTo>
                    <a:pt x="2707782" y="2693842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E120C3F-555F-866F-5625-F5BD4ABB2142}"/>
                </a:ext>
              </a:extLst>
            </p:cNvPr>
            <p:cNvSpPr/>
            <p:nvPr/>
          </p:nvSpPr>
          <p:spPr>
            <a:xfrm>
              <a:off x="194195" y="11"/>
              <a:ext cx="18094325" cy="10287000"/>
            </a:xfrm>
            <a:custGeom>
              <a:avLst/>
              <a:gdLst/>
              <a:ahLst/>
              <a:cxnLst/>
              <a:rect l="l" t="t" r="r" b="b"/>
              <a:pathLst>
                <a:path w="18094325" h="10287000">
                  <a:moveTo>
                    <a:pt x="1589316" y="10286987"/>
                  </a:moveTo>
                  <a:lnTo>
                    <a:pt x="1563535" y="10223424"/>
                  </a:lnTo>
                  <a:lnTo>
                    <a:pt x="1098588" y="9262516"/>
                  </a:lnTo>
                  <a:lnTo>
                    <a:pt x="1076198" y="9220670"/>
                  </a:lnTo>
                  <a:lnTo>
                    <a:pt x="1050925" y="9181401"/>
                  </a:lnTo>
                  <a:lnTo>
                    <a:pt x="1022934" y="9144762"/>
                  </a:lnTo>
                  <a:lnTo>
                    <a:pt x="992454" y="9110853"/>
                  </a:lnTo>
                  <a:lnTo>
                    <a:pt x="959650" y="9079725"/>
                  </a:lnTo>
                  <a:lnTo>
                    <a:pt x="924750" y="9051442"/>
                  </a:lnTo>
                  <a:lnTo>
                    <a:pt x="887945" y="9026093"/>
                  </a:lnTo>
                  <a:lnTo>
                    <a:pt x="849426" y="9003728"/>
                  </a:lnTo>
                  <a:lnTo>
                    <a:pt x="809409" y="8984424"/>
                  </a:lnTo>
                  <a:lnTo>
                    <a:pt x="768070" y="8968257"/>
                  </a:lnTo>
                  <a:lnTo>
                    <a:pt x="725614" y="8955278"/>
                  </a:lnTo>
                  <a:lnTo>
                    <a:pt x="682244" y="8945575"/>
                  </a:lnTo>
                  <a:lnTo>
                    <a:pt x="638175" y="8939212"/>
                  </a:lnTo>
                  <a:lnTo>
                    <a:pt x="593572" y="8936253"/>
                  </a:lnTo>
                  <a:lnTo>
                    <a:pt x="548652" y="8936761"/>
                  </a:lnTo>
                  <a:lnTo>
                    <a:pt x="503618" y="8940825"/>
                  </a:lnTo>
                  <a:lnTo>
                    <a:pt x="458673" y="8948496"/>
                  </a:lnTo>
                  <a:lnTo>
                    <a:pt x="413994" y="8959850"/>
                  </a:lnTo>
                  <a:lnTo>
                    <a:pt x="369798" y="8974963"/>
                  </a:lnTo>
                  <a:lnTo>
                    <a:pt x="326275" y="8993886"/>
                  </a:lnTo>
                  <a:lnTo>
                    <a:pt x="284429" y="9016276"/>
                  </a:lnTo>
                  <a:lnTo>
                    <a:pt x="245148" y="9041549"/>
                  </a:lnTo>
                  <a:lnTo>
                    <a:pt x="208521" y="9069540"/>
                  </a:lnTo>
                  <a:lnTo>
                    <a:pt x="174612" y="9100020"/>
                  </a:lnTo>
                  <a:lnTo>
                    <a:pt x="143471" y="9132824"/>
                  </a:lnTo>
                  <a:lnTo>
                    <a:pt x="115201" y="9167724"/>
                  </a:lnTo>
                  <a:lnTo>
                    <a:pt x="89852" y="9204528"/>
                  </a:lnTo>
                  <a:lnTo>
                    <a:pt x="67487" y="9243047"/>
                  </a:lnTo>
                  <a:lnTo>
                    <a:pt x="48183" y="9283065"/>
                  </a:lnTo>
                  <a:lnTo>
                    <a:pt x="32016" y="9324403"/>
                  </a:lnTo>
                  <a:lnTo>
                    <a:pt x="19037" y="9366860"/>
                  </a:lnTo>
                  <a:lnTo>
                    <a:pt x="9334" y="9410230"/>
                  </a:lnTo>
                  <a:lnTo>
                    <a:pt x="2971" y="9454312"/>
                  </a:lnTo>
                  <a:lnTo>
                    <a:pt x="0" y="9498901"/>
                  </a:lnTo>
                  <a:lnTo>
                    <a:pt x="520" y="9543821"/>
                  </a:lnTo>
                  <a:lnTo>
                    <a:pt x="4584" y="9588856"/>
                  </a:lnTo>
                  <a:lnTo>
                    <a:pt x="12255" y="9633801"/>
                  </a:lnTo>
                  <a:lnTo>
                    <a:pt x="23609" y="9678479"/>
                  </a:lnTo>
                  <a:lnTo>
                    <a:pt x="38709" y="9722675"/>
                  </a:lnTo>
                  <a:lnTo>
                    <a:pt x="57645" y="9766198"/>
                  </a:lnTo>
                  <a:lnTo>
                    <a:pt x="309638" y="10286987"/>
                  </a:lnTo>
                  <a:lnTo>
                    <a:pt x="1589316" y="10286987"/>
                  </a:lnTo>
                  <a:close/>
                </a:path>
                <a:path w="18094325" h="10287000">
                  <a:moveTo>
                    <a:pt x="10389222" y="495871"/>
                  </a:moveTo>
                  <a:lnTo>
                    <a:pt x="10388714" y="450951"/>
                  </a:lnTo>
                  <a:lnTo>
                    <a:pt x="10384650" y="405917"/>
                  </a:lnTo>
                  <a:lnTo>
                    <a:pt x="10376979" y="360959"/>
                  </a:lnTo>
                  <a:lnTo>
                    <a:pt x="10365626" y="316293"/>
                  </a:lnTo>
                  <a:lnTo>
                    <a:pt x="10350513" y="272097"/>
                  </a:lnTo>
                  <a:lnTo>
                    <a:pt x="10331590" y="228574"/>
                  </a:lnTo>
                  <a:lnTo>
                    <a:pt x="10220985" y="0"/>
                  </a:lnTo>
                  <a:lnTo>
                    <a:pt x="8936342" y="0"/>
                  </a:lnTo>
                  <a:lnTo>
                    <a:pt x="9290647" y="732243"/>
                  </a:lnTo>
                  <a:lnTo>
                    <a:pt x="9313024" y="774103"/>
                  </a:lnTo>
                  <a:lnTo>
                    <a:pt x="9338310" y="813371"/>
                  </a:lnTo>
                  <a:lnTo>
                    <a:pt x="9366301" y="849998"/>
                  </a:lnTo>
                  <a:lnTo>
                    <a:pt x="9396781" y="883920"/>
                  </a:lnTo>
                  <a:lnTo>
                    <a:pt x="9429572" y="915047"/>
                  </a:lnTo>
                  <a:lnTo>
                    <a:pt x="9464472" y="943317"/>
                  </a:lnTo>
                  <a:lnTo>
                    <a:pt x="9501289" y="968679"/>
                  </a:lnTo>
                  <a:lnTo>
                    <a:pt x="9539808" y="991031"/>
                  </a:lnTo>
                  <a:lnTo>
                    <a:pt x="9579826" y="1010335"/>
                  </a:lnTo>
                  <a:lnTo>
                    <a:pt x="9621164" y="1026515"/>
                  </a:lnTo>
                  <a:lnTo>
                    <a:pt x="9663620" y="1039482"/>
                  </a:lnTo>
                  <a:lnTo>
                    <a:pt x="9706978" y="1049185"/>
                  </a:lnTo>
                  <a:lnTo>
                    <a:pt x="9751060" y="1055560"/>
                  </a:lnTo>
                  <a:lnTo>
                    <a:pt x="9795662" y="1058519"/>
                  </a:lnTo>
                  <a:lnTo>
                    <a:pt x="9840570" y="1057998"/>
                  </a:lnTo>
                  <a:lnTo>
                    <a:pt x="9885604" y="1053947"/>
                  </a:lnTo>
                  <a:lnTo>
                    <a:pt x="9930562" y="1046276"/>
                  </a:lnTo>
                  <a:lnTo>
                    <a:pt x="9975240" y="1034910"/>
                  </a:lnTo>
                  <a:lnTo>
                    <a:pt x="10019436" y="1019810"/>
                  </a:lnTo>
                  <a:lnTo>
                    <a:pt x="10094125" y="984211"/>
                  </a:lnTo>
                  <a:lnTo>
                    <a:pt x="10144087" y="953211"/>
                  </a:lnTo>
                  <a:lnTo>
                    <a:pt x="10180714" y="925233"/>
                  </a:lnTo>
                  <a:lnTo>
                    <a:pt x="10214623" y="894740"/>
                  </a:lnTo>
                  <a:lnTo>
                    <a:pt x="10245750" y="861949"/>
                  </a:lnTo>
                  <a:lnTo>
                    <a:pt x="10274033" y="827049"/>
                  </a:lnTo>
                  <a:lnTo>
                    <a:pt x="10299382" y="790244"/>
                  </a:lnTo>
                  <a:lnTo>
                    <a:pt x="10321747" y="751725"/>
                  </a:lnTo>
                  <a:lnTo>
                    <a:pt x="10341051" y="711695"/>
                  </a:lnTo>
                  <a:lnTo>
                    <a:pt x="10357218" y="670356"/>
                  </a:lnTo>
                  <a:lnTo>
                    <a:pt x="10370198" y="627913"/>
                  </a:lnTo>
                  <a:lnTo>
                    <a:pt x="10379900" y="584542"/>
                  </a:lnTo>
                  <a:lnTo>
                    <a:pt x="10386263" y="540461"/>
                  </a:lnTo>
                  <a:lnTo>
                    <a:pt x="10389222" y="495871"/>
                  </a:lnTo>
                  <a:close/>
                </a:path>
                <a:path w="18094325" h="10287000">
                  <a:moveTo>
                    <a:pt x="18093792" y="272935"/>
                  </a:moveTo>
                  <a:lnTo>
                    <a:pt x="18085918" y="221361"/>
                  </a:lnTo>
                  <a:lnTo>
                    <a:pt x="18076634" y="176974"/>
                  </a:lnTo>
                  <a:lnTo>
                    <a:pt x="18065166" y="132829"/>
                  </a:lnTo>
                  <a:lnTo>
                    <a:pt x="18051488" y="89001"/>
                  </a:lnTo>
                  <a:lnTo>
                    <a:pt x="18035588" y="45580"/>
                  </a:lnTo>
                  <a:lnTo>
                    <a:pt x="18017427" y="2628"/>
                  </a:lnTo>
                  <a:lnTo>
                    <a:pt x="18016157" y="0"/>
                  </a:lnTo>
                  <a:lnTo>
                    <a:pt x="15436342" y="0"/>
                  </a:lnTo>
                  <a:lnTo>
                    <a:pt x="16033217" y="1036358"/>
                  </a:lnTo>
                  <a:lnTo>
                    <a:pt x="16057944" y="1076972"/>
                  </a:lnTo>
                  <a:lnTo>
                    <a:pt x="16084372" y="1115923"/>
                  </a:lnTo>
                  <a:lnTo>
                    <a:pt x="16112414" y="1153185"/>
                  </a:lnTo>
                  <a:lnTo>
                    <a:pt x="16141980" y="1188732"/>
                  </a:lnTo>
                  <a:lnTo>
                    <a:pt x="16173018" y="1222552"/>
                  </a:lnTo>
                  <a:lnTo>
                    <a:pt x="16205454" y="1254620"/>
                  </a:lnTo>
                  <a:lnTo>
                    <a:pt x="16239198" y="1284922"/>
                  </a:lnTo>
                  <a:lnTo>
                    <a:pt x="16274174" y="1313446"/>
                  </a:lnTo>
                  <a:lnTo>
                    <a:pt x="16310331" y="1340154"/>
                  </a:lnTo>
                  <a:lnTo>
                    <a:pt x="16347567" y="1365021"/>
                  </a:lnTo>
                  <a:lnTo>
                    <a:pt x="16385832" y="1388059"/>
                  </a:lnTo>
                  <a:lnTo>
                    <a:pt x="16425025" y="1409217"/>
                  </a:lnTo>
                  <a:lnTo>
                    <a:pt x="16465106" y="1428496"/>
                  </a:lnTo>
                  <a:lnTo>
                    <a:pt x="16505962" y="1445856"/>
                  </a:lnTo>
                  <a:lnTo>
                    <a:pt x="16547541" y="1461287"/>
                  </a:lnTo>
                  <a:lnTo>
                    <a:pt x="16589769" y="1474774"/>
                  </a:lnTo>
                  <a:lnTo>
                    <a:pt x="16632568" y="1486293"/>
                  </a:lnTo>
                  <a:lnTo>
                    <a:pt x="16675850" y="1495818"/>
                  </a:lnTo>
                  <a:lnTo>
                    <a:pt x="16719563" y="1503337"/>
                  </a:lnTo>
                  <a:lnTo>
                    <a:pt x="16763619" y="1508823"/>
                  </a:lnTo>
                  <a:lnTo>
                    <a:pt x="16807955" y="1512265"/>
                  </a:lnTo>
                  <a:lnTo>
                    <a:pt x="16852481" y="1513636"/>
                  </a:lnTo>
                  <a:lnTo>
                    <a:pt x="16897134" y="1512912"/>
                  </a:lnTo>
                  <a:lnTo>
                    <a:pt x="16941826" y="1510080"/>
                  </a:lnTo>
                  <a:lnTo>
                    <a:pt x="16986504" y="1505127"/>
                  </a:lnTo>
                  <a:lnTo>
                    <a:pt x="17031069" y="1498015"/>
                  </a:lnTo>
                  <a:lnTo>
                    <a:pt x="17075468" y="1488744"/>
                  </a:lnTo>
                  <a:lnTo>
                    <a:pt x="17119613" y="1477276"/>
                  </a:lnTo>
                  <a:lnTo>
                    <a:pt x="17163428" y="1463598"/>
                  </a:lnTo>
                  <a:lnTo>
                    <a:pt x="17206849" y="1447698"/>
                  </a:lnTo>
                  <a:lnTo>
                    <a:pt x="17249801" y="1429537"/>
                  </a:lnTo>
                  <a:lnTo>
                    <a:pt x="17291977" y="1409217"/>
                  </a:lnTo>
                  <a:lnTo>
                    <a:pt x="17333976" y="1386395"/>
                  </a:lnTo>
                  <a:lnTo>
                    <a:pt x="17624260" y="1219225"/>
                  </a:lnTo>
                  <a:lnTo>
                    <a:pt x="17664875" y="1194485"/>
                  </a:lnTo>
                  <a:lnTo>
                    <a:pt x="17703813" y="1168057"/>
                  </a:lnTo>
                  <a:lnTo>
                    <a:pt x="17741075" y="1140028"/>
                  </a:lnTo>
                  <a:lnTo>
                    <a:pt x="17776622" y="1110449"/>
                  </a:lnTo>
                  <a:lnTo>
                    <a:pt x="17810442" y="1079411"/>
                  </a:lnTo>
                  <a:lnTo>
                    <a:pt x="17842522" y="1046975"/>
                  </a:lnTo>
                  <a:lnTo>
                    <a:pt x="17872825" y="1013231"/>
                  </a:lnTo>
                  <a:lnTo>
                    <a:pt x="17901336" y="978255"/>
                  </a:lnTo>
                  <a:lnTo>
                    <a:pt x="17928044" y="942098"/>
                  </a:lnTo>
                  <a:lnTo>
                    <a:pt x="17952924" y="904862"/>
                  </a:lnTo>
                  <a:lnTo>
                    <a:pt x="17975949" y="866597"/>
                  </a:lnTo>
                  <a:lnTo>
                    <a:pt x="17997107" y="827405"/>
                  </a:lnTo>
                  <a:lnTo>
                    <a:pt x="18016385" y="787336"/>
                  </a:lnTo>
                  <a:lnTo>
                    <a:pt x="18033746" y="746467"/>
                  </a:lnTo>
                  <a:lnTo>
                    <a:pt x="18049177" y="704888"/>
                  </a:lnTo>
                  <a:lnTo>
                    <a:pt x="18062664" y="662660"/>
                  </a:lnTo>
                  <a:lnTo>
                    <a:pt x="18074183" y="619861"/>
                  </a:lnTo>
                  <a:lnTo>
                    <a:pt x="18083708" y="576580"/>
                  </a:lnTo>
                  <a:lnTo>
                    <a:pt x="18091227" y="532866"/>
                  </a:lnTo>
                  <a:lnTo>
                    <a:pt x="18093792" y="512229"/>
                  </a:lnTo>
                  <a:lnTo>
                    <a:pt x="18093792" y="272935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D226D58E-C0EF-818B-3EB8-47DD90AF9DB4}"/>
              </a:ext>
            </a:extLst>
          </p:cNvPr>
          <p:cNvSpPr txBox="1"/>
          <p:nvPr/>
        </p:nvSpPr>
        <p:spPr>
          <a:xfrm>
            <a:off x="2103012" y="2387553"/>
            <a:ext cx="13069569" cy="5511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100"/>
              </a:spcBef>
            </a:pP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merupakan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komponen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dasar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menentukan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efektivitas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teknik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taktik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ketahanan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olahraga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beregu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seperti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voli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Komponen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utama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meliputi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kecepatan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kelincahan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daya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berperan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penting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mendukung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respons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gerak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cepat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perpindahan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posisi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selama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permainan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Namun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penelitian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menunjukkan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atlet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voli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usia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remaja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masih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banyak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memiliki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kurang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optimal pada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ketiga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aspek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tersebut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Qomarrullah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Guntoro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2023). Oleh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analisis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atlet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usia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remaja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penting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dilakukan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sebagai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dasar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penyusunan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program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pembinaan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terstruktur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terutama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pada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tingkat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Madrasah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Tsanawiyah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(MTs)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Prayudho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&amp; Kozina, 2024).</a:t>
            </a:r>
            <a:endParaRPr lang="en-US" sz="2800" dirty="0">
              <a:solidFill>
                <a:schemeClr val="bg1"/>
              </a:solidFill>
              <a:latin typeface="Lucida Sans" panose="020B0602030504020204" pitchFamily="34" charset="0"/>
              <a:cs typeface="Lucida Sans Unicode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ED865C4-5A7C-B1A5-8697-5E057C454D83}"/>
              </a:ext>
            </a:extLst>
          </p:cNvPr>
          <p:cNvSpPr txBox="1">
            <a:spLocks/>
          </p:cNvSpPr>
          <p:nvPr/>
        </p:nvSpPr>
        <p:spPr>
          <a:xfrm>
            <a:off x="6748080" y="1010281"/>
            <a:ext cx="4986554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US" sz="5400" spc="-450" dirty="0">
                <a:solidFill>
                  <a:schemeClr val="tx2"/>
                </a:solidFill>
              </a:rPr>
              <a:t>KAJIAN TEORI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FCACA7-207D-D0EA-AC17-ED35B02A6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AEAFD4D-8FEB-C226-A723-DEE299C8879C}"/>
              </a:ext>
            </a:extLst>
          </p:cNvPr>
          <p:cNvGrpSpPr/>
          <p:nvPr/>
        </p:nvGrpSpPr>
        <p:grpSpPr>
          <a:xfrm>
            <a:off x="850480" y="0"/>
            <a:ext cx="1156970" cy="2209165"/>
            <a:chOff x="850480" y="0"/>
            <a:chExt cx="1156970" cy="22091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D632959-5A05-9B99-789E-7C56A18DFB55}"/>
                </a:ext>
              </a:extLst>
            </p:cNvPr>
            <p:cNvSpPr/>
            <p:nvPr/>
          </p:nvSpPr>
          <p:spPr>
            <a:xfrm>
              <a:off x="850480" y="0"/>
              <a:ext cx="1156970" cy="2209165"/>
            </a:xfrm>
            <a:custGeom>
              <a:avLst/>
              <a:gdLst/>
              <a:ahLst/>
              <a:cxnLst/>
              <a:rect l="l" t="t" r="r" b="b"/>
              <a:pathLst>
                <a:path w="1156970" h="2209165">
                  <a:moveTo>
                    <a:pt x="1156391" y="2208889"/>
                  </a:moveTo>
                  <a:lnTo>
                    <a:pt x="0" y="2208889"/>
                  </a:lnTo>
                  <a:lnTo>
                    <a:pt x="0" y="0"/>
                  </a:lnTo>
                  <a:lnTo>
                    <a:pt x="1156391" y="0"/>
                  </a:lnTo>
                  <a:lnTo>
                    <a:pt x="1156391" y="2208889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BA0174-F7C3-EF49-3541-61B9F4577E2C}"/>
                </a:ext>
              </a:extLst>
            </p:cNvPr>
            <p:cNvSpPr/>
            <p:nvPr/>
          </p:nvSpPr>
          <p:spPr>
            <a:xfrm>
              <a:off x="1028709" y="1031812"/>
              <a:ext cx="790575" cy="651510"/>
            </a:xfrm>
            <a:custGeom>
              <a:avLst/>
              <a:gdLst/>
              <a:ahLst/>
              <a:cxnLst/>
              <a:rect l="l" t="t" r="r" b="b"/>
              <a:pathLst>
                <a:path w="790575" h="651510">
                  <a:moveTo>
                    <a:pt x="76757" y="509005"/>
                  </a:moveTo>
                  <a:lnTo>
                    <a:pt x="60515" y="509005"/>
                  </a:lnTo>
                  <a:lnTo>
                    <a:pt x="52881" y="505845"/>
                  </a:lnTo>
                  <a:lnTo>
                    <a:pt x="3160" y="456121"/>
                  </a:lnTo>
                  <a:lnTo>
                    <a:pt x="0" y="448490"/>
                  </a:lnTo>
                  <a:lnTo>
                    <a:pt x="0" y="432248"/>
                  </a:lnTo>
                  <a:lnTo>
                    <a:pt x="3160" y="424617"/>
                  </a:lnTo>
                  <a:lnTo>
                    <a:pt x="418882" y="8892"/>
                  </a:lnTo>
                  <a:lnTo>
                    <a:pt x="428932" y="2223"/>
                  </a:lnTo>
                  <a:lnTo>
                    <a:pt x="440380" y="0"/>
                  </a:lnTo>
                  <a:lnTo>
                    <a:pt x="451828" y="2223"/>
                  </a:lnTo>
                  <a:lnTo>
                    <a:pt x="461884" y="8892"/>
                  </a:lnTo>
                  <a:lnTo>
                    <a:pt x="500110" y="47130"/>
                  </a:lnTo>
                  <a:lnTo>
                    <a:pt x="506781" y="57180"/>
                  </a:lnTo>
                  <a:lnTo>
                    <a:pt x="509005" y="68625"/>
                  </a:lnTo>
                  <a:lnTo>
                    <a:pt x="506781" y="80070"/>
                  </a:lnTo>
                  <a:lnTo>
                    <a:pt x="500110" y="90120"/>
                  </a:lnTo>
                  <a:lnTo>
                    <a:pt x="84391" y="505845"/>
                  </a:lnTo>
                  <a:lnTo>
                    <a:pt x="76757" y="509005"/>
                  </a:lnTo>
                  <a:close/>
                </a:path>
                <a:path w="790575" h="651510">
                  <a:moveTo>
                    <a:pt x="732539" y="566250"/>
                  </a:moveTo>
                  <a:lnTo>
                    <a:pt x="716967" y="566250"/>
                  </a:lnTo>
                  <a:lnTo>
                    <a:pt x="709187" y="563288"/>
                  </a:lnTo>
                  <a:lnTo>
                    <a:pt x="450618" y="304718"/>
                  </a:lnTo>
                  <a:lnTo>
                    <a:pt x="443952" y="294668"/>
                  </a:lnTo>
                  <a:lnTo>
                    <a:pt x="441730" y="283223"/>
                  </a:lnTo>
                  <a:lnTo>
                    <a:pt x="443952" y="271778"/>
                  </a:lnTo>
                  <a:lnTo>
                    <a:pt x="450618" y="261727"/>
                  </a:lnTo>
                  <a:lnTo>
                    <a:pt x="488853" y="223489"/>
                  </a:lnTo>
                  <a:lnTo>
                    <a:pt x="498907" y="216820"/>
                  </a:lnTo>
                  <a:lnTo>
                    <a:pt x="510354" y="214597"/>
                  </a:lnTo>
                  <a:lnTo>
                    <a:pt x="521800" y="216820"/>
                  </a:lnTo>
                  <a:lnTo>
                    <a:pt x="531852" y="223489"/>
                  </a:lnTo>
                  <a:lnTo>
                    <a:pt x="790234" y="481868"/>
                  </a:lnTo>
                  <a:lnTo>
                    <a:pt x="790565" y="482669"/>
                  </a:lnTo>
                  <a:lnTo>
                    <a:pt x="790493" y="512755"/>
                  </a:lnTo>
                  <a:lnTo>
                    <a:pt x="790234" y="513381"/>
                  </a:lnTo>
                  <a:lnTo>
                    <a:pt x="740327" y="563288"/>
                  </a:lnTo>
                  <a:lnTo>
                    <a:pt x="732539" y="566250"/>
                  </a:lnTo>
                  <a:close/>
                </a:path>
                <a:path w="790575" h="651510">
                  <a:moveTo>
                    <a:pt x="218705" y="651277"/>
                  </a:moveTo>
                  <a:lnTo>
                    <a:pt x="203133" y="651277"/>
                  </a:lnTo>
                  <a:lnTo>
                    <a:pt x="195347" y="648315"/>
                  </a:lnTo>
                  <a:lnTo>
                    <a:pt x="151187" y="604155"/>
                  </a:lnTo>
                  <a:lnTo>
                    <a:pt x="144519" y="594100"/>
                  </a:lnTo>
                  <a:lnTo>
                    <a:pt x="142297" y="582654"/>
                  </a:lnTo>
                  <a:lnTo>
                    <a:pt x="144519" y="571208"/>
                  </a:lnTo>
                  <a:lnTo>
                    <a:pt x="151187" y="561155"/>
                  </a:lnTo>
                  <a:lnTo>
                    <a:pt x="347346" y="364996"/>
                  </a:lnTo>
                  <a:lnTo>
                    <a:pt x="357398" y="358330"/>
                  </a:lnTo>
                  <a:lnTo>
                    <a:pt x="368844" y="356108"/>
                  </a:lnTo>
                  <a:lnTo>
                    <a:pt x="380289" y="358330"/>
                  </a:lnTo>
                  <a:lnTo>
                    <a:pt x="390340" y="364996"/>
                  </a:lnTo>
                  <a:lnTo>
                    <a:pt x="538098" y="512755"/>
                  </a:lnTo>
                  <a:lnTo>
                    <a:pt x="368843" y="512755"/>
                  </a:lnTo>
                  <a:lnTo>
                    <a:pt x="362675" y="513951"/>
                  </a:lnTo>
                  <a:lnTo>
                    <a:pt x="357258" y="517544"/>
                  </a:lnTo>
                  <a:lnTo>
                    <a:pt x="226490" y="648315"/>
                  </a:lnTo>
                  <a:lnTo>
                    <a:pt x="218705" y="651277"/>
                  </a:lnTo>
                  <a:close/>
                </a:path>
                <a:path w="790575" h="651510">
                  <a:moveTo>
                    <a:pt x="511922" y="636434"/>
                  </a:moveTo>
                  <a:lnTo>
                    <a:pt x="500477" y="634212"/>
                  </a:lnTo>
                  <a:lnTo>
                    <a:pt x="490426" y="627546"/>
                  </a:lnTo>
                  <a:lnTo>
                    <a:pt x="380424" y="517544"/>
                  </a:lnTo>
                  <a:lnTo>
                    <a:pt x="374997" y="513951"/>
                  </a:lnTo>
                  <a:lnTo>
                    <a:pt x="368843" y="512755"/>
                  </a:lnTo>
                  <a:lnTo>
                    <a:pt x="538098" y="512755"/>
                  </a:lnTo>
                  <a:lnTo>
                    <a:pt x="577398" y="552055"/>
                  </a:lnTo>
                  <a:lnTo>
                    <a:pt x="580558" y="559683"/>
                  </a:lnTo>
                  <a:lnTo>
                    <a:pt x="580558" y="575928"/>
                  </a:lnTo>
                  <a:lnTo>
                    <a:pt x="577398" y="583565"/>
                  </a:lnTo>
                  <a:lnTo>
                    <a:pt x="533417" y="627546"/>
                  </a:lnTo>
                  <a:lnTo>
                    <a:pt x="523367" y="634212"/>
                  </a:lnTo>
                  <a:lnTo>
                    <a:pt x="511922" y="636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434F877A-47AD-4AE4-F7F0-358F21AF600F}"/>
              </a:ext>
            </a:extLst>
          </p:cNvPr>
          <p:cNvSpPr/>
          <p:nvPr/>
        </p:nvSpPr>
        <p:spPr>
          <a:xfrm>
            <a:off x="8048001" y="0"/>
            <a:ext cx="1651635" cy="1468755"/>
          </a:xfrm>
          <a:custGeom>
            <a:avLst/>
            <a:gdLst/>
            <a:ahLst/>
            <a:cxnLst/>
            <a:rect l="l" t="t" r="r" b="b"/>
            <a:pathLst>
              <a:path w="1651634" h="1468755">
                <a:moveTo>
                  <a:pt x="1328765" y="1408423"/>
                </a:moveTo>
                <a:lnTo>
                  <a:pt x="1281310" y="1429456"/>
                </a:lnTo>
                <a:lnTo>
                  <a:pt x="1237112" y="1444564"/>
                </a:lnTo>
                <a:lnTo>
                  <a:pt x="1192437" y="1455920"/>
                </a:lnTo>
                <a:lnTo>
                  <a:pt x="1147484" y="1463593"/>
                </a:lnTo>
                <a:lnTo>
                  <a:pt x="1102450" y="1467652"/>
                </a:lnTo>
                <a:lnTo>
                  <a:pt x="1057536" y="1468167"/>
                </a:lnTo>
                <a:lnTo>
                  <a:pt x="1012939" y="1465206"/>
                </a:lnTo>
                <a:lnTo>
                  <a:pt x="968859" y="1458838"/>
                </a:lnTo>
                <a:lnTo>
                  <a:pt x="925493" y="1449134"/>
                </a:lnTo>
                <a:lnTo>
                  <a:pt x="883042" y="1436161"/>
                </a:lnTo>
                <a:lnTo>
                  <a:pt x="841703" y="1419989"/>
                </a:lnTo>
                <a:lnTo>
                  <a:pt x="801676" y="1400687"/>
                </a:lnTo>
                <a:lnTo>
                  <a:pt x="763160" y="1378325"/>
                </a:lnTo>
                <a:lnTo>
                  <a:pt x="726352" y="1352971"/>
                </a:lnTo>
                <a:lnTo>
                  <a:pt x="691452" y="1324695"/>
                </a:lnTo>
                <a:lnTo>
                  <a:pt x="658658" y="1293565"/>
                </a:lnTo>
                <a:lnTo>
                  <a:pt x="628170" y="1259651"/>
                </a:lnTo>
                <a:lnTo>
                  <a:pt x="600185" y="1223022"/>
                </a:lnTo>
                <a:lnTo>
                  <a:pt x="574904" y="1183747"/>
                </a:lnTo>
                <a:lnTo>
                  <a:pt x="552524" y="1141895"/>
                </a:lnTo>
                <a:lnTo>
                  <a:pt x="0" y="0"/>
                </a:lnTo>
                <a:lnTo>
                  <a:pt x="1284650" y="0"/>
                </a:lnTo>
                <a:lnTo>
                  <a:pt x="1593463" y="638220"/>
                </a:lnTo>
                <a:lnTo>
                  <a:pt x="1612392" y="681741"/>
                </a:lnTo>
                <a:lnTo>
                  <a:pt x="1627500" y="725939"/>
                </a:lnTo>
                <a:lnTo>
                  <a:pt x="1638856" y="770614"/>
                </a:lnTo>
                <a:lnTo>
                  <a:pt x="1646529" y="815567"/>
                </a:lnTo>
                <a:lnTo>
                  <a:pt x="1650589" y="860601"/>
                </a:lnTo>
                <a:lnTo>
                  <a:pt x="1651103" y="905515"/>
                </a:lnTo>
                <a:lnTo>
                  <a:pt x="1648142" y="950112"/>
                </a:lnTo>
                <a:lnTo>
                  <a:pt x="1641775" y="994192"/>
                </a:lnTo>
                <a:lnTo>
                  <a:pt x="1632070" y="1037558"/>
                </a:lnTo>
                <a:lnTo>
                  <a:pt x="1619097" y="1080009"/>
                </a:lnTo>
                <a:lnTo>
                  <a:pt x="1602925" y="1121347"/>
                </a:lnTo>
                <a:lnTo>
                  <a:pt x="1583624" y="1161374"/>
                </a:lnTo>
                <a:lnTo>
                  <a:pt x="1561261" y="1199891"/>
                </a:lnTo>
                <a:lnTo>
                  <a:pt x="1535907" y="1236699"/>
                </a:lnTo>
                <a:lnTo>
                  <a:pt x="1507631" y="1271599"/>
                </a:lnTo>
                <a:lnTo>
                  <a:pt x="1476501" y="1304393"/>
                </a:lnTo>
                <a:lnTo>
                  <a:pt x="1442587" y="1334881"/>
                </a:lnTo>
                <a:lnTo>
                  <a:pt x="1405958" y="1362865"/>
                </a:lnTo>
                <a:lnTo>
                  <a:pt x="1366683" y="1388147"/>
                </a:lnTo>
                <a:lnTo>
                  <a:pt x="1328765" y="1408423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B5E7B18-358E-8DDC-6737-A3229FDBD5D0}"/>
              </a:ext>
            </a:extLst>
          </p:cNvPr>
          <p:cNvSpPr/>
          <p:nvPr/>
        </p:nvSpPr>
        <p:spPr>
          <a:xfrm>
            <a:off x="570207" y="8774062"/>
            <a:ext cx="1673225" cy="1513205"/>
          </a:xfrm>
          <a:custGeom>
            <a:avLst/>
            <a:gdLst/>
            <a:ahLst/>
            <a:cxnLst/>
            <a:rect l="l" t="t" r="r" b="b"/>
            <a:pathLst>
              <a:path w="1673225" h="1513204">
                <a:moveTo>
                  <a:pt x="1672766" y="1512937"/>
                </a:moveTo>
                <a:lnTo>
                  <a:pt x="388115" y="1512937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2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5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20" y="80020"/>
                </a:lnTo>
                <a:lnTo>
                  <a:pt x="326271" y="57639"/>
                </a:lnTo>
                <a:lnTo>
                  <a:pt x="369793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7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3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672766" y="1512937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A219F37-3B7D-D0C0-3C58-BDAF0D353D2F}"/>
              </a:ext>
            </a:extLst>
          </p:cNvPr>
          <p:cNvSpPr/>
          <p:nvPr/>
        </p:nvSpPr>
        <p:spPr>
          <a:xfrm>
            <a:off x="0" y="3049593"/>
            <a:ext cx="1816100" cy="4453255"/>
          </a:xfrm>
          <a:custGeom>
            <a:avLst/>
            <a:gdLst/>
            <a:ahLst/>
            <a:cxnLst/>
            <a:rect l="l" t="t" r="r" b="b"/>
            <a:pathLst>
              <a:path w="1816100" h="4453255">
                <a:moveTo>
                  <a:pt x="1503509" y="4388231"/>
                </a:moveTo>
                <a:lnTo>
                  <a:pt x="1446192" y="4414537"/>
                </a:lnTo>
                <a:lnTo>
                  <a:pt x="1401995" y="4429646"/>
                </a:lnTo>
                <a:lnTo>
                  <a:pt x="1357320" y="4441002"/>
                </a:lnTo>
                <a:lnTo>
                  <a:pt x="1312366" y="4448675"/>
                </a:lnTo>
                <a:lnTo>
                  <a:pt x="1267333" y="4452734"/>
                </a:lnTo>
                <a:lnTo>
                  <a:pt x="1222418" y="4453248"/>
                </a:lnTo>
                <a:lnTo>
                  <a:pt x="1177822" y="4450287"/>
                </a:lnTo>
                <a:lnTo>
                  <a:pt x="1133741" y="4443920"/>
                </a:lnTo>
                <a:lnTo>
                  <a:pt x="1090376" y="4434215"/>
                </a:lnTo>
                <a:lnTo>
                  <a:pt x="1047925" y="4421242"/>
                </a:lnTo>
                <a:lnTo>
                  <a:pt x="1006586" y="4405071"/>
                </a:lnTo>
                <a:lnTo>
                  <a:pt x="966559" y="4385769"/>
                </a:lnTo>
                <a:lnTo>
                  <a:pt x="928043" y="4363407"/>
                </a:lnTo>
                <a:lnTo>
                  <a:pt x="891235" y="4338053"/>
                </a:lnTo>
                <a:lnTo>
                  <a:pt x="856335" y="4309776"/>
                </a:lnTo>
                <a:lnTo>
                  <a:pt x="823541" y="4278646"/>
                </a:lnTo>
                <a:lnTo>
                  <a:pt x="793053" y="4244733"/>
                </a:lnTo>
                <a:lnTo>
                  <a:pt x="765068" y="4208104"/>
                </a:lnTo>
                <a:lnTo>
                  <a:pt x="739787" y="4168829"/>
                </a:lnTo>
                <a:lnTo>
                  <a:pt x="717407" y="4126977"/>
                </a:lnTo>
                <a:lnTo>
                  <a:pt x="0" y="2644319"/>
                </a:lnTo>
                <a:lnTo>
                  <a:pt x="0" y="0"/>
                </a:lnTo>
                <a:lnTo>
                  <a:pt x="12178" y="18918"/>
                </a:lnTo>
                <a:lnTo>
                  <a:pt x="34558" y="60770"/>
                </a:lnTo>
                <a:lnTo>
                  <a:pt x="1758346" y="3623302"/>
                </a:lnTo>
                <a:lnTo>
                  <a:pt x="1777275" y="3666823"/>
                </a:lnTo>
                <a:lnTo>
                  <a:pt x="1792383" y="3711021"/>
                </a:lnTo>
                <a:lnTo>
                  <a:pt x="1803739" y="3755696"/>
                </a:lnTo>
                <a:lnTo>
                  <a:pt x="1811412" y="3800649"/>
                </a:lnTo>
                <a:lnTo>
                  <a:pt x="1815471" y="3845682"/>
                </a:lnTo>
                <a:lnTo>
                  <a:pt x="1815986" y="3890597"/>
                </a:lnTo>
                <a:lnTo>
                  <a:pt x="1813025" y="3935194"/>
                </a:lnTo>
                <a:lnTo>
                  <a:pt x="1806657" y="3979274"/>
                </a:lnTo>
                <a:lnTo>
                  <a:pt x="1796953" y="4022639"/>
                </a:lnTo>
                <a:lnTo>
                  <a:pt x="1783980" y="4065090"/>
                </a:lnTo>
                <a:lnTo>
                  <a:pt x="1767808" y="4106429"/>
                </a:lnTo>
                <a:lnTo>
                  <a:pt x="1748506" y="4146456"/>
                </a:lnTo>
                <a:lnTo>
                  <a:pt x="1726144" y="4184973"/>
                </a:lnTo>
                <a:lnTo>
                  <a:pt x="1700790" y="4221781"/>
                </a:lnTo>
                <a:lnTo>
                  <a:pt x="1672513" y="4256681"/>
                </a:lnTo>
                <a:lnTo>
                  <a:pt x="1641384" y="4289474"/>
                </a:lnTo>
                <a:lnTo>
                  <a:pt x="1607470" y="4319962"/>
                </a:lnTo>
                <a:lnTo>
                  <a:pt x="1570841" y="4347947"/>
                </a:lnTo>
                <a:lnTo>
                  <a:pt x="1531566" y="4373228"/>
                </a:lnTo>
                <a:lnTo>
                  <a:pt x="1503509" y="4388231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514E1E5-F71A-6BDB-2BA7-B1C87BC561CD}"/>
              </a:ext>
            </a:extLst>
          </p:cNvPr>
          <p:cNvSpPr/>
          <p:nvPr/>
        </p:nvSpPr>
        <p:spPr>
          <a:xfrm>
            <a:off x="15580217" y="6913126"/>
            <a:ext cx="2708275" cy="3374390"/>
          </a:xfrm>
          <a:custGeom>
            <a:avLst/>
            <a:gdLst/>
            <a:ahLst/>
            <a:cxnLst/>
            <a:rect l="l" t="t" r="r" b="b"/>
            <a:pathLst>
              <a:path w="2708275" h="3374390">
                <a:moveTo>
                  <a:pt x="2707782" y="3373872"/>
                </a:moveTo>
                <a:lnTo>
                  <a:pt x="1151621" y="3373872"/>
                </a:lnTo>
                <a:lnTo>
                  <a:pt x="127234" y="1595177"/>
                </a:lnTo>
                <a:lnTo>
                  <a:pt x="104518" y="1553399"/>
                </a:lnTo>
                <a:lnTo>
                  <a:pt x="84093" y="1510999"/>
                </a:lnTo>
                <a:lnTo>
                  <a:pt x="65937" y="1468051"/>
                </a:lnTo>
                <a:lnTo>
                  <a:pt x="50031" y="1424630"/>
                </a:lnTo>
                <a:lnTo>
                  <a:pt x="36355" y="1380809"/>
                </a:lnTo>
                <a:lnTo>
                  <a:pt x="24889" y="1336664"/>
                </a:lnTo>
                <a:lnTo>
                  <a:pt x="15612" y="1292269"/>
                </a:lnTo>
                <a:lnTo>
                  <a:pt x="8505" y="1247699"/>
                </a:lnTo>
                <a:lnTo>
                  <a:pt x="3547" y="1203027"/>
                </a:lnTo>
                <a:lnTo>
                  <a:pt x="718" y="1158330"/>
                </a:lnTo>
                <a:lnTo>
                  <a:pt x="0" y="1113680"/>
                </a:lnTo>
                <a:lnTo>
                  <a:pt x="1370" y="1069154"/>
                </a:lnTo>
                <a:lnTo>
                  <a:pt x="4810" y="1024824"/>
                </a:lnTo>
                <a:lnTo>
                  <a:pt x="10298" y="980766"/>
                </a:lnTo>
                <a:lnTo>
                  <a:pt x="17816" y="937055"/>
                </a:lnTo>
                <a:lnTo>
                  <a:pt x="27344" y="893764"/>
                </a:lnTo>
                <a:lnTo>
                  <a:pt x="38860" y="850969"/>
                </a:lnTo>
                <a:lnTo>
                  <a:pt x="52345" y="808743"/>
                </a:lnTo>
                <a:lnTo>
                  <a:pt x="67779" y="767162"/>
                </a:lnTo>
                <a:lnTo>
                  <a:pt x="85142" y="726299"/>
                </a:lnTo>
                <a:lnTo>
                  <a:pt x="104414" y="686230"/>
                </a:lnTo>
                <a:lnTo>
                  <a:pt x="125575" y="647029"/>
                </a:lnTo>
                <a:lnTo>
                  <a:pt x="148604" y="608771"/>
                </a:lnTo>
                <a:lnTo>
                  <a:pt x="173483" y="571529"/>
                </a:lnTo>
                <a:lnTo>
                  <a:pt x="200189" y="535379"/>
                </a:lnTo>
                <a:lnTo>
                  <a:pt x="228705" y="500394"/>
                </a:lnTo>
                <a:lnTo>
                  <a:pt x="259009" y="466651"/>
                </a:lnTo>
                <a:lnTo>
                  <a:pt x="291081" y="434222"/>
                </a:lnTo>
                <a:lnTo>
                  <a:pt x="324902" y="403183"/>
                </a:lnTo>
                <a:lnTo>
                  <a:pt x="360451" y="373608"/>
                </a:lnTo>
                <a:lnTo>
                  <a:pt x="397708" y="345571"/>
                </a:lnTo>
                <a:lnTo>
                  <a:pt x="436654" y="319148"/>
                </a:lnTo>
                <a:lnTo>
                  <a:pt x="477268" y="294412"/>
                </a:lnTo>
                <a:lnTo>
                  <a:pt x="767548" y="127234"/>
                </a:lnTo>
                <a:lnTo>
                  <a:pt x="809326" y="104518"/>
                </a:lnTo>
                <a:lnTo>
                  <a:pt x="851726" y="84093"/>
                </a:lnTo>
                <a:lnTo>
                  <a:pt x="894674" y="65937"/>
                </a:lnTo>
                <a:lnTo>
                  <a:pt x="938096" y="50031"/>
                </a:lnTo>
                <a:lnTo>
                  <a:pt x="981916" y="36355"/>
                </a:lnTo>
                <a:lnTo>
                  <a:pt x="1026061" y="24889"/>
                </a:lnTo>
                <a:lnTo>
                  <a:pt x="1070456" y="15612"/>
                </a:lnTo>
                <a:lnTo>
                  <a:pt x="1115027" y="8505"/>
                </a:lnTo>
                <a:lnTo>
                  <a:pt x="1159698" y="3547"/>
                </a:lnTo>
                <a:lnTo>
                  <a:pt x="1204395" y="718"/>
                </a:lnTo>
                <a:lnTo>
                  <a:pt x="1249045" y="0"/>
                </a:lnTo>
                <a:lnTo>
                  <a:pt x="1293572" y="1370"/>
                </a:lnTo>
                <a:lnTo>
                  <a:pt x="1337901" y="4809"/>
                </a:lnTo>
                <a:lnTo>
                  <a:pt x="1381959" y="10298"/>
                </a:lnTo>
                <a:lnTo>
                  <a:pt x="1425670" y="17816"/>
                </a:lnTo>
                <a:lnTo>
                  <a:pt x="1468961" y="27344"/>
                </a:lnTo>
                <a:lnTo>
                  <a:pt x="1511757" y="38860"/>
                </a:lnTo>
                <a:lnTo>
                  <a:pt x="1553982" y="52345"/>
                </a:lnTo>
                <a:lnTo>
                  <a:pt x="1595564" y="67779"/>
                </a:lnTo>
                <a:lnTo>
                  <a:pt x="1636426" y="85142"/>
                </a:lnTo>
                <a:lnTo>
                  <a:pt x="1676688" y="104518"/>
                </a:lnTo>
                <a:lnTo>
                  <a:pt x="1715696" y="125575"/>
                </a:lnTo>
                <a:lnTo>
                  <a:pt x="1753955" y="148605"/>
                </a:lnTo>
                <a:lnTo>
                  <a:pt x="1791197" y="173483"/>
                </a:lnTo>
                <a:lnTo>
                  <a:pt x="1827347" y="200190"/>
                </a:lnTo>
                <a:lnTo>
                  <a:pt x="1862331" y="228705"/>
                </a:lnTo>
                <a:lnTo>
                  <a:pt x="1896075" y="259009"/>
                </a:lnTo>
                <a:lnTo>
                  <a:pt x="1928504" y="291081"/>
                </a:lnTo>
                <a:lnTo>
                  <a:pt x="1959543" y="324902"/>
                </a:lnTo>
                <a:lnTo>
                  <a:pt x="1989118" y="360451"/>
                </a:lnTo>
                <a:lnTo>
                  <a:pt x="2017155" y="397709"/>
                </a:lnTo>
                <a:lnTo>
                  <a:pt x="2043578" y="436655"/>
                </a:lnTo>
                <a:lnTo>
                  <a:pt x="2068313" y="477269"/>
                </a:lnTo>
                <a:lnTo>
                  <a:pt x="2707782" y="1587610"/>
                </a:lnTo>
                <a:lnTo>
                  <a:pt x="2707782" y="3373872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DC72814-EF98-9602-F5D0-5F521072FBC4}"/>
              </a:ext>
            </a:extLst>
          </p:cNvPr>
          <p:cNvSpPr/>
          <p:nvPr/>
        </p:nvSpPr>
        <p:spPr>
          <a:xfrm>
            <a:off x="13983637" y="0"/>
            <a:ext cx="3956685" cy="3755390"/>
          </a:xfrm>
          <a:custGeom>
            <a:avLst/>
            <a:gdLst/>
            <a:ahLst/>
            <a:cxnLst/>
            <a:rect l="l" t="t" r="r" b="b"/>
            <a:pathLst>
              <a:path w="3956684" h="3755390">
                <a:moveTo>
                  <a:pt x="3511098" y="3441408"/>
                </a:moveTo>
                <a:lnTo>
                  <a:pt x="3155977" y="3645930"/>
                </a:lnTo>
                <a:lnTo>
                  <a:pt x="3104519" y="3671290"/>
                </a:lnTo>
                <a:lnTo>
                  <a:pt x="3061572" y="3689446"/>
                </a:lnTo>
                <a:lnTo>
                  <a:pt x="3018150" y="3705351"/>
                </a:lnTo>
                <a:lnTo>
                  <a:pt x="2974330" y="3719028"/>
                </a:lnTo>
                <a:lnTo>
                  <a:pt x="2930185" y="3730494"/>
                </a:lnTo>
                <a:lnTo>
                  <a:pt x="2885790" y="3739771"/>
                </a:lnTo>
                <a:lnTo>
                  <a:pt x="2841219" y="3746878"/>
                </a:lnTo>
                <a:lnTo>
                  <a:pt x="2796548" y="3751836"/>
                </a:lnTo>
                <a:lnTo>
                  <a:pt x="2751851" y="3754664"/>
                </a:lnTo>
                <a:lnTo>
                  <a:pt x="2707201" y="3755383"/>
                </a:lnTo>
                <a:lnTo>
                  <a:pt x="2662674" y="3754013"/>
                </a:lnTo>
                <a:lnTo>
                  <a:pt x="2618345" y="3750573"/>
                </a:lnTo>
                <a:lnTo>
                  <a:pt x="2574287" y="3745085"/>
                </a:lnTo>
                <a:lnTo>
                  <a:pt x="2530576" y="3737567"/>
                </a:lnTo>
                <a:lnTo>
                  <a:pt x="2487285" y="3728039"/>
                </a:lnTo>
                <a:lnTo>
                  <a:pt x="2444490" y="3716523"/>
                </a:lnTo>
                <a:lnTo>
                  <a:pt x="2402264" y="3703038"/>
                </a:lnTo>
                <a:lnTo>
                  <a:pt x="2360683" y="3687604"/>
                </a:lnTo>
                <a:lnTo>
                  <a:pt x="2319820" y="3670241"/>
                </a:lnTo>
                <a:lnTo>
                  <a:pt x="2279751" y="3650969"/>
                </a:lnTo>
                <a:lnTo>
                  <a:pt x="2240550" y="3629808"/>
                </a:lnTo>
                <a:lnTo>
                  <a:pt x="2202292" y="3606778"/>
                </a:lnTo>
                <a:lnTo>
                  <a:pt x="2165050" y="3581900"/>
                </a:lnTo>
                <a:lnTo>
                  <a:pt x="2128900" y="3555193"/>
                </a:lnTo>
                <a:lnTo>
                  <a:pt x="2093915" y="3526678"/>
                </a:lnTo>
                <a:lnTo>
                  <a:pt x="2060172" y="3496374"/>
                </a:lnTo>
                <a:lnTo>
                  <a:pt x="2027743" y="3464302"/>
                </a:lnTo>
                <a:lnTo>
                  <a:pt x="1996704" y="3430481"/>
                </a:lnTo>
                <a:lnTo>
                  <a:pt x="1967129" y="3394931"/>
                </a:lnTo>
                <a:lnTo>
                  <a:pt x="1939092" y="3357674"/>
                </a:lnTo>
                <a:lnTo>
                  <a:pt x="1912669" y="3318728"/>
                </a:lnTo>
                <a:lnTo>
                  <a:pt x="1887933" y="3278114"/>
                </a:lnTo>
                <a:lnTo>
                  <a:pt x="0" y="0"/>
                </a:lnTo>
                <a:lnTo>
                  <a:pt x="2584905" y="0"/>
                </a:lnTo>
                <a:lnTo>
                  <a:pt x="3829013" y="2160206"/>
                </a:lnTo>
                <a:lnTo>
                  <a:pt x="3851728" y="2201984"/>
                </a:lnTo>
                <a:lnTo>
                  <a:pt x="3872153" y="2244384"/>
                </a:lnTo>
                <a:lnTo>
                  <a:pt x="3890309" y="2287332"/>
                </a:lnTo>
                <a:lnTo>
                  <a:pt x="3906215" y="2330754"/>
                </a:lnTo>
                <a:lnTo>
                  <a:pt x="3919891" y="2374574"/>
                </a:lnTo>
                <a:lnTo>
                  <a:pt x="3931358" y="2418719"/>
                </a:lnTo>
                <a:lnTo>
                  <a:pt x="3940635" y="2463114"/>
                </a:lnTo>
                <a:lnTo>
                  <a:pt x="3947742" y="2507684"/>
                </a:lnTo>
                <a:lnTo>
                  <a:pt x="3952700" y="2552356"/>
                </a:lnTo>
                <a:lnTo>
                  <a:pt x="3955528" y="2597053"/>
                </a:lnTo>
                <a:lnTo>
                  <a:pt x="3956247" y="2641702"/>
                </a:lnTo>
                <a:lnTo>
                  <a:pt x="3954877" y="2686229"/>
                </a:lnTo>
                <a:lnTo>
                  <a:pt x="3951438" y="2730559"/>
                </a:lnTo>
                <a:lnTo>
                  <a:pt x="3945949" y="2774616"/>
                </a:lnTo>
                <a:lnTo>
                  <a:pt x="3938431" y="2818328"/>
                </a:lnTo>
                <a:lnTo>
                  <a:pt x="3928904" y="2861618"/>
                </a:lnTo>
                <a:lnTo>
                  <a:pt x="3917387" y="2904414"/>
                </a:lnTo>
                <a:lnTo>
                  <a:pt x="3903902" y="2946640"/>
                </a:lnTo>
                <a:lnTo>
                  <a:pt x="3888468" y="2988221"/>
                </a:lnTo>
                <a:lnTo>
                  <a:pt x="3871105" y="3029083"/>
                </a:lnTo>
                <a:lnTo>
                  <a:pt x="3851833" y="3069152"/>
                </a:lnTo>
                <a:lnTo>
                  <a:pt x="3830672" y="3108353"/>
                </a:lnTo>
                <a:lnTo>
                  <a:pt x="3807643" y="3146612"/>
                </a:lnTo>
                <a:lnTo>
                  <a:pt x="3782764" y="3183854"/>
                </a:lnTo>
                <a:lnTo>
                  <a:pt x="3756058" y="3220004"/>
                </a:lnTo>
                <a:lnTo>
                  <a:pt x="3727542" y="3254988"/>
                </a:lnTo>
                <a:lnTo>
                  <a:pt x="3697238" y="3288732"/>
                </a:lnTo>
                <a:lnTo>
                  <a:pt x="3665166" y="3321161"/>
                </a:lnTo>
                <a:lnTo>
                  <a:pt x="3631345" y="3352200"/>
                </a:lnTo>
                <a:lnTo>
                  <a:pt x="3595795" y="3381775"/>
                </a:lnTo>
                <a:lnTo>
                  <a:pt x="3558538" y="3409812"/>
                </a:lnTo>
                <a:lnTo>
                  <a:pt x="3519789" y="3436101"/>
                </a:lnTo>
                <a:lnTo>
                  <a:pt x="3520202" y="3435863"/>
                </a:lnTo>
                <a:lnTo>
                  <a:pt x="3511098" y="3441408"/>
                </a:lnTo>
                <a:close/>
              </a:path>
            </a:pathLst>
          </a:custGeom>
          <a:solidFill>
            <a:srgbClr val="527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5E21C2-9DF3-D258-3183-88BAE00C03CE}"/>
              </a:ext>
            </a:extLst>
          </p:cNvPr>
          <p:cNvSpPr/>
          <p:nvPr/>
        </p:nvSpPr>
        <p:spPr>
          <a:xfrm>
            <a:off x="7637566" y="9084820"/>
            <a:ext cx="1522730" cy="1202690"/>
          </a:xfrm>
          <a:custGeom>
            <a:avLst/>
            <a:gdLst/>
            <a:ahLst/>
            <a:cxnLst/>
            <a:rect l="l" t="t" r="r" b="b"/>
            <a:pathLst>
              <a:path w="1522729" h="1202690">
                <a:moveTo>
                  <a:pt x="1522400" y="1202179"/>
                </a:moveTo>
                <a:lnTo>
                  <a:pt x="237750" y="1202179"/>
                </a:lnTo>
                <a:lnTo>
                  <a:pt x="57639" y="829946"/>
                </a:lnTo>
                <a:lnTo>
                  <a:pt x="38710" y="786425"/>
                </a:lnTo>
                <a:lnTo>
                  <a:pt x="23602" y="742227"/>
                </a:lnTo>
                <a:lnTo>
                  <a:pt x="12246" y="697553"/>
                </a:lnTo>
                <a:lnTo>
                  <a:pt x="4573" y="652599"/>
                </a:lnTo>
                <a:lnTo>
                  <a:pt x="514" y="607566"/>
                </a:lnTo>
                <a:lnTo>
                  <a:pt x="0" y="562651"/>
                </a:lnTo>
                <a:lnTo>
                  <a:pt x="2961" y="518054"/>
                </a:lnTo>
                <a:lnTo>
                  <a:pt x="9328" y="473974"/>
                </a:lnTo>
                <a:lnTo>
                  <a:pt x="19033" y="430609"/>
                </a:lnTo>
                <a:lnTo>
                  <a:pt x="32006" y="388158"/>
                </a:lnTo>
                <a:lnTo>
                  <a:pt x="48177" y="346819"/>
                </a:lnTo>
                <a:lnTo>
                  <a:pt x="67479" y="306792"/>
                </a:lnTo>
                <a:lnTo>
                  <a:pt x="89841" y="268275"/>
                </a:lnTo>
                <a:lnTo>
                  <a:pt x="115195" y="231467"/>
                </a:lnTo>
                <a:lnTo>
                  <a:pt x="143472" y="196567"/>
                </a:lnTo>
                <a:lnTo>
                  <a:pt x="174602" y="163774"/>
                </a:lnTo>
                <a:lnTo>
                  <a:pt x="208516" y="133285"/>
                </a:lnTo>
                <a:lnTo>
                  <a:pt x="245145" y="105301"/>
                </a:lnTo>
                <a:lnTo>
                  <a:pt x="284419" y="80020"/>
                </a:lnTo>
                <a:lnTo>
                  <a:pt x="326271" y="57640"/>
                </a:lnTo>
                <a:lnTo>
                  <a:pt x="369792" y="38710"/>
                </a:lnTo>
                <a:lnTo>
                  <a:pt x="413990" y="23602"/>
                </a:lnTo>
                <a:lnTo>
                  <a:pt x="458665" y="12246"/>
                </a:lnTo>
                <a:lnTo>
                  <a:pt x="503619" y="4573"/>
                </a:lnTo>
                <a:lnTo>
                  <a:pt x="548652" y="514"/>
                </a:lnTo>
                <a:lnTo>
                  <a:pt x="593566" y="0"/>
                </a:lnTo>
                <a:lnTo>
                  <a:pt x="638163" y="2960"/>
                </a:lnTo>
                <a:lnTo>
                  <a:pt x="682244" y="9328"/>
                </a:lnTo>
                <a:lnTo>
                  <a:pt x="725609" y="19033"/>
                </a:lnTo>
                <a:lnTo>
                  <a:pt x="768060" y="32005"/>
                </a:lnTo>
                <a:lnTo>
                  <a:pt x="809399" y="48177"/>
                </a:lnTo>
                <a:lnTo>
                  <a:pt x="849426" y="67479"/>
                </a:lnTo>
                <a:lnTo>
                  <a:pt x="887943" y="89841"/>
                </a:lnTo>
                <a:lnTo>
                  <a:pt x="924751" y="115195"/>
                </a:lnTo>
                <a:lnTo>
                  <a:pt x="959651" y="143472"/>
                </a:lnTo>
                <a:lnTo>
                  <a:pt x="992444" y="174602"/>
                </a:lnTo>
                <a:lnTo>
                  <a:pt x="1022932" y="208516"/>
                </a:lnTo>
                <a:lnTo>
                  <a:pt x="1050917" y="245145"/>
                </a:lnTo>
                <a:lnTo>
                  <a:pt x="1076198" y="284420"/>
                </a:lnTo>
                <a:lnTo>
                  <a:pt x="1098578" y="326272"/>
                </a:lnTo>
                <a:lnTo>
                  <a:pt x="1522400" y="1202179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3B47EE4-1EB8-D150-A94F-4C464A0F9F2C}"/>
              </a:ext>
            </a:extLst>
          </p:cNvPr>
          <p:cNvSpPr txBox="1"/>
          <p:nvPr/>
        </p:nvSpPr>
        <p:spPr>
          <a:xfrm>
            <a:off x="2999421" y="2705100"/>
            <a:ext cx="12289155" cy="60161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r>
              <a:rPr lang="en-US" sz="2800" dirty="0" err="1">
                <a:latin typeface="Lucida Sans" panose="020B0602030504020204" pitchFamily="34" charset="0"/>
              </a:rPr>
              <a:t>Penelitian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ini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menggunakan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metode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deskriptif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kuantitatif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dengan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subjek</a:t>
            </a:r>
            <a:r>
              <a:rPr lang="en-US" sz="2800" dirty="0">
                <a:latin typeface="Lucida Sans" panose="020B0602030504020204" pitchFamily="34" charset="0"/>
              </a:rPr>
              <a:t> 12 </a:t>
            </a:r>
            <a:r>
              <a:rPr lang="en-US" sz="2800" dirty="0" err="1">
                <a:latin typeface="Lucida Sans" panose="020B0602030504020204" pitchFamily="34" charset="0"/>
              </a:rPr>
              <a:t>pemain</a:t>
            </a:r>
            <a:r>
              <a:rPr lang="en-US" sz="2800" dirty="0">
                <a:latin typeface="Lucida Sans" panose="020B0602030504020204" pitchFamily="34" charset="0"/>
              </a:rPr>
              <a:t> bola </a:t>
            </a:r>
            <a:r>
              <a:rPr lang="en-US" sz="2800" dirty="0" err="1">
                <a:latin typeface="Lucida Sans" panose="020B0602030504020204" pitchFamily="34" charset="0"/>
              </a:rPr>
              <a:t>voli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putra</a:t>
            </a:r>
            <a:r>
              <a:rPr lang="en-US" sz="2800" dirty="0">
                <a:latin typeface="Lucida Sans" panose="020B0602030504020204" pitchFamily="34" charset="0"/>
              </a:rPr>
              <a:t> MTs Negeri 7 Jember yang </a:t>
            </a:r>
            <a:r>
              <a:rPr lang="en-US" sz="2800" dirty="0" err="1">
                <a:latin typeface="Lucida Sans" panose="020B0602030504020204" pitchFamily="34" charset="0"/>
              </a:rPr>
              <a:t>seluruhnya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dijadikan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sampel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melalui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teknik</a:t>
            </a:r>
            <a:r>
              <a:rPr lang="en-US" sz="2800" dirty="0">
                <a:latin typeface="Lucida Sans" panose="020B0602030504020204" pitchFamily="34" charset="0"/>
              </a:rPr>
              <a:t> sampling </a:t>
            </a:r>
            <a:r>
              <a:rPr lang="en-US" sz="2800" dirty="0" err="1">
                <a:latin typeface="Lucida Sans" panose="020B0602030504020204" pitchFamily="34" charset="0"/>
              </a:rPr>
              <a:t>jenuh</a:t>
            </a:r>
            <a:r>
              <a:rPr lang="en-US" sz="2800" dirty="0">
                <a:latin typeface="Lucida Sans" panose="020B0602030504020204" pitchFamily="34" charset="0"/>
              </a:rPr>
              <a:t>. Data </a:t>
            </a:r>
            <a:r>
              <a:rPr lang="en-US" sz="2800" dirty="0" err="1">
                <a:latin typeface="Lucida Sans" panose="020B0602030504020204" pitchFamily="34" charset="0"/>
              </a:rPr>
              <a:t>diperoleh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melalui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tes</a:t>
            </a:r>
            <a:r>
              <a:rPr lang="en-US" sz="2800" dirty="0">
                <a:latin typeface="Lucida Sans" panose="020B0602030504020204" pitchFamily="34" charset="0"/>
              </a:rPr>
              <a:t> Sprint 30 meter, Illinois Agility Run Test, dan </a:t>
            </a:r>
            <a:r>
              <a:rPr lang="en-US" sz="2800" dirty="0" err="1">
                <a:latin typeface="Lucida Sans" panose="020B0602030504020204" pitchFamily="34" charset="0"/>
              </a:rPr>
              <a:t>lari</a:t>
            </a:r>
            <a:r>
              <a:rPr lang="en-US" sz="2800" dirty="0">
                <a:latin typeface="Lucida Sans" panose="020B0602030504020204" pitchFamily="34" charset="0"/>
              </a:rPr>
              <a:t> 1000 meter, </a:t>
            </a:r>
            <a:r>
              <a:rPr lang="en-US" sz="2800" dirty="0" err="1">
                <a:latin typeface="Lucida Sans" panose="020B0602030504020204" pitchFamily="34" charset="0"/>
              </a:rPr>
              <a:t>kemudian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dianalisis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menggunakan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rumus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persentase</a:t>
            </a:r>
            <a:r>
              <a:rPr lang="en-US" sz="2800" dirty="0">
                <a:latin typeface="Lucida Sans" panose="020B0602030504020204" pitchFamily="34" charset="0"/>
              </a:rPr>
              <a:t>. </a:t>
            </a:r>
          </a:p>
          <a:p>
            <a:pPr marL="12700" marR="5080" algn="ctr">
              <a:lnSpc>
                <a:spcPct val="116300"/>
              </a:lnSpc>
              <a:spcBef>
                <a:spcPts val="95"/>
              </a:spcBef>
            </a:pPr>
            <a:r>
              <a:rPr lang="en-US" sz="2800" b="1" dirty="0">
                <a:latin typeface="Lucida Sans" panose="020B0602030504020204" pitchFamily="34" charset="0"/>
              </a:rPr>
              <a:t>P = f/n × 100%</a:t>
            </a:r>
          </a:p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r>
              <a:rPr lang="en-US" sz="2800" dirty="0">
                <a:latin typeface="Lucida Sans" panose="020B0602030504020204" pitchFamily="34" charset="0"/>
              </a:rPr>
              <a:t>P (</a:t>
            </a:r>
            <a:r>
              <a:rPr lang="en-US" sz="2800" dirty="0" err="1">
                <a:latin typeface="Lucida Sans" panose="020B0602030504020204" pitchFamily="34" charset="0"/>
              </a:rPr>
              <a:t>Persentase</a:t>
            </a:r>
            <a:r>
              <a:rPr lang="en-US" sz="2800" dirty="0">
                <a:latin typeface="Lucida Sans" panose="020B0602030504020204" pitchFamily="34" charset="0"/>
              </a:rPr>
              <a:t>)</a:t>
            </a:r>
          </a:p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r>
              <a:rPr lang="en-US" sz="2800" dirty="0">
                <a:latin typeface="Lucida Sans" panose="020B0602030504020204" pitchFamily="34" charset="0"/>
              </a:rPr>
              <a:t>f (</a:t>
            </a:r>
            <a:r>
              <a:rPr lang="en-US" sz="2800" dirty="0" err="1">
                <a:latin typeface="Lucida Sans" panose="020B0602030504020204" pitchFamily="34" charset="0"/>
              </a:rPr>
              <a:t>Frekuensi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jumlah</a:t>
            </a:r>
            <a:r>
              <a:rPr lang="en-US" sz="2800" dirty="0">
                <a:latin typeface="Lucida Sans" panose="020B0602030504020204" pitchFamily="34" charset="0"/>
              </a:rPr>
              <a:t> data yang </a:t>
            </a:r>
            <a:r>
              <a:rPr lang="en-US" sz="2800" dirty="0" err="1">
                <a:latin typeface="Lucida Sans" panose="020B0602030504020204" pitchFamily="34" charset="0"/>
              </a:rPr>
              <a:t>memenuhi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kriteria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tertentu</a:t>
            </a:r>
            <a:r>
              <a:rPr lang="en-US" sz="2800" dirty="0">
                <a:latin typeface="Lucida Sans" panose="020B0602030504020204" pitchFamily="34" charset="0"/>
              </a:rPr>
              <a:t>)</a:t>
            </a:r>
          </a:p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r>
              <a:rPr lang="en-US" sz="2800" dirty="0">
                <a:latin typeface="Lucida Sans" panose="020B0602030504020204" pitchFamily="34" charset="0"/>
              </a:rPr>
              <a:t>n (</a:t>
            </a:r>
            <a:r>
              <a:rPr lang="en-US" sz="2800" dirty="0" err="1">
                <a:latin typeface="Lucida Sans" panose="020B0602030504020204" pitchFamily="34" charset="0"/>
              </a:rPr>
              <a:t>Jumlah</a:t>
            </a:r>
            <a:r>
              <a:rPr lang="en-US" sz="2800" dirty="0">
                <a:latin typeface="Lucida Sans" panose="020B0602030504020204" pitchFamily="34" charset="0"/>
              </a:rPr>
              <a:t> total data/</a:t>
            </a:r>
            <a:r>
              <a:rPr lang="en-US" sz="2800" dirty="0" err="1">
                <a:latin typeface="Lucida Sans" panose="020B0602030504020204" pitchFamily="34" charset="0"/>
              </a:rPr>
              <a:t>responden</a:t>
            </a:r>
            <a:r>
              <a:rPr lang="en-US" sz="2800" dirty="0">
                <a:latin typeface="Lucida Sans" panose="020B0602030504020204" pitchFamily="34" charset="0"/>
              </a:rPr>
              <a:t>)</a:t>
            </a:r>
          </a:p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r>
              <a:rPr lang="en-US" sz="2800" dirty="0">
                <a:latin typeface="Lucida Sans" panose="020B0602030504020204" pitchFamily="34" charset="0"/>
              </a:rPr>
              <a:t>100% (</a:t>
            </a:r>
            <a:r>
              <a:rPr lang="en-US" sz="2800" dirty="0" err="1">
                <a:latin typeface="Lucida Sans" panose="020B0602030504020204" pitchFamily="34" charset="0"/>
              </a:rPr>
              <a:t>Konstanta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untuk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mengubah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hasil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menjadi</a:t>
            </a:r>
            <a:r>
              <a:rPr lang="en-US" sz="2800" dirty="0"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latin typeface="Lucida Sans" panose="020B0602030504020204" pitchFamily="34" charset="0"/>
              </a:rPr>
              <a:t>persen</a:t>
            </a:r>
            <a:r>
              <a:rPr lang="en-US" sz="2800" dirty="0">
                <a:latin typeface="Lucida Sans" panose="020B0602030504020204" pitchFamily="34" charset="0"/>
              </a:rPr>
              <a:t>)</a:t>
            </a:r>
          </a:p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br>
              <a:rPr lang="en-US" sz="2800" dirty="0">
                <a:latin typeface="Lucida Sans" panose="020B0602030504020204" pitchFamily="34" charset="0"/>
              </a:rPr>
            </a:br>
            <a:endParaRPr lang="en-US" sz="2800" dirty="0">
              <a:latin typeface="Lucida Sans" panose="020B0602030504020204" pitchFamily="34" charset="0"/>
              <a:cs typeface="Lucida Sans Unicode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8297EFA-F31F-AC30-CA6C-3EF12829D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5034" y="1468755"/>
            <a:ext cx="7217928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5400" spc="-450" dirty="0">
                <a:solidFill>
                  <a:schemeClr val="tx2"/>
                </a:solidFill>
              </a:rPr>
              <a:t>METODE</a:t>
            </a:r>
            <a:r>
              <a:rPr sz="5400" spc="-505" dirty="0">
                <a:solidFill>
                  <a:schemeClr val="tx2"/>
                </a:solidFill>
              </a:rPr>
              <a:t> </a:t>
            </a:r>
            <a:r>
              <a:rPr sz="5400" spc="-500" dirty="0">
                <a:solidFill>
                  <a:schemeClr val="tx2"/>
                </a:solidFill>
              </a:rPr>
              <a:t>PENELITIAN</a:t>
            </a:r>
            <a:endParaRPr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95" y="11"/>
            <a:ext cx="18094325" cy="10287450"/>
            <a:chOff x="194195" y="11"/>
            <a:chExt cx="18094325" cy="10287450"/>
          </a:xfrm>
        </p:grpSpPr>
        <p:sp>
          <p:nvSpPr>
            <p:cNvPr id="3" name="object 3"/>
            <p:cNvSpPr/>
            <p:nvPr/>
          </p:nvSpPr>
          <p:spPr>
            <a:xfrm>
              <a:off x="1012405" y="1815222"/>
              <a:ext cx="15266035" cy="7290678"/>
            </a:xfrm>
            <a:custGeom>
              <a:avLst/>
              <a:gdLst/>
              <a:ahLst/>
              <a:cxnLst/>
              <a:rect l="l" t="t" r="r" b="b"/>
              <a:pathLst>
                <a:path w="15266035" h="7197725">
                  <a:moveTo>
                    <a:pt x="14321831" y="7197190"/>
                  </a:moveTo>
                  <a:lnTo>
                    <a:pt x="952500" y="7197190"/>
                  </a:lnTo>
                  <a:lnTo>
                    <a:pt x="904960" y="7196025"/>
                  </a:lnTo>
                  <a:lnTo>
                    <a:pt x="858024" y="7192564"/>
                  </a:lnTo>
                  <a:lnTo>
                    <a:pt x="811746" y="7186863"/>
                  </a:lnTo>
                  <a:lnTo>
                    <a:pt x="766181" y="7178976"/>
                  </a:lnTo>
                  <a:lnTo>
                    <a:pt x="721382" y="7168958"/>
                  </a:lnTo>
                  <a:lnTo>
                    <a:pt x="677405" y="7156863"/>
                  </a:lnTo>
                  <a:lnTo>
                    <a:pt x="634304" y="7142745"/>
                  </a:lnTo>
                  <a:lnTo>
                    <a:pt x="592134" y="7126661"/>
                  </a:lnTo>
                  <a:lnTo>
                    <a:pt x="550950" y="7108663"/>
                  </a:lnTo>
                  <a:lnTo>
                    <a:pt x="510805" y="7088806"/>
                  </a:lnTo>
                  <a:lnTo>
                    <a:pt x="471755" y="7067146"/>
                  </a:lnTo>
                  <a:lnTo>
                    <a:pt x="433853" y="7043737"/>
                  </a:lnTo>
                  <a:lnTo>
                    <a:pt x="397156" y="7018633"/>
                  </a:lnTo>
                  <a:lnTo>
                    <a:pt x="361716" y="6991888"/>
                  </a:lnTo>
                  <a:lnTo>
                    <a:pt x="327590" y="6963558"/>
                  </a:lnTo>
                  <a:lnTo>
                    <a:pt x="294830" y="6933697"/>
                  </a:lnTo>
                  <a:lnTo>
                    <a:pt x="263493" y="6902360"/>
                  </a:lnTo>
                  <a:lnTo>
                    <a:pt x="233632" y="6869600"/>
                  </a:lnTo>
                  <a:lnTo>
                    <a:pt x="205302" y="6835474"/>
                  </a:lnTo>
                  <a:lnTo>
                    <a:pt x="178557" y="6800034"/>
                  </a:lnTo>
                  <a:lnTo>
                    <a:pt x="153453" y="6763337"/>
                  </a:lnTo>
                  <a:lnTo>
                    <a:pt x="130044" y="6725435"/>
                  </a:lnTo>
                  <a:lnTo>
                    <a:pt x="108384" y="6686385"/>
                  </a:lnTo>
                  <a:lnTo>
                    <a:pt x="88527" y="6646240"/>
                  </a:lnTo>
                  <a:lnTo>
                    <a:pt x="70529" y="6605056"/>
                  </a:lnTo>
                  <a:lnTo>
                    <a:pt x="54445" y="6562886"/>
                  </a:lnTo>
                  <a:lnTo>
                    <a:pt x="40327" y="6519785"/>
                  </a:lnTo>
                  <a:lnTo>
                    <a:pt x="28232" y="6475808"/>
                  </a:lnTo>
                  <a:lnTo>
                    <a:pt x="18214" y="6431010"/>
                  </a:lnTo>
                  <a:lnTo>
                    <a:pt x="10327" y="6385444"/>
                  </a:lnTo>
                  <a:lnTo>
                    <a:pt x="4626" y="6339166"/>
                  </a:lnTo>
                  <a:lnTo>
                    <a:pt x="1165" y="6292230"/>
                  </a:lnTo>
                  <a:lnTo>
                    <a:pt x="0" y="6244690"/>
                  </a:lnTo>
                  <a:lnTo>
                    <a:pt x="0" y="952499"/>
                  </a:lnTo>
                  <a:lnTo>
                    <a:pt x="1165" y="904960"/>
                  </a:lnTo>
                  <a:lnTo>
                    <a:pt x="4626" y="858024"/>
                  </a:lnTo>
                  <a:lnTo>
                    <a:pt x="10327" y="811746"/>
                  </a:lnTo>
                  <a:lnTo>
                    <a:pt x="18214" y="766180"/>
                  </a:lnTo>
                  <a:lnTo>
                    <a:pt x="28232" y="721382"/>
                  </a:lnTo>
                  <a:lnTo>
                    <a:pt x="40327" y="677405"/>
                  </a:lnTo>
                  <a:lnTo>
                    <a:pt x="54445" y="634304"/>
                  </a:lnTo>
                  <a:lnTo>
                    <a:pt x="70529" y="592134"/>
                  </a:lnTo>
                  <a:lnTo>
                    <a:pt x="88527" y="550950"/>
                  </a:lnTo>
                  <a:lnTo>
                    <a:pt x="108384" y="510805"/>
                  </a:lnTo>
                  <a:lnTo>
                    <a:pt x="130044" y="471755"/>
                  </a:lnTo>
                  <a:lnTo>
                    <a:pt x="153453" y="433853"/>
                  </a:lnTo>
                  <a:lnTo>
                    <a:pt x="178557" y="397156"/>
                  </a:lnTo>
                  <a:lnTo>
                    <a:pt x="205302" y="361716"/>
                  </a:lnTo>
                  <a:lnTo>
                    <a:pt x="233632" y="327590"/>
                  </a:lnTo>
                  <a:lnTo>
                    <a:pt x="263493" y="294830"/>
                  </a:lnTo>
                  <a:lnTo>
                    <a:pt x="294830" y="263493"/>
                  </a:lnTo>
                  <a:lnTo>
                    <a:pt x="327590" y="233632"/>
                  </a:lnTo>
                  <a:lnTo>
                    <a:pt x="361716" y="205302"/>
                  </a:lnTo>
                  <a:lnTo>
                    <a:pt x="397156" y="178557"/>
                  </a:lnTo>
                  <a:lnTo>
                    <a:pt x="433853" y="153453"/>
                  </a:lnTo>
                  <a:lnTo>
                    <a:pt x="471755" y="130044"/>
                  </a:lnTo>
                  <a:lnTo>
                    <a:pt x="510805" y="108384"/>
                  </a:lnTo>
                  <a:lnTo>
                    <a:pt x="550950" y="88527"/>
                  </a:lnTo>
                  <a:lnTo>
                    <a:pt x="592134" y="70529"/>
                  </a:lnTo>
                  <a:lnTo>
                    <a:pt x="634304" y="54445"/>
                  </a:lnTo>
                  <a:lnTo>
                    <a:pt x="677405" y="40327"/>
                  </a:lnTo>
                  <a:lnTo>
                    <a:pt x="721382" y="28232"/>
                  </a:lnTo>
                  <a:lnTo>
                    <a:pt x="766181" y="18214"/>
                  </a:lnTo>
                  <a:lnTo>
                    <a:pt x="811746" y="10327"/>
                  </a:lnTo>
                  <a:lnTo>
                    <a:pt x="858024" y="4626"/>
                  </a:lnTo>
                  <a:lnTo>
                    <a:pt x="904960" y="1165"/>
                  </a:lnTo>
                  <a:lnTo>
                    <a:pt x="952500" y="0"/>
                  </a:lnTo>
                  <a:lnTo>
                    <a:pt x="14321831" y="0"/>
                  </a:lnTo>
                  <a:lnTo>
                    <a:pt x="14369370" y="1165"/>
                  </a:lnTo>
                  <a:lnTo>
                    <a:pt x="14416306" y="4626"/>
                  </a:lnTo>
                  <a:lnTo>
                    <a:pt x="14462584" y="10327"/>
                  </a:lnTo>
                  <a:lnTo>
                    <a:pt x="14508150" y="18214"/>
                  </a:lnTo>
                  <a:lnTo>
                    <a:pt x="14552948" y="28232"/>
                  </a:lnTo>
                  <a:lnTo>
                    <a:pt x="14596925" y="40327"/>
                  </a:lnTo>
                  <a:lnTo>
                    <a:pt x="14640026" y="54445"/>
                  </a:lnTo>
                  <a:lnTo>
                    <a:pt x="14682196" y="70529"/>
                  </a:lnTo>
                  <a:lnTo>
                    <a:pt x="14723380" y="88527"/>
                  </a:lnTo>
                  <a:lnTo>
                    <a:pt x="14763525" y="108384"/>
                  </a:lnTo>
                  <a:lnTo>
                    <a:pt x="14802575" y="130044"/>
                  </a:lnTo>
                  <a:lnTo>
                    <a:pt x="14840477" y="153453"/>
                  </a:lnTo>
                  <a:lnTo>
                    <a:pt x="14877174" y="178557"/>
                  </a:lnTo>
                  <a:lnTo>
                    <a:pt x="14912614" y="205302"/>
                  </a:lnTo>
                  <a:lnTo>
                    <a:pt x="14946740" y="233632"/>
                  </a:lnTo>
                  <a:lnTo>
                    <a:pt x="14979500" y="263493"/>
                  </a:lnTo>
                  <a:lnTo>
                    <a:pt x="15010837" y="294830"/>
                  </a:lnTo>
                  <a:lnTo>
                    <a:pt x="15040698" y="327590"/>
                  </a:lnTo>
                  <a:lnTo>
                    <a:pt x="15069028" y="361716"/>
                  </a:lnTo>
                  <a:lnTo>
                    <a:pt x="15095773" y="397156"/>
                  </a:lnTo>
                  <a:lnTo>
                    <a:pt x="15120877" y="433853"/>
                  </a:lnTo>
                  <a:lnTo>
                    <a:pt x="15144286" y="471755"/>
                  </a:lnTo>
                  <a:lnTo>
                    <a:pt x="15165947" y="510805"/>
                  </a:lnTo>
                  <a:lnTo>
                    <a:pt x="15185803" y="550950"/>
                  </a:lnTo>
                  <a:lnTo>
                    <a:pt x="15203801" y="592134"/>
                  </a:lnTo>
                  <a:lnTo>
                    <a:pt x="15219885" y="634304"/>
                  </a:lnTo>
                  <a:lnTo>
                    <a:pt x="15234003" y="677405"/>
                  </a:lnTo>
                  <a:lnTo>
                    <a:pt x="15246098" y="721382"/>
                  </a:lnTo>
                  <a:lnTo>
                    <a:pt x="15256116" y="766180"/>
                  </a:lnTo>
                  <a:lnTo>
                    <a:pt x="15264003" y="811746"/>
                  </a:lnTo>
                  <a:lnTo>
                    <a:pt x="15265915" y="827269"/>
                  </a:lnTo>
                  <a:lnTo>
                    <a:pt x="15265915" y="6369921"/>
                  </a:lnTo>
                  <a:lnTo>
                    <a:pt x="15256116" y="6431010"/>
                  </a:lnTo>
                  <a:lnTo>
                    <a:pt x="15246098" y="6475808"/>
                  </a:lnTo>
                  <a:lnTo>
                    <a:pt x="15234003" y="6519785"/>
                  </a:lnTo>
                  <a:lnTo>
                    <a:pt x="15219885" y="6562886"/>
                  </a:lnTo>
                  <a:lnTo>
                    <a:pt x="15203801" y="6605056"/>
                  </a:lnTo>
                  <a:lnTo>
                    <a:pt x="15185803" y="6646240"/>
                  </a:lnTo>
                  <a:lnTo>
                    <a:pt x="15165947" y="6686385"/>
                  </a:lnTo>
                  <a:lnTo>
                    <a:pt x="15144286" y="6725435"/>
                  </a:lnTo>
                  <a:lnTo>
                    <a:pt x="15120877" y="6763337"/>
                  </a:lnTo>
                  <a:lnTo>
                    <a:pt x="15095773" y="6800034"/>
                  </a:lnTo>
                  <a:lnTo>
                    <a:pt x="15069028" y="6835474"/>
                  </a:lnTo>
                  <a:lnTo>
                    <a:pt x="15040698" y="6869600"/>
                  </a:lnTo>
                  <a:lnTo>
                    <a:pt x="15010837" y="6902360"/>
                  </a:lnTo>
                  <a:lnTo>
                    <a:pt x="14979500" y="6933697"/>
                  </a:lnTo>
                  <a:lnTo>
                    <a:pt x="14946740" y="6963558"/>
                  </a:lnTo>
                  <a:lnTo>
                    <a:pt x="14912614" y="6991888"/>
                  </a:lnTo>
                  <a:lnTo>
                    <a:pt x="14877174" y="7018633"/>
                  </a:lnTo>
                  <a:lnTo>
                    <a:pt x="14840477" y="7043737"/>
                  </a:lnTo>
                  <a:lnTo>
                    <a:pt x="14802575" y="7067146"/>
                  </a:lnTo>
                  <a:lnTo>
                    <a:pt x="14763525" y="7088806"/>
                  </a:lnTo>
                  <a:lnTo>
                    <a:pt x="14723380" y="7108663"/>
                  </a:lnTo>
                  <a:lnTo>
                    <a:pt x="14682196" y="7126661"/>
                  </a:lnTo>
                  <a:lnTo>
                    <a:pt x="14640026" y="7142745"/>
                  </a:lnTo>
                  <a:lnTo>
                    <a:pt x="14596925" y="7156863"/>
                  </a:lnTo>
                  <a:lnTo>
                    <a:pt x="14552948" y="7168958"/>
                  </a:lnTo>
                  <a:lnTo>
                    <a:pt x="14508150" y="7178976"/>
                  </a:lnTo>
                  <a:lnTo>
                    <a:pt x="14462584" y="7186863"/>
                  </a:lnTo>
                  <a:lnTo>
                    <a:pt x="14416306" y="7192564"/>
                  </a:lnTo>
                  <a:lnTo>
                    <a:pt x="14369370" y="7196025"/>
                  </a:lnTo>
                  <a:lnTo>
                    <a:pt x="14321831" y="7197190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80216" y="7593156"/>
              <a:ext cx="2708275" cy="2694305"/>
            </a:xfrm>
            <a:custGeom>
              <a:avLst/>
              <a:gdLst/>
              <a:ahLst/>
              <a:cxnLst/>
              <a:rect l="l" t="t" r="r" b="b"/>
              <a:pathLst>
                <a:path w="2708275" h="2694304">
                  <a:moveTo>
                    <a:pt x="2707782" y="2693842"/>
                  </a:moveTo>
                  <a:lnTo>
                    <a:pt x="759978" y="2693842"/>
                  </a:lnTo>
                  <a:lnTo>
                    <a:pt x="127233" y="1595177"/>
                  </a:lnTo>
                  <a:lnTo>
                    <a:pt x="104518" y="1553399"/>
                  </a:lnTo>
                  <a:lnTo>
                    <a:pt x="84093" y="1510999"/>
                  </a:lnTo>
                  <a:lnTo>
                    <a:pt x="65937" y="1468051"/>
                  </a:lnTo>
                  <a:lnTo>
                    <a:pt x="50031" y="1424629"/>
                  </a:lnTo>
                  <a:lnTo>
                    <a:pt x="36355" y="1380809"/>
                  </a:lnTo>
                  <a:lnTo>
                    <a:pt x="24889" y="1336664"/>
                  </a:lnTo>
                  <a:lnTo>
                    <a:pt x="15612" y="1292269"/>
                  </a:lnTo>
                  <a:lnTo>
                    <a:pt x="8505" y="1247699"/>
                  </a:lnTo>
                  <a:lnTo>
                    <a:pt x="3547" y="1203027"/>
                  </a:lnTo>
                  <a:lnTo>
                    <a:pt x="718" y="1158330"/>
                  </a:lnTo>
                  <a:lnTo>
                    <a:pt x="0" y="1113680"/>
                  </a:lnTo>
                  <a:lnTo>
                    <a:pt x="1370" y="1069154"/>
                  </a:lnTo>
                  <a:lnTo>
                    <a:pt x="4810" y="1024824"/>
                  </a:lnTo>
                  <a:lnTo>
                    <a:pt x="10298" y="980766"/>
                  </a:lnTo>
                  <a:lnTo>
                    <a:pt x="17816" y="937055"/>
                  </a:lnTo>
                  <a:lnTo>
                    <a:pt x="27344" y="893764"/>
                  </a:lnTo>
                  <a:lnTo>
                    <a:pt x="38860" y="850969"/>
                  </a:lnTo>
                  <a:lnTo>
                    <a:pt x="52345" y="808743"/>
                  </a:lnTo>
                  <a:lnTo>
                    <a:pt x="67779" y="767162"/>
                  </a:lnTo>
                  <a:lnTo>
                    <a:pt x="85142" y="726299"/>
                  </a:lnTo>
                  <a:lnTo>
                    <a:pt x="104414" y="686230"/>
                  </a:lnTo>
                  <a:lnTo>
                    <a:pt x="125575" y="647029"/>
                  </a:lnTo>
                  <a:lnTo>
                    <a:pt x="148604" y="608770"/>
                  </a:lnTo>
                  <a:lnTo>
                    <a:pt x="173483" y="571529"/>
                  </a:lnTo>
                  <a:lnTo>
                    <a:pt x="200189" y="535378"/>
                  </a:lnTo>
                  <a:lnTo>
                    <a:pt x="228705" y="500394"/>
                  </a:lnTo>
                  <a:lnTo>
                    <a:pt x="259009" y="466651"/>
                  </a:lnTo>
                  <a:lnTo>
                    <a:pt x="291081" y="434222"/>
                  </a:lnTo>
                  <a:lnTo>
                    <a:pt x="324902" y="403183"/>
                  </a:lnTo>
                  <a:lnTo>
                    <a:pt x="360451" y="373608"/>
                  </a:lnTo>
                  <a:lnTo>
                    <a:pt x="397708" y="345571"/>
                  </a:lnTo>
                  <a:lnTo>
                    <a:pt x="436654" y="319148"/>
                  </a:lnTo>
                  <a:lnTo>
                    <a:pt x="477268" y="294412"/>
                  </a:lnTo>
                  <a:lnTo>
                    <a:pt x="767548" y="127234"/>
                  </a:lnTo>
                  <a:lnTo>
                    <a:pt x="809326" y="104519"/>
                  </a:lnTo>
                  <a:lnTo>
                    <a:pt x="851726" y="84093"/>
                  </a:lnTo>
                  <a:lnTo>
                    <a:pt x="894674" y="65937"/>
                  </a:lnTo>
                  <a:lnTo>
                    <a:pt x="938096" y="50032"/>
                  </a:lnTo>
                  <a:lnTo>
                    <a:pt x="981916" y="36355"/>
                  </a:lnTo>
                  <a:lnTo>
                    <a:pt x="1026061" y="24889"/>
                  </a:lnTo>
                  <a:lnTo>
                    <a:pt x="1070456" y="15612"/>
                  </a:lnTo>
                  <a:lnTo>
                    <a:pt x="1115027" y="8505"/>
                  </a:lnTo>
                  <a:lnTo>
                    <a:pt x="1159698" y="3547"/>
                  </a:lnTo>
                  <a:lnTo>
                    <a:pt x="1204395" y="718"/>
                  </a:lnTo>
                  <a:lnTo>
                    <a:pt x="1249045" y="0"/>
                  </a:lnTo>
                  <a:lnTo>
                    <a:pt x="1293572" y="1370"/>
                  </a:lnTo>
                  <a:lnTo>
                    <a:pt x="1337901" y="4809"/>
                  </a:lnTo>
                  <a:lnTo>
                    <a:pt x="1381959" y="10298"/>
                  </a:lnTo>
                  <a:lnTo>
                    <a:pt x="1425670" y="17816"/>
                  </a:lnTo>
                  <a:lnTo>
                    <a:pt x="1468961" y="27344"/>
                  </a:lnTo>
                  <a:lnTo>
                    <a:pt x="1511757" y="38860"/>
                  </a:lnTo>
                  <a:lnTo>
                    <a:pt x="1553982" y="52345"/>
                  </a:lnTo>
                  <a:lnTo>
                    <a:pt x="1595564" y="67779"/>
                  </a:lnTo>
                  <a:lnTo>
                    <a:pt x="1636426" y="85142"/>
                  </a:lnTo>
                  <a:lnTo>
                    <a:pt x="1676688" y="104519"/>
                  </a:lnTo>
                  <a:lnTo>
                    <a:pt x="1715696" y="125575"/>
                  </a:lnTo>
                  <a:lnTo>
                    <a:pt x="1753955" y="148605"/>
                  </a:lnTo>
                  <a:lnTo>
                    <a:pt x="1791197" y="173483"/>
                  </a:lnTo>
                  <a:lnTo>
                    <a:pt x="1827347" y="200190"/>
                  </a:lnTo>
                  <a:lnTo>
                    <a:pt x="1862331" y="228705"/>
                  </a:lnTo>
                  <a:lnTo>
                    <a:pt x="1896075" y="259009"/>
                  </a:lnTo>
                  <a:lnTo>
                    <a:pt x="1928504" y="291081"/>
                  </a:lnTo>
                  <a:lnTo>
                    <a:pt x="1959543" y="324902"/>
                  </a:lnTo>
                  <a:lnTo>
                    <a:pt x="1989118" y="360451"/>
                  </a:lnTo>
                  <a:lnTo>
                    <a:pt x="2017155" y="397709"/>
                  </a:lnTo>
                  <a:lnTo>
                    <a:pt x="2043578" y="436655"/>
                  </a:lnTo>
                  <a:lnTo>
                    <a:pt x="2068313" y="477269"/>
                  </a:lnTo>
                  <a:lnTo>
                    <a:pt x="2707782" y="1587610"/>
                  </a:lnTo>
                  <a:lnTo>
                    <a:pt x="2707782" y="2693842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195" y="11"/>
              <a:ext cx="18094325" cy="10287000"/>
            </a:xfrm>
            <a:custGeom>
              <a:avLst/>
              <a:gdLst/>
              <a:ahLst/>
              <a:cxnLst/>
              <a:rect l="l" t="t" r="r" b="b"/>
              <a:pathLst>
                <a:path w="18094325" h="10287000">
                  <a:moveTo>
                    <a:pt x="1589316" y="10286987"/>
                  </a:moveTo>
                  <a:lnTo>
                    <a:pt x="1563535" y="10223424"/>
                  </a:lnTo>
                  <a:lnTo>
                    <a:pt x="1098588" y="9262516"/>
                  </a:lnTo>
                  <a:lnTo>
                    <a:pt x="1076198" y="9220670"/>
                  </a:lnTo>
                  <a:lnTo>
                    <a:pt x="1050925" y="9181401"/>
                  </a:lnTo>
                  <a:lnTo>
                    <a:pt x="1022934" y="9144762"/>
                  </a:lnTo>
                  <a:lnTo>
                    <a:pt x="992454" y="9110853"/>
                  </a:lnTo>
                  <a:lnTo>
                    <a:pt x="959650" y="9079725"/>
                  </a:lnTo>
                  <a:lnTo>
                    <a:pt x="924750" y="9051442"/>
                  </a:lnTo>
                  <a:lnTo>
                    <a:pt x="887945" y="9026093"/>
                  </a:lnTo>
                  <a:lnTo>
                    <a:pt x="849426" y="9003728"/>
                  </a:lnTo>
                  <a:lnTo>
                    <a:pt x="809409" y="8984424"/>
                  </a:lnTo>
                  <a:lnTo>
                    <a:pt x="768070" y="8968257"/>
                  </a:lnTo>
                  <a:lnTo>
                    <a:pt x="725614" y="8955278"/>
                  </a:lnTo>
                  <a:lnTo>
                    <a:pt x="682244" y="8945575"/>
                  </a:lnTo>
                  <a:lnTo>
                    <a:pt x="638175" y="8939212"/>
                  </a:lnTo>
                  <a:lnTo>
                    <a:pt x="593572" y="8936253"/>
                  </a:lnTo>
                  <a:lnTo>
                    <a:pt x="548652" y="8936761"/>
                  </a:lnTo>
                  <a:lnTo>
                    <a:pt x="503618" y="8940825"/>
                  </a:lnTo>
                  <a:lnTo>
                    <a:pt x="458673" y="8948496"/>
                  </a:lnTo>
                  <a:lnTo>
                    <a:pt x="413994" y="8959850"/>
                  </a:lnTo>
                  <a:lnTo>
                    <a:pt x="369798" y="8974963"/>
                  </a:lnTo>
                  <a:lnTo>
                    <a:pt x="326275" y="8993886"/>
                  </a:lnTo>
                  <a:lnTo>
                    <a:pt x="284429" y="9016276"/>
                  </a:lnTo>
                  <a:lnTo>
                    <a:pt x="245148" y="9041549"/>
                  </a:lnTo>
                  <a:lnTo>
                    <a:pt x="208521" y="9069540"/>
                  </a:lnTo>
                  <a:lnTo>
                    <a:pt x="174612" y="9100020"/>
                  </a:lnTo>
                  <a:lnTo>
                    <a:pt x="143471" y="9132824"/>
                  </a:lnTo>
                  <a:lnTo>
                    <a:pt x="115201" y="9167724"/>
                  </a:lnTo>
                  <a:lnTo>
                    <a:pt x="89852" y="9204528"/>
                  </a:lnTo>
                  <a:lnTo>
                    <a:pt x="67487" y="9243047"/>
                  </a:lnTo>
                  <a:lnTo>
                    <a:pt x="48183" y="9283065"/>
                  </a:lnTo>
                  <a:lnTo>
                    <a:pt x="32016" y="9324403"/>
                  </a:lnTo>
                  <a:lnTo>
                    <a:pt x="19037" y="9366860"/>
                  </a:lnTo>
                  <a:lnTo>
                    <a:pt x="9334" y="9410230"/>
                  </a:lnTo>
                  <a:lnTo>
                    <a:pt x="2971" y="9454312"/>
                  </a:lnTo>
                  <a:lnTo>
                    <a:pt x="0" y="9498901"/>
                  </a:lnTo>
                  <a:lnTo>
                    <a:pt x="520" y="9543821"/>
                  </a:lnTo>
                  <a:lnTo>
                    <a:pt x="4584" y="9588856"/>
                  </a:lnTo>
                  <a:lnTo>
                    <a:pt x="12255" y="9633801"/>
                  </a:lnTo>
                  <a:lnTo>
                    <a:pt x="23609" y="9678479"/>
                  </a:lnTo>
                  <a:lnTo>
                    <a:pt x="38709" y="9722675"/>
                  </a:lnTo>
                  <a:lnTo>
                    <a:pt x="57645" y="9766198"/>
                  </a:lnTo>
                  <a:lnTo>
                    <a:pt x="309638" y="10286987"/>
                  </a:lnTo>
                  <a:lnTo>
                    <a:pt x="1589316" y="10286987"/>
                  </a:lnTo>
                  <a:close/>
                </a:path>
                <a:path w="18094325" h="10287000">
                  <a:moveTo>
                    <a:pt x="10389222" y="495871"/>
                  </a:moveTo>
                  <a:lnTo>
                    <a:pt x="10388714" y="450951"/>
                  </a:lnTo>
                  <a:lnTo>
                    <a:pt x="10384650" y="405917"/>
                  </a:lnTo>
                  <a:lnTo>
                    <a:pt x="10376979" y="360959"/>
                  </a:lnTo>
                  <a:lnTo>
                    <a:pt x="10365626" y="316293"/>
                  </a:lnTo>
                  <a:lnTo>
                    <a:pt x="10350513" y="272097"/>
                  </a:lnTo>
                  <a:lnTo>
                    <a:pt x="10331590" y="228574"/>
                  </a:lnTo>
                  <a:lnTo>
                    <a:pt x="10220985" y="0"/>
                  </a:lnTo>
                  <a:lnTo>
                    <a:pt x="8936342" y="0"/>
                  </a:lnTo>
                  <a:lnTo>
                    <a:pt x="9290647" y="732243"/>
                  </a:lnTo>
                  <a:lnTo>
                    <a:pt x="9313024" y="774103"/>
                  </a:lnTo>
                  <a:lnTo>
                    <a:pt x="9338310" y="813371"/>
                  </a:lnTo>
                  <a:lnTo>
                    <a:pt x="9366301" y="849998"/>
                  </a:lnTo>
                  <a:lnTo>
                    <a:pt x="9396781" y="883920"/>
                  </a:lnTo>
                  <a:lnTo>
                    <a:pt x="9429572" y="915047"/>
                  </a:lnTo>
                  <a:lnTo>
                    <a:pt x="9464472" y="943317"/>
                  </a:lnTo>
                  <a:lnTo>
                    <a:pt x="9501289" y="968679"/>
                  </a:lnTo>
                  <a:lnTo>
                    <a:pt x="9539808" y="991031"/>
                  </a:lnTo>
                  <a:lnTo>
                    <a:pt x="9579826" y="1010335"/>
                  </a:lnTo>
                  <a:lnTo>
                    <a:pt x="9621164" y="1026515"/>
                  </a:lnTo>
                  <a:lnTo>
                    <a:pt x="9663620" y="1039482"/>
                  </a:lnTo>
                  <a:lnTo>
                    <a:pt x="9706978" y="1049185"/>
                  </a:lnTo>
                  <a:lnTo>
                    <a:pt x="9751060" y="1055560"/>
                  </a:lnTo>
                  <a:lnTo>
                    <a:pt x="9795662" y="1058519"/>
                  </a:lnTo>
                  <a:lnTo>
                    <a:pt x="9840570" y="1057998"/>
                  </a:lnTo>
                  <a:lnTo>
                    <a:pt x="9885604" y="1053947"/>
                  </a:lnTo>
                  <a:lnTo>
                    <a:pt x="9930562" y="1046276"/>
                  </a:lnTo>
                  <a:lnTo>
                    <a:pt x="9975240" y="1034910"/>
                  </a:lnTo>
                  <a:lnTo>
                    <a:pt x="10019436" y="1019810"/>
                  </a:lnTo>
                  <a:lnTo>
                    <a:pt x="10094125" y="984211"/>
                  </a:lnTo>
                  <a:lnTo>
                    <a:pt x="10144087" y="953211"/>
                  </a:lnTo>
                  <a:lnTo>
                    <a:pt x="10180714" y="925233"/>
                  </a:lnTo>
                  <a:lnTo>
                    <a:pt x="10214623" y="894740"/>
                  </a:lnTo>
                  <a:lnTo>
                    <a:pt x="10245750" y="861949"/>
                  </a:lnTo>
                  <a:lnTo>
                    <a:pt x="10274033" y="827049"/>
                  </a:lnTo>
                  <a:lnTo>
                    <a:pt x="10299382" y="790244"/>
                  </a:lnTo>
                  <a:lnTo>
                    <a:pt x="10321747" y="751725"/>
                  </a:lnTo>
                  <a:lnTo>
                    <a:pt x="10341051" y="711695"/>
                  </a:lnTo>
                  <a:lnTo>
                    <a:pt x="10357218" y="670356"/>
                  </a:lnTo>
                  <a:lnTo>
                    <a:pt x="10370198" y="627913"/>
                  </a:lnTo>
                  <a:lnTo>
                    <a:pt x="10379900" y="584542"/>
                  </a:lnTo>
                  <a:lnTo>
                    <a:pt x="10386263" y="540461"/>
                  </a:lnTo>
                  <a:lnTo>
                    <a:pt x="10389222" y="495871"/>
                  </a:lnTo>
                  <a:close/>
                </a:path>
                <a:path w="18094325" h="10287000">
                  <a:moveTo>
                    <a:pt x="18093792" y="272935"/>
                  </a:moveTo>
                  <a:lnTo>
                    <a:pt x="18085918" y="221361"/>
                  </a:lnTo>
                  <a:lnTo>
                    <a:pt x="18076634" y="176974"/>
                  </a:lnTo>
                  <a:lnTo>
                    <a:pt x="18065166" y="132829"/>
                  </a:lnTo>
                  <a:lnTo>
                    <a:pt x="18051488" y="89001"/>
                  </a:lnTo>
                  <a:lnTo>
                    <a:pt x="18035588" y="45580"/>
                  </a:lnTo>
                  <a:lnTo>
                    <a:pt x="18017427" y="2628"/>
                  </a:lnTo>
                  <a:lnTo>
                    <a:pt x="18016157" y="0"/>
                  </a:lnTo>
                  <a:lnTo>
                    <a:pt x="15436342" y="0"/>
                  </a:lnTo>
                  <a:lnTo>
                    <a:pt x="16033217" y="1036358"/>
                  </a:lnTo>
                  <a:lnTo>
                    <a:pt x="16057944" y="1076972"/>
                  </a:lnTo>
                  <a:lnTo>
                    <a:pt x="16084372" y="1115923"/>
                  </a:lnTo>
                  <a:lnTo>
                    <a:pt x="16112414" y="1153185"/>
                  </a:lnTo>
                  <a:lnTo>
                    <a:pt x="16141980" y="1188732"/>
                  </a:lnTo>
                  <a:lnTo>
                    <a:pt x="16173018" y="1222552"/>
                  </a:lnTo>
                  <a:lnTo>
                    <a:pt x="16205454" y="1254620"/>
                  </a:lnTo>
                  <a:lnTo>
                    <a:pt x="16239198" y="1284922"/>
                  </a:lnTo>
                  <a:lnTo>
                    <a:pt x="16274174" y="1313446"/>
                  </a:lnTo>
                  <a:lnTo>
                    <a:pt x="16310331" y="1340154"/>
                  </a:lnTo>
                  <a:lnTo>
                    <a:pt x="16347567" y="1365021"/>
                  </a:lnTo>
                  <a:lnTo>
                    <a:pt x="16385832" y="1388059"/>
                  </a:lnTo>
                  <a:lnTo>
                    <a:pt x="16425025" y="1409217"/>
                  </a:lnTo>
                  <a:lnTo>
                    <a:pt x="16465106" y="1428496"/>
                  </a:lnTo>
                  <a:lnTo>
                    <a:pt x="16505962" y="1445856"/>
                  </a:lnTo>
                  <a:lnTo>
                    <a:pt x="16547541" y="1461287"/>
                  </a:lnTo>
                  <a:lnTo>
                    <a:pt x="16589769" y="1474774"/>
                  </a:lnTo>
                  <a:lnTo>
                    <a:pt x="16632568" y="1486293"/>
                  </a:lnTo>
                  <a:lnTo>
                    <a:pt x="16675850" y="1495818"/>
                  </a:lnTo>
                  <a:lnTo>
                    <a:pt x="16719563" y="1503337"/>
                  </a:lnTo>
                  <a:lnTo>
                    <a:pt x="16763619" y="1508823"/>
                  </a:lnTo>
                  <a:lnTo>
                    <a:pt x="16807955" y="1512265"/>
                  </a:lnTo>
                  <a:lnTo>
                    <a:pt x="16852481" y="1513636"/>
                  </a:lnTo>
                  <a:lnTo>
                    <a:pt x="16897134" y="1512912"/>
                  </a:lnTo>
                  <a:lnTo>
                    <a:pt x="16941826" y="1510080"/>
                  </a:lnTo>
                  <a:lnTo>
                    <a:pt x="16986504" y="1505127"/>
                  </a:lnTo>
                  <a:lnTo>
                    <a:pt x="17031069" y="1498015"/>
                  </a:lnTo>
                  <a:lnTo>
                    <a:pt x="17075468" y="1488744"/>
                  </a:lnTo>
                  <a:lnTo>
                    <a:pt x="17119613" y="1477276"/>
                  </a:lnTo>
                  <a:lnTo>
                    <a:pt x="17163428" y="1463598"/>
                  </a:lnTo>
                  <a:lnTo>
                    <a:pt x="17206849" y="1447698"/>
                  </a:lnTo>
                  <a:lnTo>
                    <a:pt x="17249801" y="1429537"/>
                  </a:lnTo>
                  <a:lnTo>
                    <a:pt x="17291977" y="1409217"/>
                  </a:lnTo>
                  <a:lnTo>
                    <a:pt x="17333976" y="1386395"/>
                  </a:lnTo>
                  <a:lnTo>
                    <a:pt x="17624260" y="1219225"/>
                  </a:lnTo>
                  <a:lnTo>
                    <a:pt x="17664875" y="1194485"/>
                  </a:lnTo>
                  <a:lnTo>
                    <a:pt x="17703813" y="1168057"/>
                  </a:lnTo>
                  <a:lnTo>
                    <a:pt x="17741075" y="1140028"/>
                  </a:lnTo>
                  <a:lnTo>
                    <a:pt x="17776622" y="1110449"/>
                  </a:lnTo>
                  <a:lnTo>
                    <a:pt x="17810442" y="1079411"/>
                  </a:lnTo>
                  <a:lnTo>
                    <a:pt x="17842522" y="1046975"/>
                  </a:lnTo>
                  <a:lnTo>
                    <a:pt x="17872825" y="1013231"/>
                  </a:lnTo>
                  <a:lnTo>
                    <a:pt x="17901336" y="978255"/>
                  </a:lnTo>
                  <a:lnTo>
                    <a:pt x="17928044" y="942098"/>
                  </a:lnTo>
                  <a:lnTo>
                    <a:pt x="17952924" y="904862"/>
                  </a:lnTo>
                  <a:lnTo>
                    <a:pt x="17975949" y="866597"/>
                  </a:lnTo>
                  <a:lnTo>
                    <a:pt x="17997107" y="827405"/>
                  </a:lnTo>
                  <a:lnTo>
                    <a:pt x="18016385" y="787336"/>
                  </a:lnTo>
                  <a:lnTo>
                    <a:pt x="18033746" y="746467"/>
                  </a:lnTo>
                  <a:lnTo>
                    <a:pt x="18049177" y="704888"/>
                  </a:lnTo>
                  <a:lnTo>
                    <a:pt x="18062664" y="662660"/>
                  </a:lnTo>
                  <a:lnTo>
                    <a:pt x="18074183" y="619861"/>
                  </a:lnTo>
                  <a:lnTo>
                    <a:pt x="18083708" y="576580"/>
                  </a:lnTo>
                  <a:lnTo>
                    <a:pt x="18091227" y="532866"/>
                  </a:lnTo>
                  <a:lnTo>
                    <a:pt x="18093792" y="512229"/>
                  </a:lnTo>
                  <a:lnTo>
                    <a:pt x="18093792" y="272935"/>
                  </a:lnTo>
                  <a:close/>
                </a:path>
              </a:pathLst>
            </a:custGeom>
            <a:solidFill>
              <a:srgbClr val="2A4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26823" y="1005184"/>
            <a:ext cx="6434354" cy="8483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spc="-450" dirty="0">
                <a:solidFill>
                  <a:schemeClr val="tx2"/>
                </a:solidFill>
              </a:rPr>
              <a:t>HASIL</a:t>
            </a:r>
            <a:r>
              <a:rPr sz="5400" spc="-505" dirty="0">
                <a:solidFill>
                  <a:schemeClr val="tx2"/>
                </a:solidFill>
              </a:rPr>
              <a:t> </a:t>
            </a:r>
            <a:r>
              <a:rPr sz="5400" spc="-500" dirty="0">
                <a:solidFill>
                  <a:schemeClr val="tx2"/>
                </a:solidFill>
              </a:rPr>
              <a:t>PENELITIAN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9153" y="3069057"/>
            <a:ext cx="1471930" cy="469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endParaRPr sz="29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5943" y="2489899"/>
            <a:ext cx="6434354" cy="4323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Kecepatan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(Sprint 30 m). Sebagian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besar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berada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pada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baik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hingga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kurang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.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Empat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(33,3%)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menunjukkan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kecepatan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terbaik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(4,5–4,8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detik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), dua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(16,7%)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sedang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,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tiga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(25,0%)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kurang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, dan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tiga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(25,0%)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kurang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9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sekali</a:t>
            </a:r>
            <a:r>
              <a:rPr lang="en-US" sz="2800" spc="9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.</a:t>
            </a:r>
            <a:endParaRPr sz="2800" dirty="0"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35377FE6-13A5-0CD5-2E46-3C6C8152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t="21935" r="36519" b="56145"/>
          <a:stretch>
            <a:fillRect/>
          </a:stretch>
        </p:blipFill>
        <p:spPr>
          <a:xfrm>
            <a:off x="1438080" y="2116396"/>
            <a:ext cx="7705920" cy="2970786"/>
          </a:xfrm>
          <a:prstGeom prst="rect">
            <a:avLst/>
          </a:prstGeom>
        </p:spPr>
      </p:pic>
      <p:sp>
        <p:nvSpPr>
          <p:cNvPr id="18" name="Kotak Teks 17">
            <a:extLst>
              <a:ext uri="{FF2B5EF4-FFF2-40B4-BE49-F238E27FC236}">
                <a16:creationId xmlns:a16="http://schemas.microsoft.com/office/drawing/2014/main" id="{DFAAC662-0D0C-2783-38EC-6EECD3D00AC6}"/>
              </a:ext>
            </a:extLst>
          </p:cNvPr>
          <p:cNvSpPr txBox="1"/>
          <p:nvPr/>
        </p:nvSpPr>
        <p:spPr>
          <a:xfrm>
            <a:off x="2590800" y="5059513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Diagram 1. </a:t>
            </a:r>
            <a:r>
              <a:rPr lang="sv-SE" sz="1600" dirty="0">
                <a:solidFill>
                  <a:schemeClr val="bg1"/>
                </a:solidFill>
              </a:rPr>
              <a:t>Hasil kecepatan lari 30 meter tiap pemain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" name="Gambar 19">
            <a:extLst>
              <a:ext uri="{FF2B5EF4-FFF2-40B4-BE49-F238E27FC236}">
                <a16:creationId xmlns:a16="http://schemas.microsoft.com/office/drawing/2014/main" id="{49969E11-1E75-9AAB-1722-2B1BCA7F4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52004" r="36022" b="26164"/>
          <a:stretch>
            <a:fillRect/>
          </a:stretch>
        </p:blipFill>
        <p:spPr>
          <a:xfrm>
            <a:off x="1438080" y="5398517"/>
            <a:ext cx="7705920" cy="3073261"/>
          </a:xfrm>
          <a:prstGeom prst="rect">
            <a:avLst/>
          </a:prstGeom>
        </p:spPr>
      </p:pic>
      <p:sp>
        <p:nvSpPr>
          <p:cNvPr id="21" name="Kotak Teks 20">
            <a:extLst>
              <a:ext uri="{FF2B5EF4-FFF2-40B4-BE49-F238E27FC236}">
                <a16:creationId xmlns:a16="http://schemas.microsoft.com/office/drawing/2014/main" id="{115E8CF4-DE8E-CEB2-7612-47A6894FAA2D}"/>
              </a:ext>
            </a:extLst>
          </p:cNvPr>
          <p:cNvSpPr txBox="1"/>
          <p:nvPr/>
        </p:nvSpPr>
        <p:spPr>
          <a:xfrm>
            <a:off x="3409301" y="8674086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chemeClr val="bg1"/>
                </a:solidFill>
              </a:rPr>
              <a:t>Diagram 2. Kategori hasil kecepatan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34539" y="2171700"/>
            <a:ext cx="6934200" cy="5007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Sebagian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besar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bola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voli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putra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MTs Negeri 7 Jember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memiliki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kelincahan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sedang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(66,7%),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menunjukkan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kontrol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gerak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yang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cukup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baik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. Tiga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Marfel, Ragil, dan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Ferbyan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(25,0%)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tergolong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baik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,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sedangkan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Ardi (8,3%)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berada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pada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kurang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,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sehingga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masih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perlu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peningkatan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kemampuan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berpindah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spc="-5" dirty="0" err="1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arah</a:t>
            </a:r>
            <a:r>
              <a:rPr lang="en-US" sz="2800" spc="-5" dirty="0">
                <a:solidFill>
                  <a:srgbClr val="FFFFFF"/>
                </a:solidFill>
                <a:latin typeface="Lucida Sans" panose="020B0602030504020204" pitchFamily="34" charset="0"/>
                <a:cs typeface="Lucida Sans Unicode"/>
              </a:rPr>
              <a:t>.</a:t>
            </a:r>
            <a:endParaRPr sz="2800" dirty="0"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086CD698-7920-1B87-4E3F-AC149C999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5" t="21571" r="36980" b="50000"/>
          <a:stretch>
            <a:fillRect/>
          </a:stretch>
        </p:blipFill>
        <p:spPr>
          <a:xfrm>
            <a:off x="1109662" y="876300"/>
            <a:ext cx="8001000" cy="4070686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C13666CD-7187-686E-0E01-F1FE52F42166}"/>
              </a:ext>
            </a:extLst>
          </p:cNvPr>
          <p:cNvSpPr txBox="1"/>
          <p:nvPr/>
        </p:nvSpPr>
        <p:spPr>
          <a:xfrm>
            <a:off x="3048000" y="4937461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Diagram 3. Hasil kelincahan tiap pemain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02B23B4C-A8E2-F6F2-B667-1CD7CE73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58823" r="36981" b="11768"/>
          <a:stretch>
            <a:fillRect/>
          </a:stretch>
        </p:blipFill>
        <p:spPr>
          <a:xfrm>
            <a:off x="1109662" y="5276015"/>
            <a:ext cx="8001000" cy="4227571"/>
          </a:xfrm>
          <a:prstGeom prst="rect">
            <a:avLst/>
          </a:prstGeom>
        </p:spPr>
      </p:pic>
      <p:sp>
        <p:nvSpPr>
          <p:cNvPr id="9" name="Kotak Teks 8">
            <a:extLst>
              <a:ext uri="{FF2B5EF4-FFF2-40B4-BE49-F238E27FC236}">
                <a16:creationId xmlns:a16="http://schemas.microsoft.com/office/drawing/2014/main" id="{0A72C4D9-9F1B-50DA-BDE6-C13562A017E6}"/>
              </a:ext>
            </a:extLst>
          </p:cNvPr>
          <p:cNvSpPr txBox="1"/>
          <p:nvPr/>
        </p:nvSpPr>
        <p:spPr>
          <a:xfrm>
            <a:off x="3048000" y="9494061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Diagram 4. Kategori hasil kelincahan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29800" y="2552700"/>
            <a:ext cx="6934200" cy="44654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500"/>
              </a:lnSpc>
            </a:pP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Hasil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tes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menunjukkan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mayoritas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berada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pada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kurang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sekali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(75,0%), yang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mengindikasikan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kapasitas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kardiovaskular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masih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rendah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Sebanyak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dua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(16,7%)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berada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pada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sedang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sementara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satu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pemain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(8,3%)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kurang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sehingga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latihan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daya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tahan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perlu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menjadi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prioritas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  <a:cs typeface="Lucida Sans Unicode"/>
              </a:rPr>
              <a:t>.</a:t>
            </a:r>
            <a:endParaRPr sz="2800" dirty="0">
              <a:solidFill>
                <a:schemeClr val="bg1"/>
              </a:solidFill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A6098884-17FF-324C-4141-7D86C3F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15689" r="36460" b="55882"/>
          <a:stretch>
            <a:fillRect/>
          </a:stretch>
        </p:blipFill>
        <p:spPr>
          <a:xfrm>
            <a:off x="1109309" y="1052389"/>
            <a:ext cx="8234098" cy="4341617"/>
          </a:xfrm>
          <a:prstGeom prst="rect">
            <a:avLst/>
          </a:prstGeom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1D383E4B-6AD9-8A2A-F330-5BED3398B114}"/>
              </a:ext>
            </a:extLst>
          </p:cNvPr>
          <p:cNvSpPr txBox="1"/>
          <p:nvPr/>
        </p:nvSpPr>
        <p:spPr>
          <a:xfrm>
            <a:off x="3276600" y="541371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Diagram 5. Hasil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tiap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pemain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Gambar 11">
            <a:extLst>
              <a:ext uri="{FF2B5EF4-FFF2-40B4-BE49-F238E27FC236}">
                <a16:creationId xmlns:a16="http://schemas.microsoft.com/office/drawing/2014/main" id="{25699994-1A2F-244F-2C1B-051E5EEF6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65685" r="23960" b="11493"/>
          <a:stretch>
            <a:fillRect/>
          </a:stretch>
        </p:blipFill>
        <p:spPr>
          <a:xfrm>
            <a:off x="1106136" y="5888206"/>
            <a:ext cx="8146430" cy="3386554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D9C45DF6-C651-8F84-15DC-F5B35A7E006D}"/>
              </a:ext>
            </a:extLst>
          </p:cNvPr>
          <p:cNvSpPr/>
          <p:nvPr/>
        </p:nvSpPr>
        <p:spPr>
          <a:xfrm>
            <a:off x="3407701" y="6362700"/>
            <a:ext cx="3276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654F4C78-E739-3693-A553-3CDED9386833}"/>
              </a:ext>
            </a:extLst>
          </p:cNvPr>
          <p:cNvSpPr txBox="1"/>
          <p:nvPr/>
        </p:nvSpPr>
        <p:spPr>
          <a:xfrm>
            <a:off x="3429000" y="9241423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Diagram 6. </a:t>
            </a:r>
            <a:r>
              <a:rPr lang="en-US" sz="1600" dirty="0" err="1">
                <a:solidFill>
                  <a:schemeClr val="bg1"/>
                </a:solidFill>
              </a:rPr>
              <a:t>Kategori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363200" y="2948379"/>
            <a:ext cx="6248400" cy="2916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0965" algn="just">
              <a:lnSpc>
                <a:spcPct val="114199"/>
              </a:lnSpc>
              <a:spcBef>
                <a:spcPts val="95"/>
              </a:spcBef>
            </a:pP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Ferbyan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dan Marfel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memiliki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kondisi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fisik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73,4% 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),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diikuti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Ragil 66,6%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baik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 dan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Nazidan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53,4% (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kategori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sedang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). Ardi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memperoleh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nilai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terendah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(26,6%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0"/>
              </a:rPr>
              <a:t>kurang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).</a:t>
            </a:r>
            <a:endParaRPr sz="2400" dirty="0">
              <a:solidFill>
                <a:schemeClr val="bg1"/>
              </a:solidFill>
              <a:latin typeface="Lucida Sans" panose="020B0602030504020204" pitchFamily="34" charset="0"/>
              <a:cs typeface="Lucida Sans Unicode"/>
            </a:endParaRPr>
          </a:p>
        </p:txBody>
      </p:sp>
      <p:pic>
        <p:nvPicPr>
          <p:cNvPr id="8" name="Gambar 7">
            <a:extLst>
              <a:ext uri="{FF2B5EF4-FFF2-40B4-BE49-F238E27FC236}">
                <a16:creationId xmlns:a16="http://schemas.microsoft.com/office/drawing/2014/main" id="{30A0C3B1-9915-1EDC-7945-36D1F8A3F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3" t="24512" r="21877" b="40197"/>
          <a:stretch>
            <a:fillRect/>
          </a:stretch>
        </p:blipFill>
        <p:spPr>
          <a:xfrm>
            <a:off x="1676400" y="2666999"/>
            <a:ext cx="7842250" cy="49530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1000</Words>
  <Application>Microsoft Office PowerPoint</Application>
  <PresentationFormat>Kustom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17" baseType="lpstr">
      <vt:lpstr>Arial Black</vt:lpstr>
      <vt:lpstr>Lucida Sans</vt:lpstr>
      <vt:lpstr>Lucida Sans Unicode</vt:lpstr>
      <vt:lpstr>Office Theme</vt:lpstr>
      <vt:lpstr>ANALISIS KONDISI FISIK PEMAIN BOLA VOLI PUTRA MTS NEGERI 7 JEMBER</vt:lpstr>
      <vt:lpstr>ABSTRAK</vt:lpstr>
      <vt:lpstr>LATAR BELAKANG</vt:lpstr>
      <vt:lpstr>Presentasi PowerPoint</vt:lpstr>
      <vt:lpstr>METODE PENELITIAN</vt:lpstr>
      <vt:lpstr>HASIL PENELITIAN</vt:lpstr>
      <vt:lpstr>Presentasi PowerPoint</vt:lpstr>
      <vt:lpstr>Presentasi PowerPoint</vt:lpstr>
      <vt:lpstr>Presentasi PowerPoint</vt:lpstr>
      <vt:lpstr>PEMBAHASAN</vt:lpstr>
      <vt:lpstr>KESIMPULAN</vt:lpstr>
      <vt:lpstr>Presentasi PowerPoint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 paragraf Anda</dc:title>
  <dc:creator>Arjuna Dwi Saputra</dc:creator>
  <cp:keywords>DAG33z_GRMA,BAFNBwhKL-s,0</cp:keywords>
  <cp:lastModifiedBy>silcacha89@outlook.com</cp:lastModifiedBy>
  <cp:revision>10</cp:revision>
  <dcterms:created xsi:type="dcterms:W3CDTF">2026-01-05T06:58:24Z</dcterms:created>
  <dcterms:modified xsi:type="dcterms:W3CDTF">2026-01-24T04:17:47Z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2026-01-05T00:00:00Z</vt:filetime>
  </property>
  <property fmtid="{D5CDD505-2E9C-101B-9397-08002B2CF9AE}" pid="5" name="Producer">
    <vt:lpwstr>Canva</vt:lpwstr>
  </property>
</Properties>
</file>